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345" r:id="rId2"/>
    <p:sldId id="3353" r:id="rId3"/>
    <p:sldId id="3371" r:id="rId4"/>
    <p:sldId id="3389" r:id="rId5"/>
    <p:sldId id="3391" r:id="rId6"/>
    <p:sldId id="3397" r:id="rId7"/>
    <p:sldId id="3405" r:id="rId8"/>
    <p:sldId id="3406" r:id="rId9"/>
    <p:sldId id="3407" r:id="rId10"/>
    <p:sldId id="3408" r:id="rId11"/>
    <p:sldId id="3409" r:id="rId12"/>
    <p:sldId id="3410" r:id="rId13"/>
    <p:sldId id="3411" r:id="rId14"/>
    <p:sldId id="3412" r:id="rId15"/>
    <p:sldId id="3125" r:id="rId16"/>
    <p:sldId id="3413" r:id="rId17"/>
    <p:sldId id="3415" r:id="rId18"/>
    <p:sldId id="3416" r:id="rId19"/>
    <p:sldId id="3417" r:id="rId20"/>
    <p:sldId id="3418" r:id="rId21"/>
    <p:sldId id="3419" r:id="rId22"/>
    <p:sldId id="3420" r:id="rId23"/>
    <p:sldId id="3421" r:id="rId24"/>
    <p:sldId id="3423" r:id="rId25"/>
    <p:sldId id="3422" r:id="rId26"/>
    <p:sldId id="3424" r:id="rId27"/>
    <p:sldId id="3425" r:id="rId28"/>
    <p:sldId id="3426" r:id="rId29"/>
    <p:sldId id="3427" r:id="rId30"/>
    <p:sldId id="3428" r:id="rId31"/>
    <p:sldId id="3429" r:id="rId32"/>
    <p:sldId id="3430" r:id="rId33"/>
    <p:sldId id="3431" r:id="rId34"/>
    <p:sldId id="3432" r:id="rId35"/>
    <p:sldId id="3433" r:id="rId36"/>
    <p:sldId id="3434" r:id="rId37"/>
    <p:sldId id="3435" r:id="rId38"/>
    <p:sldId id="3436" r:id="rId39"/>
    <p:sldId id="3437" r:id="rId40"/>
    <p:sldId id="3438" r:id="rId41"/>
    <p:sldId id="3439" r:id="rId42"/>
    <p:sldId id="3440" r:id="rId43"/>
    <p:sldId id="3441" r:id="rId44"/>
    <p:sldId id="3442" r:id="rId45"/>
    <p:sldId id="3443" r:id="rId46"/>
    <p:sldId id="3444" r:id="rId47"/>
    <p:sldId id="3445" r:id="rId48"/>
    <p:sldId id="3446" r:id="rId49"/>
    <p:sldId id="3447" r:id="rId50"/>
    <p:sldId id="3448" r:id="rId51"/>
    <p:sldId id="3449" r:id="rId52"/>
    <p:sldId id="3450" r:id="rId53"/>
    <p:sldId id="3451" r:id="rId54"/>
    <p:sldId id="3452" r:id="rId55"/>
    <p:sldId id="3453" r:id="rId56"/>
    <p:sldId id="3454" r:id="rId57"/>
    <p:sldId id="3455" r:id="rId58"/>
    <p:sldId id="3456" r:id="rId59"/>
    <p:sldId id="3457" r:id="rId60"/>
    <p:sldId id="3458" r:id="rId61"/>
    <p:sldId id="3459" r:id="rId62"/>
    <p:sldId id="3460" r:id="rId63"/>
    <p:sldId id="3461" r:id="rId64"/>
    <p:sldId id="3462" r:id="rId65"/>
    <p:sldId id="3463" r:id="rId66"/>
    <p:sldId id="3464" r:id="rId67"/>
    <p:sldId id="3465" r:id="rId68"/>
    <p:sldId id="3466" r:id="rId69"/>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A1C83A-EBBA-4627-AEE5-752A1D23F344}" v="694" dt="2023-05-16T14:51:39.723"/>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72047" autoAdjust="0"/>
  </p:normalViewPr>
  <p:slideViewPr>
    <p:cSldViewPr snapToGrid="0">
      <p:cViewPr varScale="1">
        <p:scale>
          <a:sx n="50" d="100"/>
          <a:sy n="50" d="100"/>
        </p:scale>
        <p:origin x="48" y="2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伊健 杜" userId="e69aded81da48593" providerId="LiveId" clId="{3A1B2BA2-60AA-4AB6-9446-F647F88C1234}"/>
    <pc:docChg chg="undo custSel addSld delSld modSld sldOrd">
      <pc:chgData name="伊健 杜" userId="e69aded81da48593" providerId="LiveId" clId="{3A1B2BA2-60AA-4AB6-9446-F647F88C1234}" dt="2022-11-14T17:35:05.592" v="5480" actId="20577"/>
      <pc:docMkLst>
        <pc:docMk/>
      </pc:docMkLst>
      <pc:sldChg chg="del">
        <pc:chgData name="伊健 杜" userId="e69aded81da48593" providerId="LiveId" clId="{3A1B2BA2-60AA-4AB6-9446-F647F88C1234}" dt="2022-11-14T10:47:54.751" v="0" actId="47"/>
        <pc:sldMkLst>
          <pc:docMk/>
          <pc:sldMk cId="1523321892" sldId="1340"/>
        </pc:sldMkLst>
      </pc:sldChg>
      <pc:sldChg chg="addSp delSp modSp mod">
        <pc:chgData name="伊健 杜" userId="e69aded81da48593" providerId="LiveId" clId="{3A1B2BA2-60AA-4AB6-9446-F647F88C1234}" dt="2022-11-14T16:51:23.173" v="5473"/>
        <pc:sldMkLst>
          <pc:docMk/>
          <pc:sldMk cId="90922646" sldId="1372"/>
        </pc:sldMkLst>
        <pc:spChg chg="mod">
          <ac:chgData name="伊健 杜" userId="e69aded81da48593" providerId="LiveId" clId="{3A1B2BA2-60AA-4AB6-9446-F647F88C1234}" dt="2022-11-14T16:51:23.173" v="5473"/>
          <ac:spMkLst>
            <pc:docMk/>
            <pc:sldMk cId="90922646" sldId="1372"/>
            <ac:spMk id="2" creationId="{10304424-DB4A-36E7-9E0D-D32A5DD0F26C}"/>
          </ac:spMkLst>
        </pc:spChg>
        <pc:spChg chg="mod">
          <ac:chgData name="伊健 杜" userId="e69aded81da48593" providerId="LiveId" clId="{3A1B2BA2-60AA-4AB6-9446-F647F88C1234}" dt="2022-11-14T16:51:23.173" v="5473"/>
          <ac:spMkLst>
            <pc:docMk/>
            <pc:sldMk cId="90922646" sldId="1372"/>
            <ac:spMk id="5" creationId="{E7287B0E-EF55-E721-8EFA-9A9183C0EDF9}"/>
          </ac:spMkLst>
        </pc:spChg>
        <pc:spChg chg="add mod">
          <ac:chgData name="伊健 杜" userId="e69aded81da48593" providerId="LiveId" clId="{3A1B2BA2-60AA-4AB6-9446-F647F88C1234}" dt="2022-11-14T11:53:48.909" v="296" actId="1076"/>
          <ac:spMkLst>
            <pc:docMk/>
            <pc:sldMk cId="90922646" sldId="1372"/>
            <ac:spMk id="8" creationId="{26FF2AB0-D901-C3AE-E954-320110737061}"/>
          </ac:spMkLst>
        </pc:spChg>
        <pc:spChg chg="add del mod">
          <ac:chgData name="伊健 杜" userId="e69aded81da48593" providerId="LiveId" clId="{3A1B2BA2-60AA-4AB6-9446-F647F88C1234}" dt="2022-11-14T11:53:30.954" v="285" actId="478"/>
          <ac:spMkLst>
            <pc:docMk/>
            <pc:sldMk cId="90922646" sldId="1372"/>
            <ac:spMk id="9" creationId="{AAD20087-541D-042D-B684-218922A05D38}"/>
          </ac:spMkLst>
        </pc:spChg>
        <pc:spChg chg="add mod">
          <ac:chgData name="伊健 杜" userId="e69aded81da48593" providerId="LiveId" clId="{3A1B2BA2-60AA-4AB6-9446-F647F88C1234}" dt="2022-11-14T11:53:44.321" v="294" actId="1076"/>
          <ac:spMkLst>
            <pc:docMk/>
            <pc:sldMk cId="90922646" sldId="1372"/>
            <ac:spMk id="10" creationId="{ACAF1FD8-0B49-4834-FF09-E7D804DBE20B}"/>
          </ac:spMkLst>
        </pc:spChg>
        <pc:picChg chg="add mod">
          <ac:chgData name="伊健 杜" userId="e69aded81da48593" providerId="LiveId" clId="{3A1B2BA2-60AA-4AB6-9446-F647F88C1234}" dt="2022-11-14T11:53:43.150" v="293" actId="1076"/>
          <ac:picMkLst>
            <pc:docMk/>
            <pc:sldMk cId="90922646" sldId="1372"/>
            <ac:picMk id="7" creationId="{254A37FC-F8A9-A73E-2A02-3AC017232D3E}"/>
          </ac:picMkLst>
        </pc:picChg>
        <pc:picChg chg="add mod">
          <ac:chgData name="伊健 杜" userId="e69aded81da48593" providerId="LiveId" clId="{3A1B2BA2-60AA-4AB6-9446-F647F88C1234}" dt="2022-11-14T11:53:47.435" v="295" actId="1076"/>
          <ac:picMkLst>
            <pc:docMk/>
            <pc:sldMk cId="90922646" sldId="1372"/>
            <ac:picMk id="3074" creationId="{1AF2BCEF-92C1-EB40-3AF7-9D48129C9C28}"/>
          </ac:picMkLst>
        </pc:picChg>
        <pc:picChg chg="add mod">
          <ac:chgData name="伊健 杜" userId="e69aded81da48593" providerId="LiveId" clId="{3A1B2BA2-60AA-4AB6-9446-F647F88C1234}" dt="2022-11-14T11:54:43.880" v="300" actId="1076"/>
          <ac:picMkLst>
            <pc:docMk/>
            <pc:sldMk cId="90922646" sldId="1372"/>
            <ac:picMk id="3076" creationId="{955894FB-7A0A-D477-465E-148D69A33CA7}"/>
          </ac:picMkLst>
        </pc:picChg>
        <pc:picChg chg="del">
          <ac:chgData name="伊健 杜" userId="e69aded81da48593" providerId="LiveId" clId="{3A1B2BA2-60AA-4AB6-9446-F647F88C1234}" dt="2022-11-14T11:51:46.072" v="261" actId="478"/>
          <ac:picMkLst>
            <pc:docMk/>
            <pc:sldMk cId="90922646" sldId="1372"/>
            <ac:picMk id="11266" creationId="{A5E8A16D-DA69-7191-543B-B95427F0EB35}"/>
          </ac:picMkLst>
        </pc:picChg>
      </pc:sldChg>
      <pc:sldChg chg="modSp mod">
        <pc:chgData name="伊健 杜" userId="e69aded81da48593" providerId="LiveId" clId="{3A1B2BA2-60AA-4AB6-9446-F647F88C1234}" dt="2022-11-14T16:51:23.173" v="5473"/>
        <pc:sldMkLst>
          <pc:docMk/>
          <pc:sldMk cId="449833426" sldId="1373"/>
        </pc:sldMkLst>
        <pc:spChg chg="mod">
          <ac:chgData name="伊健 杜" userId="e69aded81da48593" providerId="LiveId" clId="{3A1B2BA2-60AA-4AB6-9446-F647F88C1234}" dt="2022-11-14T16:51:23.173" v="5473"/>
          <ac:spMkLst>
            <pc:docMk/>
            <pc:sldMk cId="449833426" sldId="1373"/>
            <ac:spMk id="2" creationId="{6084B583-4B82-A4DC-19D1-BC381BD4D41F}"/>
          </ac:spMkLst>
        </pc:spChg>
      </pc:sldChg>
      <pc:sldChg chg="del">
        <pc:chgData name="伊健 杜" userId="e69aded81da48593" providerId="LiveId" clId="{3A1B2BA2-60AA-4AB6-9446-F647F88C1234}" dt="2022-11-14T11:58:44.447" v="508" actId="47"/>
        <pc:sldMkLst>
          <pc:docMk/>
          <pc:sldMk cId="486638814" sldId="1374"/>
        </pc:sldMkLst>
      </pc:sldChg>
      <pc:sldChg chg="del">
        <pc:chgData name="伊健 杜" userId="e69aded81da48593" providerId="LiveId" clId="{3A1B2BA2-60AA-4AB6-9446-F647F88C1234}" dt="2022-11-14T10:47:54.751" v="0" actId="47"/>
        <pc:sldMkLst>
          <pc:docMk/>
          <pc:sldMk cId="1276298087" sldId="1375"/>
        </pc:sldMkLst>
      </pc:sldChg>
      <pc:sldChg chg="del">
        <pc:chgData name="伊健 杜" userId="e69aded81da48593" providerId="LiveId" clId="{3A1B2BA2-60AA-4AB6-9446-F647F88C1234}" dt="2022-11-14T10:47:54.751" v="0" actId="47"/>
        <pc:sldMkLst>
          <pc:docMk/>
          <pc:sldMk cId="795428135" sldId="1376"/>
        </pc:sldMkLst>
      </pc:sldChg>
      <pc:sldChg chg="del">
        <pc:chgData name="伊健 杜" userId="e69aded81da48593" providerId="LiveId" clId="{3A1B2BA2-60AA-4AB6-9446-F647F88C1234}" dt="2022-11-14T10:47:54.751" v="0" actId="47"/>
        <pc:sldMkLst>
          <pc:docMk/>
          <pc:sldMk cId="3846005690" sldId="1377"/>
        </pc:sldMkLst>
      </pc:sldChg>
      <pc:sldChg chg="del">
        <pc:chgData name="伊健 杜" userId="e69aded81da48593" providerId="LiveId" clId="{3A1B2BA2-60AA-4AB6-9446-F647F88C1234}" dt="2022-11-14T10:47:54.751" v="0" actId="47"/>
        <pc:sldMkLst>
          <pc:docMk/>
          <pc:sldMk cId="3820737828" sldId="1378"/>
        </pc:sldMkLst>
      </pc:sldChg>
      <pc:sldChg chg="del">
        <pc:chgData name="伊健 杜" userId="e69aded81da48593" providerId="LiveId" clId="{3A1B2BA2-60AA-4AB6-9446-F647F88C1234}" dt="2022-11-14T10:47:54.751" v="0" actId="47"/>
        <pc:sldMkLst>
          <pc:docMk/>
          <pc:sldMk cId="1720044176" sldId="1379"/>
        </pc:sldMkLst>
      </pc:sldChg>
      <pc:sldChg chg="del">
        <pc:chgData name="伊健 杜" userId="e69aded81da48593" providerId="LiveId" clId="{3A1B2BA2-60AA-4AB6-9446-F647F88C1234}" dt="2022-11-14T10:47:54.751" v="0" actId="47"/>
        <pc:sldMkLst>
          <pc:docMk/>
          <pc:sldMk cId="1061379944" sldId="1380"/>
        </pc:sldMkLst>
      </pc:sldChg>
      <pc:sldChg chg="del">
        <pc:chgData name="伊健 杜" userId="e69aded81da48593" providerId="LiveId" clId="{3A1B2BA2-60AA-4AB6-9446-F647F88C1234}" dt="2022-11-14T10:47:54.751" v="0" actId="47"/>
        <pc:sldMkLst>
          <pc:docMk/>
          <pc:sldMk cId="2372446752" sldId="1381"/>
        </pc:sldMkLst>
      </pc:sldChg>
      <pc:sldChg chg="del">
        <pc:chgData name="伊健 杜" userId="e69aded81da48593" providerId="LiveId" clId="{3A1B2BA2-60AA-4AB6-9446-F647F88C1234}" dt="2022-11-14T10:47:54.751" v="0" actId="47"/>
        <pc:sldMkLst>
          <pc:docMk/>
          <pc:sldMk cId="2822468022" sldId="1382"/>
        </pc:sldMkLst>
      </pc:sldChg>
      <pc:sldChg chg="del">
        <pc:chgData name="伊健 杜" userId="e69aded81da48593" providerId="LiveId" clId="{3A1B2BA2-60AA-4AB6-9446-F647F88C1234}" dt="2022-11-14T10:47:54.751" v="0" actId="47"/>
        <pc:sldMkLst>
          <pc:docMk/>
          <pc:sldMk cId="4266077257" sldId="1383"/>
        </pc:sldMkLst>
      </pc:sldChg>
      <pc:sldChg chg="del">
        <pc:chgData name="伊健 杜" userId="e69aded81da48593" providerId="LiveId" clId="{3A1B2BA2-60AA-4AB6-9446-F647F88C1234}" dt="2022-11-14T10:47:54.751" v="0" actId="47"/>
        <pc:sldMkLst>
          <pc:docMk/>
          <pc:sldMk cId="171328503" sldId="1384"/>
        </pc:sldMkLst>
      </pc:sldChg>
      <pc:sldChg chg="del">
        <pc:chgData name="伊健 杜" userId="e69aded81da48593" providerId="LiveId" clId="{3A1B2BA2-60AA-4AB6-9446-F647F88C1234}" dt="2022-11-14T10:47:54.751" v="0" actId="47"/>
        <pc:sldMkLst>
          <pc:docMk/>
          <pc:sldMk cId="249729206" sldId="1385"/>
        </pc:sldMkLst>
      </pc:sldChg>
      <pc:sldChg chg="del">
        <pc:chgData name="伊健 杜" userId="e69aded81da48593" providerId="LiveId" clId="{3A1B2BA2-60AA-4AB6-9446-F647F88C1234}" dt="2022-11-14T10:47:54.751" v="0" actId="47"/>
        <pc:sldMkLst>
          <pc:docMk/>
          <pc:sldMk cId="4020624003" sldId="1386"/>
        </pc:sldMkLst>
      </pc:sldChg>
      <pc:sldChg chg="del">
        <pc:chgData name="伊健 杜" userId="e69aded81da48593" providerId="LiveId" clId="{3A1B2BA2-60AA-4AB6-9446-F647F88C1234}" dt="2022-11-14T10:47:54.751" v="0" actId="47"/>
        <pc:sldMkLst>
          <pc:docMk/>
          <pc:sldMk cId="974887913" sldId="1387"/>
        </pc:sldMkLst>
      </pc:sldChg>
      <pc:sldChg chg="del">
        <pc:chgData name="伊健 杜" userId="e69aded81da48593" providerId="LiveId" clId="{3A1B2BA2-60AA-4AB6-9446-F647F88C1234}" dt="2022-11-14T10:47:54.751" v="0" actId="47"/>
        <pc:sldMkLst>
          <pc:docMk/>
          <pc:sldMk cId="3641716794" sldId="1388"/>
        </pc:sldMkLst>
      </pc:sldChg>
      <pc:sldChg chg="del">
        <pc:chgData name="伊健 杜" userId="e69aded81da48593" providerId="LiveId" clId="{3A1B2BA2-60AA-4AB6-9446-F647F88C1234}" dt="2022-11-14T10:47:54.751" v="0" actId="47"/>
        <pc:sldMkLst>
          <pc:docMk/>
          <pc:sldMk cId="999427002" sldId="1389"/>
        </pc:sldMkLst>
      </pc:sldChg>
      <pc:sldChg chg="del">
        <pc:chgData name="伊健 杜" userId="e69aded81da48593" providerId="LiveId" clId="{3A1B2BA2-60AA-4AB6-9446-F647F88C1234}" dt="2022-11-14T10:47:54.751" v="0" actId="47"/>
        <pc:sldMkLst>
          <pc:docMk/>
          <pc:sldMk cId="1470121547" sldId="1390"/>
        </pc:sldMkLst>
      </pc:sldChg>
      <pc:sldChg chg="del">
        <pc:chgData name="伊健 杜" userId="e69aded81da48593" providerId="LiveId" clId="{3A1B2BA2-60AA-4AB6-9446-F647F88C1234}" dt="2022-11-14T10:47:54.751" v="0" actId="47"/>
        <pc:sldMkLst>
          <pc:docMk/>
          <pc:sldMk cId="282465914" sldId="1391"/>
        </pc:sldMkLst>
      </pc:sldChg>
      <pc:sldChg chg="del">
        <pc:chgData name="伊健 杜" userId="e69aded81da48593" providerId="LiveId" clId="{3A1B2BA2-60AA-4AB6-9446-F647F88C1234}" dt="2022-11-14T10:47:54.751" v="0" actId="47"/>
        <pc:sldMkLst>
          <pc:docMk/>
          <pc:sldMk cId="2548288550" sldId="1392"/>
        </pc:sldMkLst>
      </pc:sldChg>
      <pc:sldChg chg="del">
        <pc:chgData name="伊健 杜" userId="e69aded81da48593" providerId="LiveId" clId="{3A1B2BA2-60AA-4AB6-9446-F647F88C1234}" dt="2022-11-14T10:47:54.751" v="0" actId="47"/>
        <pc:sldMkLst>
          <pc:docMk/>
          <pc:sldMk cId="68632128" sldId="1393"/>
        </pc:sldMkLst>
      </pc:sldChg>
      <pc:sldChg chg="del">
        <pc:chgData name="伊健 杜" userId="e69aded81da48593" providerId="LiveId" clId="{3A1B2BA2-60AA-4AB6-9446-F647F88C1234}" dt="2022-11-14T10:47:54.751" v="0" actId="47"/>
        <pc:sldMkLst>
          <pc:docMk/>
          <pc:sldMk cId="3847538771" sldId="1394"/>
        </pc:sldMkLst>
      </pc:sldChg>
      <pc:sldChg chg="del">
        <pc:chgData name="伊健 杜" userId="e69aded81da48593" providerId="LiveId" clId="{3A1B2BA2-60AA-4AB6-9446-F647F88C1234}" dt="2022-11-14T10:47:54.751" v="0" actId="47"/>
        <pc:sldMkLst>
          <pc:docMk/>
          <pc:sldMk cId="3153169149" sldId="1395"/>
        </pc:sldMkLst>
      </pc:sldChg>
      <pc:sldChg chg="del">
        <pc:chgData name="伊健 杜" userId="e69aded81da48593" providerId="LiveId" clId="{3A1B2BA2-60AA-4AB6-9446-F647F88C1234}" dt="2022-11-14T10:47:54.751" v="0" actId="47"/>
        <pc:sldMkLst>
          <pc:docMk/>
          <pc:sldMk cId="1314967760" sldId="1396"/>
        </pc:sldMkLst>
      </pc:sldChg>
      <pc:sldChg chg="del">
        <pc:chgData name="伊健 杜" userId="e69aded81da48593" providerId="LiveId" clId="{3A1B2BA2-60AA-4AB6-9446-F647F88C1234}" dt="2022-11-14T10:47:54.751" v="0" actId="47"/>
        <pc:sldMkLst>
          <pc:docMk/>
          <pc:sldMk cId="4183067461" sldId="1397"/>
        </pc:sldMkLst>
      </pc:sldChg>
      <pc:sldChg chg="del">
        <pc:chgData name="伊健 杜" userId="e69aded81da48593" providerId="LiveId" clId="{3A1B2BA2-60AA-4AB6-9446-F647F88C1234}" dt="2022-11-14T10:47:54.751" v="0" actId="47"/>
        <pc:sldMkLst>
          <pc:docMk/>
          <pc:sldMk cId="1394058774" sldId="1398"/>
        </pc:sldMkLst>
      </pc:sldChg>
      <pc:sldChg chg="del">
        <pc:chgData name="伊健 杜" userId="e69aded81da48593" providerId="LiveId" clId="{3A1B2BA2-60AA-4AB6-9446-F647F88C1234}" dt="2022-11-14T10:47:54.751" v="0" actId="47"/>
        <pc:sldMkLst>
          <pc:docMk/>
          <pc:sldMk cId="58797029" sldId="1399"/>
        </pc:sldMkLst>
      </pc:sldChg>
      <pc:sldChg chg="del">
        <pc:chgData name="伊健 杜" userId="e69aded81da48593" providerId="LiveId" clId="{3A1B2BA2-60AA-4AB6-9446-F647F88C1234}" dt="2022-11-14T10:47:54.751" v="0" actId="47"/>
        <pc:sldMkLst>
          <pc:docMk/>
          <pc:sldMk cId="2452255824" sldId="1400"/>
        </pc:sldMkLst>
      </pc:sldChg>
      <pc:sldChg chg="del">
        <pc:chgData name="伊健 杜" userId="e69aded81da48593" providerId="LiveId" clId="{3A1B2BA2-60AA-4AB6-9446-F647F88C1234}" dt="2022-11-14T10:47:54.751" v="0" actId="47"/>
        <pc:sldMkLst>
          <pc:docMk/>
          <pc:sldMk cId="3869979538" sldId="1401"/>
        </pc:sldMkLst>
      </pc:sldChg>
      <pc:sldChg chg="del">
        <pc:chgData name="伊健 杜" userId="e69aded81da48593" providerId="LiveId" clId="{3A1B2BA2-60AA-4AB6-9446-F647F88C1234}" dt="2022-11-14T10:47:54.751" v="0" actId="47"/>
        <pc:sldMkLst>
          <pc:docMk/>
          <pc:sldMk cId="2424839761" sldId="1402"/>
        </pc:sldMkLst>
      </pc:sldChg>
      <pc:sldChg chg="del">
        <pc:chgData name="伊健 杜" userId="e69aded81da48593" providerId="LiveId" clId="{3A1B2BA2-60AA-4AB6-9446-F647F88C1234}" dt="2022-11-14T10:47:54.751" v="0" actId="47"/>
        <pc:sldMkLst>
          <pc:docMk/>
          <pc:sldMk cId="4194455912" sldId="1404"/>
        </pc:sldMkLst>
      </pc:sldChg>
      <pc:sldChg chg="del">
        <pc:chgData name="伊健 杜" userId="e69aded81da48593" providerId="LiveId" clId="{3A1B2BA2-60AA-4AB6-9446-F647F88C1234}" dt="2022-11-14T10:47:54.751" v="0" actId="47"/>
        <pc:sldMkLst>
          <pc:docMk/>
          <pc:sldMk cId="3432965728" sldId="1405"/>
        </pc:sldMkLst>
      </pc:sldChg>
      <pc:sldChg chg="del">
        <pc:chgData name="伊健 杜" userId="e69aded81da48593" providerId="LiveId" clId="{3A1B2BA2-60AA-4AB6-9446-F647F88C1234}" dt="2022-11-14T10:47:54.751" v="0" actId="47"/>
        <pc:sldMkLst>
          <pc:docMk/>
          <pc:sldMk cId="3207194641" sldId="1406"/>
        </pc:sldMkLst>
      </pc:sldChg>
      <pc:sldChg chg="del">
        <pc:chgData name="伊健 杜" userId="e69aded81da48593" providerId="LiveId" clId="{3A1B2BA2-60AA-4AB6-9446-F647F88C1234}" dt="2022-11-14T10:47:54.751" v="0" actId="47"/>
        <pc:sldMkLst>
          <pc:docMk/>
          <pc:sldMk cId="42207976" sldId="1407"/>
        </pc:sldMkLst>
      </pc:sldChg>
      <pc:sldChg chg="del">
        <pc:chgData name="伊健 杜" userId="e69aded81da48593" providerId="LiveId" clId="{3A1B2BA2-60AA-4AB6-9446-F647F88C1234}" dt="2022-11-14T10:47:54.751" v="0" actId="47"/>
        <pc:sldMkLst>
          <pc:docMk/>
          <pc:sldMk cId="906479213" sldId="1408"/>
        </pc:sldMkLst>
      </pc:sldChg>
      <pc:sldChg chg="del">
        <pc:chgData name="伊健 杜" userId="e69aded81da48593" providerId="LiveId" clId="{3A1B2BA2-60AA-4AB6-9446-F647F88C1234}" dt="2022-11-14T10:47:54.751" v="0" actId="47"/>
        <pc:sldMkLst>
          <pc:docMk/>
          <pc:sldMk cId="2827558912" sldId="1409"/>
        </pc:sldMkLst>
      </pc:sldChg>
      <pc:sldChg chg="del">
        <pc:chgData name="伊健 杜" userId="e69aded81da48593" providerId="LiveId" clId="{3A1B2BA2-60AA-4AB6-9446-F647F88C1234}" dt="2022-11-14T10:47:54.751" v="0" actId="47"/>
        <pc:sldMkLst>
          <pc:docMk/>
          <pc:sldMk cId="3210831898" sldId="1410"/>
        </pc:sldMkLst>
      </pc:sldChg>
      <pc:sldChg chg="del">
        <pc:chgData name="伊健 杜" userId="e69aded81da48593" providerId="LiveId" clId="{3A1B2BA2-60AA-4AB6-9446-F647F88C1234}" dt="2022-11-14T10:47:54.751" v="0" actId="47"/>
        <pc:sldMkLst>
          <pc:docMk/>
          <pc:sldMk cId="3348683242" sldId="1411"/>
        </pc:sldMkLst>
      </pc:sldChg>
      <pc:sldChg chg="del">
        <pc:chgData name="伊健 杜" userId="e69aded81da48593" providerId="LiveId" clId="{3A1B2BA2-60AA-4AB6-9446-F647F88C1234}" dt="2022-11-14T10:47:54.751" v="0" actId="47"/>
        <pc:sldMkLst>
          <pc:docMk/>
          <pc:sldMk cId="1903495974" sldId="1412"/>
        </pc:sldMkLst>
      </pc:sldChg>
      <pc:sldChg chg="del">
        <pc:chgData name="伊健 杜" userId="e69aded81da48593" providerId="LiveId" clId="{3A1B2BA2-60AA-4AB6-9446-F647F88C1234}" dt="2022-11-14T10:47:54.751" v="0" actId="47"/>
        <pc:sldMkLst>
          <pc:docMk/>
          <pc:sldMk cId="1804412428" sldId="1413"/>
        </pc:sldMkLst>
      </pc:sldChg>
      <pc:sldChg chg="del">
        <pc:chgData name="伊健 杜" userId="e69aded81da48593" providerId="LiveId" clId="{3A1B2BA2-60AA-4AB6-9446-F647F88C1234}" dt="2022-11-14T10:47:54.751" v="0" actId="47"/>
        <pc:sldMkLst>
          <pc:docMk/>
          <pc:sldMk cId="1943037660" sldId="1414"/>
        </pc:sldMkLst>
      </pc:sldChg>
      <pc:sldChg chg="del">
        <pc:chgData name="伊健 杜" userId="e69aded81da48593" providerId="LiveId" clId="{3A1B2BA2-60AA-4AB6-9446-F647F88C1234}" dt="2022-11-14T10:47:54.751" v="0" actId="47"/>
        <pc:sldMkLst>
          <pc:docMk/>
          <pc:sldMk cId="576638868" sldId="1415"/>
        </pc:sldMkLst>
      </pc:sldChg>
      <pc:sldChg chg="ord">
        <pc:chgData name="伊健 杜" userId="e69aded81da48593" providerId="LiveId" clId="{3A1B2BA2-60AA-4AB6-9446-F647F88C1234}" dt="2022-11-14T10:47:59.259" v="2"/>
        <pc:sldMkLst>
          <pc:docMk/>
          <pc:sldMk cId="772246356" sldId="1417"/>
        </pc:sldMkLst>
      </pc:sldChg>
      <pc:sldChg chg="ord">
        <pc:chgData name="伊健 杜" userId="e69aded81da48593" providerId="LiveId" clId="{3A1B2BA2-60AA-4AB6-9446-F647F88C1234}" dt="2022-11-14T10:47:59.259" v="2"/>
        <pc:sldMkLst>
          <pc:docMk/>
          <pc:sldMk cId="1212169619" sldId="1418"/>
        </pc:sldMkLst>
      </pc:sldChg>
      <pc:sldChg chg="del">
        <pc:chgData name="伊健 杜" userId="e69aded81da48593" providerId="LiveId" clId="{3A1B2BA2-60AA-4AB6-9446-F647F88C1234}" dt="2022-11-14T10:47:54.751" v="0" actId="47"/>
        <pc:sldMkLst>
          <pc:docMk/>
          <pc:sldMk cId="664068428" sldId="1419"/>
        </pc:sldMkLst>
      </pc:sldChg>
      <pc:sldChg chg="addSp delSp modSp new mod">
        <pc:chgData name="伊健 杜" userId="e69aded81da48593" providerId="LiveId" clId="{3A1B2BA2-60AA-4AB6-9446-F647F88C1234}" dt="2022-11-14T16:51:23.173" v="5473"/>
        <pc:sldMkLst>
          <pc:docMk/>
          <pc:sldMk cId="3669796521" sldId="1419"/>
        </pc:sldMkLst>
        <pc:spChg chg="del">
          <ac:chgData name="伊健 杜" userId="e69aded81da48593" providerId="LiveId" clId="{3A1B2BA2-60AA-4AB6-9446-F647F88C1234}" dt="2022-11-14T10:48:40.448" v="4" actId="478"/>
          <ac:spMkLst>
            <pc:docMk/>
            <pc:sldMk cId="3669796521" sldId="1419"/>
            <ac:spMk id="2" creationId="{CD1560EF-4411-713B-4C79-86210935550B}"/>
          </ac:spMkLst>
        </pc:spChg>
        <pc:spChg chg="del">
          <ac:chgData name="伊健 杜" userId="e69aded81da48593" providerId="LiveId" clId="{3A1B2BA2-60AA-4AB6-9446-F647F88C1234}" dt="2022-11-14T10:48:40.448" v="4" actId="478"/>
          <ac:spMkLst>
            <pc:docMk/>
            <pc:sldMk cId="3669796521" sldId="1419"/>
            <ac:spMk id="3" creationId="{F8792C86-B5D6-6D63-2176-802A85F43D66}"/>
          </ac:spMkLst>
        </pc:spChg>
        <pc:spChg chg="add mod">
          <ac:chgData name="伊健 杜" userId="e69aded81da48593" providerId="LiveId" clId="{3A1B2BA2-60AA-4AB6-9446-F647F88C1234}" dt="2022-11-14T16:51:23.173" v="5473"/>
          <ac:spMkLst>
            <pc:docMk/>
            <pc:sldMk cId="3669796521" sldId="1419"/>
            <ac:spMk id="6" creationId="{5D8579D8-714F-0AB8-D279-26139B2A49DA}"/>
          </ac:spMkLst>
        </pc:spChg>
        <pc:spChg chg="add mod">
          <ac:chgData name="伊健 杜" userId="e69aded81da48593" providerId="LiveId" clId="{3A1B2BA2-60AA-4AB6-9446-F647F88C1234}" dt="2022-11-14T16:51:23.173" v="5473"/>
          <ac:spMkLst>
            <pc:docMk/>
            <pc:sldMk cId="3669796521" sldId="1419"/>
            <ac:spMk id="7" creationId="{6F77BD02-F3A3-9A4A-CB08-04501F1003C9}"/>
          </ac:spMkLst>
        </pc:spChg>
        <pc:picChg chg="add mod">
          <ac:chgData name="伊健 杜" userId="e69aded81da48593" providerId="LiveId" clId="{3A1B2BA2-60AA-4AB6-9446-F647F88C1234}" dt="2022-11-14T10:49:24.549" v="14" actId="1076"/>
          <ac:picMkLst>
            <pc:docMk/>
            <pc:sldMk cId="3669796521" sldId="1419"/>
            <ac:picMk id="5" creationId="{42BFD79C-2533-92DC-441F-139D401D830C}"/>
          </ac:picMkLst>
        </pc:picChg>
        <pc:picChg chg="add mod">
          <ac:chgData name="伊健 杜" userId="e69aded81da48593" providerId="LiveId" clId="{3A1B2BA2-60AA-4AB6-9446-F647F88C1234}" dt="2022-11-14T10:49:31.277" v="17" actId="14100"/>
          <ac:picMkLst>
            <pc:docMk/>
            <pc:sldMk cId="3669796521" sldId="1419"/>
            <ac:picMk id="1026" creationId="{B34E7AB0-E93D-B1AF-E7BD-EE39407E1C62}"/>
          </ac:picMkLst>
        </pc:picChg>
      </pc:sldChg>
      <pc:sldChg chg="del">
        <pc:chgData name="伊健 杜" userId="e69aded81da48593" providerId="LiveId" clId="{3A1B2BA2-60AA-4AB6-9446-F647F88C1234}" dt="2022-11-14T10:47:54.751" v="0" actId="47"/>
        <pc:sldMkLst>
          <pc:docMk/>
          <pc:sldMk cId="2322224778" sldId="1420"/>
        </pc:sldMkLst>
      </pc:sldChg>
      <pc:sldChg chg="addSp delSp modSp add mod">
        <pc:chgData name="伊健 杜" userId="e69aded81da48593" providerId="LiveId" clId="{3A1B2BA2-60AA-4AB6-9446-F647F88C1234}" dt="2022-11-14T17:31:20.122" v="5474"/>
        <pc:sldMkLst>
          <pc:docMk/>
          <pc:sldMk cId="4028858739" sldId="1420"/>
        </pc:sldMkLst>
        <pc:spChg chg="add mod">
          <ac:chgData name="伊健 杜" userId="e69aded81da48593" providerId="LiveId" clId="{3A1B2BA2-60AA-4AB6-9446-F647F88C1234}" dt="2022-11-14T10:58:51.173" v="137" actId="1076"/>
          <ac:spMkLst>
            <pc:docMk/>
            <pc:sldMk cId="4028858739" sldId="1420"/>
            <ac:spMk id="3" creationId="{890D0DF9-7321-E127-51FD-91913C9F5B1F}"/>
          </ac:spMkLst>
        </pc:spChg>
        <pc:spChg chg="mod">
          <ac:chgData name="伊健 杜" userId="e69aded81da48593" providerId="LiveId" clId="{3A1B2BA2-60AA-4AB6-9446-F647F88C1234}" dt="2022-11-14T10:58:24.280" v="122" actId="403"/>
          <ac:spMkLst>
            <pc:docMk/>
            <pc:sldMk cId="4028858739" sldId="1420"/>
            <ac:spMk id="6" creationId="{5D8579D8-714F-0AB8-D279-26139B2A49DA}"/>
          </ac:spMkLst>
        </pc:spChg>
        <pc:spChg chg="mod">
          <ac:chgData name="伊健 杜" userId="e69aded81da48593" providerId="LiveId" clId="{3A1B2BA2-60AA-4AB6-9446-F647F88C1234}" dt="2022-11-14T10:58:24.280" v="122" actId="403"/>
          <ac:spMkLst>
            <pc:docMk/>
            <pc:sldMk cId="4028858739" sldId="1420"/>
            <ac:spMk id="7" creationId="{6F77BD02-F3A3-9A4A-CB08-04501F1003C9}"/>
          </ac:spMkLst>
        </pc:spChg>
        <pc:picChg chg="add mod">
          <ac:chgData name="伊健 杜" userId="e69aded81da48593" providerId="LiveId" clId="{3A1B2BA2-60AA-4AB6-9446-F647F88C1234}" dt="2022-11-14T10:58:35.631" v="127" actId="1076"/>
          <ac:picMkLst>
            <pc:docMk/>
            <pc:sldMk cId="4028858739" sldId="1420"/>
            <ac:picMk id="2" creationId="{189B08D9-FA3A-266F-8222-24B984DB5350}"/>
          </ac:picMkLst>
        </pc:picChg>
        <pc:picChg chg="del mod">
          <ac:chgData name="伊健 杜" userId="e69aded81da48593" providerId="LiveId" clId="{3A1B2BA2-60AA-4AB6-9446-F647F88C1234}" dt="2022-11-14T10:50:32.016" v="70" actId="478"/>
          <ac:picMkLst>
            <pc:docMk/>
            <pc:sldMk cId="4028858739" sldId="1420"/>
            <ac:picMk id="5" creationId="{42BFD79C-2533-92DC-441F-139D401D830C}"/>
          </ac:picMkLst>
        </pc:picChg>
        <pc:picChg chg="del mod">
          <ac:chgData name="伊健 杜" userId="e69aded81da48593" providerId="LiveId" clId="{3A1B2BA2-60AA-4AB6-9446-F647F88C1234}" dt="2022-11-14T10:50:32.016" v="70" actId="478"/>
          <ac:picMkLst>
            <pc:docMk/>
            <pc:sldMk cId="4028858739" sldId="1420"/>
            <ac:picMk id="1026" creationId="{B34E7AB0-E93D-B1AF-E7BD-EE39407E1C62}"/>
          </ac:picMkLst>
        </pc:picChg>
        <pc:picChg chg="add mod">
          <ac:chgData name="伊健 杜" userId="e69aded81da48593" providerId="LiveId" clId="{3A1B2BA2-60AA-4AB6-9446-F647F88C1234}" dt="2022-11-14T10:58:26.400" v="123" actId="1076"/>
          <ac:picMkLst>
            <pc:docMk/>
            <pc:sldMk cId="4028858739" sldId="1420"/>
            <ac:picMk id="2050" creationId="{9546DCF1-8FC3-654F-0ED1-E89F5783ADDD}"/>
          </ac:picMkLst>
        </pc:picChg>
        <pc:picChg chg="add mod">
          <ac:chgData name="伊健 杜" userId="e69aded81da48593" providerId="LiveId" clId="{3A1B2BA2-60AA-4AB6-9446-F647F88C1234}" dt="2022-11-14T10:58:20.779" v="119" actId="14100"/>
          <ac:picMkLst>
            <pc:docMk/>
            <pc:sldMk cId="4028858739" sldId="1420"/>
            <ac:picMk id="2052" creationId="{94DBC5EC-6A3F-E47A-3F2A-1FC099A10DB0}"/>
          </ac:picMkLst>
        </pc:picChg>
        <pc:inkChg chg="add">
          <ac:chgData name="伊健 杜" userId="e69aded81da48593" providerId="LiveId" clId="{3A1B2BA2-60AA-4AB6-9446-F647F88C1234}" dt="2022-11-14T17:31:20.122" v="5474"/>
          <ac:inkMkLst>
            <pc:docMk/>
            <pc:sldMk cId="4028858739" sldId="1420"/>
            <ac:inkMk id="4" creationId="{46E97518-E2C5-6A1E-98E8-A1F53123FD9D}"/>
          </ac:inkMkLst>
        </pc:inkChg>
      </pc:sldChg>
      <pc:sldChg chg="addSp delSp modSp add mod">
        <pc:chgData name="伊健 杜" userId="e69aded81da48593" providerId="LiveId" clId="{3A1B2BA2-60AA-4AB6-9446-F647F88C1234}" dt="2022-11-14T16:51:23.173" v="5473"/>
        <pc:sldMkLst>
          <pc:docMk/>
          <pc:sldMk cId="3886600310" sldId="1421"/>
        </pc:sldMkLst>
        <pc:spChg chg="mod">
          <ac:chgData name="伊健 杜" userId="e69aded81da48593" providerId="LiveId" clId="{3A1B2BA2-60AA-4AB6-9446-F647F88C1234}" dt="2022-11-14T16:51:23.173" v="5473"/>
          <ac:spMkLst>
            <pc:docMk/>
            <pc:sldMk cId="3886600310" sldId="1421"/>
            <ac:spMk id="2" creationId="{10304424-DB4A-36E7-9E0D-D32A5DD0F26C}"/>
          </ac:spMkLst>
        </pc:spChg>
        <pc:spChg chg="mod">
          <ac:chgData name="伊健 杜" userId="e69aded81da48593" providerId="LiveId" clId="{3A1B2BA2-60AA-4AB6-9446-F647F88C1234}" dt="2022-11-14T16:51:23.173" v="5473"/>
          <ac:spMkLst>
            <pc:docMk/>
            <pc:sldMk cId="3886600310" sldId="1421"/>
            <ac:spMk id="5" creationId="{E7287B0E-EF55-E721-8EFA-9A9183C0EDF9}"/>
          </ac:spMkLst>
        </pc:spChg>
        <pc:spChg chg="del">
          <ac:chgData name="伊健 杜" userId="e69aded81da48593" providerId="LiveId" clId="{3A1B2BA2-60AA-4AB6-9446-F647F88C1234}" dt="2022-11-14T11:54:57.017" v="313" actId="478"/>
          <ac:spMkLst>
            <pc:docMk/>
            <pc:sldMk cId="3886600310" sldId="1421"/>
            <ac:spMk id="8" creationId="{26FF2AB0-D901-C3AE-E954-320110737061}"/>
          </ac:spMkLst>
        </pc:spChg>
        <pc:spChg chg="del">
          <ac:chgData name="伊健 杜" userId="e69aded81da48593" providerId="LiveId" clId="{3A1B2BA2-60AA-4AB6-9446-F647F88C1234}" dt="2022-11-14T11:54:56.403" v="312" actId="478"/>
          <ac:spMkLst>
            <pc:docMk/>
            <pc:sldMk cId="3886600310" sldId="1421"/>
            <ac:spMk id="10" creationId="{ACAF1FD8-0B49-4834-FF09-E7D804DBE20B}"/>
          </ac:spMkLst>
        </pc:spChg>
        <pc:picChg chg="del">
          <ac:chgData name="伊健 杜" userId="e69aded81da48593" providerId="LiveId" clId="{3A1B2BA2-60AA-4AB6-9446-F647F88C1234}" dt="2022-11-14T11:54:58.073" v="316" actId="478"/>
          <ac:picMkLst>
            <pc:docMk/>
            <pc:sldMk cId="3886600310" sldId="1421"/>
            <ac:picMk id="7" creationId="{254A37FC-F8A9-A73E-2A02-3AC017232D3E}"/>
          </ac:picMkLst>
        </pc:picChg>
        <pc:picChg chg="del">
          <ac:chgData name="伊健 杜" userId="e69aded81da48593" providerId="LiveId" clId="{3A1B2BA2-60AA-4AB6-9446-F647F88C1234}" dt="2022-11-14T11:54:57.356" v="314" actId="478"/>
          <ac:picMkLst>
            <pc:docMk/>
            <pc:sldMk cId="3886600310" sldId="1421"/>
            <ac:picMk id="3074" creationId="{1AF2BCEF-92C1-EB40-3AF7-9D48129C9C28}"/>
          </ac:picMkLst>
        </pc:picChg>
        <pc:picChg chg="del">
          <ac:chgData name="伊健 杜" userId="e69aded81da48593" providerId="LiveId" clId="{3A1B2BA2-60AA-4AB6-9446-F647F88C1234}" dt="2022-11-14T11:54:57.714" v="315" actId="478"/>
          <ac:picMkLst>
            <pc:docMk/>
            <pc:sldMk cId="3886600310" sldId="1421"/>
            <ac:picMk id="3076" creationId="{955894FB-7A0A-D477-465E-148D69A33CA7}"/>
          </ac:picMkLst>
        </pc:picChg>
        <pc:picChg chg="add mod">
          <ac:chgData name="伊健 杜" userId="e69aded81da48593" providerId="LiveId" clId="{3A1B2BA2-60AA-4AB6-9446-F647F88C1234}" dt="2022-11-14T11:56:02.760" v="373" actId="1076"/>
          <ac:picMkLst>
            <pc:docMk/>
            <pc:sldMk cId="3886600310" sldId="1421"/>
            <ac:picMk id="4098" creationId="{331AAFA5-0857-6489-ADD5-7149005B9FEA}"/>
          </ac:picMkLst>
        </pc:picChg>
      </pc:sldChg>
      <pc:sldChg chg="addSp delSp modSp add mod">
        <pc:chgData name="伊健 杜" userId="e69aded81da48593" providerId="LiveId" clId="{3A1B2BA2-60AA-4AB6-9446-F647F88C1234}" dt="2022-11-14T16:51:23.173" v="5473"/>
        <pc:sldMkLst>
          <pc:docMk/>
          <pc:sldMk cId="708181604" sldId="1422"/>
        </pc:sldMkLst>
        <pc:spChg chg="mod">
          <ac:chgData name="伊健 杜" userId="e69aded81da48593" providerId="LiveId" clId="{3A1B2BA2-60AA-4AB6-9446-F647F88C1234}" dt="2022-11-14T16:51:23.173" v="5473"/>
          <ac:spMkLst>
            <pc:docMk/>
            <pc:sldMk cId="708181604" sldId="1422"/>
            <ac:spMk id="2" creationId="{10304424-DB4A-36E7-9E0D-D32A5DD0F26C}"/>
          </ac:spMkLst>
        </pc:spChg>
        <pc:spChg chg="mod">
          <ac:chgData name="伊健 杜" userId="e69aded81da48593" providerId="LiveId" clId="{3A1B2BA2-60AA-4AB6-9446-F647F88C1234}" dt="2022-11-14T16:51:23.173" v="5473"/>
          <ac:spMkLst>
            <pc:docMk/>
            <pc:sldMk cId="708181604" sldId="1422"/>
            <ac:spMk id="5" creationId="{E7287B0E-EF55-E721-8EFA-9A9183C0EDF9}"/>
          </ac:spMkLst>
        </pc:spChg>
        <pc:picChg chg="del">
          <ac:chgData name="伊健 杜" userId="e69aded81da48593" providerId="LiveId" clId="{3A1B2BA2-60AA-4AB6-9446-F647F88C1234}" dt="2022-11-14T11:56:13.059" v="375" actId="478"/>
          <ac:picMkLst>
            <pc:docMk/>
            <pc:sldMk cId="708181604" sldId="1422"/>
            <ac:picMk id="4098" creationId="{331AAFA5-0857-6489-ADD5-7149005B9FEA}"/>
          </ac:picMkLst>
        </pc:picChg>
        <pc:picChg chg="add mod">
          <ac:chgData name="伊健 杜" userId="e69aded81da48593" providerId="LiveId" clId="{3A1B2BA2-60AA-4AB6-9446-F647F88C1234}" dt="2022-11-14T11:57:22.231" v="439" actId="1076"/>
          <ac:picMkLst>
            <pc:docMk/>
            <pc:sldMk cId="708181604" sldId="1422"/>
            <ac:picMk id="5122" creationId="{7A96B98D-E3C6-A5CC-C598-495CB0F3F617}"/>
          </ac:picMkLst>
        </pc:picChg>
      </pc:sldChg>
      <pc:sldChg chg="addSp delSp modSp add mod">
        <pc:chgData name="伊健 杜" userId="e69aded81da48593" providerId="LiveId" clId="{3A1B2BA2-60AA-4AB6-9446-F647F88C1234}" dt="2022-11-14T16:51:23.173" v="5473"/>
        <pc:sldMkLst>
          <pc:docMk/>
          <pc:sldMk cId="2773464825" sldId="1423"/>
        </pc:sldMkLst>
        <pc:spChg chg="mod">
          <ac:chgData name="伊健 杜" userId="e69aded81da48593" providerId="LiveId" clId="{3A1B2BA2-60AA-4AB6-9446-F647F88C1234}" dt="2022-11-14T11:59:17.413" v="531"/>
          <ac:spMkLst>
            <pc:docMk/>
            <pc:sldMk cId="2773464825" sldId="1423"/>
            <ac:spMk id="2" creationId="{10304424-DB4A-36E7-9E0D-D32A5DD0F26C}"/>
          </ac:spMkLst>
        </pc:spChg>
        <pc:spChg chg="mod">
          <ac:chgData name="伊健 杜" userId="e69aded81da48593" providerId="LiveId" clId="{3A1B2BA2-60AA-4AB6-9446-F647F88C1234}" dt="2022-11-14T16:51:23.173" v="5473"/>
          <ac:spMkLst>
            <pc:docMk/>
            <pc:sldMk cId="2773464825" sldId="1423"/>
            <ac:spMk id="5" creationId="{E7287B0E-EF55-E721-8EFA-9A9183C0EDF9}"/>
          </ac:spMkLst>
        </pc:spChg>
        <pc:spChg chg="del mod">
          <ac:chgData name="伊健 杜" userId="e69aded81da48593" providerId="LiveId" clId="{3A1B2BA2-60AA-4AB6-9446-F647F88C1234}" dt="2022-11-14T12:02:34.701" v="716" actId="478"/>
          <ac:spMkLst>
            <pc:docMk/>
            <pc:sldMk cId="2773464825" sldId="1423"/>
            <ac:spMk id="8" creationId="{26FF2AB0-D901-C3AE-E954-320110737061}"/>
          </ac:spMkLst>
        </pc:spChg>
        <pc:spChg chg="del mod">
          <ac:chgData name="伊健 杜" userId="e69aded81da48593" providerId="LiveId" clId="{3A1B2BA2-60AA-4AB6-9446-F647F88C1234}" dt="2022-11-14T12:02:34.701" v="716" actId="478"/>
          <ac:spMkLst>
            <pc:docMk/>
            <pc:sldMk cId="2773464825" sldId="1423"/>
            <ac:spMk id="10" creationId="{ACAF1FD8-0B49-4834-FF09-E7D804DBE20B}"/>
          </ac:spMkLst>
        </pc:spChg>
        <pc:picChg chg="del mod">
          <ac:chgData name="伊健 杜" userId="e69aded81da48593" providerId="LiveId" clId="{3A1B2BA2-60AA-4AB6-9446-F647F88C1234}" dt="2022-11-14T12:02:34.701" v="716" actId="478"/>
          <ac:picMkLst>
            <pc:docMk/>
            <pc:sldMk cId="2773464825" sldId="1423"/>
            <ac:picMk id="7" creationId="{254A37FC-F8A9-A73E-2A02-3AC017232D3E}"/>
          </ac:picMkLst>
        </pc:picChg>
        <pc:picChg chg="del mod">
          <ac:chgData name="伊健 杜" userId="e69aded81da48593" providerId="LiveId" clId="{3A1B2BA2-60AA-4AB6-9446-F647F88C1234}" dt="2022-11-14T12:02:34.701" v="716" actId="478"/>
          <ac:picMkLst>
            <pc:docMk/>
            <pc:sldMk cId="2773464825" sldId="1423"/>
            <ac:picMk id="3074" creationId="{1AF2BCEF-92C1-EB40-3AF7-9D48129C9C28}"/>
          </ac:picMkLst>
        </pc:picChg>
        <pc:picChg chg="del mod">
          <ac:chgData name="伊健 杜" userId="e69aded81da48593" providerId="LiveId" clId="{3A1B2BA2-60AA-4AB6-9446-F647F88C1234}" dt="2022-11-14T12:02:34.701" v="716" actId="478"/>
          <ac:picMkLst>
            <pc:docMk/>
            <pc:sldMk cId="2773464825" sldId="1423"/>
            <ac:picMk id="3076" creationId="{955894FB-7A0A-D477-465E-148D69A33CA7}"/>
          </ac:picMkLst>
        </pc:picChg>
        <pc:picChg chg="add mod">
          <ac:chgData name="伊健 杜" userId="e69aded81da48593" providerId="LiveId" clId="{3A1B2BA2-60AA-4AB6-9446-F647F88C1234}" dt="2022-11-14T12:03:14.763" v="723" actId="1076"/>
          <ac:picMkLst>
            <pc:docMk/>
            <pc:sldMk cId="2773464825" sldId="1423"/>
            <ac:picMk id="6146" creationId="{E07EE4A6-9B2B-8B87-25C8-18A5C146487A}"/>
          </ac:picMkLst>
        </pc:picChg>
      </pc:sldChg>
      <pc:sldChg chg="addSp delSp modSp add mod">
        <pc:chgData name="伊健 杜" userId="e69aded81da48593" providerId="LiveId" clId="{3A1B2BA2-60AA-4AB6-9446-F647F88C1234}" dt="2022-11-14T16:51:23.173" v="5473"/>
        <pc:sldMkLst>
          <pc:docMk/>
          <pc:sldMk cId="1384512412" sldId="1424"/>
        </pc:sldMkLst>
        <pc:spChg chg="mod">
          <ac:chgData name="伊健 杜" userId="e69aded81da48593" providerId="LiveId" clId="{3A1B2BA2-60AA-4AB6-9446-F647F88C1234}" dt="2022-11-14T12:03:19.847" v="726" actId="20577"/>
          <ac:spMkLst>
            <pc:docMk/>
            <pc:sldMk cId="1384512412" sldId="1424"/>
            <ac:spMk id="2" creationId="{10304424-DB4A-36E7-9E0D-D32A5DD0F26C}"/>
          </ac:spMkLst>
        </pc:spChg>
        <pc:spChg chg="mod">
          <ac:chgData name="伊健 杜" userId="e69aded81da48593" providerId="LiveId" clId="{3A1B2BA2-60AA-4AB6-9446-F647F88C1234}" dt="2022-11-14T16:51:23.173" v="5473"/>
          <ac:spMkLst>
            <pc:docMk/>
            <pc:sldMk cId="1384512412" sldId="1424"/>
            <ac:spMk id="5" creationId="{E7287B0E-EF55-E721-8EFA-9A9183C0EDF9}"/>
          </ac:spMkLst>
        </pc:spChg>
        <pc:picChg chg="del">
          <ac:chgData name="伊健 杜" userId="e69aded81da48593" providerId="LiveId" clId="{3A1B2BA2-60AA-4AB6-9446-F647F88C1234}" dt="2022-11-14T12:04:24.875" v="856" actId="478"/>
          <ac:picMkLst>
            <pc:docMk/>
            <pc:sldMk cId="1384512412" sldId="1424"/>
            <ac:picMk id="6146" creationId="{E07EE4A6-9B2B-8B87-25C8-18A5C146487A}"/>
          </ac:picMkLst>
        </pc:picChg>
        <pc:picChg chg="add mod">
          <ac:chgData name="伊健 杜" userId="e69aded81da48593" providerId="LiveId" clId="{3A1B2BA2-60AA-4AB6-9446-F647F88C1234}" dt="2022-11-14T12:05:10.023" v="873" actId="1076"/>
          <ac:picMkLst>
            <pc:docMk/>
            <pc:sldMk cId="1384512412" sldId="1424"/>
            <ac:picMk id="7170" creationId="{D9DAC556-8157-1019-A9F8-6BC8AFD81248}"/>
          </ac:picMkLst>
        </pc:picChg>
      </pc:sldChg>
      <pc:sldChg chg="modSp add mod">
        <pc:chgData name="伊健 杜" userId="e69aded81da48593" providerId="LiveId" clId="{3A1B2BA2-60AA-4AB6-9446-F647F88C1234}" dt="2022-11-14T16:51:23.173" v="5473"/>
        <pc:sldMkLst>
          <pc:docMk/>
          <pc:sldMk cId="52287951" sldId="1425"/>
        </pc:sldMkLst>
        <pc:spChg chg="mod">
          <ac:chgData name="伊健 杜" userId="e69aded81da48593" providerId="LiveId" clId="{3A1B2BA2-60AA-4AB6-9446-F647F88C1234}" dt="2022-11-14T16:51:23.173" v="5473"/>
          <ac:spMkLst>
            <pc:docMk/>
            <pc:sldMk cId="52287951" sldId="1425"/>
            <ac:spMk id="2" creationId="{6084B583-4B82-A4DC-19D1-BC381BD4D41F}"/>
          </ac:spMkLst>
        </pc:spChg>
      </pc:sldChg>
      <pc:sldChg chg="modSp add mod">
        <pc:chgData name="伊健 杜" userId="e69aded81da48593" providerId="LiveId" clId="{3A1B2BA2-60AA-4AB6-9446-F647F88C1234}" dt="2022-11-14T16:51:23.173" v="5473"/>
        <pc:sldMkLst>
          <pc:docMk/>
          <pc:sldMk cId="3617327801" sldId="1426"/>
        </pc:sldMkLst>
        <pc:spChg chg="mod">
          <ac:chgData name="伊健 杜" userId="e69aded81da48593" providerId="LiveId" clId="{3A1B2BA2-60AA-4AB6-9446-F647F88C1234}" dt="2022-11-14T16:51:23.173" v="5473"/>
          <ac:spMkLst>
            <pc:docMk/>
            <pc:sldMk cId="3617327801" sldId="1426"/>
            <ac:spMk id="2" creationId="{6084B583-4B82-A4DC-19D1-BC381BD4D41F}"/>
          </ac:spMkLst>
        </pc:spChg>
      </pc:sldChg>
      <pc:sldChg chg="add del">
        <pc:chgData name="伊健 杜" userId="e69aded81da48593" providerId="LiveId" clId="{3A1B2BA2-60AA-4AB6-9446-F647F88C1234}" dt="2022-11-14T12:06:50.190" v="987" actId="47"/>
        <pc:sldMkLst>
          <pc:docMk/>
          <pc:sldMk cId="876550385" sldId="1427"/>
        </pc:sldMkLst>
      </pc:sldChg>
      <pc:sldChg chg="addSp delSp modSp add mod">
        <pc:chgData name="伊健 杜" userId="e69aded81da48593" providerId="LiveId" clId="{3A1B2BA2-60AA-4AB6-9446-F647F88C1234}" dt="2022-11-14T16:51:23.173" v="5473"/>
        <pc:sldMkLst>
          <pc:docMk/>
          <pc:sldMk cId="2376671682" sldId="1427"/>
        </pc:sldMkLst>
        <pc:spChg chg="mod">
          <ac:chgData name="伊健 杜" userId="e69aded81da48593" providerId="LiveId" clId="{3A1B2BA2-60AA-4AB6-9446-F647F88C1234}" dt="2022-11-14T16:51:23.173" v="5473"/>
          <ac:spMkLst>
            <pc:docMk/>
            <pc:sldMk cId="2376671682" sldId="1427"/>
            <ac:spMk id="2" creationId="{10304424-DB4A-36E7-9E0D-D32A5DD0F26C}"/>
          </ac:spMkLst>
        </pc:spChg>
        <pc:spChg chg="mod">
          <ac:chgData name="伊健 杜" userId="e69aded81da48593" providerId="LiveId" clId="{3A1B2BA2-60AA-4AB6-9446-F647F88C1234}" dt="2022-11-14T16:51:23.173" v="5473"/>
          <ac:spMkLst>
            <pc:docMk/>
            <pc:sldMk cId="2376671682" sldId="1427"/>
            <ac:spMk id="5" creationId="{E7287B0E-EF55-E721-8EFA-9A9183C0EDF9}"/>
          </ac:spMkLst>
        </pc:spChg>
        <pc:picChg chg="del">
          <ac:chgData name="伊健 杜" userId="e69aded81da48593" providerId="LiveId" clId="{3A1B2BA2-60AA-4AB6-9446-F647F88C1234}" dt="2022-11-14T12:08:13.783" v="1123" actId="478"/>
          <ac:picMkLst>
            <pc:docMk/>
            <pc:sldMk cId="2376671682" sldId="1427"/>
            <ac:picMk id="6146" creationId="{E07EE4A6-9B2B-8B87-25C8-18A5C146487A}"/>
          </ac:picMkLst>
        </pc:picChg>
        <pc:picChg chg="add mod">
          <ac:chgData name="伊健 杜" userId="e69aded81da48593" providerId="LiveId" clId="{3A1B2BA2-60AA-4AB6-9446-F647F88C1234}" dt="2022-11-14T12:08:38.828" v="1125" actId="1076"/>
          <ac:picMkLst>
            <pc:docMk/>
            <pc:sldMk cId="2376671682" sldId="1427"/>
            <ac:picMk id="8194" creationId="{6D41CA28-AEA8-B9A6-5BC4-ED1625807227}"/>
          </ac:picMkLst>
        </pc:picChg>
      </pc:sldChg>
      <pc:sldChg chg="addSp delSp modSp add mod">
        <pc:chgData name="伊健 杜" userId="e69aded81da48593" providerId="LiveId" clId="{3A1B2BA2-60AA-4AB6-9446-F647F88C1234}" dt="2022-11-14T16:51:23.173" v="5473"/>
        <pc:sldMkLst>
          <pc:docMk/>
          <pc:sldMk cId="1728265304" sldId="1428"/>
        </pc:sldMkLst>
        <pc:spChg chg="mod">
          <ac:chgData name="伊健 杜" userId="e69aded81da48593" providerId="LiveId" clId="{3A1B2BA2-60AA-4AB6-9446-F647F88C1234}" dt="2022-11-14T16:51:23.173" v="5473"/>
          <ac:spMkLst>
            <pc:docMk/>
            <pc:sldMk cId="1728265304" sldId="1428"/>
            <ac:spMk id="2" creationId="{10304424-DB4A-36E7-9E0D-D32A5DD0F26C}"/>
          </ac:spMkLst>
        </pc:spChg>
        <pc:spChg chg="mod">
          <ac:chgData name="伊健 杜" userId="e69aded81da48593" providerId="LiveId" clId="{3A1B2BA2-60AA-4AB6-9446-F647F88C1234}" dt="2022-11-14T16:51:23.173" v="5473"/>
          <ac:spMkLst>
            <pc:docMk/>
            <pc:sldMk cId="1728265304" sldId="1428"/>
            <ac:spMk id="5" creationId="{E7287B0E-EF55-E721-8EFA-9A9183C0EDF9}"/>
          </ac:spMkLst>
        </pc:spChg>
        <pc:picChg chg="del">
          <ac:chgData name="伊健 杜" userId="e69aded81da48593" providerId="LiveId" clId="{3A1B2BA2-60AA-4AB6-9446-F647F88C1234}" dt="2022-11-14T12:10:15.610" v="1243" actId="478"/>
          <ac:picMkLst>
            <pc:docMk/>
            <pc:sldMk cId="1728265304" sldId="1428"/>
            <ac:picMk id="8194" creationId="{6D41CA28-AEA8-B9A6-5BC4-ED1625807227}"/>
          </ac:picMkLst>
        </pc:picChg>
        <pc:picChg chg="add mod">
          <ac:chgData name="伊健 杜" userId="e69aded81da48593" providerId="LiveId" clId="{3A1B2BA2-60AA-4AB6-9446-F647F88C1234}" dt="2022-11-14T12:11:08" v="1245" actId="1076"/>
          <ac:picMkLst>
            <pc:docMk/>
            <pc:sldMk cId="1728265304" sldId="1428"/>
            <ac:picMk id="9218" creationId="{4FDDC626-8072-788A-17E5-FF26F999909E}"/>
          </ac:picMkLst>
        </pc:picChg>
      </pc:sldChg>
      <pc:sldChg chg="modSp add mod">
        <pc:chgData name="伊健 杜" userId="e69aded81da48593" providerId="LiveId" clId="{3A1B2BA2-60AA-4AB6-9446-F647F88C1234}" dt="2022-11-14T16:51:23.173" v="5473"/>
        <pc:sldMkLst>
          <pc:docMk/>
          <pc:sldMk cId="1514705370" sldId="1429"/>
        </pc:sldMkLst>
        <pc:spChg chg="mod">
          <ac:chgData name="伊健 杜" userId="e69aded81da48593" providerId="LiveId" clId="{3A1B2BA2-60AA-4AB6-9446-F647F88C1234}" dt="2022-11-14T16:51:23.173" v="5473"/>
          <ac:spMkLst>
            <pc:docMk/>
            <pc:sldMk cId="1514705370" sldId="1429"/>
            <ac:spMk id="2" creationId="{6084B583-4B82-A4DC-19D1-BC381BD4D41F}"/>
          </ac:spMkLst>
        </pc:spChg>
      </pc:sldChg>
      <pc:sldChg chg="modSp add mod">
        <pc:chgData name="伊健 杜" userId="e69aded81da48593" providerId="LiveId" clId="{3A1B2BA2-60AA-4AB6-9446-F647F88C1234}" dt="2022-11-14T16:51:23.173" v="5473"/>
        <pc:sldMkLst>
          <pc:docMk/>
          <pc:sldMk cId="1074578269" sldId="1430"/>
        </pc:sldMkLst>
        <pc:spChg chg="mod">
          <ac:chgData name="伊健 杜" userId="e69aded81da48593" providerId="LiveId" clId="{3A1B2BA2-60AA-4AB6-9446-F647F88C1234}" dt="2022-11-14T16:51:23.173" v="5473"/>
          <ac:spMkLst>
            <pc:docMk/>
            <pc:sldMk cId="1074578269" sldId="1430"/>
            <ac:spMk id="2" creationId="{6084B583-4B82-A4DC-19D1-BC381BD4D41F}"/>
          </ac:spMkLst>
        </pc:spChg>
      </pc:sldChg>
      <pc:sldChg chg="addSp delSp modSp add mod">
        <pc:chgData name="伊健 杜" userId="e69aded81da48593" providerId="LiveId" clId="{3A1B2BA2-60AA-4AB6-9446-F647F88C1234}" dt="2022-11-14T16:51:23.173" v="5473"/>
        <pc:sldMkLst>
          <pc:docMk/>
          <pc:sldMk cId="3110603941" sldId="1431"/>
        </pc:sldMkLst>
        <pc:spChg chg="mod">
          <ac:chgData name="伊健 杜" userId="e69aded81da48593" providerId="LiveId" clId="{3A1B2BA2-60AA-4AB6-9446-F647F88C1234}" dt="2022-11-14T16:51:23.173" v="5473"/>
          <ac:spMkLst>
            <pc:docMk/>
            <pc:sldMk cId="3110603941" sldId="1431"/>
            <ac:spMk id="2" creationId="{10304424-DB4A-36E7-9E0D-D32A5DD0F26C}"/>
          </ac:spMkLst>
        </pc:spChg>
        <pc:spChg chg="mod">
          <ac:chgData name="伊健 杜" userId="e69aded81da48593" providerId="LiveId" clId="{3A1B2BA2-60AA-4AB6-9446-F647F88C1234}" dt="2022-11-14T16:51:23.173" v="5473"/>
          <ac:spMkLst>
            <pc:docMk/>
            <pc:sldMk cId="3110603941" sldId="1431"/>
            <ac:spMk id="5" creationId="{E7287B0E-EF55-E721-8EFA-9A9183C0EDF9}"/>
          </ac:spMkLst>
        </pc:spChg>
        <pc:spChg chg="add mod">
          <ac:chgData name="伊健 杜" userId="e69aded81da48593" providerId="LiveId" clId="{3A1B2BA2-60AA-4AB6-9446-F647F88C1234}" dt="2022-11-14T16:51:23.173" v="5473"/>
          <ac:spMkLst>
            <pc:docMk/>
            <pc:sldMk cId="3110603941" sldId="1431"/>
            <ac:spMk id="6" creationId="{504B81C5-F908-F89D-C62E-7011F8D6E331}"/>
          </ac:spMkLst>
        </pc:spChg>
        <pc:picChg chg="del">
          <ac:chgData name="伊健 杜" userId="e69aded81da48593" providerId="LiveId" clId="{3A1B2BA2-60AA-4AB6-9446-F647F88C1234}" dt="2022-11-14T12:22:09.838" v="1466" actId="478"/>
          <ac:picMkLst>
            <pc:docMk/>
            <pc:sldMk cId="3110603941" sldId="1431"/>
            <ac:picMk id="9218" creationId="{4FDDC626-8072-788A-17E5-FF26F999909E}"/>
          </ac:picMkLst>
        </pc:picChg>
        <pc:picChg chg="add mod">
          <ac:chgData name="伊健 杜" userId="e69aded81da48593" providerId="LiveId" clId="{3A1B2BA2-60AA-4AB6-9446-F647F88C1234}" dt="2022-11-14T12:24:32.165" v="1564" actId="1076"/>
          <ac:picMkLst>
            <pc:docMk/>
            <pc:sldMk cId="3110603941" sldId="1431"/>
            <ac:picMk id="10242" creationId="{971C0742-94B5-B383-EB16-2E127FCBFF34}"/>
          </ac:picMkLst>
        </pc:picChg>
      </pc:sldChg>
      <pc:sldChg chg="addSp delSp modSp add mod">
        <pc:chgData name="伊健 杜" userId="e69aded81da48593" providerId="LiveId" clId="{3A1B2BA2-60AA-4AB6-9446-F647F88C1234}" dt="2022-11-14T17:35:05.592" v="5480" actId="20577"/>
        <pc:sldMkLst>
          <pc:docMk/>
          <pc:sldMk cId="1360496025" sldId="1432"/>
        </pc:sldMkLst>
        <pc:spChg chg="mod">
          <ac:chgData name="伊健 杜" userId="e69aded81da48593" providerId="LiveId" clId="{3A1B2BA2-60AA-4AB6-9446-F647F88C1234}" dt="2022-11-14T16:51:23.173" v="5473"/>
          <ac:spMkLst>
            <pc:docMk/>
            <pc:sldMk cId="1360496025" sldId="1432"/>
            <ac:spMk id="2" creationId="{10304424-DB4A-36E7-9E0D-D32A5DD0F26C}"/>
          </ac:spMkLst>
        </pc:spChg>
        <pc:spChg chg="mod">
          <ac:chgData name="伊健 杜" userId="e69aded81da48593" providerId="LiveId" clId="{3A1B2BA2-60AA-4AB6-9446-F647F88C1234}" dt="2022-11-14T17:35:05.592" v="5480" actId="20577"/>
          <ac:spMkLst>
            <pc:docMk/>
            <pc:sldMk cId="1360496025" sldId="1432"/>
            <ac:spMk id="5" creationId="{E7287B0E-EF55-E721-8EFA-9A9183C0EDF9}"/>
          </ac:spMkLst>
        </pc:spChg>
        <pc:spChg chg="del">
          <ac:chgData name="伊健 杜" userId="e69aded81da48593" providerId="LiveId" clId="{3A1B2BA2-60AA-4AB6-9446-F647F88C1234}" dt="2022-11-14T12:27:13.290" v="1742" actId="478"/>
          <ac:spMkLst>
            <pc:docMk/>
            <pc:sldMk cId="1360496025" sldId="1432"/>
            <ac:spMk id="6" creationId="{504B81C5-F908-F89D-C62E-7011F8D6E331}"/>
          </ac:spMkLst>
        </pc:spChg>
        <pc:picChg chg="del">
          <ac:chgData name="伊健 杜" userId="e69aded81da48593" providerId="LiveId" clId="{3A1B2BA2-60AA-4AB6-9446-F647F88C1234}" dt="2022-11-14T12:26:23.532" v="1740" actId="478"/>
          <ac:picMkLst>
            <pc:docMk/>
            <pc:sldMk cId="1360496025" sldId="1432"/>
            <ac:picMk id="10242" creationId="{971C0742-94B5-B383-EB16-2E127FCBFF34}"/>
          </ac:picMkLst>
        </pc:picChg>
        <pc:picChg chg="add mod">
          <ac:chgData name="伊健 杜" userId="e69aded81da48593" providerId="LiveId" clId="{3A1B2BA2-60AA-4AB6-9446-F647F88C1234}" dt="2022-11-14T12:27:22.507" v="1748" actId="1076"/>
          <ac:picMkLst>
            <pc:docMk/>
            <pc:sldMk cId="1360496025" sldId="1432"/>
            <ac:picMk id="11266" creationId="{2FB8A57E-E2FC-9041-215D-5405ED19B95E}"/>
          </ac:picMkLst>
        </pc:picChg>
      </pc:sldChg>
      <pc:sldChg chg="addSp delSp modSp add mod setBg addAnim delAnim">
        <pc:chgData name="伊健 杜" userId="e69aded81da48593" providerId="LiveId" clId="{3A1B2BA2-60AA-4AB6-9446-F647F88C1234}" dt="2022-11-14T16:51:23.173" v="5473"/>
        <pc:sldMkLst>
          <pc:docMk/>
          <pc:sldMk cId="1376590941" sldId="1433"/>
        </pc:sldMkLst>
        <pc:spChg chg="mod">
          <ac:chgData name="伊健 杜" userId="e69aded81da48593" providerId="LiveId" clId="{3A1B2BA2-60AA-4AB6-9446-F647F88C1234}" dt="2022-11-14T16:51:23.173" v="5473"/>
          <ac:spMkLst>
            <pc:docMk/>
            <pc:sldMk cId="1376590941" sldId="1433"/>
            <ac:spMk id="2" creationId="{10304424-DB4A-36E7-9E0D-D32A5DD0F26C}"/>
          </ac:spMkLst>
        </pc:spChg>
        <pc:spChg chg="mod ord">
          <ac:chgData name="伊健 杜" userId="e69aded81da48593" providerId="LiveId" clId="{3A1B2BA2-60AA-4AB6-9446-F647F88C1234}" dt="2022-11-14T16:51:23.173" v="5473"/>
          <ac:spMkLst>
            <pc:docMk/>
            <pc:sldMk cId="1376590941" sldId="1433"/>
            <ac:spMk id="5" creationId="{E7287B0E-EF55-E721-8EFA-9A9183C0EDF9}"/>
          </ac:spMkLst>
        </pc:spChg>
        <pc:spChg chg="add del">
          <ac:chgData name="伊健 杜" userId="e69aded81da48593" providerId="LiveId" clId="{3A1B2BA2-60AA-4AB6-9446-F647F88C1234}" dt="2022-11-14T12:34:36.733" v="2297" actId="26606"/>
          <ac:spMkLst>
            <pc:docMk/>
            <pc:sldMk cId="1376590941" sldId="1433"/>
            <ac:spMk id="1031" creationId="{FF9B822F-893E-44C8-963C-64F50ACECBB2}"/>
          </ac:spMkLst>
        </pc:spChg>
        <pc:spChg chg="add del">
          <ac:chgData name="伊健 杜" userId="e69aded81da48593" providerId="LiveId" clId="{3A1B2BA2-60AA-4AB6-9446-F647F88C1234}" dt="2022-11-14T12:34:36.733" v="2297" actId="26606"/>
          <ac:spMkLst>
            <pc:docMk/>
            <pc:sldMk cId="1376590941" sldId="1433"/>
            <ac:spMk id="1033" creationId="{EBF87945-A001-489F-9D9B-7D9435F0B9CA}"/>
          </ac:spMkLst>
        </pc:spChg>
        <pc:picChg chg="add mod ord">
          <ac:chgData name="伊健 杜" userId="e69aded81da48593" providerId="LiveId" clId="{3A1B2BA2-60AA-4AB6-9446-F647F88C1234}" dt="2022-11-14T12:39:08.874" v="2643" actId="1076"/>
          <ac:picMkLst>
            <pc:docMk/>
            <pc:sldMk cId="1376590941" sldId="1433"/>
            <ac:picMk id="1026" creationId="{7BACD0E6-CEF3-42B2-5FC3-F9DEFEBA78C3}"/>
          </ac:picMkLst>
        </pc:picChg>
        <pc:picChg chg="del">
          <ac:chgData name="伊健 杜" userId="e69aded81da48593" providerId="LiveId" clId="{3A1B2BA2-60AA-4AB6-9446-F647F88C1234}" dt="2022-11-14T12:32:40.947" v="2292" actId="478"/>
          <ac:picMkLst>
            <pc:docMk/>
            <pc:sldMk cId="1376590941" sldId="1433"/>
            <ac:picMk id="11266" creationId="{2FB8A57E-E2FC-9041-215D-5405ED19B95E}"/>
          </ac:picMkLst>
        </pc:picChg>
      </pc:sldChg>
      <pc:sldChg chg="modSp add mod">
        <pc:chgData name="伊健 杜" userId="e69aded81da48593" providerId="LiveId" clId="{3A1B2BA2-60AA-4AB6-9446-F647F88C1234}" dt="2022-11-14T16:51:23.173" v="5473"/>
        <pc:sldMkLst>
          <pc:docMk/>
          <pc:sldMk cId="3212442284" sldId="1434"/>
        </pc:sldMkLst>
        <pc:spChg chg="mod">
          <ac:chgData name="伊健 杜" userId="e69aded81da48593" providerId="LiveId" clId="{3A1B2BA2-60AA-4AB6-9446-F647F88C1234}" dt="2022-11-14T16:51:23.173" v="5473"/>
          <ac:spMkLst>
            <pc:docMk/>
            <pc:sldMk cId="3212442284" sldId="1434"/>
            <ac:spMk id="2" creationId="{6084B583-4B82-A4DC-19D1-BC381BD4D41F}"/>
          </ac:spMkLst>
        </pc:spChg>
      </pc:sldChg>
      <pc:sldChg chg="modSp add mod ord">
        <pc:chgData name="伊健 杜" userId="e69aded81da48593" providerId="LiveId" clId="{3A1B2BA2-60AA-4AB6-9446-F647F88C1234}" dt="2022-11-14T16:51:23.173" v="5473"/>
        <pc:sldMkLst>
          <pc:docMk/>
          <pc:sldMk cId="4148429377" sldId="1435"/>
        </pc:sldMkLst>
        <pc:spChg chg="mod">
          <ac:chgData name="伊健 杜" userId="e69aded81da48593" providerId="LiveId" clId="{3A1B2BA2-60AA-4AB6-9446-F647F88C1234}" dt="2022-11-14T16:51:23.173" v="5473"/>
          <ac:spMkLst>
            <pc:docMk/>
            <pc:sldMk cId="4148429377" sldId="1435"/>
            <ac:spMk id="2" creationId="{6084B583-4B82-A4DC-19D1-BC381BD4D41F}"/>
          </ac:spMkLst>
        </pc:spChg>
      </pc:sldChg>
      <pc:sldChg chg="addSp delSp modSp add mod">
        <pc:chgData name="伊健 杜" userId="e69aded81da48593" providerId="LiveId" clId="{3A1B2BA2-60AA-4AB6-9446-F647F88C1234}" dt="2022-11-14T16:51:23.173" v="5473"/>
        <pc:sldMkLst>
          <pc:docMk/>
          <pc:sldMk cId="3749997224" sldId="1436"/>
        </pc:sldMkLst>
        <pc:spChg chg="mod">
          <ac:chgData name="伊健 杜" userId="e69aded81da48593" providerId="LiveId" clId="{3A1B2BA2-60AA-4AB6-9446-F647F88C1234}" dt="2022-11-14T16:51:23.173" v="5473"/>
          <ac:spMkLst>
            <pc:docMk/>
            <pc:sldMk cId="3749997224" sldId="1436"/>
            <ac:spMk id="2" creationId="{10304424-DB4A-36E7-9E0D-D32A5DD0F26C}"/>
          </ac:spMkLst>
        </pc:spChg>
        <pc:spChg chg="mod">
          <ac:chgData name="伊健 杜" userId="e69aded81da48593" providerId="LiveId" clId="{3A1B2BA2-60AA-4AB6-9446-F647F88C1234}" dt="2022-11-14T16:51:23.173" v="5473"/>
          <ac:spMkLst>
            <pc:docMk/>
            <pc:sldMk cId="3749997224" sldId="1436"/>
            <ac:spMk id="5" creationId="{E7287B0E-EF55-E721-8EFA-9A9183C0EDF9}"/>
          </ac:spMkLst>
        </pc:spChg>
        <pc:picChg chg="del">
          <ac:chgData name="伊健 杜" userId="e69aded81da48593" providerId="LiveId" clId="{3A1B2BA2-60AA-4AB6-9446-F647F88C1234}" dt="2022-11-14T12:36:42.458" v="2439" actId="478"/>
          <ac:picMkLst>
            <pc:docMk/>
            <pc:sldMk cId="3749997224" sldId="1436"/>
            <ac:picMk id="1026" creationId="{7BACD0E6-CEF3-42B2-5FC3-F9DEFEBA78C3}"/>
          </ac:picMkLst>
        </pc:picChg>
        <pc:picChg chg="add mod">
          <ac:chgData name="伊健 杜" userId="e69aded81da48593" providerId="LiveId" clId="{3A1B2BA2-60AA-4AB6-9446-F647F88C1234}" dt="2022-11-14T12:37:29.746" v="2442" actId="14100"/>
          <ac:picMkLst>
            <pc:docMk/>
            <pc:sldMk cId="3749997224" sldId="1436"/>
            <ac:picMk id="2050" creationId="{D044E35E-44BD-129B-9CC3-C927A1329F64}"/>
          </ac:picMkLst>
        </pc:picChg>
      </pc:sldChg>
      <pc:sldChg chg="modSp add mod">
        <pc:chgData name="伊健 杜" userId="e69aded81da48593" providerId="LiveId" clId="{3A1B2BA2-60AA-4AB6-9446-F647F88C1234}" dt="2022-11-14T16:51:23.173" v="5473"/>
        <pc:sldMkLst>
          <pc:docMk/>
          <pc:sldMk cId="2829787781" sldId="1437"/>
        </pc:sldMkLst>
        <pc:spChg chg="mod">
          <ac:chgData name="伊健 杜" userId="e69aded81da48593" providerId="LiveId" clId="{3A1B2BA2-60AA-4AB6-9446-F647F88C1234}" dt="2022-11-14T16:51:23.173" v="5473"/>
          <ac:spMkLst>
            <pc:docMk/>
            <pc:sldMk cId="2829787781" sldId="1437"/>
            <ac:spMk id="2" creationId="{6084B583-4B82-A4DC-19D1-BC381BD4D41F}"/>
          </ac:spMkLst>
        </pc:spChg>
      </pc:sldChg>
      <pc:sldChg chg="modSp add mod">
        <pc:chgData name="伊健 杜" userId="e69aded81da48593" providerId="LiveId" clId="{3A1B2BA2-60AA-4AB6-9446-F647F88C1234}" dt="2022-11-14T16:51:23.173" v="5473"/>
        <pc:sldMkLst>
          <pc:docMk/>
          <pc:sldMk cId="3748470082" sldId="1438"/>
        </pc:sldMkLst>
        <pc:spChg chg="mod">
          <ac:chgData name="伊健 杜" userId="e69aded81da48593" providerId="LiveId" clId="{3A1B2BA2-60AA-4AB6-9446-F647F88C1234}" dt="2022-11-14T16:51:23.173" v="5473"/>
          <ac:spMkLst>
            <pc:docMk/>
            <pc:sldMk cId="3748470082" sldId="1438"/>
            <ac:spMk id="2" creationId="{6084B583-4B82-A4DC-19D1-BC381BD4D41F}"/>
          </ac:spMkLst>
        </pc:spChg>
      </pc:sldChg>
      <pc:sldChg chg="addSp delSp modSp add mod">
        <pc:chgData name="伊健 杜" userId="e69aded81da48593" providerId="LiveId" clId="{3A1B2BA2-60AA-4AB6-9446-F647F88C1234}" dt="2022-11-14T16:51:23.173" v="5473"/>
        <pc:sldMkLst>
          <pc:docMk/>
          <pc:sldMk cId="1651208866" sldId="1439"/>
        </pc:sldMkLst>
        <pc:spChg chg="mod">
          <ac:chgData name="伊健 杜" userId="e69aded81da48593" providerId="LiveId" clId="{3A1B2BA2-60AA-4AB6-9446-F647F88C1234}" dt="2022-11-14T12:39:30.232" v="2689"/>
          <ac:spMkLst>
            <pc:docMk/>
            <pc:sldMk cId="1651208866" sldId="1439"/>
            <ac:spMk id="2" creationId="{10304424-DB4A-36E7-9E0D-D32A5DD0F26C}"/>
          </ac:spMkLst>
        </pc:spChg>
        <pc:spChg chg="mod">
          <ac:chgData name="伊健 杜" userId="e69aded81da48593" providerId="LiveId" clId="{3A1B2BA2-60AA-4AB6-9446-F647F88C1234}" dt="2022-11-14T16:51:23.173" v="5473"/>
          <ac:spMkLst>
            <pc:docMk/>
            <pc:sldMk cId="1651208866" sldId="1439"/>
            <ac:spMk id="5" creationId="{E7287B0E-EF55-E721-8EFA-9A9183C0EDF9}"/>
          </ac:spMkLst>
        </pc:spChg>
        <pc:picChg chg="del">
          <ac:chgData name="伊健 杜" userId="e69aded81da48593" providerId="LiveId" clId="{3A1B2BA2-60AA-4AB6-9446-F647F88C1234}" dt="2022-11-14T12:40:03.830" v="2756" actId="478"/>
          <ac:picMkLst>
            <pc:docMk/>
            <pc:sldMk cId="1651208866" sldId="1439"/>
            <ac:picMk id="1026" creationId="{7BACD0E6-CEF3-42B2-5FC3-F9DEFEBA78C3}"/>
          </ac:picMkLst>
        </pc:picChg>
        <pc:picChg chg="add mod">
          <ac:chgData name="伊健 杜" userId="e69aded81da48593" providerId="LiveId" clId="{3A1B2BA2-60AA-4AB6-9446-F647F88C1234}" dt="2022-11-14T12:40:34.485" v="2758" actId="1076"/>
          <ac:picMkLst>
            <pc:docMk/>
            <pc:sldMk cId="1651208866" sldId="1439"/>
            <ac:picMk id="3074" creationId="{E0A1880E-FDD8-0F96-2123-5E09366DB350}"/>
          </ac:picMkLst>
        </pc:picChg>
      </pc:sldChg>
      <pc:sldChg chg="addSp delSp modSp add mod">
        <pc:chgData name="伊健 杜" userId="e69aded81da48593" providerId="LiveId" clId="{3A1B2BA2-60AA-4AB6-9446-F647F88C1234}" dt="2022-11-14T16:51:23.173" v="5473"/>
        <pc:sldMkLst>
          <pc:docMk/>
          <pc:sldMk cId="778565629" sldId="1440"/>
        </pc:sldMkLst>
        <pc:spChg chg="mod">
          <ac:chgData name="伊健 杜" userId="e69aded81da48593" providerId="LiveId" clId="{3A1B2BA2-60AA-4AB6-9446-F647F88C1234}" dt="2022-11-14T12:40:54.827" v="2794" actId="20577"/>
          <ac:spMkLst>
            <pc:docMk/>
            <pc:sldMk cId="778565629" sldId="1440"/>
            <ac:spMk id="2" creationId="{10304424-DB4A-36E7-9E0D-D32A5DD0F26C}"/>
          </ac:spMkLst>
        </pc:spChg>
        <pc:spChg chg="mod">
          <ac:chgData name="伊健 杜" userId="e69aded81da48593" providerId="LiveId" clId="{3A1B2BA2-60AA-4AB6-9446-F647F88C1234}" dt="2022-11-14T16:51:23.173" v="5473"/>
          <ac:spMkLst>
            <pc:docMk/>
            <pc:sldMk cId="778565629" sldId="1440"/>
            <ac:spMk id="5" creationId="{E7287B0E-EF55-E721-8EFA-9A9183C0EDF9}"/>
          </ac:spMkLst>
        </pc:spChg>
        <pc:picChg chg="del">
          <ac:chgData name="伊健 杜" userId="e69aded81da48593" providerId="LiveId" clId="{3A1B2BA2-60AA-4AB6-9446-F647F88C1234}" dt="2022-11-14T12:41:43.591" v="2897" actId="478"/>
          <ac:picMkLst>
            <pc:docMk/>
            <pc:sldMk cId="778565629" sldId="1440"/>
            <ac:picMk id="3074" creationId="{E0A1880E-FDD8-0F96-2123-5E09366DB350}"/>
          </ac:picMkLst>
        </pc:picChg>
        <pc:picChg chg="add del mod">
          <ac:chgData name="伊健 杜" userId="e69aded81da48593" providerId="LiveId" clId="{3A1B2BA2-60AA-4AB6-9446-F647F88C1234}" dt="2022-11-14T12:43:17.690" v="2902" actId="478"/>
          <ac:picMkLst>
            <pc:docMk/>
            <pc:sldMk cId="778565629" sldId="1440"/>
            <ac:picMk id="4098" creationId="{95F45900-3695-AFAE-1BB0-44484BB1588C}"/>
          </ac:picMkLst>
        </pc:picChg>
        <pc:picChg chg="add mod">
          <ac:chgData name="伊健 杜" userId="e69aded81da48593" providerId="LiveId" clId="{3A1B2BA2-60AA-4AB6-9446-F647F88C1234}" dt="2022-11-14T12:44:00.783" v="2914" actId="1076"/>
          <ac:picMkLst>
            <pc:docMk/>
            <pc:sldMk cId="778565629" sldId="1440"/>
            <ac:picMk id="4100" creationId="{341518F8-68FB-E6E1-A33E-923A2E21A2DC}"/>
          </ac:picMkLst>
        </pc:picChg>
      </pc:sldChg>
      <pc:sldChg chg="addSp modSp add mod">
        <pc:chgData name="伊健 杜" userId="e69aded81da48593" providerId="LiveId" clId="{3A1B2BA2-60AA-4AB6-9446-F647F88C1234}" dt="2022-11-14T16:51:23.173" v="5473"/>
        <pc:sldMkLst>
          <pc:docMk/>
          <pc:sldMk cId="1998223275" sldId="1441"/>
        </pc:sldMkLst>
        <pc:spChg chg="mod">
          <ac:chgData name="伊健 杜" userId="e69aded81da48593" providerId="LiveId" clId="{3A1B2BA2-60AA-4AB6-9446-F647F88C1234}" dt="2022-11-14T16:51:23.173" v="5473"/>
          <ac:spMkLst>
            <pc:docMk/>
            <pc:sldMk cId="1998223275" sldId="1441"/>
            <ac:spMk id="2" creationId="{6084B583-4B82-A4DC-19D1-BC381BD4D41F}"/>
          </ac:spMkLst>
        </pc:spChg>
        <pc:spChg chg="add mod">
          <ac:chgData name="伊健 杜" userId="e69aded81da48593" providerId="LiveId" clId="{3A1B2BA2-60AA-4AB6-9446-F647F88C1234}" dt="2022-11-14T16:51:23.173" v="5473"/>
          <ac:spMkLst>
            <pc:docMk/>
            <pc:sldMk cId="1998223275" sldId="1441"/>
            <ac:spMk id="3" creationId="{22606CD2-6A76-BAA0-C75D-B82AA22039BD}"/>
          </ac:spMkLst>
        </pc:spChg>
      </pc:sldChg>
      <pc:sldChg chg="addSp delSp modSp add mod">
        <pc:chgData name="伊健 杜" userId="e69aded81da48593" providerId="LiveId" clId="{3A1B2BA2-60AA-4AB6-9446-F647F88C1234}" dt="2022-11-14T16:51:23.173" v="5473"/>
        <pc:sldMkLst>
          <pc:docMk/>
          <pc:sldMk cId="2024699787" sldId="1442"/>
        </pc:sldMkLst>
        <pc:spChg chg="del mod">
          <ac:chgData name="伊健 杜" userId="e69aded81da48593" providerId="LiveId" clId="{3A1B2BA2-60AA-4AB6-9446-F647F88C1234}" dt="2022-11-14T12:44:47.030" v="3024" actId="21"/>
          <ac:spMkLst>
            <pc:docMk/>
            <pc:sldMk cId="2024699787" sldId="1442"/>
            <ac:spMk id="2" creationId="{6084B583-4B82-A4DC-19D1-BC381BD4D41F}"/>
          </ac:spMkLst>
        </pc:spChg>
        <pc:spChg chg="add mod">
          <ac:chgData name="伊健 杜" userId="e69aded81da48593" providerId="LiveId" clId="{3A1B2BA2-60AA-4AB6-9446-F647F88C1234}" dt="2022-11-14T16:51:23.173" v="5473"/>
          <ac:spMkLst>
            <pc:docMk/>
            <pc:sldMk cId="2024699787" sldId="1442"/>
            <ac:spMk id="4" creationId="{304C9458-BA80-5038-AE8F-F802557936F1}"/>
          </ac:spMkLst>
        </pc:spChg>
        <pc:picChg chg="add del">
          <ac:chgData name="伊健 杜" userId="e69aded81da48593" providerId="LiveId" clId="{3A1B2BA2-60AA-4AB6-9446-F647F88C1234}" dt="2022-11-14T15:38:26.719" v="3203" actId="21"/>
          <ac:picMkLst>
            <pc:docMk/>
            <pc:sldMk cId="2024699787" sldId="1442"/>
            <ac:picMk id="1026" creationId="{D78A8974-F572-66DA-CAC1-95F2EBD63A3E}"/>
          </ac:picMkLst>
        </pc:picChg>
      </pc:sldChg>
      <pc:sldChg chg="addSp delSp modSp add mod">
        <pc:chgData name="伊健 杜" userId="e69aded81da48593" providerId="LiveId" clId="{3A1B2BA2-60AA-4AB6-9446-F647F88C1234}" dt="2022-11-14T16:51:23.173" v="5473"/>
        <pc:sldMkLst>
          <pc:docMk/>
          <pc:sldMk cId="329158389" sldId="1443"/>
        </pc:sldMkLst>
        <pc:spChg chg="mod">
          <ac:chgData name="伊健 杜" userId="e69aded81da48593" providerId="LiveId" clId="{3A1B2BA2-60AA-4AB6-9446-F647F88C1234}" dt="2022-11-14T15:36:10.737" v="3200"/>
          <ac:spMkLst>
            <pc:docMk/>
            <pc:sldMk cId="329158389" sldId="1443"/>
            <ac:spMk id="2" creationId="{1302A11A-625D-774F-23B3-739301B530C3}"/>
          </ac:spMkLst>
        </pc:spChg>
        <pc:spChg chg="del">
          <ac:chgData name="伊健 杜" userId="e69aded81da48593" providerId="LiveId" clId="{3A1B2BA2-60AA-4AB6-9446-F647F88C1234}" dt="2022-11-14T15:36:15.481" v="3201" actId="478"/>
          <ac:spMkLst>
            <pc:docMk/>
            <pc:sldMk cId="329158389" sldId="1443"/>
            <ac:spMk id="3" creationId="{ABC6FAE7-B0DC-C53F-ABA7-511046C801BC}"/>
          </ac:spMkLst>
        </pc:spChg>
        <pc:spChg chg="add mod">
          <ac:chgData name="伊健 杜" userId="e69aded81da48593" providerId="LiveId" clId="{3A1B2BA2-60AA-4AB6-9446-F647F88C1234}" dt="2022-11-14T16:51:23.173" v="5473"/>
          <ac:spMkLst>
            <pc:docMk/>
            <pc:sldMk cId="329158389" sldId="1443"/>
            <ac:spMk id="5" creationId="{B458BC98-A6D9-8F4E-AED6-ACC49E6EDDAC}"/>
          </ac:spMkLst>
        </pc:spChg>
        <pc:spChg chg="del">
          <ac:chgData name="伊健 杜" userId="e69aded81da48593" providerId="LiveId" clId="{3A1B2BA2-60AA-4AB6-9446-F647F88C1234}" dt="2022-11-14T15:36:15.481" v="3201" actId="478"/>
          <ac:spMkLst>
            <pc:docMk/>
            <pc:sldMk cId="329158389" sldId="1443"/>
            <ac:spMk id="8" creationId="{0438729B-0F82-A5C2-5BC7-7451302EC36A}"/>
          </ac:spMkLst>
        </pc:spChg>
        <pc:picChg chg="add mod">
          <ac:chgData name="伊健 杜" userId="e69aded81da48593" providerId="LiveId" clId="{3A1B2BA2-60AA-4AB6-9446-F647F88C1234}" dt="2022-11-14T15:39:24.483" v="3371" actId="1076"/>
          <ac:picMkLst>
            <pc:docMk/>
            <pc:sldMk cId="329158389" sldId="1443"/>
            <ac:picMk id="4" creationId="{AC6D704E-9EF6-BECF-EE1A-8A1A58104C42}"/>
          </ac:picMkLst>
        </pc:picChg>
      </pc:sldChg>
      <pc:sldChg chg="add del">
        <pc:chgData name="伊健 杜" userId="e69aded81da48593" providerId="LiveId" clId="{3A1B2BA2-60AA-4AB6-9446-F647F88C1234}" dt="2022-11-14T15:36:02.728" v="3188" actId="47"/>
        <pc:sldMkLst>
          <pc:docMk/>
          <pc:sldMk cId="2104209452" sldId="1443"/>
        </pc:sldMkLst>
      </pc:sldChg>
      <pc:sldChg chg="addSp delSp modSp add mod">
        <pc:chgData name="伊健 杜" userId="e69aded81da48593" providerId="LiveId" clId="{3A1B2BA2-60AA-4AB6-9446-F647F88C1234}" dt="2022-11-14T16:51:23.173" v="5473"/>
        <pc:sldMkLst>
          <pc:docMk/>
          <pc:sldMk cId="4062787218" sldId="1444"/>
        </pc:sldMkLst>
        <pc:spChg chg="mod">
          <ac:chgData name="伊健 杜" userId="e69aded81da48593" providerId="LiveId" clId="{3A1B2BA2-60AA-4AB6-9446-F647F88C1234}" dt="2022-11-14T16:51:23.173" v="5473"/>
          <ac:spMkLst>
            <pc:docMk/>
            <pc:sldMk cId="4062787218" sldId="1444"/>
            <ac:spMk id="5" creationId="{B458BC98-A6D9-8F4E-AED6-ACC49E6EDDAC}"/>
          </ac:spMkLst>
        </pc:spChg>
        <pc:picChg chg="del">
          <ac:chgData name="伊健 杜" userId="e69aded81da48593" providerId="LiveId" clId="{3A1B2BA2-60AA-4AB6-9446-F647F88C1234}" dt="2022-11-14T15:39:39.961" v="3373" actId="478"/>
          <ac:picMkLst>
            <pc:docMk/>
            <pc:sldMk cId="4062787218" sldId="1444"/>
            <ac:picMk id="4" creationId="{AC6D704E-9EF6-BECF-EE1A-8A1A58104C42}"/>
          </ac:picMkLst>
        </pc:picChg>
        <pc:picChg chg="add mod">
          <ac:chgData name="伊健 杜" userId="e69aded81da48593" providerId="LiveId" clId="{3A1B2BA2-60AA-4AB6-9446-F647F88C1234}" dt="2022-11-14T15:40:25.743" v="3538" actId="1076"/>
          <ac:picMkLst>
            <pc:docMk/>
            <pc:sldMk cId="4062787218" sldId="1444"/>
            <ac:picMk id="2050" creationId="{7928841C-AD57-C616-A9B2-CBE4F48A98E2}"/>
          </ac:picMkLst>
        </pc:picChg>
      </pc:sldChg>
      <pc:sldChg chg="addSp delSp modSp add mod">
        <pc:chgData name="伊健 杜" userId="e69aded81da48593" providerId="LiveId" clId="{3A1B2BA2-60AA-4AB6-9446-F647F88C1234}" dt="2022-11-14T16:51:23.173" v="5473"/>
        <pc:sldMkLst>
          <pc:docMk/>
          <pc:sldMk cId="3563096706" sldId="1445"/>
        </pc:sldMkLst>
        <pc:spChg chg="mod">
          <ac:chgData name="伊健 杜" userId="e69aded81da48593" providerId="LiveId" clId="{3A1B2BA2-60AA-4AB6-9446-F647F88C1234}" dt="2022-11-14T16:51:23.173" v="5473"/>
          <ac:spMkLst>
            <pc:docMk/>
            <pc:sldMk cId="3563096706" sldId="1445"/>
            <ac:spMk id="5" creationId="{B458BC98-A6D9-8F4E-AED6-ACC49E6EDDAC}"/>
          </ac:spMkLst>
        </pc:spChg>
        <pc:picChg chg="del mod">
          <ac:chgData name="伊健 杜" userId="e69aded81da48593" providerId="LiveId" clId="{3A1B2BA2-60AA-4AB6-9446-F647F88C1234}" dt="2022-11-14T15:45:49.122" v="3644" actId="478"/>
          <ac:picMkLst>
            <pc:docMk/>
            <pc:sldMk cId="3563096706" sldId="1445"/>
            <ac:picMk id="2050" creationId="{7928841C-AD57-C616-A9B2-CBE4F48A98E2}"/>
          </ac:picMkLst>
        </pc:picChg>
        <pc:picChg chg="add mod">
          <ac:chgData name="伊健 杜" userId="e69aded81da48593" providerId="LiveId" clId="{3A1B2BA2-60AA-4AB6-9446-F647F88C1234}" dt="2022-11-14T15:46:24.632" v="3649" actId="1076"/>
          <ac:picMkLst>
            <pc:docMk/>
            <pc:sldMk cId="3563096706" sldId="1445"/>
            <ac:picMk id="4098" creationId="{0AA53B16-8885-E4D4-4C13-B4BD2ED12D75}"/>
          </ac:picMkLst>
        </pc:picChg>
        <pc:picChg chg="add mod">
          <ac:chgData name="伊健 杜" userId="e69aded81da48593" providerId="LiveId" clId="{3A1B2BA2-60AA-4AB6-9446-F647F88C1234}" dt="2022-11-14T15:46:49.480" v="3653" actId="1076"/>
          <ac:picMkLst>
            <pc:docMk/>
            <pc:sldMk cId="3563096706" sldId="1445"/>
            <ac:picMk id="4100" creationId="{3C6F6FE7-86EA-191D-7804-04600EF4F44B}"/>
          </ac:picMkLst>
        </pc:picChg>
      </pc:sldChg>
      <pc:sldChg chg="addSp delSp modSp add mod">
        <pc:chgData name="伊健 杜" userId="e69aded81da48593" providerId="LiveId" clId="{3A1B2BA2-60AA-4AB6-9446-F647F88C1234}" dt="2022-11-14T16:51:23.173" v="5473"/>
        <pc:sldMkLst>
          <pc:docMk/>
          <pc:sldMk cId="2595347586" sldId="1446"/>
        </pc:sldMkLst>
        <pc:spChg chg="mod">
          <ac:chgData name="伊健 杜" userId="e69aded81da48593" providerId="LiveId" clId="{3A1B2BA2-60AA-4AB6-9446-F647F88C1234}" dt="2022-11-14T16:51:23.173" v="5473"/>
          <ac:spMkLst>
            <pc:docMk/>
            <pc:sldMk cId="2595347586" sldId="1446"/>
            <ac:spMk id="5" creationId="{B458BC98-A6D9-8F4E-AED6-ACC49E6EDDAC}"/>
          </ac:spMkLst>
        </pc:spChg>
        <pc:picChg chg="del">
          <ac:chgData name="伊健 杜" userId="e69aded81da48593" providerId="LiveId" clId="{3A1B2BA2-60AA-4AB6-9446-F647F88C1234}" dt="2022-11-14T15:50:19.533" v="3730" actId="478"/>
          <ac:picMkLst>
            <pc:docMk/>
            <pc:sldMk cId="2595347586" sldId="1446"/>
            <ac:picMk id="4098" creationId="{0AA53B16-8885-E4D4-4C13-B4BD2ED12D75}"/>
          </ac:picMkLst>
        </pc:picChg>
        <pc:picChg chg="del">
          <ac:chgData name="伊健 杜" userId="e69aded81da48593" providerId="LiveId" clId="{3A1B2BA2-60AA-4AB6-9446-F647F88C1234}" dt="2022-11-14T15:50:19.207" v="3729" actId="478"/>
          <ac:picMkLst>
            <pc:docMk/>
            <pc:sldMk cId="2595347586" sldId="1446"/>
            <ac:picMk id="4100" creationId="{3C6F6FE7-86EA-191D-7804-04600EF4F44B}"/>
          </ac:picMkLst>
        </pc:picChg>
        <pc:picChg chg="add mod">
          <ac:chgData name="伊健 杜" userId="e69aded81da48593" providerId="LiveId" clId="{3A1B2BA2-60AA-4AB6-9446-F647F88C1234}" dt="2022-11-14T15:51:47.720" v="3735" actId="1076"/>
          <ac:picMkLst>
            <pc:docMk/>
            <pc:sldMk cId="2595347586" sldId="1446"/>
            <ac:picMk id="5122" creationId="{A1827FFE-5EB8-868D-94D5-6E033F1C8247}"/>
          </ac:picMkLst>
        </pc:picChg>
        <pc:picChg chg="add mod">
          <ac:chgData name="伊健 杜" userId="e69aded81da48593" providerId="LiveId" clId="{3A1B2BA2-60AA-4AB6-9446-F647F88C1234}" dt="2022-11-14T15:51:50.344" v="3737" actId="1076"/>
          <ac:picMkLst>
            <pc:docMk/>
            <pc:sldMk cId="2595347586" sldId="1446"/>
            <ac:picMk id="5124" creationId="{894F7479-A640-0BCD-8021-E7B627E37DF9}"/>
          </ac:picMkLst>
        </pc:picChg>
      </pc:sldChg>
      <pc:sldChg chg="delSp modSp new mod ord">
        <pc:chgData name="伊健 杜" userId="e69aded81da48593" providerId="LiveId" clId="{3A1B2BA2-60AA-4AB6-9446-F647F88C1234}" dt="2022-11-14T16:51:23.173" v="5473"/>
        <pc:sldMkLst>
          <pc:docMk/>
          <pc:sldMk cId="1521844240" sldId="1447"/>
        </pc:sldMkLst>
        <pc:spChg chg="mod">
          <ac:chgData name="伊健 杜" userId="e69aded81da48593" providerId="LiveId" clId="{3A1B2BA2-60AA-4AB6-9446-F647F88C1234}" dt="2022-11-14T16:51:23.173" v="5473"/>
          <ac:spMkLst>
            <pc:docMk/>
            <pc:sldMk cId="1521844240" sldId="1447"/>
            <ac:spMk id="2" creationId="{14AA01B4-803C-6EF8-8381-CE336009E693}"/>
          </ac:spMkLst>
        </pc:spChg>
        <pc:spChg chg="del">
          <ac:chgData name="伊健 杜" userId="e69aded81da48593" providerId="LiveId" clId="{3A1B2BA2-60AA-4AB6-9446-F647F88C1234}" dt="2022-11-14T15:51:55.390" v="3738" actId="478"/>
          <ac:spMkLst>
            <pc:docMk/>
            <pc:sldMk cId="1521844240" sldId="1447"/>
            <ac:spMk id="3" creationId="{FD1079ED-64D7-6941-9A38-A9B477FDCEBD}"/>
          </ac:spMkLst>
        </pc:spChg>
      </pc:sldChg>
      <pc:sldChg chg="modSp add mod">
        <pc:chgData name="伊健 杜" userId="e69aded81da48593" providerId="LiveId" clId="{3A1B2BA2-60AA-4AB6-9446-F647F88C1234}" dt="2022-11-14T16:51:23.173" v="5473"/>
        <pc:sldMkLst>
          <pc:docMk/>
          <pc:sldMk cId="2189335945" sldId="1448"/>
        </pc:sldMkLst>
        <pc:spChg chg="mod">
          <ac:chgData name="伊健 杜" userId="e69aded81da48593" providerId="LiveId" clId="{3A1B2BA2-60AA-4AB6-9446-F647F88C1234}" dt="2022-11-14T16:51:23.173" v="5473"/>
          <ac:spMkLst>
            <pc:docMk/>
            <pc:sldMk cId="2189335945" sldId="1448"/>
            <ac:spMk id="2" creationId="{14AA01B4-803C-6EF8-8381-CE336009E693}"/>
          </ac:spMkLst>
        </pc:spChg>
      </pc:sldChg>
      <pc:sldChg chg="modSp add del mod">
        <pc:chgData name="伊健 杜" userId="e69aded81da48593" providerId="LiveId" clId="{3A1B2BA2-60AA-4AB6-9446-F647F88C1234}" dt="2022-11-14T16:01:48.715" v="4034" actId="47"/>
        <pc:sldMkLst>
          <pc:docMk/>
          <pc:sldMk cId="2585144364" sldId="1449"/>
        </pc:sldMkLst>
        <pc:spChg chg="mod">
          <ac:chgData name="伊健 杜" userId="e69aded81da48593" providerId="LiveId" clId="{3A1B2BA2-60AA-4AB6-9446-F647F88C1234}" dt="2022-11-14T16:01:14.596" v="4033" actId="20577"/>
          <ac:spMkLst>
            <pc:docMk/>
            <pc:sldMk cId="2585144364" sldId="1449"/>
            <ac:spMk id="2" creationId="{14AA01B4-803C-6EF8-8381-CE336009E693}"/>
          </ac:spMkLst>
        </pc:spChg>
      </pc:sldChg>
      <pc:sldChg chg="addSp delSp modSp add mod ord">
        <pc:chgData name="伊健 杜" userId="e69aded81da48593" providerId="LiveId" clId="{3A1B2BA2-60AA-4AB6-9446-F647F88C1234}" dt="2022-11-14T15:59:59.887" v="4017" actId="122"/>
        <pc:sldMkLst>
          <pc:docMk/>
          <pc:sldMk cId="4108458019" sldId="1450"/>
        </pc:sldMkLst>
        <pc:spChg chg="mod">
          <ac:chgData name="伊健 杜" userId="e69aded81da48593" providerId="LiveId" clId="{3A1B2BA2-60AA-4AB6-9446-F647F88C1234}" dt="2022-11-14T15:59:59.887" v="4017" actId="122"/>
          <ac:spMkLst>
            <pc:docMk/>
            <pc:sldMk cId="4108458019" sldId="1450"/>
            <ac:spMk id="5" creationId="{B458BC98-A6D9-8F4E-AED6-ACC49E6EDDAC}"/>
          </ac:spMkLst>
        </pc:spChg>
        <pc:picChg chg="del">
          <ac:chgData name="伊健 杜" userId="e69aded81da48593" providerId="LiveId" clId="{3A1B2BA2-60AA-4AB6-9446-F647F88C1234}" dt="2022-11-14T15:57:47.529" v="3973" actId="478"/>
          <ac:picMkLst>
            <pc:docMk/>
            <pc:sldMk cId="4108458019" sldId="1450"/>
            <ac:picMk id="5122" creationId="{A1827FFE-5EB8-868D-94D5-6E033F1C8247}"/>
          </ac:picMkLst>
        </pc:picChg>
        <pc:picChg chg="del">
          <ac:chgData name="伊健 杜" userId="e69aded81da48593" providerId="LiveId" clId="{3A1B2BA2-60AA-4AB6-9446-F647F88C1234}" dt="2022-11-14T15:57:47.529" v="3973" actId="478"/>
          <ac:picMkLst>
            <pc:docMk/>
            <pc:sldMk cId="4108458019" sldId="1450"/>
            <ac:picMk id="5124" creationId="{894F7479-A640-0BCD-8021-E7B627E37DF9}"/>
          </ac:picMkLst>
        </pc:picChg>
        <pc:picChg chg="add mod">
          <ac:chgData name="伊健 杜" userId="e69aded81da48593" providerId="LiveId" clId="{3A1B2BA2-60AA-4AB6-9446-F647F88C1234}" dt="2022-11-14T15:57:49.396" v="3975" actId="1076"/>
          <ac:picMkLst>
            <pc:docMk/>
            <pc:sldMk cId="4108458019" sldId="1450"/>
            <ac:picMk id="6146" creationId="{48D7424A-FEA5-4922-94B8-C66C4DC5F2A6}"/>
          </ac:picMkLst>
        </pc:picChg>
      </pc:sldChg>
      <pc:sldChg chg="addSp delSp modSp add mod">
        <pc:chgData name="伊健 杜" userId="e69aded81da48593" providerId="LiveId" clId="{3A1B2BA2-60AA-4AB6-9446-F647F88C1234}" dt="2022-11-14T16:51:23.173" v="5473"/>
        <pc:sldMkLst>
          <pc:docMk/>
          <pc:sldMk cId="2055944880" sldId="1451"/>
        </pc:sldMkLst>
        <pc:spChg chg="mod">
          <ac:chgData name="伊健 杜" userId="e69aded81da48593" providerId="LiveId" clId="{3A1B2BA2-60AA-4AB6-9446-F647F88C1234}" dt="2022-11-14T16:04:26.630" v="4043"/>
          <ac:spMkLst>
            <pc:docMk/>
            <pc:sldMk cId="2055944880" sldId="1451"/>
            <ac:spMk id="2" creationId="{10304424-DB4A-36E7-9E0D-D32A5DD0F26C}"/>
          </ac:spMkLst>
        </pc:spChg>
        <pc:spChg chg="mod">
          <ac:chgData name="伊健 杜" userId="e69aded81da48593" providerId="LiveId" clId="{3A1B2BA2-60AA-4AB6-9446-F647F88C1234}" dt="2022-11-14T16:51:23.173" v="5473"/>
          <ac:spMkLst>
            <pc:docMk/>
            <pc:sldMk cId="2055944880" sldId="1451"/>
            <ac:spMk id="5" creationId="{E7287B0E-EF55-E721-8EFA-9A9183C0EDF9}"/>
          </ac:spMkLst>
        </pc:spChg>
        <pc:picChg chg="del">
          <ac:chgData name="伊健 杜" userId="e69aded81da48593" providerId="LiveId" clId="{3A1B2BA2-60AA-4AB6-9446-F647F88C1234}" dt="2022-11-14T16:05:12.555" v="4172" actId="478"/>
          <ac:picMkLst>
            <pc:docMk/>
            <pc:sldMk cId="2055944880" sldId="1451"/>
            <ac:picMk id="3074" creationId="{E0A1880E-FDD8-0F96-2123-5E09366DB350}"/>
          </ac:picMkLst>
        </pc:picChg>
        <pc:picChg chg="add del mod">
          <ac:chgData name="伊健 杜" userId="e69aded81da48593" providerId="LiveId" clId="{3A1B2BA2-60AA-4AB6-9446-F647F88C1234}" dt="2022-11-14T16:08:29.755" v="4403" actId="478"/>
          <ac:picMkLst>
            <pc:docMk/>
            <pc:sldMk cId="2055944880" sldId="1451"/>
            <ac:picMk id="7170" creationId="{2B0F7D6A-F05E-7549-AB43-3606AEF1678A}"/>
          </ac:picMkLst>
        </pc:picChg>
        <pc:picChg chg="add mod">
          <ac:chgData name="伊健 杜" userId="e69aded81da48593" providerId="LiveId" clId="{3A1B2BA2-60AA-4AB6-9446-F647F88C1234}" dt="2022-11-14T16:09:20.511" v="4405" actId="1076"/>
          <ac:picMkLst>
            <pc:docMk/>
            <pc:sldMk cId="2055944880" sldId="1451"/>
            <ac:picMk id="7172" creationId="{19E32E33-1C3E-381D-C344-5A94448A9239}"/>
          </ac:picMkLst>
        </pc:picChg>
      </pc:sldChg>
      <pc:sldChg chg="modSp add mod">
        <pc:chgData name="伊健 杜" userId="e69aded81da48593" providerId="LiveId" clId="{3A1B2BA2-60AA-4AB6-9446-F647F88C1234}" dt="2022-11-14T16:51:23.173" v="5473"/>
        <pc:sldMkLst>
          <pc:docMk/>
          <pc:sldMk cId="2036396173" sldId="1452"/>
        </pc:sldMkLst>
        <pc:spChg chg="mod">
          <ac:chgData name="伊健 杜" userId="e69aded81da48593" providerId="LiveId" clId="{3A1B2BA2-60AA-4AB6-9446-F647F88C1234}" dt="2022-11-14T16:06:30.490" v="4180" actId="20577"/>
          <ac:spMkLst>
            <pc:docMk/>
            <pc:sldMk cId="2036396173" sldId="1452"/>
            <ac:spMk id="2" creationId="{10304424-DB4A-36E7-9E0D-D32A5DD0F26C}"/>
          </ac:spMkLst>
        </pc:spChg>
        <pc:spChg chg="mod">
          <ac:chgData name="伊健 杜" userId="e69aded81da48593" providerId="LiveId" clId="{3A1B2BA2-60AA-4AB6-9446-F647F88C1234}" dt="2022-11-14T16:51:23.173" v="5473"/>
          <ac:spMkLst>
            <pc:docMk/>
            <pc:sldMk cId="2036396173" sldId="1452"/>
            <ac:spMk id="5" creationId="{E7287B0E-EF55-E721-8EFA-9A9183C0EDF9}"/>
          </ac:spMkLst>
        </pc:spChg>
      </pc:sldChg>
      <pc:sldChg chg="add del">
        <pc:chgData name="伊健 杜" userId="e69aded81da48593" providerId="LiveId" clId="{3A1B2BA2-60AA-4AB6-9446-F647F88C1234}" dt="2022-11-14T16:10:45.812" v="4433" actId="47"/>
        <pc:sldMkLst>
          <pc:docMk/>
          <pc:sldMk cId="2513882753" sldId="1453"/>
        </pc:sldMkLst>
      </pc:sldChg>
      <pc:sldChg chg="addSp delSp modSp add mod">
        <pc:chgData name="伊健 杜" userId="e69aded81da48593" providerId="LiveId" clId="{3A1B2BA2-60AA-4AB6-9446-F647F88C1234}" dt="2022-11-14T16:51:23.173" v="5473"/>
        <pc:sldMkLst>
          <pc:docMk/>
          <pc:sldMk cId="2750053049" sldId="1453"/>
        </pc:sldMkLst>
        <pc:spChg chg="mod">
          <ac:chgData name="伊健 杜" userId="e69aded81da48593" providerId="LiveId" clId="{3A1B2BA2-60AA-4AB6-9446-F647F88C1234}" dt="2022-11-14T16:10:49.546" v="4436" actId="20577"/>
          <ac:spMkLst>
            <pc:docMk/>
            <pc:sldMk cId="2750053049" sldId="1453"/>
            <ac:spMk id="2" creationId="{10304424-DB4A-36E7-9E0D-D32A5DD0F26C}"/>
          </ac:spMkLst>
        </pc:spChg>
        <pc:spChg chg="mod">
          <ac:chgData name="伊健 杜" userId="e69aded81da48593" providerId="LiveId" clId="{3A1B2BA2-60AA-4AB6-9446-F647F88C1234}" dt="2022-11-14T16:51:23.173" v="5473"/>
          <ac:spMkLst>
            <pc:docMk/>
            <pc:sldMk cId="2750053049" sldId="1453"/>
            <ac:spMk id="5" creationId="{E7287B0E-EF55-E721-8EFA-9A9183C0EDF9}"/>
          </ac:spMkLst>
        </pc:spChg>
        <pc:picChg chg="del">
          <ac:chgData name="伊健 杜" userId="e69aded81da48593" providerId="LiveId" clId="{3A1B2BA2-60AA-4AB6-9446-F647F88C1234}" dt="2022-11-14T16:13:45.501" v="4526" actId="478"/>
          <ac:picMkLst>
            <pc:docMk/>
            <pc:sldMk cId="2750053049" sldId="1453"/>
            <ac:picMk id="7172" creationId="{19E32E33-1C3E-381D-C344-5A94448A9239}"/>
          </ac:picMkLst>
        </pc:picChg>
        <pc:picChg chg="add mod">
          <ac:chgData name="伊健 杜" userId="e69aded81da48593" providerId="LiveId" clId="{3A1B2BA2-60AA-4AB6-9446-F647F88C1234}" dt="2022-11-14T16:14:08.341" v="4531" actId="1076"/>
          <ac:picMkLst>
            <pc:docMk/>
            <pc:sldMk cId="2750053049" sldId="1453"/>
            <ac:picMk id="9218" creationId="{6B275AC3-74A8-FE31-DF8E-F9F3A80EDF63}"/>
          </ac:picMkLst>
        </pc:picChg>
      </pc:sldChg>
      <pc:sldChg chg="modSp add mod">
        <pc:chgData name="伊健 杜" userId="e69aded81da48593" providerId="LiveId" clId="{3A1B2BA2-60AA-4AB6-9446-F647F88C1234}" dt="2022-11-14T16:51:23.173" v="5473"/>
        <pc:sldMkLst>
          <pc:docMk/>
          <pc:sldMk cId="1585521088" sldId="1454"/>
        </pc:sldMkLst>
        <pc:spChg chg="mod">
          <ac:chgData name="伊健 杜" userId="e69aded81da48593" providerId="LiveId" clId="{3A1B2BA2-60AA-4AB6-9446-F647F88C1234}" dt="2022-11-14T16:51:23.173" v="5473"/>
          <ac:spMkLst>
            <pc:docMk/>
            <pc:sldMk cId="1585521088" sldId="1454"/>
            <ac:spMk id="2" creationId="{14AA01B4-803C-6EF8-8381-CE336009E693}"/>
          </ac:spMkLst>
        </pc:spChg>
      </pc:sldChg>
      <pc:sldChg chg="modSp add mod">
        <pc:chgData name="伊健 杜" userId="e69aded81da48593" providerId="LiveId" clId="{3A1B2BA2-60AA-4AB6-9446-F647F88C1234}" dt="2022-11-14T16:51:23.173" v="5473"/>
        <pc:sldMkLst>
          <pc:docMk/>
          <pc:sldMk cId="4052126815" sldId="1455"/>
        </pc:sldMkLst>
        <pc:spChg chg="mod">
          <ac:chgData name="伊健 杜" userId="e69aded81da48593" providerId="LiveId" clId="{3A1B2BA2-60AA-4AB6-9446-F647F88C1234}" dt="2022-11-14T16:51:23.173" v="5473"/>
          <ac:spMkLst>
            <pc:docMk/>
            <pc:sldMk cId="4052126815" sldId="1455"/>
            <ac:spMk id="2" creationId="{14AA01B4-803C-6EF8-8381-CE336009E693}"/>
          </ac:spMkLst>
        </pc:spChg>
      </pc:sldChg>
      <pc:sldChg chg="addSp delSp modSp add mod">
        <pc:chgData name="伊健 杜" userId="e69aded81da48593" providerId="LiveId" clId="{3A1B2BA2-60AA-4AB6-9446-F647F88C1234}" dt="2022-11-14T16:51:23.173" v="5473"/>
        <pc:sldMkLst>
          <pc:docMk/>
          <pc:sldMk cId="3884525527" sldId="1456"/>
        </pc:sldMkLst>
        <pc:spChg chg="mod">
          <ac:chgData name="伊健 杜" userId="e69aded81da48593" providerId="LiveId" clId="{3A1B2BA2-60AA-4AB6-9446-F647F88C1234}" dt="2022-11-14T16:51:23.173" v="5473"/>
          <ac:spMkLst>
            <pc:docMk/>
            <pc:sldMk cId="3884525527" sldId="1456"/>
            <ac:spMk id="2" creationId="{10304424-DB4A-36E7-9E0D-D32A5DD0F26C}"/>
          </ac:spMkLst>
        </pc:spChg>
        <pc:spChg chg="mod">
          <ac:chgData name="伊健 杜" userId="e69aded81da48593" providerId="LiveId" clId="{3A1B2BA2-60AA-4AB6-9446-F647F88C1234}" dt="2022-11-14T16:51:23.173" v="5473"/>
          <ac:spMkLst>
            <pc:docMk/>
            <pc:sldMk cId="3884525527" sldId="1456"/>
            <ac:spMk id="5" creationId="{E7287B0E-EF55-E721-8EFA-9A9183C0EDF9}"/>
          </ac:spMkLst>
        </pc:spChg>
        <pc:picChg chg="del">
          <ac:chgData name="伊健 杜" userId="e69aded81da48593" providerId="LiveId" clId="{3A1B2BA2-60AA-4AB6-9446-F647F88C1234}" dt="2022-11-14T16:18:44.758" v="4752" actId="478"/>
          <ac:picMkLst>
            <pc:docMk/>
            <pc:sldMk cId="3884525527" sldId="1456"/>
            <ac:picMk id="7172" creationId="{19E32E33-1C3E-381D-C344-5A94448A9239}"/>
          </ac:picMkLst>
        </pc:picChg>
        <pc:picChg chg="add mod">
          <ac:chgData name="伊健 杜" userId="e69aded81da48593" providerId="LiveId" clId="{3A1B2BA2-60AA-4AB6-9446-F647F88C1234}" dt="2022-11-14T16:19:06.778" v="4754" actId="1076"/>
          <ac:picMkLst>
            <pc:docMk/>
            <pc:sldMk cId="3884525527" sldId="1456"/>
            <ac:picMk id="11266" creationId="{2E98C047-F811-9241-9E3D-CAF5F94982F9}"/>
          </ac:picMkLst>
        </pc:picChg>
      </pc:sldChg>
      <pc:sldChg chg="addSp delSp modSp add mod">
        <pc:chgData name="伊健 杜" userId="e69aded81da48593" providerId="LiveId" clId="{3A1B2BA2-60AA-4AB6-9446-F647F88C1234}" dt="2022-11-14T16:51:23.173" v="5473"/>
        <pc:sldMkLst>
          <pc:docMk/>
          <pc:sldMk cId="3641807255" sldId="1457"/>
        </pc:sldMkLst>
        <pc:spChg chg="mod">
          <ac:chgData name="伊健 杜" userId="e69aded81da48593" providerId="LiveId" clId="{3A1B2BA2-60AA-4AB6-9446-F647F88C1234}" dt="2022-11-14T16:51:23.173" v="5473"/>
          <ac:spMkLst>
            <pc:docMk/>
            <pc:sldMk cId="3641807255" sldId="1457"/>
            <ac:spMk id="2" creationId="{10304424-DB4A-36E7-9E0D-D32A5DD0F26C}"/>
          </ac:spMkLst>
        </pc:spChg>
        <pc:spChg chg="mod">
          <ac:chgData name="伊健 杜" userId="e69aded81da48593" providerId="LiveId" clId="{3A1B2BA2-60AA-4AB6-9446-F647F88C1234}" dt="2022-11-14T16:51:23.173" v="5473"/>
          <ac:spMkLst>
            <pc:docMk/>
            <pc:sldMk cId="3641807255" sldId="1457"/>
            <ac:spMk id="5" creationId="{E7287B0E-EF55-E721-8EFA-9A9183C0EDF9}"/>
          </ac:spMkLst>
        </pc:spChg>
        <pc:picChg chg="del">
          <ac:chgData name="伊健 杜" userId="e69aded81da48593" providerId="LiveId" clId="{3A1B2BA2-60AA-4AB6-9446-F647F88C1234}" dt="2022-11-14T16:30:46.225" v="4844" actId="478"/>
          <ac:picMkLst>
            <pc:docMk/>
            <pc:sldMk cId="3641807255" sldId="1457"/>
            <ac:picMk id="11266" creationId="{2E98C047-F811-9241-9E3D-CAF5F94982F9}"/>
          </ac:picMkLst>
        </pc:picChg>
        <pc:picChg chg="add mod">
          <ac:chgData name="伊健 杜" userId="e69aded81da48593" providerId="LiveId" clId="{3A1B2BA2-60AA-4AB6-9446-F647F88C1234}" dt="2022-11-14T16:30:49.758" v="4847" actId="1076"/>
          <ac:picMkLst>
            <pc:docMk/>
            <pc:sldMk cId="3641807255" sldId="1457"/>
            <ac:picMk id="12290" creationId="{FA808D37-7C7E-0E99-F26F-1983EEF28664}"/>
          </ac:picMkLst>
        </pc:picChg>
      </pc:sldChg>
      <pc:sldChg chg="addSp delSp modSp add mod">
        <pc:chgData name="伊健 杜" userId="e69aded81da48593" providerId="LiveId" clId="{3A1B2BA2-60AA-4AB6-9446-F647F88C1234}" dt="2022-11-14T16:51:23.173" v="5473"/>
        <pc:sldMkLst>
          <pc:docMk/>
          <pc:sldMk cId="187311882" sldId="1458"/>
        </pc:sldMkLst>
        <pc:spChg chg="mod">
          <ac:chgData name="伊健 杜" userId="e69aded81da48593" providerId="LiveId" clId="{3A1B2BA2-60AA-4AB6-9446-F647F88C1234}" dt="2022-11-14T16:51:23.173" v="5473"/>
          <ac:spMkLst>
            <pc:docMk/>
            <pc:sldMk cId="187311882" sldId="1458"/>
            <ac:spMk id="2" creationId="{10304424-DB4A-36E7-9E0D-D32A5DD0F26C}"/>
          </ac:spMkLst>
        </pc:spChg>
        <pc:spChg chg="mod">
          <ac:chgData name="伊健 杜" userId="e69aded81da48593" providerId="LiveId" clId="{3A1B2BA2-60AA-4AB6-9446-F647F88C1234}" dt="2022-11-14T16:51:23.173" v="5473"/>
          <ac:spMkLst>
            <pc:docMk/>
            <pc:sldMk cId="187311882" sldId="1458"/>
            <ac:spMk id="5" creationId="{E7287B0E-EF55-E721-8EFA-9A9183C0EDF9}"/>
          </ac:spMkLst>
        </pc:spChg>
        <pc:picChg chg="del">
          <ac:chgData name="伊健 杜" userId="e69aded81da48593" providerId="LiveId" clId="{3A1B2BA2-60AA-4AB6-9446-F647F88C1234}" dt="2022-11-14T16:31:43.557" v="4849" actId="478"/>
          <ac:picMkLst>
            <pc:docMk/>
            <pc:sldMk cId="187311882" sldId="1458"/>
            <ac:picMk id="12290" creationId="{FA808D37-7C7E-0E99-F26F-1983EEF28664}"/>
          </ac:picMkLst>
        </pc:picChg>
        <pc:picChg chg="add mod">
          <ac:chgData name="伊健 杜" userId="e69aded81da48593" providerId="LiveId" clId="{3A1B2BA2-60AA-4AB6-9446-F647F88C1234}" dt="2022-11-14T16:32:51.153" v="4918" actId="1076"/>
          <ac:picMkLst>
            <pc:docMk/>
            <pc:sldMk cId="187311882" sldId="1458"/>
            <ac:picMk id="13314" creationId="{5A27F359-BC91-8C9F-54C0-B272E93FB9DF}"/>
          </ac:picMkLst>
        </pc:picChg>
      </pc:sldChg>
      <pc:sldChg chg="modSp add mod">
        <pc:chgData name="伊健 杜" userId="e69aded81da48593" providerId="LiveId" clId="{3A1B2BA2-60AA-4AB6-9446-F647F88C1234}" dt="2022-11-14T16:51:23.173" v="5473"/>
        <pc:sldMkLst>
          <pc:docMk/>
          <pc:sldMk cId="2694867240" sldId="1459"/>
        </pc:sldMkLst>
        <pc:spChg chg="mod">
          <ac:chgData name="伊健 杜" userId="e69aded81da48593" providerId="LiveId" clId="{3A1B2BA2-60AA-4AB6-9446-F647F88C1234}" dt="2022-11-14T16:51:23.173" v="5473"/>
          <ac:spMkLst>
            <pc:docMk/>
            <pc:sldMk cId="2694867240" sldId="1459"/>
            <ac:spMk id="2" creationId="{14AA01B4-803C-6EF8-8381-CE336009E693}"/>
          </ac:spMkLst>
        </pc:spChg>
      </pc:sldChg>
      <pc:sldChg chg="modSp add mod">
        <pc:chgData name="伊健 杜" userId="e69aded81da48593" providerId="LiveId" clId="{3A1B2BA2-60AA-4AB6-9446-F647F88C1234}" dt="2022-11-14T16:51:23.173" v="5473"/>
        <pc:sldMkLst>
          <pc:docMk/>
          <pc:sldMk cId="2836874455" sldId="1460"/>
        </pc:sldMkLst>
        <pc:spChg chg="mod">
          <ac:chgData name="伊健 杜" userId="e69aded81da48593" providerId="LiveId" clId="{3A1B2BA2-60AA-4AB6-9446-F647F88C1234}" dt="2022-11-14T16:51:23.173" v="5473"/>
          <ac:spMkLst>
            <pc:docMk/>
            <pc:sldMk cId="2836874455" sldId="1460"/>
            <ac:spMk id="2" creationId="{14AA01B4-803C-6EF8-8381-CE336009E693}"/>
          </ac:spMkLst>
        </pc:spChg>
      </pc:sldChg>
      <pc:sldChg chg="addSp delSp modSp add mod">
        <pc:chgData name="伊健 杜" userId="e69aded81da48593" providerId="LiveId" clId="{3A1B2BA2-60AA-4AB6-9446-F647F88C1234}" dt="2022-11-14T16:51:23.173" v="5473"/>
        <pc:sldMkLst>
          <pc:docMk/>
          <pc:sldMk cId="1574419231" sldId="1461"/>
        </pc:sldMkLst>
        <pc:spChg chg="mod">
          <ac:chgData name="伊健 杜" userId="e69aded81da48593" providerId="LiveId" clId="{3A1B2BA2-60AA-4AB6-9446-F647F88C1234}" dt="2022-11-14T16:51:23.173" v="5473"/>
          <ac:spMkLst>
            <pc:docMk/>
            <pc:sldMk cId="1574419231" sldId="1461"/>
            <ac:spMk id="2" creationId="{10304424-DB4A-36E7-9E0D-D32A5DD0F26C}"/>
          </ac:spMkLst>
        </pc:spChg>
        <pc:spChg chg="mod">
          <ac:chgData name="伊健 杜" userId="e69aded81da48593" providerId="LiveId" clId="{3A1B2BA2-60AA-4AB6-9446-F647F88C1234}" dt="2022-11-14T16:51:23.173" v="5473"/>
          <ac:spMkLst>
            <pc:docMk/>
            <pc:sldMk cId="1574419231" sldId="1461"/>
            <ac:spMk id="5" creationId="{E7287B0E-EF55-E721-8EFA-9A9183C0EDF9}"/>
          </ac:spMkLst>
        </pc:spChg>
        <pc:picChg chg="del">
          <ac:chgData name="伊健 杜" userId="e69aded81da48593" providerId="LiveId" clId="{3A1B2BA2-60AA-4AB6-9446-F647F88C1234}" dt="2022-11-14T16:39:02.244" v="5163" actId="478"/>
          <ac:picMkLst>
            <pc:docMk/>
            <pc:sldMk cId="1574419231" sldId="1461"/>
            <ac:picMk id="11266" creationId="{2E98C047-F811-9241-9E3D-CAF5F94982F9}"/>
          </ac:picMkLst>
        </pc:picChg>
        <pc:picChg chg="add mod">
          <ac:chgData name="伊健 杜" userId="e69aded81da48593" providerId="LiveId" clId="{3A1B2BA2-60AA-4AB6-9446-F647F88C1234}" dt="2022-11-14T16:39:06.901" v="5165" actId="1076"/>
          <ac:picMkLst>
            <pc:docMk/>
            <pc:sldMk cId="1574419231" sldId="1461"/>
            <ac:picMk id="14338" creationId="{CC8AF4F0-0ED2-8325-0A32-90942108A075}"/>
          </ac:picMkLst>
        </pc:picChg>
      </pc:sldChg>
      <pc:sldChg chg="addSp delSp modSp add mod">
        <pc:chgData name="伊健 杜" userId="e69aded81da48593" providerId="LiveId" clId="{3A1B2BA2-60AA-4AB6-9446-F647F88C1234}" dt="2022-11-14T16:51:23.173" v="5473"/>
        <pc:sldMkLst>
          <pc:docMk/>
          <pc:sldMk cId="2684770762" sldId="1462"/>
        </pc:sldMkLst>
        <pc:spChg chg="mod">
          <ac:chgData name="伊健 杜" userId="e69aded81da48593" providerId="LiveId" clId="{3A1B2BA2-60AA-4AB6-9446-F647F88C1234}" dt="2022-11-14T16:51:23.173" v="5473"/>
          <ac:spMkLst>
            <pc:docMk/>
            <pc:sldMk cId="2684770762" sldId="1462"/>
            <ac:spMk id="2" creationId="{10304424-DB4A-36E7-9E0D-D32A5DD0F26C}"/>
          </ac:spMkLst>
        </pc:spChg>
        <pc:spChg chg="mod">
          <ac:chgData name="伊健 杜" userId="e69aded81da48593" providerId="LiveId" clId="{3A1B2BA2-60AA-4AB6-9446-F647F88C1234}" dt="2022-11-14T16:51:23.173" v="5473"/>
          <ac:spMkLst>
            <pc:docMk/>
            <pc:sldMk cId="2684770762" sldId="1462"/>
            <ac:spMk id="5" creationId="{E7287B0E-EF55-E721-8EFA-9A9183C0EDF9}"/>
          </ac:spMkLst>
        </pc:spChg>
        <pc:picChg chg="add del mod">
          <ac:chgData name="伊健 杜" userId="e69aded81da48593" providerId="LiveId" clId="{3A1B2BA2-60AA-4AB6-9446-F647F88C1234}" dt="2022-11-14T16:49:36.443" v="5279" actId="478"/>
          <ac:picMkLst>
            <pc:docMk/>
            <pc:sldMk cId="2684770762" sldId="1462"/>
            <ac:picMk id="1026" creationId="{A305DE37-9DEB-6895-BFB3-06DB66244BB0}"/>
          </ac:picMkLst>
        </pc:picChg>
        <pc:picChg chg="add mod">
          <ac:chgData name="伊健 杜" userId="e69aded81da48593" providerId="LiveId" clId="{3A1B2BA2-60AA-4AB6-9446-F647F88C1234}" dt="2022-11-14T16:49:39.930" v="5283" actId="1076"/>
          <ac:picMkLst>
            <pc:docMk/>
            <pc:sldMk cId="2684770762" sldId="1462"/>
            <ac:picMk id="1028" creationId="{DBEFFCC8-1287-BFD5-265B-0EEB70DD963A}"/>
          </ac:picMkLst>
        </pc:picChg>
        <pc:picChg chg="del">
          <ac:chgData name="伊健 杜" userId="e69aded81da48593" providerId="LiveId" clId="{3A1B2BA2-60AA-4AB6-9446-F647F88C1234}" dt="2022-11-14T16:48:13.337" v="5192" actId="478"/>
          <ac:picMkLst>
            <pc:docMk/>
            <pc:sldMk cId="2684770762" sldId="1462"/>
            <ac:picMk id="14338" creationId="{CC8AF4F0-0ED2-8325-0A32-90942108A075}"/>
          </ac:picMkLst>
        </pc:picChg>
      </pc:sldChg>
      <pc:sldChg chg="addSp delSp modSp add mod">
        <pc:chgData name="伊健 杜" userId="e69aded81da48593" providerId="LiveId" clId="{3A1B2BA2-60AA-4AB6-9446-F647F88C1234}" dt="2022-11-14T16:51:23.173" v="5473"/>
        <pc:sldMkLst>
          <pc:docMk/>
          <pc:sldMk cId="2801364716" sldId="1463"/>
        </pc:sldMkLst>
        <pc:spChg chg="mod">
          <ac:chgData name="伊健 杜" userId="e69aded81da48593" providerId="LiveId" clId="{3A1B2BA2-60AA-4AB6-9446-F647F88C1234}" dt="2022-11-14T16:51:23.173" v="5473"/>
          <ac:spMkLst>
            <pc:docMk/>
            <pc:sldMk cId="2801364716" sldId="1463"/>
            <ac:spMk id="2" creationId="{10304424-DB4A-36E7-9E0D-D32A5DD0F26C}"/>
          </ac:spMkLst>
        </pc:spChg>
        <pc:spChg chg="mod">
          <ac:chgData name="伊健 杜" userId="e69aded81da48593" providerId="LiveId" clId="{3A1B2BA2-60AA-4AB6-9446-F647F88C1234}" dt="2022-11-14T16:51:23.173" v="5473"/>
          <ac:spMkLst>
            <pc:docMk/>
            <pc:sldMk cId="2801364716" sldId="1463"/>
            <ac:spMk id="5" creationId="{E7287B0E-EF55-E721-8EFA-9A9183C0EDF9}"/>
          </ac:spMkLst>
        </pc:spChg>
        <pc:picChg chg="del">
          <ac:chgData name="伊健 杜" userId="e69aded81da48593" providerId="LiveId" clId="{3A1B2BA2-60AA-4AB6-9446-F647F88C1234}" dt="2022-11-14T16:49:43.376" v="5285" actId="478"/>
          <ac:picMkLst>
            <pc:docMk/>
            <pc:sldMk cId="2801364716" sldId="1463"/>
            <ac:picMk id="1028" creationId="{DBEFFCC8-1287-BFD5-265B-0EEB70DD963A}"/>
          </ac:picMkLst>
        </pc:picChg>
        <pc:picChg chg="add mod">
          <ac:chgData name="伊健 杜" userId="e69aded81da48593" providerId="LiveId" clId="{3A1B2BA2-60AA-4AB6-9446-F647F88C1234}" dt="2022-11-14T16:50:08.654" v="5289" actId="14100"/>
          <ac:picMkLst>
            <pc:docMk/>
            <pc:sldMk cId="2801364716" sldId="1463"/>
            <ac:picMk id="2050" creationId="{595BBD74-0CDD-BF65-3805-AEF6139D62D6}"/>
          </ac:picMkLst>
        </pc:picChg>
      </pc:sldChg>
      <pc:sldChg chg="modSp add mod">
        <pc:chgData name="伊健 杜" userId="e69aded81da48593" providerId="LiveId" clId="{3A1B2BA2-60AA-4AB6-9446-F647F88C1234}" dt="2022-11-14T16:51:23.173" v="5473"/>
        <pc:sldMkLst>
          <pc:docMk/>
          <pc:sldMk cId="723232856" sldId="1464"/>
        </pc:sldMkLst>
        <pc:spChg chg="mod">
          <ac:chgData name="伊健 杜" userId="e69aded81da48593" providerId="LiveId" clId="{3A1B2BA2-60AA-4AB6-9446-F647F88C1234}" dt="2022-11-14T16:51:23.173" v="5473"/>
          <ac:spMkLst>
            <pc:docMk/>
            <pc:sldMk cId="723232856" sldId="1464"/>
            <ac:spMk id="2" creationId="{14AA01B4-803C-6EF8-8381-CE336009E693}"/>
          </ac:spMkLst>
        </pc:spChg>
      </pc:sldChg>
      <pc:sldChg chg="add del">
        <pc:chgData name="伊健 杜" userId="e69aded81da48593" providerId="LiveId" clId="{3A1B2BA2-60AA-4AB6-9446-F647F88C1234}" dt="2022-11-14T16:51:20.637" v="5472" actId="47"/>
        <pc:sldMkLst>
          <pc:docMk/>
          <pc:sldMk cId="3419553871" sldId="1465"/>
        </pc:sldMkLst>
      </pc:sldChg>
    </pc:docChg>
  </pc:docChgLst>
  <pc:docChgLst>
    <pc:chgData name="伊健 杜" userId="e69aded81da48593" providerId="LiveId" clId="{44E9D8D9-3818-4B73-ABCE-99D8F3DA982F}"/>
    <pc:docChg chg="undo custSel addSld delSld modSld sldOrd">
      <pc:chgData name="伊健 杜" userId="e69aded81da48593" providerId="LiveId" clId="{44E9D8D9-3818-4B73-ABCE-99D8F3DA982F}" dt="2022-11-09T15:57:15.913" v="3329" actId="478"/>
      <pc:docMkLst>
        <pc:docMk/>
      </pc:docMkLst>
      <pc:sldChg chg="del">
        <pc:chgData name="伊健 杜" userId="e69aded81da48593" providerId="LiveId" clId="{44E9D8D9-3818-4B73-ABCE-99D8F3DA982F}" dt="2022-11-08T12:49:24.405" v="0" actId="47"/>
        <pc:sldMkLst>
          <pc:docMk/>
          <pc:sldMk cId="908993150" sldId="1052"/>
        </pc:sldMkLst>
      </pc:sldChg>
      <pc:sldChg chg="del">
        <pc:chgData name="伊健 杜" userId="e69aded81da48593" providerId="LiveId" clId="{44E9D8D9-3818-4B73-ABCE-99D8F3DA982F}" dt="2022-11-08T12:49:24.405" v="0" actId="47"/>
        <pc:sldMkLst>
          <pc:docMk/>
          <pc:sldMk cId="220748793" sldId="1055"/>
        </pc:sldMkLst>
      </pc:sldChg>
      <pc:sldChg chg="del">
        <pc:chgData name="伊健 杜" userId="e69aded81da48593" providerId="LiveId" clId="{44E9D8D9-3818-4B73-ABCE-99D8F3DA982F}" dt="2022-11-08T12:49:24.405" v="0" actId="47"/>
        <pc:sldMkLst>
          <pc:docMk/>
          <pc:sldMk cId="3512884570" sldId="1058"/>
        </pc:sldMkLst>
      </pc:sldChg>
      <pc:sldChg chg="del">
        <pc:chgData name="伊健 杜" userId="e69aded81da48593" providerId="LiveId" clId="{44E9D8D9-3818-4B73-ABCE-99D8F3DA982F}" dt="2022-11-08T12:49:24.405" v="0" actId="47"/>
        <pc:sldMkLst>
          <pc:docMk/>
          <pc:sldMk cId="112783076" sldId="1059"/>
        </pc:sldMkLst>
      </pc:sldChg>
      <pc:sldChg chg="del">
        <pc:chgData name="伊健 杜" userId="e69aded81da48593" providerId="LiveId" clId="{44E9D8D9-3818-4B73-ABCE-99D8F3DA982F}" dt="2022-11-08T12:49:24.405" v="0" actId="47"/>
        <pc:sldMkLst>
          <pc:docMk/>
          <pc:sldMk cId="2659696134" sldId="1061"/>
        </pc:sldMkLst>
      </pc:sldChg>
      <pc:sldChg chg="del">
        <pc:chgData name="伊健 杜" userId="e69aded81da48593" providerId="LiveId" clId="{44E9D8D9-3818-4B73-ABCE-99D8F3DA982F}" dt="2022-11-08T12:49:24.405" v="0" actId="47"/>
        <pc:sldMkLst>
          <pc:docMk/>
          <pc:sldMk cId="4213634241" sldId="1062"/>
        </pc:sldMkLst>
      </pc:sldChg>
      <pc:sldChg chg="del">
        <pc:chgData name="伊健 杜" userId="e69aded81da48593" providerId="LiveId" clId="{44E9D8D9-3818-4B73-ABCE-99D8F3DA982F}" dt="2022-11-08T12:49:24.405" v="0" actId="47"/>
        <pc:sldMkLst>
          <pc:docMk/>
          <pc:sldMk cId="219116573" sldId="1063"/>
        </pc:sldMkLst>
      </pc:sldChg>
      <pc:sldChg chg="del">
        <pc:chgData name="伊健 杜" userId="e69aded81da48593" providerId="LiveId" clId="{44E9D8D9-3818-4B73-ABCE-99D8F3DA982F}" dt="2022-11-08T12:49:24.405" v="0" actId="47"/>
        <pc:sldMkLst>
          <pc:docMk/>
          <pc:sldMk cId="3873620914" sldId="1102"/>
        </pc:sldMkLst>
      </pc:sldChg>
      <pc:sldChg chg="del">
        <pc:chgData name="伊健 杜" userId="e69aded81da48593" providerId="LiveId" clId="{44E9D8D9-3818-4B73-ABCE-99D8F3DA982F}" dt="2022-11-08T12:49:24.405" v="0" actId="47"/>
        <pc:sldMkLst>
          <pc:docMk/>
          <pc:sldMk cId="1309910865" sldId="1133"/>
        </pc:sldMkLst>
      </pc:sldChg>
      <pc:sldChg chg="del">
        <pc:chgData name="伊健 杜" userId="e69aded81da48593" providerId="LiveId" clId="{44E9D8D9-3818-4B73-ABCE-99D8F3DA982F}" dt="2022-11-08T12:49:24.405" v="0" actId="47"/>
        <pc:sldMkLst>
          <pc:docMk/>
          <pc:sldMk cId="3707629675" sldId="1134"/>
        </pc:sldMkLst>
      </pc:sldChg>
      <pc:sldChg chg="del">
        <pc:chgData name="伊健 杜" userId="e69aded81da48593" providerId="LiveId" clId="{44E9D8D9-3818-4B73-ABCE-99D8F3DA982F}" dt="2022-11-08T12:49:24.405" v="0" actId="47"/>
        <pc:sldMkLst>
          <pc:docMk/>
          <pc:sldMk cId="3302287553" sldId="1135"/>
        </pc:sldMkLst>
      </pc:sldChg>
      <pc:sldChg chg="del">
        <pc:chgData name="伊健 杜" userId="e69aded81da48593" providerId="LiveId" clId="{44E9D8D9-3818-4B73-ABCE-99D8F3DA982F}" dt="2022-11-08T12:49:24.405" v="0" actId="47"/>
        <pc:sldMkLst>
          <pc:docMk/>
          <pc:sldMk cId="1218884673" sldId="1281"/>
        </pc:sldMkLst>
      </pc:sldChg>
      <pc:sldChg chg="del">
        <pc:chgData name="伊健 杜" userId="e69aded81da48593" providerId="LiveId" clId="{44E9D8D9-3818-4B73-ABCE-99D8F3DA982F}" dt="2022-11-08T12:49:24.405" v="0" actId="47"/>
        <pc:sldMkLst>
          <pc:docMk/>
          <pc:sldMk cId="183672570" sldId="1286"/>
        </pc:sldMkLst>
      </pc:sldChg>
      <pc:sldChg chg="del">
        <pc:chgData name="伊健 杜" userId="e69aded81da48593" providerId="LiveId" clId="{44E9D8D9-3818-4B73-ABCE-99D8F3DA982F}" dt="2022-11-08T12:49:24.405" v="0" actId="47"/>
        <pc:sldMkLst>
          <pc:docMk/>
          <pc:sldMk cId="1325299379" sldId="1314"/>
        </pc:sldMkLst>
      </pc:sldChg>
      <pc:sldChg chg="del">
        <pc:chgData name="伊健 杜" userId="e69aded81da48593" providerId="LiveId" clId="{44E9D8D9-3818-4B73-ABCE-99D8F3DA982F}" dt="2022-11-08T12:49:24.405" v="0" actId="47"/>
        <pc:sldMkLst>
          <pc:docMk/>
          <pc:sldMk cId="3330264523" sldId="1315"/>
        </pc:sldMkLst>
      </pc:sldChg>
      <pc:sldChg chg="del">
        <pc:chgData name="伊健 杜" userId="e69aded81da48593" providerId="LiveId" clId="{44E9D8D9-3818-4B73-ABCE-99D8F3DA982F}" dt="2022-11-08T12:49:24.405" v="0" actId="47"/>
        <pc:sldMkLst>
          <pc:docMk/>
          <pc:sldMk cId="1387651184" sldId="1316"/>
        </pc:sldMkLst>
      </pc:sldChg>
      <pc:sldChg chg="del">
        <pc:chgData name="伊健 杜" userId="e69aded81da48593" providerId="LiveId" clId="{44E9D8D9-3818-4B73-ABCE-99D8F3DA982F}" dt="2022-11-08T12:49:24.405" v="0" actId="47"/>
        <pc:sldMkLst>
          <pc:docMk/>
          <pc:sldMk cId="3570062756" sldId="1317"/>
        </pc:sldMkLst>
      </pc:sldChg>
      <pc:sldChg chg="del">
        <pc:chgData name="伊健 杜" userId="e69aded81da48593" providerId="LiveId" clId="{44E9D8D9-3818-4B73-ABCE-99D8F3DA982F}" dt="2022-11-08T12:49:24.405" v="0" actId="47"/>
        <pc:sldMkLst>
          <pc:docMk/>
          <pc:sldMk cId="1651624357" sldId="1318"/>
        </pc:sldMkLst>
      </pc:sldChg>
      <pc:sldChg chg="del">
        <pc:chgData name="伊健 杜" userId="e69aded81da48593" providerId="LiveId" clId="{44E9D8D9-3818-4B73-ABCE-99D8F3DA982F}" dt="2022-11-08T12:49:24.405" v="0" actId="47"/>
        <pc:sldMkLst>
          <pc:docMk/>
          <pc:sldMk cId="1455723292" sldId="1319"/>
        </pc:sldMkLst>
      </pc:sldChg>
      <pc:sldChg chg="del">
        <pc:chgData name="伊健 杜" userId="e69aded81da48593" providerId="LiveId" clId="{44E9D8D9-3818-4B73-ABCE-99D8F3DA982F}" dt="2022-11-08T12:49:24.405" v="0" actId="47"/>
        <pc:sldMkLst>
          <pc:docMk/>
          <pc:sldMk cId="2629711549" sldId="1320"/>
        </pc:sldMkLst>
      </pc:sldChg>
      <pc:sldChg chg="del">
        <pc:chgData name="伊健 杜" userId="e69aded81da48593" providerId="LiveId" clId="{44E9D8D9-3818-4B73-ABCE-99D8F3DA982F}" dt="2022-11-08T12:49:24.405" v="0" actId="47"/>
        <pc:sldMkLst>
          <pc:docMk/>
          <pc:sldMk cId="2376481575" sldId="1321"/>
        </pc:sldMkLst>
      </pc:sldChg>
      <pc:sldChg chg="del">
        <pc:chgData name="伊健 杜" userId="e69aded81da48593" providerId="LiveId" clId="{44E9D8D9-3818-4B73-ABCE-99D8F3DA982F}" dt="2022-11-08T12:49:24.405" v="0" actId="47"/>
        <pc:sldMkLst>
          <pc:docMk/>
          <pc:sldMk cId="3935581333" sldId="1322"/>
        </pc:sldMkLst>
      </pc:sldChg>
      <pc:sldChg chg="del">
        <pc:chgData name="伊健 杜" userId="e69aded81da48593" providerId="LiveId" clId="{44E9D8D9-3818-4B73-ABCE-99D8F3DA982F}" dt="2022-11-08T12:49:24.405" v="0" actId="47"/>
        <pc:sldMkLst>
          <pc:docMk/>
          <pc:sldMk cId="3163218652" sldId="1323"/>
        </pc:sldMkLst>
      </pc:sldChg>
      <pc:sldChg chg="del">
        <pc:chgData name="伊健 杜" userId="e69aded81da48593" providerId="LiveId" clId="{44E9D8D9-3818-4B73-ABCE-99D8F3DA982F}" dt="2022-11-08T12:49:24.405" v="0" actId="47"/>
        <pc:sldMkLst>
          <pc:docMk/>
          <pc:sldMk cId="215593242" sldId="1324"/>
        </pc:sldMkLst>
      </pc:sldChg>
      <pc:sldChg chg="del">
        <pc:chgData name="伊健 杜" userId="e69aded81da48593" providerId="LiveId" clId="{44E9D8D9-3818-4B73-ABCE-99D8F3DA982F}" dt="2022-11-08T12:49:24.405" v="0" actId="47"/>
        <pc:sldMkLst>
          <pc:docMk/>
          <pc:sldMk cId="3722400407" sldId="1325"/>
        </pc:sldMkLst>
      </pc:sldChg>
      <pc:sldChg chg="del">
        <pc:chgData name="伊健 杜" userId="e69aded81da48593" providerId="LiveId" clId="{44E9D8D9-3818-4B73-ABCE-99D8F3DA982F}" dt="2022-11-08T12:49:24.405" v="0" actId="47"/>
        <pc:sldMkLst>
          <pc:docMk/>
          <pc:sldMk cId="4012879993" sldId="1326"/>
        </pc:sldMkLst>
      </pc:sldChg>
      <pc:sldChg chg="del">
        <pc:chgData name="伊健 杜" userId="e69aded81da48593" providerId="LiveId" clId="{44E9D8D9-3818-4B73-ABCE-99D8F3DA982F}" dt="2022-11-08T12:49:24.405" v="0" actId="47"/>
        <pc:sldMkLst>
          <pc:docMk/>
          <pc:sldMk cId="3830340413" sldId="1327"/>
        </pc:sldMkLst>
      </pc:sldChg>
      <pc:sldChg chg="del">
        <pc:chgData name="伊健 杜" userId="e69aded81da48593" providerId="LiveId" clId="{44E9D8D9-3818-4B73-ABCE-99D8F3DA982F}" dt="2022-11-08T12:49:24.405" v="0" actId="47"/>
        <pc:sldMkLst>
          <pc:docMk/>
          <pc:sldMk cId="533938312" sldId="1328"/>
        </pc:sldMkLst>
      </pc:sldChg>
      <pc:sldChg chg="del">
        <pc:chgData name="伊健 杜" userId="e69aded81da48593" providerId="LiveId" clId="{44E9D8D9-3818-4B73-ABCE-99D8F3DA982F}" dt="2022-11-08T12:49:24.405" v="0" actId="47"/>
        <pc:sldMkLst>
          <pc:docMk/>
          <pc:sldMk cId="46492511" sldId="1329"/>
        </pc:sldMkLst>
      </pc:sldChg>
      <pc:sldChg chg="del">
        <pc:chgData name="伊健 杜" userId="e69aded81da48593" providerId="LiveId" clId="{44E9D8D9-3818-4B73-ABCE-99D8F3DA982F}" dt="2022-11-08T12:49:24.405" v="0" actId="47"/>
        <pc:sldMkLst>
          <pc:docMk/>
          <pc:sldMk cId="3075560344" sldId="1331"/>
        </pc:sldMkLst>
      </pc:sldChg>
      <pc:sldChg chg="del">
        <pc:chgData name="伊健 杜" userId="e69aded81da48593" providerId="LiveId" clId="{44E9D8D9-3818-4B73-ABCE-99D8F3DA982F}" dt="2022-11-08T12:49:24.405" v="0" actId="47"/>
        <pc:sldMkLst>
          <pc:docMk/>
          <pc:sldMk cId="31899718" sldId="1332"/>
        </pc:sldMkLst>
      </pc:sldChg>
      <pc:sldChg chg="del">
        <pc:chgData name="伊健 杜" userId="e69aded81da48593" providerId="LiveId" clId="{44E9D8D9-3818-4B73-ABCE-99D8F3DA982F}" dt="2022-11-08T12:49:24.405" v="0" actId="47"/>
        <pc:sldMkLst>
          <pc:docMk/>
          <pc:sldMk cId="3136878403" sldId="1333"/>
        </pc:sldMkLst>
      </pc:sldChg>
      <pc:sldChg chg="del">
        <pc:chgData name="伊健 杜" userId="e69aded81da48593" providerId="LiveId" clId="{44E9D8D9-3818-4B73-ABCE-99D8F3DA982F}" dt="2022-11-08T12:49:24.405" v="0" actId="47"/>
        <pc:sldMkLst>
          <pc:docMk/>
          <pc:sldMk cId="3286441463" sldId="1334"/>
        </pc:sldMkLst>
      </pc:sldChg>
      <pc:sldChg chg="del">
        <pc:chgData name="伊健 杜" userId="e69aded81da48593" providerId="LiveId" clId="{44E9D8D9-3818-4B73-ABCE-99D8F3DA982F}" dt="2022-11-08T12:49:24.405" v="0" actId="47"/>
        <pc:sldMkLst>
          <pc:docMk/>
          <pc:sldMk cId="1601269251" sldId="1335"/>
        </pc:sldMkLst>
      </pc:sldChg>
      <pc:sldChg chg="del">
        <pc:chgData name="伊健 杜" userId="e69aded81da48593" providerId="LiveId" clId="{44E9D8D9-3818-4B73-ABCE-99D8F3DA982F}" dt="2022-11-08T12:49:24.405" v="0" actId="47"/>
        <pc:sldMkLst>
          <pc:docMk/>
          <pc:sldMk cId="4191015823" sldId="1336"/>
        </pc:sldMkLst>
      </pc:sldChg>
      <pc:sldChg chg="del">
        <pc:chgData name="伊健 杜" userId="e69aded81da48593" providerId="LiveId" clId="{44E9D8D9-3818-4B73-ABCE-99D8F3DA982F}" dt="2022-11-08T12:49:24.405" v="0" actId="47"/>
        <pc:sldMkLst>
          <pc:docMk/>
          <pc:sldMk cId="1622450669" sldId="1337"/>
        </pc:sldMkLst>
      </pc:sldChg>
      <pc:sldChg chg="del">
        <pc:chgData name="伊健 杜" userId="e69aded81da48593" providerId="LiveId" clId="{44E9D8D9-3818-4B73-ABCE-99D8F3DA982F}" dt="2022-11-08T12:49:24.405" v="0" actId="47"/>
        <pc:sldMkLst>
          <pc:docMk/>
          <pc:sldMk cId="4245350664" sldId="1338"/>
        </pc:sldMkLst>
      </pc:sldChg>
      <pc:sldChg chg="del">
        <pc:chgData name="伊健 杜" userId="e69aded81da48593" providerId="LiveId" clId="{44E9D8D9-3818-4B73-ABCE-99D8F3DA982F}" dt="2022-11-08T12:49:24.405" v="0" actId="47"/>
        <pc:sldMkLst>
          <pc:docMk/>
          <pc:sldMk cId="2013525724" sldId="1339"/>
        </pc:sldMkLst>
      </pc:sldChg>
      <pc:sldChg chg="modSp mod">
        <pc:chgData name="伊健 杜" userId="e69aded81da48593" providerId="LiveId" clId="{44E9D8D9-3818-4B73-ABCE-99D8F3DA982F}" dt="2022-11-08T15:19:50.538" v="3251" actId="20577"/>
        <pc:sldMkLst>
          <pc:docMk/>
          <pc:sldMk cId="3336084374" sldId="1344"/>
        </pc:sldMkLst>
        <pc:spChg chg="mod">
          <ac:chgData name="伊健 杜" userId="e69aded81da48593" providerId="LiveId" clId="{44E9D8D9-3818-4B73-ABCE-99D8F3DA982F}" dt="2022-11-08T15:19:50.538" v="3251" actId="20577"/>
          <ac:spMkLst>
            <pc:docMk/>
            <pc:sldMk cId="3336084374" sldId="1344"/>
            <ac:spMk id="4" creationId="{CD51F1A4-557D-97DD-DAE2-94D888CF547E}"/>
          </ac:spMkLst>
        </pc:spChg>
      </pc:sldChg>
      <pc:sldChg chg="addSp delSp modSp mod">
        <pc:chgData name="伊健 杜" userId="e69aded81da48593" providerId="LiveId" clId="{44E9D8D9-3818-4B73-ABCE-99D8F3DA982F}" dt="2022-11-08T15:04:59.997" v="3232"/>
        <pc:sldMkLst>
          <pc:docMk/>
          <pc:sldMk cId="1447223873" sldId="1348"/>
        </pc:sldMkLst>
        <pc:spChg chg="mod">
          <ac:chgData name="伊健 杜" userId="e69aded81da48593" providerId="LiveId" clId="{44E9D8D9-3818-4B73-ABCE-99D8F3DA982F}" dt="2022-11-08T12:50:25.683" v="34" actId="20577"/>
          <ac:spMkLst>
            <pc:docMk/>
            <pc:sldMk cId="1447223873" sldId="1348"/>
            <ac:spMk id="2" creationId="{10304424-DB4A-36E7-9E0D-D32A5DD0F26C}"/>
          </ac:spMkLst>
        </pc:spChg>
        <pc:spChg chg="mod">
          <ac:chgData name="伊健 杜" userId="e69aded81da48593" providerId="LiveId" clId="{44E9D8D9-3818-4B73-ABCE-99D8F3DA982F}" dt="2022-11-08T15:04:59.997" v="3232"/>
          <ac:spMkLst>
            <pc:docMk/>
            <pc:sldMk cId="1447223873" sldId="1348"/>
            <ac:spMk id="4" creationId="{CD51F1A4-557D-97DD-DAE2-94D888CF547E}"/>
          </ac:spMkLst>
        </pc:spChg>
        <pc:picChg chg="add mod">
          <ac:chgData name="伊健 杜" userId="e69aded81da48593" providerId="LiveId" clId="{44E9D8D9-3818-4B73-ABCE-99D8F3DA982F}" dt="2022-11-08T12:52:50.709" v="103" actId="1076"/>
          <ac:picMkLst>
            <pc:docMk/>
            <pc:sldMk cId="1447223873" sldId="1348"/>
            <ac:picMk id="1026" creationId="{DD9647FD-D301-3AD0-DA37-AF412169D84D}"/>
          </ac:picMkLst>
        </pc:picChg>
        <pc:picChg chg="del">
          <ac:chgData name="伊健 杜" userId="e69aded81da48593" providerId="LiveId" clId="{44E9D8D9-3818-4B73-ABCE-99D8F3DA982F}" dt="2022-11-08T12:52:08.260" v="101" actId="478"/>
          <ac:picMkLst>
            <pc:docMk/>
            <pc:sldMk cId="1447223873" sldId="1348"/>
            <ac:picMk id="3074" creationId="{F6061779-A623-C430-50D2-8FFF28309971}"/>
          </ac:picMkLst>
        </pc:picChg>
      </pc:sldChg>
      <pc:sldChg chg="addSp">
        <pc:chgData name="伊健 杜" userId="e69aded81da48593" providerId="LiveId" clId="{44E9D8D9-3818-4B73-ABCE-99D8F3DA982F}" dt="2022-11-08T15:32:49.721" v="3252"/>
        <pc:sldMkLst>
          <pc:docMk/>
          <pc:sldMk cId="2226104690" sldId="1350"/>
        </pc:sldMkLst>
        <pc:inkChg chg="add">
          <ac:chgData name="伊健 杜" userId="e69aded81da48593" providerId="LiveId" clId="{44E9D8D9-3818-4B73-ABCE-99D8F3DA982F}" dt="2022-11-08T15:32:49.721" v="3252"/>
          <ac:inkMkLst>
            <pc:docMk/>
            <pc:sldMk cId="2226104690" sldId="1350"/>
            <ac:inkMk id="5" creationId="{89CD9E1B-92A9-A4E8-8139-95A6D4E80295}"/>
          </ac:inkMkLst>
        </pc:inkChg>
      </pc:sldChg>
      <pc:sldChg chg="addSp delSp modSp add mod">
        <pc:chgData name="伊健 杜" userId="e69aded81da48593" providerId="LiveId" clId="{44E9D8D9-3818-4B73-ABCE-99D8F3DA982F}" dt="2022-11-08T15:04:59.997" v="3232"/>
        <pc:sldMkLst>
          <pc:docMk/>
          <pc:sldMk cId="3213862680" sldId="1352"/>
        </pc:sldMkLst>
        <pc:spChg chg="mod">
          <ac:chgData name="伊健 杜" userId="e69aded81da48593" providerId="LiveId" clId="{44E9D8D9-3818-4B73-ABCE-99D8F3DA982F}" dt="2022-11-08T13:02:23.047" v="225" actId="20577"/>
          <ac:spMkLst>
            <pc:docMk/>
            <pc:sldMk cId="3213862680" sldId="1352"/>
            <ac:spMk id="2" creationId="{10304424-DB4A-36E7-9E0D-D32A5DD0F26C}"/>
          </ac:spMkLst>
        </pc:spChg>
        <pc:spChg chg="mod">
          <ac:chgData name="伊健 杜" userId="e69aded81da48593" providerId="LiveId" clId="{44E9D8D9-3818-4B73-ABCE-99D8F3DA982F}" dt="2022-11-08T15:04:59.997" v="3232"/>
          <ac:spMkLst>
            <pc:docMk/>
            <pc:sldMk cId="3213862680" sldId="1352"/>
            <ac:spMk id="4" creationId="{CD51F1A4-557D-97DD-DAE2-94D888CF547E}"/>
          </ac:spMkLst>
        </pc:spChg>
        <pc:picChg chg="del">
          <ac:chgData name="伊健 杜" userId="e69aded81da48593" providerId="LiveId" clId="{44E9D8D9-3818-4B73-ABCE-99D8F3DA982F}" dt="2022-11-08T12:57:50.297" v="105" actId="478"/>
          <ac:picMkLst>
            <pc:docMk/>
            <pc:sldMk cId="3213862680" sldId="1352"/>
            <ac:picMk id="1026" creationId="{DD9647FD-D301-3AD0-DA37-AF412169D84D}"/>
          </ac:picMkLst>
        </pc:picChg>
        <pc:picChg chg="add mod">
          <ac:chgData name="伊健 杜" userId="e69aded81da48593" providerId="LiveId" clId="{44E9D8D9-3818-4B73-ABCE-99D8F3DA982F}" dt="2022-11-08T13:00:23.131" v="109" actId="1076"/>
          <ac:picMkLst>
            <pc:docMk/>
            <pc:sldMk cId="3213862680" sldId="1352"/>
            <ac:picMk id="2050" creationId="{35674F0E-15FD-2EFE-0E44-7323458230ED}"/>
          </ac:picMkLst>
        </pc:picChg>
        <pc:picChg chg="add mod">
          <ac:chgData name="伊健 杜" userId="e69aded81da48593" providerId="LiveId" clId="{44E9D8D9-3818-4B73-ABCE-99D8F3DA982F}" dt="2022-11-08T13:00:44.481" v="113" actId="14100"/>
          <ac:picMkLst>
            <pc:docMk/>
            <pc:sldMk cId="3213862680" sldId="1352"/>
            <ac:picMk id="2052" creationId="{078D451D-AF44-7DDD-26C2-E8ADACF9DC1E}"/>
          </ac:picMkLst>
        </pc:picChg>
        <pc:picChg chg="add mod">
          <ac:chgData name="伊健 杜" userId="e69aded81da48593" providerId="LiveId" clId="{44E9D8D9-3818-4B73-ABCE-99D8F3DA982F}" dt="2022-11-08T13:00:56.774" v="115" actId="1076"/>
          <ac:picMkLst>
            <pc:docMk/>
            <pc:sldMk cId="3213862680" sldId="1352"/>
            <ac:picMk id="2054" creationId="{B54BCB9C-2BFB-18D4-2726-2D998CE11E1B}"/>
          </ac:picMkLst>
        </pc:picChg>
      </pc:sldChg>
      <pc:sldChg chg="addSp delSp modSp add mod">
        <pc:chgData name="伊健 杜" userId="e69aded81da48593" providerId="LiveId" clId="{44E9D8D9-3818-4B73-ABCE-99D8F3DA982F}" dt="2022-11-08T15:04:59.997" v="3232"/>
        <pc:sldMkLst>
          <pc:docMk/>
          <pc:sldMk cId="2123708486" sldId="1353"/>
        </pc:sldMkLst>
        <pc:spChg chg="mod">
          <ac:chgData name="伊健 杜" userId="e69aded81da48593" providerId="LiveId" clId="{44E9D8D9-3818-4B73-ABCE-99D8F3DA982F}" dt="2022-11-08T13:02:26.450" v="230" actId="20577"/>
          <ac:spMkLst>
            <pc:docMk/>
            <pc:sldMk cId="2123708486" sldId="1353"/>
            <ac:spMk id="2" creationId="{10304424-DB4A-36E7-9E0D-D32A5DD0F26C}"/>
          </ac:spMkLst>
        </pc:spChg>
        <pc:spChg chg="mod ord">
          <ac:chgData name="伊健 杜" userId="e69aded81da48593" providerId="LiveId" clId="{44E9D8D9-3818-4B73-ABCE-99D8F3DA982F}" dt="2022-11-08T15:04:59.997" v="3232"/>
          <ac:spMkLst>
            <pc:docMk/>
            <pc:sldMk cId="2123708486" sldId="1353"/>
            <ac:spMk id="4" creationId="{CD51F1A4-557D-97DD-DAE2-94D888CF547E}"/>
          </ac:spMkLst>
        </pc:spChg>
        <pc:picChg chg="del">
          <ac:chgData name="伊健 杜" userId="e69aded81da48593" providerId="LiveId" clId="{44E9D8D9-3818-4B73-ABCE-99D8F3DA982F}" dt="2022-11-08T13:05:22.769" v="232" actId="478"/>
          <ac:picMkLst>
            <pc:docMk/>
            <pc:sldMk cId="2123708486" sldId="1353"/>
            <ac:picMk id="2050" creationId="{35674F0E-15FD-2EFE-0E44-7323458230ED}"/>
          </ac:picMkLst>
        </pc:picChg>
        <pc:picChg chg="del mod">
          <ac:chgData name="伊健 杜" userId="e69aded81da48593" providerId="LiveId" clId="{44E9D8D9-3818-4B73-ABCE-99D8F3DA982F}" dt="2022-11-08T13:05:22.769" v="232" actId="478"/>
          <ac:picMkLst>
            <pc:docMk/>
            <pc:sldMk cId="2123708486" sldId="1353"/>
            <ac:picMk id="2052" creationId="{078D451D-AF44-7DDD-26C2-E8ADACF9DC1E}"/>
          </ac:picMkLst>
        </pc:picChg>
        <pc:picChg chg="del">
          <ac:chgData name="伊健 杜" userId="e69aded81da48593" providerId="LiveId" clId="{44E9D8D9-3818-4B73-ABCE-99D8F3DA982F}" dt="2022-11-08T13:05:22.769" v="232" actId="478"/>
          <ac:picMkLst>
            <pc:docMk/>
            <pc:sldMk cId="2123708486" sldId="1353"/>
            <ac:picMk id="2054" creationId="{B54BCB9C-2BFB-18D4-2726-2D998CE11E1B}"/>
          </ac:picMkLst>
        </pc:picChg>
        <pc:picChg chg="add mod">
          <ac:chgData name="伊健 杜" userId="e69aded81da48593" providerId="LiveId" clId="{44E9D8D9-3818-4B73-ABCE-99D8F3DA982F}" dt="2022-11-08T13:07:55.564" v="234" actId="1076"/>
          <ac:picMkLst>
            <pc:docMk/>
            <pc:sldMk cId="2123708486" sldId="1353"/>
            <ac:picMk id="3074" creationId="{04D6B51D-8245-7D91-24C1-8BEF32B2E9AF}"/>
          </ac:picMkLst>
        </pc:picChg>
        <pc:picChg chg="add mod">
          <ac:chgData name="伊健 杜" userId="e69aded81da48593" providerId="LiveId" clId="{44E9D8D9-3818-4B73-ABCE-99D8F3DA982F}" dt="2022-11-08T13:09:37.587" v="314" actId="1076"/>
          <ac:picMkLst>
            <pc:docMk/>
            <pc:sldMk cId="2123708486" sldId="1353"/>
            <ac:picMk id="3076" creationId="{3459B541-000A-A1FA-8B44-AB45264CC961}"/>
          </ac:picMkLst>
        </pc:picChg>
        <pc:picChg chg="add mod">
          <ac:chgData name="伊健 杜" userId="e69aded81da48593" providerId="LiveId" clId="{44E9D8D9-3818-4B73-ABCE-99D8F3DA982F}" dt="2022-11-08T13:09:27.082" v="310" actId="14100"/>
          <ac:picMkLst>
            <pc:docMk/>
            <pc:sldMk cId="2123708486" sldId="1353"/>
            <ac:picMk id="3078" creationId="{38F0E1D3-40E6-455C-3DE9-BD24A98E2C38}"/>
          </ac:picMkLst>
        </pc:picChg>
        <pc:picChg chg="add mod">
          <ac:chgData name="伊健 杜" userId="e69aded81da48593" providerId="LiveId" clId="{44E9D8D9-3818-4B73-ABCE-99D8F3DA982F}" dt="2022-11-08T13:09:59.135" v="319" actId="1076"/>
          <ac:picMkLst>
            <pc:docMk/>
            <pc:sldMk cId="2123708486" sldId="1353"/>
            <ac:picMk id="3080" creationId="{EEE1AB98-9567-9370-973A-5BACD0BABD6B}"/>
          </ac:picMkLst>
        </pc:picChg>
      </pc:sldChg>
      <pc:sldChg chg="modSp add mod">
        <pc:chgData name="伊健 杜" userId="e69aded81da48593" providerId="LiveId" clId="{44E9D8D9-3818-4B73-ABCE-99D8F3DA982F}" dt="2022-11-08T15:04:59.997" v="3232"/>
        <pc:sldMkLst>
          <pc:docMk/>
          <pc:sldMk cId="2845333162" sldId="1354"/>
        </pc:sldMkLst>
        <pc:spChg chg="mod">
          <ac:chgData name="伊健 杜" userId="e69aded81da48593" providerId="LiveId" clId="{44E9D8D9-3818-4B73-ABCE-99D8F3DA982F}" dt="2022-11-08T15:04:59.997" v="3232"/>
          <ac:spMkLst>
            <pc:docMk/>
            <pc:sldMk cId="2845333162" sldId="1354"/>
            <ac:spMk id="2" creationId="{D2C34D6B-9D74-5A40-A4EB-E483659E36B7}"/>
          </ac:spMkLst>
        </pc:spChg>
      </pc:sldChg>
      <pc:sldChg chg="modSp add mod">
        <pc:chgData name="伊健 杜" userId="e69aded81da48593" providerId="LiveId" clId="{44E9D8D9-3818-4B73-ABCE-99D8F3DA982F}" dt="2022-11-08T15:04:59.997" v="3232"/>
        <pc:sldMkLst>
          <pc:docMk/>
          <pc:sldMk cId="3519373040" sldId="1355"/>
        </pc:sldMkLst>
        <pc:spChg chg="mod">
          <ac:chgData name="伊健 杜" userId="e69aded81da48593" providerId="LiveId" clId="{44E9D8D9-3818-4B73-ABCE-99D8F3DA982F}" dt="2022-11-08T15:04:59.997" v="3232"/>
          <ac:spMkLst>
            <pc:docMk/>
            <pc:sldMk cId="3519373040" sldId="1355"/>
            <ac:spMk id="2" creationId="{D2C34D6B-9D74-5A40-A4EB-E483659E36B7}"/>
          </ac:spMkLst>
        </pc:spChg>
      </pc:sldChg>
      <pc:sldChg chg="modSp add mod ord">
        <pc:chgData name="伊健 杜" userId="e69aded81da48593" providerId="LiveId" clId="{44E9D8D9-3818-4B73-ABCE-99D8F3DA982F}" dt="2022-11-08T15:04:59.997" v="3232"/>
        <pc:sldMkLst>
          <pc:docMk/>
          <pc:sldMk cId="3056407504" sldId="1356"/>
        </pc:sldMkLst>
        <pc:spChg chg="mod">
          <ac:chgData name="伊健 杜" userId="e69aded81da48593" providerId="LiveId" clId="{44E9D8D9-3818-4B73-ABCE-99D8F3DA982F}" dt="2022-11-08T15:04:59.997" v="3232"/>
          <ac:spMkLst>
            <pc:docMk/>
            <pc:sldMk cId="3056407504" sldId="1356"/>
            <ac:spMk id="2" creationId="{D2C34D6B-9D74-5A40-A4EB-E483659E36B7}"/>
          </ac:spMkLst>
        </pc:spChg>
      </pc:sldChg>
      <pc:sldChg chg="add del">
        <pc:chgData name="伊健 杜" userId="e69aded81da48593" providerId="LiveId" clId="{44E9D8D9-3818-4B73-ABCE-99D8F3DA982F}" dt="2022-11-08T13:17:19.481" v="597" actId="47"/>
        <pc:sldMkLst>
          <pc:docMk/>
          <pc:sldMk cId="56264993" sldId="1357"/>
        </pc:sldMkLst>
      </pc:sldChg>
      <pc:sldChg chg="addSp delSp modSp add mod">
        <pc:chgData name="伊健 杜" userId="e69aded81da48593" providerId="LiveId" clId="{44E9D8D9-3818-4B73-ABCE-99D8F3DA982F}" dt="2022-11-08T15:04:59.997" v="3232"/>
        <pc:sldMkLst>
          <pc:docMk/>
          <pc:sldMk cId="1880548816" sldId="1357"/>
        </pc:sldMkLst>
        <pc:spChg chg="mod">
          <ac:chgData name="伊健 杜" userId="e69aded81da48593" providerId="LiveId" clId="{44E9D8D9-3818-4B73-ABCE-99D8F3DA982F}" dt="2022-11-08T13:37:13.355" v="609"/>
          <ac:spMkLst>
            <pc:docMk/>
            <pc:sldMk cId="1880548816" sldId="1357"/>
            <ac:spMk id="2" creationId="{10304424-DB4A-36E7-9E0D-D32A5DD0F26C}"/>
          </ac:spMkLst>
        </pc:spChg>
        <pc:spChg chg="mod">
          <ac:chgData name="伊健 杜" userId="e69aded81da48593" providerId="LiveId" clId="{44E9D8D9-3818-4B73-ABCE-99D8F3DA982F}" dt="2022-11-08T15:04:59.997" v="3232"/>
          <ac:spMkLst>
            <pc:docMk/>
            <pc:sldMk cId="1880548816" sldId="1357"/>
            <ac:spMk id="4" creationId="{CD51F1A4-557D-97DD-DAE2-94D888CF547E}"/>
          </ac:spMkLst>
        </pc:spChg>
        <pc:picChg chg="del">
          <ac:chgData name="伊健 杜" userId="e69aded81da48593" providerId="LiveId" clId="{44E9D8D9-3818-4B73-ABCE-99D8F3DA982F}" dt="2022-11-08T13:39:36.282" v="683" actId="478"/>
          <ac:picMkLst>
            <pc:docMk/>
            <pc:sldMk cId="1880548816" sldId="1357"/>
            <ac:picMk id="1026" creationId="{DD9647FD-D301-3AD0-DA37-AF412169D84D}"/>
          </ac:picMkLst>
        </pc:picChg>
        <pc:picChg chg="add del mod">
          <ac:chgData name="伊健 杜" userId="e69aded81da48593" providerId="LiveId" clId="{44E9D8D9-3818-4B73-ABCE-99D8F3DA982F}" dt="2022-11-08T13:40:29.276" v="693" actId="478"/>
          <ac:picMkLst>
            <pc:docMk/>
            <pc:sldMk cId="1880548816" sldId="1357"/>
            <ac:picMk id="4098" creationId="{85D580ED-E944-0A12-8E48-A15229657F9B}"/>
          </ac:picMkLst>
        </pc:picChg>
        <pc:picChg chg="add mod">
          <ac:chgData name="伊健 杜" userId="e69aded81da48593" providerId="LiveId" clId="{44E9D8D9-3818-4B73-ABCE-99D8F3DA982F}" dt="2022-11-08T13:40:36.776" v="697" actId="1076"/>
          <ac:picMkLst>
            <pc:docMk/>
            <pc:sldMk cId="1880548816" sldId="1357"/>
            <ac:picMk id="4100" creationId="{E092F4DC-105D-6AB5-80F5-B820D885303F}"/>
          </ac:picMkLst>
        </pc:picChg>
      </pc:sldChg>
      <pc:sldChg chg="addSp delSp modSp add mod">
        <pc:chgData name="伊健 杜" userId="e69aded81da48593" providerId="LiveId" clId="{44E9D8D9-3818-4B73-ABCE-99D8F3DA982F}" dt="2022-11-08T15:04:59.997" v="3232"/>
        <pc:sldMkLst>
          <pc:docMk/>
          <pc:sldMk cId="1964930671" sldId="1358"/>
        </pc:sldMkLst>
        <pc:spChg chg="mod">
          <ac:chgData name="伊健 杜" userId="e69aded81da48593" providerId="LiveId" clId="{44E9D8D9-3818-4B73-ABCE-99D8F3DA982F}" dt="2022-11-08T13:40:18.447" v="691" actId="20577"/>
          <ac:spMkLst>
            <pc:docMk/>
            <pc:sldMk cId="1964930671" sldId="1358"/>
            <ac:spMk id="2" creationId="{10304424-DB4A-36E7-9E0D-D32A5DD0F26C}"/>
          </ac:spMkLst>
        </pc:spChg>
        <pc:spChg chg="mod">
          <ac:chgData name="伊健 杜" userId="e69aded81da48593" providerId="LiveId" clId="{44E9D8D9-3818-4B73-ABCE-99D8F3DA982F}" dt="2022-11-08T15:04:59.997" v="3232"/>
          <ac:spMkLst>
            <pc:docMk/>
            <pc:sldMk cId="1964930671" sldId="1358"/>
            <ac:spMk id="4" creationId="{CD51F1A4-557D-97DD-DAE2-94D888CF547E}"/>
          </ac:spMkLst>
        </pc:spChg>
        <pc:spChg chg="add del mod">
          <ac:chgData name="伊健 杜" userId="e69aded81da48593" providerId="LiveId" clId="{44E9D8D9-3818-4B73-ABCE-99D8F3DA982F}" dt="2022-11-08T13:47:28.603" v="818" actId="478"/>
          <ac:spMkLst>
            <pc:docMk/>
            <pc:sldMk cId="1964930671" sldId="1358"/>
            <ac:spMk id="5" creationId="{6EC3ED43-3274-4ECE-9504-FD067091B75A}"/>
          </ac:spMkLst>
        </pc:spChg>
        <pc:picChg chg="del">
          <ac:chgData name="伊健 杜" userId="e69aded81da48593" providerId="LiveId" clId="{44E9D8D9-3818-4B73-ABCE-99D8F3DA982F}" dt="2022-11-08T13:40:19.958" v="692" actId="478"/>
          <ac:picMkLst>
            <pc:docMk/>
            <pc:sldMk cId="1964930671" sldId="1358"/>
            <ac:picMk id="4098" creationId="{85D580ED-E944-0A12-8E48-A15229657F9B}"/>
          </ac:picMkLst>
        </pc:picChg>
        <pc:picChg chg="add mod">
          <ac:chgData name="伊健 杜" userId="e69aded81da48593" providerId="LiveId" clId="{44E9D8D9-3818-4B73-ABCE-99D8F3DA982F}" dt="2022-11-08T13:47:51.974" v="821" actId="1076"/>
          <ac:picMkLst>
            <pc:docMk/>
            <pc:sldMk cId="1964930671" sldId="1358"/>
            <ac:picMk id="5124" creationId="{EFC29E07-B52F-BDBB-A93F-27CA87FBF290}"/>
          </ac:picMkLst>
        </pc:picChg>
      </pc:sldChg>
      <pc:sldChg chg="addSp delSp modSp add mod">
        <pc:chgData name="伊健 杜" userId="e69aded81da48593" providerId="LiveId" clId="{44E9D8D9-3818-4B73-ABCE-99D8F3DA982F}" dt="2022-11-08T15:04:59.997" v="3232"/>
        <pc:sldMkLst>
          <pc:docMk/>
          <pc:sldMk cId="1462147061" sldId="1359"/>
        </pc:sldMkLst>
        <pc:spChg chg="mod">
          <ac:chgData name="伊健 杜" userId="e69aded81da48593" providerId="LiveId" clId="{44E9D8D9-3818-4B73-ABCE-99D8F3DA982F}" dt="2022-11-08T15:04:59.997" v="3232"/>
          <ac:spMkLst>
            <pc:docMk/>
            <pc:sldMk cId="1462147061" sldId="1359"/>
            <ac:spMk id="4" creationId="{CD51F1A4-557D-97DD-DAE2-94D888CF547E}"/>
          </ac:spMkLst>
        </pc:spChg>
        <pc:picChg chg="del">
          <ac:chgData name="伊健 杜" userId="e69aded81da48593" providerId="LiveId" clId="{44E9D8D9-3818-4B73-ABCE-99D8F3DA982F}" dt="2022-11-08T13:47:59.307" v="823" actId="478"/>
          <ac:picMkLst>
            <pc:docMk/>
            <pc:sldMk cId="1462147061" sldId="1359"/>
            <ac:picMk id="5124" creationId="{EFC29E07-B52F-BDBB-A93F-27CA87FBF290}"/>
          </ac:picMkLst>
        </pc:picChg>
        <pc:picChg chg="add mod">
          <ac:chgData name="伊健 杜" userId="e69aded81da48593" providerId="LiveId" clId="{44E9D8D9-3818-4B73-ABCE-99D8F3DA982F}" dt="2022-11-08T13:50:31.228" v="937" actId="1076"/>
          <ac:picMkLst>
            <pc:docMk/>
            <pc:sldMk cId="1462147061" sldId="1359"/>
            <ac:picMk id="6146" creationId="{23502534-17F6-877D-2EFD-2F47D2E85FCE}"/>
          </ac:picMkLst>
        </pc:picChg>
      </pc:sldChg>
      <pc:sldChg chg="addSp delSp modSp new mod">
        <pc:chgData name="伊健 杜" userId="e69aded81da48593" providerId="LiveId" clId="{44E9D8D9-3818-4B73-ABCE-99D8F3DA982F}" dt="2022-11-08T16:02:40.713" v="3273" actId="1076"/>
        <pc:sldMkLst>
          <pc:docMk/>
          <pc:sldMk cId="1290959149" sldId="1360"/>
        </pc:sldMkLst>
        <pc:spChg chg="add mod">
          <ac:chgData name="伊健 杜" userId="e69aded81da48593" providerId="LiveId" clId="{44E9D8D9-3818-4B73-ABCE-99D8F3DA982F}" dt="2022-11-08T16:02:40.713" v="3273" actId="1076"/>
          <ac:spMkLst>
            <pc:docMk/>
            <pc:sldMk cId="1290959149" sldId="1360"/>
            <ac:spMk id="2" creationId="{9D9EF1CC-C20A-B06A-06A3-93C12A094B82}"/>
          </ac:spMkLst>
        </pc:spChg>
        <pc:spChg chg="del">
          <ac:chgData name="伊健 杜" userId="e69aded81da48593" providerId="LiveId" clId="{44E9D8D9-3818-4B73-ABCE-99D8F3DA982F}" dt="2022-11-08T13:50:46.163" v="939" actId="478"/>
          <ac:spMkLst>
            <pc:docMk/>
            <pc:sldMk cId="1290959149" sldId="1360"/>
            <ac:spMk id="2" creationId="{CEF6749B-56AA-68D4-2837-4416699817C1}"/>
          </ac:spMkLst>
        </pc:spChg>
        <pc:spChg chg="del">
          <ac:chgData name="伊健 杜" userId="e69aded81da48593" providerId="LiveId" clId="{44E9D8D9-3818-4B73-ABCE-99D8F3DA982F}" dt="2022-11-08T13:50:46.163" v="939" actId="478"/>
          <ac:spMkLst>
            <pc:docMk/>
            <pc:sldMk cId="1290959149" sldId="1360"/>
            <ac:spMk id="3" creationId="{A1B8F2BC-74E5-A4FB-84B6-BBF3D74C2A8E}"/>
          </ac:spMkLst>
        </pc:spChg>
        <pc:spChg chg="add del mod">
          <ac:chgData name="伊健 杜" userId="e69aded81da48593" providerId="LiveId" clId="{44E9D8D9-3818-4B73-ABCE-99D8F3DA982F}" dt="2022-11-08T15:47:53.014" v="3271" actId="478"/>
          <ac:spMkLst>
            <pc:docMk/>
            <pc:sldMk cId="1290959149" sldId="1360"/>
            <ac:spMk id="4" creationId="{3B50B9CE-D1CC-40A1-E959-15FEB992355F}"/>
          </ac:spMkLst>
        </pc:spChg>
        <pc:spChg chg="add del mod">
          <ac:chgData name="伊健 杜" userId="e69aded81da48593" providerId="LiveId" clId="{44E9D8D9-3818-4B73-ABCE-99D8F3DA982F}" dt="2022-11-08T15:47:56.720" v="3272" actId="478"/>
          <ac:spMkLst>
            <pc:docMk/>
            <pc:sldMk cId="1290959149" sldId="1360"/>
            <ac:spMk id="5" creationId="{BD8D0C7B-AC50-2898-648A-FC40A18871D6}"/>
          </ac:spMkLst>
        </pc:spChg>
      </pc:sldChg>
      <pc:sldChg chg="modSp add del mod">
        <pc:chgData name="伊健 杜" userId="e69aded81da48593" providerId="LiveId" clId="{44E9D8D9-3818-4B73-ABCE-99D8F3DA982F}" dt="2022-11-08T13:52:28.110" v="1002" actId="47"/>
        <pc:sldMkLst>
          <pc:docMk/>
          <pc:sldMk cId="205544076" sldId="1361"/>
        </pc:sldMkLst>
        <pc:spChg chg="mod">
          <ac:chgData name="伊健 杜" userId="e69aded81da48593" providerId="LiveId" clId="{44E9D8D9-3818-4B73-ABCE-99D8F3DA982F}" dt="2022-11-08T13:52:23.533" v="1001" actId="20577"/>
          <ac:spMkLst>
            <pc:docMk/>
            <pc:sldMk cId="205544076" sldId="1361"/>
            <ac:spMk id="2" creationId="{10304424-DB4A-36E7-9E0D-D32A5DD0F26C}"/>
          </ac:spMkLst>
        </pc:spChg>
      </pc:sldChg>
      <pc:sldChg chg="addSp delSp modSp add mod">
        <pc:chgData name="伊健 杜" userId="e69aded81da48593" providerId="LiveId" clId="{44E9D8D9-3818-4B73-ABCE-99D8F3DA982F}" dt="2022-11-08T15:04:59.997" v="3232"/>
        <pc:sldMkLst>
          <pc:docMk/>
          <pc:sldMk cId="3180302470" sldId="1361"/>
        </pc:sldMkLst>
        <pc:spChg chg="mod">
          <ac:chgData name="伊健 杜" userId="e69aded81da48593" providerId="LiveId" clId="{44E9D8D9-3818-4B73-ABCE-99D8F3DA982F}" dt="2022-11-08T13:52:55.432" v="1024" actId="1076"/>
          <ac:spMkLst>
            <pc:docMk/>
            <pc:sldMk cId="3180302470" sldId="1361"/>
            <ac:spMk id="2" creationId="{1302A11A-625D-774F-23B3-739301B530C3}"/>
          </ac:spMkLst>
        </pc:spChg>
        <pc:spChg chg="mod">
          <ac:chgData name="伊健 杜" userId="e69aded81da48593" providerId="LiveId" clId="{44E9D8D9-3818-4B73-ABCE-99D8F3DA982F}" dt="2022-11-08T15:04:59.997" v="3232"/>
          <ac:spMkLst>
            <pc:docMk/>
            <pc:sldMk cId="3180302470" sldId="1361"/>
            <ac:spMk id="8" creationId="{0438729B-0F82-A5C2-5BC7-7451302EC36A}"/>
          </ac:spMkLst>
        </pc:spChg>
        <pc:picChg chg="add mod">
          <ac:chgData name="伊健 杜" userId="e69aded81da48593" providerId="LiveId" clId="{44E9D8D9-3818-4B73-ABCE-99D8F3DA982F}" dt="2022-11-08T13:56:37.194" v="1225" actId="1076"/>
          <ac:picMkLst>
            <pc:docMk/>
            <pc:sldMk cId="3180302470" sldId="1361"/>
            <ac:picMk id="7170" creationId="{EE0814A4-B31C-09C2-9557-CCA1E36628E3}"/>
          </ac:picMkLst>
        </pc:picChg>
        <pc:picChg chg="del mod">
          <ac:chgData name="伊健 杜" userId="e69aded81da48593" providerId="LiveId" clId="{44E9D8D9-3818-4B73-ABCE-99D8F3DA982F}" dt="2022-11-08T13:52:57.030" v="1026" actId="478"/>
          <ac:picMkLst>
            <pc:docMk/>
            <pc:sldMk cId="3180302470" sldId="1361"/>
            <ac:picMk id="31746" creationId="{EC53C62C-27C5-B32B-13E6-9B061AD850FB}"/>
          </ac:picMkLst>
        </pc:picChg>
      </pc:sldChg>
      <pc:sldChg chg="addSp delSp modSp add mod">
        <pc:chgData name="伊健 杜" userId="e69aded81da48593" providerId="LiveId" clId="{44E9D8D9-3818-4B73-ABCE-99D8F3DA982F}" dt="2022-11-08T15:04:59.997" v="3232"/>
        <pc:sldMkLst>
          <pc:docMk/>
          <pc:sldMk cId="776947752" sldId="1362"/>
        </pc:sldMkLst>
        <pc:spChg chg="mod">
          <ac:chgData name="伊健 杜" userId="e69aded81da48593" providerId="LiveId" clId="{44E9D8D9-3818-4B73-ABCE-99D8F3DA982F}" dt="2022-11-08T15:04:59.997" v="3232"/>
          <ac:spMkLst>
            <pc:docMk/>
            <pc:sldMk cId="776947752" sldId="1362"/>
            <ac:spMk id="8" creationId="{0438729B-0F82-A5C2-5BC7-7451302EC36A}"/>
          </ac:spMkLst>
        </pc:spChg>
        <pc:picChg chg="del">
          <ac:chgData name="伊健 杜" userId="e69aded81da48593" providerId="LiveId" clId="{44E9D8D9-3818-4B73-ABCE-99D8F3DA982F}" dt="2022-11-08T13:56:42.346" v="1227" actId="478"/>
          <ac:picMkLst>
            <pc:docMk/>
            <pc:sldMk cId="776947752" sldId="1362"/>
            <ac:picMk id="7170" creationId="{EE0814A4-B31C-09C2-9557-CCA1E36628E3}"/>
          </ac:picMkLst>
        </pc:picChg>
        <pc:picChg chg="add mod">
          <ac:chgData name="伊健 杜" userId="e69aded81da48593" providerId="LiveId" clId="{44E9D8D9-3818-4B73-ABCE-99D8F3DA982F}" dt="2022-11-08T14:01:30.905" v="1332" actId="1076"/>
          <ac:picMkLst>
            <pc:docMk/>
            <pc:sldMk cId="776947752" sldId="1362"/>
            <ac:picMk id="8194" creationId="{D5E33884-26A5-6158-2F71-338DA1EE3ECB}"/>
          </ac:picMkLst>
        </pc:picChg>
      </pc:sldChg>
      <pc:sldChg chg="addSp delSp modSp add mod">
        <pc:chgData name="伊健 杜" userId="e69aded81da48593" providerId="LiveId" clId="{44E9D8D9-3818-4B73-ABCE-99D8F3DA982F}" dt="2022-11-08T15:04:59.997" v="3232"/>
        <pc:sldMkLst>
          <pc:docMk/>
          <pc:sldMk cId="1103607178" sldId="1363"/>
        </pc:sldMkLst>
        <pc:spChg chg="mod">
          <ac:chgData name="伊健 杜" userId="e69aded81da48593" providerId="LiveId" clId="{44E9D8D9-3818-4B73-ABCE-99D8F3DA982F}" dt="2022-11-08T15:04:59.997" v="3232"/>
          <ac:spMkLst>
            <pc:docMk/>
            <pc:sldMk cId="1103607178" sldId="1363"/>
            <ac:spMk id="8" creationId="{0438729B-0F82-A5C2-5BC7-7451302EC36A}"/>
          </ac:spMkLst>
        </pc:spChg>
        <pc:picChg chg="del">
          <ac:chgData name="伊健 杜" userId="e69aded81da48593" providerId="LiveId" clId="{44E9D8D9-3818-4B73-ABCE-99D8F3DA982F}" dt="2022-11-08T14:02:07.114" v="1334" actId="478"/>
          <ac:picMkLst>
            <pc:docMk/>
            <pc:sldMk cId="1103607178" sldId="1363"/>
            <ac:picMk id="8194" creationId="{D5E33884-26A5-6158-2F71-338DA1EE3ECB}"/>
          </ac:picMkLst>
        </pc:picChg>
        <pc:picChg chg="add mod">
          <ac:chgData name="伊健 杜" userId="e69aded81da48593" providerId="LiveId" clId="{44E9D8D9-3818-4B73-ABCE-99D8F3DA982F}" dt="2022-11-08T14:05:52.524" v="1501" actId="1076"/>
          <ac:picMkLst>
            <pc:docMk/>
            <pc:sldMk cId="1103607178" sldId="1363"/>
            <ac:picMk id="9218" creationId="{FA6016D8-9419-1D03-5041-8B872FF7C3D7}"/>
          </ac:picMkLst>
        </pc:picChg>
      </pc:sldChg>
      <pc:sldChg chg="addSp delSp modSp add mod">
        <pc:chgData name="伊健 杜" userId="e69aded81da48593" providerId="LiveId" clId="{44E9D8D9-3818-4B73-ABCE-99D8F3DA982F}" dt="2022-11-08T16:03:06.395" v="3286" actId="478"/>
        <pc:sldMkLst>
          <pc:docMk/>
          <pc:sldMk cId="2726543373" sldId="1364"/>
        </pc:sldMkLst>
        <pc:spChg chg="add mod">
          <ac:chgData name="伊健 杜" userId="e69aded81da48593" providerId="LiveId" clId="{44E9D8D9-3818-4B73-ABCE-99D8F3DA982F}" dt="2022-11-08T14:14:29.520" v="1622" actId="20577"/>
          <ac:spMkLst>
            <pc:docMk/>
            <pc:sldMk cId="2726543373" sldId="1364"/>
            <ac:spMk id="2" creationId="{D91CBC05-7D4D-04C2-4C5E-B03DC567A419}"/>
          </ac:spMkLst>
        </pc:spChg>
        <pc:spChg chg="add del mod">
          <ac:chgData name="伊健 杜" userId="e69aded81da48593" providerId="LiveId" clId="{44E9D8D9-3818-4B73-ABCE-99D8F3DA982F}" dt="2022-11-08T16:03:06.395" v="3286" actId="478"/>
          <ac:spMkLst>
            <pc:docMk/>
            <pc:sldMk cId="2726543373" sldId="1364"/>
            <ac:spMk id="3" creationId="{22030E71-7913-1ABD-89E4-890476E9FFAD}"/>
          </ac:spMkLst>
        </pc:spChg>
        <pc:spChg chg="mod">
          <ac:chgData name="伊健 杜" userId="e69aded81da48593" providerId="LiveId" clId="{44E9D8D9-3818-4B73-ABCE-99D8F3DA982F}" dt="2022-11-08T15:04:59.997" v="3232"/>
          <ac:spMkLst>
            <pc:docMk/>
            <pc:sldMk cId="2726543373" sldId="1364"/>
            <ac:spMk id="4" creationId="{3B50B9CE-D1CC-40A1-E959-15FEB992355F}"/>
          </ac:spMkLst>
        </pc:spChg>
      </pc:sldChg>
      <pc:sldChg chg="addSp delSp modSp add mod">
        <pc:chgData name="伊健 杜" userId="e69aded81da48593" providerId="LiveId" clId="{44E9D8D9-3818-4B73-ABCE-99D8F3DA982F}" dt="2022-11-09T15:57:15.913" v="3329" actId="478"/>
        <pc:sldMkLst>
          <pc:docMk/>
          <pc:sldMk cId="258313583" sldId="1365"/>
        </pc:sldMkLst>
        <pc:spChg chg="add del mod">
          <ac:chgData name="伊健 杜" userId="e69aded81da48593" providerId="LiveId" clId="{44E9D8D9-3818-4B73-ABCE-99D8F3DA982F}" dt="2022-11-09T15:57:15.913" v="3329" actId="478"/>
          <ac:spMkLst>
            <pc:docMk/>
            <pc:sldMk cId="258313583" sldId="1365"/>
            <ac:spMk id="3" creationId="{B40FCE87-ABC1-F532-B008-898536112ECF}"/>
          </ac:spMkLst>
        </pc:spChg>
        <pc:spChg chg="mod">
          <ac:chgData name="伊健 杜" userId="e69aded81da48593" providerId="LiveId" clId="{44E9D8D9-3818-4B73-ABCE-99D8F3DA982F}" dt="2022-11-08T15:04:59.997" v="3232"/>
          <ac:spMkLst>
            <pc:docMk/>
            <pc:sldMk cId="258313583" sldId="1365"/>
            <ac:spMk id="4" creationId="{3B50B9CE-D1CC-40A1-E959-15FEB992355F}"/>
          </ac:spMkLst>
        </pc:spChg>
        <pc:spChg chg="add del mod">
          <ac:chgData name="伊健 杜" userId="e69aded81da48593" providerId="LiveId" clId="{44E9D8D9-3818-4B73-ABCE-99D8F3DA982F}" dt="2022-11-09T15:57:15.913" v="3329" actId="478"/>
          <ac:spMkLst>
            <pc:docMk/>
            <pc:sldMk cId="258313583" sldId="1365"/>
            <ac:spMk id="6" creationId="{B11F5E04-4EFB-E3BB-24DF-A073AB77CD33}"/>
          </ac:spMkLst>
        </pc:spChg>
        <pc:spChg chg="add del mod">
          <ac:chgData name="伊健 杜" userId="e69aded81da48593" providerId="LiveId" clId="{44E9D8D9-3818-4B73-ABCE-99D8F3DA982F}" dt="2022-11-08T16:10:45.562" v="3324" actId="478"/>
          <ac:spMkLst>
            <pc:docMk/>
            <pc:sldMk cId="258313583" sldId="1365"/>
            <ac:spMk id="7" creationId="{2A6F4464-43EF-53D5-E235-0AA7B54D6DB0}"/>
          </ac:spMkLst>
        </pc:spChg>
        <pc:picChg chg="add mod">
          <ac:chgData name="伊健 杜" userId="e69aded81da48593" providerId="LiveId" clId="{44E9D8D9-3818-4B73-ABCE-99D8F3DA982F}" dt="2022-11-08T14:18:30.951" v="1930" actId="1076"/>
          <ac:picMkLst>
            <pc:docMk/>
            <pc:sldMk cId="258313583" sldId="1365"/>
            <ac:picMk id="5" creationId="{9782687C-5587-39C7-49A5-D01D7A0A8ED1}"/>
          </ac:picMkLst>
        </pc:picChg>
      </pc:sldChg>
      <pc:sldChg chg="new del">
        <pc:chgData name="伊健 杜" userId="e69aded81da48593" providerId="LiveId" clId="{44E9D8D9-3818-4B73-ABCE-99D8F3DA982F}" dt="2022-11-08T14:16:24.789" v="1848" actId="47"/>
        <pc:sldMkLst>
          <pc:docMk/>
          <pc:sldMk cId="3422545127" sldId="1365"/>
        </pc:sldMkLst>
      </pc:sldChg>
      <pc:sldChg chg="delSp modSp new mod">
        <pc:chgData name="伊健 杜" userId="e69aded81da48593" providerId="LiveId" clId="{44E9D8D9-3818-4B73-ABCE-99D8F3DA982F}" dt="2022-11-08T14:19:38.611" v="2046" actId="122"/>
        <pc:sldMkLst>
          <pc:docMk/>
          <pc:sldMk cId="2032691627" sldId="1366"/>
        </pc:sldMkLst>
        <pc:spChg chg="mod">
          <ac:chgData name="伊健 杜" userId="e69aded81da48593" providerId="LiveId" clId="{44E9D8D9-3818-4B73-ABCE-99D8F3DA982F}" dt="2022-11-08T14:19:38.611" v="2046" actId="122"/>
          <ac:spMkLst>
            <pc:docMk/>
            <pc:sldMk cId="2032691627" sldId="1366"/>
            <ac:spMk id="2" creationId="{6084B583-4B82-A4DC-19D1-BC381BD4D41F}"/>
          </ac:spMkLst>
        </pc:spChg>
        <pc:spChg chg="del">
          <ac:chgData name="伊健 杜" userId="e69aded81da48593" providerId="LiveId" clId="{44E9D8D9-3818-4B73-ABCE-99D8F3DA982F}" dt="2022-11-08T14:19:30.391" v="2040" actId="478"/>
          <ac:spMkLst>
            <pc:docMk/>
            <pc:sldMk cId="2032691627" sldId="1366"/>
            <ac:spMk id="3" creationId="{8F0274CB-9319-6FBB-31C2-C92D4110EFA0}"/>
          </ac:spMkLst>
        </pc:spChg>
      </pc:sldChg>
      <pc:sldChg chg="modSp add mod">
        <pc:chgData name="伊健 杜" userId="e69aded81da48593" providerId="LiveId" clId="{44E9D8D9-3818-4B73-ABCE-99D8F3DA982F}" dt="2022-11-08T15:04:59.997" v="3232"/>
        <pc:sldMkLst>
          <pc:docMk/>
          <pc:sldMk cId="925321847" sldId="1367"/>
        </pc:sldMkLst>
        <pc:spChg chg="mod">
          <ac:chgData name="伊健 杜" userId="e69aded81da48593" providerId="LiveId" clId="{44E9D8D9-3818-4B73-ABCE-99D8F3DA982F}" dt="2022-11-08T15:04:59.997" v="3232"/>
          <ac:spMkLst>
            <pc:docMk/>
            <pc:sldMk cId="925321847" sldId="1367"/>
            <ac:spMk id="2" creationId="{6084B583-4B82-A4DC-19D1-BC381BD4D41F}"/>
          </ac:spMkLst>
        </pc:spChg>
      </pc:sldChg>
      <pc:sldChg chg="modSp add mod">
        <pc:chgData name="伊健 杜" userId="e69aded81da48593" providerId="LiveId" clId="{44E9D8D9-3818-4B73-ABCE-99D8F3DA982F}" dt="2022-11-08T15:04:59.997" v="3232"/>
        <pc:sldMkLst>
          <pc:docMk/>
          <pc:sldMk cId="201298377" sldId="1368"/>
        </pc:sldMkLst>
        <pc:spChg chg="mod">
          <ac:chgData name="伊健 杜" userId="e69aded81da48593" providerId="LiveId" clId="{44E9D8D9-3818-4B73-ABCE-99D8F3DA982F}" dt="2022-11-08T15:04:59.997" v="3232"/>
          <ac:spMkLst>
            <pc:docMk/>
            <pc:sldMk cId="201298377" sldId="1368"/>
            <ac:spMk id="2" creationId="{6084B583-4B82-A4DC-19D1-BC381BD4D41F}"/>
          </ac:spMkLst>
        </pc:spChg>
      </pc:sldChg>
      <pc:sldChg chg="addSp delSp modSp add mod">
        <pc:chgData name="伊健 杜" userId="e69aded81da48593" providerId="LiveId" clId="{44E9D8D9-3818-4B73-ABCE-99D8F3DA982F}" dt="2022-11-08T15:04:59.997" v="3232"/>
        <pc:sldMkLst>
          <pc:docMk/>
          <pc:sldMk cId="3489661798" sldId="1369"/>
        </pc:sldMkLst>
        <pc:spChg chg="mod">
          <ac:chgData name="伊健 杜" userId="e69aded81da48593" providerId="LiveId" clId="{44E9D8D9-3818-4B73-ABCE-99D8F3DA982F}" dt="2022-11-08T14:21:59.017" v="2203"/>
          <ac:spMkLst>
            <pc:docMk/>
            <pc:sldMk cId="3489661798" sldId="1369"/>
            <ac:spMk id="2" creationId="{10304424-DB4A-36E7-9E0D-D32A5DD0F26C}"/>
          </ac:spMkLst>
        </pc:spChg>
        <pc:spChg chg="mod">
          <ac:chgData name="伊健 杜" userId="e69aded81da48593" providerId="LiveId" clId="{44E9D8D9-3818-4B73-ABCE-99D8F3DA982F}" dt="2022-11-08T14:22:03.846" v="2211" actId="20577"/>
          <ac:spMkLst>
            <pc:docMk/>
            <pc:sldMk cId="3489661798" sldId="1369"/>
            <ac:spMk id="4" creationId="{CD51F1A4-557D-97DD-DAE2-94D888CF547E}"/>
          </ac:spMkLst>
        </pc:spChg>
        <pc:spChg chg="add mod">
          <ac:chgData name="伊健 杜" userId="e69aded81da48593" providerId="LiveId" clId="{44E9D8D9-3818-4B73-ABCE-99D8F3DA982F}" dt="2022-11-08T14:24:36.556" v="2247" actId="1076"/>
          <ac:spMkLst>
            <pc:docMk/>
            <pc:sldMk cId="3489661798" sldId="1369"/>
            <ac:spMk id="8" creationId="{A2DBC4E4-CAE4-0DDD-D5CD-63E97D8863E7}"/>
          </ac:spMkLst>
        </pc:spChg>
        <pc:spChg chg="add del mod">
          <ac:chgData name="伊健 杜" userId="e69aded81da48593" providerId="LiveId" clId="{44E9D8D9-3818-4B73-ABCE-99D8F3DA982F}" dt="2022-11-08T14:24:29.710" v="2246" actId="478"/>
          <ac:spMkLst>
            <pc:docMk/>
            <pc:sldMk cId="3489661798" sldId="1369"/>
            <ac:spMk id="9" creationId="{4CDA07AB-F271-7B2D-289A-924D0389910B}"/>
          </ac:spMkLst>
        </pc:spChg>
        <pc:spChg chg="add mod">
          <ac:chgData name="伊健 杜" userId="e69aded81da48593" providerId="LiveId" clId="{44E9D8D9-3818-4B73-ABCE-99D8F3DA982F}" dt="2022-11-08T14:25:38.689" v="2257" actId="1076"/>
          <ac:spMkLst>
            <pc:docMk/>
            <pc:sldMk cId="3489661798" sldId="1369"/>
            <ac:spMk id="10" creationId="{C563D12D-C672-DCA2-94E7-1AFD51EC851A}"/>
          </ac:spMkLst>
        </pc:spChg>
        <pc:spChg chg="add mod">
          <ac:chgData name="伊健 杜" userId="e69aded81da48593" providerId="LiveId" clId="{44E9D8D9-3818-4B73-ABCE-99D8F3DA982F}" dt="2022-11-08T15:04:59.997" v="3232"/>
          <ac:spMkLst>
            <pc:docMk/>
            <pc:sldMk cId="3489661798" sldId="1369"/>
            <ac:spMk id="11" creationId="{99DACB77-177C-DAEE-E1C9-C4DAB3D5FD71}"/>
          </ac:spMkLst>
        </pc:spChg>
        <pc:spChg chg="add mod">
          <ac:chgData name="伊健 杜" userId="e69aded81da48593" providerId="LiveId" clId="{44E9D8D9-3818-4B73-ABCE-99D8F3DA982F}" dt="2022-11-08T15:04:59.997" v="3232"/>
          <ac:spMkLst>
            <pc:docMk/>
            <pc:sldMk cId="3489661798" sldId="1369"/>
            <ac:spMk id="12" creationId="{A5D315CA-7291-1677-2789-560A0291ADFC}"/>
          </ac:spMkLst>
        </pc:spChg>
        <pc:picChg chg="add del mod">
          <ac:chgData name="伊健 杜" userId="e69aded81da48593" providerId="LiveId" clId="{44E9D8D9-3818-4B73-ABCE-99D8F3DA982F}" dt="2022-11-08T14:25:00.500" v="2250" actId="478"/>
          <ac:picMkLst>
            <pc:docMk/>
            <pc:sldMk cId="3489661798" sldId="1369"/>
            <ac:picMk id="6" creationId="{CD497D7D-A8C2-3E76-BD93-62A9E9724222}"/>
          </ac:picMkLst>
        </pc:picChg>
        <pc:picChg chg="del">
          <ac:chgData name="伊健 杜" userId="e69aded81da48593" providerId="LiveId" clId="{44E9D8D9-3818-4B73-ABCE-99D8F3DA982F}" dt="2022-11-08T14:22:05.298" v="2212" actId="478"/>
          <ac:picMkLst>
            <pc:docMk/>
            <pc:sldMk cId="3489661798" sldId="1369"/>
            <ac:picMk id="3074" creationId="{F6061779-A623-C430-50D2-8FFF28309971}"/>
          </ac:picMkLst>
        </pc:picChg>
        <pc:picChg chg="add mod">
          <ac:chgData name="伊健 杜" userId="e69aded81da48593" providerId="LiveId" clId="{44E9D8D9-3818-4B73-ABCE-99D8F3DA982F}" dt="2022-11-08T14:25:36.104" v="2255" actId="1076"/>
          <ac:picMkLst>
            <pc:docMk/>
            <pc:sldMk cId="3489661798" sldId="1369"/>
            <ac:picMk id="10242" creationId="{3E4190FF-54BF-1623-8760-C155B5E686E7}"/>
          </ac:picMkLst>
        </pc:picChg>
        <pc:picChg chg="add mod">
          <ac:chgData name="伊健 杜" userId="e69aded81da48593" providerId="LiveId" clId="{44E9D8D9-3818-4B73-ABCE-99D8F3DA982F}" dt="2022-11-08T14:25:32.506" v="2253" actId="1076"/>
          <ac:picMkLst>
            <pc:docMk/>
            <pc:sldMk cId="3489661798" sldId="1369"/>
            <ac:picMk id="10244" creationId="{BD52D9C9-3D34-CF76-C17A-8CCD7040E6B7}"/>
          </ac:picMkLst>
        </pc:picChg>
      </pc:sldChg>
      <pc:sldChg chg="modSp add mod">
        <pc:chgData name="伊健 杜" userId="e69aded81da48593" providerId="LiveId" clId="{44E9D8D9-3818-4B73-ABCE-99D8F3DA982F}" dt="2022-11-08T15:04:59.997" v="3232"/>
        <pc:sldMkLst>
          <pc:docMk/>
          <pc:sldMk cId="4147561219" sldId="1370"/>
        </pc:sldMkLst>
        <pc:spChg chg="mod">
          <ac:chgData name="伊健 杜" userId="e69aded81da48593" providerId="LiveId" clId="{44E9D8D9-3818-4B73-ABCE-99D8F3DA982F}" dt="2022-11-08T15:04:59.997" v="3232"/>
          <ac:spMkLst>
            <pc:docMk/>
            <pc:sldMk cId="4147561219" sldId="1370"/>
            <ac:spMk id="2" creationId="{6084B583-4B82-A4DC-19D1-BC381BD4D41F}"/>
          </ac:spMkLst>
        </pc:spChg>
      </pc:sldChg>
      <pc:sldChg chg="modSp add mod">
        <pc:chgData name="伊健 杜" userId="e69aded81da48593" providerId="LiveId" clId="{44E9D8D9-3818-4B73-ABCE-99D8F3DA982F}" dt="2022-11-08T15:04:59.997" v="3232"/>
        <pc:sldMkLst>
          <pc:docMk/>
          <pc:sldMk cId="819749412" sldId="1371"/>
        </pc:sldMkLst>
        <pc:spChg chg="mod">
          <ac:chgData name="伊健 杜" userId="e69aded81da48593" providerId="LiveId" clId="{44E9D8D9-3818-4B73-ABCE-99D8F3DA982F}" dt="2022-11-08T15:04:59.997" v="3232"/>
          <ac:spMkLst>
            <pc:docMk/>
            <pc:sldMk cId="819749412" sldId="1371"/>
            <ac:spMk id="2" creationId="{6084B583-4B82-A4DC-19D1-BC381BD4D41F}"/>
          </ac:spMkLst>
        </pc:spChg>
      </pc:sldChg>
      <pc:sldChg chg="addSp delSp modSp add mod">
        <pc:chgData name="伊健 杜" userId="e69aded81da48593" providerId="LiveId" clId="{44E9D8D9-3818-4B73-ABCE-99D8F3DA982F}" dt="2022-11-08T15:04:59.997" v="3232"/>
        <pc:sldMkLst>
          <pc:docMk/>
          <pc:sldMk cId="90922646" sldId="1372"/>
        </pc:sldMkLst>
        <pc:spChg chg="mod">
          <ac:chgData name="伊健 杜" userId="e69aded81da48593" providerId="LiveId" clId="{44E9D8D9-3818-4B73-ABCE-99D8F3DA982F}" dt="2022-11-08T15:04:59.997" v="3232"/>
          <ac:spMkLst>
            <pc:docMk/>
            <pc:sldMk cId="90922646" sldId="1372"/>
            <ac:spMk id="2" creationId="{10304424-DB4A-36E7-9E0D-D32A5DD0F26C}"/>
          </ac:spMkLst>
        </pc:spChg>
        <pc:spChg chg="add mod">
          <ac:chgData name="伊健 杜" userId="e69aded81da48593" providerId="LiveId" clId="{44E9D8D9-3818-4B73-ABCE-99D8F3DA982F}" dt="2022-11-08T15:04:59.997" v="3232"/>
          <ac:spMkLst>
            <pc:docMk/>
            <pc:sldMk cId="90922646" sldId="1372"/>
            <ac:spMk id="5" creationId="{E7287B0E-EF55-E721-8EFA-9A9183C0EDF9}"/>
          </ac:spMkLst>
        </pc:spChg>
        <pc:spChg chg="del">
          <ac:chgData name="伊健 杜" userId="e69aded81da48593" providerId="LiveId" clId="{44E9D8D9-3818-4B73-ABCE-99D8F3DA982F}" dt="2022-11-08T14:37:22.489" v="2402" actId="478"/>
          <ac:spMkLst>
            <pc:docMk/>
            <pc:sldMk cId="90922646" sldId="1372"/>
            <ac:spMk id="8" creationId="{A2DBC4E4-CAE4-0DDD-D5CD-63E97D8863E7}"/>
          </ac:spMkLst>
        </pc:spChg>
        <pc:spChg chg="del">
          <ac:chgData name="伊健 杜" userId="e69aded81da48593" providerId="LiveId" clId="{44E9D8D9-3818-4B73-ABCE-99D8F3DA982F}" dt="2022-11-08T14:37:22.489" v="2402" actId="478"/>
          <ac:spMkLst>
            <pc:docMk/>
            <pc:sldMk cId="90922646" sldId="1372"/>
            <ac:spMk id="10" creationId="{C563D12D-C672-DCA2-94E7-1AFD51EC851A}"/>
          </ac:spMkLst>
        </pc:spChg>
        <pc:spChg chg="del">
          <ac:chgData name="伊健 杜" userId="e69aded81da48593" providerId="LiveId" clId="{44E9D8D9-3818-4B73-ABCE-99D8F3DA982F}" dt="2022-11-08T14:37:22.489" v="2402" actId="478"/>
          <ac:spMkLst>
            <pc:docMk/>
            <pc:sldMk cId="90922646" sldId="1372"/>
            <ac:spMk id="11" creationId="{99DACB77-177C-DAEE-E1C9-C4DAB3D5FD71}"/>
          </ac:spMkLst>
        </pc:spChg>
        <pc:spChg chg="del">
          <ac:chgData name="伊健 杜" userId="e69aded81da48593" providerId="LiveId" clId="{44E9D8D9-3818-4B73-ABCE-99D8F3DA982F}" dt="2022-11-08T14:37:22.489" v="2402" actId="478"/>
          <ac:spMkLst>
            <pc:docMk/>
            <pc:sldMk cId="90922646" sldId="1372"/>
            <ac:spMk id="12" creationId="{A5D315CA-7291-1677-2789-560A0291ADFC}"/>
          </ac:spMkLst>
        </pc:spChg>
        <pc:picChg chg="del">
          <ac:chgData name="伊健 杜" userId="e69aded81da48593" providerId="LiveId" clId="{44E9D8D9-3818-4B73-ABCE-99D8F3DA982F}" dt="2022-11-08T14:37:22.489" v="2402" actId="478"/>
          <ac:picMkLst>
            <pc:docMk/>
            <pc:sldMk cId="90922646" sldId="1372"/>
            <ac:picMk id="10242" creationId="{3E4190FF-54BF-1623-8760-C155B5E686E7}"/>
          </ac:picMkLst>
        </pc:picChg>
        <pc:picChg chg="del">
          <ac:chgData name="伊健 杜" userId="e69aded81da48593" providerId="LiveId" clId="{44E9D8D9-3818-4B73-ABCE-99D8F3DA982F}" dt="2022-11-08T14:37:22.489" v="2402" actId="478"/>
          <ac:picMkLst>
            <pc:docMk/>
            <pc:sldMk cId="90922646" sldId="1372"/>
            <ac:picMk id="10244" creationId="{BD52D9C9-3D34-CF76-C17A-8CCD7040E6B7}"/>
          </ac:picMkLst>
        </pc:picChg>
        <pc:picChg chg="add mod">
          <ac:chgData name="伊健 杜" userId="e69aded81da48593" providerId="LiveId" clId="{44E9D8D9-3818-4B73-ABCE-99D8F3DA982F}" dt="2022-11-08T14:37:35.921" v="2410" actId="1076"/>
          <ac:picMkLst>
            <pc:docMk/>
            <pc:sldMk cId="90922646" sldId="1372"/>
            <ac:picMk id="11266" creationId="{A5E8A16D-DA69-7191-543B-B95427F0EB35}"/>
          </ac:picMkLst>
        </pc:picChg>
      </pc:sldChg>
      <pc:sldChg chg="modSp add mod">
        <pc:chgData name="伊健 杜" userId="e69aded81da48593" providerId="LiveId" clId="{44E9D8D9-3818-4B73-ABCE-99D8F3DA982F}" dt="2022-11-08T15:04:59.997" v="3232"/>
        <pc:sldMkLst>
          <pc:docMk/>
          <pc:sldMk cId="449833426" sldId="1373"/>
        </pc:sldMkLst>
        <pc:spChg chg="mod">
          <ac:chgData name="伊健 杜" userId="e69aded81da48593" providerId="LiveId" clId="{44E9D8D9-3818-4B73-ABCE-99D8F3DA982F}" dt="2022-11-08T15:04:59.997" v="3232"/>
          <ac:spMkLst>
            <pc:docMk/>
            <pc:sldMk cId="449833426" sldId="1373"/>
            <ac:spMk id="2" creationId="{6084B583-4B82-A4DC-19D1-BC381BD4D41F}"/>
          </ac:spMkLst>
        </pc:spChg>
      </pc:sldChg>
      <pc:sldChg chg="modSp add mod">
        <pc:chgData name="伊健 杜" userId="e69aded81da48593" providerId="LiveId" clId="{44E9D8D9-3818-4B73-ABCE-99D8F3DA982F}" dt="2022-11-08T15:04:59.997" v="3232"/>
        <pc:sldMkLst>
          <pc:docMk/>
          <pc:sldMk cId="486638814" sldId="1374"/>
        </pc:sldMkLst>
        <pc:spChg chg="mod">
          <ac:chgData name="伊健 杜" userId="e69aded81da48593" providerId="LiveId" clId="{44E9D8D9-3818-4B73-ABCE-99D8F3DA982F}" dt="2022-11-08T15:04:59.997" v="3232"/>
          <ac:spMkLst>
            <pc:docMk/>
            <pc:sldMk cId="486638814" sldId="1374"/>
            <ac:spMk id="2" creationId="{6084B583-4B82-A4DC-19D1-BC381BD4D41F}"/>
          </ac:spMkLst>
        </pc:spChg>
      </pc:sldChg>
      <pc:sldChg chg="addSp delSp modSp add mod">
        <pc:chgData name="伊健 杜" userId="e69aded81da48593" providerId="LiveId" clId="{44E9D8D9-3818-4B73-ABCE-99D8F3DA982F}" dt="2022-11-08T15:04:59.997" v="3232"/>
        <pc:sldMkLst>
          <pc:docMk/>
          <pc:sldMk cId="1276298087" sldId="1375"/>
        </pc:sldMkLst>
        <pc:spChg chg="mod">
          <ac:chgData name="伊健 杜" userId="e69aded81da48593" providerId="LiveId" clId="{44E9D8D9-3818-4B73-ABCE-99D8F3DA982F}" dt="2022-11-08T15:04:59.997" v="3232"/>
          <ac:spMkLst>
            <pc:docMk/>
            <pc:sldMk cId="1276298087" sldId="1375"/>
            <ac:spMk id="2" creationId="{10304424-DB4A-36E7-9E0D-D32A5DD0F26C}"/>
          </ac:spMkLst>
        </pc:spChg>
        <pc:spChg chg="mod">
          <ac:chgData name="伊健 杜" userId="e69aded81da48593" providerId="LiveId" clId="{44E9D8D9-3818-4B73-ABCE-99D8F3DA982F}" dt="2022-11-08T15:04:59.997" v="3232"/>
          <ac:spMkLst>
            <pc:docMk/>
            <pc:sldMk cId="1276298087" sldId="1375"/>
            <ac:spMk id="5" creationId="{E7287B0E-EF55-E721-8EFA-9A9183C0EDF9}"/>
          </ac:spMkLst>
        </pc:spChg>
        <pc:picChg chg="add del mod">
          <ac:chgData name="伊健 杜" userId="e69aded81da48593" providerId="LiveId" clId="{44E9D8D9-3818-4B73-ABCE-99D8F3DA982F}" dt="2022-11-08T14:46:35.164" v="2964" actId="478"/>
          <ac:picMkLst>
            <pc:docMk/>
            <pc:sldMk cId="1276298087" sldId="1375"/>
            <ac:picMk id="6" creationId="{B7600CC4-A281-6A6A-78CD-48668CBF49B2}"/>
          </ac:picMkLst>
        </pc:picChg>
        <pc:picChg chg="del">
          <ac:chgData name="伊健 杜" userId="e69aded81da48593" providerId="LiveId" clId="{44E9D8D9-3818-4B73-ABCE-99D8F3DA982F}" dt="2022-11-08T14:42:57.632" v="2655" actId="478"/>
          <ac:picMkLst>
            <pc:docMk/>
            <pc:sldMk cId="1276298087" sldId="1375"/>
            <ac:picMk id="11266" creationId="{A5E8A16D-DA69-7191-543B-B95427F0EB35}"/>
          </ac:picMkLst>
        </pc:picChg>
        <pc:picChg chg="add del mod">
          <ac:chgData name="伊健 杜" userId="e69aded81da48593" providerId="LiveId" clId="{44E9D8D9-3818-4B73-ABCE-99D8F3DA982F}" dt="2022-11-08T14:46:36.569" v="2965" actId="478"/>
          <ac:picMkLst>
            <pc:docMk/>
            <pc:sldMk cId="1276298087" sldId="1375"/>
            <ac:picMk id="12290" creationId="{69574E62-66C6-D0BC-33D0-5611CB62428A}"/>
          </ac:picMkLst>
        </pc:picChg>
        <pc:picChg chg="add mod">
          <ac:chgData name="伊健 杜" userId="e69aded81da48593" providerId="LiveId" clId="{44E9D8D9-3818-4B73-ABCE-99D8F3DA982F}" dt="2022-11-08T14:46:39.693" v="2968" actId="1076"/>
          <ac:picMkLst>
            <pc:docMk/>
            <pc:sldMk cId="1276298087" sldId="1375"/>
            <ac:picMk id="12292" creationId="{10A1B122-578C-C919-3162-47F896AC7681}"/>
          </ac:picMkLst>
        </pc:picChg>
      </pc:sldChg>
      <pc:sldChg chg="delSp modSp add mod ord">
        <pc:chgData name="伊健 杜" userId="e69aded81da48593" providerId="LiveId" clId="{44E9D8D9-3818-4B73-ABCE-99D8F3DA982F}" dt="2022-11-08T15:04:59.997" v="3232"/>
        <pc:sldMkLst>
          <pc:docMk/>
          <pc:sldMk cId="795428135" sldId="1376"/>
        </pc:sldMkLst>
        <pc:spChg chg="mod">
          <ac:chgData name="伊健 杜" userId="e69aded81da48593" providerId="LiveId" clId="{44E9D8D9-3818-4B73-ABCE-99D8F3DA982F}" dt="2022-11-08T15:04:59.997" v="3232"/>
          <ac:spMkLst>
            <pc:docMk/>
            <pc:sldMk cId="795428135" sldId="1376"/>
            <ac:spMk id="2" creationId="{10304424-DB4A-36E7-9E0D-D32A5DD0F26C}"/>
          </ac:spMkLst>
        </pc:spChg>
        <pc:spChg chg="mod">
          <ac:chgData name="伊健 杜" userId="e69aded81da48593" providerId="LiveId" clId="{44E9D8D9-3818-4B73-ABCE-99D8F3DA982F}" dt="2022-11-08T15:04:59.997" v="3232"/>
          <ac:spMkLst>
            <pc:docMk/>
            <pc:sldMk cId="795428135" sldId="1376"/>
            <ac:spMk id="5" creationId="{E7287B0E-EF55-E721-8EFA-9A9183C0EDF9}"/>
          </ac:spMkLst>
        </pc:spChg>
        <pc:picChg chg="mod">
          <ac:chgData name="伊健 杜" userId="e69aded81da48593" providerId="LiveId" clId="{44E9D8D9-3818-4B73-ABCE-99D8F3DA982F}" dt="2022-11-08T14:47:29.538" v="3073" actId="1076"/>
          <ac:picMkLst>
            <pc:docMk/>
            <pc:sldMk cId="795428135" sldId="1376"/>
            <ac:picMk id="12290" creationId="{69574E62-66C6-D0BC-33D0-5611CB62428A}"/>
          </ac:picMkLst>
        </pc:picChg>
        <pc:picChg chg="del">
          <ac:chgData name="伊健 杜" userId="e69aded81da48593" providerId="LiveId" clId="{44E9D8D9-3818-4B73-ABCE-99D8F3DA982F}" dt="2022-11-08T14:45:53.536" v="2914" actId="21"/>
          <ac:picMkLst>
            <pc:docMk/>
            <pc:sldMk cId="795428135" sldId="1376"/>
            <ac:picMk id="12292" creationId="{10A1B122-578C-C919-3162-47F896AC7681}"/>
          </ac:picMkLst>
        </pc:picChg>
      </pc:sldChg>
      <pc:sldChg chg="addSp delSp modSp add mod modNotes modNotesTx">
        <pc:chgData name="伊健 杜" userId="e69aded81da48593" providerId="LiveId" clId="{44E9D8D9-3818-4B73-ABCE-99D8F3DA982F}" dt="2022-11-08T15:04:59.997" v="3232"/>
        <pc:sldMkLst>
          <pc:docMk/>
          <pc:sldMk cId="3846005690" sldId="1377"/>
        </pc:sldMkLst>
        <pc:spChg chg="del mod">
          <ac:chgData name="伊健 杜" userId="e69aded81da48593" providerId="LiveId" clId="{44E9D8D9-3818-4B73-ABCE-99D8F3DA982F}" dt="2022-11-08T14:47:48.792" v="3096" actId="478"/>
          <ac:spMkLst>
            <pc:docMk/>
            <pc:sldMk cId="3846005690" sldId="1377"/>
            <ac:spMk id="2" creationId="{6084B583-4B82-A4DC-19D1-BC381BD4D41F}"/>
          </ac:spMkLst>
        </pc:spChg>
        <pc:picChg chg="add mod">
          <ac:chgData name="伊健 杜" userId="e69aded81da48593" providerId="LiveId" clId="{44E9D8D9-3818-4B73-ABCE-99D8F3DA982F}" dt="2022-11-08T14:49:37.863" v="3231" actId="14100"/>
          <ac:picMkLst>
            <pc:docMk/>
            <pc:sldMk cId="3846005690" sldId="1377"/>
            <ac:picMk id="3" creationId="{85B49AE4-2867-BA70-7CB0-A38633520F3B}"/>
          </ac:picMkLst>
        </pc:picChg>
        <pc:picChg chg="add mod">
          <ac:chgData name="伊健 杜" userId="e69aded81da48593" providerId="LiveId" clId="{44E9D8D9-3818-4B73-ABCE-99D8F3DA982F}" dt="2022-11-08T14:49:26.272" v="3226" actId="1076"/>
          <ac:picMkLst>
            <pc:docMk/>
            <pc:sldMk cId="3846005690" sldId="1377"/>
            <ac:picMk id="4" creationId="{B36B8DB1-4155-B858-EF91-27496DAB7CD6}"/>
          </ac:picMkLst>
        </pc:picChg>
      </pc:sldChg>
    </pc:docChg>
  </pc:docChgLst>
  <pc:docChgLst>
    <pc:chgData name="伊健 杜" userId="e69aded81da48593" providerId="LiveId" clId="{3718FCA3-DF77-4CF4-97AF-0A6F897F96AD}"/>
    <pc:docChg chg="undo custSel addSld delSld modSld sldOrd">
      <pc:chgData name="伊健 杜" userId="e69aded81da48593" providerId="LiveId" clId="{3718FCA3-DF77-4CF4-97AF-0A6F897F96AD}" dt="2023-03-16T12:44:30.481" v="3669" actId="20577"/>
      <pc:docMkLst>
        <pc:docMk/>
      </pc:docMkLst>
      <pc:sldChg chg="addSp delSp modSp add mod">
        <pc:chgData name="伊健 杜" userId="e69aded81da48593" providerId="LiveId" clId="{3718FCA3-DF77-4CF4-97AF-0A6F897F96AD}" dt="2023-03-16T08:42:23.308" v="3666"/>
        <pc:sldMkLst>
          <pc:docMk/>
          <pc:sldMk cId="1400167800" sldId="2468"/>
        </pc:sldMkLst>
        <pc:spChg chg="mod">
          <ac:chgData name="伊健 杜" userId="e69aded81da48593" providerId="LiveId" clId="{3718FCA3-DF77-4CF4-97AF-0A6F897F96AD}" dt="2023-03-16T08:42:23.308" v="3666"/>
          <ac:spMkLst>
            <pc:docMk/>
            <pc:sldMk cId="1400167800" sldId="2468"/>
            <ac:spMk id="4" creationId="{02C1390D-8BF2-080E-6243-D934E7302B7B}"/>
          </ac:spMkLst>
        </pc:spChg>
        <pc:spChg chg="mod">
          <ac:chgData name="伊健 杜" userId="e69aded81da48593" providerId="LiveId" clId="{3718FCA3-DF77-4CF4-97AF-0A6F897F96AD}" dt="2023-03-16T08:42:23.308" v="3666"/>
          <ac:spMkLst>
            <pc:docMk/>
            <pc:sldMk cId="1400167800" sldId="2468"/>
            <ac:spMk id="9" creationId="{7C423D93-45E3-B2E3-10CF-ED853425F51E}"/>
          </ac:spMkLst>
        </pc:spChg>
        <pc:picChg chg="add mod">
          <ac:chgData name="伊健 杜" userId="e69aded81da48593" providerId="LiveId" clId="{3718FCA3-DF77-4CF4-97AF-0A6F897F96AD}" dt="2023-03-16T08:31:05.830" v="3551" actId="1076"/>
          <ac:picMkLst>
            <pc:docMk/>
            <pc:sldMk cId="1400167800" sldId="2468"/>
            <ac:picMk id="2" creationId="{A384BEC2-4EC8-6E0D-FFC6-13919BC8EB52}"/>
          </ac:picMkLst>
        </pc:picChg>
        <pc:picChg chg="del">
          <ac:chgData name="伊健 杜" userId="e69aded81da48593" providerId="LiveId" clId="{3718FCA3-DF77-4CF4-97AF-0A6F897F96AD}" dt="2023-03-16T07:08:56.395" v="117" actId="478"/>
          <ac:picMkLst>
            <pc:docMk/>
            <pc:sldMk cId="1400167800" sldId="2468"/>
            <ac:picMk id="4098" creationId="{75792AEF-AA86-3AA4-56D8-A949638BCE65}"/>
          </ac:picMkLst>
        </pc:picChg>
      </pc:sldChg>
      <pc:sldChg chg="del">
        <pc:chgData name="伊健 杜" userId="e69aded81da48593" providerId="LiveId" clId="{3718FCA3-DF77-4CF4-97AF-0A6F897F96AD}" dt="2023-03-16T07:07:29.784" v="98" actId="47"/>
        <pc:sldMkLst>
          <pc:docMk/>
          <pc:sldMk cId="527251405" sldId="2506"/>
        </pc:sldMkLst>
      </pc:sldChg>
      <pc:sldChg chg="del">
        <pc:chgData name="伊健 杜" userId="e69aded81da48593" providerId="LiveId" clId="{3718FCA3-DF77-4CF4-97AF-0A6F897F96AD}" dt="2023-03-16T07:07:29.784" v="98" actId="47"/>
        <pc:sldMkLst>
          <pc:docMk/>
          <pc:sldMk cId="541025328" sldId="2536"/>
        </pc:sldMkLst>
      </pc:sldChg>
      <pc:sldChg chg="del">
        <pc:chgData name="伊健 杜" userId="e69aded81da48593" providerId="LiveId" clId="{3718FCA3-DF77-4CF4-97AF-0A6F897F96AD}" dt="2023-03-16T07:07:29.784" v="98" actId="47"/>
        <pc:sldMkLst>
          <pc:docMk/>
          <pc:sldMk cId="1564782402" sldId="2537"/>
        </pc:sldMkLst>
      </pc:sldChg>
      <pc:sldChg chg="del">
        <pc:chgData name="伊健 杜" userId="e69aded81da48593" providerId="LiveId" clId="{3718FCA3-DF77-4CF4-97AF-0A6F897F96AD}" dt="2023-03-16T07:07:29.784" v="98" actId="47"/>
        <pc:sldMkLst>
          <pc:docMk/>
          <pc:sldMk cId="3781204276" sldId="2538"/>
        </pc:sldMkLst>
      </pc:sldChg>
      <pc:sldChg chg="del">
        <pc:chgData name="伊健 杜" userId="e69aded81da48593" providerId="LiveId" clId="{3718FCA3-DF77-4CF4-97AF-0A6F897F96AD}" dt="2023-03-16T07:07:29.784" v="98" actId="47"/>
        <pc:sldMkLst>
          <pc:docMk/>
          <pc:sldMk cId="1323087940" sldId="2539"/>
        </pc:sldMkLst>
      </pc:sldChg>
      <pc:sldChg chg="del">
        <pc:chgData name="伊健 杜" userId="e69aded81da48593" providerId="LiveId" clId="{3718FCA3-DF77-4CF4-97AF-0A6F897F96AD}" dt="2023-03-16T07:07:29.784" v="98" actId="47"/>
        <pc:sldMkLst>
          <pc:docMk/>
          <pc:sldMk cId="2123031646" sldId="2540"/>
        </pc:sldMkLst>
      </pc:sldChg>
      <pc:sldChg chg="del">
        <pc:chgData name="伊健 杜" userId="e69aded81da48593" providerId="LiveId" clId="{3718FCA3-DF77-4CF4-97AF-0A6F897F96AD}" dt="2023-03-16T07:07:29.784" v="98" actId="47"/>
        <pc:sldMkLst>
          <pc:docMk/>
          <pc:sldMk cId="641335736" sldId="2541"/>
        </pc:sldMkLst>
      </pc:sldChg>
      <pc:sldChg chg="del">
        <pc:chgData name="伊健 杜" userId="e69aded81da48593" providerId="LiveId" clId="{3718FCA3-DF77-4CF4-97AF-0A6F897F96AD}" dt="2023-03-16T07:07:29.784" v="98" actId="47"/>
        <pc:sldMkLst>
          <pc:docMk/>
          <pc:sldMk cId="612418848" sldId="2542"/>
        </pc:sldMkLst>
      </pc:sldChg>
      <pc:sldChg chg="del">
        <pc:chgData name="伊健 杜" userId="e69aded81da48593" providerId="LiveId" clId="{3718FCA3-DF77-4CF4-97AF-0A6F897F96AD}" dt="2023-03-16T07:07:29.784" v="98" actId="47"/>
        <pc:sldMkLst>
          <pc:docMk/>
          <pc:sldMk cId="1974929884" sldId="2543"/>
        </pc:sldMkLst>
      </pc:sldChg>
      <pc:sldChg chg="del">
        <pc:chgData name="伊健 杜" userId="e69aded81da48593" providerId="LiveId" clId="{3718FCA3-DF77-4CF4-97AF-0A6F897F96AD}" dt="2023-03-16T07:07:29.784" v="98" actId="47"/>
        <pc:sldMkLst>
          <pc:docMk/>
          <pc:sldMk cId="820649207" sldId="2544"/>
        </pc:sldMkLst>
      </pc:sldChg>
      <pc:sldChg chg="del">
        <pc:chgData name="伊健 杜" userId="e69aded81da48593" providerId="LiveId" clId="{3718FCA3-DF77-4CF4-97AF-0A6F897F96AD}" dt="2023-03-16T07:07:29.784" v="98" actId="47"/>
        <pc:sldMkLst>
          <pc:docMk/>
          <pc:sldMk cId="2404243998" sldId="2545"/>
        </pc:sldMkLst>
      </pc:sldChg>
      <pc:sldChg chg="del">
        <pc:chgData name="伊健 杜" userId="e69aded81da48593" providerId="LiveId" clId="{3718FCA3-DF77-4CF4-97AF-0A6F897F96AD}" dt="2023-03-16T07:07:29.784" v="98" actId="47"/>
        <pc:sldMkLst>
          <pc:docMk/>
          <pc:sldMk cId="572437580" sldId="2546"/>
        </pc:sldMkLst>
      </pc:sldChg>
      <pc:sldChg chg="del">
        <pc:chgData name="伊健 杜" userId="e69aded81da48593" providerId="LiveId" clId="{3718FCA3-DF77-4CF4-97AF-0A6F897F96AD}" dt="2023-03-16T07:07:29.784" v="98" actId="47"/>
        <pc:sldMkLst>
          <pc:docMk/>
          <pc:sldMk cId="3415684638" sldId="2547"/>
        </pc:sldMkLst>
      </pc:sldChg>
      <pc:sldChg chg="del">
        <pc:chgData name="伊健 杜" userId="e69aded81da48593" providerId="LiveId" clId="{3718FCA3-DF77-4CF4-97AF-0A6F897F96AD}" dt="2023-03-16T07:07:29.784" v="98" actId="47"/>
        <pc:sldMkLst>
          <pc:docMk/>
          <pc:sldMk cId="3569530016" sldId="2548"/>
        </pc:sldMkLst>
      </pc:sldChg>
      <pc:sldChg chg="del">
        <pc:chgData name="伊健 杜" userId="e69aded81da48593" providerId="LiveId" clId="{3718FCA3-DF77-4CF4-97AF-0A6F897F96AD}" dt="2023-03-16T07:07:29.784" v="98" actId="47"/>
        <pc:sldMkLst>
          <pc:docMk/>
          <pc:sldMk cId="45491449" sldId="2550"/>
        </pc:sldMkLst>
      </pc:sldChg>
      <pc:sldChg chg="del">
        <pc:chgData name="伊健 杜" userId="e69aded81da48593" providerId="LiveId" clId="{3718FCA3-DF77-4CF4-97AF-0A6F897F96AD}" dt="2023-03-16T07:07:29.784" v="98" actId="47"/>
        <pc:sldMkLst>
          <pc:docMk/>
          <pc:sldMk cId="1198347628" sldId="2551"/>
        </pc:sldMkLst>
      </pc:sldChg>
      <pc:sldChg chg="del">
        <pc:chgData name="伊健 杜" userId="e69aded81da48593" providerId="LiveId" clId="{3718FCA3-DF77-4CF4-97AF-0A6F897F96AD}" dt="2023-03-16T07:07:29.784" v="98" actId="47"/>
        <pc:sldMkLst>
          <pc:docMk/>
          <pc:sldMk cId="3746730528" sldId="2552"/>
        </pc:sldMkLst>
      </pc:sldChg>
      <pc:sldChg chg="del">
        <pc:chgData name="伊健 杜" userId="e69aded81da48593" providerId="LiveId" clId="{3718FCA3-DF77-4CF4-97AF-0A6F897F96AD}" dt="2023-03-16T07:07:29.784" v="98" actId="47"/>
        <pc:sldMkLst>
          <pc:docMk/>
          <pc:sldMk cId="3271518090" sldId="2553"/>
        </pc:sldMkLst>
      </pc:sldChg>
      <pc:sldChg chg="addSp modSp mod">
        <pc:chgData name="伊健 杜" userId="e69aded81da48593" providerId="LiveId" clId="{3718FCA3-DF77-4CF4-97AF-0A6F897F96AD}" dt="2023-03-16T06:46:01.415" v="16" actId="1076"/>
        <pc:sldMkLst>
          <pc:docMk/>
          <pc:sldMk cId="1968462076" sldId="2554"/>
        </pc:sldMkLst>
        <pc:spChg chg="mod">
          <ac:chgData name="伊健 杜" userId="e69aded81da48593" providerId="LiveId" clId="{3718FCA3-DF77-4CF4-97AF-0A6F897F96AD}" dt="2023-03-16T06:46:01.415" v="16" actId="1076"/>
          <ac:spMkLst>
            <pc:docMk/>
            <pc:sldMk cId="1968462076" sldId="2554"/>
            <ac:spMk id="2" creationId="{10304424-DB4A-36E7-9E0D-D32A5DD0F26C}"/>
          </ac:spMkLst>
        </pc:spChg>
        <pc:spChg chg="add mod">
          <ac:chgData name="伊健 杜" userId="e69aded81da48593" providerId="LiveId" clId="{3718FCA3-DF77-4CF4-97AF-0A6F897F96AD}" dt="2023-03-16T06:45:58.669" v="15" actId="1076"/>
          <ac:spMkLst>
            <pc:docMk/>
            <pc:sldMk cId="1968462076" sldId="2554"/>
            <ac:spMk id="3" creationId="{BC5FA45E-4825-69E0-95EF-F180391C1C98}"/>
          </ac:spMkLst>
        </pc:spChg>
        <pc:spChg chg="add mod">
          <ac:chgData name="伊健 杜" userId="e69aded81da48593" providerId="LiveId" clId="{3718FCA3-DF77-4CF4-97AF-0A6F897F96AD}" dt="2023-03-16T06:45:58.669" v="15" actId="1076"/>
          <ac:spMkLst>
            <pc:docMk/>
            <pc:sldMk cId="1968462076" sldId="2554"/>
            <ac:spMk id="4" creationId="{ACFC1495-C113-DDC6-D438-9683487FFBB8}"/>
          </ac:spMkLst>
        </pc:spChg>
        <pc:spChg chg="add mod">
          <ac:chgData name="伊健 杜" userId="e69aded81da48593" providerId="LiveId" clId="{3718FCA3-DF77-4CF4-97AF-0A6F897F96AD}" dt="2023-03-16T06:45:58.669" v="15" actId="1076"/>
          <ac:spMkLst>
            <pc:docMk/>
            <pc:sldMk cId="1968462076" sldId="2554"/>
            <ac:spMk id="5" creationId="{FDAF3940-0E27-3FF0-2FCB-FAF49B961152}"/>
          </ac:spMkLst>
        </pc:spChg>
        <pc:spChg chg="add mod">
          <ac:chgData name="伊健 杜" userId="e69aded81da48593" providerId="LiveId" clId="{3718FCA3-DF77-4CF4-97AF-0A6F897F96AD}" dt="2023-03-16T06:45:58.669" v="15" actId="1076"/>
          <ac:spMkLst>
            <pc:docMk/>
            <pc:sldMk cId="1968462076" sldId="2554"/>
            <ac:spMk id="6" creationId="{A0297C2A-84FB-E483-54BC-B05735550E3C}"/>
          </ac:spMkLst>
        </pc:spChg>
        <pc:spChg chg="add mod">
          <ac:chgData name="伊健 杜" userId="e69aded81da48593" providerId="LiveId" clId="{3718FCA3-DF77-4CF4-97AF-0A6F897F96AD}" dt="2023-03-16T06:45:58.669" v="15" actId="1076"/>
          <ac:spMkLst>
            <pc:docMk/>
            <pc:sldMk cId="1968462076" sldId="2554"/>
            <ac:spMk id="7" creationId="{C6EEE581-C60E-B2C4-7E4D-313D3E9795E4}"/>
          </ac:spMkLst>
        </pc:spChg>
      </pc:sldChg>
      <pc:sldChg chg="del">
        <pc:chgData name="伊健 杜" userId="e69aded81da48593" providerId="LiveId" clId="{3718FCA3-DF77-4CF4-97AF-0A6F897F96AD}" dt="2023-03-16T07:07:29.784" v="98" actId="47"/>
        <pc:sldMkLst>
          <pc:docMk/>
          <pc:sldMk cId="3822852693" sldId="2555"/>
        </pc:sldMkLst>
      </pc:sldChg>
      <pc:sldChg chg="del">
        <pc:chgData name="伊健 杜" userId="e69aded81da48593" providerId="LiveId" clId="{3718FCA3-DF77-4CF4-97AF-0A6F897F96AD}" dt="2023-03-16T07:07:29.784" v="98" actId="47"/>
        <pc:sldMkLst>
          <pc:docMk/>
          <pc:sldMk cId="3554450758" sldId="2556"/>
        </pc:sldMkLst>
      </pc:sldChg>
      <pc:sldChg chg="del">
        <pc:chgData name="伊健 杜" userId="e69aded81da48593" providerId="LiveId" clId="{3718FCA3-DF77-4CF4-97AF-0A6F897F96AD}" dt="2023-03-16T07:07:29.784" v="98" actId="47"/>
        <pc:sldMkLst>
          <pc:docMk/>
          <pc:sldMk cId="2762679102" sldId="2557"/>
        </pc:sldMkLst>
      </pc:sldChg>
      <pc:sldChg chg="del">
        <pc:chgData name="伊健 杜" userId="e69aded81da48593" providerId="LiveId" clId="{3718FCA3-DF77-4CF4-97AF-0A6F897F96AD}" dt="2023-03-16T07:07:29.784" v="98" actId="47"/>
        <pc:sldMkLst>
          <pc:docMk/>
          <pc:sldMk cId="2099640421" sldId="2558"/>
        </pc:sldMkLst>
      </pc:sldChg>
      <pc:sldChg chg="del">
        <pc:chgData name="伊健 杜" userId="e69aded81da48593" providerId="LiveId" clId="{3718FCA3-DF77-4CF4-97AF-0A6F897F96AD}" dt="2023-03-16T07:07:29.784" v="98" actId="47"/>
        <pc:sldMkLst>
          <pc:docMk/>
          <pc:sldMk cId="2809796179" sldId="2559"/>
        </pc:sldMkLst>
      </pc:sldChg>
      <pc:sldChg chg="del">
        <pc:chgData name="伊健 杜" userId="e69aded81da48593" providerId="LiveId" clId="{3718FCA3-DF77-4CF4-97AF-0A6F897F96AD}" dt="2023-03-16T07:07:29.784" v="98" actId="47"/>
        <pc:sldMkLst>
          <pc:docMk/>
          <pc:sldMk cId="998731403" sldId="2560"/>
        </pc:sldMkLst>
      </pc:sldChg>
      <pc:sldChg chg="del">
        <pc:chgData name="伊健 杜" userId="e69aded81da48593" providerId="LiveId" clId="{3718FCA3-DF77-4CF4-97AF-0A6F897F96AD}" dt="2023-03-16T07:07:29.784" v="98" actId="47"/>
        <pc:sldMkLst>
          <pc:docMk/>
          <pc:sldMk cId="2032815478" sldId="2561"/>
        </pc:sldMkLst>
      </pc:sldChg>
      <pc:sldChg chg="modSp mod">
        <pc:chgData name="伊健 杜" userId="e69aded81da48593" providerId="LiveId" clId="{3718FCA3-DF77-4CF4-97AF-0A6F897F96AD}" dt="2023-03-16T06:46:20.840" v="19" actId="20577"/>
        <pc:sldMkLst>
          <pc:docMk/>
          <pc:sldMk cId="793433044" sldId="2567"/>
        </pc:sldMkLst>
        <pc:spChg chg="mod">
          <ac:chgData name="伊健 杜" userId="e69aded81da48593" providerId="LiveId" clId="{3718FCA3-DF77-4CF4-97AF-0A6F897F96AD}" dt="2023-03-16T06:46:20.840" v="19" actId="20577"/>
          <ac:spMkLst>
            <pc:docMk/>
            <pc:sldMk cId="793433044" sldId="2567"/>
            <ac:spMk id="2" creationId="{10304424-DB4A-36E7-9E0D-D32A5DD0F26C}"/>
          </ac:spMkLst>
        </pc:spChg>
      </pc:sldChg>
      <pc:sldChg chg="del">
        <pc:chgData name="伊健 杜" userId="e69aded81da48593" providerId="LiveId" clId="{3718FCA3-DF77-4CF4-97AF-0A6F897F96AD}" dt="2023-03-16T07:07:29.784" v="98" actId="47"/>
        <pc:sldMkLst>
          <pc:docMk/>
          <pc:sldMk cId="4138779801" sldId="2568"/>
        </pc:sldMkLst>
      </pc:sldChg>
      <pc:sldChg chg="addSp delSp modSp add mod">
        <pc:chgData name="伊健 杜" userId="e69aded81da48593" providerId="LiveId" clId="{3718FCA3-DF77-4CF4-97AF-0A6F897F96AD}" dt="2023-03-16T08:42:23.308" v="3666"/>
        <pc:sldMkLst>
          <pc:docMk/>
          <pc:sldMk cId="3271964413" sldId="2569"/>
        </pc:sldMkLst>
        <pc:spChg chg="mod">
          <ac:chgData name="伊健 杜" userId="e69aded81da48593" providerId="LiveId" clId="{3718FCA3-DF77-4CF4-97AF-0A6F897F96AD}" dt="2023-03-16T08:42:23.308" v="3666"/>
          <ac:spMkLst>
            <pc:docMk/>
            <pc:sldMk cId="3271964413" sldId="2569"/>
            <ac:spMk id="2" creationId="{10304424-DB4A-36E7-9E0D-D32A5DD0F26C}"/>
          </ac:spMkLst>
        </pc:spChg>
        <pc:spChg chg="add mod">
          <ac:chgData name="伊健 杜" userId="e69aded81da48593" providerId="LiveId" clId="{3718FCA3-DF77-4CF4-97AF-0A6F897F96AD}" dt="2023-03-16T08:42:23.308" v="3666"/>
          <ac:spMkLst>
            <pc:docMk/>
            <pc:sldMk cId="3271964413" sldId="2569"/>
            <ac:spMk id="3" creationId="{A68883CB-963E-F336-7660-7F30997E9C5B}"/>
          </ac:spMkLst>
        </pc:spChg>
        <pc:spChg chg="mod">
          <ac:chgData name="伊健 杜" userId="e69aded81da48593" providerId="LiveId" clId="{3718FCA3-DF77-4CF4-97AF-0A6F897F96AD}" dt="2023-03-16T07:02:43.289" v="95" actId="20577"/>
          <ac:spMkLst>
            <pc:docMk/>
            <pc:sldMk cId="3271964413" sldId="2569"/>
            <ac:spMk id="5" creationId="{E7287B0E-EF55-E721-8EFA-9A9183C0EDF9}"/>
          </ac:spMkLst>
        </pc:spChg>
        <pc:picChg chg="del">
          <ac:chgData name="伊健 杜" userId="e69aded81da48593" providerId="LiveId" clId="{3718FCA3-DF77-4CF4-97AF-0A6F897F96AD}" dt="2023-03-16T07:03:06.422" v="96" actId="478"/>
          <ac:picMkLst>
            <pc:docMk/>
            <pc:sldMk cId="3271964413" sldId="2569"/>
            <ac:picMk id="6146" creationId="{FA6EA7B1-1759-A15C-E8C6-0856943F264D}"/>
          </ac:picMkLst>
        </pc:picChg>
        <pc:picChg chg="del">
          <ac:chgData name="伊健 杜" userId="e69aded81da48593" providerId="LiveId" clId="{3718FCA3-DF77-4CF4-97AF-0A6F897F96AD}" dt="2023-03-16T07:03:06.422" v="96" actId="478"/>
          <ac:picMkLst>
            <pc:docMk/>
            <pc:sldMk cId="3271964413" sldId="2569"/>
            <ac:picMk id="6148" creationId="{B3489A5E-BB34-ECC0-8F5F-0A58C3B375AA}"/>
          </ac:picMkLst>
        </pc:picChg>
        <pc:picChg chg="add mod">
          <ac:chgData name="伊健 杜" userId="e69aded81da48593" providerId="LiveId" clId="{3718FCA3-DF77-4CF4-97AF-0A6F897F96AD}" dt="2023-03-16T08:34:52.927" v="3571" actId="1076"/>
          <ac:picMkLst>
            <pc:docMk/>
            <pc:sldMk cId="3271964413" sldId="2569"/>
            <ac:picMk id="10242" creationId="{1687FCA8-12CC-D3AC-3C98-0461922F70AE}"/>
          </ac:picMkLst>
        </pc:picChg>
      </pc:sldChg>
      <pc:sldChg chg="addSp modSp add mod ord">
        <pc:chgData name="伊健 杜" userId="e69aded81da48593" providerId="LiveId" clId="{3718FCA3-DF77-4CF4-97AF-0A6F897F96AD}" dt="2023-03-16T08:42:23.308" v="3666"/>
        <pc:sldMkLst>
          <pc:docMk/>
          <pc:sldMk cId="2549540216" sldId="2570"/>
        </pc:sldMkLst>
        <pc:spChg chg="mod">
          <ac:chgData name="伊健 杜" userId="e69aded81da48593" providerId="LiveId" clId="{3718FCA3-DF77-4CF4-97AF-0A6F897F96AD}" dt="2023-03-16T08:42:23.308" v="3666"/>
          <ac:spMkLst>
            <pc:docMk/>
            <pc:sldMk cId="2549540216" sldId="2570"/>
            <ac:spMk id="4" creationId="{02C1390D-8BF2-080E-6243-D934E7302B7B}"/>
          </ac:spMkLst>
        </pc:spChg>
        <pc:spChg chg="mod">
          <ac:chgData name="伊健 杜" userId="e69aded81da48593" providerId="LiveId" clId="{3718FCA3-DF77-4CF4-97AF-0A6F897F96AD}" dt="2023-03-16T08:42:23.308" v="3666"/>
          <ac:spMkLst>
            <pc:docMk/>
            <pc:sldMk cId="2549540216" sldId="2570"/>
            <ac:spMk id="9" creationId="{7C423D93-45E3-B2E3-10CF-ED853425F51E}"/>
          </ac:spMkLst>
        </pc:spChg>
        <pc:picChg chg="add mod">
          <ac:chgData name="伊健 杜" userId="e69aded81da48593" providerId="LiveId" clId="{3718FCA3-DF77-4CF4-97AF-0A6F897F96AD}" dt="2023-03-16T08:33:12.278" v="3564" actId="1076"/>
          <ac:picMkLst>
            <pc:docMk/>
            <pc:sldMk cId="2549540216" sldId="2570"/>
            <ac:picMk id="8194" creationId="{A2C78E89-B85E-C800-2BA2-729859C9928E}"/>
          </ac:picMkLst>
        </pc:picChg>
      </pc:sldChg>
      <pc:sldChg chg="addSp modSp add mod">
        <pc:chgData name="伊健 杜" userId="e69aded81da48593" providerId="LiveId" clId="{3718FCA3-DF77-4CF4-97AF-0A6F897F96AD}" dt="2023-03-16T08:42:23.308" v="3666"/>
        <pc:sldMkLst>
          <pc:docMk/>
          <pc:sldMk cId="3517168420" sldId="2571"/>
        </pc:sldMkLst>
        <pc:spChg chg="mod">
          <ac:chgData name="伊健 杜" userId="e69aded81da48593" providerId="LiveId" clId="{3718FCA3-DF77-4CF4-97AF-0A6F897F96AD}" dt="2023-03-16T08:42:23.308" v="3666"/>
          <ac:spMkLst>
            <pc:docMk/>
            <pc:sldMk cId="3517168420" sldId="2571"/>
            <ac:spMk id="4" creationId="{02C1390D-8BF2-080E-6243-D934E7302B7B}"/>
          </ac:spMkLst>
        </pc:spChg>
        <pc:spChg chg="mod">
          <ac:chgData name="伊健 杜" userId="e69aded81da48593" providerId="LiveId" clId="{3718FCA3-DF77-4CF4-97AF-0A6F897F96AD}" dt="2023-03-16T08:42:23.308" v="3666"/>
          <ac:spMkLst>
            <pc:docMk/>
            <pc:sldMk cId="3517168420" sldId="2571"/>
            <ac:spMk id="9" creationId="{7C423D93-45E3-B2E3-10CF-ED853425F51E}"/>
          </ac:spMkLst>
        </pc:spChg>
        <pc:picChg chg="add mod">
          <ac:chgData name="伊健 杜" userId="e69aded81da48593" providerId="LiveId" clId="{3718FCA3-DF77-4CF4-97AF-0A6F897F96AD}" dt="2023-03-16T08:31:34.240" v="3555" actId="1076"/>
          <ac:picMkLst>
            <pc:docMk/>
            <pc:sldMk cId="3517168420" sldId="2571"/>
            <ac:picMk id="5122" creationId="{1F1230FD-8C1B-D86D-7180-EFC5186E2C58}"/>
          </ac:picMkLst>
        </pc:picChg>
      </pc:sldChg>
      <pc:sldChg chg="addSp modSp add mod ord">
        <pc:chgData name="伊健 杜" userId="e69aded81da48593" providerId="LiveId" clId="{3718FCA3-DF77-4CF4-97AF-0A6F897F96AD}" dt="2023-03-16T12:44:22.892" v="3667"/>
        <pc:sldMkLst>
          <pc:docMk/>
          <pc:sldMk cId="3745718699" sldId="2572"/>
        </pc:sldMkLst>
        <pc:spChg chg="mod">
          <ac:chgData name="伊健 杜" userId="e69aded81da48593" providerId="LiveId" clId="{3718FCA3-DF77-4CF4-97AF-0A6F897F96AD}" dt="2023-03-16T08:42:23.308" v="3666"/>
          <ac:spMkLst>
            <pc:docMk/>
            <pc:sldMk cId="3745718699" sldId="2572"/>
            <ac:spMk id="4" creationId="{02C1390D-8BF2-080E-6243-D934E7302B7B}"/>
          </ac:spMkLst>
        </pc:spChg>
        <pc:spChg chg="mod">
          <ac:chgData name="伊健 杜" userId="e69aded81da48593" providerId="LiveId" clId="{3718FCA3-DF77-4CF4-97AF-0A6F897F96AD}" dt="2023-03-16T08:42:23.308" v="3666"/>
          <ac:spMkLst>
            <pc:docMk/>
            <pc:sldMk cId="3745718699" sldId="2572"/>
            <ac:spMk id="9" creationId="{7C423D93-45E3-B2E3-10CF-ED853425F51E}"/>
          </ac:spMkLst>
        </pc:spChg>
        <pc:picChg chg="add mod">
          <ac:chgData name="伊健 杜" userId="e69aded81da48593" providerId="LiveId" clId="{3718FCA3-DF77-4CF4-97AF-0A6F897F96AD}" dt="2023-03-16T08:33:54.707" v="3567" actId="1076"/>
          <ac:picMkLst>
            <pc:docMk/>
            <pc:sldMk cId="3745718699" sldId="2572"/>
            <ac:picMk id="9218" creationId="{F24C2606-AB6E-2C05-6C1A-650830330D58}"/>
          </ac:picMkLst>
        </pc:picChg>
        <pc:inkChg chg="add">
          <ac:chgData name="伊健 杜" userId="e69aded81da48593" providerId="LiveId" clId="{3718FCA3-DF77-4CF4-97AF-0A6F897F96AD}" dt="2023-03-16T12:44:22.892" v="3667"/>
          <ac:inkMkLst>
            <pc:docMk/>
            <pc:sldMk cId="3745718699" sldId="2572"/>
            <ac:inkMk id="2" creationId="{E1501CB6-1364-F703-FCE9-30B63DE1BB1A}"/>
          </ac:inkMkLst>
        </pc:inkChg>
      </pc:sldChg>
      <pc:sldChg chg="addSp modSp add mod ord">
        <pc:chgData name="伊健 杜" userId="e69aded81da48593" providerId="LiveId" clId="{3718FCA3-DF77-4CF4-97AF-0A6F897F96AD}" dt="2023-03-16T08:42:23.308" v="3666"/>
        <pc:sldMkLst>
          <pc:docMk/>
          <pc:sldMk cId="814950135" sldId="2573"/>
        </pc:sldMkLst>
        <pc:spChg chg="mod">
          <ac:chgData name="伊健 杜" userId="e69aded81da48593" providerId="LiveId" clId="{3718FCA3-DF77-4CF4-97AF-0A6F897F96AD}" dt="2023-03-16T08:42:23.308" v="3666"/>
          <ac:spMkLst>
            <pc:docMk/>
            <pc:sldMk cId="814950135" sldId="2573"/>
            <ac:spMk id="2" creationId="{10304424-DB4A-36E7-9E0D-D32A5DD0F26C}"/>
          </ac:spMkLst>
        </pc:spChg>
        <pc:spChg chg="add mod">
          <ac:chgData name="伊健 杜" userId="e69aded81da48593" providerId="LiveId" clId="{3718FCA3-DF77-4CF4-97AF-0A6F897F96AD}" dt="2023-03-16T08:42:23.308" v="3666"/>
          <ac:spMkLst>
            <pc:docMk/>
            <pc:sldMk cId="814950135" sldId="2573"/>
            <ac:spMk id="3" creationId="{2A5F3799-5380-771F-2EE0-D8F244048450}"/>
          </ac:spMkLst>
        </pc:spChg>
      </pc:sldChg>
      <pc:sldChg chg="delSp modSp add del mod">
        <pc:chgData name="伊健 杜" userId="e69aded81da48593" providerId="LiveId" clId="{3718FCA3-DF77-4CF4-97AF-0A6F897F96AD}" dt="2023-03-16T07:42:08.339" v="1259" actId="47"/>
        <pc:sldMkLst>
          <pc:docMk/>
          <pc:sldMk cId="1523962592" sldId="2574"/>
        </pc:sldMkLst>
        <pc:spChg chg="mod">
          <ac:chgData name="伊健 杜" userId="e69aded81da48593" providerId="LiveId" clId="{3718FCA3-DF77-4CF4-97AF-0A6F897F96AD}" dt="2023-03-16T07:23:44.594" v="684"/>
          <ac:spMkLst>
            <pc:docMk/>
            <pc:sldMk cId="1523962592" sldId="2574"/>
            <ac:spMk id="2" creationId="{10304424-DB4A-36E7-9E0D-D32A5DD0F26C}"/>
          </ac:spMkLst>
        </pc:spChg>
        <pc:spChg chg="del">
          <ac:chgData name="伊健 杜" userId="e69aded81da48593" providerId="LiveId" clId="{3718FCA3-DF77-4CF4-97AF-0A6F897F96AD}" dt="2023-03-16T07:23:35.861" v="651" actId="478"/>
          <ac:spMkLst>
            <pc:docMk/>
            <pc:sldMk cId="1523962592" sldId="2574"/>
            <ac:spMk id="3" creationId="{2A5F3799-5380-771F-2EE0-D8F244048450}"/>
          </ac:spMkLst>
        </pc:spChg>
      </pc:sldChg>
      <pc:sldChg chg="modSp add del mod">
        <pc:chgData name="伊健 杜" userId="e69aded81da48593" providerId="LiveId" clId="{3718FCA3-DF77-4CF4-97AF-0A6F897F96AD}" dt="2023-03-16T07:26:28.958" v="784" actId="47"/>
        <pc:sldMkLst>
          <pc:docMk/>
          <pc:sldMk cId="3129439723" sldId="2575"/>
        </pc:sldMkLst>
        <pc:spChg chg="mod">
          <ac:chgData name="伊健 杜" userId="e69aded81da48593" providerId="LiveId" clId="{3718FCA3-DF77-4CF4-97AF-0A6F897F96AD}" dt="2023-03-16T07:24:38.615" v="776"/>
          <ac:spMkLst>
            <pc:docMk/>
            <pc:sldMk cId="3129439723" sldId="2575"/>
            <ac:spMk id="4" creationId="{02C1390D-8BF2-080E-6243-D934E7302B7B}"/>
          </ac:spMkLst>
        </pc:spChg>
        <pc:spChg chg="mod">
          <ac:chgData name="伊健 杜" userId="e69aded81da48593" providerId="LiveId" clId="{3718FCA3-DF77-4CF4-97AF-0A6F897F96AD}" dt="2023-03-16T07:24:07.503" v="693" actId="20577"/>
          <ac:spMkLst>
            <pc:docMk/>
            <pc:sldMk cId="3129439723" sldId="2575"/>
            <ac:spMk id="9" creationId="{7C423D93-45E3-B2E3-10CF-ED853425F51E}"/>
          </ac:spMkLst>
        </pc:spChg>
      </pc:sldChg>
      <pc:sldChg chg="addSp modSp add ord">
        <pc:chgData name="伊健 杜" userId="e69aded81da48593" providerId="LiveId" clId="{3718FCA3-DF77-4CF4-97AF-0A6F897F96AD}" dt="2023-03-16T08:42:23.308" v="3666"/>
        <pc:sldMkLst>
          <pc:docMk/>
          <pc:sldMk cId="1326248710" sldId="2576"/>
        </pc:sldMkLst>
        <pc:spChg chg="mod">
          <ac:chgData name="伊健 杜" userId="e69aded81da48593" providerId="LiveId" clId="{3718FCA3-DF77-4CF4-97AF-0A6F897F96AD}" dt="2023-03-16T08:42:23.308" v="3666"/>
          <ac:spMkLst>
            <pc:docMk/>
            <pc:sldMk cId="1326248710" sldId="2576"/>
            <ac:spMk id="4" creationId="{02C1390D-8BF2-080E-6243-D934E7302B7B}"/>
          </ac:spMkLst>
        </pc:spChg>
        <pc:spChg chg="mod">
          <ac:chgData name="伊健 杜" userId="e69aded81da48593" providerId="LiveId" clId="{3718FCA3-DF77-4CF4-97AF-0A6F897F96AD}" dt="2023-03-16T08:42:23.308" v="3666"/>
          <ac:spMkLst>
            <pc:docMk/>
            <pc:sldMk cId="1326248710" sldId="2576"/>
            <ac:spMk id="9" creationId="{7C423D93-45E3-B2E3-10CF-ED853425F51E}"/>
          </ac:spMkLst>
        </pc:spChg>
        <pc:picChg chg="add mod">
          <ac:chgData name="伊健 杜" userId="e69aded81da48593" providerId="LiveId" clId="{3718FCA3-DF77-4CF4-97AF-0A6F897F96AD}" dt="2023-03-16T08:32:54.214" v="3561" actId="1076"/>
          <ac:picMkLst>
            <pc:docMk/>
            <pc:sldMk cId="1326248710" sldId="2576"/>
            <ac:picMk id="7170" creationId="{06B95C68-FC68-BA5A-C4C6-5201431D2124}"/>
          </ac:picMkLst>
        </pc:picChg>
      </pc:sldChg>
      <pc:sldChg chg="addSp modSp add mod">
        <pc:chgData name="伊健 杜" userId="e69aded81da48593" providerId="LiveId" clId="{3718FCA3-DF77-4CF4-97AF-0A6F897F96AD}" dt="2023-03-16T08:42:23.308" v="3666"/>
        <pc:sldMkLst>
          <pc:docMk/>
          <pc:sldMk cId="3149825398" sldId="2577"/>
        </pc:sldMkLst>
        <pc:spChg chg="mod">
          <ac:chgData name="伊健 杜" userId="e69aded81da48593" providerId="LiveId" clId="{3718FCA3-DF77-4CF4-97AF-0A6F897F96AD}" dt="2023-03-16T08:42:23.308" v="3666"/>
          <ac:spMkLst>
            <pc:docMk/>
            <pc:sldMk cId="3149825398" sldId="2577"/>
            <ac:spMk id="4" creationId="{02C1390D-8BF2-080E-6243-D934E7302B7B}"/>
          </ac:spMkLst>
        </pc:spChg>
        <pc:spChg chg="mod">
          <ac:chgData name="伊健 杜" userId="e69aded81da48593" providerId="LiveId" clId="{3718FCA3-DF77-4CF4-97AF-0A6F897F96AD}" dt="2023-03-16T08:42:23.308" v="3666"/>
          <ac:spMkLst>
            <pc:docMk/>
            <pc:sldMk cId="3149825398" sldId="2577"/>
            <ac:spMk id="9" creationId="{7C423D93-45E3-B2E3-10CF-ED853425F51E}"/>
          </ac:spMkLst>
        </pc:spChg>
        <pc:picChg chg="add mod">
          <ac:chgData name="伊健 杜" userId="e69aded81da48593" providerId="LiveId" clId="{3718FCA3-DF77-4CF4-97AF-0A6F897F96AD}" dt="2023-03-16T08:32:20.848" v="3558" actId="1076"/>
          <ac:picMkLst>
            <pc:docMk/>
            <pc:sldMk cId="3149825398" sldId="2577"/>
            <ac:picMk id="6146" creationId="{C5F936F8-9C9F-B6DD-D3E0-073427F760D9}"/>
          </ac:picMkLst>
        </pc:picChg>
      </pc:sldChg>
      <pc:sldChg chg="modSp add mod">
        <pc:chgData name="伊健 杜" userId="e69aded81da48593" providerId="LiveId" clId="{3718FCA3-DF77-4CF4-97AF-0A6F897F96AD}" dt="2023-03-16T08:42:23.308" v="3666"/>
        <pc:sldMkLst>
          <pc:docMk/>
          <pc:sldMk cId="913632030" sldId="2578"/>
        </pc:sldMkLst>
        <pc:spChg chg="mod">
          <ac:chgData name="伊健 杜" userId="e69aded81da48593" providerId="LiveId" clId="{3718FCA3-DF77-4CF4-97AF-0A6F897F96AD}" dt="2023-03-16T08:42:23.308" v="3666"/>
          <ac:spMkLst>
            <pc:docMk/>
            <pc:sldMk cId="913632030" sldId="2578"/>
            <ac:spMk id="2" creationId="{10304424-DB4A-36E7-9E0D-D32A5DD0F26C}"/>
          </ac:spMkLst>
        </pc:spChg>
        <pc:spChg chg="mod">
          <ac:chgData name="伊健 杜" userId="e69aded81da48593" providerId="LiveId" clId="{3718FCA3-DF77-4CF4-97AF-0A6F897F96AD}" dt="2023-03-16T08:42:23.308" v="3666"/>
          <ac:spMkLst>
            <pc:docMk/>
            <pc:sldMk cId="913632030" sldId="2578"/>
            <ac:spMk id="3" creationId="{2A5F3799-5380-771F-2EE0-D8F244048450}"/>
          </ac:spMkLst>
        </pc:spChg>
      </pc:sldChg>
      <pc:sldChg chg="addSp delSp modSp add mod">
        <pc:chgData name="伊健 杜" userId="e69aded81da48593" providerId="LiveId" clId="{3718FCA3-DF77-4CF4-97AF-0A6F897F96AD}" dt="2023-03-16T08:42:23.308" v="3666"/>
        <pc:sldMkLst>
          <pc:docMk/>
          <pc:sldMk cId="253649030" sldId="2579"/>
        </pc:sldMkLst>
        <pc:spChg chg="mod">
          <ac:chgData name="伊健 杜" userId="e69aded81da48593" providerId="LiveId" clId="{3718FCA3-DF77-4CF4-97AF-0A6F897F96AD}" dt="2023-03-16T08:42:23.308" v="3666"/>
          <ac:spMkLst>
            <pc:docMk/>
            <pc:sldMk cId="253649030" sldId="2579"/>
            <ac:spMk id="2" creationId="{10304424-DB4A-36E7-9E0D-D32A5DD0F26C}"/>
          </ac:spMkLst>
        </pc:spChg>
        <pc:spChg chg="del">
          <ac:chgData name="伊健 杜" userId="e69aded81da48593" providerId="LiveId" clId="{3718FCA3-DF77-4CF4-97AF-0A6F897F96AD}" dt="2023-03-16T07:41:08.544" v="1136" actId="478"/>
          <ac:spMkLst>
            <pc:docMk/>
            <pc:sldMk cId="253649030" sldId="2579"/>
            <ac:spMk id="3" creationId="{2A5F3799-5380-771F-2EE0-D8F244048450}"/>
          </ac:spMkLst>
        </pc:spChg>
        <pc:spChg chg="add mod">
          <ac:chgData name="伊健 杜" userId="e69aded81da48593" providerId="LiveId" clId="{3718FCA3-DF77-4CF4-97AF-0A6F897F96AD}" dt="2023-03-16T08:42:23.308" v="3666"/>
          <ac:spMkLst>
            <pc:docMk/>
            <pc:sldMk cId="253649030" sldId="2579"/>
            <ac:spMk id="4" creationId="{9D4060F9-0466-A78F-0E9A-0FF0CF6C63E9}"/>
          </ac:spMkLst>
        </pc:spChg>
      </pc:sldChg>
      <pc:sldChg chg="modSp add del mod">
        <pc:chgData name="伊健 杜" userId="e69aded81da48593" providerId="LiveId" clId="{3718FCA3-DF77-4CF4-97AF-0A6F897F96AD}" dt="2023-03-16T07:40:25.242" v="1122" actId="47"/>
        <pc:sldMkLst>
          <pc:docMk/>
          <pc:sldMk cId="1015403523" sldId="2579"/>
        </pc:sldMkLst>
        <pc:spChg chg="mod">
          <ac:chgData name="伊健 杜" userId="e69aded81da48593" providerId="LiveId" clId="{3718FCA3-DF77-4CF4-97AF-0A6F897F96AD}" dt="2023-03-16T07:40:21.612" v="1121" actId="20577"/>
          <ac:spMkLst>
            <pc:docMk/>
            <pc:sldMk cId="1015403523" sldId="2579"/>
            <ac:spMk id="2" creationId="{10304424-DB4A-36E7-9E0D-D32A5DD0F26C}"/>
          </ac:spMkLst>
        </pc:spChg>
      </pc:sldChg>
      <pc:sldChg chg="addSp modSp add mod">
        <pc:chgData name="伊健 杜" userId="e69aded81da48593" providerId="LiveId" clId="{3718FCA3-DF77-4CF4-97AF-0A6F897F96AD}" dt="2023-03-16T08:42:23.308" v="3666"/>
        <pc:sldMkLst>
          <pc:docMk/>
          <pc:sldMk cId="3549828543" sldId="2580"/>
        </pc:sldMkLst>
        <pc:spChg chg="mod">
          <ac:chgData name="伊健 杜" userId="e69aded81da48593" providerId="LiveId" clId="{3718FCA3-DF77-4CF4-97AF-0A6F897F96AD}" dt="2023-03-16T08:42:23.308" v="3666"/>
          <ac:spMkLst>
            <pc:docMk/>
            <pc:sldMk cId="3549828543" sldId="2580"/>
            <ac:spMk id="2" creationId="{10304424-DB4A-36E7-9E0D-D32A5DD0F26C}"/>
          </ac:spMkLst>
        </pc:spChg>
        <pc:spChg chg="mod">
          <ac:chgData name="伊健 杜" userId="e69aded81da48593" providerId="LiveId" clId="{3718FCA3-DF77-4CF4-97AF-0A6F897F96AD}" dt="2023-03-16T08:42:23.308" v="3666"/>
          <ac:spMkLst>
            <pc:docMk/>
            <pc:sldMk cId="3549828543" sldId="2580"/>
            <ac:spMk id="3" creationId="{A68883CB-963E-F336-7660-7F30997E9C5B}"/>
          </ac:spMkLst>
        </pc:spChg>
        <pc:picChg chg="add mod">
          <ac:chgData name="伊健 杜" userId="e69aded81da48593" providerId="LiveId" clId="{3718FCA3-DF77-4CF4-97AF-0A6F897F96AD}" dt="2023-03-16T08:35:32.719" v="3575" actId="1076"/>
          <ac:picMkLst>
            <pc:docMk/>
            <pc:sldMk cId="3549828543" sldId="2580"/>
            <ac:picMk id="11266" creationId="{5590A21E-5146-3BFE-98BC-88065021C17C}"/>
          </ac:picMkLst>
        </pc:picChg>
      </pc:sldChg>
      <pc:sldChg chg="delSp modSp add mod ord">
        <pc:chgData name="伊健 杜" userId="e69aded81da48593" providerId="LiveId" clId="{3718FCA3-DF77-4CF4-97AF-0A6F897F96AD}" dt="2023-03-16T08:42:23.308" v="3666"/>
        <pc:sldMkLst>
          <pc:docMk/>
          <pc:sldMk cId="1600720139" sldId="2581"/>
        </pc:sldMkLst>
        <pc:spChg chg="mod">
          <ac:chgData name="伊健 杜" userId="e69aded81da48593" providerId="LiveId" clId="{3718FCA3-DF77-4CF4-97AF-0A6F897F96AD}" dt="2023-03-16T08:42:23.308" v="3666"/>
          <ac:spMkLst>
            <pc:docMk/>
            <pc:sldMk cId="1600720139" sldId="2581"/>
            <ac:spMk id="2" creationId="{10304424-DB4A-36E7-9E0D-D32A5DD0F26C}"/>
          </ac:spMkLst>
        </pc:spChg>
        <pc:spChg chg="del">
          <ac:chgData name="伊健 杜" userId="e69aded81da48593" providerId="LiveId" clId="{3718FCA3-DF77-4CF4-97AF-0A6F897F96AD}" dt="2023-03-16T07:45:54.054" v="1570" actId="478"/>
          <ac:spMkLst>
            <pc:docMk/>
            <pc:sldMk cId="1600720139" sldId="2581"/>
            <ac:spMk id="4" creationId="{9D4060F9-0466-A78F-0E9A-0FF0CF6C63E9}"/>
          </ac:spMkLst>
        </pc:spChg>
      </pc:sldChg>
      <pc:sldChg chg="modSp add mod">
        <pc:chgData name="伊健 杜" userId="e69aded81da48593" providerId="LiveId" clId="{3718FCA3-DF77-4CF4-97AF-0A6F897F96AD}" dt="2023-03-16T08:42:23.308" v="3666"/>
        <pc:sldMkLst>
          <pc:docMk/>
          <pc:sldMk cId="3911959347" sldId="2582"/>
        </pc:sldMkLst>
        <pc:spChg chg="mod">
          <ac:chgData name="伊健 杜" userId="e69aded81da48593" providerId="LiveId" clId="{3718FCA3-DF77-4CF4-97AF-0A6F897F96AD}" dt="2023-03-16T08:42:23.308" v="3666"/>
          <ac:spMkLst>
            <pc:docMk/>
            <pc:sldMk cId="3911959347" sldId="2582"/>
            <ac:spMk id="2" creationId="{10304424-DB4A-36E7-9E0D-D32A5DD0F26C}"/>
          </ac:spMkLst>
        </pc:spChg>
      </pc:sldChg>
      <pc:sldChg chg="addSp modSp add mod">
        <pc:chgData name="伊健 杜" userId="e69aded81da48593" providerId="LiveId" clId="{3718FCA3-DF77-4CF4-97AF-0A6F897F96AD}" dt="2023-03-16T08:42:23.308" v="3666"/>
        <pc:sldMkLst>
          <pc:docMk/>
          <pc:sldMk cId="3486342454" sldId="2583"/>
        </pc:sldMkLst>
        <pc:spChg chg="mod">
          <ac:chgData name="伊健 杜" userId="e69aded81da48593" providerId="LiveId" clId="{3718FCA3-DF77-4CF4-97AF-0A6F897F96AD}" dt="2023-03-16T08:42:23.308" v="3666"/>
          <ac:spMkLst>
            <pc:docMk/>
            <pc:sldMk cId="3486342454" sldId="2583"/>
            <ac:spMk id="2" creationId="{10304424-DB4A-36E7-9E0D-D32A5DD0F26C}"/>
          </ac:spMkLst>
        </pc:spChg>
        <pc:spChg chg="mod">
          <ac:chgData name="伊健 杜" userId="e69aded81da48593" providerId="LiveId" clId="{3718FCA3-DF77-4CF4-97AF-0A6F897F96AD}" dt="2023-03-16T08:42:23.308" v="3666"/>
          <ac:spMkLst>
            <pc:docMk/>
            <pc:sldMk cId="3486342454" sldId="2583"/>
            <ac:spMk id="3" creationId="{A68883CB-963E-F336-7660-7F30997E9C5B}"/>
          </ac:spMkLst>
        </pc:spChg>
        <pc:picChg chg="add mod">
          <ac:chgData name="伊健 杜" userId="e69aded81da48593" providerId="LiveId" clId="{3718FCA3-DF77-4CF4-97AF-0A6F897F96AD}" dt="2023-03-16T08:35:57.069" v="3578" actId="1076"/>
          <ac:picMkLst>
            <pc:docMk/>
            <pc:sldMk cId="3486342454" sldId="2583"/>
            <ac:picMk id="12290" creationId="{D102C749-D8C5-B458-BDB5-89DC645EAAC9}"/>
          </ac:picMkLst>
        </pc:picChg>
      </pc:sldChg>
      <pc:sldChg chg="addSp modSp add mod">
        <pc:chgData name="伊健 杜" userId="e69aded81da48593" providerId="LiveId" clId="{3718FCA3-DF77-4CF4-97AF-0A6F897F96AD}" dt="2023-03-16T08:42:23.308" v="3666"/>
        <pc:sldMkLst>
          <pc:docMk/>
          <pc:sldMk cId="3177262694" sldId="2584"/>
        </pc:sldMkLst>
        <pc:spChg chg="mod">
          <ac:chgData name="伊健 杜" userId="e69aded81da48593" providerId="LiveId" clId="{3718FCA3-DF77-4CF4-97AF-0A6F897F96AD}" dt="2023-03-16T07:56:43.234" v="1860"/>
          <ac:spMkLst>
            <pc:docMk/>
            <pc:sldMk cId="3177262694" sldId="2584"/>
            <ac:spMk id="2" creationId="{10304424-DB4A-36E7-9E0D-D32A5DD0F26C}"/>
          </ac:spMkLst>
        </pc:spChg>
        <pc:spChg chg="mod">
          <ac:chgData name="伊健 杜" userId="e69aded81da48593" providerId="LiveId" clId="{3718FCA3-DF77-4CF4-97AF-0A6F897F96AD}" dt="2023-03-16T08:42:23.308" v="3666"/>
          <ac:spMkLst>
            <pc:docMk/>
            <pc:sldMk cId="3177262694" sldId="2584"/>
            <ac:spMk id="3" creationId="{A68883CB-963E-F336-7660-7F30997E9C5B}"/>
          </ac:spMkLst>
        </pc:spChg>
        <pc:picChg chg="add mod">
          <ac:chgData name="伊健 杜" userId="e69aded81da48593" providerId="LiveId" clId="{3718FCA3-DF77-4CF4-97AF-0A6F897F96AD}" dt="2023-03-16T08:36:18.270" v="3580" actId="1076"/>
          <ac:picMkLst>
            <pc:docMk/>
            <pc:sldMk cId="3177262694" sldId="2584"/>
            <ac:picMk id="13314" creationId="{EA8D6783-45B2-B6A6-E127-B2E9C15E21DA}"/>
          </ac:picMkLst>
        </pc:picChg>
      </pc:sldChg>
      <pc:sldChg chg="addSp modSp add mod">
        <pc:chgData name="伊健 杜" userId="e69aded81da48593" providerId="LiveId" clId="{3718FCA3-DF77-4CF4-97AF-0A6F897F96AD}" dt="2023-03-16T08:42:23.308" v="3666"/>
        <pc:sldMkLst>
          <pc:docMk/>
          <pc:sldMk cId="751752514" sldId="2585"/>
        </pc:sldMkLst>
        <pc:spChg chg="mod">
          <ac:chgData name="伊健 杜" userId="e69aded81da48593" providerId="LiveId" clId="{3718FCA3-DF77-4CF4-97AF-0A6F897F96AD}" dt="2023-03-16T08:42:23.308" v="3666"/>
          <ac:spMkLst>
            <pc:docMk/>
            <pc:sldMk cId="751752514" sldId="2585"/>
            <ac:spMk id="3" creationId="{A68883CB-963E-F336-7660-7F30997E9C5B}"/>
          </ac:spMkLst>
        </pc:spChg>
        <pc:picChg chg="add mod">
          <ac:chgData name="伊健 杜" userId="e69aded81da48593" providerId="LiveId" clId="{3718FCA3-DF77-4CF4-97AF-0A6F897F96AD}" dt="2023-03-16T08:02:47.392" v="2015" actId="1076"/>
          <ac:picMkLst>
            <pc:docMk/>
            <pc:sldMk cId="751752514" sldId="2585"/>
            <ac:picMk id="1026" creationId="{B8DE7C31-1B95-BB9D-4987-99CB051E8D5A}"/>
          </ac:picMkLst>
        </pc:picChg>
      </pc:sldChg>
      <pc:sldChg chg="modSp add mod modNotesTx">
        <pc:chgData name="伊健 杜" userId="e69aded81da48593" providerId="LiveId" clId="{3718FCA3-DF77-4CF4-97AF-0A6F897F96AD}" dt="2023-03-16T12:44:30.481" v="3669" actId="20577"/>
        <pc:sldMkLst>
          <pc:docMk/>
          <pc:sldMk cId="123217558" sldId="2586"/>
        </pc:sldMkLst>
        <pc:spChg chg="mod">
          <ac:chgData name="伊健 杜" userId="e69aded81da48593" providerId="LiveId" clId="{3718FCA3-DF77-4CF4-97AF-0A6F897F96AD}" dt="2023-03-16T08:42:23.308" v="3666"/>
          <ac:spMkLst>
            <pc:docMk/>
            <pc:sldMk cId="123217558" sldId="2586"/>
            <ac:spMk id="2" creationId="{10304424-DB4A-36E7-9E0D-D32A5DD0F26C}"/>
          </ac:spMkLst>
        </pc:spChg>
      </pc:sldChg>
      <pc:sldChg chg="addSp delSp modSp add mod">
        <pc:chgData name="伊健 杜" userId="e69aded81da48593" providerId="LiveId" clId="{3718FCA3-DF77-4CF4-97AF-0A6F897F96AD}" dt="2023-03-16T08:42:23.308" v="3666"/>
        <pc:sldMkLst>
          <pc:docMk/>
          <pc:sldMk cId="393501588" sldId="2587"/>
        </pc:sldMkLst>
        <pc:spChg chg="mod">
          <ac:chgData name="伊健 杜" userId="e69aded81da48593" providerId="LiveId" clId="{3718FCA3-DF77-4CF4-97AF-0A6F897F96AD}" dt="2023-03-16T08:42:23.308" v="3666"/>
          <ac:spMkLst>
            <pc:docMk/>
            <pc:sldMk cId="393501588" sldId="2587"/>
            <ac:spMk id="3" creationId="{A68883CB-963E-F336-7660-7F30997E9C5B}"/>
          </ac:spMkLst>
        </pc:spChg>
        <pc:picChg chg="del">
          <ac:chgData name="伊健 杜" userId="e69aded81da48593" providerId="LiveId" clId="{3718FCA3-DF77-4CF4-97AF-0A6F897F96AD}" dt="2023-03-16T08:03:03.894" v="2028" actId="478"/>
          <ac:picMkLst>
            <pc:docMk/>
            <pc:sldMk cId="393501588" sldId="2587"/>
            <ac:picMk id="1026" creationId="{B8DE7C31-1B95-BB9D-4987-99CB051E8D5A}"/>
          </ac:picMkLst>
        </pc:picChg>
        <pc:picChg chg="add mod">
          <ac:chgData name="伊健 杜" userId="e69aded81da48593" providerId="LiveId" clId="{3718FCA3-DF77-4CF4-97AF-0A6F897F96AD}" dt="2023-03-16T08:36:41.567" v="3583" actId="1076"/>
          <ac:picMkLst>
            <pc:docMk/>
            <pc:sldMk cId="393501588" sldId="2587"/>
            <ac:picMk id="3074" creationId="{5E6DCCEC-F3A1-2FCC-4B1A-4CDBAF411793}"/>
          </ac:picMkLst>
        </pc:picChg>
      </pc:sldChg>
      <pc:sldChg chg="modSp add mod">
        <pc:chgData name="伊健 杜" userId="e69aded81da48593" providerId="LiveId" clId="{3718FCA3-DF77-4CF4-97AF-0A6F897F96AD}" dt="2023-03-16T08:42:23.308" v="3666"/>
        <pc:sldMkLst>
          <pc:docMk/>
          <pc:sldMk cId="3547394845" sldId="2588"/>
        </pc:sldMkLst>
        <pc:spChg chg="mod">
          <ac:chgData name="伊健 杜" userId="e69aded81da48593" providerId="LiveId" clId="{3718FCA3-DF77-4CF4-97AF-0A6F897F96AD}" dt="2023-03-16T08:42:23.308" v="3666"/>
          <ac:spMkLst>
            <pc:docMk/>
            <pc:sldMk cId="3547394845" sldId="2588"/>
            <ac:spMk id="2" creationId="{10304424-DB4A-36E7-9E0D-D32A5DD0F26C}"/>
          </ac:spMkLst>
        </pc:spChg>
      </pc:sldChg>
      <pc:sldChg chg="modSp add del mod">
        <pc:chgData name="伊健 杜" userId="e69aded81da48593" providerId="LiveId" clId="{3718FCA3-DF77-4CF4-97AF-0A6F897F96AD}" dt="2023-03-16T08:05:00.567" v="2361" actId="47"/>
        <pc:sldMkLst>
          <pc:docMk/>
          <pc:sldMk cId="4226151553" sldId="2588"/>
        </pc:sldMkLst>
        <pc:spChg chg="mod">
          <ac:chgData name="伊健 杜" userId="e69aded81da48593" providerId="LiveId" clId="{3718FCA3-DF77-4CF4-97AF-0A6F897F96AD}" dt="2023-03-16T08:04:57.071" v="2360" actId="20577"/>
          <ac:spMkLst>
            <pc:docMk/>
            <pc:sldMk cId="4226151553" sldId="2588"/>
            <ac:spMk id="2" creationId="{10304424-DB4A-36E7-9E0D-D32A5DD0F26C}"/>
          </ac:spMkLst>
        </pc:spChg>
      </pc:sldChg>
      <pc:sldChg chg="addSp modSp add mod">
        <pc:chgData name="伊健 杜" userId="e69aded81da48593" providerId="LiveId" clId="{3718FCA3-DF77-4CF4-97AF-0A6F897F96AD}" dt="2023-03-16T08:42:23.308" v="3666"/>
        <pc:sldMkLst>
          <pc:docMk/>
          <pc:sldMk cId="3007107269" sldId="2589"/>
        </pc:sldMkLst>
        <pc:spChg chg="mod">
          <ac:chgData name="伊健 杜" userId="e69aded81da48593" providerId="LiveId" clId="{3718FCA3-DF77-4CF4-97AF-0A6F897F96AD}" dt="2023-03-16T08:05:38.722" v="2433" actId="20577"/>
          <ac:spMkLst>
            <pc:docMk/>
            <pc:sldMk cId="3007107269" sldId="2589"/>
            <ac:spMk id="2" creationId="{10304424-DB4A-36E7-9E0D-D32A5DD0F26C}"/>
          </ac:spMkLst>
        </pc:spChg>
        <pc:spChg chg="mod">
          <ac:chgData name="伊健 杜" userId="e69aded81da48593" providerId="LiveId" clId="{3718FCA3-DF77-4CF4-97AF-0A6F897F96AD}" dt="2023-03-16T08:42:23.308" v="3666"/>
          <ac:spMkLst>
            <pc:docMk/>
            <pc:sldMk cId="3007107269" sldId="2589"/>
            <ac:spMk id="3" creationId="{A68883CB-963E-F336-7660-7F30997E9C5B}"/>
          </ac:spMkLst>
        </pc:spChg>
        <pc:picChg chg="add mod">
          <ac:chgData name="伊健 杜" userId="e69aded81da48593" providerId="LiveId" clId="{3718FCA3-DF77-4CF4-97AF-0A6F897F96AD}" dt="2023-03-16T08:37:07.712" v="3587" actId="1076"/>
          <ac:picMkLst>
            <pc:docMk/>
            <pc:sldMk cId="3007107269" sldId="2589"/>
            <ac:picMk id="14338" creationId="{581F347D-331C-2E88-64BC-83A03EC38169}"/>
          </ac:picMkLst>
        </pc:picChg>
      </pc:sldChg>
      <pc:sldChg chg="addSp modSp add mod">
        <pc:chgData name="伊健 杜" userId="e69aded81da48593" providerId="LiveId" clId="{3718FCA3-DF77-4CF4-97AF-0A6F897F96AD}" dt="2023-03-16T08:42:23.308" v="3666"/>
        <pc:sldMkLst>
          <pc:docMk/>
          <pc:sldMk cId="1977004977" sldId="2590"/>
        </pc:sldMkLst>
        <pc:spChg chg="mod">
          <ac:chgData name="伊健 杜" userId="e69aded81da48593" providerId="LiveId" clId="{3718FCA3-DF77-4CF4-97AF-0A6F897F96AD}" dt="2023-03-16T08:42:23.308" v="3666"/>
          <ac:spMkLst>
            <pc:docMk/>
            <pc:sldMk cId="1977004977" sldId="2590"/>
            <ac:spMk id="3" creationId="{A68883CB-963E-F336-7660-7F30997E9C5B}"/>
          </ac:spMkLst>
        </pc:spChg>
        <pc:picChg chg="add mod">
          <ac:chgData name="伊健 杜" userId="e69aded81da48593" providerId="LiveId" clId="{3718FCA3-DF77-4CF4-97AF-0A6F897F96AD}" dt="2023-03-16T08:37:38.909" v="3591" actId="1076"/>
          <ac:picMkLst>
            <pc:docMk/>
            <pc:sldMk cId="1977004977" sldId="2590"/>
            <ac:picMk id="15362" creationId="{B7C4AD6C-36C3-3523-EA8F-C78268AAB183}"/>
          </ac:picMkLst>
        </pc:picChg>
      </pc:sldChg>
      <pc:sldChg chg="modSp add mod">
        <pc:chgData name="伊健 杜" userId="e69aded81da48593" providerId="LiveId" clId="{3718FCA3-DF77-4CF4-97AF-0A6F897F96AD}" dt="2023-03-16T08:42:23.308" v="3666"/>
        <pc:sldMkLst>
          <pc:docMk/>
          <pc:sldMk cId="2674672935" sldId="2591"/>
        </pc:sldMkLst>
        <pc:spChg chg="mod">
          <ac:chgData name="伊健 杜" userId="e69aded81da48593" providerId="LiveId" clId="{3718FCA3-DF77-4CF4-97AF-0A6F897F96AD}" dt="2023-03-16T08:42:23.308" v="3666"/>
          <ac:spMkLst>
            <pc:docMk/>
            <pc:sldMk cId="2674672935" sldId="2591"/>
            <ac:spMk id="2" creationId="{10304424-DB4A-36E7-9E0D-D32A5DD0F26C}"/>
          </ac:spMkLst>
        </pc:spChg>
      </pc:sldChg>
      <pc:sldChg chg="addSp modSp add mod">
        <pc:chgData name="伊健 杜" userId="e69aded81da48593" providerId="LiveId" clId="{3718FCA3-DF77-4CF4-97AF-0A6F897F96AD}" dt="2023-03-16T08:42:23.308" v="3666"/>
        <pc:sldMkLst>
          <pc:docMk/>
          <pc:sldMk cId="1028757683" sldId="2592"/>
        </pc:sldMkLst>
        <pc:spChg chg="mod">
          <ac:chgData name="伊健 杜" userId="e69aded81da48593" providerId="LiveId" clId="{3718FCA3-DF77-4CF4-97AF-0A6F897F96AD}" dt="2023-03-16T08:42:23.308" v="3666"/>
          <ac:spMkLst>
            <pc:docMk/>
            <pc:sldMk cId="1028757683" sldId="2592"/>
            <ac:spMk id="3" creationId="{A68883CB-963E-F336-7660-7F30997E9C5B}"/>
          </ac:spMkLst>
        </pc:spChg>
        <pc:picChg chg="add mod">
          <ac:chgData name="伊健 杜" userId="e69aded81da48593" providerId="LiveId" clId="{3718FCA3-DF77-4CF4-97AF-0A6F897F96AD}" dt="2023-03-16T08:37:51.446" v="3593" actId="1076"/>
          <ac:picMkLst>
            <pc:docMk/>
            <pc:sldMk cId="1028757683" sldId="2592"/>
            <ac:picMk id="16386" creationId="{1345BAC8-65A4-90EC-18EA-C92A44D2E1B4}"/>
          </ac:picMkLst>
        </pc:picChg>
      </pc:sldChg>
      <pc:sldChg chg="addSp modSp add mod">
        <pc:chgData name="伊健 杜" userId="e69aded81da48593" providerId="LiveId" clId="{3718FCA3-DF77-4CF4-97AF-0A6F897F96AD}" dt="2023-03-16T08:42:23.308" v="3666"/>
        <pc:sldMkLst>
          <pc:docMk/>
          <pc:sldMk cId="2557216316" sldId="2593"/>
        </pc:sldMkLst>
        <pc:spChg chg="mod">
          <ac:chgData name="伊健 杜" userId="e69aded81da48593" providerId="LiveId" clId="{3718FCA3-DF77-4CF4-97AF-0A6F897F96AD}" dt="2023-03-16T08:16:21.588" v="2742" actId="20577"/>
          <ac:spMkLst>
            <pc:docMk/>
            <pc:sldMk cId="2557216316" sldId="2593"/>
            <ac:spMk id="2" creationId="{10304424-DB4A-36E7-9E0D-D32A5DD0F26C}"/>
          </ac:spMkLst>
        </pc:spChg>
        <pc:spChg chg="mod">
          <ac:chgData name="伊健 杜" userId="e69aded81da48593" providerId="LiveId" clId="{3718FCA3-DF77-4CF4-97AF-0A6F897F96AD}" dt="2023-03-16T08:42:23.308" v="3666"/>
          <ac:spMkLst>
            <pc:docMk/>
            <pc:sldMk cId="2557216316" sldId="2593"/>
            <ac:spMk id="3" creationId="{A68883CB-963E-F336-7660-7F30997E9C5B}"/>
          </ac:spMkLst>
        </pc:spChg>
        <pc:picChg chg="add mod">
          <ac:chgData name="伊健 杜" userId="e69aded81da48593" providerId="LiveId" clId="{3718FCA3-DF77-4CF4-97AF-0A6F897F96AD}" dt="2023-03-16T08:38:12.421" v="3595" actId="1076"/>
          <ac:picMkLst>
            <pc:docMk/>
            <pc:sldMk cId="2557216316" sldId="2593"/>
            <ac:picMk id="17410" creationId="{509A719E-59B2-C20C-892F-00EA9BEF5B1A}"/>
          </ac:picMkLst>
        </pc:picChg>
      </pc:sldChg>
      <pc:sldChg chg="modSp add mod">
        <pc:chgData name="伊健 杜" userId="e69aded81da48593" providerId="LiveId" clId="{3718FCA3-DF77-4CF4-97AF-0A6F897F96AD}" dt="2023-03-16T08:42:23.308" v="3666"/>
        <pc:sldMkLst>
          <pc:docMk/>
          <pc:sldMk cId="4080136499" sldId="2594"/>
        </pc:sldMkLst>
        <pc:spChg chg="mod">
          <ac:chgData name="伊健 杜" userId="e69aded81da48593" providerId="LiveId" clId="{3718FCA3-DF77-4CF4-97AF-0A6F897F96AD}" dt="2023-03-16T08:42:23.308" v="3666"/>
          <ac:spMkLst>
            <pc:docMk/>
            <pc:sldMk cId="4080136499" sldId="2594"/>
            <ac:spMk id="2" creationId="{10304424-DB4A-36E7-9E0D-D32A5DD0F26C}"/>
          </ac:spMkLst>
        </pc:spChg>
      </pc:sldChg>
      <pc:sldChg chg="addSp modSp add mod">
        <pc:chgData name="伊健 杜" userId="e69aded81da48593" providerId="LiveId" clId="{3718FCA3-DF77-4CF4-97AF-0A6F897F96AD}" dt="2023-03-16T08:42:23.308" v="3666"/>
        <pc:sldMkLst>
          <pc:docMk/>
          <pc:sldMk cId="791846004" sldId="2595"/>
        </pc:sldMkLst>
        <pc:spChg chg="mod">
          <ac:chgData name="伊健 杜" userId="e69aded81da48593" providerId="LiveId" clId="{3718FCA3-DF77-4CF4-97AF-0A6F897F96AD}" dt="2023-03-16T08:42:23.308" v="3666"/>
          <ac:spMkLst>
            <pc:docMk/>
            <pc:sldMk cId="791846004" sldId="2595"/>
            <ac:spMk id="3" creationId="{A68883CB-963E-F336-7660-7F30997E9C5B}"/>
          </ac:spMkLst>
        </pc:spChg>
        <pc:picChg chg="add mod">
          <ac:chgData name="伊健 杜" userId="e69aded81da48593" providerId="LiveId" clId="{3718FCA3-DF77-4CF4-97AF-0A6F897F96AD}" dt="2023-03-16T08:38:42.927" v="3599" actId="1076"/>
          <ac:picMkLst>
            <pc:docMk/>
            <pc:sldMk cId="791846004" sldId="2595"/>
            <ac:picMk id="18434" creationId="{C46E4432-C4DB-76F3-327B-E86EA8E64233}"/>
          </ac:picMkLst>
        </pc:picChg>
      </pc:sldChg>
      <pc:sldChg chg="addSp modSp add mod ord">
        <pc:chgData name="伊健 杜" userId="e69aded81da48593" providerId="LiveId" clId="{3718FCA3-DF77-4CF4-97AF-0A6F897F96AD}" dt="2023-03-16T08:42:23.308" v="3666"/>
        <pc:sldMkLst>
          <pc:docMk/>
          <pc:sldMk cId="1168134328" sldId="2596"/>
        </pc:sldMkLst>
        <pc:spChg chg="mod">
          <ac:chgData name="伊健 杜" userId="e69aded81da48593" providerId="LiveId" clId="{3718FCA3-DF77-4CF4-97AF-0A6F897F96AD}" dt="2023-03-16T08:17:47.673" v="2901"/>
          <ac:spMkLst>
            <pc:docMk/>
            <pc:sldMk cId="1168134328" sldId="2596"/>
            <ac:spMk id="2" creationId="{10304424-DB4A-36E7-9E0D-D32A5DD0F26C}"/>
          </ac:spMkLst>
        </pc:spChg>
        <pc:spChg chg="mod">
          <ac:chgData name="伊健 杜" userId="e69aded81da48593" providerId="LiveId" clId="{3718FCA3-DF77-4CF4-97AF-0A6F897F96AD}" dt="2023-03-16T08:42:23.308" v="3666"/>
          <ac:spMkLst>
            <pc:docMk/>
            <pc:sldMk cId="1168134328" sldId="2596"/>
            <ac:spMk id="3" creationId="{A68883CB-963E-F336-7660-7F30997E9C5B}"/>
          </ac:spMkLst>
        </pc:spChg>
        <pc:picChg chg="add mod">
          <ac:chgData name="伊健 杜" userId="e69aded81da48593" providerId="LiveId" clId="{3718FCA3-DF77-4CF4-97AF-0A6F897F96AD}" dt="2023-03-16T08:39:35.844" v="3610" actId="1076"/>
          <ac:picMkLst>
            <pc:docMk/>
            <pc:sldMk cId="1168134328" sldId="2596"/>
            <ac:picMk id="20482" creationId="{EE430E2E-00BD-D75F-7BA9-4F9D910E2F8A}"/>
          </ac:picMkLst>
        </pc:picChg>
      </pc:sldChg>
      <pc:sldChg chg="addSp modSp add mod">
        <pc:chgData name="伊健 杜" userId="e69aded81da48593" providerId="LiveId" clId="{3718FCA3-DF77-4CF4-97AF-0A6F897F96AD}" dt="2023-03-16T08:42:23.308" v="3666"/>
        <pc:sldMkLst>
          <pc:docMk/>
          <pc:sldMk cId="3166146323" sldId="2597"/>
        </pc:sldMkLst>
        <pc:spChg chg="mod">
          <ac:chgData name="伊健 杜" userId="e69aded81da48593" providerId="LiveId" clId="{3718FCA3-DF77-4CF4-97AF-0A6F897F96AD}" dt="2023-03-16T08:42:23.308" v="3666"/>
          <ac:spMkLst>
            <pc:docMk/>
            <pc:sldMk cId="3166146323" sldId="2597"/>
            <ac:spMk id="3" creationId="{A68883CB-963E-F336-7660-7F30997E9C5B}"/>
          </ac:spMkLst>
        </pc:spChg>
        <pc:picChg chg="add mod">
          <ac:chgData name="伊健 杜" userId="e69aded81da48593" providerId="LiveId" clId="{3718FCA3-DF77-4CF4-97AF-0A6F897F96AD}" dt="2023-03-16T08:39:12.631" v="3607" actId="1076"/>
          <ac:picMkLst>
            <pc:docMk/>
            <pc:sldMk cId="3166146323" sldId="2597"/>
            <ac:picMk id="19458" creationId="{635B344D-59BC-1C06-7820-27D075088E95}"/>
          </ac:picMkLst>
        </pc:picChg>
        <pc:picChg chg="add mod">
          <ac:chgData name="伊健 杜" userId="e69aded81da48593" providerId="LiveId" clId="{3718FCA3-DF77-4CF4-97AF-0A6F897F96AD}" dt="2023-03-16T08:39:11.654" v="3606" actId="1076"/>
          <ac:picMkLst>
            <pc:docMk/>
            <pc:sldMk cId="3166146323" sldId="2597"/>
            <ac:picMk id="19460" creationId="{81029DAE-2D9C-81E8-022A-8B10B85F461D}"/>
          </ac:picMkLst>
        </pc:picChg>
      </pc:sldChg>
      <pc:sldChg chg="modSp add mod">
        <pc:chgData name="伊健 杜" userId="e69aded81da48593" providerId="LiveId" clId="{3718FCA3-DF77-4CF4-97AF-0A6F897F96AD}" dt="2023-03-16T08:42:23.308" v="3666"/>
        <pc:sldMkLst>
          <pc:docMk/>
          <pc:sldMk cId="1300390777" sldId="2598"/>
        </pc:sldMkLst>
        <pc:spChg chg="mod">
          <ac:chgData name="伊健 杜" userId="e69aded81da48593" providerId="LiveId" clId="{3718FCA3-DF77-4CF4-97AF-0A6F897F96AD}" dt="2023-03-16T08:42:23.308" v="3666"/>
          <ac:spMkLst>
            <pc:docMk/>
            <pc:sldMk cId="1300390777" sldId="2598"/>
            <ac:spMk id="2" creationId="{10304424-DB4A-36E7-9E0D-D32A5DD0F26C}"/>
          </ac:spMkLst>
        </pc:spChg>
      </pc:sldChg>
      <pc:sldChg chg="addSp delSp modSp add mod">
        <pc:chgData name="伊健 杜" userId="e69aded81da48593" providerId="LiveId" clId="{3718FCA3-DF77-4CF4-97AF-0A6F897F96AD}" dt="2023-03-16T08:42:23.308" v="3666"/>
        <pc:sldMkLst>
          <pc:docMk/>
          <pc:sldMk cId="2029027768" sldId="2599"/>
        </pc:sldMkLst>
        <pc:spChg chg="mod">
          <ac:chgData name="伊健 杜" userId="e69aded81da48593" providerId="LiveId" clId="{3718FCA3-DF77-4CF4-97AF-0A6F897F96AD}" dt="2023-03-16T08:26:00.701" v="3160"/>
          <ac:spMkLst>
            <pc:docMk/>
            <pc:sldMk cId="2029027768" sldId="2599"/>
            <ac:spMk id="2" creationId="{10304424-DB4A-36E7-9E0D-D32A5DD0F26C}"/>
          </ac:spMkLst>
        </pc:spChg>
        <pc:spChg chg="mod">
          <ac:chgData name="伊健 杜" userId="e69aded81da48593" providerId="LiveId" clId="{3718FCA3-DF77-4CF4-97AF-0A6F897F96AD}" dt="2023-03-16T08:42:23.308" v="3666"/>
          <ac:spMkLst>
            <pc:docMk/>
            <pc:sldMk cId="2029027768" sldId="2599"/>
            <ac:spMk id="3" creationId="{A68883CB-963E-F336-7660-7F30997E9C5B}"/>
          </ac:spMkLst>
        </pc:spChg>
        <pc:picChg chg="add del mod">
          <ac:chgData name="伊健 杜" userId="e69aded81da48593" providerId="LiveId" clId="{3718FCA3-DF77-4CF4-97AF-0A6F897F96AD}" dt="2023-03-16T08:41:13.678" v="3649" actId="478"/>
          <ac:picMkLst>
            <pc:docMk/>
            <pc:sldMk cId="2029027768" sldId="2599"/>
            <ac:picMk id="21506" creationId="{A2063DF9-47B2-C3A0-EB4A-2FCC2279E81D}"/>
          </ac:picMkLst>
        </pc:picChg>
        <pc:picChg chg="add mod">
          <ac:chgData name="伊健 杜" userId="e69aded81da48593" providerId="LiveId" clId="{3718FCA3-DF77-4CF4-97AF-0A6F897F96AD}" dt="2023-03-16T08:41:29.298" v="3657" actId="1076"/>
          <ac:picMkLst>
            <pc:docMk/>
            <pc:sldMk cId="2029027768" sldId="2599"/>
            <ac:picMk id="21508" creationId="{33B4AC48-9F99-AA41-A64B-E0305ADB3235}"/>
          </ac:picMkLst>
        </pc:picChg>
        <pc:picChg chg="add mod">
          <ac:chgData name="伊健 杜" userId="e69aded81da48593" providerId="LiveId" clId="{3718FCA3-DF77-4CF4-97AF-0A6F897F96AD}" dt="2023-03-16T08:41:27.408" v="3656" actId="1076"/>
          <ac:picMkLst>
            <pc:docMk/>
            <pc:sldMk cId="2029027768" sldId="2599"/>
            <ac:picMk id="21510" creationId="{757F0BD4-2535-7597-836A-D0D1CBEF8227}"/>
          </ac:picMkLst>
        </pc:picChg>
      </pc:sldChg>
      <pc:sldChg chg="addSp delSp modSp add mod">
        <pc:chgData name="伊健 杜" userId="e69aded81da48593" providerId="LiveId" clId="{3718FCA3-DF77-4CF4-97AF-0A6F897F96AD}" dt="2023-03-16T08:42:23.308" v="3666"/>
        <pc:sldMkLst>
          <pc:docMk/>
          <pc:sldMk cId="679078435" sldId="2600"/>
        </pc:sldMkLst>
        <pc:spChg chg="mod">
          <ac:chgData name="伊健 杜" userId="e69aded81da48593" providerId="LiveId" clId="{3718FCA3-DF77-4CF4-97AF-0A6F897F96AD}" dt="2023-03-16T08:42:23.308" v="3666"/>
          <ac:spMkLst>
            <pc:docMk/>
            <pc:sldMk cId="679078435" sldId="2600"/>
            <ac:spMk id="3" creationId="{A68883CB-963E-F336-7660-7F30997E9C5B}"/>
          </ac:spMkLst>
        </pc:spChg>
        <pc:picChg chg="add del mod">
          <ac:chgData name="伊健 杜" userId="e69aded81da48593" providerId="LiveId" clId="{3718FCA3-DF77-4CF4-97AF-0A6F897F96AD}" dt="2023-03-16T08:42:13.444" v="3662" actId="478"/>
          <ac:picMkLst>
            <pc:docMk/>
            <pc:sldMk cId="679078435" sldId="2600"/>
            <ac:picMk id="22530" creationId="{0F4E3560-5B80-8831-05D9-0E1EC0A22AF7}"/>
          </ac:picMkLst>
        </pc:picChg>
        <pc:picChg chg="add mod">
          <ac:chgData name="伊健 杜" userId="e69aded81da48593" providerId="LiveId" clId="{3718FCA3-DF77-4CF4-97AF-0A6F897F96AD}" dt="2023-03-16T08:42:17.618" v="3665" actId="1076"/>
          <ac:picMkLst>
            <pc:docMk/>
            <pc:sldMk cId="679078435" sldId="2600"/>
            <ac:picMk id="22532" creationId="{309ECAA7-DFA7-B2DB-BBC5-0EC04E3AB78B}"/>
          </ac:picMkLst>
        </pc:picChg>
      </pc:sldChg>
      <pc:sldChg chg="addSp delSp modSp add mod">
        <pc:chgData name="伊健 杜" userId="e69aded81da48593" providerId="LiveId" clId="{3718FCA3-DF77-4CF4-97AF-0A6F897F96AD}" dt="2023-03-16T08:42:23.308" v="3666"/>
        <pc:sldMkLst>
          <pc:docMk/>
          <pc:sldMk cId="1936269885" sldId="2601"/>
        </pc:sldMkLst>
        <pc:spChg chg="mod">
          <ac:chgData name="伊健 杜" userId="e69aded81da48593" providerId="LiveId" clId="{3718FCA3-DF77-4CF4-97AF-0A6F897F96AD}" dt="2023-03-16T08:42:23.308" v="3666"/>
          <ac:spMkLst>
            <pc:docMk/>
            <pc:sldMk cId="1936269885" sldId="2601"/>
            <ac:spMk id="2" creationId="{10304424-DB4A-36E7-9E0D-D32A5DD0F26C}"/>
          </ac:spMkLst>
        </pc:spChg>
        <pc:spChg chg="del">
          <ac:chgData name="伊健 杜" userId="e69aded81da48593" providerId="LiveId" clId="{3718FCA3-DF77-4CF4-97AF-0A6F897F96AD}" dt="2023-03-16T08:26:51.136" v="3299" actId="478"/>
          <ac:spMkLst>
            <pc:docMk/>
            <pc:sldMk cId="1936269885" sldId="2601"/>
            <ac:spMk id="4" creationId="{9D4060F9-0466-A78F-0E9A-0FF0CF6C63E9}"/>
          </ac:spMkLst>
        </pc:spChg>
        <pc:picChg chg="add mod">
          <ac:chgData name="伊健 杜" userId="e69aded81da48593" providerId="LiveId" clId="{3718FCA3-DF77-4CF4-97AF-0A6F897F96AD}" dt="2023-03-16T08:28:33.720" v="3549" actId="1076"/>
          <ac:picMkLst>
            <pc:docMk/>
            <pc:sldMk cId="1936269885" sldId="2601"/>
            <ac:picMk id="2050" creationId="{09F09EC7-BDA0-991C-F479-EDDC22C09788}"/>
          </ac:picMkLst>
        </pc:picChg>
      </pc:sldChg>
    </pc:docChg>
  </pc:docChgLst>
  <pc:docChgLst>
    <pc:chgData name="伊健 杜" userId="e69aded81da48593" providerId="LiveId" clId="{DF7AD5C2-FB82-437E-AA04-4958D4AF7326}"/>
    <pc:docChg chg="undo custSel addSld delSld modSld sldOrd">
      <pc:chgData name="伊健 杜" userId="e69aded81da48593" providerId="LiveId" clId="{DF7AD5C2-FB82-437E-AA04-4958D4AF7326}" dt="2023-02-14T15:47:14.413" v="7329" actId="20577"/>
      <pc:docMkLst>
        <pc:docMk/>
      </pc:docMkLst>
      <pc:sldChg chg="del">
        <pc:chgData name="伊健 杜" userId="e69aded81da48593" providerId="LiveId" clId="{DF7AD5C2-FB82-437E-AA04-4958D4AF7326}" dt="2023-02-13T13:44:09.931" v="1" actId="47"/>
        <pc:sldMkLst>
          <pc:docMk/>
          <pc:sldMk cId="3856165884" sldId="1783"/>
        </pc:sldMkLst>
      </pc:sldChg>
      <pc:sldChg chg="del">
        <pc:chgData name="伊健 杜" userId="e69aded81da48593" providerId="LiveId" clId="{DF7AD5C2-FB82-437E-AA04-4958D4AF7326}" dt="2023-02-13T13:44:09.931" v="1" actId="47"/>
        <pc:sldMkLst>
          <pc:docMk/>
          <pc:sldMk cId="4283497013" sldId="1808"/>
        </pc:sldMkLst>
      </pc:sldChg>
      <pc:sldChg chg="del">
        <pc:chgData name="伊健 杜" userId="e69aded81da48593" providerId="LiveId" clId="{DF7AD5C2-FB82-437E-AA04-4958D4AF7326}" dt="2023-02-13T13:44:09.931" v="1" actId="47"/>
        <pc:sldMkLst>
          <pc:docMk/>
          <pc:sldMk cId="3654403645" sldId="1809"/>
        </pc:sldMkLst>
      </pc:sldChg>
      <pc:sldChg chg="del">
        <pc:chgData name="伊健 杜" userId="e69aded81da48593" providerId="LiveId" clId="{DF7AD5C2-FB82-437E-AA04-4958D4AF7326}" dt="2023-02-13T13:44:09.931" v="1" actId="47"/>
        <pc:sldMkLst>
          <pc:docMk/>
          <pc:sldMk cId="3382976734" sldId="1810"/>
        </pc:sldMkLst>
      </pc:sldChg>
      <pc:sldChg chg="del">
        <pc:chgData name="伊健 杜" userId="e69aded81da48593" providerId="LiveId" clId="{DF7AD5C2-FB82-437E-AA04-4958D4AF7326}" dt="2023-02-13T13:44:09.931" v="1" actId="47"/>
        <pc:sldMkLst>
          <pc:docMk/>
          <pc:sldMk cId="534003533" sldId="1811"/>
        </pc:sldMkLst>
      </pc:sldChg>
      <pc:sldChg chg="del">
        <pc:chgData name="伊健 杜" userId="e69aded81da48593" providerId="LiveId" clId="{DF7AD5C2-FB82-437E-AA04-4958D4AF7326}" dt="2023-02-13T13:44:09.931" v="1" actId="47"/>
        <pc:sldMkLst>
          <pc:docMk/>
          <pc:sldMk cId="2110167488" sldId="1812"/>
        </pc:sldMkLst>
      </pc:sldChg>
      <pc:sldChg chg="del">
        <pc:chgData name="伊健 杜" userId="e69aded81da48593" providerId="LiveId" clId="{DF7AD5C2-FB82-437E-AA04-4958D4AF7326}" dt="2023-02-13T13:44:09.931" v="1" actId="47"/>
        <pc:sldMkLst>
          <pc:docMk/>
          <pc:sldMk cId="1323335388" sldId="1813"/>
        </pc:sldMkLst>
      </pc:sldChg>
      <pc:sldChg chg="del">
        <pc:chgData name="伊健 杜" userId="e69aded81da48593" providerId="LiveId" clId="{DF7AD5C2-FB82-437E-AA04-4958D4AF7326}" dt="2023-02-13T13:44:09.931" v="1" actId="47"/>
        <pc:sldMkLst>
          <pc:docMk/>
          <pc:sldMk cId="3980471894" sldId="1814"/>
        </pc:sldMkLst>
      </pc:sldChg>
      <pc:sldChg chg="del">
        <pc:chgData name="伊健 杜" userId="e69aded81da48593" providerId="LiveId" clId="{DF7AD5C2-FB82-437E-AA04-4958D4AF7326}" dt="2023-02-13T13:44:09.931" v="1" actId="47"/>
        <pc:sldMkLst>
          <pc:docMk/>
          <pc:sldMk cId="1852353414" sldId="1815"/>
        </pc:sldMkLst>
      </pc:sldChg>
      <pc:sldChg chg="addSp delSp modSp mod ord">
        <pc:chgData name="伊健 杜" userId="e69aded81da48593" providerId="LiveId" clId="{DF7AD5C2-FB82-437E-AA04-4958D4AF7326}" dt="2023-02-14T12:17:35.902" v="7297"/>
        <pc:sldMkLst>
          <pc:docMk/>
          <pc:sldMk cId="1182784179" sldId="1816"/>
        </pc:sldMkLst>
        <pc:spChg chg="mod">
          <ac:chgData name="伊健 杜" userId="e69aded81da48593" providerId="LiveId" clId="{DF7AD5C2-FB82-437E-AA04-4958D4AF7326}" dt="2023-02-13T13:46:41.708" v="107"/>
          <ac:spMkLst>
            <pc:docMk/>
            <pc:sldMk cId="1182784179" sldId="1816"/>
            <ac:spMk id="2" creationId="{10304424-DB4A-36E7-9E0D-D32A5DD0F26C}"/>
          </ac:spMkLst>
        </pc:spChg>
        <pc:spChg chg="mod">
          <ac:chgData name="伊健 杜" userId="e69aded81da48593" providerId="LiveId" clId="{DF7AD5C2-FB82-437E-AA04-4958D4AF7326}" dt="2023-02-14T12:17:35.902" v="7297"/>
          <ac:spMkLst>
            <pc:docMk/>
            <pc:sldMk cId="1182784179" sldId="1816"/>
            <ac:spMk id="5" creationId="{E7287B0E-EF55-E721-8EFA-9A9183C0EDF9}"/>
          </ac:spMkLst>
        </pc:spChg>
        <pc:picChg chg="add mod">
          <ac:chgData name="伊健 杜" userId="e69aded81da48593" providerId="LiveId" clId="{DF7AD5C2-FB82-437E-AA04-4958D4AF7326}" dt="2023-02-13T23:15:27.256" v="7141" actId="1076"/>
          <ac:picMkLst>
            <pc:docMk/>
            <pc:sldMk cId="1182784179" sldId="1816"/>
            <ac:picMk id="2050" creationId="{7987A1F1-E436-0F07-B2E7-9390D4B9A4A6}"/>
          </ac:picMkLst>
        </pc:picChg>
        <pc:picChg chg="del">
          <ac:chgData name="伊健 杜" userId="e69aded81da48593" providerId="LiveId" clId="{DF7AD5C2-FB82-437E-AA04-4958D4AF7326}" dt="2023-02-13T13:47:20.771" v="245" actId="478"/>
          <ac:picMkLst>
            <pc:docMk/>
            <pc:sldMk cId="1182784179" sldId="1816"/>
            <ac:picMk id="10242" creationId="{FD3EE104-74C1-008A-7939-F2E6873BD4F4}"/>
          </ac:picMkLst>
        </pc:picChg>
      </pc:sldChg>
      <pc:sldChg chg="del">
        <pc:chgData name="伊健 杜" userId="e69aded81da48593" providerId="LiveId" clId="{DF7AD5C2-FB82-437E-AA04-4958D4AF7326}" dt="2023-02-13T13:46:38.117" v="96" actId="47"/>
        <pc:sldMkLst>
          <pc:docMk/>
          <pc:sldMk cId="3329540244" sldId="1817"/>
        </pc:sldMkLst>
      </pc:sldChg>
      <pc:sldChg chg="modSp mod">
        <pc:chgData name="伊健 杜" userId="e69aded81da48593" providerId="LiveId" clId="{DF7AD5C2-FB82-437E-AA04-4958D4AF7326}" dt="2023-02-14T12:17:35.902" v="7297"/>
        <pc:sldMkLst>
          <pc:docMk/>
          <pc:sldMk cId="3732309597" sldId="1818"/>
        </pc:sldMkLst>
        <pc:spChg chg="mod">
          <ac:chgData name="伊健 杜" userId="e69aded81da48593" providerId="LiveId" clId="{DF7AD5C2-FB82-437E-AA04-4958D4AF7326}" dt="2023-02-14T12:17:35.902" v="7297"/>
          <ac:spMkLst>
            <pc:docMk/>
            <pc:sldMk cId="3732309597" sldId="1818"/>
            <ac:spMk id="5" creationId="{E7287B0E-EF55-E721-8EFA-9A9183C0EDF9}"/>
          </ac:spMkLst>
        </pc:spChg>
      </pc:sldChg>
      <pc:sldChg chg="modSp mod">
        <pc:chgData name="伊健 杜" userId="e69aded81da48593" providerId="LiveId" clId="{DF7AD5C2-FB82-437E-AA04-4958D4AF7326}" dt="2023-02-14T12:17:35.902" v="7297"/>
        <pc:sldMkLst>
          <pc:docMk/>
          <pc:sldMk cId="2424331750" sldId="1819"/>
        </pc:sldMkLst>
        <pc:spChg chg="mod">
          <ac:chgData name="伊健 杜" userId="e69aded81da48593" providerId="LiveId" clId="{DF7AD5C2-FB82-437E-AA04-4958D4AF7326}" dt="2023-02-14T12:17:35.902" v="7297"/>
          <ac:spMkLst>
            <pc:docMk/>
            <pc:sldMk cId="2424331750" sldId="1819"/>
            <ac:spMk id="5" creationId="{E7287B0E-EF55-E721-8EFA-9A9183C0EDF9}"/>
          </ac:spMkLst>
        </pc:spChg>
      </pc:sldChg>
      <pc:sldChg chg="del">
        <pc:chgData name="伊健 杜" userId="e69aded81da48593" providerId="LiveId" clId="{DF7AD5C2-FB82-437E-AA04-4958D4AF7326}" dt="2023-02-13T13:44:26.894" v="2" actId="47"/>
        <pc:sldMkLst>
          <pc:docMk/>
          <pc:sldMk cId="840721233" sldId="1820"/>
        </pc:sldMkLst>
      </pc:sldChg>
      <pc:sldChg chg="del">
        <pc:chgData name="伊健 杜" userId="e69aded81da48593" providerId="LiveId" clId="{DF7AD5C2-FB82-437E-AA04-4958D4AF7326}" dt="2023-02-13T13:44:26.894" v="2" actId="47"/>
        <pc:sldMkLst>
          <pc:docMk/>
          <pc:sldMk cId="775145746" sldId="1821"/>
        </pc:sldMkLst>
      </pc:sldChg>
      <pc:sldChg chg="del">
        <pc:chgData name="伊健 杜" userId="e69aded81da48593" providerId="LiveId" clId="{DF7AD5C2-FB82-437E-AA04-4958D4AF7326}" dt="2023-02-13T13:44:26.894" v="2" actId="47"/>
        <pc:sldMkLst>
          <pc:docMk/>
          <pc:sldMk cId="1189890073" sldId="1822"/>
        </pc:sldMkLst>
      </pc:sldChg>
      <pc:sldChg chg="del">
        <pc:chgData name="伊健 杜" userId="e69aded81da48593" providerId="LiveId" clId="{DF7AD5C2-FB82-437E-AA04-4958D4AF7326}" dt="2023-02-13T13:44:26.894" v="2" actId="47"/>
        <pc:sldMkLst>
          <pc:docMk/>
          <pc:sldMk cId="2623191584" sldId="1823"/>
        </pc:sldMkLst>
      </pc:sldChg>
      <pc:sldChg chg="del">
        <pc:chgData name="伊健 杜" userId="e69aded81da48593" providerId="LiveId" clId="{DF7AD5C2-FB82-437E-AA04-4958D4AF7326}" dt="2023-02-13T13:44:26.894" v="2" actId="47"/>
        <pc:sldMkLst>
          <pc:docMk/>
          <pc:sldMk cId="894672260" sldId="1824"/>
        </pc:sldMkLst>
      </pc:sldChg>
      <pc:sldChg chg="del">
        <pc:chgData name="伊健 杜" userId="e69aded81da48593" providerId="LiveId" clId="{DF7AD5C2-FB82-437E-AA04-4958D4AF7326}" dt="2023-02-13T13:44:26.894" v="2" actId="47"/>
        <pc:sldMkLst>
          <pc:docMk/>
          <pc:sldMk cId="424594395" sldId="1825"/>
        </pc:sldMkLst>
      </pc:sldChg>
      <pc:sldChg chg="del">
        <pc:chgData name="伊健 杜" userId="e69aded81da48593" providerId="LiveId" clId="{DF7AD5C2-FB82-437E-AA04-4958D4AF7326}" dt="2023-02-13T13:44:26.894" v="2" actId="47"/>
        <pc:sldMkLst>
          <pc:docMk/>
          <pc:sldMk cId="325125849" sldId="1826"/>
        </pc:sldMkLst>
      </pc:sldChg>
      <pc:sldChg chg="del">
        <pc:chgData name="伊健 杜" userId="e69aded81da48593" providerId="LiveId" clId="{DF7AD5C2-FB82-437E-AA04-4958D4AF7326}" dt="2023-02-13T13:44:26.894" v="2" actId="47"/>
        <pc:sldMkLst>
          <pc:docMk/>
          <pc:sldMk cId="2388399253" sldId="1827"/>
        </pc:sldMkLst>
      </pc:sldChg>
      <pc:sldChg chg="del">
        <pc:chgData name="伊健 杜" userId="e69aded81da48593" providerId="LiveId" clId="{DF7AD5C2-FB82-437E-AA04-4958D4AF7326}" dt="2023-02-13T13:44:26.894" v="2" actId="47"/>
        <pc:sldMkLst>
          <pc:docMk/>
          <pc:sldMk cId="129023773" sldId="1828"/>
        </pc:sldMkLst>
      </pc:sldChg>
      <pc:sldChg chg="del">
        <pc:chgData name="伊健 杜" userId="e69aded81da48593" providerId="LiveId" clId="{DF7AD5C2-FB82-437E-AA04-4958D4AF7326}" dt="2023-02-13T13:44:26.894" v="2" actId="47"/>
        <pc:sldMkLst>
          <pc:docMk/>
          <pc:sldMk cId="2050799650" sldId="1829"/>
        </pc:sldMkLst>
      </pc:sldChg>
      <pc:sldChg chg="del">
        <pc:chgData name="伊健 杜" userId="e69aded81da48593" providerId="LiveId" clId="{DF7AD5C2-FB82-437E-AA04-4958D4AF7326}" dt="2023-02-13T13:44:26.894" v="2" actId="47"/>
        <pc:sldMkLst>
          <pc:docMk/>
          <pc:sldMk cId="723896810" sldId="1830"/>
        </pc:sldMkLst>
      </pc:sldChg>
      <pc:sldChg chg="del">
        <pc:chgData name="伊健 杜" userId="e69aded81da48593" providerId="LiveId" clId="{DF7AD5C2-FB82-437E-AA04-4958D4AF7326}" dt="2023-02-13T13:44:26.894" v="2" actId="47"/>
        <pc:sldMkLst>
          <pc:docMk/>
          <pc:sldMk cId="3914552007" sldId="1831"/>
        </pc:sldMkLst>
      </pc:sldChg>
      <pc:sldChg chg="addSp modSp mod">
        <pc:chgData name="伊健 杜" userId="e69aded81da48593" providerId="LiveId" clId="{DF7AD5C2-FB82-437E-AA04-4958D4AF7326}" dt="2023-02-14T12:17:35.902" v="7297"/>
        <pc:sldMkLst>
          <pc:docMk/>
          <pc:sldMk cId="469157231" sldId="1832"/>
        </pc:sldMkLst>
        <pc:spChg chg="add mod">
          <ac:chgData name="伊健 杜" userId="e69aded81da48593" providerId="LiveId" clId="{DF7AD5C2-FB82-437E-AA04-4958D4AF7326}" dt="2023-02-14T12:17:35.902" v="7297"/>
          <ac:spMkLst>
            <pc:docMk/>
            <pc:sldMk cId="469157231" sldId="1832"/>
            <ac:spMk id="2" creationId="{1BBA1E6B-CF13-CBBF-146F-B0891DE8FB09}"/>
          </ac:spMkLst>
        </pc:spChg>
        <pc:spChg chg="add mod">
          <ac:chgData name="伊健 杜" userId="e69aded81da48593" providerId="LiveId" clId="{DF7AD5C2-FB82-437E-AA04-4958D4AF7326}" dt="2023-02-13T18:59:23.110" v="4796" actId="1076"/>
          <ac:spMkLst>
            <pc:docMk/>
            <pc:sldMk cId="469157231" sldId="1832"/>
            <ac:spMk id="3" creationId="{93947BA8-9F1F-D745-ABFA-3C017523E387}"/>
          </ac:spMkLst>
        </pc:spChg>
        <pc:spChg chg="add mod">
          <ac:chgData name="伊健 杜" userId="e69aded81da48593" providerId="LiveId" clId="{DF7AD5C2-FB82-437E-AA04-4958D4AF7326}" dt="2023-02-13T18:59:23.110" v="4796" actId="1076"/>
          <ac:spMkLst>
            <pc:docMk/>
            <pc:sldMk cId="469157231" sldId="1832"/>
            <ac:spMk id="4" creationId="{DBB94264-3D4B-BBC9-E2C8-CF53F4F5AD26}"/>
          </ac:spMkLst>
        </pc:spChg>
        <pc:spChg chg="mod">
          <ac:chgData name="伊健 杜" userId="e69aded81da48593" providerId="LiveId" clId="{DF7AD5C2-FB82-437E-AA04-4958D4AF7326}" dt="2023-02-14T12:17:35.902" v="7297"/>
          <ac:spMkLst>
            <pc:docMk/>
            <pc:sldMk cId="469157231" sldId="1832"/>
            <ac:spMk id="5" creationId="{E7287B0E-EF55-E721-8EFA-9A9183C0EDF9}"/>
          </ac:spMkLst>
        </pc:spChg>
      </pc:sldChg>
      <pc:sldChg chg="del">
        <pc:chgData name="伊健 杜" userId="e69aded81da48593" providerId="LiveId" clId="{DF7AD5C2-FB82-437E-AA04-4958D4AF7326}" dt="2023-02-13T13:44:36.709" v="3" actId="47"/>
        <pc:sldMkLst>
          <pc:docMk/>
          <pc:sldMk cId="1141779814" sldId="1833"/>
        </pc:sldMkLst>
      </pc:sldChg>
      <pc:sldChg chg="addSp delSp modSp mod">
        <pc:chgData name="伊健 杜" userId="e69aded81da48593" providerId="LiveId" clId="{DF7AD5C2-FB82-437E-AA04-4958D4AF7326}" dt="2023-02-14T12:17:35.902" v="7297"/>
        <pc:sldMkLst>
          <pc:docMk/>
          <pc:sldMk cId="441302955" sldId="1834"/>
        </pc:sldMkLst>
        <pc:spChg chg="add mod">
          <ac:chgData name="伊健 杜" userId="e69aded81da48593" providerId="LiveId" clId="{DF7AD5C2-FB82-437E-AA04-4958D4AF7326}" dt="2023-02-13T14:54:00.722" v="3849"/>
          <ac:spMkLst>
            <pc:docMk/>
            <pc:sldMk cId="441302955" sldId="1834"/>
            <ac:spMk id="2" creationId="{67909CFC-9978-E786-E794-1C64E9238F59}"/>
          </ac:spMkLst>
        </pc:spChg>
        <pc:spChg chg="mod">
          <ac:chgData name="伊健 杜" userId="e69aded81da48593" providerId="LiveId" clId="{DF7AD5C2-FB82-437E-AA04-4958D4AF7326}" dt="2023-02-14T12:17:35.902" v="7297"/>
          <ac:spMkLst>
            <pc:docMk/>
            <pc:sldMk cId="441302955" sldId="1834"/>
            <ac:spMk id="3" creationId="{AFF80177-B508-486C-D283-AFDDC448C9C4}"/>
          </ac:spMkLst>
        </pc:spChg>
        <pc:spChg chg="add mod">
          <ac:chgData name="伊健 杜" userId="e69aded81da48593" providerId="LiveId" clId="{DF7AD5C2-FB82-437E-AA04-4958D4AF7326}" dt="2023-02-13T14:54:39.455" v="3854" actId="1076"/>
          <ac:spMkLst>
            <pc:docMk/>
            <pc:sldMk cId="441302955" sldId="1834"/>
            <ac:spMk id="4" creationId="{17CA4060-4498-716D-D762-ADD92313E304}"/>
          </ac:spMkLst>
        </pc:spChg>
        <pc:spChg chg="mod">
          <ac:chgData name="伊健 杜" userId="e69aded81da48593" providerId="LiveId" clId="{DF7AD5C2-FB82-437E-AA04-4958D4AF7326}" dt="2023-02-14T12:17:35.902" v="7297"/>
          <ac:spMkLst>
            <pc:docMk/>
            <pc:sldMk cId="441302955" sldId="1834"/>
            <ac:spMk id="5" creationId="{E7287B0E-EF55-E721-8EFA-9A9183C0EDF9}"/>
          </ac:spMkLst>
        </pc:spChg>
        <pc:picChg chg="add mod">
          <ac:chgData name="伊健 杜" userId="e69aded81da48593" providerId="LiveId" clId="{DF7AD5C2-FB82-437E-AA04-4958D4AF7326}" dt="2023-02-13T18:48:00.781" v="4470" actId="1076"/>
          <ac:picMkLst>
            <pc:docMk/>
            <pc:sldMk cId="441302955" sldId="1834"/>
            <ac:picMk id="2050" creationId="{02FDCC22-FB9D-61CA-5BD8-F79C44DC3681}"/>
          </ac:picMkLst>
        </pc:picChg>
        <pc:picChg chg="del">
          <ac:chgData name="伊健 杜" userId="e69aded81da48593" providerId="LiveId" clId="{DF7AD5C2-FB82-437E-AA04-4958D4AF7326}" dt="2023-02-13T18:46:55.244" v="4334" actId="478"/>
          <ac:picMkLst>
            <pc:docMk/>
            <pc:sldMk cId="441302955" sldId="1834"/>
            <ac:picMk id="5122" creationId="{204562D6-7356-DAC9-4A32-EAD619A48062}"/>
          </ac:picMkLst>
        </pc:picChg>
      </pc:sldChg>
      <pc:sldChg chg="del">
        <pc:chgData name="伊健 杜" userId="e69aded81da48593" providerId="LiveId" clId="{DF7AD5C2-FB82-437E-AA04-4958D4AF7326}" dt="2023-02-13T18:59:35.304" v="4797" actId="47"/>
        <pc:sldMkLst>
          <pc:docMk/>
          <pc:sldMk cId="3272918559" sldId="1835"/>
        </pc:sldMkLst>
      </pc:sldChg>
      <pc:sldChg chg="delSp modSp new mod ord">
        <pc:chgData name="伊健 杜" userId="e69aded81da48593" providerId="LiveId" clId="{DF7AD5C2-FB82-437E-AA04-4958D4AF7326}" dt="2023-02-14T12:59:53.838" v="7300"/>
        <pc:sldMkLst>
          <pc:docMk/>
          <pc:sldMk cId="1206195055" sldId="1836"/>
        </pc:sldMkLst>
        <pc:spChg chg="mod">
          <ac:chgData name="伊健 杜" userId="e69aded81da48593" providerId="LiveId" clId="{DF7AD5C2-FB82-437E-AA04-4958D4AF7326}" dt="2023-02-14T12:59:53.838" v="7300"/>
          <ac:spMkLst>
            <pc:docMk/>
            <pc:sldMk cId="1206195055" sldId="1836"/>
            <ac:spMk id="2" creationId="{3D78739E-41E8-236E-E230-B8B23241333A}"/>
          </ac:spMkLst>
        </pc:spChg>
        <pc:spChg chg="del">
          <ac:chgData name="伊健 杜" userId="e69aded81da48593" providerId="LiveId" clId="{DF7AD5C2-FB82-437E-AA04-4958D4AF7326}" dt="2023-02-13T13:45:10.311" v="5" actId="478"/>
          <ac:spMkLst>
            <pc:docMk/>
            <pc:sldMk cId="1206195055" sldId="1836"/>
            <ac:spMk id="3" creationId="{D719E48C-75B2-FDAE-2E02-34A2EA4DBBCD}"/>
          </ac:spMkLst>
        </pc:spChg>
      </pc:sldChg>
      <pc:sldChg chg="del">
        <pc:chgData name="伊健 杜" userId="e69aded81da48593" providerId="LiveId" clId="{DF7AD5C2-FB82-437E-AA04-4958D4AF7326}" dt="2023-02-13T13:44:36.709" v="3" actId="47"/>
        <pc:sldMkLst>
          <pc:docMk/>
          <pc:sldMk cId="3328939384" sldId="1836"/>
        </pc:sldMkLst>
      </pc:sldChg>
      <pc:sldChg chg="delSp modSp new mod ord">
        <pc:chgData name="伊健 杜" userId="e69aded81da48593" providerId="LiveId" clId="{DF7AD5C2-FB82-437E-AA04-4958D4AF7326}" dt="2023-02-14T12:17:35.902" v="7297"/>
        <pc:sldMkLst>
          <pc:docMk/>
          <pc:sldMk cId="559681157" sldId="1837"/>
        </pc:sldMkLst>
        <pc:spChg chg="mod">
          <ac:chgData name="伊健 杜" userId="e69aded81da48593" providerId="LiveId" clId="{DF7AD5C2-FB82-437E-AA04-4958D4AF7326}" dt="2023-02-14T12:17:35.902" v="7297"/>
          <ac:spMkLst>
            <pc:docMk/>
            <pc:sldMk cId="559681157" sldId="1837"/>
            <ac:spMk id="2" creationId="{E02B9A2C-0D27-A09A-4FB3-2AB2BDFA1E24}"/>
          </ac:spMkLst>
        </pc:spChg>
        <pc:spChg chg="del">
          <ac:chgData name="伊健 杜" userId="e69aded81da48593" providerId="LiveId" clId="{DF7AD5C2-FB82-437E-AA04-4958D4AF7326}" dt="2023-02-13T13:45:22.492" v="15" actId="478"/>
          <ac:spMkLst>
            <pc:docMk/>
            <pc:sldMk cId="559681157" sldId="1837"/>
            <ac:spMk id="3" creationId="{F33EC05C-45DF-5FC1-CE33-D31E4773ABA1}"/>
          </ac:spMkLst>
        </pc:spChg>
      </pc:sldChg>
      <pc:sldChg chg="del">
        <pc:chgData name="伊健 杜" userId="e69aded81da48593" providerId="LiveId" clId="{DF7AD5C2-FB82-437E-AA04-4958D4AF7326}" dt="2023-02-13T13:44:36.709" v="3" actId="47"/>
        <pc:sldMkLst>
          <pc:docMk/>
          <pc:sldMk cId="1310852061" sldId="1837"/>
        </pc:sldMkLst>
      </pc:sldChg>
      <pc:sldChg chg="del">
        <pc:chgData name="伊健 杜" userId="e69aded81da48593" providerId="LiveId" clId="{DF7AD5C2-FB82-437E-AA04-4958D4AF7326}" dt="2023-02-13T13:44:36.709" v="3" actId="47"/>
        <pc:sldMkLst>
          <pc:docMk/>
          <pc:sldMk cId="647846251" sldId="1838"/>
        </pc:sldMkLst>
      </pc:sldChg>
      <pc:sldChg chg="addSp modSp add mod">
        <pc:chgData name="伊健 杜" userId="e69aded81da48593" providerId="LiveId" clId="{DF7AD5C2-FB82-437E-AA04-4958D4AF7326}" dt="2023-02-14T12:17:35.902" v="7297"/>
        <pc:sldMkLst>
          <pc:docMk/>
          <pc:sldMk cId="2276778235" sldId="1838"/>
        </pc:sldMkLst>
        <pc:spChg chg="add mod">
          <ac:chgData name="伊健 杜" userId="e69aded81da48593" providerId="LiveId" clId="{DF7AD5C2-FB82-437E-AA04-4958D4AF7326}" dt="2023-02-13T23:18:29.096" v="7184" actId="14100"/>
          <ac:spMkLst>
            <pc:docMk/>
            <pc:sldMk cId="2276778235" sldId="1838"/>
            <ac:spMk id="3" creationId="{EEF48AE6-8696-C8BF-4788-1337B39C6E09}"/>
          </ac:spMkLst>
        </pc:spChg>
        <pc:spChg chg="add mod">
          <ac:chgData name="伊健 杜" userId="e69aded81da48593" providerId="LiveId" clId="{DF7AD5C2-FB82-437E-AA04-4958D4AF7326}" dt="2023-02-13T23:18:37.038" v="7187" actId="14100"/>
          <ac:spMkLst>
            <pc:docMk/>
            <pc:sldMk cId="2276778235" sldId="1838"/>
            <ac:spMk id="4" creationId="{8829797B-115C-FED2-2141-B1C2D17E6744}"/>
          </ac:spMkLst>
        </pc:spChg>
        <pc:spChg chg="mod">
          <ac:chgData name="伊健 杜" userId="e69aded81da48593" providerId="LiveId" clId="{DF7AD5C2-FB82-437E-AA04-4958D4AF7326}" dt="2023-02-14T12:17:35.902" v="7297"/>
          <ac:spMkLst>
            <pc:docMk/>
            <pc:sldMk cId="2276778235" sldId="1838"/>
            <ac:spMk id="5" creationId="{E7287B0E-EF55-E721-8EFA-9A9183C0EDF9}"/>
          </ac:spMkLst>
        </pc:spChg>
        <pc:picChg chg="add mod">
          <ac:chgData name="伊健 杜" userId="e69aded81da48593" providerId="LiveId" clId="{DF7AD5C2-FB82-437E-AA04-4958D4AF7326}" dt="2023-02-13T23:17:58.245" v="7178" actId="1076"/>
          <ac:picMkLst>
            <pc:docMk/>
            <pc:sldMk cId="2276778235" sldId="1838"/>
            <ac:picMk id="3074" creationId="{6DB22818-D0C0-C120-3223-B88B8D2F9CCE}"/>
          </ac:picMkLst>
        </pc:picChg>
      </pc:sldChg>
      <pc:sldChg chg="modSp add mod">
        <pc:chgData name="伊健 杜" userId="e69aded81da48593" providerId="LiveId" clId="{DF7AD5C2-FB82-437E-AA04-4958D4AF7326}" dt="2023-02-14T12:17:35.902" v="7297"/>
        <pc:sldMkLst>
          <pc:docMk/>
          <pc:sldMk cId="1118664200" sldId="1839"/>
        </pc:sldMkLst>
        <pc:spChg chg="mod">
          <ac:chgData name="伊健 杜" userId="e69aded81da48593" providerId="LiveId" clId="{DF7AD5C2-FB82-437E-AA04-4958D4AF7326}" dt="2023-02-14T12:17:35.902" v="7297"/>
          <ac:spMkLst>
            <pc:docMk/>
            <pc:sldMk cId="1118664200" sldId="1839"/>
            <ac:spMk id="2" creationId="{E02B9A2C-0D27-A09A-4FB3-2AB2BDFA1E24}"/>
          </ac:spMkLst>
        </pc:spChg>
      </pc:sldChg>
      <pc:sldChg chg="del">
        <pc:chgData name="伊健 杜" userId="e69aded81da48593" providerId="LiveId" clId="{DF7AD5C2-FB82-437E-AA04-4958D4AF7326}" dt="2023-02-13T13:44:36.709" v="3" actId="47"/>
        <pc:sldMkLst>
          <pc:docMk/>
          <pc:sldMk cId="3553750469" sldId="1839"/>
        </pc:sldMkLst>
      </pc:sldChg>
      <pc:sldChg chg="modSp add mod">
        <pc:chgData name="伊健 杜" userId="e69aded81da48593" providerId="LiveId" clId="{DF7AD5C2-FB82-437E-AA04-4958D4AF7326}" dt="2023-02-14T12:17:35.902" v="7297"/>
        <pc:sldMkLst>
          <pc:docMk/>
          <pc:sldMk cId="1082628279" sldId="1840"/>
        </pc:sldMkLst>
        <pc:spChg chg="mod">
          <ac:chgData name="伊健 杜" userId="e69aded81da48593" providerId="LiveId" clId="{DF7AD5C2-FB82-437E-AA04-4958D4AF7326}" dt="2023-02-14T12:17:35.902" v="7297"/>
          <ac:spMkLst>
            <pc:docMk/>
            <pc:sldMk cId="1082628279" sldId="1840"/>
            <ac:spMk id="2" creationId="{E02B9A2C-0D27-A09A-4FB3-2AB2BDFA1E24}"/>
          </ac:spMkLst>
        </pc:spChg>
      </pc:sldChg>
      <pc:sldChg chg="del">
        <pc:chgData name="伊健 杜" userId="e69aded81da48593" providerId="LiveId" clId="{DF7AD5C2-FB82-437E-AA04-4958D4AF7326}" dt="2023-02-13T13:44:36.709" v="3" actId="47"/>
        <pc:sldMkLst>
          <pc:docMk/>
          <pc:sldMk cId="4093228433" sldId="1840"/>
        </pc:sldMkLst>
      </pc:sldChg>
      <pc:sldChg chg="modSp add mod">
        <pc:chgData name="伊健 杜" userId="e69aded81da48593" providerId="LiveId" clId="{DF7AD5C2-FB82-437E-AA04-4958D4AF7326}" dt="2023-02-14T12:17:35.902" v="7297"/>
        <pc:sldMkLst>
          <pc:docMk/>
          <pc:sldMk cId="2816285143" sldId="1841"/>
        </pc:sldMkLst>
        <pc:spChg chg="mod">
          <ac:chgData name="伊健 杜" userId="e69aded81da48593" providerId="LiveId" clId="{DF7AD5C2-FB82-437E-AA04-4958D4AF7326}" dt="2023-02-14T12:17:35.902" v="7297"/>
          <ac:spMkLst>
            <pc:docMk/>
            <pc:sldMk cId="2816285143" sldId="1841"/>
            <ac:spMk id="5" creationId="{E7287B0E-EF55-E721-8EFA-9A9183C0EDF9}"/>
          </ac:spMkLst>
        </pc:spChg>
      </pc:sldChg>
      <pc:sldChg chg="del">
        <pc:chgData name="伊健 杜" userId="e69aded81da48593" providerId="LiveId" clId="{DF7AD5C2-FB82-437E-AA04-4958D4AF7326}" dt="2023-02-13T13:44:36.709" v="3" actId="47"/>
        <pc:sldMkLst>
          <pc:docMk/>
          <pc:sldMk cId="3787247942" sldId="1841"/>
        </pc:sldMkLst>
      </pc:sldChg>
      <pc:sldChg chg="del">
        <pc:chgData name="伊健 杜" userId="e69aded81da48593" providerId="LiveId" clId="{DF7AD5C2-FB82-437E-AA04-4958D4AF7326}" dt="2023-02-13T13:44:36.709" v="3" actId="47"/>
        <pc:sldMkLst>
          <pc:docMk/>
          <pc:sldMk cId="3282397901" sldId="1842"/>
        </pc:sldMkLst>
      </pc:sldChg>
      <pc:sldChg chg="addSp modSp add mod">
        <pc:chgData name="伊健 杜" userId="e69aded81da48593" providerId="LiveId" clId="{DF7AD5C2-FB82-437E-AA04-4958D4AF7326}" dt="2023-02-14T12:17:35.902" v="7297"/>
        <pc:sldMkLst>
          <pc:docMk/>
          <pc:sldMk cId="4008097233" sldId="1842"/>
        </pc:sldMkLst>
        <pc:spChg chg="mod">
          <ac:chgData name="伊健 杜" userId="e69aded81da48593" providerId="LiveId" clId="{DF7AD5C2-FB82-437E-AA04-4958D4AF7326}" dt="2023-02-14T12:17:35.902" v="7297"/>
          <ac:spMkLst>
            <pc:docMk/>
            <pc:sldMk cId="4008097233" sldId="1842"/>
            <ac:spMk id="2" creationId="{10304424-DB4A-36E7-9E0D-D32A5DD0F26C}"/>
          </ac:spMkLst>
        </pc:spChg>
        <pc:spChg chg="mod">
          <ac:chgData name="伊健 杜" userId="e69aded81da48593" providerId="LiveId" clId="{DF7AD5C2-FB82-437E-AA04-4958D4AF7326}" dt="2023-02-14T12:17:35.902" v="7297"/>
          <ac:spMkLst>
            <pc:docMk/>
            <pc:sldMk cId="4008097233" sldId="1842"/>
            <ac:spMk id="5" creationId="{E7287B0E-EF55-E721-8EFA-9A9183C0EDF9}"/>
          </ac:spMkLst>
        </pc:spChg>
        <pc:picChg chg="add mod">
          <ac:chgData name="伊健 杜" userId="e69aded81da48593" providerId="LiveId" clId="{DF7AD5C2-FB82-437E-AA04-4958D4AF7326}" dt="2023-02-13T23:24:59.451" v="7190" actId="1076"/>
          <ac:picMkLst>
            <pc:docMk/>
            <pc:sldMk cId="4008097233" sldId="1842"/>
            <ac:picMk id="4098" creationId="{A5C3F476-C640-B68D-ABE6-ECEC0B371396}"/>
          </ac:picMkLst>
        </pc:picChg>
      </pc:sldChg>
      <pc:sldChg chg="addSp modSp add mod">
        <pc:chgData name="伊健 杜" userId="e69aded81da48593" providerId="LiveId" clId="{DF7AD5C2-FB82-437E-AA04-4958D4AF7326}" dt="2023-02-14T12:17:35.902" v="7297"/>
        <pc:sldMkLst>
          <pc:docMk/>
          <pc:sldMk cId="520123745" sldId="1843"/>
        </pc:sldMkLst>
        <pc:spChg chg="mod">
          <ac:chgData name="伊健 杜" userId="e69aded81da48593" providerId="LiveId" clId="{DF7AD5C2-FB82-437E-AA04-4958D4AF7326}" dt="2023-02-14T12:17:35.902" v="7297"/>
          <ac:spMkLst>
            <pc:docMk/>
            <pc:sldMk cId="520123745" sldId="1843"/>
            <ac:spMk id="2" creationId="{10304424-DB4A-36E7-9E0D-D32A5DD0F26C}"/>
          </ac:spMkLst>
        </pc:spChg>
        <pc:spChg chg="mod">
          <ac:chgData name="伊健 杜" userId="e69aded81da48593" providerId="LiveId" clId="{DF7AD5C2-FB82-437E-AA04-4958D4AF7326}" dt="2023-02-14T12:17:35.902" v="7297"/>
          <ac:spMkLst>
            <pc:docMk/>
            <pc:sldMk cId="520123745" sldId="1843"/>
            <ac:spMk id="5" creationId="{E7287B0E-EF55-E721-8EFA-9A9183C0EDF9}"/>
          </ac:spMkLst>
        </pc:spChg>
        <pc:picChg chg="add mod">
          <ac:chgData name="伊健 杜" userId="e69aded81da48593" providerId="LiveId" clId="{DF7AD5C2-FB82-437E-AA04-4958D4AF7326}" dt="2023-02-13T23:25:21.630" v="7192" actId="1076"/>
          <ac:picMkLst>
            <pc:docMk/>
            <pc:sldMk cId="520123745" sldId="1843"/>
            <ac:picMk id="5122" creationId="{A5DDBAEB-B368-A348-3DC4-DFC7514354B4}"/>
          </ac:picMkLst>
        </pc:picChg>
      </pc:sldChg>
      <pc:sldChg chg="del">
        <pc:chgData name="伊健 杜" userId="e69aded81da48593" providerId="LiveId" clId="{DF7AD5C2-FB82-437E-AA04-4958D4AF7326}" dt="2023-02-13T13:44:36.709" v="3" actId="47"/>
        <pc:sldMkLst>
          <pc:docMk/>
          <pc:sldMk cId="2247810595" sldId="1843"/>
        </pc:sldMkLst>
      </pc:sldChg>
      <pc:sldChg chg="modSp add mod">
        <pc:chgData name="伊健 杜" userId="e69aded81da48593" providerId="LiveId" clId="{DF7AD5C2-FB82-437E-AA04-4958D4AF7326}" dt="2023-02-14T12:17:35.902" v="7297"/>
        <pc:sldMkLst>
          <pc:docMk/>
          <pc:sldMk cId="943858495" sldId="1844"/>
        </pc:sldMkLst>
        <pc:spChg chg="mod">
          <ac:chgData name="伊健 杜" userId="e69aded81da48593" providerId="LiveId" clId="{DF7AD5C2-FB82-437E-AA04-4958D4AF7326}" dt="2023-02-14T12:17:35.902" v="7297"/>
          <ac:spMkLst>
            <pc:docMk/>
            <pc:sldMk cId="943858495" sldId="1844"/>
            <ac:spMk id="5" creationId="{E7287B0E-EF55-E721-8EFA-9A9183C0EDF9}"/>
          </ac:spMkLst>
        </pc:spChg>
      </pc:sldChg>
      <pc:sldChg chg="del">
        <pc:chgData name="伊健 杜" userId="e69aded81da48593" providerId="LiveId" clId="{DF7AD5C2-FB82-437E-AA04-4958D4AF7326}" dt="2023-02-13T13:44:36.709" v="3" actId="47"/>
        <pc:sldMkLst>
          <pc:docMk/>
          <pc:sldMk cId="3199710514" sldId="1844"/>
        </pc:sldMkLst>
      </pc:sldChg>
      <pc:sldChg chg="modSp add mod">
        <pc:chgData name="伊健 杜" userId="e69aded81da48593" providerId="LiveId" clId="{DF7AD5C2-FB82-437E-AA04-4958D4AF7326}" dt="2023-02-14T12:17:35.902" v="7297"/>
        <pc:sldMkLst>
          <pc:docMk/>
          <pc:sldMk cId="761785810" sldId="1845"/>
        </pc:sldMkLst>
        <pc:spChg chg="mod">
          <ac:chgData name="伊健 杜" userId="e69aded81da48593" providerId="LiveId" clId="{DF7AD5C2-FB82-437E-AA04-4958D4AF7326}" dt="2023-02-14T12:17:35.902" v="7297"/>
          <ac:spMkLst>
            <pc:docMk/>
            <pc:sldMk cId="761785810" sldId="1845"/>
            <ac:spMk id="5" creationId="{E7287B0E-EF55-E721-8EFA-9A9183C0EDF9}"/>
          </ac:spMkLst>
        </pc:spChg>
      </pc:sldChg>
      <pc:sldChg chg="del">
        <pc:chgData name="伊健 杜" userId="e69aded81da48593" providerId="LiveId" clId="{DF7AD5C2-FB82-437E-AA04-4958D4AF7326}" dt="2023-02-13T13:44:36.709" v="3" actId="47"/>
        <pc:sldMkLst>
          <pc:docMk/>
          <pc:sldMk cId="2043309908" sldId="1845"/>
        </pc:sldMkLst>
      </pc:sldChg>
      <pc:sldChg chg="modSp add mod">
        <pc:chgData name="伊健 杜" userId="e69aded81da48593" providerId="LiveId" clId="{DF7AD5C2-FB82-437E-AA04-4958D4AF7326}" dt="2023-02-14T12:17:35.902" v="7297"/>
        <pc:sldMkLst>
          <pc:docMk/>
          <pc:sldMk cId="4108740789" sldId="1846"/>
        </pc:sldMkLst>
        <pc:spChg chg="mod">
          <ac:chgData name="伊健 杜" userId="e69aded81da48593" providerId="LiveId" clId="{DF7AD5C2-FB82-437E-AA04-4958D4AF7326}" dt="2023-02-14T12:17:35.902" v="7297"/>
          <ac:spMkLst>
            <pc:docMk/>
            <pc:sldMk cId="4108740789" sldId="1846"/>
            <ac:spMk id="5" creationId="{E7287B0E-EF55-E721-8EFA-9A9183C0EDF9}"/>
          </ac:spMkLst>
        </pc:spChg>
      </pc:sldChg>
      <pc:sldChg chg="addSp modSp add mod">
        <pc:chgData name="伊健 杜" userId="e69aded81da48593" providerId="LiveId" clId="{DF7AD5C2-FB82-437E-AA04-4958D4AF7326}" dt="2023-02-14T12:17:35.902" v="7297"/>
        <pc:sldMkLst>
          <pc:docMk/>
          <pc:sldMk cId="1574584794" sldId="1847"/>
        </pc:sldMkLst>
        <pc:spChg chg="mod">
          <ac:chgData name="伊健 杜" userId="e69aded81da48593" providerId="LiveId" clId="{DF7AD5C2-FB82-437E-AA04-4958D4AF7326}" dt="2023-02-14T12:17:35.902" v="7297"/>
          <ac:spMkLst>
            <pc:docMk/>
            <pc:sldMk cId="1574584794" sldId="1847"/>
            <ac:spMk id="2" creationId="{10304424-DB4A-36E7-9E0D-D32A5DD0F26C}"/>
          </ac:spMkLst>
        </pc:spChg>
        <pc:spChg chg="mod">
          <ac:chgData name="伊健 杜" userId="e69aded81da48593" providerId="LiveId" clId="{DF7AD5C2-FB82-437E-AA04-4958D4AF7326}" dt="2023-02-14T12:17:35.902" v="7297"/>
          <ac:spMkLst>
            <pc:docMk/>
            <pc:sldMk cId="1574584794" sldId="1847"/>
            <ac:spMk id="5" creationId="{E7287B0E-EF55-E721-8EFA-9A9183C0EDF9}"/>
          </ac:spMkLst>
        </pc:spChg>
        <pc:picChg chg="add mod">
          <ac:chgData name="伊健 杜" userId="e69aded81da48593" providerId="LiveId" clId="{DF7AD5C2-FB82-437E-AA04-4958D4AF7326}" dt="2023-02-14T06:06:39.571" v="7194" actId="1076"/>
          <ac:picMkLst>
            <pc:docMk/>
            <pc:sldMk cId="1574584794" sldId="1847"/>
            <ac:picMk id="1026" creationId="{D2C480A4-3906-DFF9-9794-351AF62A9E0B}"/>
          </ac:picMkLst>
        </pc:picChg>
      </pc:sldChg>
      <pc:sldChg chg="del">
        <pc:chgData name="伊健 杜" userId="e69aded81da48593" providerId="LiveId" clId="{DF7AD5C2-FB82-437E-AA04-4958D4AF7326}" dt="2023-02-13T13:44:36.709" v="3" actId="47"/>
        <pc:sldMkLst>
          <pc:docMk/>
          <pc:sldMk cId="1712841235" sldId="1847"/>
        </pc:sldMkLst>
      </pc:sldChg>
      <pc:sldChg chg="addSp modSp add mod">
        <pc:chgData name="伊健 杜" userId="e69aded81da48593" providerId="LiveId" clId="{DF7AD5C2-FB82-437E-AA04-4958D4AF7326}" dt="2023-02-14T12:17:35.902" v="7297"/>
        <pc:sldMkLst>
          <pc:docMk/>
          <pc:sldMk cId="2320414823" sldId="1848"/>
        </pc:sldMkLst>
        <pc:spChg chg="mod">
          <ac:chgData name="伊健 杜" userId="e69aded81da48593" providerId="LiveId" clId="{DF7AD5C2-FB82-437E-AA04-4958D4AF7326}" dt="2023-02-14T12:17:35.902" v="7297"/>
          <ac:spMkLst>
            <pc:docMk/>
            <pc:sldMk cId="2320414823" sldId="1848"/>
            <ac:spMk id="2" creationId="{10304424-DB4A-36E7-9E0D-D32A5DD0F26C}"/>
          </ac:spMkLst>
        </pc:spChg>
        <pc:spChg chg="mod">
          <ac:chgData name="伊健 杜" userId="e69aded81da48593" providerId="LiveId" clId="{DF7AD5C2-FB82-437E-AA04-4958D4AF7326}" dt="2023-02-14T12:17:35.902" v="7297"/>
          <ac:spMkLst>
            <pc:docMk/>
            <pc:sldMk cId="2320414823" sldId="1848"/>
            <ac:spMk id="5" creationId="{E7287B0E-EF55-E721-8EFA-9A9183C0EDF9}"/>
          </ac:spMkLst>
        </pc:spChg>
        <pc:picChg chg="add mod">
          <ac:chgData name="伊健 杜" userId="e69aded81da48593" providerId="LiveId" clId="{DF7AD5C2-FB82-437E-AA04-4958D4AF7326}" dt="2023-02-14T06:07:10.777" v="7198" actId="1076"/>
          <ac:picMkLst>
            <pc:docMk/>
            <pc:sldMk cId="2320414823" sldId="1848"/>
            <ac:picMk id="2050" creationId="{5A51870B-486D-F656-0AB3-2A7E7B6F62E1}"/>
          </ac:picMkLst>
        </pc:picChg>
        <pc:picChg chg="add mod">
          <ac:chgData name="伊健 杜" userId="e69aded81da48593" providerId="LiveId" clId="{DF7AD5C2-FB82-437E-AA04-4958D4AF7326}" dt="2023-02-14T06:07:40.914" v="7200" actId="1076"/>
          <ac:picMkLst>
            <pc:docMk/>
            <pc:sldMk cId="2320414823" sldId="1848"/>
            <ac:picMk id="2052" creationId="{1228235D-E40E-E27E-D002-5F5CC49C040B}"/>
          </ac:picMkLst>
        </pc:picChg>
      </pc:sldChg>
      <pc:sldChg chg="del">
        <pc:chgData name="伊健 杜" userId="e69aded81da48593" providerId="LiveId" clId="{DF7AD5C2-FB82-437E-AA04-4958D4AF7326}" dt="2023-02-13T13:44:36.709" v="3" actId="47"/>
        <pc:sldMkLst>
          <pc:docMk/>
          <pc:sldMk cId="3673186016" sldId="1848"/>
        </pc:sldMkLst>
      </pc:sldChg>
      <pc:sldChg chg="del">
        <pc:chgData name="伊健 杜" userId="e69aded81da48593" providerId="LiveId" clId="{DF7AD5C2-FB82-437E-AA04-4958D4AF7326}" dt="2023-02-13T13:44:36.709" v="3" actId="47"/>
        <pc:sldMkLst>
          <pc:docMk/>
          <pc:sldMk cId="2025854122" sldId="1849"/>
        </pc:sldMkLst>
      </pc:sldChg>
      <pc:sldChg chg="modSp add mod">
        <pc:chgData name="伊健 杜" userId="e69aded81da48593" providerId="LiveId" clId="{DF7AD5C2-FB82-437E-AA04-4958D4AF7326}" dt="2023-02-14T12:17:35.902" v="7297"/>
        <pc:sldMkLst>
          <pc:docMk/>
          <pc:sldMk cId="2047851705" sldId="1849"/>
        </pc:sldMkLst>
        <pc:spChg chg="mod">
          <ac:chgData name="伊健 杜" userId="e69aded81da48593" providerId="LiveId" clId="{DF7AD5C2-FB82-437E-AA04-4958D4AF7326}" dt="2023-02-14T12:17:35.902" v="7297"/>
          <ac:spMkLst>
            <pc:docMk/>
            <pc:sldMk cId="2047851705" sldId="1849"/>
            <ac:spMk id="5" creationId="{E7287B0E-EF55-E721-8EFA-9A9183C0EDF9}"/>
          </ac:spMkLst>
        </pc:spChg>
      </pc:sldChg>
      <pc:sldChg chg="del">
        <pc:chgData name="伊健 杜" userId="e69aded81da48593" providerId="LiveId" clId="{DF7AD5C2-FB82-437E-AA04-4958D4AF7326}" dt="2023-02-13T13:44:36.709" v="3" actId="47"/>
        <pc:sldMkLst>
          <pc:docMk/>
          <pc:sldMk cId="225046245" sldId="1850"/>
        </pc:sldMkLst>
      </pc:sldChg>
      <pc:sldChg chg="modSp add mod">
        <pc:chgData name="伊健 杜" userId="e69aded81da48593" providerId="LiveId" clId="{DF7AD5C2-FB82-437E-AA04-4958D4AF7326}" dt="2023-02-14T12:17:35.902" v="7297"/>
        <pc:sldMkLst>
          <pc:docMk/>
          <pc:sldMk cId="2118042326" sldId="1850"/>
        </pc:sldMkLst>
        <pc:spChg chg="mod">
          <ac:chgData name="伊健 杜" userId="e69aded81da48593" providerId="LiveId" clId="{DF7AD5C2-FB82-437E-AA04-4958D4AF7326}" dt="2023-02-14T12:17:35.902" v="7297"/>
          <ac:spMkLst>
            <pc:docMk/>
            <pc:sldMk cId="2118042326" sldId="1850"/>
            <ac:spMk id="5" creationId="{E7287B0E-EF55-E721-8EFA-9A9183C0EDF9}"/>
          </ac:spMkLst>
        </pc:spChg>
      </pc:sldChg>
      <pc:sldChg chg="del">
        <pc:chgData name="伊健 杜" userId="e69aded81da48593" providerId="LiveId" clId="{DF7AD5C2-FB82-437E-AA04-4958D4AF7326}" dt="2023-02-13T13:44:36.709" v="3" actId="47"/>
        <pc:sldMkLst>
          <pc:docMk/>
          <pc:sldMk cId="155880092" sldId="1851"/>
        </pc:sldMkLst>
      </pc:sldChg>
      <pc:sldChg chg="modSp add mod">
        <pc:chgData name="伊健 杜" userId="e69aded81da48593" providerId="LiveId" clId="{DF7AD5C2-FB82-437E-AA04-4958D4AF7326}" dt="2023-02-14T12:17:35.902" v="7297"/>
        <pc:sldMkLst>
          <pc:docMk/>
          <pc:sldMk cId="546406609" sldId="1851"/>
        </pc:sldMkLst>
        <pc:spChg chg="mod">
          <ac:chgData name="伊健 杜" userId="e69aded81da48593" providerId="LiveId" clId="{DF7AD5C2-FB82-437E-AA04-4958D4AF7326}" dt="2023-02-14T12:17:35.902" v="7297"/>
          <ac:spMkLst>
            <pc:docMk/>
            <pc:sldMk cId="546406609" sldId="1851"/>
            <ac:spMk id="5" creationId="{E7287B0E-EF55-E721-8EFA-9A9183C0EDF9}"/>
          </ac:spMkLst>
        </pc:spChg>
      </pc:sldChg>
      <pc:sldChg chg="del">
        <pc:chgData name="伊健 杜" userId="e69aded81da48593" providerId="LiveId" clId="{DF7AD5C2-FB82-437E-AA04-4958D4AF7326}" dt="2023-02-13T13:44:36.709" v="3" actId="47"/>
        <pc:sldMkLst>
          <pc:docMk/>
          <pc:sldMk cId="1848858954" sldId="1852"/>
        </pc:sldMkLst>
      </pc:sldChg>
      <pc:sldChg chg="addSp modSp add mod">
        <pc:chgData name="伊健 杜" userId="e69aded81da48593" providerId="LiveId" clId="{DF7AD5C2-FB82-437E-AA04-4958D4AF7326}" dt="2023-02-14T12:17:35.902" v="7297"/>
        <pc:sldMkLst>
          <pc:docMk/>
          <pc:sldMk cId="2260333010" sldId="1852"/>
        </pc:sldMkLst>
        <pc:spChg chg="mod">
          <ac:chgData name="伊健 杜" userId="e69aded81da48593" providerId="LiveId" clId="{DF7AD5C2-FB82-437E-AA04-4958D4AF7326}" dt="2023-02-14T12:17:35.902" v="7297"/>
          <ac:spMkLst>
            <pc:docMk/>
            <pc:sldMk cId="2260333010" sldId="1852"/>
            <ac:spMk id="2" creationId="{10304424-DB4A-36E7-9E0D-D32A5DD0F26C}"/>
          </ac:spMkLst>
        </pc:spChg>
        <pc:spChg chg="mod">
          <ac:chgData name="伊健 杜" userId="e69aded81da48593" providerId="LiveId" clId="{DF7AD5C2-FB82-437E-AA04-4958D4AF7326}" dt="2023-02-14T12:17:35.902" v="7297"/>
          <ac:spMkLst>
            <pc:docMk/>
            <pc:sldMk cId="2260333010" sldId="1852"/>
            <ac:spMk id="5" creationId="{E7287B0E-EF55-E721-8EFA-9A9183C0EDF9}"/>
          </ac:spMkLst>
        </pc:spChg>
        <pc:picChg chg="add mod">
          <ac:chgData name="伊健 杜" userId="e69aded81da48593" providerId="LiveId" clId="{DF7AD5C2-FB82-437E-AA04-4958D4AF7326}" dt="2023-02-14T06:08:24.651" v="7205" actId="1076"/>
          <ac:picMkLst>
            <pc:docMk/>
            <pc:sldMk cId="2260333010" sldId="1852"/>
            <ac:picMk id="3074" creationId="{08DCC905-965F-6C42-91AE-C14E839FAF05}"/>
          </ac:picMkLst>
        </pc:picChg>
      </pc:sldChg>
      <pc:sldChg chg="addSp modSp add mod">
        <pc:chgData name="伊健 杜" userId="e69aded81da48593" providerId="LiveId" clId="{DF7AD5C2-FB82-437E-AA04-4958D4AF7326}" dt="2023-02-14T12:17:35.902" v="7297"/>
        <pc:sldMkLst>
          <pc:docMk/>
          <pc:sldMk cId="593841963" sldId="1853"/>
        </pc:sldMkLst>
        <pc:spChg chg="mod">
          <ac:chgData name="伊健 杜" userId="e69aded81da48593" providerId="LiveId" clId="{DF7AD5C2-FB82-437E-AA04-4958D4AF7326}" dt="2023-02-14T12:17:35.902" v="7297"/>
          <ac:spMkLst>
            <pc:docMk/>
            <pc:sldMk cId="593841963" sldId="1853"/>
            <ac:spMk id="2" creationId="{10304424-DB4A-36E7-9E0D-D32A5DD0F26C}"/>
          </ac:spMkLst>
        </pc:spChg>
        <pc:spChg chg="mod">
          <ac:chgData name="伊健 杜" userId="e69aded81da48593" providerId="LiveId" clId="{DF7AD5C2-FB82-437E-AA04-4958D4AF7326}" dt="2023-02-14T12:17:35.902" v="7297"/>
          <ac:spMkLst>
            <pc:docMk/>
            <pc:sldMk cId="593841963" sldId="1853"/>
            <ac:spMk id="5" creationId="{E7287B0E-EF55-E721-8EFA-9A9183C0EDF9}"/>
          </ac:spMkLst>
        </pc:spChg>
        <pc:picChg chg="add mod">
          <ac:chgData name="伊健 杜" userId="e69aded81da48593" providerId="LiveId" clId="{DF7AD5C2-FB82-437E-AA04-4958D4AF7326}" dt="2023-02-14T06:11:01.069" v="7227" actId="1076"/>
          <ac:picMkLst>
            <pc:docMk/>
            <pc:sldMk cId="593841963" sldId="1853"/>
            <ac:picMk id="4098" creationId="{9C3F2949-5197-896E-E5C1-A483623A38D5}"/>
          </ac:picMkLst>
        </pc:picChg>
        <pc:picChg chg="add mod">
          <ac:chgData name="伊健 杜" userId="e69aded81da48593" providerId="LiveId" clId="{DF7AD5C2-FB82-437E-AA04-4958D4AF7326}" dt="2023-02-14T06:12:46.019" v="7230" actId="1076"/>
          <ac:picMkLst>
            <pc:docMk/>
            <pc:sldMk cId="593841963" sldId="1853"/>
            <ac:picMk id="4100" creationId="{8872B296-C561-3CF3-F2A7-2EDCDB07C923}"/>
          </ac:picMkLst>
        </pc:picChg>
      </pc:sldChg>
      <pc:sldChg chg="del">
        <pc:chgData name="伊健 杜" userId="e69aded81da48593" providerId="LiveId" clId="{DF7AD5C2-FB82-437E-AA04-4958D4AF7326}" dt="2023-02-13T13:44:36.709" v="3" actId="47"/>
        <pc:sldMkLst>
          <pc:docMk/>
          <pc:sldMk cId="1281149884" sldId="1853"/>
        </pc:sldMkLst>
      </pc:sldChg>
      <pc:sldChg chg="del">
        <pc:chgData name="伊健 杜" userId="e69aded81da48593" providerId="LiveId" clId="{DF7AD5C2-FB82-437E-AA04-4958D4AF7326}" dt="2023-02-13T13:44:36.709" v="3" actId="47"/>
        <pc:sldMkLst>
          <pc:docMk/>
          <pc:sldMk cId="2383208265" sldId="1854"/>
        </pc:sldMkLst>
      </pc:sldChg>
      <pc:sldChg chg="modSp add mod">
        <pc:chgData name="伊健 杜" userId="e69aded81da48593" providerId="LiveId" clId="{DF7AD5C2-FB82-437E-AA04-4958D4AF7326}" dt="2023-02-14T15:47:14.413" v="7329" actId="20577"/>
        <pc:sldMkLst>
          <pc:docMk/>
          <pc:sldMk cId="3598124087" sldId="1854"/>
        </pc:sldMkLst>
        <pc:spChg chg="mod">
          <ac:chgData name="伊健 杜" userId="e69aded81da48593" providerId="LiveId" clId="{DF7AD5C2-FB82-437E-AA04-4958D4AF7326}" dt="2023-02-14T15:47:14.413" v="7329" actId="20577"/>
          <ac:spMkLst>
            <pc:docMk/>
            <pc:sldMk cId="3598124087" sldId="1854"/>
            <ac:spMk id="5" creationId="{E7287B0E-EF55-E721-8EFA-9A9183C0EDF9}"/>
          </ac:spMkLst>
        </pc:spChg>
      </pc:sldChg>
      <pc:sldChg chg="del">
        <pc:chgData name="伊健 杜" userId="e69aded81da48593" providerId="LiveId" clId="{DF7AD5C2-FB82-437E-AA04-4958D4AF7326}" dt="2023-02-13T13:44:36.709" v="3" actId="47"/>
        <pc:sldMkLst>
          <pc:docMk/>
          <pc:sldMk cId="1834061836" sldId="1855"/>
        </pc:sldMkLst>
      </pc:sldChg>
      <pc:sldChg chg="modSp add mod">
        <pc:chgData name="伊健 杜" userId="e69aded81da48593" providerId="LiveId" clId="{DF7AD5C2-FB82-437E-AA04-4958D4AF7326}" dt="2023-02-14T12:17:35.902" v="7297"/>
        <pc:sldMkLst>
          <pc:docMk/>
          <pc:sldMk cId="3424883701" sldId="1855"/>
        </pc:sldMkLst>
        <pc:spChg chg="mod">
          <ac:chgData name="伊健 杜" userId="e69aded81da48593" providerId="LiveId" clId="{DF7AD5C2-FB82-437E-AA04-4958D4AF7326}" dt="2023-02-14T12:17:35.902" v="7297"/>
          <ac:spMkLst>
            <pc:docMk/>
            <pc:sldMk cId="3424883701" sldId="1855"/>
            <ac:spMk id="5" creationId="{E7287B0E-EF55-E721-8EFA-9A9183C0EDF9}"/>
          </ac:spMkLst>
        </pc:spChg>
      </pc:sldChg>
      <pc:sldChg chg="del">
        <pc:chgData name="伊健 杜" userId="e69aded81da48593" providerId="LiveId" clId="{DF7AD5C2-FB82-437E-AA04-4958D4AF7326}" dt="2023-02-13T13:44:36.709" v="3" actId="47"/>
        <pc:sldMkLst>
          <pc:docMk/>
          <pc:sldMk cId="1247942368" sldId="1856"/>
        </pc:sldMkLst>
      </pc:sldChg>
      <pc:sldChg chg="modSp add mod">
        <pc:chgData name="伊健 杜" userId="e69aded81da48593" providerId="LiveId" clId="{DF7AD5C2-FB82-437E-AA04-4958D4AF7326}" dt="2023-02-14T12:17:35.902" v="7297"/>
        <pc:sldMkLst>
          <pc:docMk/>
          <pc:sldMk cId="1769131069" sldId="1856"/>
        </pc:sldMkLst>
        <pc:spChg chg="mod">
          <ac:chgData name="伊健 杜" userId="e69aded81da48593" providerId="LiveId" clId="{DF7AD5C2-FB82-437E-AA04-4958D4AF7326}" dt="2023-02-14T12:17:35.902" v="7297"/>
          <ac:spMkLst>
            <pc:docMk/>
            <pc:sldMk cId="1769131069" sldId="1856"/>
            <ac:spMk id="5" creationId="{E7287B0E-EF55-E721-8EFA-9A9183C0EDF9}"/>
          </ac:spMkLst>
        </pc:spChg>
      </pc:sldChg>
      <pc:sldChg chg="add del">
        <pc:chgData name="伊健 杜" userId="e69aded81da48593" providerId="LiveId" clId="{DF7AD5C2-FB82-437E-AA04-4958D4AF7326}" dt="2023-02-13T14:41:37.541" v="3155" actId="47"/>
        <pc:sldMkLst>
          <pc:docMk/>
          <pc:sldMk cId="1916692986" sldId="1856"/>
        </pc:sldMkLst>
      </pc:sldChg>
      <pc:sldChg chg="addSp modSp add mod">
        <pc:chgData name="伊健 杜" userId="e69aded81da48593" providerId="LiveId" clId="{DF7AD5C2-FB82-437E-AA04-4958D4AF7326}" dt="2023-02-14T12:17:35.902" v="7297"/>
        <pc:sldMkLst>
          <pc:docMk/>
          <pc:sldMk cId="1348994491" sldId="1857"/>
        </pc:sldMkLst>
        <pc:spChg chg="mod">
          <ac:chgData name="伊健 杜" userId="e69aded81da48593" providerId="LiveId" clId="{DF7AD5C2-FB82-437E-AA04-4958D4AF7326}" dt="2023-02-14T12:17:35.902" v="7297"/>
          <ac:spMkLst>
            <pc:docMk/>
            <pc:sldMk cId="1348994491" sldId="1857"/>
            <ac:spMk id="2" creationId="{10304424-DB4A-36E7-9E0D-D32A5DD0F26C}"/>
          </ac:spMkLst>
        </pc:spChg>
        <pc:spChg chg="mod">
          <ac:chgData name="伊健 杜" userId="e69aded81da48593" providerId="LiveId" clId="{DF7AD5C2-FB82-437E-AA04-4958D4AF7326}" dt="2023-02-14T12:17:35.902" v="7297"/>
          <ac:spMkLst>
            <pc:docMk/>
            <pc:sldMk cId="1348994491" sldId="1857"/>
            <ac:spMk id="5" creationId="{E7287B0E-EF55-E721-8EFA-9A9183C0EDF9}"/>
          </ac:spMkLst>
        </pc:spChg>
        <pc:picChg chg="add mod">
          <ac:chgData name="伊健 杜" userId="e69aded81da48593" providerId="LiveId" clId="{DF7AD5C2-FB82-437E-AA04-4958D4AF7326}" dt="2023-02-14T06:13:29.522" v="7234" actId="1076"/>
          <ac:picMkLst>
            <pc:docMk/>
            <pc:sldMk cId="1348994491" sldId="1857"/>
            <ac:picMk id="5122" creationId="{378DD9CF-3B3F-BE87-C8EE-A26D7F42DB63}"/>
          </ac:picMkLst>
        </pc:picChg>
      </pc:sldChg>
      <pc:sldChg chg="del">
        <pc:chgData name="伊健 杜" userId="e69aded81da48593" providerId="LiveId" clId="{DF7AD5C2-FB82-437E-AA04-4958D4AF7326}" dt="2023-02-13T13:44:36.709" v="3" actId="47"/>
        <pc:sldMkLst>
          <pc:docMk/>
          <pc:sldMk cId="1444010171" sldId="1857"/>
        </pc:sldMkLst>
      </pc:sldChg>
      <pc:sldChg chg="addSp delSp modSp add mod">
        <pc:chgData name="伊健 杜" userId="e69aded81da48593" providerId="LiveId" clId="{DF7AD5C2-FB82-437E-AA04-4958D4AF7326}" dt="2023-02-14T12:17:35.902" v="7297"/>
        <pc:sldMkLst>
          <pc:docMk/>
          <pc:sldMk cId="985599936" sldId="1858"/>
        </pc:sldMkLst>
        <pc:spChg chg="mod">
          <ac:chgData name="伊健 杜" userId="e69aded81da48593" providerId="LiveId" clId="{DF7AD5C2-FB82-437E-AA04-4958D4AF7326}" dt="2023-02-14T12:17:35.902" v="7297"/>
          <ac:spMkLst>
            <pc:docMk/>
            <pc:sldMk cId="985599936" sldId="1858"/>
            <ac:spMk id="2" creationId="{10304424-DB4A-36E7-9E0D-D32A5DD0F26C}"/>
          </ac:spMkLst>
        </pc:spChg>
        <pc:spChg chg="add mod">
          <ac:chgData name="伊健 杜" userId="e69aded81da48593" providerId="LiveId" clId="{DF7AD5C2-FB82-437E-AA04-4958D4AF7326}" dt="2023-02-14T12:17:35.902" v="7297"/>
          <ac:spMkLst>
            <pc:docMk/>
            <pc:sldMk cId="985599936" sldId="1858"/>
            <ac:spMk id="3" creationId="{1F4B8DC6-094A-5CB3-8BAE-D3FE3162A830}"/>
          </ac:spMkLst>
        </pc:spChg>
        <pc:spChg chg="add mod">
          <ac:chgData name="伊健 杜" userId="e69aded81da48593" providerId="LiveId" clId="{DF7AD5C2-FB82-437E-AA04-4958D4AF7326}" dt="2023-02-14T12:17:35.902" v="7297"/>
          <ac:spMkLst>
            <pc:docMk/>
            <pc:sldMk cId="985599936" sldId="1858"/>
            <ac:spMk id="4" creationId="{C56188FD-1AE9-75B1-A176-4499B854894B}"/>
          </ac:spMkLst>
        </pc:spChg>
        <pc:spChg chg="del mod">
          <ac:chgData name="伊健 杜" userId="e69aded81da48593" providerId="LiveId" clId="{DF7AD5C2-FB82-437E-AA04-4958D4AF7326}" dt="2023-02-13T14:43:55.769" v="3510" actId="478"/>
          <ac:spMkLst>
            <pc:docMk/>
            <pc:sldMk cId="985599936" sldId="1858"/>
            <ac:spMk id="5" creationId="{E7287B0E-EF55-E721-8EFA-9A9183C0EDF9}"/>
          </ac:spMkLst>
        </pc:spChg>
      </pc:sldChg>
      <pc:sldChg chg="del">
        <pc:chgData name="伊健 杜" userId="e69aded81da48593" providerId="LiveId" clId="{DF7AD5C2-FB82-437E-AA04-4958D4AF7326}" dt="2023-02-13T13:44:36.709" v="3" actId="47"/>
        <pc:sldMkLst>
          <pc:docMk/>
          <pc:sldMk cId="3242509332" sldId="1858"/>
        </pc:sldMkLst>
      </pc:sldChg>
      <pc:sldChg chg="del">
        <pc:chgData name="伊健 杜" userId="e69aded81da48593" providerId="LiveId" clId="{DF7AD5C2-FB82-437E-AA04-4958D4AF7326}" dt="2023-02-13T13:44:36.709" v="3" actId="47"/>
        <pc:sldMkLst>
          <pc:docMk/>
          <pc:sldMk cId="3487957228" sldId="1859"/>
        </pc:sldMkLst>
      </pc:sldChg>
      <pc:sldChg chg="modSp add mod">
        <pc:chgData name="伊健 杜" userId="e69aded81da48593" providerId="LiveId" clId="{DF7AD5C2-FB82-437E-AA04-4958D4AF7326}" dt="2023-02-14T12:17:35.902" v="7297"/>
        <pc:sldMkLst>
          <pc:docMk/>
          <pc:sldMk cId="4045785956" sldId="1859"/>
        </pc:sldMkLst>
        <pc:spChg chg="mod">
          <ac:chgData name="伊健 杜" userId="e69aded81da48593" providerId="LiveId" clId="{DF7AD5C2-FB82-437E-AA04-4958D4AF7326}" dt="2023-02-14T12:17:35.902" v="7297"/>
          <ac:spMkLst>
            <pc:docMk/>
            <pc:sldMk cId="4045785956" sldId="1859"/>
            <ac:spMk id="5" creationId="{E7287B0E-EF55-E721-8EFA-9A9183C0EDF9}"/>
          </ac:spMkLst>
        </pc:spChg>
      </pc:sldChg>
      <pc:sldChg chg="modSp add mod">
        <pc:chgData name="伊健 杜" userId="e69aded81da48593" providerId="LiveId" clId="{DF7AD5C2-FB82-437E-AA04-4958D4AF7326}" dt="2023-02-14T13:49:13.327" v="7327"/>
        <pc:sldMkLst>
          <pc:docMk/>
          <pc:sldMk cId="2348487570" sldId="1860"/>
        </pc:sldMkLst>
        <pc:spChg chg="mod">
          <ac:chgData name="伊健 杜" userId="e69aded81da48593" providerId="LiveId" clId="{DF7AD5C2-FB82-437E-AA04-4958D4AF7326}" dt="2023-02-14T13:49:13.327" v="7327"/>
          <ac:spMkLst>
            <pc:docMk/>
            <pc:sldMk cId="2348487570" sldId="1860"/>
            <ac:spMk id="5" creationId="{E7287B0E-EF55-E721-8EFA-9A9183C0EDF9}"/>
          </ac:spMkLst>
        </pc:spChg>
      </pc:sldChg>
      <pc:sldChg chg="add del">
        <pc:chgData name="伊健 杜" userId="e69aded81da48593" providerId="LiveId" clId="{DF7AD5C2-FB82-437E-AA04-4958D4AF7326}" dt="2023-02-13T13:44:09.931" v="1" actId="47"/>
        <pc:sldMkLst>
          <pc:docMk/>
          <pc:sldMk cId="3347053401" sldId="1860"/>
        </pc:sldMkLst>
      </pc:sldChg>
      <pc:sldChg chg="add del ord">
        <pc:chgData name="伊健 杜" userId="e69aded81da48593" providerId="LiveId" clId="{DF7AD5C2-FB82-437E-AA04-4958D4AF7326}" dt="2023-02-13T18:59:35.304" v="4797" actId="47"/>
        <pc:sldMkLst>
          <pc:docMk/>
          <pc:sldMk cId="1224520831" sldId="1861"/>
        </pc:sldMkLst>
      </pc:sldChg>
      <pc:sldChg chg="add del">
        <pc:chgData name="伊健 杜" userId="e69aded81da48593" providerId="LiveId" clId="{DF7AD5C2-FB82-437E-AA04-4958D4AF7326}" dt="2023-02-13T14:53:49.195" v="3835" actId="47"/>
        <pc:sldMkLst>
          <pc:docMk/>
          <pc:sldMk cId="1276364897" sldId="1862"/>
        </pc:sldMkLst>
      </pc:sldChg>
      <pc:sldChg chg="addSp delSp modSp add mod ord">
        <pc:chgData name="伊健 杜" userId="e69aded81da48593" providerId="LiveId" clId="{DF7AD5C2-FB82-437E-AA04-4958D4AF7326}" dt="2023-02-14T12:17:35.902" v="7297"/>
        <pc:sldMkLst>
          <pc:docMk/>
          <pc:sldMk cId="2578987838" sldId="1862"/>
        </pc:sldMkLst>
        <pc:spChg chg="mod">
          <ac:chgData name="伊健 杜" userId="e69aded81da48593" providerId="LiveId" clId="{DF7AD5C2-FB82-437E-AA04-4958D4AF7326}" dt="2023-02-14T12:17:35.902" v="7297"/>
          <ac:spMkLst>
            <pc:docMk/>
            <pc:sldMk cId="2578987838" sldId="1862"/>
            <ac:spMk id="3" creationId="{AFF80177-B508-486C-D283-AFDDC448C9C4}"/>
          </ac:spMkLst>
        </pc:spChg>
        <pc:spChg chg="mod">
          <ac:chgData name="伊健 杜" userId="e69aded81da48593" providerId="LiveId" clId="{DF7AD5C2-FB82-437E-AA04-4958D4AF7326}" dt="2023-02-13T18:44:34.377" v="4292" actId="1076"/>
          <ac:spMkLst>
            <pc:docMk/>
            <pc:sldMk cId="2578987838" sldId="1862"/>
            <ac:spMk id="4" creationId="{17CA4060-4498-716D-D762-ADD92313E304}"/>
          </ac:spMkLst>
        </pc:spChg>
        <pc:spChg chg="mod">
          <ac:chgData name="伊健 杜" userId="e69aded81da48593" providerId="LiveId" clId="{DF7AD5C2-FB82-437E-AA04-4958D4AF7326}" dt="2023-02-14T12:17:35.902" v="7297"/>
          <ac:spMkLst>
            <pc:docMk/>
            <pc:sldMk cId="2578987838" sldId="1862"/>
            <ac:spMk id="5" creationId="{E7287B0E-EF55-E721-8EFA-9A9183C0EDF9}"/>
          </ac:spMkLst>
        </pc:spChg>
        <pc:spChg chg="add mod">
          <ac:chgData name="伊健 杜" userId="e69aded81da48593" providerId="LiveId" clId="{DF7AD5C2-FB82-437E-AA04-4958D4AF7326}" dt="2023-02-13T18:44:55.174" v="4294" actId="1076"/>
          <ac:spMkLst>
            <pc:docMk/>
            <pc:sldMk cId="2578987838" sldId="1862"/>
            <ac:spMk id="6" creationId="{B4A41A23-8C9E-5CED-E21C-05CE8E02A9DE}"/>
          </ac:spMkLst>
        </pc:spChg>
        <pc:spChg chg="add mod">
          <ac:chgData name="伊健 杜" userId="e69aded81da48593" providerId="LiveId" clId="{DF7AD5C2-FB82-437E-AA04-4958D4AF7326}" dt="2023-02-13T18:45:05.793" v="4304" actId="1076"/>
          <ac:spMkLst>
            <pc:docMk/>
            <pc:sldMk cId="2578987838" sldId="1862"/>
            <ac:spMk id="7" creationId="{21B979C9-250E-85CE-2413-85B3FA14DECC}"/>
          </ac:spMkLst>
        </pc:spChg>
        <pc:spChg chg="add mod">
          <ac:chgData name="伊健 杜" userId="e69aded81da48593" providerId="LiveId" clId="{DF7AD5C2-FB82-437E-AA04-4958D4AF7326}" dt="2023-02-13T18:46:17.577" v="4327" actId="1076"/>
          <ac:spMkLst>
            <pc:docMk/>
            <pc:sldMk cId="2578987838" sldId="1862"/>
            <ac:spMk id="8" creationId="{755DC383-E2A0-32C2-8340-1801810DE705}"/>
          </ac:spMkLst>
        </pc:spChg>
        <pc:picChg chg="add mod">
          <ac:chgData name="伊健 杜" userId="e69aded81da48593" providerId="LiveId" clId="{DF7AD5C2-FB82-437E-AA04-4958D4AF7326}" dt="2023-02-13T18:22:49.920" v="4065" actId="14100"/>
          <ac:picMkLst>
            <pc:docMk/>
            <pc:sldMk cId="2578987838" sldId="1862"/>
            <ac:picMk id="1026" creationId="{39E586D3-EFD7-118E-4BD1-17B6652C451B}"/>
          </ac:picMkLst>
        </pc:picChg>
        <pc:picChg chg="del">
          <ac:chgData name="伊健 杜" userId="e69aded81da48593" providerId="LiveId" clId="{DF7AD5C2-FB82-437E-AA04-4958D4AF7326}" dt="2023-02-13T18:21:50.509" v="3963" actId="478"/>
          <ac:picMkLst>
            <pc:docMk/>
            <pc:sldMk cId="2578987838" sldId="1862"/>
            <ac:picMk id="5122" creationId="{204562D6-7356-DAC9-4A32-EAD619A48062}"/>
          </ac:picMkLst>
        </pc:picChg>
      </pc:sldChg>
      <pc:sldChg chg="addSp delSp modSp add mod delAnim modAnim">
        <pc:chgData name="伊健 杜" userId="e69aded81da48593" providerId="LiveId" clId="{DF7AD5C2-FB82-437E-AA04-4958D4AF7326}" dt="2023-02-14T12:17:35.902" v="7297"/>
        <pc:sldMkLst>
          <pc:docMk/>
          <pc:sldMk cId="1905041575" sldId="1863"/>
        </pc:sldMkLst>
        <pc:spChg chg="mod">
          <ac:chgData name="伊健 杜" userId="e69aded81da48593" providerId="LiveId" clId="{DF7AD5C2-FB82-437E-AA04-4958D4AF7326}" dt="2023-02-13T18:46:33.365" v="4332" actId="1076"/>
          <ac:spMkLst>
            <pc:docMk/>
            <pc:sldMk cId="1905041575" sldId="1863"/>
            <ac:spMk id="2" creationId="{67909CFC-9978-E786-E794-1C64E9238F59}"/>
          </ac:spMkLst>
        </pc:spChg>
        <pc:spChg chg="mod">
          <ac:chgData name="伊健 杜" userId="e69aded81da48593" providerId="LiveId" clId="{DF7AD5C2-FB82-437E-AA04-4958D4AF7326}" dt="2023-02-14T12:17:35.902" v="7297"/>
          <ac:spMkLst>
            <pc:docMk/>
            <pc:sldMk cId="1905041575" sldId="1863"/>
            <ac:spMk id="3" creationId="{AFF80177-B508-486C-D283-AFDDC448C9C4}"/>
          </ac:spMkLst>
        </pc:spChg>
        <pc:spChg chg="mod">
          <ac:chgData name="伊健 杜" userId="e69aded81da48593" providerId="LiveId" clId="{DF7AD5C2-FB82-437E-AA04-4958D4AF7326}" dt="2023-02-13T18:46:33.365" v="4332" actId="1076"/>
          <ac:spMkLst>
            <pc:docMk/>
            <pc:sldMk cId="1905041575" sldId="1863"/>
            <ac:spMk id="4" creationId="{17CA4060-4498-716D-D762-ADD92313E304}"/>
          </ac:spMkLst>
        </pc:spChg>
        <pc:spChg chg="mod">
          <ac:chgData name="伊健 杜" userId="e69aded81da48593" providerId="LiveId" clId="{DF7AD5C2-FB82-437E-AA04-4958D4AF7326}" dt="2023-02-13T18:46:33.365" v="4332" actId="1076"/>
          <ac:spMkLst>
            <pc:docMk/>
            <pc:sldMk cId="1905041575" sldId="1863"/>
            <ac:spMk id="5" creationId="{E7287B0E-EF55-E721-8EFA-9A9183C0EDF9}"/>
          </ac:spMkLst>
        </pc:spChg>
        <pc:spChg chg="add mod">
          <ac:chgData name="伊健 杜" userId="e69aded81da48593" providerId="LiveId" clId="{DF7AD5C2-FB82-437E-AA04-4958D4AF7326}" dt="2023-02-13T18:46:33.365" v="4332" actId="1076"/>
          <ac:spMkLst>
            <pc:docMk/>
            <pc:sldMk cId="1905041575" sldId="1863"/>
            <ac:spMk id="6" creationId="{1452B079-85F7-38B0-8A5F-D85E8751A282}"/>
          </ac:spMkLst>
        </pc:spChg>
        <pc:spChg chg="add mod">
          <ac:chgData name="伊健 杜" userId="e69aded81da48593" providerId="LiveId" clId="{DF7AD5C2-FB82-437E-AA04-4958D4AF7326}" dt="2023-02-14T12:17:35.902" v="7297"/>
          <ac:spMkLst>
            <pc:docMk/>
            <pc:sldMk cId="1905041575" sldId="1863"/>
            <ac:spMk id="7" creationId="{DCFCF952-17E5-B875-6840-FB6F5BA177C0}"/>
          </ac:spMkLst>
        </pc:spChg>
        <pc:spChg chg="add del mod">
          <ac:chgData name="伊健 杜" userId="e69aded81da48593" providerId="LiveId" clId="{DF7AD5C2-FB82-437E-AA04-4958D4AF7326}" dt="2023-02-13T18:43:09.174" v="4169" actId="478"/>
          <ac:spMkLst>
            <pc:docMk/>
            <pc:sldMk cId="1905041575" sldId="1863"/>
            <ac:spMk id="8" creationId="{7E96764B-93B8-0A24-C12A-FF54BF512D3A}"/>
          </ac:spMkLst>
        </pc:spChg>
        <pc:spChg chg="add del mod">
          <ac:chgData name="伊健 杜" userId="e69aded81da48593" providerId="LiveId" clId="{DF7AD5C2-FB82-437E-AA04-4958D4AF7326}" dt="2023-02-13T18:46:23.001" v="4328" actId="478"/>
          <ac:spMkLst>
            <pc:docMk/>
            <pc:sldMk cId="1905041575" sldId="1863"/>
            <ac:spMk id="9" creationId="{59BCA214-CEBD-9584-0CC6-C3F340143B8B}"/>
          </ac:spMkLst>
        </pc:spChg>
        <pc:picChg chg="del">
          <ac:chgData name="伊健 杜" userId="e69aded81da48593" providerId="LiveId" clId="{DF7AD5C2-FB82-437E-AA04-4958D4AF7326}" dt="2023-02-13T18:25:09.509" v="4070" actId="478"/>
          <ac:picMkLst>
            <pc:docMk/>
            <pc:sldMk cId="1905041575" sldId="1863"/>
            <ac:picMk id="1026" creationId="{39E586D3-EFD7-118E-4BD1-17B6652C451B}"/>
          </ac:picMkLst>
        </pc:picChg>
      </pc:sldChg>
      <pc:sldChg chg="addSp delSp modSp add mod">
        <pc:chgData name="伊健 杜" userId="e69aded81da48593" providerId="LiveId" clId="{DF7AD5C2-FB82-437E-AA04-4958D4AF7326}" dt="2023-02-14T12:17:35.902" v="7297"/>
        <pc:sldMkLst>
          <pc:docMk/>
          <pc:sldMk cId="3026010392" sldId="1864"/>
        </pc:sldMkLst>
        <pc:spChg chg="mod">
          <ac:chgData name="伊健 杜" userId="e69aded81da48593" providerId="LiveId" clId="{DF7AD5C2-FB82-437E-AA04-4958D4AF7326}" dt="2023-02-14T12:17:35.902" v="7297"/>
          <ac:spMkLst>
            <pc:docMk/>
            <pc:sldMk cId="3026010392" sldId="1864"/>
            <ac:spMk id="3" creationId="{AFF80177-B508-486C-D283-AFDDC448C9C4}"/>
          </ac:spMkLst>
        </pc:spChg>
        <pc:spChg chg="mod">
          <ac:chgData name="伊健 杜" userId="e69aded81da48593" providerId="LiveId" clId="{DF7AD5C2-FB82-437E-AA04-4958D4AF7326}" dt="2023-02-14T12:17:35.902" v="7297"/>
          <ac:spMkLst>
            <pc:docMk/>
            <pc:sldMk cId="3026010392" sldId="1864"/>
            <ac:spMk id="5" creationId="{E7287B0E-EF55-E721-8EFA-9A9183C0EDF9}"/>
          </ac:spMkLst>
        </pc:spChg>
        <pc:picChg chg="del">
          <ac:chgData name="伊健 杜" userId="e69aded81da48593" providerId="LiveId" clId="{DF7AD5C2-FB82-437E-AA04-4958D4AF7326}" dt="2023-02-13T18:48:21.637" v="4472" actId="478"/>
          <ac:picMkLst>
            <pc:docMk/>
            <pc:sldMk cId="3026010392" sldId="1864"/>
            <ac:picMk id="2050" creationId="{02FDCC22-FB9D-61CA-5BD8-F79C44DC3681}"/>
          </ac:picMkLst>
        </pc:picChg>
        <pc:picChg chg="add mod">
          <ac:chgData name="伊健 杜" userId="e69aded81da48593" providerId="LiveId" clId="{DF7AD5C2-FB82-437E-AA04-4958D4AF7326}" dt="2023-02-13T18:50:44.415" v="4475" actId="1076"/>
          <ac:picMkLst>
            <pc:docMk/>
            <pc:sldMk cId="3026010392" sldId="1864"/>
            <ac:picMk id="4098" creationId="{3BF82EDC-BFD9-B3B0-2432-C9667BB67F15}"/>
          </ac:picMkLst>
        </pc:picChg>
      </pc:sldChg>
      <pc:sldChg chg="delSp modSp add del mod">
        <pc:chgData name="伊健 杜" userId="e69aded81da48593" providerId="LiveId" clId="{DF7AD5C2-FB82-437E-AA04-4958D4AF7326}" dt="2023-02-13T18:58:32.108" v="4658" actId="47"/>
        <pc:sldMkLst>
          <pc:docMk/>
          <pc:sldMk cId="561461137" sldId="1865"/>
        </pc:sldMkLst>
        <pc:spChg chg="mod">
          <ac:chgData name="伊健 杜" userId="e69aded81da48593" providerId="LiveId" clId="{DF7AD5C2-FB82-437E-AA04-4958D4AF7326}" dt="2023-02-13T18:58:19.829" v="4657" actId="14100"/>
          <ac:spMkLst>
            <pc:docMk/>
            <pc:sldMk cId="561461137" sldId="1865"/>
            <ac:spMk id="5" creationId="{E7287B0E-EF55-E721-8EFA-9A9183C0EDF9}"/>
          </ac:spMkLst>
        </pc:spChg>
        <pc:picChg chg="del">
          <ac:chgData name="伊健 杜" userId="e69aded81da48593" providerId="LiveId" clId="{DF7AD5C2-FB82-437E-AA04-4958D4AF7326}" dt="2023-02-13T18:52:40.995" v="4631" actId="478"/>
          <ac:picMkLst>
            <pc:docMk/>
            <pc:sldMk cId="561461137" sldId="1865"/>
            <ac:picMk id="4098" creationId="{3BF82EDC-BFD9-B3B0-2432-C9667BB67F15}"/>
          </ac:picMkLst>
        </pc:picChg>
      </pc:sldChg>
      <pc:sldChg chg="addSp modSp add mod">
        <pc:chgData name="伊健 杜" userId="e69aded81da48593" providerId="LiveId" clId="{DF7AD5C2-FB82-437E-AA04-4958D4AF7326}" dt="2023-02-14T12:17:35.902" v="7297"/>
        <pc:sldMkLst>
          <pc:docMk/>
          <pc:sldMk cId="2797835003" sldId="1865"/>
        </pc:sldMkLst>
        <pc:spChg chg="mod">
          <ac:chgData name="伊健 杜" userId="e69aded81da48593" providerId="LiveId" clId="{DF7AD5C2-FB82-437E-AA04-4958D4AF7326}" dt="2023-02-14T12:17:35.902" v="7297"/>
          <ac:spMkLst>
            <pc:docMk/>
            <pc:sldMk cId="2797835003" sldId="1865"/>
            <ac:spMk id="2" creationId="{10304424-DB4A-36E7-9E0D-D32A5DD0F26C}"/>
          </ac:spMkLst>
        </pc:spChg>
        <pc:spChg chg="mod">
          <ac:chgData name="伊健 杜" userId="e69aded81da48593" providerId="LiveId" clId="{DF7AD5C2-FB82-437E-AA04-4958D4AF7326}" dt="2023-02-14T12:17:35.902" v="7297"/>
          <ac:spMkLst>
            <pc:docMk/>
            <pc:sldMk cId="2797835003" sldId="1865"/>
            <ac:spMk id="5" creationId="{E7287B0E-EF55-E721-8EFA-9A9183C0EDF9}"/>
          </ac:spMkLst>
        </pc:spChg>
        <pc:picChg chg="add mod">
          <ac:chgData name="伊健 杜" userId="e69aded81da48593" providerId="LiveId" clId="{DF7AD5C2-FB82-437E-AA04-4958D4AF7326}" dt="2023-02-14T06:14:16.736" v="7251" actId="1076"/>
          <ac:picMkLst>
            <pc:docMk/>
            <pc:sldMk cId="2797835003" sldId="1865"/>
            <ac:picMk id="6146" creationId="{D0CCE43C-AA58-F79F-8B78-8DE8618EC721}"/>
          </ac:picMkLst>
        </pc:picChg>
      </pc:sldChg>
      <pc:sldChg chg="delSp modSp add mod">
        <pc:chgData name="伊健 杜" userId="e69aded81da48593" providerId="LiveId" clId="{DF7AD5C2-FB82-437E-AA04-4958D4AF7326}" dt="2023-02-14T12:17:35.902" v="7297"/>
        <pc:sldMkLst>
          <pc:docMk/>
          <pc:sldMk cId="601978743" sldId="1866"/>
        </pc:sldMkLst>
        <pc:spChg chg="mod">
          <ac:chgData name="伊健 杜" userId="e69aded81da48593" providerId="LiveId" clId="{DF7AD5C2-FB82-437E-AA04-4958D4AF7326}" dt="2023-02-14T12:17:35.902" v="7297"/>
          <ac:spMkLst>
            <pc:docMk/>
            <pc:sldMk cId="601978743" sldId="1866"/>
            <ac:spMk id="2" creationId="{10304424-DB4A-36E7-9E0D-D32A5DD0F26C}"/>
          </ac:spMkLst>
        </pc:spChg>
        <pc:spChg chg="del">
          <ac:chgData name="伊健 杜" userId="e69aded81da48593" providerId="LiveId" clId="{DF7AD5C2-FB82-437E-AA04-4958D4AF7326}" dt="2023-02-13T21:41:28.932" v="5196" actId="478"/>
          <ac:spMkLst>
            <pc:docMk/>
            <pc:sldMk cId="601978743" sldId="1866"/>
            <ac:spMk id="5" creationId="{E7287B0E-EF55-E721-8EFA-9A9183C0EDF9}"/>
          </ac:spMkLst>
        </pc:spChg>
      </pc:sldChg>
      <pc:sldChg chg="addSp delSp modSp add mod">
        <pc:chgData name="伊健 杜" userId="e69aded81da48593" providerId="LiveId" clId="{DF7AD5C2-FB82-437E-AA04-4958D4AF7326}" dt="2023-02-14T12:17:35.902" v="7297"/>
        <pc:sldMkLst>
          <pc:docMk/>
          <pc:sldMk cId="3967501716" sldId="1867"/>
        </pc:sldMkLst>
        <pc:spChg chg="add mod">
          <ac:chgData name="伊健 杜" userId="e69aded81da48593" providerId="LiveId" clId="{DF7AD5C2-FB82-437E-AA04-4958D4AF7326}" dt="2023-02-14T12:17:35.902" v="7297"/>
          <ac:spMkLst>
            <pc:docMk/>
            <pc:sldMk cId="3967501716" sldId="1867"/>
            <ac:spMk id="2" creationId="{5CA05D9F-2965-958F-AF00-AE7378D4D9C9}"/>
          </ac:spMkLst>
        </pc:spChg>
        <pc:spChg chg="add del mod">
          <ac:chgData name="伊健 杜" userId="e69aded81da48593" providerId="LiveId" clId="{DF7AD5C2-FB82-437E-AA04-4958D4AF7326}" dt="2023-02-13T22:30:00.242" v="5635" actId="478"/>
          <ac:spMkLst>
            <pc:docMk/>
            <pc:sldMk cId="3967501716" sldId="1867"/>
            <ac:spMk id="3" creationId="{E28F2768-3DF8-079A-C1DA-3C2AB9C779DA}"/>
          </ac:spMkLst>
        </pc:spChg>
        <pc:spChg chg="mod">
          <ac:chgData name="伊健 杜" userId="e69aded81da48593" providerId="LiveId" clId="{DF7AD5C2-FB82-437E-AA04-4958D4AF7326}" dt="2023-02-14T12:17:35.902" v="7297"/>
          <ac:spMkLst>
            <pc:docMk/>
            <pc:sldMk cId="3967501716" sldId="1867"/>
            <ac:spMk id="5" creationId="{E7287B0E-EF55-E721-8EFA-9A9183C0EDF9}"/>
          </ac:spMkLst>
        </pc:spChg>
      </pc:sldChg>
      <pc:sldChg chg="modSp add mod">
        <pc:chgData name="伊健 杜" userId="e69aded81da48593" providerId="LiveId" clId="{DF7AD5C2-FB82-437E-AA04-4958D4AF7326}" dt="2023-02-14T12:17:35.902" v="7297"/>
        <pc:sldMkLst>
          <pc:docMk/>
          <pc:sldMk cId="3806184157" sldId="1868"/>
        </pc:sldMkLst>
        <pc:spChg chg="mod">
          <ac:chgData name="伊健 杜" userId="e69aded81da48593" providerId="LiveId" clId="{DF7AD5C2-FB82-437E-AA04-4958D4AF7326}" dt="2023-02-14T12:17:35.902" v="7297"/>
          <ac:spMkLst>
            <pc:docMk/>
            <pc:sldMk cId="3806184157" sldId="1868"/>
            <ac:spMk id="5" creationId="{E7287B0E-EF55-E721-8EFA-9A9183C0EDF9}"/>
          </ac:spMkLst>
        </pc:spChg>
      </pc:sldChg>
      <pc:sldChg chg="add del">
        <pc:chgData name="伊健 杜" userId="e69aded81da48593" providerId="LiveId" clId="{DF7AD5C2-FB82-437E-AA04-4958D4AF7326}" dt="2023-02-13T22:36:24.793" v="5813" actId="47"/>
        <pc:sldMkLst>
          <pc:docMk/>
          <pc:sldMk cId="3727994330" sldId="1869"/>
        </pc:sldMkLst>
      </pc:sldChg>
      <pc:sldChg chg="addSp modSp add mod">
        <pc:chgData name="伊健 杜" userId="e69aded81da48593" providerId="LiveId" clId="{DF7AD5C2-FB82-437E-AA04-4958D4AF7326}" dt="2023-02-14T12:17:35.902" v="7297"/>
        <pc:sldMkLst>
          <pc:docMk/>
          <pc:sldMk cId="1185750856" sldId="1870"/>
        </pc:sldMkLst>
        <pc:spChg chg="mod">
          <ac:chgData name="伊健 杜" userId="e69aded81da48593" providerId="LiveId" clId="{DF7AD5C2-FB82-437E-AA04-4958D4AF7326}" dt="2023-02-14T12:17:35.902" v="7297"/>
          <ac:spMkLst>
            <pc:docMk/>
            <pc:sldMk cId="1185750856" sldId="1870"/>
            <ac:spMk id="2" creationId="{10304424-DB4A-36E7-9E0D-D32A5DD0F26C}"/>
          </ac:spMkLst>
        </pc:spChg>
        <pc:spChg chg="mod">
          <ac:chgData name="伊健 杜" userId="e69aded81da48593" providerId="LiveId" clId="{DF7AD5C2-FB82-437E-AA04-4958D4AF7326}" dt="2023-02-14T12:17:35.902" v="7297"/>
          <ac:spMkLst>
            <pc:docMk/>
            <pc:sldMk cId="1185750856" sldId="1870"/>
            <ac:spMk id="5" creationId="{E7287B0E-EF55-E721-8EFA-9A9183C0EDF9}"/>
          </ac:spMkLst>
        </pc:spChg>
        <pc:picChg chg="add mod">
          <ac:chgData name="伊健 杜" userId="e69aded81da48593" providerId="LiveId" clId="{DF7AD5C2-FB82-437E-AA04-4958D4AF7326}" dt="2023-02-14T06:15:10.229" v="7253" actId="1076"/>
          <ac:picMkLst>
            <pc:docMk/>
            <pc:sldMk cId="1185750856" sldId="1870"/>
            <ac:picMk id="7170" creationId="{1CFD434E-D3E1-B4BC-712F-A355CEEB9D13}"/>
          </ac:picMkLst>
        </pc:picChg>
      </pc:sldChg>
      <pc:sldChg chg="addSp delSp modSp add mod ord">
        <pc:chgData name="伊健 杜" userId="e69aded81da48593" providerId="LiveId" clId="{DF7AD5C2-FB82-437E-AA04-4958D4AF7326}" dt="2023-02-14T12:17:35.902" v="7297"/>
        <pc:sldMkLst>
          <pc:docMk/>
          <pc:sldMk cId="956487282" sldId="1871"/>
        </pc:sldMkLst>
        <pc:spChg chg="del">
          <ac:chgData name="伊健 杜" userId="e69aded81da48593" providerId="LiveId" clId="{DF7AD5C2-FB82-437E-AA04-4958D4AF7326}" dt="2023-02-13T22:29:03.676" v="5526" actId="478"/>
          <ac:spMkLst>
            <pc:docMk/>
            <pc:sldMk cId="956487282" sldId="1871"/>
            <ac:spMk id="2" creationId="{5CA05D9F-2965-958F-AF00-AE7378D4D9C9}"/>
          </ac:spMkLst>
        </pc:spChg>
        <pc:spChg chg="del mod">
          <ac:chgData name="伊健 杜" userId="e69aded81da48593" providerId="LiveId" clId="{DF7AD5C2-FB82-437E-AA04-4958D4AF7326}" dt="2023-02-13T22:33:48.398" v="5685" actId="478"/>
          <ac:spMkLst>
            <pc:docMk/>
            <pc:sldMk cId="956487282" sldId="1871"/>
            <ac:spMk id="3" creationId="{E28F2768-3DF8-079A-C1DA-3C2AB9C779DA}"/>
          </ac:spMkLst>
        </pc:spChg>
        <pc:spChg chg="add mod">
          <ac:chgData name="伊健 杜" userId="e69aded81da48593" providerId="LiveId" clId="{DF7AD5C2-FB82-437E-AA04-4958D4AF7326}" dt="2023-02-14T12:17:35.902" v="7297"/>
          <ac:spMkLst>
            <pc:docMk/>
            <pc:sldMk cId="956487282" sldId="1871"/>
            <ac:spMk id="4" creationId="{DD699633-86B9-7121-4338-E04D4A5B5732}"/>
          </ac:spMkLst>
        </pc:spChg>
        <pc:spChg chg="del mod">
          <ac:chgData name="伊健 杜" userId="e69aded81da48593" providerId="LiveId" clId="{DF7AD5C2-FB82-437E-AA04-4958D4AF7326}" dt="2023-02-13T22:32:50.433" v="5674" actId="478"/>
          <ac:spMkLst>
            <pc:docMk/>
            <pc:sldMk cId="956487282" sldId="1871"/>
            <ac:spMk id="5" creationId="{E7287B0E-EF55-E721-8EFA-9A9183C0EDF9}"/>
          </ac:spMkLst>
        </pc:spChg>
        <pc:spChg chg="add mod">
          <ac:chgData name="伊健 杜" userId="e69aded81da48593" providerId="LiveId" clId="{DF7AD5C2-FB82-437E-AA04-4958D4AF7326}" dt="2023-02-14T12:17:35.902" v="7297"/>
          <ac:spMkLst>
            <pc:docMk/>
            <pc:sldMk cId="956487282" sldId="1871"/>
            <ac:spMk id="6" creationId="{C7131AC7-439C-9A16-1F10-4B051D7CB4EB}"/>
          </ac:spMkLst>
        </pc:spChg>
        <pc:picChg chg="add mod">
          <ac:chgData name="伊健 杜" userId="e69aded81da48593" providerId="LiveId" clId="{DF7AD5C2-FB82-437E-AA04-4958D4AF7326}" dt="2023-02-13T22:34:07.350" v="5686" actId="1076"/>
          <ac:picMkLst>
            <pc:docMk/>
            <pc:sldMk cId="956487282" sldId="1871"/>
            <ac:picMk id="1026" creationId="{3EAEDF00-E513-C386-28C2-7D8264FF8892}"/>
          </ac:picMkLst>
        </pc:picChg>
        <pc:picChg chg="add mod">
          <ac:chgData name="伊健 杜" userId="e69aded81da48593" providerId="LiveId" clId="{DF7AD5C2-FB82-437E-AA04-4958D4AF7326}" dt="2023-02-13T22:34:07.350" v="5686" actId="1076"/>
          <ac:picMkLst>
            <pc:docMk/>
            <pc:sldMk cId="956487282" sldId="1871"/>
            <ac:picMk id="1028" creationId="{3B73918B-8992-D805-294F-CDD17D4EF82D}"/>
          </ac:picMkLst>
        </pc:picChg>
      </pc:sldChg>
      <pc:sldChg chg="modSp add mod">
        <pc:chgData name="伊健 杜" userId="e69aded81da48593" providerId="LiveId" clId="{DF7AD5C2-FB82-437E-AA04-4958D4AF7326}" dt="2023-02-14T12:17:35.902" v="7297"/>
        <pc:sldMkLst>
          <pc:docMk/>
          <pc:sldMk cId="1395520413" sldId="1872"/>
        </pc:sldMkLst>
        <pc:spChg chg="mod">
          <ac:chgData name="伊健 杜" userId="e69aded81da48593" providerId="LiveId" clId="{DF7AD5C2-FB82-437E-AA04-4958D4AF7326}" dt="2023-02-14T12:17:35.902" v="7297"/>
          <ac:spMkLst>
            <pc:docMk/>
            <pc:sldMk cId="1395520413" sldId="1872"/>
            <ac:spMk id="5" creationId="{E7287B0E-EF55-E721-8EFA-9A9183C0EDF9}"/>
          </ac:spMkLst>
        </pc:spChg>
      </pc:sldChg>
      <pc:sldChg chg="addSp delSp modSp add mod">
        <pc:chgData name="伊健 杜" userId="e69aded81da48593" providerId="LiveId" clId="{DF7AD5C2-FB82-437E-AA04-4958D4AF7326}" dt="2023-02-14T12:17:35.902" v="7297"/>
        <pc:sldMkLst>
          <pc:docMk/>
          <pc:sldMk cId="2177072508" sldId="1873"/>
        </pc:sldMkLst>
        <pc:spChg chg="mod">
          <ac:chgData name="伊健 杜" userId="e69aded81da48593" providerId="LiveId" clId="{DF7AD5C2-FB82-437E-AA04-4958D4AF7326}" dt="2023-02-14T12:17:35.902" v="7297"/>
          <ac:spMkLst>
            <pc:docMk/>
            <pc:sldMk cId="2177072508" sldId="1873"/>
            <ac:spMk id="2" creationId="{10304424-DB4A-36E7-9E0D-D32A5DD0F26C}"/>
          </ac:spMkLst>
        </pc:spChg>
        <pc:spChg chg="add del">
          <ac:chgData name="伊健 杜" userId="e69aded81da48593" providerId="LiveId" clId="{DF7AD5C2-FB82-437E-AA04-4958D4AF7326}" dt="2023-02-13T22:39:41.154" v="5938" actId="22"/>
          <ac:spMkLst>
            <pc:docMk/>
            <pc:sldMk cId="2177072508" sldId="1873"/>
            <ac:spMk id="4" creationId="{FBBEA738-EF88-4275-83C2-F09BEF4D5BC5}"/>
          </ac:spMkLst>
        </pc:spChg>
        <pc:spChg chg="mod">
          <ac:chgData name="伊健 杜" userId="e69aded81da48593" providerId="LiveId" clId="{DF7AD5C2-FB82-437E-AA04-4958D4AF7326}" dt="2023-02-14T12:17:35.902" v="7297"/>
          <ac:spMkLst>
            <pc:docMk/>
            <pc:sldMk cId="2177072508" sldId="1873"/>
            <ac:spMk id="5" creationId="{E7287B0E-EF55-E721-8EFA-9A9183C0EDF9}"/>
          </ac:spMkLst>
        </pc:spChg>
        <pc:picChg chg="add mod">
          <ac:chgData name="伊健 杜" userId="e69aded81da48593" providerId="LiveId" clId="{DF7AD5C2-FB82-437E-AA04-4958D4AF7326}" dt="2023-02-14T06:16:28.435" v="7257" actId="1076"/>
          <ac:picMkLst>
            <pc:docMk/>
            <pc:sldMk cId="2177072508" sldId="1873"/>
            <ac:picMk id="8194" creationId="{D5191123-6B36-9717-CB46-581EAD7310FB}"/>
          </ac:picMkLst>
        </pc:picChg>
      </pc:sldChg>
      <pc:sldChg chg="add del">
        <pc:chgData name="伊健 杜" userId="e69aded81da48593" providerId="LiveId" clId="{DF7AD5C2-FB82-437E-AA04-4958D4AF7326}" dt="2023-02-13T22:39:45.253" v="5940" actId="47"/>
        <pc:sldMkLst>
          <pc:docMk/>
          <pc:sldMk cId="666681640" sldId="1874"/>
        </pc:sldMkLst>
      </pc:sldChg>
      <pc:sldChg chg="addSp delSp modSp add mod">
        <pc:chgData name="伊健 杜" userId="e69aded81da48593" providerId="LiveId" clId="{DF7AD5C2-FB82-437E-AA04-4958D4AF7326}" dt="2023-02-14T12:17:35.902" v="7297"/>
        <pc:sldMkLst>
          <pc:docMk/>
          <pc:sldMk cId="1934134787" sldId="1875"/>
        </pc:sldMkLst>
        <pc:spChg chg="add del mod">
          <ac:chgData name="伊健 杜" userId="e69aded81da48593" providerId="LiveId" clId="{DF7AD5C2-FB82-437E-AA04-4958D4AF7326}" dt="2023-02-13T23:13:00.969" v="7134" actId="478"/>
          <ac:spMkLst>
            <pc:docMk/>
            <pc:sldMk cId="1934134787" sldId="1875"/>
            <ac:spMk id="2" creationId="{5F413D86-82B8-BDF2-CF4E-BBE2B9F38E37}"/>
          </ac:spMkLst>
        </pc:spChg>
        <pc:spChg chg="add del mod">
          <ac:chgData name="伊健 杜" userId="e69aded81da48593" providerId="LiveId" clId="{DF7AD5C2-FB82-437E-AA04-4958D4AF7326}" dt="2023-02-13T23:13:04.850" v="7135" actId="478"/>
          <ac:spMkLst>
            <pc:docMk/>
            <pc:sldMk cId="1934134787" sldId="1875"/>
            <ac:spMk id="4" creationId="{FD3D9CEA-AFFC-DF16-BFB6-31742A613933}"/>
          </ac:spMkLst>
        </pc:spChg>
        <pc:spChg chg="mod">
          <ac:chgData name="伊健 杜" userId="e69aded81da48593" providerId="LiveId" clId="{DF7AD5C2-FB82-437E-AA04-4958D4AF7326}" dt="2023-02-14T12:17:35.902" v="7297"/>
          <ac:spMkLst>
            <pc:docMk/>
            <pc:sldMk cId="1934134787" sldId="1875"/>
            <ac:spMk id="5" creationId="{E7287B0E-EF55-E721-8EFA-9A9183C0EDF9}"/>
          </ac:spMkLst>
        </pc:spChg>
      </pc:sldChg>
      <pc:sldChg chg="modSp add mod">
        <pc:chgData name="伊健 杜" userId="e69aded81da48593" providerId="LiveId" clId="{DF7AD5C2-FB82-437E-AA04-4958D4AF7326}" dt="2023-02-14T12:17:35.902" v="7297"/>
        <pc:sldMkLst>
          <pc:docMk/>
          <pc:sldMk cId="2000620399" sldId="1876"/>
        </pc:sldMkLst>
        <pc:spChg chg="mod">
          <ac:chgData name="伊健 杜" userId="e69aded81da48593" providerId="LiveId" clId="{DF7AD5C2-FB82-437E-AA04-4958D4AF7326}" dt="2023-02-14T12:17:35.902" v="7297"/>
          <ac:spMkLst>
            <pc:docMk/>
            <pc:sldMk cId="2000620399" sldId="1876"/>
            <ac:spMk id="5" creationId="{E7287B0E-EF55-E721-8EFA-9A9183C0EDF9}"/>
          </ac:spMkLst>
        </pc:spChg>
      </pc:sldChg>
      <pc:sldChg chg="add del">
        <pc:chgData name="伊健 杜" userId="e69aded81da48593" providerId="LiveId" clId="{DF7AD5C2-FB82-437E-AA04-4958D4AF7326}" dt="2023-02-13T22:45:26.014" v="6263" actId="47"/>
        <pc:sldMkLst>
          <pc:docMk/>
          <pc:sldMk cId="527525844" sldId="1877"/>
        </pc:sldMkLst>
      </pc:sldChg>
      <pc:sldChg chg="addSp modSp add">
        <pc:chgData name="伊健 杜" userId="e69aded81da48593" providerId="LiveId" clId="{DF7AD5C2-FB82-437E-AA04-4958D4AF7326}" dt="2023-02-14T12:17:35.902" v="7297"/>
        <pc:sldMkLst>
          <pc:docMk/>
          <pc:sldMk cId="1822420397" sldId="1878"/>
        </pc:sldMkLst>
        <pc:spChg chg="mod">
          <ac:chgData name="伊健 杜" userId="e69aded81da48593" providerId="LiveId" clId="{DF7AD5C2-FB82-437E-AA04-4958D4AF7326}" dt="2023-02-14T12:17:35.902" v="7297"/>
          <ac:spMkLst>
            <pc:docMk/>
            <pc:sldMk cId="1822420397" sldId="1878"/>
            <ac:spMk id="2" creationId="{10304424-DB4A-36E7-9E0D-D32A5DD0F26C}"/>
          </ac:spMkLst>
        </pc:spChg>
        <pc:spChg chg="mod">
          <ac:chgData name="伊健 杜" userId="e69aded81da48593" providerId="LiveId" clId="{DF7AD5C2-FB82-437E-AA04-4958D4AF7326}" dt="2023-02-14T12:17:35.902" v="7297"/>
          <ac:spMkLst>
            <pc:docMk/>
            <pc:sldMk cId="1822420397" sldId="1878"/>
            <ac:spMk id="5" creationId="{E7287B0E-EF55-E721-8EFA-9A9183C0EDF9}"/>
          </ac:spMkLst>
        </pc:spChg>
        <pc:picChg chg="add mod">
          <ac:chgData name="伊健 杜" userId="e69aded81da48593" providerId="LiveId" clId="{DF7AD5C2-FB82-437E-AA04-4958D4AF7326}" dt="2023-02-14T06:16:50.478" v="7260" actId="14100"/>
          <ac:picMkLst>
            <pc:docMk/>
            <pc:sldMk cId="1822420397" sldId="1878"/>
            <ac:picMk id="9218" creationId="{2C9678B5-5F38-E6F1-F097-F00E1E7A2779}"/>
          </ac:picMkLst>
        </pc:picChg>
      </pc:sldChg>
      <pc:sldChg chg="addSp modSp add mod">
        <pc:chgData name="伊健 杜" userId="e69aded81da48593" providerId="LiveId" clId="{DF7AD5C2-FB82-437E-AA04-4958D4AF7326}" dt="2023-02-14T12:17:35.902" v="7297"/>
        <pc:sldMkLst>
          <pc:docMk/>
          <pc:sldMk cId="3626468461" sldId="1879"/>
        </pc:sldMkLst>
        <pc:spChg chg="mod">
          <ac:chgData name="伊健 杜" userId="e69aded81da48593" providerId="LiveId" clId="{DF7AD5C2-FB82-437E-AA04-4958D4AF7326}" dt="2023-02-14T12:17:35.902" v="7297"/>
          <ac:spMkLst>
            <pc:docMk/>
            <pc:sldMk cId="3626468461" sldId="1879"/>
            <ac:spMk id="2" creationId="{10304424-DB4A-36E7-9E0D-D32A5DD0F26C}"/>
          </ac:spMkLst>
        </pc:spChg>
        <pc:spChg chg="mod">
          <ac:chgData name="伊健 杜" userId="e69aded81da48593" providerId="LiveId" clId="{DF7AD5C2-FB82-437E-AA04-4958D4AF7326}" dt="2023-02-14T12:17:35.902" v="7297"/>
          <ac:spMkLst>
            <pc:docMk/>
            <pc:sldMk cId="3626468461" sldId="1879"/>
            <ac:spMk id="5" creationId="{E7287B0E-EF55-E721-8EFA-9A9183C0EDF9}"/>
          </ac:spMkLst>
        </pc:spChg>
        <pc:picChg chg="add mod">
          <ac:chgData name="伊健 杜" userId="e69aded81da48593" providerId="LiveId" clId="{DF7AD5C2-FB82-437E-AA04-4958D4AF7326}" dt="2023-02-14T12:13:48.165" v="7288" actId="1076"/>
          <ac:picMkLst>
            <pc:docMk/>
            <pc:sldMk cId="3626468461" sldId="1879"/>
            <ac:picMk id="3074" creationId="{4EF75D96-DB72-1B9A-522D-0828F1E6EA80}"/>
          </ac:picMkLst>
        </pc:picChg>
      </pc:sldChg>
      <pc:sldChg chg="addSp modSp add mod">
        <pc:chgData name="伊健 杜" userId="e69aded81da48593" providerId="LiveId" clId="{DF7AD5C2-FB82-437E-AA04-4958D4AF7326}" dt="2023-02-14T12:17:35.902" v="7297"/>
        <pc:sldMkLst>
          <pc:docMk/>
          <pc:sldMk cId="1772814280" sldId="1880"/>
        </pc:sldMkLst>
        <pc:spChg chg="mod">
          <ac:chgData name="伊健 杜" userId="e69aded81da48593" providerId="LiveId" clId="{DF7AD5C2-FB82-437E-AA04-4958D4AF7326}" dt="2023-02-14T12:17:35.902" v="7297"/>
          <ac:spMkLst>
            <pc:docMk/>
            <pc:sldMk cId="1772814280" sldId="1880"/>
            <ac:spMk id="2" creationId="{10304424-DB4A-36E7-9E0D-D32A5DD0F26C}"/>
          </ac:spMkLst>
        </pc:spChg>
        <pc:spChg chg="mod">
          <ac:chgData name="伊健 杜" userId="e69aded81da48593" providerId="LiveId" clId="{DF7AD5C2-FB82-437E-AA04-4958D4AF7326}" dt="2023-02-14T12:17:35.902" v="7297"/>
          <ac:spMkLst>
            <pc:docMk/>
            <pc:sldMk cId="1772814280" sldId="1880"/>
            <ac:spMk id="5" creationId="{E7287B0E-EF55-E721-8EFA-9A9183C0EDF9}"/>
          </ac:spMkLst>
        </pc:spChg>
        <pc:picChg chg="add mod">
          <ac:chgData name="伊健 杜" userId="e69aded81da48593" providerId="LiveId" clId="{DF7AD5C2-FB82-437E-AA04-4958D4AF7326}" dt="2023-02-14T12:14:57.073" v="7292" actId="1076"/>
          <ac:picMkLst>
            <pc:docMk/>
            <pc:sldMk cId="1772814280" sldId="1880"/>
            <ac:picMk id="4098" creationId="{2DE19289-8502-F91F-B7A9-E473250FE572}"/>
          </ac:picMkLst>
        </pc:picChg>
      </pc:sldChg>
      <pc:sldChg chg="modSp add mod">
        <pc:chgData name="伊健 杜" userId="e69aded81da48593" providerId="LiveId" clId="{DF7AD5C2-FB82-437E-AA04-4958D4AF7326}" dt="2023-02-14T12:17:35.902" v="7297"/>
        <pc:sldMkLst>
          <pc:docMk/>
          <pc:sldMk cId="3668235490" sldId="1881"/>
        </pc:sldMkLst>
        <pc:spChg chg="mod">
          <ac:chgData name="伊健 杜" userId="e69aded81da48593" providerId="LiveId" clId="{DF7AD5C2-FB82-437E-AA04-4958D4AF7326}" dt="2023-02-14T12:17:35.902" v="7297"/>
          <ac:spMkLst>
            <pc:docMk/>
            <pc:sldMk cId="3668235490" sldId="1881"/>
            <ac:spMk id="5" creationId="{E7287B0E-EF55-E721-8EFA-9A9183C0EDF9}"/>
          </ac:spMkLst>
        </pc:spChg>
      </pc:sldChg>
      <pc:sldChg chg="addSp modSp add mod">
        <pc:chgData name="伊健 杜" userId="e69aded81da48593" providerId="LiveId" clId="{DF7AD5C2-FB82-437E-AA04-4958D4AF7326}" dt="2023-02-14T12:17:35.902" v="7297"/>
        <pc:sldMkLst>
          <pc:docMk/>
          <pc:sldMk cId="3352668450" sldId="1882"/>
        </pc:sldMkLst>
        <pc:spChg chg="mod">
          <ac:chgData name="伊健 杜" userId="e69aded81da48593" providerId="LiveId" clId="{DF7AD5C2-FB82-437E-AA04-4958D4AF7326}" dt="2023-02-14T12:17:35.902" v="7297"/>
          <ac:spMkLst>
            <pc:docMk/>
            <pc:sldMk cId="3352668450" sldId="1882"/>
            <ac:spMk id="2" creationId="{10304424-DB4A-36E7-9E0D-D32A5DD0F26C}"/>
          </ac:spMkLst>
        </pc:spChg>
        <pc:spChg chg="mod">
          <ac:chgData name="伊健 杜" userId="e69aded81da48593" providerId="LiveId" clId="{DF7AD5C2-FB82-437E-AA04-4958D4AF7326}" dt="2023-02-14T12:17:35.902" v="7297"/>
          <ac:spMkLst>
            <pc:docMk/>
            <pc:sldMk cId="3352668450" sldId="1882"/>
            <ac:spMk id="5" creationId="{E7287B0E-EF55-E721-8EFA-9A9183C0EDF9}"/>
          </ac:spMkLst>
        </pc:spChg>
        <pc:picChg chg="add mod">
          <ac:chgData name="伊健 杜" userId="e69aded81da48593" providerId="LiveId" clId="{DF7AD5C2-FB82-437E-AA04-4958D4AF7326}" dt="2023-02-14T12:16:30.434" v="7296" actId="1076"/>
          <ac:picMkLst>
            <pc:docMk/>
            <pc:sldMk cId="3352668450" sldId="1882"/>
            <ac:picMk id="5122" creationId="{BF5041C2-4D12-27E3-6E2A-0408DAC8A2E8}"/>
          </ac:picMkLst>
        </pc:picChg>
      </pc:sldChg>
      <pc:sldChg chg="modSp add del mod">
        <pc:chgData name="伊健 杜" userId="e69aded81da48593" providerId="LiveId" clId="{DF7AD5C2-FB82-437E-AA04-4958D4AF7326}" dt="2023-02-13T23:13:12.558" v="7136" actId="47"/>
        <pc:sldMkLst>
          <pc:docMk/>
          <pc:sldMk cId="646658731" sldId="1883"/>
        </pc:sldMkLst>
        <pc:spChg chg="mod">
          <ac:chgData name="伊健 杜" userId="e69aded81da48593" providerId="LiveId" clId="{DF7AD5C2-FB82-437E-AA04-4958D4AF7326}" dt="2023-02-13T23:04:56.088" v="6778" actId="20577"/>
          <ac:spMkLst>
            <pc:docMk/>
            <pc:sldMk cId="646658731" sldId="1883"/>
            <ac:spMk id="5" creationId="{E7287B0E-EF55-E721-8EFA-9A9183C0EDF9}"/>
          </ac:spMkLst>
        </pc:spChg>
      </pc:sldChg>
      <pc:sldChg chg="modSp add del mod">
        <pc:chgData name="伊健 杜" userId="e69aded81da48593" providerId="LiveId" clId="{DF7AD5C2-FB82-437E-AA04-4958D4AF7326}" dt="2023-02-13T22:57:09.227" v="6580" actId="47"/>
        <pc:sldMkLst>
          <pc:docMk/>
          <pc:sldMk cId="2317660187" sldId="1883"/>
        </pc:sldMkLst>
        <pc:spChg chg="mod">
          <ac:chgData name="伊健 杜" userId="e69aded81da48593" providerId="LiveId" clId="{DF7AD5C2-FB82-437E-AA04-4958D4AF7326}" dt="2023-02-13T22:57:06.801" v="6579" actId="20577"/>
          <ac:spMkLst>
            <pc:docMk/>
            <pc:sldMk cId="2317660187" sldId="1883"/>
            <ac:spMk id="5" creationId="{E7287B0E-EF55-E721-8EFA-9A9183C0EDF9}"/>
          </ac:spMkLst>
        </pc:spChg>
      </pc:sldChg>
      <pc:sldChg chg="modSp add del mod">
        <pc:chgData name="伊健 杜" userId="e69aded81da48593" providerId="LiveId" clId="{DF7AD5C2-FB82-437E-AA04-4958D4AF7326}" dt="2023-02-13T23:13:12.558" v="7136" actId="47"/>
        <pc:sldMkLst>
          <pc:docMk/>
          <pc:sldMk cId="2399928531" sldId="1884"/>
        </pc:sldMkLst>
        <pc:spChg chg="mod">
          <ac:chgData name="伊健 杜" userId="e69aded81da48593" providerId="LiveId" clId="{DF7AD5C2-FB82-437E-AA04-4958D4AF7326}" dt="2023-02-13T23:05:49.433" v="6815" actId="20577"/>
          <ac:spMkLst>
            <pc:docMk/>
            <pc:sldMk cId="2399928531" sldId="1884"/>
            <ac:spMk id="5" creationId="{E7287B0E-EF55-E721-8EFA-9A9183C0EDF9}"/>
          </ac:spMkLst>
        </pc:spChg>
      </pc:sldChg>
      <pc:sldChg chg="addSp modSp add mod ord">
        <pc:chgData name="伊健 杜" userId="e69aded81da48593" providerId="LiveId" clId="{DF7AD5C2-FB82-437E-AA04-4958D4AF7326}" dt="2023-02-14T12:17:35.902" v="7297"/>
        <pc:sldMkLst>
          <pc:docMk/>
          <pc:sldMk cId="3882185193" sldId="1885"/>
        </pc:sldMkLst>
        <pc:spChg chg="mod">
          <ac:chgData name="伊健 杜" userId="e69aded81da48593" providerId="LiveId" clId="{DF7AD5C2-FB82-437E-AA04-4958D4AF7326}" dt="2023-02-13T23:07:00.424" v="6831"/>
          <ac:spMkLst>
            <pc:docMk/>
            <pc:sldMk cId="3882185193" sldId="1885"/>
            <ac:spMk id="2" creationId="{10304424-DB4A-36E7-9E0D-D32A5DD0F26C}"/>
          </ac:spMkLst>
        </pc:spChg>
        <pc:spChg chg="mod">
          <ac:chgData name="伊健 杜" userId="e69aded81da48593" providerId="LiveId" clId="{DF7AD5C2-FB82-437E-AA04-4958D4AF7326}" dt="2023-02-14T12:17:35.902" v="7297"/>
          <ac:spMkLst>
            <pc:docMk/>
            <pc:sldMk cId="3882185193" sldId="1885"/>
            <ac:spMk id="5" creationId="{E7287B0E-EF55-E721-8EFA-9A9183C0EDF9}"/>
          </ac:spMkLst>
        </pc:spChg>
        <pc:picChg chg="add mod">
          <ac:chgData name="伊健 杜" userId="e69aded81da48593" providerId="LiveId" clId="{DF7AD5C2-FB82-437E-AA04-4958D4AF7326}" dt="2023-02-14T12:11:15.927" v="7265" actId="1076"/>
          <ac:picMkLst>
            <pc:docMk/>
            <pc:sldMk cId="3882185193" sldId="1885"/>
            <ac:picMk id="1026" creationId="{05050B0F-8D59-1665-19CE-5B5F14716414}"/>
          </ac:picMkLst>
        </pc:picChg>
      </pc:sldChg>
      <pc:sldChg chg="addSp modSp add mod ord">
        <pc:chgData name="伊健 杜" userId="e69aded81da48593" providerId="LiveId" clId="{DF7AD5C2-FB82-437E-AA04-4958D4AF7326}" dt="2023-02-14T12:17:35.902" v="7297"/>
        <pc:sldMkLst>
          <pc:docMk/>
          <pc:sldMk cId="1368425790" sldId="1886"/>
        </pc:sldMkLst>
        <pc:spChg chg="mod">
          <ac:chgData name="伊健 杜" userId="e69aded81da48593" providerId="LiveId" clId="{DF7AD5C2-FB82-437E-AA04-4958D4AF7326}" dt="2023-02-13T23:08:05.704" v="6971"/>
          <ac:spMkLst>
            <pc:docMk/>
            <pc:sldMk cId="1368425790" sldId="1886"/>
            <ac:spMk id="2" creationId="{10304424-DB4A-36E7-9E0D-D32A5DD0F26C}"/>
          </ac:spMkLst>
        </pc:spChg>
        <pc:spChg chg="mod">
          <ac:chgData name="伊健 杜" userId="e69aded81da48593" providerId="LiveId" clId="{DF7AD5C2-FB82-437E-AA04-4958D4AF7326}" dt="2023-02-14T12:17:35.902" v="7297"/>
          <ac:spMkLst>
            <pc:docMk/>
            <pc:sldMk cId="1368425790" sldId="1886"/>
            <ac:spMk id="5" creationId="{E7287B0E-EF55-E721-8EFA-9A9183C0EDF9}"/>
          </ac:spMkLst>
        </pc:spChg>
        <pc:picChg chg="add mod">
          <ac:chgData name="伊健 杜" userId="e69aded81da48593" providerId="LiveId" clId="{DF7AD5C2-FB82-437E-AA04-4958D4AF7326}" dt="2023-02-14T12:13:06.051" v="7282" actId="1076"/>
          <ac:picMkLst>
            <pc:docMk/>
            <pc:sldMk cId="1368425790" sldId="1886"/>
            <ac:picMk id="2050" creationId="{DDC226DD-D870-0E02-BEE2-75E479F4371E}"/>
          </ac:picMkLst>
        </pc:picChg>
      </pc:sldChg>
      <pc:sldChg chg="add del">
        <pc:chgData name="伊健 杜" userId="e69aded81da48593" providerId="LiveId" clId="{DF7AD5C2-FB82-437E-AA04-4958D4AF7326}" dt="2023-02-13T23:11:37.785" v="7112" actId="47"/>
        <pc:sldMkLst>
          <pc:docMk/>
          <pc:sldMk cId="963884834" sldId="1887"/>
        </pc:sldMkLst>
      </pc:sldChg>
      <pc:sldChg chg="modSp add del mod">
        <pc:chgData name="伊健 杜" userId="e69aded81da48593" providerId="LiveId" clId="{DF7AD5C2-FB82-437E-AA04-4958D4AF7326}" dt="2023-02-13T23:13:12.558" v="7136" actId="47"/>
        <pc:sldMkLst>
          <pc:docMk/>
          <pc:sldMk cId="2545280381" sldId="1888"/>
        </pc:sldMkLst>
        <pc:spChg chg="mod">
          <ac:chgData name="伊健 杜" userId="e69aded81da48593" providerId="LiveId" clId="{DF7AD5C2-FB82-437E-AA04-4958D4AF7326}" dt="2023-02-13T23:11:47.421" v="7125" actId="20577"/>
          <ac:spMkLst>
            <pc:docMk/>
            <pc:sldMk cId="2545280381" sldId="1888"/>
            <ac:spMk id="5" creationId="{E7287B0E-EF55-E721-8EFA-9A9183C0EDF9}"/>
          </ac:spMkLst>
        </pc:spChg>
      </pc:sldChg>
      <pc:sldChg chg="new del">
        <pc:chgData name="伊健 杜" userId="e69aded81da48593" providerId="LiveId" clId="{DF7AD5C2-FB82-437E-AA04-4958D4AF7326}" dt="2023-02-13T23:07:25.706" v="6883" actId="47"/>
        <pc:sldMkLst>
          <pc:docMk/>
          <pc:sldMk cId="982875352" sldId="1889"/>
        </pc:sldMkLst>
      </pc:sldChg>
    </pc:docChg>
  </pc:docChgLst>
  <pc:docChgLst>
    <pc:chgData name="伊健 杜" userId="e69aded81da48593" providerId="LiveId" clId="{B92D2B77-361F-455D-BBB9-8632DB823E50}"/>
    <pc:docChg chg="undo redo custSel addSld delSld modSld sldOrd modSection">
      <pc:chgData name="伊健 杜" userId="e69aded81da48593" providerId="LiveId" clId="{B92D2B77-361F-455D-BBB9-8632DB823E50}" dt="2022-11-01T06:50:31.685" v="4495" actId="680"/>
      <pc:docMkLst>
        <pc:docMk/>
      </pc:docMkLst>
      <pc:sldChg chg="addSp modSp mod">
        <pc:chgData name="伊健 杜" userId="e69aded81da48593" providerId="LiveId" clId="{B92D2B77-361F-455D-BBB9-8632DB823E50}" dt="2022-11-01T06:44:41.316" v="4421"/>
        <pc:sldMkLst>
          <pc:docMk/>
          <pc:sldMk cId="2248431918" sldId="1064"/>
        </pc:sldMkLst>
        <pc:spChg chg="add mod">
          <ac:chgData name="伊健 杜" userId="e69aded81da48593" providerId="LiveId" clId="{B92D2B77-361F-455D-BBB9-8632DB823E50}" dt="2022-11-01T06:44:41.316" v="4421"/>
          <ac:spMkLst>
            <pc:docMk/>
            <pc:sldMk cId="2248431918" sldId="1064"/>
            <ac:spMk id="4" creationId="{B1DECA84-15FF-13FB-350F-2B646D190E36}"/>
          </ac:spMkLst>
        </pc:spChg>
        <pc:picChg chg="add mod">
          <ac:chgData name="伊健 杜" userId="e69aded81da48593" providerId="LiveId" clId="{B92D2B77-361F-455D-BBB9-8632DB823E50}" dt="2022-11-01T06:44:34.622" v="4413" actId="1076"/>
          <ac:picMkLst>
            <pc:docMk/>
            <pc:sldMk cId="2248431918" sldId="1064"/>
            <ac:picMk id="3" creationId="{3389F8EE-0CF1-8F16-C775-1F86B9A6A9C6}"/>
          </ac:picMkLst>
        </pc:picChg>
      </pc:sldChg>
      <pc:sldChg chg="delSp modSp add mod delAnim">
        <pc:chgData name="伊健 杜" userId="e69aded81da48593" providerId="LiveId" clId="{B92D2B77-361F-455D-BBB9-8632DB823E50}" dt="2022-10-31T16:34:59.678" v="4117" actId="20577"/>
        <pc:sldMkLst>
          <pc:docMk/>
          <pc:sldMk cId="900656996" sldId="1095"/>
        </pc:sldMkLst>
        <pc:spChg chg="mod">
          <ac:chgData name="伊健 杜" userId="e69aded81da48593" providerId="LiveId" clId="{B92D2B77-361F-455D-BBB9-8632DB823E50}" dt="2022-10-31T16:34:59.678" v="4117" actId="20577"/>
          <ac:spMkLst>
            <pc:docMk/>
            <pc:sldMk cId="900656996" sldId="1095"/>
            <ac:spMk id="2" creationId="{10304424-DB4A-36E7-9E0D-D32A5DD0F26C}"/>
          </ac:spMkLst>
        </pc:spChg>
        <pc:spChg chg="del">
          <ac:chgData name="伊健 杜" userId="e69aded81da48593" providerId="LiveId" clId="{B92D2B77-361F-455D-BBB9-8632DB823E50}" dt="2022-10-31T16:34:55.799" v="4112" actId="478"/>
          <ac:spMkLst>
            <pc:docMk/>
            <pc:sldMk cId="900656996" sldId="1095"/>
            <ac:spMk id="3" creationId="{BAB82766-BDC2-26FC-C2D3-3468B609A4DA}"/>
          </ac:spMkLst>
        </pc:spChg>
      </pc:sldChg>
      <pc:sldChg chg="modSp add mod">
        <pc:chgData name="伊健 杜" userId="e69aded81da48593" providerId="LiveId" clId="{B92D2B77-361F-455D-BBB9-8632DB823E50}" dt="2022-10-31T16:35:15.623" v="4119" actId="20577"/>
        <pc:sldMkLst>
          <pc:docMk/>
          <pc:sldMk cId="3660585106" sldId="1098"/>
        </pc:sldMkLst>
        <pc:spChg chg="mod">
          <ac:chgData name="伊健 杜" userId="e69aded81da48593" providerId="LiveId" clId="{B92D2B77-361F-455D-BBB9-8632DB823E50}" dt="2022-10-31T16:35:15.623" v="4119" actId="20577"/>
          <ac:spMkLst>
            <pc:docMk/>
            <pc:sldMk cId="3660585106" sldId="1098"/>
            <ac:spMk id="2" creationId="{10304424-DB4A-36E7-9E0D-D32A5DD0F26C}"/>
          </ac:spMkLst>
        </pc:spChg>
      </pc:sldChg>
      <pc:sldChg chg="modSp add mod">
        <pc:chgData name="伊健 杜" userId="e69aded81da48593" providerId="LiveId" clId="{B92D2B77-361F-455D-BBB9-8632DB823E50}" dt="2022-10-31T16:35:20.039" v="4121" actId="1076"/>
        <pc:sldMkLst>
          <pc:docMk/>
          <pc:sldMk cId="230979331" sldId="1099"/>
        </pc:sldMkLst>
        <pc:spChg chg="mod">
          <ac:chgData name="伊健 杜" userId="e69aded81da48593" providerId="LiveId" clId="{B92D2B77-361F-455D-BBB9-8632DB823E50}" dt="2022-10-31T16:35:12.154" v="4118" actId="20577"/>
          <ac:spMkLst>
            <pc:docMk/>
            <pc:sldMk cId="230979331" sldId="1099"/>
            <ac:spMk id="2" creationId="{10304424-DB4A-36E7-9E0D-D32A5DD0F26C}"/>
          </ac:spMkLst>
        </pc:spChg>
        <pc:picChg chg="mod">
          <ac:chgData name="伊健 杜" userId="e69aded81da48593" providerId="LiveId" clId="{B92D2B77-361F-455D-BBB9-8632DB823E50}" dt="2022-10-31T16:35:20.039" v="4121" actId="1076"/>
          <ac:picMkLst>
            <pc:docMk/>
            <pc:sldMk cId="230979331" sldId="1099"/>
            <ac:picMk id="43010" creationId="{D62442EF-BD03-CB6F-6CB7-CA32CA9C3F3C}"/>
          </ac:picMkLst>
        </pc:picChg>
      </pc:sldChg>
      <pc:sldChg chg="add">
        <pc:chgData name="伊健 杜" userId="e69aded81da48593" providerId="LiveId" clId="{B92D2B77-361F-455D-BBB9-8632DB823E50}" dt="2022-10-31T16:34:47.817" v="4111"/>
        <pc:sldMkLst>
          <pc:docMk/>
          <pc:sldMk cId="3873620914" sldId="1102"/>
        </pc:sldMkLst>
      </pc:sldChg>
      <pc:sldChg chg="del">
        <pc:chgData name="伊健 杜" userId="e69aded81da48593" providerId="LiveId" clId="{B92D2B77-361F-455D-BBB9-8632DB823E50}" dt="2022-10-31T11:41:30.560" v="0" actId="47"/>
        <pc:sldMkLst>
          <pc:docMk/>
          <pc:sldMk cId="1060657016" sldId="1142"/>
        </pc:sldMkLst>
      </pc:sldChg>
      <pc:sldChg chg="del">
        <pc:chgData name="伊健 杜" userId="e69aded81da48593" providerId="LiveId" clId="{B92D2B77-361F-455D-BBB9-8632DB823E50}" dt="2022-10-31T11:41:30.560" v="0" actId="47"/>
        <pc:sldMkLst>
          <pc:docMk/>
          <pc:sldMk cId="3919629028" sldId="1143"/>
        </pc:sldMkLst>
      </pc:sldChg>
      <pc:sldChg chg="del">
        <pc:chgData name="伊健 杜" userId="e69aded81da48593" providerId="LiveId" clId="{B92D2B77-361F-455D-BBB9-8632DB823E50}" dt="2022-10-31T11:41:30.560" v="0" actId="47"/>
        <pc:sldMkLst>
          <pc:docMk/>
          <pc:sldMk cId="3833598306" sldId="1144"/>
        </pc:sldMkLst>
      </pc:sldChg>
      <pc:sldChg chg="del">
        <pc:chgData name="伊健 杜" userId="e69aded81da48593" providerId="LiveId" clId="{B92D2B77-361F-455D-BBB9-8632DB823E50}" dt="2022-10-31T11:41:30.560" v="0" actId="47"/>
        <pc:sldMkLst>
          <pc:docMk/>
          <pc:sldMk cId="795021822" sldId="1147"/>
        </pc:sldMkLst>
      </pc:sldChg>
      <pc:sldChg chg="del">
        <pc:chgData name="伊健 杜" userId="e69aded81da48593" providerId="LiveId" clId="{B92D2B77-361F-455D-BBB9-8632DB823E50}" dt="2022-10-31T11:41:30.560" v="0" actId="47"/>
        <pc:sldMkLst>
          <pc:docMk/>
          <pc:sldMk cId="1526025908" sldId="1148"/>
        </pc:sldMkLst>
      </pc:sldChg>
      <pc:sldChg chg="del">
        <pc:chgData name="伊健 杜" userId="e69aded81da48593" providerId="LiveId" clId="{B92D2B77-361F-455D-BBB9-8632DB823E50}" dt="2022-10-31T11:41:30.560" v="0" actId="47"/>
        <pc:sldMkLst>
          <pc:docMk/>
          <pc:sldMk cId="541376964" sldId="1149"/>
        </pc:sldMkLst>
      </pc:sldChg>
      <pc:sldChg chg="del">
        <pc:chgData name="伊健 杜" userId="e69aded81da48593" providerId="LiveId" clId="{B92D2B77-361F-455D-BBB9-8632DB823E50}" dt="2022-10-31T11:41:30.560" v="0" actId="47"/>
        <pc:sldMkLst>
          <pc:docMk/>
          <pc:sldMk cId="259775305" sldId="1150"/>
        </pc:sldMkLst>
      </pc:sldChg>
      <pc:sldChg chg="del">
        <pc:chgData name="伊健 杜" userId="e69aded81da48593" providerId="LiveId" clId="{B92D2B77-361F-455D-BBB9-8632DB823E50}" dt="2022-10-31T11:41:30.560" v="0" actId="47"/>
        <pc:sldMkLst>
          <pc:docMk/>
          <pc:sldMk cId="4103331463" sldId="1151"/>
        </pc:sldMkLst>
      </pc:sldChg>
      <pc:sldChg chg="del">
        <pc:chgData name="伊健 杜" userId="e69aded81da48593" providerId="LiveId" clId="{B92D2B77-361F-455D-BBB9-8632DB823E50}" dt="2022-10-31T11:41:30.560" v="0" actId="47"/>
        <pc:sldMkLst>
          <pc:docMk/>
          <pc:sldMk cId="319600104" sldId="1152"/>
        </pc:sldMkLst>
      </pc:sldChg>
      <pc:sldChg chg="del">
        <pc:chgData name="伊健 杜" userId="e69aded81da48593" providerId="LiveId" clId="{B92D2B77-361F-455D-BBB9-8632DB823E50}" dt="2022-10-31T11:41:30.560" v="0" actId="47"/>
        <pc:sldMkLst>
          <pc:docMk/>
          <pc:sldMk cId="1444574318" sldId="1153"/>
        </pc:sldMkLst>
      </pc:sldChg>
      <pc:sldChg chg="del">
        <pc:chgData name="伊健 杜" userId="e69aded81da48593" providerId="LiveId" clId="{B92D2B77-361F-455D-BBB9-8632DB823E50}" dt="2022-10-31T11:41:30.560" v="0" actId="47"/>
        <pc:sldMkLst>
          <pc:docMk/>
          <pc:sldMk cId="3913402726" sldId="1154"/>
        </pc:sldMkLst>
      </pc:sldChg>
      <pc:sldChg chg="del">
        <pc:chgData name="伊健 杜" userId="e69aded81da48593" providerId="LiveId" clId="{B92D2B77-361F-455D-BBB9-8632DB823E50}" dt="2022-10-31T11:41:30.560" v="0" actId="47"/>
        <pc:sldMkLst>
          <pc:docMk/>
          <pc:sldMk cId="1820127114" sldId="1155"/>
        </pc:sldMkLst>
      </pc:sldChg>
      <pc:sldChg chg="del">
        <pc:chgData name="伊健 杜" userId="e69aded81da48593" providerId="LiveId" clId="{B92D2B77-361F-455D-BBB9-8632DB823E50}" dt="2022-10-31T11:41:30.560" v="0" actId="47"/>
        <pc:sldMkLst>
          <pc:docMk/>
          <pc:sldMk cId="2258442750" sldId="1156"/>
        </pc:sldMkLst>
      </pc:sldChg>
      <pc:sldChg chg="del">
        <pc:chgData name="伊健 杜" userId="e69aded81da48593" providerId="LiveId" clId="{B92D2B77-361F-455D-BBB9-8632DB823E50}" dt="2022-10-31T11:41:30.560" v="0" actId="47"/>
        <pc:sldMkLst>
          <pc:docMk/>
          <pc:sldMk cId="863271375" sldId="1157"/>
        </pc:sldMkLst>
      </pc:sldChg>
      <pc:sldChg chg="del">
        <pc:chgData name="伊健 杜" userId="e69aded81da48593" providerId="LiveId" clId="{B92D2B77-361F-455D-BBB9-8632DB823E50}" dt="2022-10-31T11:41:30.560" v="0" actId="47"/>
        <pc:sldMkLst>
          <pc:docMk/>
          <pc:sldMk cId="3810250571" sldId="1158"/>
        </pc:sldMkLst>
      </pc:sldChg>
      <pc:sldChg chg="del">
        <pc:chgData name="伊健 杜" userId="e69aded81da48593" providerId="LiveId" clId="{B92D2B77-361F-455D-BBB9-8632DB823E50}" dt="2022-10-31T11:41:30.560" v="0" actId="47"/>
        <pc:sldMkLst>
          <pc:docMk/>
          <pc:sldMk cId="192152082" sldId="1159"/>
        </pc:sldMkLst>
      </pc:sldChg>
      <pc:sldChg chg="del">
        <pc:chgData name="伊健 杜" userId="e69aded81da48593" providerId="LiveId" clId="{B92D2B77-361F-455D-BBB9-8632DB823E50}" dt="2022-10-31T11:41:30.560" v="0" actId="47"/>
        <pc:sldMkLst>
          <pc:docMk/>
          <pc:sldMk cId="1579167969" sldId="1160"/>
        </pc:sldMkLst>
      </pc:sldChg>
      <pc:sldChg chg="del">
        <pc:chgData name="伊健 杜" userId="e69aded81da48593" providerId="LiveId" clId="{B92D2B77-361F-455D-BBB9-8632DB823E50}" dt="2022-10-31T11:41:30.560" v="0" actId="47"/>
        <pc:sldMkLst>
          <pc:docMk/>
          <pc:sldMk cId="1814627684" sldId="1161"/>
        </pc:sldMkLst>
      </pc:sldChg>
      <pc:sldChg chg="del">
        <pc:chgData name="伊健 杜" userId="e69aded81da48593" providerId="LiveId" clId="{B92D2B77-361F-455D-BBB9-8632DB823E50}" dt="2022-10-31T11:41:30.560" v="0" actId="47"/>
        <pc:sldMkLst>
          <pc:docMk/>
          <pc:sldMk cId="4133667147" sldId="1162"/>
        </pc:sldMkLst>
      </pc:sldChg>
      <pc:sldChg chg="del">
        <pc:chgData name="伊健 杜" userId="e69aded81da48593" providerId="LiveId" clId="{B92D2B77-361F-455D-BBB9-8632DB823E50}" dt="2022-10-31T11:41:30.560" v="0" actId="47"/>
        <pc:sldMkLst>
          <pc:docMk/>
          <pc:sldMk cId="3395329516" sldId="1163"/>
        </pc:sldMkLst>
      </pc:sldChg>
      <pc:sldChg chg="del">
        <pc:chgData name="伊健 杜" userId="e69aded81da48593" providerId="LiveId" clId="{B92D2B77-361F-455D-BBB9-8632DB823E50}" dt="2022-10-31T11:41:30.560" v="0" actId="47"/>
        <pc:sldMkLst>
          <pc:docMk/>
          <pc:sldMk cId="1585705992" sldId="1164"/>
        </pc:sldMkLst>
      </pc:sldChg>
      <pc:sldChg chg="del">
        <pc:chgData name="伊健 杜" userId="e69aded81da48593" providerId="LiveId" clId="{B92D2B77-361F-455D-BBB9-8632DB823E50}" dt="2022-10-31T11:41:30.560" v="0" actId="47"/>
        <pc:sldMkLst>
          <pc:docMk/>
          <pc:sldMk cId="1080192170" sldId="1165"/>
        </pc:sldMkLst>
      </pc:sldChg>
      <pc:sldChg chg="del">
        <pc:chgData name="伊健 杜" userId="e69aded81da48593" providerId="LiveId" clId="{B92D2B77-361F-455D-BBB9-8632DB823E50}" dt="2022-10-31T11:41:30.560" v="0" actId="47"/>
        <pc:sldMkLst>
          <pc:docMk/>
          <pc:sldMk cId="488718616" sldId="1166"/>
        </pc:sldMkLst>
      </pc:sldChg>
      <pc:sldChg chg="del">
        <pc:chgData name="伊健 杜" userId="e69aded81da48593" providerId="LiveId" clId="{B92D2B77-361F-455D-BBB9-8632DB823E50}" dt="2022-10-31T11:41:30.560" v="0" actId="47"/>
        <pc:sldMkLst>
          <pc:docMk/>
          <pc:sldMk cId="4065002742" sldId="1167"/>
        </pc:sldMkLst>
      </pc:sldChg>
      <pc:sldChg chg="del">
        <pc:chgData name="伊健 杜" userId="e69aded81da48593" providerId="LiveId" clId="{B92D2B77-361F-455D-BBB9-8632DB823E50}" dt="2022-10-31T11:41:30.560" v="0" actId="47"/>
        <pc:sldMkLst>
          <pc:docMk/>
          <pc:sldMk cId="2853306432" sldId="1168"/>
        </pc:sldMkLst>
      </pc:sldChg>
      <pc:sldChg chg="del">
        <pc:chgData name="伊健 杜" userId="e69aded81da48593" providerId="LiveId" clId="{B92D2B77-361F-455D-BBB9-8632DB823E50}" dt="2022-10-31T11:41:30.560" v="0" actId="47"/>
        <pc:sldMkLst>
          <pc:docMk/>
          <pc:sldMk cId="1427357216" sldId="1169"/>
        </pc:sldMkLst>
      </pc:sldChg>
      <pc:sldChg chg="del">
        <pc:chgData name="伊健 杜" userId="e69aded81da48593" providerId="LiveId" clId="{B92D2B77-361F-455D-BBB9-8632DB823E50}" dt="2022-10-31T11:41:30.560" v="0" actId="47"/>
        <pc:sldMkLst>
          <pc:docMk/>
          <pc:sldMk cId="1100813571" sldId="1170"/>
        </pc:sldMkLst>
      </pc:sldChg>
      <pc:sldChg chg="del">
        <pc:chgData name="伊健 杜" userId="e69aded81da48593" providerId="LiveId" clId="{B92D2B77-361F-455D-BBB9-8632DB823E50}" dt="2022-10-31T11:41:30.560" v="0" actId="47"/>
        <pc:sldMkLst>
          <pc:docMk/>
          <pc:sldMk cId="2521298953" sldId="1171"/>
        </pc:sldMkLst>
      </pc:sldChg>
      <pc:sldChg chg="del">
        <pc:chgData name="伊健 杜" userId="e69aded81da48593" providerId="LiveId" clId="{B92D2B77-361F-455D-BBB9-8632DB823E50}" dt="2022-10-31T11:41:30.560" v="0" actId="47"/>
        <pc:sldMkLst>
          <pc:docMk/>
          <pc:sldMk cId="330401904" sldId="1172"/>
        </pc:sldMkLst>
      </pc:sldChg>
      <pc:sldChg chg="del">
        <pc:chgData name="伊健 杜" userId="e69aded81da48593" providerId="LiveId" clId="{B92D2B77-361F-455D-BBB9-8632DB823E50}" dt="2022-10-31T11:41:30.560" v="0" actId="47"/>
        <pc:sldMkLst>
          <pc:docMk/>
          <pc:sldMk cId="1676147163" sldId="1173"/>
        </pc:sldMkLst>
      </pc:sldChg>
      <pc:sldChg chg="del">
        <pc:chgData name="伊健 杜" userId="e69aded81da48593" providerId="LiveId" clId="{B92D2B77-361F-455D-BBB9-8632DB823E50}" dt="2022-10-31T11:41:30.560" v="0" actId="47"/>
        <pc:sldMkLst>
          <pc:docMk/>
          <pc:sldMk cId="2070736892" sldId="1174"/>
        </pc:sldMkLst>
      </pc:sldChg>
      <pc:sldChg chg="del">
        <pc:chgData name="伊健 杜" userId="e69aded81da48593" providerId="LiveId" clId="{B92D2B77-361F-455D-BBB9-8632DB823E50}" dt="2022-10-31T11:41:30.560" v="0" actId="47"/>
        <pc:sldMkLst>
          <pc:docMk/>
          <pc:sldMk cId="3889756607" sldId="1176"/>
        </pc:sldMkLst>
      </pc:sldChg>
      <pc:sldChg chg="del">
        <pc:chgData name="伊健 杜" userId="e69aded81da48593" providerId="LiveId" clId="{B92D2B77-361F-455D-BBB9-8632DB823E50}" dt="2022-10-31T11:41:30.560" v="0" actId="47"/>
        <pc:sldMkLst>
          <pc:docMk/>
          <pc:sldMk cId="3915871308" sldId="1177"/>
        </pc:sldMkLst>
      </pc:sldChg>
      <pc:sldChg chg="del">
        <pc:chgData name="伊健 杜" userId="e69aded81da48593" providerId="LiveId" clId="{B92D2B77-361F-455D-BBB9-8632DB823E50}" dt="2022-10-31T11:41:30.560" v="0" actId="47"/>
        <pc:sldMkLst>
          <pc:docMk/>
          <pc:sldMk cId="1004758835" sldId="1179"/>
        </pc:sldMkLst>
      </pc:sldChg>
      <pc:sldChg chg="del">
        <pc:chgData name="伊健 杜" userId="e69aded81da48593" providerId="LiveId" clId="{B92D2B77-361F-455D-BBB9-8632DB823E50}" dt="2022-10-31T11:41:30.560" v="0" actId="47"/>
        <pc:sldMkLst>
          <pc:docMk/>
          <pc:sldMk cId="3027610632" sldId="1180"/>
        </pc:sldMkLst>
      </pc:sldChg>
      <pc:sldChg chg="del">
        <pc:chgData name="伊健 杜" userId="e69aded81da48593" providerId="LiveId" clId="{B92D2B77-361F-455D-BBB9-8632DB823E50}" dt="2022-10-31T11:41:30.560" v="0" actId="47"/>
        <pc:sldMkLst>
          <pc:docMk/>
          <pc:sldMk cId="2167806499" sldId="1181"/>
        </pc:sldMkLst>
      </pc:sldChg>
      <pc:sldChg chg="del">
        <pc:chgData name="伊健 杜" userId="e69aded81da48593" providerId="LiveId" clId="{B92D2B77-361F-455D-BBB9-8632DB823E50}" dt="2022-10-31T11:41:30.560" v="0" actId="47"/>
        <pc:sldMkLst>
          <pc:docMk/>
          <pc:sldMk cId="1906752354" sldId="1182"/>
        </pc:sldMkLst>
      </pc:sldChg>
      <pc:sldChg chg="del">
        <pc:chgData name="伊健 杜" userId="e69aded81da48593" providerId="LiveId" clId="{B92D2B77-361F-455D-BBB9-8632DB823E50}" dt="2022-10-31T11:41:30.560" v="0" actId="47"/>
        <pc:sldMkLst>
          <pc:docMk/>
          <pc:sldMk cId="1302317118" sldId="1183"/>
        </pc:sldMkLst>
      </pc:sldChg>
      <pc:sldChg chg="del">
        <pc:chgData name="伊健 杜" userId="e69aded81da48593" providerId="LiveId" clId="{B92D2B77-361F-455D-BBB9-8632DB823E50}" dt="2022-10-31T11:41:30.560" v="0" actId="47"/>
        <pc:sldMkLst>
          <pc:docMk/>
          <pc:sldMk cId="691852033" sldId="1184"/>
        </pc:sldMkLst>
      </pc:sldChg>
      <pc:sldChg chg="del">
        <pc:chgData name="伊健 杜" userId="e69aded81da48593" providerId="LiveId" clId="{B92D2B77-361F-455D-BBB9-8632DB823E50}" dt="2022-10-31T11:41:30.560" v="0" actId="47"/>
        <pc:sldMkLst>
          <pc:docMk/>
          <pc:sldMk cId="1623762558" sldId="1185"/>
        </pc:sldMkLst>
      </pc:sldChg>
      <pc:sldChg chg="del">
        <pc:chgData name="伊健 杜" userId="e69aded81da48593" providerId="LiveId" clId="{B92D2B77-361F-455D-BBB9-8632DB823E50}" dt="2022-10-31T11:41:34.999" v="1" actId="47"/>
        <pc:sldMkLst>
          <pc:docMk/>
          <pc:sldMk cId="2780857343" sldId="1186"/>
        </pc:sldMkLst>
      </pc:sldChg>
      <pc:sldChg chg="addSp delSp modSp mod">
        <pc:chgData name="伊健 杜" userId="e69aded81da48593" providerId="LiveId" clId="{B92D2B77-361F-455D-BBB9-8632DB823E50}" dt="2022-10-31T17:08:35.757" v="4124"/>
        <pc:sldMkLst>
          <pc:docMk/>
          <pc:sldMk cId="1525390715" sldId="1187"/>
        </pc:sldMkLst>
        <pc:spChg chg="mod">
          <ac:chgData name="伊健 杜" userId="e69aded81da48593" providerId="LiveId" clId="{B92D2B77-361F-455D-BBB9-8632DB823E50}" dt="2022-10-31T11:41:50.338" v="11"/>
          <ac:spMkLst>
            <pc:docMk/>
            <pc:sldMk cId="1525390715" sldId="1187"/>
            <ac:spMk id="6" creationId="{F83A6AC8-56F1-EB9E-DD47-C1CFF9753BBA}"/>
          </ac:spMkLst>
        </pc:spChg>
        <pc:spChg chg="mod">
          <ac:chgData name="伊健 杜" userId="e69aded81da48593" providerId="LiveId" clId="{B92D2B77-361F-455D-BBB9-8632DB823E50}" dt="2022-10-31T16:36:05.046" v="4122"/>
          <ac:spMkLst>
            <pc:docMk/>
            <pc:sldMk cId="1525390715" sldId="1187"/>
            <ac:spMk id="7" creationId="{8A134A8E-94C3-0EE7-C065-45DB3136BA45}"/>
          </ac:spMkLst>
        </pc:spChg>
        <pc:picChg chg="add mod">
          <ac:chgData name="伊健 杜" userId="e69aded81da48593" providerId="LiveId" clId="{B92D2B77-361F-455D-BBB9-8632DB823E50}" dt="2022-10-31T11:42:52.278" v="81" actId="1076"/>
          <ac:picMkLst>
            <pc:docMk/>
            <pc:sldMk cId="1525390715" sldId="1187"/>
            <ac:picMk id="1026" creationId="{A4D3EA1D-C7D5-056B-69BE-501B57143A6A}"/>
          </ac:picMkLst>
        </pc:picChg>
        <pc:picChg chg="del">
          <ac:chgData name="伊健 杜" userId="e69aded81da48593" providerId="LiveId" clId="{B92D2B77-361F-455D-BBB9-8632DB823E50}" dt="2022-10-31T11:42:10.413" v="77" actId="478"/>
          <ac:picMkLst>
            <pc:docMk/>
            <pc:sldMk cId="1525390715" sldId="1187"/>
            <ac:picMk id="27650" creationId="{C811F717-4C32-A028-31DD-9CB28E05FECD}"/>
          </ac:picMkLst>
        </pc:picChg>
        <pc:inkChg chg="add">
          <ac:chgData name="伊健 杜" userId="e69aded81da48593" providerId="LiveId" clId="{B92D2B77-361F-455D-BBB9-8632DB823E50}" dt="2022-10-31T17:08:35.757" v="4124"/>
          <ac:inkMkLst>
            <pc:docMk/>
            <pc:sldMk cId="1525390715" sldId="1187"/>
            <ac:inkMk id="2" creationId="{BFA7388A-5CF8-E99B-9CC7-E4B7172CE1AF}"/>
          </ac:inkMkLst>
        </pc:inkChg>
      </pc:sldChg>
      <pc:sldChg chg="modSp mod">
        <pc:chgData name="伊健 杜" userId="e69aded81da48593" providerId="LiveId" clId="{B92D2B77-361F-455D-BBB9-8632DB823E50}" dt="2022-10-31T16:36:05.046" v="4122"/>
        <pc:sldMkLst>
          <pc:docMk/>
          <pc:sldMk cId="1226478650" sldId="1188"/>
        </pc:sldMkLst>
        <pc:spChg chg="mod">
          <ac:chgData name="伊健 杜" userId="e69aded81da48593" providerId="LiveId" clId="{B92D2B77-361F-455D-BBB9-8632DB823E50}" dt="2022-10-31T16:36:05.046" v="4122"/>
          <ac:spMkLst>
            <pc:docMk/>
            <pc:sldMk cId="1226478650" sldId="1188"/>
            <ac:spMk id="2" creationId="{12464917-890F-049D-63D0-E94A7DE8B376}"/>
          </ac:spMkLst>
        </pc:spChg>
      </pc:sldChg>
      <pc:sldChg chg="modSp mod">
        <pc:chgData name="伊健 杜" userId="e69aded81da48593" providerId="LiveId" clId="{B92D2B77-361F-455D-BBB9-8632DB823E50}" dt="2022-10-31T16:36:05.046" v="4122"/>
        <pc:sldMkLst>
          <pc:docMk/>
          <pc:sldMk cId="1364664454" sldId="1189"/>
        </pc:sldMkLst>
        <pc:spChg chg="mod">
          <ac:chgData name="伊健 杜" userId="e69aded81da48593" providerId="LiveId" clId="{B92D2B77-361F-455D-BBB9-8632DB823E50}" dt="2022-10-31T16:36:05.046" v="4122"/>
          <ac:spMkLst>
            <pc:docMk/>
            <pc:sldMk cId="1364664454" sldId="1189"/>
            <ac:spMk id="2" creationId="{12464917-890F-049D-63D0-E94A7DE8B376}"/>
          </ac:spMkLst>
        </pc:spChg>
      </pc:sldChg>
      <pc:sldChg chg="addSp delSp modSp add mod">
        <pc:chgData name="伊健 杜" userId="e69aded81da48593" providerId="LiveId" clId="{B92D2B77-361F-455D-BBB9-8632DB823E50}" dt="2022-11-01T06:37:41.962" v="4284"/>
        <pc:sldMkLst>
          <pc:docMk/>
          <pc:sldMk cId="2638500765" sldId="1190"/>
        </pc:sldMkLst>
        <pc:spChg chg="add mod">
          <ac:chgData name="伊健 杜" userId="e69aded81da48593" providerId="LiveId" clId="{B92D2B77-361F-455D-BBB9-8632DB823E50}" dt="2022-11-01T06:37:13.777" v="4254" actId="20577"/>
          <ac:spMkLst>
            <pc:docMk/>
            <pc:sldMk cId="2638500765" sldId="1190"/>
            <ac:spMk id="2" creationId="{8AEF259F-1D10-F63C-0870-3293EBBC62A9}"/>
          </ac:spMkLst>
        </pc:spChg>
        <pc:spChg chg="add mod">
          <ac:chgData name="伊健 杜" userId="e69aded81da48593" providerId="LiveId" clId="{B92D2B77-361F-455D-BBB9-8632DB823E50}" dt="2022-11-01T06:37:41.962" v="4284"/>
          <ac:spMkLst>
            <pc:docMk/>
            <pc:sldMk cId="2638500765" sldId="1190"/>
            <ac:spMk id="3" creationId="{4C2FF30E-1E59-9451-E957-CE9AE0F35933}"/>
          </ac:spMkLst>
        </pc:spChg>
        <pc:spChg chg="add mod">
          <ac:chgData name="伊健 杜" userId="e69aded81da48593" providerId="LiveId" clId="{B92D2B77-361F-455D-BBB9-8632DB823E50}" dt="2022-10-31T16:36:05.046" v="4122"/>
          <ac:spMkLst>
            <pc:docMk/>
            <pc:sldMk cId="2638500765" sldId="1190"/>
            <ac:spMk id="4" creationId="{3330352B-AA9C-8447-8DA4-97817B44C9E2}"/>
          </ac:spMkLst>
        </pc:spChg>
        <pc:spChg chg="add mod">
          <ac:chgData name="伊健 杜" userId="e69aded81da48593" providerId="LiveId" clId="{B92D2B77-361F-455D-BBB9-8632DB823E50}" dt="2022-10-31T17:08:44.100" v="4135"/>
          <ac:spMkLst>
            <pc:docMk/>
            <pc:sldMk cId="2638500765" sldId="1190"/>
            <ac:spMk id="5" creationId="{DF997155-5DB8-5776-FAA3-77A6E5B68582}"/>
          </ac:spMkLst>
        </pc:spChg>
        <pc:spChg chg="mod">
          <ac:chgData name="伊健 杜" userId="e69aded81da48593" providerId="LiveId" clId="{B92D2B77-361F-455D-BBB9-8632DB823E50}" dt="2022-10-31T11:43:12.128" v="84" actId="20577"/>
          <ac:spMkLst>
            <pc:docMk/>
            <pc:sldMk cId="2638500765" sldId="1190"/>
            <ac:spMk id="6" creationId="{F83A6AC8-56F1-EB9E-DD47-C1CFF9753BBA}"/>
          </ac:spMkLst>
        </pc:spChg>
        <pc:spChg chg="del">
          <ac:chgData name="伊健 杜" userId="e69aded81da48593" providerId="LiveId" clId="{B92D2B77-361F-455D-BBB9-8632DB823E50}" dt="2022-10-31T11:44:58.665" v="85" actId="478"/>
          <ac:spMkLst>
            <pc:docMk/>
            <pc:sldMk cId="2638500765" sldId="1190"/>
            <ac:spMk id="7" creationId="{8A134A8E-94C3-0EE7-C065-45DB3136BA45}"/>
          </ac:spMkLst>
        </pc:spChg>
        <pc:picChg chg="del">
          <ac:chgData name="伊健 杜" userId="e69aded81da48593" providerId="LiveId" clId="{B92D2B77-361F-455D-BBB9-8632DB823E50}" dt="2022-10-31T11:44:58.665" v="85" actId="478"/>
          <ac:picMkLst>
            <pc:docMk/>
            <pc:sldMk cId="2638500765" sldId="1190"/>
            <ac:picMk id="1026" creationId="{A4D3EA1D-C7D5-056B-69BE-501B57143A6A}"/>
          </ac:picMkLst>
        </pc:picChg>
        <pc:picChg chg="add del mod">
          <ac:chgData name="伊健 杜" userId="e69aded81da48593" providerId="LiveId" clId="{B92D2B77-361F-455D-BBB9-8632DB823E50}" dt="2022-10-31T11:45:08.089" v="88" actId="478"/>
          <ac:picMkLst>
            <pc:docMk/>
            <pc:sldMk cId="2638500765" sldId="1190"/>
            <ac:picMk id="2050" creationId="{0F571B5B-E50F-B1D0-42BA-98608E70718D}"/>
          </ac:picMkLst>
        </pc:picChg>
        <pc:picChg chg="add mod">
          <ac:chgData name="伊健 杜" userId="e69aded81da48593" providerId="LiveId" clId="{B92D2B77-361F-455D-BBB9-8632DB823E50}" dt="2022-10-31T11:45:14.289" v="92" actId="1076"/>
          <ac:picMkLst>
            <pc:docMk/>
            <pc:sldMk cId="2638500765" sldId="1190"/>
            <ac:picMk id="2052" creationId="{E83AAE55-E040-F7D4-D76D-A284F6F75134}"/>
          </ac:picMkLst>
        </pc:picChg>
      </pc:sldChg>
      <pc:sldChg chg="addSp delSp modSp add mod">
        <pc:chgData name="伊健 杜" userId="e69aded81da48593" providerId="LiveId" clId="{B92D2B77-361F-455D-BBB9-8632DB823E50}" dt="2022-10-31T16:36:05.046" v="4122"/>
        <pc:sldMkLst>
          <pc:docMk/>
          <pc:sldMk cId="1624870771" sldId="1191"/>
        </pc:sldMkLst>
        <pc:spChg chg="mod">
          <ac:chgData name="伊健 杜" userId="e69aded81da48593" providerId="LiveId" clId="{B92D2B77-361F-455D-BBB9-8632DB823E50}" dt="2022-10-31T11:46:43.182" v="243" actId="20577"/>
          <ac:spMkLst>
            <pc:docMk/>
            <pc:sldMk cId="1624870771" sldId="1191"/>
            <ac:spMk id="6" creationId="{F83A6AC8-56F1-EB9E-DD47-C1CFF9753BBA}"/>
          </ac:spMkLst>
        </pc:spChg>
        <pc:spChg chg="mod">
          <ac:chgData name="伊健 杜" userId="e69aded81da48593" providerId="LiveId" clId="{B92D2B77-361F-455D-BBB9-8632DB823E50}" dt="2022-10-31T16:36:05.046" v="4122"/>
          <ac:spMkLst>
            <pc:docMk/>
            <pc:sldMk cId="1624870771" sldId="1191"/>
            <ac:spMk id="7" creationId="{8A134A8E-94C3-0EE7-C065-45DB3136BA45}"/>
          </ac:spMkLst>
        </pc:spChg>
        <pc:picChg chg="del">
          <ac:chgData name="伊健 杜" userId="e69aded81da48593" providerId="LiveId" clId="{B92D2B77-361F-455D-BBB9-8632DB823E50}" dt="2022-10-31T11:47:10.407" v="334" actId="478"/>
          <ac:picMkLst>
            <pc:docMk/>
            <pc:sldMk cId="1624870771" sldId="1191"/>
            <ac:picMk id="1026" creationId="{A4D3EA1D-C7D5-056B-69BE-501B57143A6A}"/>
          </ac:picMkLst>
        </pc:picChg>
        <pc:picChg chg="add mod">
          <ac:chgData name="伊健 杜" userId="e69aded81da48593" providerId="LiveId" clId="{B92D2B77-361F-455D-BBB9-8632DB823E50}" dt="2022-10-31T11:47:23.833" v="337" actId="1076"/>
          <ac:picMkLst>
            <pc:docMk/>
            <pc:sldMk cId="1624870771" sldId="1191"/>
            <ac:picMk id="3074" creationId="{BFE0B9C0-3976-DD91-9EAF-39F8521B28C7}"/>
          </ac:picMkLst>
        </pc:picChg>
      </pc:sldChg>
      <pc:sldChg chg="addSp delSp modSp add mod">
        <pc:chgData name="伊健 杜" userId="e69aded81da48593" providerId="LiveId" clId="{B92D2B77-361F-455D-BBB9-8632DB823E50}" dt="2022-10-31T16:36:05.046" v="4122"/>
        <pc:sldMkLst>
          <pc:docMk/>
          <pc:sldMk cId="620394089" sldId="1192"/>
        </pc:sldMkLst>
        <pc:spChg chg="mod">
          <ac:chgData name="伊健 杜" userId="e69aded81da48593" providerId="LiveId" clId="{B92D2B77-361F-455D-BBB9-8632DB823E50}" dt="2022-10-31T16:36:05.046" v="4122"/>
          <ac:spMkLst>
            <pc:docMk/>
            <pc:sldMk cId="620394089" sldId="1192"/>
            <ac:spMk id="6" creationId="{F83A6AC8-56F1-EB9E-DD47-C1CFF9753BBA}"/>
          </ac:spMkLst>
        </pc:spChg>
        <pc:spChg chg="mod">
          <ac:chgData name="伊健 杜" userId="e69aded81da48593" providerId="LiveId" clId="{B92D2B77-361F-455D-BBB9-8632DB823E50}" dt="2022-10-31T16:36:05.046" v="4122"/>
          <ac:spMkLst>
            <pc:docMk/>
            <pc:sldMk cId="620394089" sldId="1192"/>
            <ac:spMk id="7" creationId="{8A134A8E-94C3-0EE7-C065-45DB3136BA45}"/>
          </ac:spMkLst>
        </pc:spChg>
        <pc:picChg chg="del">
          <ac:chgData name="伊健 杜" userId="e69aded81da48593" providerId="LiveId" clId="{B92D2B77-361F-455D-BBB9-8632DB823E50}" dt="2022-10-31T11:48:58.984" v="547" actId="478"/>
          <ac:picMkLst>
            <pc:docMk/>
            <pc:sldMk cId="620394089" sldId="1192"/>
            <ac:picMk id="1026" creationId="{A4D3EA1D-C7D5-056B-69BE-501B57143A6A}"/>
          </ac:picMkLst>
        </pc:picChg>
        <pc:picChg chg="add mod">
          <ac:chgData name="伊健 杜" userId="e69aded81da48593" providerId="LiveId" clId="{B92D2B77-361F-455D-BBB9-8632DB823E50}" dt="2022-10-31T11:51:38.418" v="551" actId="1076"/>
          <ac:picMkLst>
            <pc:docMk/>
            <pc:sldMk cId="620394089" sldId="1192"/>
            <ac:picMk id="4098" creationId="{EF90D777-4AB9-FAF5-86DB-F631FE2925F3}"/>
          </ac:picMkLst>
        </pc:picChg>
      </pc:sldChg>
      <pc:sldChg chg="addSp delSp modSp add mod">
        <pc:chgData name="伊健 杜" userId="e69aded81da48593" providerId="LiveId" clId="{B92D2B77-361F-455D-BBB9-8632DB823E50}" dt="2022-10-31T16:36:05.046" v="4122"/>
        <pc:sldMkLst>
          <pc:docMk/>
          <pc:sldMk cId="608013632" sldId="1193"/>
        </pc:sldMkLst>
        <pc:spChg chg="mod">
          <ac:chgData name="伊健 杜" userId="e69aded81da48593" providerId="LiveId" clId="{B92D2B77-361F-455D-BBB9-8632DB823E50}" dt="2022-10-31T16:36:05.046" v="4122"/>
          <ac:spMkLst>
            <pc:docMk/>
            <pc:sldMk cId="608013632" sldId="1193"/>
            <ac:spMk id="6" creationId="{F83A6AC8-56F1-EB9E-DD47-C1CFF9753BBA}"/>
          </ac:spMkLst>
        </pc:spChg>
        <pc:spChg chg="mod">
          <ac:chgData name="伊健 杜" userId="e69aded81da48593" providerId="LiveId" clId="{B92D2B77-361F-455D-BBB9-8632DB823E50}" dt="2022-10-31T16:36:05.046" v="4122"/>
          <ac:spMkLst>
            <pc:docMk/>
            <pc:sldMk cId="608013632" sldId="1193"/>
            <ac:spMk id="7" creationId="{8A134A8E-94C3-0EE7-C065-45DB3136BA45}"/>
          </ac:spMkLst>
        </pc:spChg>
        <pc:picChg chg="del">
          <ac:chgData name="伊健 杜" userId="e69aded81da48593" providerId="LiveId" clId="{B92D2B77-361F-455D-BBB9-8632DB823E50}" dt="2022-10-31T11:51:47.471" v="555" actId="478"/>
          <ac:picMkLst>
            <pc:docMk/>
            <pc:sldMk cId="608013632" sldId="1193"/>
            <ac:picMk id="4098" creationId="{EF90D777-4AB9-FAF5-86DB-F631FE2925F3}"/>
          </ac:picMkLst>
        </pc:picChg>
        <pc:picChg chg="add mod">
          <ac:chgData name="伊健 杜" userId="e69aded81da48593" providerId="LiveId" clId="{B92D2B77-361F-455D-BBB9-8632DB823E50}" dt="2022-10-31T11:53:34.530" v="647" actId="1076"/>
          <ac:picMkLst>
            <pc:docMk/>
            <pc:sldMk cId="608013632" sldId="1193"/>
            <ac:picMk id="5122" creationId="{3576A272-F687-734B-A991-45F49B8C983C}"/>
          </ac:picMkLst>
        </pc:picChg>
      </pc:sldChg>
      <pc:sldChg chg="addSp delSp modSp add mod">
        <pc:chgData name="伊健 杜" userId="e69aded81da48593" providerId="LiveId" clId="{B92D2B77-361F-455D-BBB9-8632DB823E50}" dt="2022-10-31T16:36:05.046" v="4122"/>
        <pc:sldMkLst>
          <pc:docMk/>
          <pc:sldMk cId="3948998332" sldId="1194"/>
        </pc:sldMkLst>
        <pc:spChg chg="mod">
          <ac:chgData name="伊健 杜" userId="e69aded81da48593" providerId="LiveId" clId="{B92D2B77-361F-455D-BBB9-8632DB823E50}" dt="2022-10-31T16:36:05.046" v="4122"/>
          <ac:spMkLst>
            <pc:docMk/>
            <pc:sldMk cId="3948998332" sldId="1194"/>
            <ac:spMk id="2" creationId="{12464917-890F-049D-63D0-E94A7DE8B376}"/>
          </ac:spMkLst>
        </pc:spChg>
        <pc:picChg chg="add del mod">
          <ac:chgData name="伊健 杜" userId="e69aded81da48593" providerId="LiveId" clId="{B92D2B77-361F-455D-BBB9-8632DB823E50}" dt="2022-10-31T11:57:29.379" v="937" actId="478"/>
          <ac:picMkLst>
            <pc:docMk/>
            <pc:sldMk cId="3948998332" sldId="1194"/>
            <ac:picMk id="7170" creationId="{B6607492-546E-E52E-9CE4-40F2B2197193}"/>
          </ac:picMkLst>
        </pc:picChg>
        <pc:picChg chg="add del mod">
          <ac:chgData name="伊健 杜" userId="e69aded81da48593" providerId="LiveId" clId="{B92D2B77-361F-455D-BBB9-8632DB823E50}" dt="2022-10-31T11:57:32.540" v="940" actId="21"/>
          <ac:picMkLst>
            <pc:docMk/>
            <pc:sldMk cId="3948998332" sldId="1194"/>
            <ac:picMk id="7172" creationId="{979D065D-6FC8-A5BA-A5DB-8E634BA22DE9}"/>
          </ac:picMkLst>
        </pc:picChg>
      </pc:sldChg>
      <pc:sldChg chg="addSp delSp modSp add mod">
        <pc:chgData name="伊健 杜" userId="e69aded81da48593" providerId="LiveId" clId="{B92D2B77-361F-455D-BBB9-8632DB823E50}" dt="2022-10-31T16:36:05.046" v="4122"/>
        <pc:sldMkLst>
          <pc:docMk/>
          <pc:sldMk cId="248384475" sldId="1195"/>
        </pc:sldMkLst>
        <pc:spChg chg="add mod">
          <ac:chgData name="伊健 杜" userId="e69aded81da48593" providerId="LiveId" clId="{B92D2B77-361F-455D-BBB9-8632DB823E50}" dt="2022-10-31T16:36:05.046" v="4122"/>
          <ac:spMkLst>
            <pc:docMk/>
            <pc:sldMk cId="248384475" sldId="1195"/>
            <ac:spMk id="2" creationId="{0D53EC8F-E003-F224-729F-D44AAA79E444}"/>
          </ac:spMkLst>
        </pc:spChg>
        <pc:spChg chg="add mod">
          <ac:chgData name="伊健 杜" userId="e69aded81da48593" providerId="LiveId" clId="{B92D2B77-361F-455D-BBB9-8632DB823E50}" dt="2022-10-31T16:36:05.046" v="4122"/>
          <ac:spMkLst>
            <pc:docMk/>
            <pc:sldMk cId="248384475" sldId="1195"/>
            <ac:spMk id="3" creationId="{30C37BB5-0A10-6564-D5E9-930297EE9A9D}"/>
          </ac:spMkLst>
        </pc:spChg>
        <pc:spChg chg="mod">
          <ac:chgData name="伊健 杜" userId="e69aded81da48593" providerId="LiveId" clId="{B92D2B77-361F-455D-BBB9-8632DB823E50}" dt="2022-10-31T16:36:05.046" v="4122"/>
          <ac:spMkLst>
            <pc:docMk/>
            <pc:sldMk cId="248384475" sldId="1195"/>
            <ac:spMk id="6" creationId="{F83A6AC8-56F1-EB9E-DD47-C1CFF9753BBA}"/>
          </ac:spMkLst>
        </pc:spChg>
        <pc:spChg chg="mod ord">
          <ac:chgData name="伊健 杜" userId="e69aded81da48593" providerId="LiveId" clId="{B92D2B77-361F-455D-BBB9-8632DB823E50}" dt="2022-10-31T16:36:05.046" v="4122"/>
          <ac:spMkLst>
            <pc:docMk/>
            <pc:sldMk cId="248384475" sldId="1195"/>
            <ac:spMk id="7" creationId="{8A134A8E-94C3-0EE7-C065-45DB3136BA45}"/>
          </ac:spMkLst>
        </pc:spChg>
        <pc:picChg chg="del mod">
          <ac:chgData name="伊健 杜" userId="e69aded81da48593" providerId="LiveId" clId="{B92D2B77-361F-455D-BBB9-8632DB823E50}" dt="2022-10-31T11:54:07.576" v="651" actId="478"/>
          <ac:picMkLst>
            <pc:docMk/>
            <pc:sldMk cId="248384475" sldId="1195"/>
            <ac:picMk id="5122" creationId="{3576A272-F687-734B-A991-45F49B8C983C}"/>
          </ac:picMkLst>
        </pc:picChg>
        <pc:picChg chg="add mod">
          <ac:chgData name="伊健 杜" userId="e69aded81da48593" providerId="LiveId" clId="{B92D2B77-361F-455D-BBB9-8632DB823E50}" dt="2022-10-31T11:55:08.376" v="759" actId="1076"/>
          <ac:picMkLst>
            <pc:docMk/>
            <pc:sldMk cId="248384475" sldId="1195"/>
            <ac:picMk id="6146" creationId="{1E3B42CE-87E8-5098-525F-819A4A314ECE}"/>
          </ac:picMkLst>
        </pc:picChg>
      </pc:sldChg>
      <pc:sldChg chg="addSp modSp add mod">
        <pc:chgData name="伊健 杜" userId="e69aded81da48593" providerId="LiveId" clId="{B92D2B77-361F-455D-BBB9-8632DB823E50}" dt="2022-10-31T17:22:30.334" v="4152"/>
        <pc:sldMkLst>
          <pc:docMk/>
          <pc:sldMk cId="376007014" sldId="1196"/>
        </pc:sldMkLst>
        <pc:spChg chg="mod">
          <ac:chgData name="伊健 杜" userId="e69aded81da48593" providerId="LiveId" clId="{B92D2B77-361F-455D-BBB9-8632DB823E50}" dt="2022-10-31T16:36:05.046" v="4122"/>
          <ac:spMkLst>
            <pc:docMk/>
            <pc:sldMk cId="376007014" sldId="1196"/>
            <ac:spMk id="2" creationId="{12464917-890F-049D-63D0-E94A7DE8B376}"/>
          </ac:spMkLst>
        </pc:spChg>
        <pc:spChg chg="add mod">
          <ac:chgData name="伊健 杜" userId="e69aded81da48593" providerId="LiveId" clId="{B92D2B77-361F-455D-BBB9-8632DB823E50}" dt="2022-10-31T17:22:30.334" v="4152"/>
          <ac:spMkLst>
            <pc:docMk/>
            <pc:sldMk cId="376007014" sldId="1196"/>
            <ac:spMk id="4" creationId="{287C93B5-84E0-ECD7-360D-43F54ABE99D5}"/>
          </ac:spMkLst>
        </pc:spChg>
        <pc:picChg chg="add mod">
          <ac:chgData name="伊健 杜" userId="e69aded81da48593" providerId="LiveId" clId="{B92D2B77-361F-455D-BBB9-8632DB823E50}" dt="2022-10-31T11:57:36.451" v="943" actId="1076"/>
          <ac:picMkLst>
            <pc:docMk/>
            <pc:sldMk cId="376007014" sldId="1196"/>
            <ac:picMk id="3" creationId="{EB06E27D-4EB3-B2FA-E5F3-BEBD5AB3A44C}"/>
          </ac:picMkLst>
        </pc:picChg>
      </pc:sldChg>
      <pc:sldChg chg="addSp delSp modSp add mod">
        <pc:chgData name="伊健 杜" userId="e69aded81da48593" providerId="LiveId" clId="{B92D2B77-361F-455D-BBB9-8632DB823E50}" dt="2022-10-31T16:36:05.046" v="4122"/>
        <pc:sldMkLst>
          <pc:docMk/>
          <pc:sldMk cId="4038712685" sldId="1197"/>
        </pc:sldMkLst>
        <pc:spChg chg="mod">
          <ac:chgData name="伊健 杜" userId="e69aded81da48593" providerId="LiveId" clId="{B92D2B77-361F-455D-BBB9-8632DB823E50}" dt="2022-10-31T12:00:28.581" v="967" actId="20577"/>
          <ac:spMkLst>
            <pc:docMk/>
            <pc:sldMk cId="4038712685" sldId="1197"/>
            <ac:spMk id="6" creationId="{F83A6AC8-56F1-EB9E-DD47-C1CFF9753BBA}"/>
          </ac:spMkLst>
        </pc:spChg>
        <pc:spChg chg="mod">
          <ac:chgData name="伊健 杜" userId="e69aded81da48593" providerId="LiveId" clId="{B92D2B77-361F-455D-BBB9-8632DB823E50}" dt="2022-10-31T16:36:05.046" v="4122"/>
          <ac:spMkLst>
            <pc:docMk/>
            <pc:sldMk cId="4038712685" sldId="1197"/>
            <ac:spMk id="7" creationId="{8A134A8E-94C3-0EE7-C065-45DB3136BA45}"/>
          </ac:spMkLst>
        </pc:spChg>
        <pc:picChg chg="del">
          <ac:chgData name="伊健 杜" userId="e69aded81da48593" providerId="LiveId" clId="{B92D2B77-361F-455D-BBB9-8632DB823E50}" dt="2022-10-31T12:01:03.114" v="1043" actId="478"/>
          <ac:picMkLst>
            <pc:docMk/>
            <pc:sldMk cId="4038712685" sldId="1197"/>
            <ac:picMk id="4098" creationId="{EF90D777-4AB9-FAF5-86DB-F631FE2925F3}"/>
          </ac:picMkLst>
        </pc:picChg>
        <pc:picChg chg="add mod">
          <ac:chgData name="伊健 杜" userId="e69aded81da48593" providerId="LiveId" clId="{B92D2B77-361F-455D-BBB9-8632DB823E50}" dt="2022-10-31T12:01:30.225" v="1046" actId="1076"/>
          <ac:picMkLst>
            <pc:docMk/>
            <pc:sldMk cId="4038712685" sldId="1197"/>
            <ac:picMk id="8194" creationId="{186C2320-26AE-EA8D-04E0-6B41D4E6A1DC}"/>
          </ac:picMkLst>
        </pc:picChg>
      </pc:sldChg>
      <pc:sldChg chg="addSp delSp modSp add mod">
        <pc:chgData name="伊健 杜" userId="e69aded81da48593" providerId="LiveId" clId="{B92D2B77-361F-455D-BBB9-8632DB823E50}" dt="2022-10-31T16:36:05.046" v="4122"/>
        <pc:sldMkLst>
          <pc:docMk/>
          <pc:sldMk cId="2824224933" sldId="1198"/>
        </pc:sldMkLst>
        <pc:spChg chg="mod">
          <ac:chgData name="伊健 杜" userId="e69aded81da48593" providerId="LiveId" clId="{B92D2B77-361F-455D-BBB9-8632DB823E50}" dt="2022-10-31T16:36:05.046" v="4122"/>
          <ac:spMkLst>
            <pc:docMk/>
            <pc:sldMk cId="2824224933" sldId="1198"/>
            <ac:spMk id="7" creationId="{8A134A8E-94C3-0EE7-C065-45DB3136BA45}"/>
          </ac:spMkLst>
        </pc:spChg>
        <pc:picChg chg="del">
          <ac:chgData name="伊健 杜" userId="e69aded81da48593" providerId="LiveId" clId="{B92D2B77-361F-455D-BBB9-8632DB823E50}" dt="2022-10-31T12:02:30.565" v="1116" actId="478"/>
          <ac:picMkLst>
            <pc:docMk/>
            <pc:sldMk cId="2824224933" sldId="1198"/>
            <ac:picMk id="8194" creationId="{186C2320-26AE-EA8D-04E0-6B41D4E6A1DC}"/>
          </ac:picMkLst>
        </pc:picChg>
        <pc:picChg chg="add mod">
          <ac:chgData name="伊健 杜" userId="e69aded81da48593" providerId="LiveId" clId="{B92D2B77-361F-455D-BBB9-8632DB823E50}" dt="2022-10-31T12:02:49.514" v="1119" actId="1076"/>
          <ac:picMkLst>
            <pc:docMk/>
            <pc:sldMk cId="2824224933" sldId="1198"/>
            <ac:picMk id="10242" creationId="{40960D96-0F38-7376-4515-262893462F93}"/>
          </ac:picMkLst>
        </pc:picChg>
      </pc:sldChg>
      <pc:sldChg chg="addSp delSp modSp add mod">
        <pc:chgData name="伊健 杜" userId="e69aded81da48593" providerId="LiveId" clId="{B92D2B77-361F-455D-BBB9-8632DB823E50}" dt="2022-10-31T16:36:05.046" v="4122"/>
        <pc:sldMkLst>
          <pc:docMk/>
          <pc:sldMk cId="813897728" sldId="1199"/>
        </pc:sldMkLst>
        <pc:spChg chg="mod">
          <ac:chgData name="伊健 杜" userId="e69aded81da48593" providerId="LiveId" clId="{B92D2B77-361F-455D-BBB9-8632DB823E50}" dt="2022-10-31T16:36:05.046" v="4122"/>
          <ac:spMkLst>
            <pc:docMk/>
            <pc:sldMk cId="813897728" sldId="1199"/>
            <ac:spMk id="7" creationId="{8A134A8E-94C3-0EE7-C065-45DB3136BA45}"/>
          </ac:spMkLst>
        </pc:spChg>
        <pc:picChg chg="del">
          <ac:chgData name="伊健 杜" userId="e69aded81da48593" providerId="LiveId" clId="{B92D2B77-361F-455D-BBB9-8632DB823E50}" dt="2022-10-31T12:04:24.593" v="1239" actId="478"/>
          <ac:picMkLst>
            <pc:docMk/>
            <pc:sldMk cId="813897728" sldId="1199"/>
            <ac:picMk id="10242" creationId="{40960D96-0F38-7376-4515-262893462F93}"/>
          </ac:picMkLst>
        </pc:picChg>
        <pc:picChg chg="add mod">
          <ac:chgData name="伊健 杜" userId="e69aded81da48593" providerId="LiveId" clId="{B92D2B77-361F-455D-BBB9-8632DB823E50}" dt="2022-10-31T12:04:45.630" v="1242" actId="1076"/>
          <ac:picMkLst>
            <pc:docMk/>
            <pc:sldMk cId="813897728" sldId="1199"/>
            <ac:picMk id="11266" creationId="{67E4C09E-74AF-8920-27A5-8BE133AFE363}"/>
          </ac:picMkLst>
        </pc:picChg>
      </pc:sldChg>
      <pc:sldChg chg="addSp delSp modSp new mod">
        <pc:chgData name="伊健 杜" userId="e69aded81da48593" providerId="LiveId" clId="{B92D2B77-361F-455D-BBB9-8632DB823E50}" dt="2022-11-01T06:37:24.740" v="4255" actId="478"/>
        <pc:sldMkLst>
          <pc:docMk/>
          <pc:sldMk cId="880918612" sldId="1200"/>
        </pc:sldMkLst>
        <pc:spChg chg="mod">
          <ac:chgData name="伊健 杜" userId="e69aded81da48593" providerId="LiveId" clId="{B92D2B77-361F-455D-BBB9-8632DB823E50}" dt="2022-10-31T16:36:05.046" v="4122"/>
          <ac:spMkLst>
            <pc:docMk/>
            <pc:sldMk cId="880918612" sldId="1200"/>
            <ac:spMk id="2" creationId="{A077B8D3-F798-8D81-EBDC-81D631D3EFF8}"/>
          </ac:spMkLst>
        </pc:spChg>
        <pc:spChg chg="del">
          <ac:chgData name="伊健 杜" userId="e69aded81da48593" providerId="LiveId" clId="{B92D2B77-361F-455D-BBB9-8632DB823E50}" dt="2022-10-31T12:04:52.490" v="1243" actId="478"/>
          <ac:spMkLst>
            <pc:docMk/>
            <pc:sldMk cId="880918612" sldId="1200"/>
            <ac:spMk id="3" creationId="{659E59D3-D129-A9FC-777B-3D5F2C794C24}"/>
          </ac:spMkLst>
        </pc:spChg>
        <pc:inkChg chg="add del">
          <ac:chgData name="伊健 杜" userId="e69aded81da48593" providerId="LiveId" clId="{B92D2B77-361F-455D-BBB9-8632DB823E50}" dt="2022-11-01T06:37:24.740" v="4255" actId="478"/>
          <ac:inkMkLst>
            <pc:docMk/>
            <pc:sldMk cId="880918612" sldId="1200"/>
            <ac:inkMk id="3" creationId="{651B9026-D37C-F380-7284-D661CCF56C22}"/>
          </ac:inkMkLst>
        </pc:inkChg>
      </pc:sldChg>
      <pc:sldChg chg="addSp modSp add mod">
        <pc:chgData name="伊健 杜" userId="e69aded81da48593" providerId="LiveId" clId="{B92D2B77-361F-455D-BBB9-8632DB823E50}" dt="2022-10-31T17:32:31.194" v="4153"/>
        <pc:sldMkLst>
          <pc:docMk/>
          <pc:sldMk cId="1933900340" sldId="1201"/>
        </pc:sldMkLst>
        <pc:spChg chg="mod">
          <ac:chgData name="伊健 杜" userId="e69aded81da48593" providerId="LiveId" clId="{B92D2B77-361F-455D-BBB9-8632DB823E50}" dt="2022-10-31T16:36:05.046" v="4122"/>
          <ac:spMkLst>
            <pc:docMk/>
            <pc:sldMk cId="1933900340" sldId="1201"/>
            <ac:spMk id="2" creationId="{A077B8D3-F798-8D81-EBDC-81D631D3EFF8}"/>
          </ac:spMkLst>
        </pc:spChg>
        <pc:picChg chg="add mod">
          <ac:chgData name="伊健 杜" userId="e69aded81da48593" providerId="LiveId" clId="{B92D2B77-361F-455D-BBB9-8632DB823E50}" dt="2022-10-31T12:22:46.456" v="1891" actId="1076"/>
          <ac:picMkLst>
            <pc:docMk/>
            <pc:sldMk cId="1933900340" sldId="1201"/>
            <ac:picMk id="15362" creationId="{57B773E3-E871-2D2B-AB97-15C60F176A13}"/>
          </ac:picMkLst>
        </pc:picChg>
        <pc:inkChg chg="add">
          <ac:chgData name="伊健 杜" userId="e69aded81da48593" providerId="LiveId" clId="{B92D2B77-361F-455D-BBB9-8632DB823E50}" dt="2022-10-31T17:32:31.194" v="4153"/>
          <ac:inkMkLst>
            <pc:docMk/>
            <pc:sldMk cId="1933900340" sldId="1201"/>
            <ac:inkMk id="3" creationId="{0FF3D509-76F1-A277-3BA3-FEE152307E48}"/>
          </ac:inkMkLst>
        </pc:inkChg>
      </pc:sldChg>
      <pc:sldChg chg="addSp delSp modSp add mod">
        <pc:chgData name="伊健 杜" userId="e69aded81da48593" providerId="LiveId" clId="{B92D2B77-361F-455D-BBB9-8632DB823E50}" dt="2022-10-31T16:36:05.046" v="4122"/>
        <pc:sldMkLst>
          <pc:docMk/>
          <pc:sldMk cId="3321005890" sldId="1202"/>
        </pc:sldMkLst>
        <pc:spChg chg="add mod">
          <ac:chgData name="伊健 杜" userId="e69aded81da48593" providerId="LiveId" clId="{B92D2B77-361F-455D-BBB9-8632DB823E50}" dt="2022-10-31T12:21:18.079" v="1811" actId="1076"/>
          <ac:spMkLst>
            <pc:docMk/>
            <pc:sldMk cId="3321005890" sldId="1202"/>
            <ac:spMk id="2" creationId="{75506E47-C72A-6810-D367-E855A0EEF6C0}"/>
          </ac:spMkLst>
        </pc:spChg>
        <pc:spChg chg="add del mod">
          <ac:chgData name="伊健 杜" userId="e69aded81da48593" providerId="LiveId" clId="{B92D2B77-361F-455D-BBB9-8632DB823E50}" dt="2022-10-31T12:21:15.440" v="1810" actId="478"/>
          <ac:spMkLst>
            <pc:docMk/>
            <pc:sldMk cId="3321005890" sldId="1202"/>
            <ac:spMk id="3" creationId="{53B5C902-5822-7D27-85D3-9CE0E8F2A72D}"/>
          </ac:spMkLst>
        </pc:spChg>
        <pc:spChg chg="add del mod">
          <ac:chgData name="伊健 杜" userId="e69aded81da48593" providerId="LiveId" clId="{B92D2B77-361F-455D-BBB9-8632DB823E50}" dt="2022-10-31T12:21:15.440" v="1810" actId="478"/>
          <ac:spMkLst>
            <pc:docMk/>
            <pc:sldMk cId="3321005890" sldId="1202"/>
            <ac:spMk id="4" creationId="{FCA42912-892D-7750-1216-198B678DF241}"/>
          </ac:spMkLst>
        </pc:spChg>
        <pc:spChg chg="add del mod">
          <ac:chgData name="伊健 杜" userId="e69aded81da48593" providerId="LiveId" clId="{B92D2B77-361F-455D-BBB9-8632DB823E50}" dt="2022-10-31T12:17:30.689" v="1742" actId="478"/>
          <ac:spMkLst>
            <pc:docMk/>
            <pc:sldMk cId="3321005890" sldId="1202"/>
            <ac:spMk id="5" creationId="{12620C6C-C9E3-4178-267F-0C461BD39452}"/>
          </ac:spMkLst>
        </pc:spChg>
        <pc:spChg chg="del mod">
          <ac:chgData name="伊健 杜" userId="e69aded81da48593" providerId="LiveId" clId="{B92D2B77-361F-455D-BBB9-8632DB823E50}" dt="2022-10-31T12:15:18.727" v="1717" actId="478"/>
          <ac:spMkLst>
            <pc:docMk/>
            <pc:sldMk cId="3321005890" sldId="1202"/>
            <ac:spMk id="6" creationId="{F83A6AC8-56F1-EB9E-DD47-C1CFF9753BBA}"/>
          </ac:spMkLst>
        </pc:spChg>
        <pc:spChg chg="mod">
          <ac:chgData name="伊健 杜" userId="e69aded81da48593" providerId="LiveId" clId="{B92D2B77-361F-455D-BBB9-8632DB823E50}" dt="2022-10-31T16:36:05.046" v="4122"/>
          <ac:spMkLst>
            <pc:docMk/>
            <pc:sldMk cId="3321005890" sldId="1202"/>
            <ac:spMk id="7" creationId="{8A134A8E-94C3-0EE7-C065-45DB3136BA45}"/>
          </ac:spMkLst>
        </pc:spChg>
        <pc:spChg chg="add del mod">
          <ac:chgData name="伊健 杜" userId="e69aded81da48593" providerId="LiveId" clId="{B92D2B77-361F-455D-BBB9-8632DB823E50}" dt="2022-10-31T12:21:15.440" v="1810" actId="478"/>
          <ac:spMkLst>
            <pc:docMk/>
            <pc:sldMk cId="3321005890" sldId="1202"/>
            <ac:spMk id="8" creationId="{C050F257-1F07-767A-446A-4B5A3787F62B}"/>
          </ac:spMkLst>
        </pc:spChg>
        <pc:spChg chg="add del mod">
          <ac:chgData name="伊健 杜" userId="e69aded81da48593" providerId="LiveId" clId="{B92D2B77-361F-455D-BBB9-8632DB823E50}" dt="2022-10-31T12:21:15.440" v="1810" actId="478"/>
          <ac:spMkLst>
            <pc:docMk/>
            <pc:sldMk cId="3321005890" sldId="1202"/>
            <ac:spMk id="9" creationId="{F46E3557-0003-D51B-30BF-F9703289A051}"/>
          </ac:spMkLst>
        </pc:spChg>
        <pc:spChg chg="add del mod">
          <ac:chgData name="伊健 杜" userId="e69aded81da48593" providerId="LiveId" clId="{B92D2B77-361F-455D-BBB9-8632DB823E50}" dt="2022-10-31T12:21:15.440" v="1810" actId="478"/>
          <ac:spMkLst>
            <pc:docMk/>
            <pc:sldMk cId="3321005890" sldId="1202"/>
            <ac:spMk id="10" creationId="{ABE0FB13-2251-EC83-DBAF-FEB6A0CFF435}"/>
          </ac:spMkLst>
        </pc:spChg>
        <pc:spChg chg="add del mod">
          <ac:chgData name="伊健 杜" userId="e69aded81da48593" providerId="LiveId" clId="{B92D2B77-361F-455D-BBB9-8632DB823E50}" dt="2022-10-31T12:21:15.440" v="1810" actId="478"/>
          <ac:spMkLst>
            <pc:docMk/>
            <pc:sldMk cId="3321005890" sldId="1202"/>
            <ac:spMk id="11" creationId="{53107AFD-BD2D-3B1C-99EA-C57F56320D1B}"/>
          </ac:spMkLst>
        </pc:spChg>
      </pc:sldChg>
      <pc:sldChg chg="addSp delSp modSp add mod">
        <pc:chgData name="伊健 杜" userId="e69aded81da48593" providerId="LiveId" clId="{B92D2B77-361F-455D-BBB9-8632DB823E50}" dt="2022-10-31T16:36:05.046" v="4122"/>
        <pc:sldMkLst>
          <pc:docMk/>
          <pc:sldMk cId="2018195363" sldId="1203"/>
        </pc:sldMkLst>
        <pc:spChg chg="add mod">
          <ac:chgData name="伊健 杜" userId="e69aded81da48593" providerId="LiveId" clId="{B92D2B77-361F-455D-BBB9-8632DB823E50}" dt="2022-10-31T12:21:10.729" v="1809" actId="1076"/>
          <ac:spMkLst>
            <pc:docMk/>
            <pc:sldMk cId="2018195363" sldId="1203"/>
            <ac:spMk id="2" creationId="{8233F895-3513-13B1-80BF-00C53FA9D511}"/>
          </ac:spMkLst>
        </pc:spChg>
        <pc:spChg chg="add del mod">
          <ac:chgData name="伊健 杜" userId="e69aded81da48593" providerId="LiveId" clId="{B92D2B77-361F-455D-BBB9-8632DB823E50}" dt="2022-10-31T12:21:07.216" v="1807" actId="478"/>
          <ac:spMkLst>
            <pc:docMk/>
            <pc:sldMk cId="2018195363" sldId="1203"/>
            <ac:spMk id="3" creationId="{0103D015-B801-58F7-3026-F7C77AC84CBE}"/>
          </ac:spMkLst>
        </pc:spChg>
        <pc:spChg chg="add del mod">
          <ac:chgData name="伊健 杜" userId="e69aded81da48593" providerId="LiveId" clId="{B92D2B77-361F-455D-BBB9-8632DB823E50}" dt="2022-10-31T12:21:07.216" v="1807" actId="478"/>
          <ac:spMkLst>
            <pc:docMk/>
            <pc:sldMk cId="2018195363" sldId="1203"/>
            <ac:spMk id="4" creationId="{66EF356C-FBC6-2215-1F24-96A81A60C4C1}"/>
          </ac:spMkLst>
        </pc:spChg>
        <pc:spChg chg="add del mod">
          <ac:chgData name="伊健 杜" userId="e69aded81da48593" providerId="LiveId" clId="{B92D2B77-361F-455D-BBB9-8632DB823E50}" dt="2022-10-31T12:21:07.216" v="1807" actId="478"/>
          <ac:spMkLst>
            <pc:docMk/>
            <pc:sldMk cId="2018195363" sldId="1203"/>
            <ac:spMk id="5" creationId="{B15D5116-BE59-16A6-131B-145BB3934063}"/>
          </ac:spMkLst>
        </pc:spChg>
        <pc:spChg chg="del mod">
          <ac:chgData name="伊健 杜" userId="e69aded81da48593" providerId="LiveId" clId="{B92D2B77-361F-455D-BBB9-8632DB823E50}" dt="2022-10-31T12:20:27.735" v="1798" actId="478"/>
          <ac:spMkLst>
            <pc:docMk/>
            <pc:sldMk cId="2018195363" sldId="1203"/>
            <ac:spMk id="6" creationId="{F83A6AC8-56F1-EB9E-DD47-C1CFF9753BBA}"/>
          </ac:spMkLst>
        </pc:spChg>
        <pc:spChg chg="mod">
          <ac:chgData name="伊健 杜" userId="e69aded81da48593" providerId="LiveId" clId="{B92D2B77-361F-455D-BBB9-8632DB823E50}" dt="2022-10-31T16:36:05.046" v="4122"/>
          <ac:spMkLst>
            <pc:docMk/>
            <pc:sldMk cId="2018195363" sldId="1203"/>
            <ac:spMk id="7" creationId="{8A134A8E-94C3-0EE7-C065-45DB3136BA45}"/>
          </ac:spMkLst>
        </pc:spChg>
        <pc:spChg chg="add del mod">
          <ac:chgData name="伊健 杜" userId="e69aded81da48593" providerId="LiveId" clId="{B92D2B77-361F-455D-BBB9-8632DB823E50}" dt="2022-10-31T12:21:09.083" v="1808" actId="478"/>
          <ac:spMkLst>
            <pc:docMk/>
            <pc:sldMk cId="2018195363" sldId="1203"/>
            <ac:spMk id="8" creationId="{E111686E-4AE4-49F9-5C95-50CE8A0C9415}"/>
          </ac:spMkLst>
        </pc:spChg>
        <pc:spChg chg="add del mod">
          <ac:chgData name="伊健 杜" userId="e69aded81da48593" providerId="LiveId" clId="{B92D2B77-361F-455D-BBB9-8632DB823E50}" dt="2022-10-31T12:21:07.216" v="1807" actId="478"/>
          <ac:spMkLst>
            <pc:docMk/>
            <pc:sldMk cId="2018195363" sldId="1203"/>
            <ac:spMk id="9" creationId="{FCB8B0BB-6386-D7C3-64B9-216EBFB33BF0}"/>
          </ac:spMkLst>
        </pc:spChg>
        <pc:spChg chg="add del mod">
          <ac:chgData name="伊健 杜" userId="e69aded81da48593" providerId="LiveId" clId="{B92D2B77-361F-455D-BBB9-8632DB823E50}" dt="2022-10-31T12:21:07.216" v="1807" actId="478"/>
          <ac:spMkLst>
            <pc:docMk/>
            <pc:sldMk cId="2018195363" sldId="1203"/>
            <ac:spMk id="10" creationId="{D95FDCE6-6933-617D-9953-5361E1EBC811}"/>
          </ac:spMkLst>
        </pc:spChg>
        <pc:picChg chg="del">
          <ac:chgData name="伊健 杜" userId="e69aded81da48593" providerId="LiveId" clId="{B92D2B77-361F-455D-BBB9-8632DB823E50}" dt="2022-10-31T12:10:30.772" v="1678" actId="478"/>
          <ac:picMkLst>
            <pc:docMk/>
            <pc:sldMk cId="2018195363" sldId="1203"/>
            <ac:picMk id="8194" creationId="{186C2320-26AE-EA8D-04E0-6B41D4E6A1DC}"/>
          </ac:picMkLst>
        </pc:picChg>
        <pc:picChg chg="add mod">
          <ac:chgData name="伊健 杜" userId="e69aded81da48593" providerId="LiveId" clId="{B92D2B77-361F-455D-BBB9-8632DB823E50}" dt="2022-10-31T12:20:41.167" v="1801" actId="1076"/>
          <ac:picMkLst>
            <pc:docMk/>
            <pc:sldMk cId="2018195363" sldId="1203"/>
            <ac:picMk id="12290" creationId="{AE0153AC-2043-1B47-E564-B354168CB519}"/>
          </ac:picMkLst>
        </pc:picChg>
      </pc:sldChg>
      <pc:sldChg chg="addSp delSp modSp add mod">
        <pc:chgData name="伊健 杜" userId="e69aded81da48593" providerId="LiveId" clId="{B92D2B77-361F-455D-BBB9-8632DB823E50}" dt="2022-10-31T12:21:02.555" v="1805" actId="1076"/>
        <pc:sldMkLst>
          <pc:docMk/>
          <pc:sldMk cId="3351977639" sldId="1204"/>
        </pc:sldMkLst>
        <pc:spChg chg="add mod">
          <ac:chgData name="伊健 杜" userId="e69aded81da48593" providerId="LiveId" clId="{B92D2B77-361F-455D-BBB9-8632DB823E50}" dt="2022-10-31T12:21:02.555" v="1805" actId="1076"/>
          <ac:spMkLst>
            <pc:docMk/>
            <pc:sldMk cId="3351977639" sldId="1204"/>
            <ac:spMk id="2" creationId="{57F5F917-3856-C813-DFEE-14D602FC916B}"/>
          </ac:spMkLst>
        </pc:spChg>
        <pc:spChg chg="add del mod">
          <ac:chgData name="伊健 杜" userId="e69aded81da48593" providerId="LiveId" clId="{B92D2B77-361F-455D-BBB9-8632DB823E50}" dt="2022-10-31T12:21:00.267" v="1804" actId="478"/>
          <ac:spMkLst>
            <pc:docMk/>
            <pc:sldMk cId="3351977639" sldId="1204"/>
            <ac:spMk id="3" creationId="{644F793B-4E49-9615-915D-804F7373F1C8}"/>
          </ac:spMkLst>
        </pc:spChg>
        <pc:spChg chg="add del mod">
          <ac:chgData name="伊健 杜" userId="e69aded81da48593" providerId="LiveId" clId="{B92D2B77-361F-455D-BBB9-8632DB823E50}" dt="2022-10-31T12:21:00.267" v="1804" actId="478"/>
          <ac:spMkLst>
            <pc:docMk/>
            <pc:sldMk cId="3351977639" sldId="1204"/>
            <ac:spMk id="4" creationId="{F4A0447F-BD83-48DF-976A-25BE7437CDB3}"/>
          </ac:spMkLst>
        </pc:spChg>
        <pc:spChg chg="add del mod">
          <ac:chgData name="伊健 杜" userId="e69aded81da48593" providerId="LiveId" clId="{B92D2B77-361F-455D-BBB9-8632DB823E50}" dt="2022-10-31T12:21:00.267" v="1804" actId="478"/>
          <ac:spMkLst>
            <pc:docMk/>
            <pc:sldMk cId="3351977639" sldId="1204"/>
            <ac:spMk id="5" creationId="{30C53C03-3F6F-627F-35CD-58490D8A84D8}"/>
          </ac:spMkLst>
        </pc:spChg>
        <pc:spChg chg="del">
          <ac:chgData name="伊健 杜" userId="e69aded81da48593" providerId="LiveId" clId="{B92D2B77-361F-455D-BBB9-8632DB823E50}" dt="2022-10-31T12:20:45.366" v="1802" actId="478"/>
          <ac:spMkLst>
            <pc:docMk/>
            <pc:sldMk cId="3351977639" sldId="1204"/>
            <ac:spMk id="6" creationId="{F83A6AC8-56F1-EB9E-DD47-C1CFF9753BBA}"/>
          </ac:spMkLst>
        </pc:spChg>
        <pc:spChg chg="del mod">
          <ac:chgData name="伊健 杜" userId="e69aded81da48593" providerId="LiveId" clId="{B92D2B77-361F-455D-BBB9-8632DB823E50}" dt="2022-10-31T12:13:46.698" v="1699" actId="478"/>
          <ac:spMkLst>
            <pc:docMk/>
            <pc:sldMk cId="3351977639" sldId="1204"/>
            <ac:spMk id="7" creationId="{8A134A8E-94C3-0EE7-C065-45DB3136BA45}"/>
          </ac:spMkLst>
        </pc:spChg>
        <pc:spChg chg="add del mod">
          <ac:chgData name="伊健 杜" userId="e69aded81da48593" providerId="LiveId" clId="{B92D2B77-361F-455D-BBB9-8632DB823E50}" dt="2022-10-31T12:21:00.267" v="1804" actId="478"/>
          <ac:spMkLst>
            <pc:docMk/>
            <pc:sldMk cId="3351977639" sldId="1204"/>
            <ac:spMk id="8" creationId="{3582B4EC-98A6-BD31-98E9-244DF709717E}"/>
          </ac:spMkLst>
        </pc:spChg>
        <pc:spChg chg="add del mod">
          <ac:chgData name="伊健 杜" userId="e69aded81da48593" providerId="LiveId" clId="{B92D2B77-361F-455D-BBB9-8632DB823E50}" dt="2022-10-31T12:21:00.267" v="1804" actId="478"/>
          <ac:spMkLst>
            <pc:docMk/>
            <pc:sldMk cId="3351977639" sldId="1204"/>
            <ac:spMk id="9" creationId="{306D7DD6-AF5F-5D19-22F2-FD9D5DF91A2C}"/>
          </ac:spMkLst>
        </pc:spChg>
        <pc:spChg chg="add del mod">
          <ac:chgData name="伊健 杜" userId="e69aded81da48593" providerId="LiveId" clId="{B92D2B77-361F-455D-BBB9-8632DB823E50}" dt="2022-10-31T12:21:00.267" v="1804" actId="478"/>
          <ac:spMkLst>
            <pc:docMk/>
            <pc:sldMk cId="3351977639" sldId="1204"/>
            <ac:spMk id="10" creationId="{86348D7E-49E0-3CE9-265A-FB3E8D1769EA}"/>
          </ac:spMkLst>
        </pc:spChg>
        <pc:picChg chg="del">
          <ac:chgData name="伊健 杜" userId="e69aded81da48593" providerId="LiveId" clId="{B92D2B77-361F-455D-BBB9-8632DB823E50}" dt="2022-10-31T12:13:47.104" v="1700" actId="478"/>
          <ac:picMkLst>
            <pc:docMk/>
            <pc:sldMk cId="3351977639" sldId="1204"/>
            <ac:picMk id="12290" creationId="{AE0153AC-2043-1B47-E564-B354168CB519}"/>
          </ac:picMkLst>
        </pc:picChg>
        <pc:picChg chg="add mod">
          <ac:chgData name="伊健 杜" userId="e69aded81da48593" providerId="LiveId" clId="{B92D2B77-361F-455D-BBB9-8632DB823E50}" dt="2022-10-31T12:13:51.607" v="1704" actId="1076"/>
          <ac:picMkLst>
            <pc:docMk/>
            <pc:sldMk cId="3351977639" sldId="1204"/>
            <ac:picMk id="14338" creationId="{7E7F40E9-128A-0D75-8D40-4FFCCD2CAE6D}"/>
          </ac:picMkLst>
        </pc:picChg>
      </pc:sldChg>
      <pc:sldChg chg="addSp delSp modSp add mod">
        <pc:chgData name="伊健 杜" userId="e69aded81da48593" providerId="LiveId" clId="{B92D2B77-361F-455D-BBB9-8632DB823E50}" dt="2022-11-01T06:37:41.962" v="4284"/>
        <pc:sldMkLst>
          <pc:docMk/>
          <pc:sldMk cId="3966239167" sldId="1205"/>
        </pc:sldMkLst>
        <pc:spChg chg="mod">
          <ac:chgData name="伊健 杜" userId="e69aded81da48593" providerId="LiveId" clId="{B92D2B77-361F-455D-BBB9-8632DB823E50}" dt="2022-10-31T12:25:38.563" v="1968" actId="1076"/>
          <ac:spMkLst>
            <pc:docMk/>
            <pc:sldMk cId="3966239167" sldId="1205"/>
            <ac:spMk id="2" creationId="{A077B8D3-F798-8D81-EBDC-81D631D3EFF8}"/>
          </ac:spMkLst>
        </pc:spChg>
        <pc:spChg chg="add mod">
          <ac:chgData name="伊健 杜" userId="e69aded81da48593" providerId="LiveId" clId="{B92D2B77-361F-455D-BBB9-8632DB823E50}" dt="2022-11-01T06:37:41.962" v="4284"/>
          <ac:spMkLst>
            <pc:docMk/>
            <pc:sldMk cId="3966239167" sldId="1205"/>
            <ac:spMk id="3" creationId="{A4DD24E0-A683-C26C-6BEF-30B88A5DDD47}"/>
          </ac:spMkLst>
        </pc:spChg>
        <pc:picChg chg="del">
          <ac:chgData name="伊健 杜" userId="e69aded81da48593" providerId="LiveId" clId="{B92D2B77-361F-455D-BBB9-8632DB823E50}" dt="2022-10-31T12:22:49.433" v="1893" actId="478"/>
          <ac:picMkLst>
            <pc:docMk/>
            <pc:sldMk cId="3966239167" sldId="1205"/>
            <ac:picMk id="15362" creationId="{57B773E3-E871-2D2B-AB97-15C60F176A13}"/>
          </ac:picMkLst>
        </pc:picChg>
        <pc:picChg chg="add mod">
          <ac:chgData name="伊健 杜" userId="e69aded81da48593" providerId="LiveId" clId="{B92D2B77-361F-455D-BBB9-8632DB823E50}" dt="2022-10-31T12:24:08.315" v="1931" actId="1076"/>
          <ac:picMkLst>
            <pc:docMk/>
            <pc:sldMk cId="3966239167" sldId="1205"/>
            <ac:picMk id="16386" creationId="{3873D6D6-1081-6879-E078-94D65F4A7A92}"/>
          </ac:picMkLst>
        </pc:picChg>
      </pc:sldChg>
      <pc:sldChg chg="addSp delSp modSp add mod">
        <pc:chgData name="伊健 杜" userId="e69aded81da48593" providerId="LiveId" clId="{B92D2B77-361F-455D-BBB9-8632DB823E50}" dt="2022-10-31T16:36:05.046" v="4122"/>
        <pc:sldMkLst>
          <pc:docMk/>
          <pc:sldMk cId="3806668738" sldId="1206"/>
        </pc:sldMkLst>
        <pc:spChg chg="mod">
          <ac:chgData name="伊健 杜" userId="e69aded81da48593" providerId="LiveId" clId="{B92D2B77-361F-455D-BBB9-8632DB823E50}" dt="2022-10-31T16:36:05.046" v="4122"/>
          <ac:spMkLst>
            <pc:docMk/>
            <pc:sldMk cId="3806668738" sldId="1206"/>
            <ac:spMk id="2" creationId="{A077B8D3-F798-8D81-EBDC-81D631D3EFF8}"/>
          </ac:spMkLst>
        </pc:spChg>
        <pc:spChg chg="add mod">
          <ac:chgData name="伊健 杜" userId="e69aded81da48593" providerId="LiveId" clId="{B92D2B77-361F-455D-BBB9-8632DB823E50}" dt="2022-10-31T16:36:05.046" v="4122"/>
          <ac:spMkLst>
            <pc:docMk/>
            <pc:sldMk cId="3806668738" sldId="1206"/>
            <ac:spMk id="5" creationId="{67B55667-A8DF-1895-0B7A-9F1E13277C51}"/>
          </ac:spMkLst>
        </pc:spChg>
        <pc:spChg chg="add mod">
          <ac:chgData name="伊健 杜" userId="e69aded81da48593" providerId="LiveId" clId="{B92D2B77-361F-455D-BBB9-8632DB823E50}" dt="2022-10-31T12:29:32.494" v="2054" actId="13822"/>
          <ac:spMkLst>
            <pc:docMk/>
            <pc:sldMk cId="3806668738" sldId="1206"/>
            <ac:spMk id="6" creationId="{FA035A98-90F3-FB0E-0445-62EC344369FB}"/>
          </ac:spMkLst>
        </pc:spChg>
        <pc:spChg chg="add mod">
          <ac:chgData name="伊健 杜" userId="e69aded81da48593" providerId="LiveId" clId="{B92D2B77-361F-455D-BBB9-8632DB823E50}" dt="2022-10-31T12:30:13.739" v="2064" actId="1076"/>
          <ac:spMkLst>
            <pc:docMk/>
            <pc:sldMk cId="3806668738" sldId="1206"/>
            <ac:spMk id="7" creationId="{F4EF98B2-CC82-B1F7-7A97-1CB663DC96E9}"/>
          </ac:spMkLst>
        </pc:spChg>
        <pc:spChg chg="add mod">
          <ac:chgData name="伊健 杜" userId="e69aded81da48593" providerId="LiveId" clId="{B92D2B77-361F-455D-BBB9-8632DB823E50}" dt="2022-10-31T16:36:05.046" v="4122"/>
          <ac:spMkLst>
            <pc:docMk/>
            <pc:sldMk cId="3806668738" sldId="1206"/>
            <ac:spMk id="8" creationId="{0A36EE6D-1B73-3864-E4B0-7E722EE3F271}"/>
          </ac:spMkLst>
        </pc:spChg>
        <pc:picChg chg="add mod">
          <ac:chgData name="伊健 杜" userId="e69aded81da48593" providerId="LiveId" clId="{B92D2B77-361F-455D-BBB9-8632DB823E50}" dt="2022-10-31T12:30:09.476" v="2061" actId="1076"/>
          <ac:picMkLst>
            <pc:docMk/>
            <pc:sldMk cId="3806668738" sldId="1206"/>
            <ac:picMk id="4" creationId="{E7A5363E-903B-E55C-69E5-9009561024DC}"/>
          </ac:picMkLst>
        </pc:picChg>
        <pc:picChg chg="del">
          <ac:chgData name="伊健 杜" userId="e69aded81da48593" providerId="LiveId" clId="{B92D2B77-361F-455D-BBB9-8632DB823E50}" dt="2022-10-31T12:28:51.441" v="2001" actId="478"/>
          <ac:picMkLst>
            <pc:docMk/>
            <pc:sldMk cId="3806668738" sldId="1206"/>
            <ac:picMk id="15362" creationId="{57B773E3-E871-2D2B-AB97-15C60F176A13}"/>
          </ac:picMkLst>
        </pc:picChg>
        <pc:picChg chg="add mod">
          <ac:chgData name="伊健 杜" userId="e69aded81da48593" providerId="LiveId" clId="{B92D2B77-361F-455D-BBB9-8632DB823E50}" dt="2022-10-31T12:31:10.935" v="2098" actId="1076"/>
          <ac:picMkLst>
            <pc:docMk/>
            <pc:sldMk cId="3806668738" sldId="1206"/>
            <ac:picMk id="17410" creationId="{42DA6F1B-9287-7D51-4AD8-95C03BCFB535}"/>
          </ac:picMkLst>
        </pc:picChg>
      </pc:sldChg>
      <pc:sldChg chg="delSp modSp new mod">
        <pc:chgData name="伊健 杜" userId="e69aded81da48593" providerId="LiveId" clId="{B92D2B77-361F-455D-BBB9-8632DB823E50}" dt="2022-10-31T12:31:37.831" v="2169" actId="20577"/>
        <pc:sldMkLst>
          <pc:docMk/>
          <pc:sldMk cId="2798968364" sldId="1207"/>
        </pc:sldMkLst>
        <pc:spChg chg="mod">
          <ac:chgData name="伊健 杜" userId="e69aded81da48593" providerId="LiveId" clId="{B92D2B77-361F-455D-BBB9-8632DB823E50}" dt="2022-10-31T12:31:37.831" v="2169" actId="20577"/>
          <ac:spMkLst>
            <pc:docMk/>
            <pc:sldMk cId="2798968364" sldId="1207"/>
            <ac:spMk id="2" creationId="{85A158BE-CD22-1C0E-CE79-38ABC6435697}"/>
          </ac:spMkLst>
        </pc:spChg>
        <pc:spChg chg="del">
          <ac:chgData name="伊健 杜" userId="e69aded81da48593" providerId="LiveId" clId="{B92D2B77-361F-455D-BBB9-8632DB823E50}" dt="2022-10-31T12:31:21.925" v="2100" actId="478"/>
          <ac:spMkLst>
            <pc:docMk/>
            <pc:sldMk cId="2798968364" sldId="1207"/>
            <ac:spMk id="3" creationId="{7163C523-3F81-DBA3-A10C-DC335DCC973E}"/>
          </ac:spMkLst>
        </pc:spChg>
      </pc:sldChg>
      <pc:sldChg chg="addSp delSp modSp add mod">
        <pc:chgData name="伊健 杜" userId="e69aded81da48593" providerId="LiveId" clId="{B92D2B77-361F-455D-BBB9-8632DB823E50}" dt="2022-10-31T16:36:05.046" v="4122"/>
        <pc:sldMkLst>
          <pc:docMk/>
          <pc:sldMk cId="916981999" sldId="1208"/>
        </pc:sldMkLst>
        <pc:spChg chg="mod">
          <ac:chgData name="伊健 杜" userId="e69aded81da48593" providerId="LiveId" clId="{B92D2B77-361F-455D-BBB9-8632DB823E50}" dt="2022-10-31T16:36:05.046" v="4122"/>
          <ac:spMkLst>
            <pc:docMk/>
            <pc:sldMk cId="916981999" sldId="1208"/>
            <ac:spMk id="6" creationId="{F83A6AC8-56F1-EB9E-DD47-C1CFF9753BBA}"/>
          </ac:spMkLst>
        </pc:spChg>
        <pc:spChg chg="mod">
          <ac:chgData name="伊健 杜" userId="e69aded81da48593" providerId="LiveId" clId="{B92D2B77-361F-455D-BBB9-8632DB823E50}" dt="2022-10-31T16:36:05.046" v="4122"/>
          <ac:spMkLst>
            <pc:docMk/>
            <pc:sldMk cId="916981999" sldId="1208"/>
            <ac:spMk id="7" creationId="{8A134A8E-94C3-0EE7-C065-45DB3136BA45}"/>
          </ac:spMkLst>
        </pc:spChg>
        <pc:picChg chg="del">
          <ac:chgData name="伊健 杜" userId="e69aded81da48593" providerId="LiveId" clId="{B92D2B77-361F-455D-BBB9-8632DB823E50}" dt="2022-10-31T12:33:25.440" v="2304" actId="478"/>
          <ac:picMkLst>
            <pc:docMk/>
            <pc:sldMk cId="916981999" sldId="1208"/>
            <ac:picMk id="4098" creationId="{EF90D777-4AB9-FAF5-86DB-F631FE2925F3}"/>
          </ac:picMkLst>
        </pc:picChg>
        <pc:picChg chg="add mod">
          <ac:chgData name="伊健 杜" userId="e69aded81da48593" providerId="LiveId" clId="{B92D2B77-361F-455D-BBB9-8632DB823E50}" dt="2022-10-31T12:34:11.777" v="2307" actId="1076"/>
          <ac:picMkLst>
            <pc:docMk/>
            <pc:sldMk cId="916981999" sldId="1208"/>
            <ac:picMk id="18434" creationId="{FD2EB2FC-B3CB-DB1C-3EFA-6CD5A9668312}"/>
          </ac:picMkLst>
        </pc:picChg>
      </pc:sldChg>
      <pc:sldChg chg="add del">
        <pc:chgData name="伊健 杜" userId="e69aded81da48593" providerId="LiveId" clId="{B92D2B77-361F-455D-BBB9-8632DB823E50}" dt="2022-10-31T12:32:19.989" v="2171" actId="47"/>
        <pc:sldMkLst>
          <pc:docMk/>
          <pc:sldMk cId="3475520281" sldId="1208"/>
        </pc:sldMkLst>
      </pc:sldChg>
      <pc:sldChg chg="addSp delSp modSp add mod">
        <pc:chgData name="伊健 杜" userId="e69aded81da48593" providerId="LiveId" clId="{B92D2B77-361F-455D-BBB9-8632DB823E50}" dt="2022-10-31T16:36:05.046" v="4122"/>
        <pc:sldMkLst>
          <pc:docMk/>
          <pc:sldMk cId="2288537678" sldId="1209"/>
        </pc:sldMkLst>
        <pc:spChg chg="mod">
          <ac:chgData name="伊健 杜" userId="e69aded81da48593" providerId="LiveId" clId="{B92D2B77-361F-455D-BBB9-8632DB823E50}" dt="2022-10-31T16:36:05.046" v="4122"/>
          <ac:spMkLst>
            <pc:docMk/>
            <pc:sldMk cId="2288537678" sldId="1209"/>
            <ac:spMk id="6" creationId="{F83A6AC8-56F1-EB9E-DD47-C1CFF9753BBA}"/>
          </ac:spMkLst>
        </pc:spChg>
        <pc:spChg chg="mod">
          <ac:chgData name="伊健 杜" userId="e69aded81da48593" providerId="LiveId" clId="{B92D2B77-361F-455D-BBB9-8632DB823E50}" dt="2022-10-31T16:36:05.046" v="4122"/>
          <ac:spMkLst>
            <pc:docMk/>
            <pc:sldMk cId="2288537678" sldId="1209"/>
            <ac:spMk id="7" creationId="{8A134A8E-94C3-0EE7-C065-45DB3136BA45}"/>
          </ac:spMkLst>
        </pc:spChg>
        <pc:picChg chg="del">
          <ac:chgData name="伊健 杜" userId="e69aded81da48593" providerId="LiveId" clId="{B92D2B77-361F-455D-BBB9-8632DB823E50}" dt="2022-10-31T12:37:30.117" v="2419" actId="478"/>
          <ac:picMkLst>
            <pc:docMk/>
            <pc:sldMk cId="2288537678" sldId="1209"/>
            <ac:picMk id="18434" creationId="{FD2EB2FC-B3CB-DB1C-3EFA-6CD5A9668312}"/>
          </ac:picMkLst>
        </pc:picChg>
        <pc:picChg chg="add mod">
          <ac:chgData name="伊健 杜" userId="e69aded81da48593" providerId="LiveId" clId="{B92D2B77-361F-455D-BBB9-8632DB823E50}" dt="2022-10-31T12:37:34.182" v="2422" actId="14100"/>
          <ac:picMkLst>
            <pc:docMk/>
            <pc:sldMk cId="2288537678" sldId="1209"/>
            <ac:picMk id="19458" creationId="{138B1BC6-FB1E-A5D5-A6F5-4E45514E1040}"/>
          </ac:picMkLst>
        </pc:picChg>
      </pc:sldChg>
      <pc:sldChg chg="addSp delSp modSp add mod">
        <pc:chgData name="伊健 杜" userId="e69aded81da48593" providerId="LiveId" clId="{B92D2B77-361F-455D-BBB9-8632DB823E50}" dt="2022-10-31T16:36:05.046" v="4122"/>
        <pc:sldMkLst>
          <pc:docMk/>
          <pc:sldMk cId="3763299699" sldId="1210"/>
        </pc:sldMkLst>
        <pc:spChg chg="mod">
          <ac:chgData name="伊健 杜" userId="e69aded81da48593" providerId="LiveId" clId="{B92D2B77-361F-455D-BBB9-8632DB823E50}" dt="2022-10-31T16:36:05.046" v="4122"/>
          <ac:spMkLst>
            <pc:docMk/>
            <pc:sldMk cId="3763299699" sldId="1210"/>
            <ac:spMk id="6" creationId="{F83A6AC8-56F1-EB9E-DD47-C1CFF9753BBA}"/>
          </ac:spMkLst>
        </pc:spChg>
        <pc:spChg chg="mod">
          <ac:chgData name="伊健 杜" userId="e69aded81da48593" providerId="LiveId" clId="{B92D2B77-361F-455D-BBB9-8632DB823E50}" dt="2022-10-31T16:36:05.046" v="4122"/>
          <ac:spMkLst>
            <pc:docMk/>
            <pc:sldMk cId="3763299699" sldId="1210"/>
            <ac:spMk id="7" creationId="{8A134A8E-94C3-0EE7-C065-45DB3136BA45}"/>
          </ac:spMkLst>
        </pc:spChg>
        <pc:picChg chg="del">
          <ac:chgData name="伊健 杜" userId="e69aded81da48593" providerId="LiveId" clId="{B92D2B77-361F-455D-BBB9-8632DB823E50}" dt="2022-10-31T12:38:08.227" v="2485" actId="478"/>
          <ac:picMkLst>
            <pc:docMk/>
            <pc:sldMk cId="3763299699" sldId="1210"/>
            <ac:picMk id="19458" creationId="{138B1BC6-FB1E-A5D5-A6F5-4E45514E1040}"/>
          </ac:picMkLst>
        </pc:picChg>
        <pc:picChg chg="add mod">
          <ac:chgData name="伊健 杜" userId="e69aded81da48593" providerId="LiveId" clId="{B92D2B77-361F-455D-BBB9-8632DB823E50}" dt="2022-10-31T12:39:17.748" v="2588" actId="1076"/>
          <ac:picMkLst>
            <pc:docMk/>
            <pc:sldMk cId="3763299699" sldId="1210"/>
            <ac:picMk id="20482" creationId="{BD1042DD-0FD1-460B-C28C-91DE02C2157C}"/>
          </ac:picMkLst>
        </pc:picChg>
      </pc:sldChg>
      <pc:sldChg chg="addSp delSp modSp new mod setBg">
        <pc:chgData name="伊健 杜" userId="e69aded81da48593" providerId="LiveId" clId="{B92D2B77-361F-455D-BBB9-8632DB823E50}" dt="2022-10-31T17:54:14.694" v="4223" actId="20577"/>
        <pc:sldMkLst>
          <pc:docMk/>
          <pc:sldMk cId="2089601915" sldId="1211"/>
        </pc:sldMkLst>
        <pc:spChg chg="del">
          <ac:chgData name="伊健 杜" userId="e69aded81da48593" providerId="LiveId" clId="{B92D2B77-361F-455D-BBB9-8632DB823E50}" dt="2022-10-31T15:08:58.510" v="2591" actId="478"/>
          <ac:spMkLst>
            <pc:docMk/>
            <pc:sldMk cId="2089601915" sldId="1211"/>
            <ac:spMk id="2" creationId="{24180F5D-C3E6-B74B-9E5E-6E8BAB778AFC}"/>
          </ac:spMkLst>
        </pc:spChg>
        <pc:spChg chg="add mod">
          <ac:chgData name="伊健 杜" userId="e69aded81da48593" providerId="LiveId" clId="{B92D2B77-361F-455D-BBB9-8632DB823E50}" dt="2022-10-31T17:54:14.694" v="4223" actId="20577"/>
          <ac:spMkLst>
            <pc:docMk/>
            <pc:sldMk cId="2089601915" sldId="1211"/>
            <ac:spMk id="2" creationId="{8947763D-1145-9949-2658-18B030214554}"/>
          </ac:spMkLst>
        </pc:spChg>
        <pc:spChg chg="del">
          <ac:chgData name="伊健 杜" userId="e69aded81da48593" providerId="LiveId" clId="{B92D2B77-361F-455D-BBB9-8632DB823E50}" dt="2022-10-31T15:08:58.510" v="2591" actId="478"/>
          <ac:spMkLst>
            <pc:docMk/>
            <pc:sldMk cId="2089601915" sldId="1211"/>
            <ac:spMk id="3" creationId="{8A735ABC-94D4-3A51-31AE-765D9FE653B7}"/>
          </ac:spMkLst>
        </pc:spChg>
        <pc:spChg chg="add">
          <ac:chgData name="伊健 杜" userId="e69aded81da48593" providerId="LiveId" clId="{B92D2B77-361F-455D-BBB9-8632DB823E50}" dt="2022-10-31T15:09:03.449" v="2595" actId="26606"/>
          <ac:spMkLst>
            <pc:docMk/>
            <pc:sldMk cId="2089601915" sldId="1211"/>
            <ac:spMk id="10" creationId="{F3060C83-F051-4F0E-ABAD-AA0DFC48B218}"/>
          </ac:spMkLst>
        </pc:spChg>
        <pc:spChg chg="add">
          <ac:chgData name="伊健 杜" userId="e69aded81da48593" providerId="LiveId" clId="{B92D2B77-361F-455D-BBB9-8632DB823E50}" dt="2022-10-31T15:09:03.449" v="2595" actId="26606"/>
          <ac:spMkLst>
            <pc:docMk/>
            <pc:sldMk cId="2089601915" sldId="1211"/>
            <ac:spMk id="12" creationId="{83C98ABE-055B-441F-B07E-44F97F083C39}"/>
          </ac:spMkLst>
        </pc:spChg>
        <pc:spChg chg="add">
          <ac:chgData name="伊健 杜" userId="e69aded81da48593" providerId="LiveId" clId="{B92D2B77-361F-455D-BBB9-8632DB823E50}" dt="2022-10-31T15:09:03.449" v="2595" actId="26606"/>
          <ac:spMkLst>
            <pc:docMk/>
            <pc:sldMk cId="2089601915" sldId="1211"/>
            <ac:spMk id="14" creationId="{29FDB030-9B49-4CED-8CCD-4D99382388AC}"/>
          </ac:spMkLst>
        </pc:spChg>
        <pc:spChg chg="add">
          <ac:chgData name="伊健 杜" userId="e69aded81da48593" providerId="LiveId" clId="{B92D2B77-361F-455D-BBB9-8632DB823E50}" dt="2022-10-31T15:09:03.449" v="2595" actId="26606"/>
          <ac:spMkLst>
            <pc:docMk/>
            <pc:sldMk cId="2089601915" sldId="1211"/>
            <ac:spMk id="16" creationId="{3783CA14-24A1-485C-8B30-D6A5D87987AD}"/>
          </ac:spMkLst>
        </pc:spChg>
        <pc:spChg chg="add">
          <ac:chgData name="伊健 杜" userId="e69aded81da48593" providerId="LiveId" clId="{B92D2B77-361F-455D-BBB9-8632DB823E50}" dt="2022-10-31T15:09:03.449" v="2595" actId="26606"/>
          <ac:spMkLst>
            <pc:docMk/>
            <pc:sldMk cId="2089601915" sldId="1211"/>
            <ac:spMk id="18" creationId="{9A97C86A-04D6-40F7-AE84-31AB43E6A846}"/>
          </ac:spMkLst>
        </pc:spChg>
        <pc:spChg chg="add">
          <ac:chgData name="伊健 杜" userId="e69aded81da48593" providerId="LiveId" clId="{B92D2B77-361F-455D-BBB9-8632DB823E50}" dt="2022-10-31T15:09:03.449" v="2595" actId="26606"/>
          <ac:spMkLst>
            <pc:docMk/>
            <pc:sldMk cId="2089601915" sldId="1211"/>
            <ac:spMk id="20" creationId="{FF9F2414-84E8-453E-B1F3-389FDE8192D9}"/>
          </ac:spMkLst>
        </pc:spChg>
        <pc:spChg chg="add">
          <ac:chgData name="伊健 杜" userId="e69aded81da48593" providerId="LiveId" clId="{B92D2B77-361F-455D-BBB9-8632DB823E50}" dt="2022-10-31T15:09:03.449" v="2595" actId="26606"/>
          <ac:spMkLst>
            <pc:docMk/>
            <pc:sldMk cId="2089601915" sldId="1211"/>
            <ac:spMk id="22" creationId="{3ECA69A1-7536-43AC-85EF-C7106179F5ED}"/>
          </ac:spMkLst>
        </pc:spChg>
        <pc:picChg chg="add mod">
          <ac:chgData name="伊健 杜" userId="e69aded81da48593" providerId="LiveId" clId="{B92D2B77-361F-455D-BBB9-8632DB823E50}" dt="2022-10-31T15:12:03.629" v="2596" actId="27614"/>
          <ac:picMkLst>
            <pc:docMk/>
            <pc:sldMk cId="2089601915" sldId="1211"/>
            <ac:picMk id="5" creationId="{4CC054B9-26AE-5882-3F09-D6D666960BBA}"/>
          </ac:picMkLst>
        </pc:picChg>
      </pc:sldChg>
      <pc:sldChg chg="addSp delSp modSp new mod">
        <pc:chgData name="伊健 杜" userId="e69aded81da48593" providerId="LiveId" clId="{B92D2B77-361F-455D-BBB9-8632DB823E50}" dt="2022-10-31T16:36:05.046" v="4122"/>
        <pc:sldMkLst>
          <pc:docMk/>
          <pc:sldMk cId="3100996690" sldId="1212"/>
        </pc:sldMkLst>
        <pc:spChg chg="del">
          <ac:chgData name="伊健 杜" userId="e69aded81da48593" providerId="LiveId" clId="{B92D2B77-361F-455D-BBB9-8632DB823E50}" dt="2022-10-31T15:12:06.812" v="2598" actId="478"/>
          <ac:spMkLst>
            <pc:docMk/>
            <pc:sldMk cId="3100996690" sldId="1212"/>
            <ac:spMk id="2" creationId="{9B30B6C9-E27B-B3C8-2925-393C051C5717}"/>
          </ac:spMkLst>
        </pc:spChg>
        <pc:spChg chg="del">
          <ac:chgData name="伊健 杜" userId="e69aded81da48593" providerId="LiveId" clId="{B92D2B77-361F-455D-BBB9-8632DB823E50}" dt="2022-10-31T15:12:06.812" v="2598" actId="478"/>
          <ac:spMkLst>
            <pc:docMk/>
            <pc:sldMk cId="3100996690" sldId="1212"/>
            <ac:spMk id="3" creationId="{388D6B02-772F-66A7-411C-4A21ABBFA82B}"/>
          </ac:spMkLst>
        </pc:spChg>
        <pc:spChg chg="add mod">
          <ac:chgData name="伊健 杜" userId="e69aded81da48593" providerId="LiveId" clId="{B92D2B77-361F-455D-BBB9-8632DB823E50}" dt="2022-10-31T16:36:05.046" v="4122"/>
          <ac:spMkLst>
            <pc:docMk/>
            <pc:sldMk cId="3100996690" sldId="1212"/>
            <ac:spMk id="4" creationId="{C71A3027-DB34-AAEA-D73D-30F79D0DA1B1}"/>
          </ac:spMkLst>
        </pc:spChg>
      </pc:sldChg>
      <pc:sldChg chg="modSp add mod">
        <pc:chgData name="伊健 杜" userId="e69aded81da48593" providerId="LiveId" clId="{B92D2B77-361F-455D-BBB9-8632DB823E50}" dt="2022-10-31T16:36:05.046" v="4122"/>
        <pc:sldMkLst>
          <pc:docMk/>
          <pc:sldMk cId="341064078" sldId="1213"/>
        </pc:sldMkLst>
        <pc:spChg chg="mod">
          <ac:chgData name="伊健 杜" userId="e69aded81da48593" providerId="LiveId" clId="{B92D2B77-361F-455D-BBB9-8632DB823E50}" dt="2022-10-31T16:36:05.046" v="4122"/>
          <ac:spMkLst>
            <pc:docMk/>
            <pc:sldMk cId="341064078" sldId="1213"/>
            <ac:spMk id="2" creationId="{A077B8D3-F798-8D81-EBDC-81D631D3EFF8}"/>
          </ac:spMkLst>
        </pc:spChg>
      </pc:sldChg>
      <pc:sldChg chg="add del">
        <pc:chgData name="伊健 杜" userId="e69aded81da48593" providerId="LiveId" clId="{B92D2B77-361F-455D-BBB9-8632DB823E50}" dt="2022-10-31T15:12:17.647" v="2600"/>
        <pc:sldMkLst>
          <pc:docMk/>
          <pc:sldMk cId="3768870968" sldId="1213"/>
        </pc:sldMkLst>
      </pc:sldChg>
      <pc:sldChg chg="addSp delSp modSp add mod">
        <pc:chgData name="伊健 杜" userId="e69aded81da48593" providerId="LiveId" clId="{B92D2B77-361F-455D-BBB9-8632DB823E50}" dt="2022-10-31T16:36:05.046" v="4122"/>
        <pc:sldMkLst>
          <pc:docMk/>
          <pc:sldMk cId="2685749623" sldId="1214"/>
        </pc:sldMkLst>
        <pc:spChg chg="mod">
          <ac:chgData name="伊健 杜" userId="e69aded81da48593" providerId="LiveId" clId="{B92D2B77-361F-455D-BBB9-8632DB823E50}" dt="2022-10-31T16:36:05.046" v="4122"/>
          <ac:spMkLst>
            <pc:docMk/>
            <pc:sldMk cId="2685749623" sldId="1214"/>
            <ac:spMk id="6" creationId="{F83A6AC8-56F1-EB9E-DD47-C1CFF9753BBA}"/>
          </ac:spMkLst>
        </pc:spChg>
        <pc:spChg chg="mod">
          <ac:chgData name="伊健 杜" userId="e69aded81da48593" providerId="LiveId" clId="{B92D2B77-361F-455D-BBB9-8632DB823E50}" dt="2022-10-31T16:36:05.046" v="4122"/>
          <ac:spMkLst>
            <pc:docMk/>
            <pc:sldMk cId="2685749623" sldId="1214"/>
            <ac:spMk id="7" creationId="{8A134A8E-94C3-0EE7-C065-45DB3136BA45}"/>
          </ac:spMkLst>
        </pc:spChg>
        <pc:picChg chg="add mod">
          <ac:chgData name="伊健 杜" userId="e69aded81da48593" providerId="LiveId" clId="{B92D2B77-361F-455D-BBB9-8632DB823E50}" dt="2022-10-31T15:13:27.053" v="2686" actId="1076"/>
          <ac:picMkLst>
            <pc:docMk/>
            <pc:sldMk cId="2685749623" sldId="1214"/>
            <ac:picMk id="1026" creationId="{E46C712F-E8D5-6479-24AC-9BCA647CB993}"/>
          </ac:picMkLst>
        </pc:picChg>
        <pc:picChg chg="del">
          <ac:chgData name="伊健 杜" userId="e69aded81da48593" providerId="LiveId" clId="{B92D2B77-361F-455D-BBB9-8632DB823E50}" dt="2022-10-31T15:12:31.235" v="2615" actId="478"/>
          <ac:picMkLst>
            <pc:docMk/>
            <pc:sldMk cId="2685749623" sldId="1214"/>
            <ac:picMk id="19458" creationId="{138B1BC6-FB1E-A5D5-A6F5-4E45514E1040}"/>
          </ac:picMkLst>
        </pc:picChg>
      </pc:sldChg>
      <pc:sldChg chg="modSp add mod">
        <pc:chgData name="伊健 杜" userId="e69aded81da48593" providerId="LiveId" clId="{B92D2B77-361F-455D-BBB9-8632DB823E50}" dt="2022-10-31T16:36:05.046" v="4122"/>
        <pc:sldMkLst>
          <pc:docMk/>
          <pc:sldMk cId="1196049209" sldId="1215"/>
        </pc:sldMkLst>
        <pc:spChg chg="mod">
          <ac:chgData name="伊健 杜" userId="e69aded81da48593" providerId="LiveId" clId="{B92D2B77-361F-455D-BBB9-8632DB823E50}" dt="2022-10-31T16:36:05.046" v="4122"/>
          <ac:spMkLst>
            <pc:docMk/>
            <pc:sldMk cId="1196049209" sldId="1215"/>
            <ac:spMk id="2" creationId="{A077B8D3-F798-8D81-EBDC-81D631D3EFF8}"/>
          </ac:spMkLst>
        </pc:spChg>
      </pc:sldChg>
      <pc:sldChg chg="modSp add mod">
        <pc:chgData name="伊健 杜" userId="e69aded81da48593" providerId="LiveId" clId="{B92D2B77-361F-455D-BBB9-8632DB823E50}" dt="2022-10-31T16:36:05.046" v="4122"/>
        <pc:sldMkLst>
          <pc:docMk/>
          <pc:sldMk cId="2820159699" sldId="1216"/>
        </pc:sldMkLst>
        <pc:spChg chg="mod">
          <ac:chgData name="伊健 杜" userId="e69aded81da48593" providerId="LiveId" clId="{B92D2B77-361F-455D-BBB9-8632DB823E50}" dt="2022-10-31T16:36:05.046" v="4122"/>
          <ac:spMkLst>
            <pc:docMk/>
            <pc:sldMk cId="2820159699" sldId="1216"/>
            <ac:spMk id="2" creationId="{A077B8D3-F798-8D81-EBDC-81D631D3EFF8}"/>
          </ac:spMkLst>
        </pc:spChg>
      </pc:sldChg>
      <pc:sldChg chg="addSp delSp modSp add mod">
        <pc:chgData name="伊健 杜" userId="e69aded81da48593" providerId="LiveId" clId="{B92D2B77-361F-455D-BBB9-8632DB823E50}" dt="2022-10-31T16:36:05.046" v="4122"/>
        <pc:sldMkLst>
          <pc:docMk/>
          <pc:sldMk cId="1202325873" sldId="1217"/>
        </pc:sldMkLst>
        <pc:spChg chg="mod">
          <ac:chgData name="伊健 杜" userId="e69aded81da48593" providerId="LiveId" clId="{B92D2B77-361F-455D-BBB9-8632DB823E50}" dt="2022-10-31T15:32:37.995" v="2970"/>
          <ac:spMkLst>
            <pc:docMk/>
            <pc:sldMk cId="1202325873" sldId="1217"/>
            <ac:spMk id="6" creationId="{F83A6AC8-56F1-EB9E-DD47-C1CFF9753BBA}"/>
          </ac:spMkLst>
        </pc:spChg>
        <pc:spChg chg="mod">
          <ac:chgData name="伊健 杜" userId="e69aded81da48593" providerId="LiveId" clId="{B92D2B77-361F-455D-BBB9-8632DB823E50}" dt="2022-10-31T16:36:05.046" v="4122"/>
          <ac:spMkLst>
            <pc:docMk/>
            <pc:sldMk cId="1202325873" sldId="1217"/>
            <ac:spMk id="7" creationId="{8A134A8E-94C3-0EE7-C065-45DB3136BA45}"/>
          </ac:spMkLst>
        </pc:spChg>
        <pc:picChg chg="add mod">
          <ac:chgData name="伊健 杜" userId="e69aded81da48593" providerId="LiveId" clId="{B92D2B77-361F-455D-BBB9-8632DB823E50}" dt="2022-10-31T15:42:17.254" v="3059" actId="1076"/>
          <ac:picMkLst>
            <pc:docMk/>
            <pc:sldMk cId="1202325873" sldId="1217"/>
            <ac:picMk id="2050" creationId="{B239F10B-26F7-8B2D-77DD-3730F9E22789}"/>
          </ac:picMkLst>
        </pc:picChg>
        <pc:picChg chg="del">
          <ac:chgData name="伊健 杜" userId="e69aded81da48593" providerId="LiveId" clId="{B92D2B77-361F-455D-BBB9-8632DB823E50}" dt="2022-10-31T15:41:05.436" v="3054" actId="478"/>
          <ac:picMkLst>
            <pc:docMk/>
            <pc:sldMk cId="1202325873" sldId="1217"/>
            <ac:picMk id="18434" creationId="{FD2EB2FC-B3CB-DB1C-3EFA-6CD5A9668312}"/>
          </ac:picMkLst>
        </pc:picChg>
      </pc:sldChg>
      <pc:sldChg chg="new del">
        <pc:chgData name="伊健 杜" userId="e69aded81da48593" providerId="LiveId" clId="{B92D2B77-361F-455D-BBB9-8632DB823E50}" dt="2022-10-31T15:27:47.263" v="2785" actId="47"/>
        <pc:sldMkLst>
          <pc:docMk/>
          <pc:sldMk cId="3800702588" sldId="1218"/>
        </pc:sldMkLst>
      </pc:sldChg>
      <pc:sldChg chg="modSp add mod">
        <pc:chgData name="伊健 杜" userId="e69aded81da48593" providerId="LiveId" clId="{B92D2B77-361F-455D-BBB9-8632DB823E50}" dt="2022-10-31T16:36:05.046" v="4122"/>
        <pc:sldMkLst>
          <pc:docMk/>
          <pc:sldMk cId="3929882168" sldId="1218"/>
        </pc:sldMkLst>
        <pc:spChg chg="mod">
          <ac:chgData name="伊健 杜" userId="e69aded81da48593" providerId="LiveId" clId="{B92D2B77-361F-455D-BBB9-8632DB823E50}" dt="2022-10-31T16:36:05.046" v="4122"/>
          <ac:spMkLst>
            <pc:docMk/>
            <pc:sldMk cId="3929882168" sldId="1218"/>
            <ac:spMk id="2" creationId="{A077B8D3-F798-8D81-EBDC-81D631D3EFF8}"/>
          </ac:spMkLst>
        </pc:spChg>
      </pc:sldChg>
      <pc:sldChg chg="new del">
        <pc:chgData name="伊健 杜" userId="e69aded81da48593" providerId="LiveId" clId="{B92D2B77-361F-455D-BBB9-8632DB823E50}" dt="2022-10-31T15:30:16.409" v="2789" actId="47"/>
        <pc:sldMkLst>
          <pc:docMk/>
          <pc:sldMk cId="133472425" sldId="1219"/>
        </pc:sldMkLst>
      </pc:sldChg>
      <pc:sldChg chg="modSp add mod">
        <pc:chgData name="伊健 杜" userId="e69aded81da48593" providerId="LiveId" clId="{B92D2B77-361F-455D-BBB9-8632DB823E50}" dt="2022-10-31T16:36:05.046" v="4122"/>
        <pc:sldMkLst>
          <pc:docMk/>
          <pc:sldMk cId="2692741177" sldId="1220"/>
        </pc:sldMkLst>
        <pc:spChg chg="mod">
          <ac:chgData name="伊健 杜" userId="e69aded81da48593" providerId="LiveId" clId="{B92D2B77-361F-455D-BBB9-8632DB823E50}" dt="2022-10-31T16:36:05.046" v="4122"/>
          <ac:spMkLst>
            <pc:docMk/>
            <pc:sldMk cId="2692741177" sldId="1220"/>
            <ac:spMk id="2" creationId="{A077B8D3-F798-8D81-EBDC-81D631D3EFF8}"/>
          </ac:spMkLst>
        </pc:spChg>
      </pc:sldChg>
      <pc:sldChg chg="addSp delSp modSp add mod">
        <pc:chgData name="伊健 杜" userId="e69aded81da48593" providerId="LiveId" clId="{B92D2B77-361F-455D-BBB9-8632DB823E50}" dt="2022-11-01T06:38:07.403" v="4285" actId="478"/>
        <pc:sldMkLst>
          <pc:docMk/>
          <pc:sldMk cId="1994791163" sldId="1221"/>
        </pc:sldMkLst>
        <pc:spChg chg="mod">
          <ac:chgData name="伊健 杜" userId="e69aded81da48593" providerId="LiveId" clId="{B92D2B77-361F-455D-BBB9-8632DB823E50}" dt="2022-10-31T16:36:05.046" v="4122"/>
          <ac:spMkLst>
            <pc:docMk/>
            <pc:sldMk cId="1994791163" sldId="1221"/>
            <ac:spMk id="2" creationId="{A077B8D3-F798-8D81-EBDC-81D631D3EFF8}"/>
          </ac:spMkLst>
        </pc:spChg>
        <pc:inkChg chg="add del">
          <ac:chgData name="伊健 杜" userId="e69aded81da48593" providerId="LiveId" clId="{B92D2B77-361F-455D-BBB9-8632DB823E50}" dt="2022-11-01T06:38:07.403" v="4285" actId="478"/>
          <ac:inkMkLst>
            <pc:docMk/>
            <pc:sldMk cId="1994791163" sldId="1221"/>
            <ac:inkMk id="3" creationId="{F249E955-8098-E9B0-2CCF-3A96534FD8B5}"/>
          </ac:inkMkLst>
        </pc:inkChg>
      </pc:sldChg>
      <pc:sldChg chg="modSp add del mod">
        <pc:chgData name="伊健 杜" userId="e69aded81da48593" providerId="LiveId" clId="{B92D2B77-361F-455D-BBB9-8632DB823E50}" dt="2022-10-31T15:32:16.419" v="2959" actId="47"/>
        <pc:sldMkLst>
          <pc:docMk/>
          <pc:sldMk cId="1679625895" sldId="1222"/>
        </pc:sldMkLst>
        <pc:spChg chg="mod">
          <ac:chgData name="伊健 杜" userId="e69aded81da48593" providerId="LiveId" clId="{B92D2B77-361F-455D-BBB9-8632DB823E50}" dt="2022-10-31T15:32:14.656" v="2958" actId="20577"/>
          <ac:spMkLst>
            <pc:docMk/>
            <pc:sldMk cId="1679625895" sldId="1222"/>
            <ac:spMk id="2" creationId="{A077B8D3-F798-8D81-EBDC-81D631D3EFF8}"/>
          </ac:spMkLst>
        </pc:spChg>
      </pc:sldChg>
      <pc:sldChg chg="addSp delSp modSp add mod">
        <pc:chgData name="伊健 杜" userId="e69aded81da48593" providerId="LiveId" clId="{B92D2B77-361F-455D-BBB9-8632DB823E50}" dt="2022-10-31T16:36:05.046" v="4122"/>
        <pc:sldMkLst>
          <pc:docMk/>
          <pc:sldMk cId="3997683623" sldId="1222"/>
        </pc:sldMkLst>
        <pc:spChg chg="mod">
          <ac:chgData name="伊健 杜" userId="e69aded81da48593" providerId="LiveId" clId="{B92D2B77-361F-455D-BBB9-8632DB823E50}" dt="2022-10-31T15:42:22.268" v="3062" actId="20577"/>
          <ac:spMkLst>
            <pc:docMk/>
            <pc:sldMk cId="3997683623" sldId="1222"/>
            <ac:spMk id="6" creationId="{F83A6AC8-56F1-EB9E-DD47-C1CFF9753BBA}"/>
          </ac:spMkLst>
        </pc:spChg>
        <pc:spChg chg="mod">
          <ac:chgData name="伊健 杜" userId="e69aded81da48593" providerId="LiveId" clId="{B92D2B77-361F-455D-BBB9-8632DB823E50}" dt="2022-10-31T16:36:05.046" v="4122"/>
          <ac:spMkLst>
            <pc:docMk/>
            <pc:sldMk cId="3997683623" sldId="1222"/>
            <ac:spMk id="7" creationId="{8A134A8E-94C3-0EE7-C065-45DB3136BA45}"/>
          </ac:spMkLst>
        </pc:spChg>
        <pc:picChg chg="del">
          <ac:chgData name="伊健 杜" userId="e69aded81da48593" providerId="LiveId" clId="{B92D2B77-361F-455D-BBB9-8632DB823E50}" dt="2022-10-31T15:42:24.290" v="3063" actId="478"/>
          <ac:picMkLst>
            <pc:docMk/>
            <pc:sldMk cId="3997683623" sldId="1222"/>
            <ac:picMk id="2050" creationId="{B239F10B-26F7-8B2D-77DD-3730F9E22789}"/>
          </ac:picMkLst>
        </pc:picChg>
        <pc:picChg chg="add mod">
          <ac:chgData name="伊健 杜" userId="e69aded81da48593" providerId="LiveId" clId="{B92D2B77-361F-455D-BBB9-8632DB823E50}" dt="2022-10-31T15:44:58.530" v="3201" actId="1076"/>
          <ac:picMkLst>
            <pc:docMk/>
            <pc:sldMk cId="3997683623" sldId="1222"/>
            <ac:picMk id="3074" creationId="{9977B6F9-4A6A-1CAC-2458-B24DE62A40A0}"/>
          </ac:picMkLst>
        </pc:picChg>
      </pc:sldChg>
      <pc:sldChg chg="addSp delSp modSp add mod">
        <pc:chgData name="伊健 杜" userId="e69aded81da48593" providerId="LiveId" clId="{B92D2B77-361F-455D-BBB9-8632DB823E50}" dt="2022-10-31T16:36:05.046" v="4122"/>
        <pc:sldMkLst>
          <pc:docMk/>
          <pc:sldMk cId="1530082706" sldId="1223"/>
        </pc:sldMkLst>
        <pc:spChg chg="mod">
          <ac:chgData name="伊健 杜" userId="e69aded81da48593" providerId="LiveId" clId="{B92D2B77-361F-455D-BBB9-8632DB823E50}" dt="2022-10-31T16:36:05.046" v="4122"/>
          <ac:spMkLst>
            <pc:docMk/>
            <pc:sldMk cId="1530082706" sldId="1223"/>
            <ac:spMk id="7" creationId="{8A134A8E-94C3-0EE7-C065-45DB3136BA45}"/>
          </ac:spMkLst>
        </pc:spChg>
        <pc:picChg chg="del mod">
          <ac:chgData name="伊健 杜" userId="e69aded81da48593" providerId="LiveId" clId="{B92D2B77-361F-455D-BBB9-8632DB823E50}" dt="2022-10-31T15:50:04.832" v="3262" actId="478"/>
          <ac:picMkLst>
            <pc:docMk/>
            <pc:sldMk cId="1530082706" sldId="1223"/>
            <ac:picMk id="3074" creationId="{9977B6F9-4A6A-1CAC-2458-B24DE62A40A0}"/>
          </ac:picMkLst>
        </pc:picChg>
        <pc:picChg chg="add mod">
          <ac:chgData name="伊健 杜" userId="e69aded81da48593" providerId="LiveId" clId="{B92D2B77-361F-455D-BBB9-8632DB823E50}" dt="2022-10-31T15:51:30.445" v="3267" actId="1076"/>
          <ac:picMkLst>
            <pc:docMk/>
            <pc:sldMk cId="1530082706" sldId="1223"/>
            <ac:picMk id="4098" creationId="{7BA5046E-FC99-FC85-2B12-FDD9E788DC8B}"/>
          </ac:picMkLst>
        </pc:picChg>
      </pc:sldChg>
      <pc:sldChg chg="delSp modSp add del mod">
        <pc:chgData name="伊健 杜" userId="e69aded81da48593" providerId="LiveId" clId="{B92D2B77-361F-455D-BBB9-8632DB823E50}" dt="2022-10-31T15:51:38.747" v="3271" actId="47"/>
        <pc:sldMkLst>
          <pc:docMk/>
          <pc:sldMk cId="590057696" sldId="1224"/>
        </pc:sldMkLst>
        <pc:spChg chg="del">
          <ac:chgData name="伊健 杜" userId="e69aded81da48593" providerId="LiveId" clId="{B92D2B77-361F-455D-BBB9-8632DB823E50}" dt="2022-10-31T15:51:36.023" v="3269" actId="478"/>
          <ac:spMkLst>
            <pc:docMk/>
            <pc:sldMk cId="590057696" sldId="1224"/>
            <ac:spMk id="6" creationId="{F83A6AC8-56F1-EB9E-DD47-C1CFF9753BBA}"/>
          </ac:spMkLst>
        </pc:spChg>
        <pc:spChg chg="mod">
          <ac:chgData name="伊健 杜" userId="e69aded81da48593" providerId="LiveId" clId="{B92D2B77-361F-455D-BBB9-8632DB823E50}" dt="2022-10-31T15:51:37.726" v="3270" actId="6549"/>
          <ac:spMkLst>
            <pc:docMk/>
            <pc:sldMk cId="590057696" sldId="1224"/>
            <ac:spMk id="7" creationId="{8A134A8E-94C3-0EE7-C065-45DB3136BA45}"/>
          </ac:spMkLst>
        </pc:spChg>
        <pc:picChg chg="del">
          <ac:chgData name="伊健 杜" userId="e69aded81da48593" providerId="LiveId" clId="{B92D2B77-361F-455D-BBB9-8632DB823E50}" dt="2022-10-31T15:51:36.023" v="3269" actId="478"/>
          <ac:picMkLst>
            <pc:docMk/>
            <pc:sldMk cId="590057696" sldId="1224"/>
            <ac:picMk id="4098" creationId="{7BA5046E-FC99-FC85-2B12-FDD9E788DC8B}"/>
          </ac:picMkLst>
        </pc:picChg>
      </pc:sldChg>
      <pc:sldChg chg="modSp add mod ord">
        <pc:chgData name="伊健 杜" userId="e69aded81da48593" providerId="LiveId" clId="{B92D2B77-361F-455D-BBB9-8632DB823E50}" dt="2022-10-31T16:36:05.046" v="4122"/>
        <pc:sldMkLst>
          <pc:docMk/>
          <pc:sldMk cId="1998794184" sldId="1224"/>
        </pc:sldMkLst>
        <pc:spChg chg="mod">
          <ac:chgData name="伊健 杜" userId="e69aded81da48593" providerId="LiveId" clId="{B92D2B77-361F-455D-BBB9-8632DB823E50}" dt="2022-10-31T16:36:05.046" v="4122"/>
          <ac:spMkLst>
            <pc:docMk/>
            <pc:sldMk cId="1998794184" sldId="1224"/>
            <ac:spMk id="2" creationId="{A077B8D3-F798-8D81-EBDC-81D631D3EFF8}"/>
          </ac:spMkLst>
        </pc:spChg>
      </pc:sldChg>
      <pc:sldChg chg="addSp delSp modSp add mod">
        <pc:chgData name="伊健 杜" userId="e69aded81da48593" providerId="LiveId" clId="{B92D2B77-361F-455D-BBB9-8632DB823E50}" dt="2022-10-31T16:04:12.778" v="3746" actId="478"/>
        <pc:sldMkLst>
          <pc:docMk/>
          <pc:sldMk cId="3495936381" sldId="1225"/>
        </pc:sldMkLst>
        <pc:spChg chg="del mod">
          <ac:chgData name="伊健 杜" userId="e69aded81da48593" providerId="LiveId" clId="{B92D2B77-361F-455D-BBB9-8632DB823E50}" dt="2022-10-31T16:04:12.778" v="3746" actId="478"/>
          <ac:spMkLst>
            <pc:docMk/>
            <pc:sldMk cId="3495936381" sldId="1225"/>
            <ac:spMk id="2" creationId="{A077B8D3-F798-8D81-EBDC-81D631D3EFF8}"/>
          </ac:spMkLst>
        </pc:spChg>
        <pc:picChg chg="add">
          <ac:chgData name="伊健 杜" userId="e69aded81da48593" providerId="LiveId" clId="{B92D2B77-361F-455D-BBB9-8632DB823E50}" dt="2022-10-31T16:04:10.574" v="3745"/>
          <ac:picMkLst>
            <pc:docMk/>
            <pc:sldMk cId="3495936381" sldId="1225"/>
            <ac:picMk id="9218" creationId="{D4925129-F926-949B-8B6F-F6DC56E5A3ED}"/>
          </ac:picMkLst>
        </pc:picChg>
      </pc:sldChg>
      <pc:sldChg chg="modSp add mod">
        <pc:chgData name="伊健 杜" userId="e69aded81da48593" providerId="LiveId" clId="{B92D2B77-361F-455D-BBB9-8632DB823E50}" dt="2022-10-31T16:36:05.046" v="4122"/>
        <pc:sldMkLst>
          <pc:docMk/>
          <pc:sldMk cId="1267607187" sldId="1226"/>
        </pc:sldMkLst>
        <pc:spChg chg="mod">
          <ac:chgData name="伊健 杜" userId="e69aded81da48593" providerId="LiveId" clId="{B92D2B77-361F-455D-BBB9-8632DB823E50}" dt="2022-10-31T16:36:05.046" v="4122"/>
          <ac:spMkLst>
            <pc:docMk/>
            <pc:sldMk cId="1267607187" sldId="1226"/>
            <ac:spMk id="2" creationId="{A077B8D3-F798-8D81-EBDC-81D631D3EFF8}"/>
          </ac:spMkLst>
        </pc:spChg>
      </pc:sldChg>
      <pc:sldChg chg="addSp delSp modSp add mod">
        <pc:chgData name="伊健 杜" userId="e69aded81da48593" providerId="LiveId" clId="{B92D2B77-361F-455D-BBB9-8632DB823E50}" dt="2022-10-31T16:36:05.046" v="4122"/>
        <pc:sldMkLst>
          <pc:docMk/>
          <pc:sldMk cId="2963553372" sldId="1227"/>
        </pc:sldMkLst>
        <pc:spChg chg="mod">
          <ac:chgData name="伊健 杜" userId="e69aded81da48593" providerId="LiveId" clId="{B92D2B77-361F-455D-BBB9-8632DB823E50}" dt="2022-10-31T16:36:05.046" v="4122"/>
          <ac:spMkLst>
            <pc:docMk/>
            <pc:sldMk cId="2963553372" sldId="1227"/>
            <ac:spMk id="6" creationId="{F83A6AC8-56F1-EB9E-DD47-C1CFF9753BBA}"/>
          </ac:spMkLst>
        </pc:spChg>
        <pc:spChg chg="mod">
          <ac:chgData name="伊健 杜" userId="e69aded81da48593" providerId="LiveId" clId="{B92D2B77-361F-455D-BBB9-8632DB823E50}" dt="2022-10-31T16:36:05.046" v="4122"/>
          <ac:spMkLst>
            <pc:docMk/>
            <pc:sldMk cId="2963553372" sldId="1227"/>
            <ac:spMk id="7" creationId="{8A134A8E-94C3-0EE7-C065-45DB3136BA45}"/>
          </ac:spMkLst>
        </pc:spChg>
        <pc:picChg chg="del">
          <ac:chgData name="伊健 杜" userId="e69aded81da48593" providerId="LiveId" clId="{B92D2B77-361F-455D-BBB9-8632DB823E50}" dt="2022-10-31T15:56:07.555" v="3355" actId="478"/>
          <ac:picMkLst>
            <pc:docMk/>
            <pc:sldMk cId="2963553372" sldId="1227"/>
            <ac:picMk id="2050" creationId="{B239F10B-26F7-8B2D-77DD-3730F9E22789}"/>
          </ac:picMkLst>
        </pc:picChg>
        <pc:picChg chg="add mod">
          <ac:chgData name="伊健 杜" userId="e69aded81da48593" providerId="LiveId" clId="{B92D2B77-361F-455D-BBB9-8632DB823E50}" dt="2022-10-31T15:56:47.195" v="3379" actId="1076"/>
          <ac:picMkLst>
            <pc:docMk/>
            <pc:sldMk cId="2963553372" sldId="1227"/>
            <ac:picMk id="5122" creationId="{8BDB8CD7-226A-FD60-2050-02338B81E924}"/>
          </ac:picMkLst>
        </pc:picChg>
      </pc:sldChg>
      <pc:sldChg chg="addSp delSp modSp add mod">
        <pc:chgData name="伊健 杜" userId="e69aded81da48593" providerId="LiveId" clId="{B92D2B77-361F-455D-BBB9-8632DB823E50}" dt="2022-10-31T16:36:05.046" v="4122"/>
        <pc:sldMkLst>
          <pc:docMk/>
          <pc:sldMk cId="409941511" sldId="1228"/>
        </pc:sldMkLst>
        <pc:spChg chg="mod">
          <ac:chgData name="伊健 杜" userId="e69aded81da48593" providerId="LiveId" clId="{B92D2B77-361F-455D-BBB9-8632DB823E50}" dt="2022-10-31T16:36:05.046" v="4122"/>
          <ac:spMkLst>
            <pc:docMk/>
            <pc:sldMk cId="409941511" sldId="1228"/>
            <ac:spMk id="6" creationId="{F83A6AC8-56F1-EB9E-DD47-C1CFF9753BBA}"/>
          </ac:spMkLst>
        </pc:spChg>
        <pc:spChg chg="mod">
          <ac:chgData name="伊健 杜" userId="e69aded81da48593" providerId="LiveId" clId="{B92D2B77-361F-455D-BBB9-8632DB823E50}" dt="2022-10-31T16:36:05.046" v="4122"/>
          <ac:spMkLst>
            <pc:docMk/>
            <pc:sldMk cId="409941511" sldId="1228"/>
            <ac:spMk id="7" creationId="{8A134A8E-94C3-0EE7-C065-45DB3136BA45}"/>
          </ac:spMkLst>
        </pc:spChg>
        <pc:picChg chg="del">
          <ac:chgData name="伊健 杜" userId="e69aded81da48593" providerId="LiveId" clId="{B92D2B77-361F-455D-BBB9-8632DB823E50}" dt="2022-10-31T15:58:02.655" v="3383" actId="478"/>
          <ac:picMkLst>
            <pc:docMk/>
            <pc:sldMk cId="409941511" sldId="1228"/>
            <ac:picMk id="5122" creationId="{8BDB8CD7-226A-FD60-2050-02338B81E924}"/>
          </ac:picMkLst>
        </pc:picChg>
        <pc:picChg chg="add mod">
          <ac:chgData name="伊健 杜" userId="e69aded81da48593" providerId="LiveId" clId="{B92D2B77-361F-455D-BBB9-8632DB823E50}" dt="2022-10-31T15:58:35.067" v="3435" actId="1076"/>
          <ac:picMkLst>
            <pc:docMk/>
            <pc:sldMk cId="409941511" sldId="1228"/>
            <ac:picMk id="6146" creationId="{3B803B44-053E-96FB-EEE8-8916CC0B72D9}"/>
          </ac:picMkLst>
        </pc:picChg>
      </pc:sldChg>
      <pc:sldChg chg="modSp add mod">
        <pc:chgData name="伊健 杜" userId="e69aded81da48593" providerId="LiveId" clId="{B92D2B77-361F-455D-BBB9-8632DB823E50}" dt="2022-10-31T16:36:05.046" v="4122"/>
        <pc:sldMkLst>
          <pc:docMk/>
          <pc:sldMk cId="3273127428" sldId="1229"/>
        </pc:sldMkLst>
        <pc:spChg chg="mod">
          <ac:chgData name="伊健 杜" userId="e69aded81da48593" providerId="LiveId" clId="{B92D2B77-361F-455D-BBB9-8632DB823E50}" dt="2022-10-31T16:36:05.046" v="4122"/>
          <ac:spMkLst>
            <pc:docMk/>
            <pc:sldMk cId="3273127428" sldId="1229"/>
            <ac:spMk id="2" creationId="{A077B8D3-F798-8D81-EBDC-81D631D3EFF8}"/>
          </ac:spMkLst>
        </pc:spChg>
      </pc:sldChg>
      <pc:sldChg chg="modSp add mod">
        <pc:chgData name="伊健 杜" userId="e69aded81da48593" providerId="LiveId" clId="{B92D2B77-361F-455D-BBB9-8632DB823E50}" dt="2022-10-31T16:36:05.046" v="4122"/>
        <pc:sldMkLst>
          <pc:docMk/>
          <pc:sldMk cId="1425141135" sldId="1230"/>
        </pc:sldMkLst>
        <pc:spChg chg="mod">
          <ac:chgData name="伊健 杜" userId="e69aded81da48593" providerId="LiveId" clId="{B92D2B77-361F-455D-BBB9-8632DB823E50}" dt="2022-10-31T15:59:46.317" v="3550"/>
          <ac:spMkLst>
            <pc:docMk/>
            <pc:sldMk cId="1425141135" sldId="1230"/>
            <ac:spMk id="6" creationId="{F83A6AC8-56F1-EB9E-DD47-C1CFF9753BBA}"/>
          </ac:spMkLst>
        </pc:spChg>
        <pc:spChg chg="mod">
          <ac:chgData name="伊健 杜" userId="e69aded81da48593" providerId="LiveId" clId="{B92D2B77-361F-455D-BBB9-8632DB823E50}" dt="2022-10-31T16:36:05.046" v="4122"/>
          <ac:spMkLst>
            <pc:docMk/>
            <pc:sldMk cId="1425141135" sldId="1230"/>
            <ac:spMk id="7" creationId="{8A134A8E-94C3-0EE7-C065-45DB3136BA45}"/>
          </ac:spMkLst>
        </pc:spChg>
      </pc:sldChg>
      <pc:sldChg chg="addSp delSp modSp add mod">
        <pc:chgData name="伊健 杜" userId="e69aded81da48593" providerId="LiveId" clId="{B92D2B77-361F-455D-BBB9-8632DB823E50}" dt="2022-10-31T16:36:05.046" v="4122"/>
        <pc:sldMkLst>
          <pc:docMk/>
          <pc:sldMk cId="4273661211" sldId="1231"/>
        </pc:sldMkLst>
        <pc:spChg chg="mod">
          <ac:chgData name="伊健 杜" userId="e69aded81da48593" providerId="LiveId" clId="{B92D2B77-361F-455D-BBB9-8632DB823E50}" dt="2022-10-31T16:02:40.219" v="3685" actId="20577"/>
          <ac:spMkLst>
            <pc:docMk/>
            <pc:sldMk cId="4273661211" sldId="1231"/>
            <ac:spMk id="6" creationId="{F83A6AC8-56F1-EB9E-DD47-C1CFF9753BBA}"/>
          </ac:spMkLst>
        </pc:spChg>
        <pc:spChg chg="mod">
          <ac:chgData name="伊健 杜" userId="e69aded81da48593" providerId="LiveId" clId="{B92D2B77-361F-455D-BBB9-8632DB823E50}" dt="2022-10-31T16:36:05.046" v="4122"/>
          <ac:spMkLst>
            <pc:docMk/>
            <pc:sldMk cId="4273661211" sldId="1231"/>
            <ac:spMk id="7" creationId="{8A134A8E-94C3-0EE7-C065-45DB3136BA45}"/>
          </ac:spMkLst>
        </pc:spChg>
        <pc:picChg chg="del mod">
          <ac:chgData name="伊健 杜" userId="e69aded81da48593" providerId="LiveId" clId="{B92D2B77-361F-455D-BBB9-8632DB823E50}" dt="2022-10-31T16:02:42.165" v="3687" actId="478"/>
          <ac:picMkLst>
            <pc:docMk/>
            <pc:sldMk cId="4273661211" sldId="1231"/>
            <ac:picMk id="2050" creationId="{B239F10B-26F7-8B2D-77DD-3730F9E22789}"/>
          </ac:picMkLst>
        </pc:picChg>
        <pc:picChg chg="add mod">
          <ac:chgData name="伊健 杜" userId="e69aded81da48593" providerId="LiveId" clId="{B92D2B77-361F-455D-BBB9-8632DB823E50}" dt="2022-10-31T16:03:42.323" v="3737" actId="1076"/>
          <ac:picMkLst>
            <pc:docMk/>
            <pc:sldMk cId="4273661211" sldId="1231"/>
            <ac:picMk id="7170" creationId="{08B65679-10FA-E744-3390-2BE8E831ED4E}"/>
          </ac:picMkLst>
        </pc:picChg>
      </pc:sldChg>
      <pc:sldChg chg="addSp delSp modSp add">
        <pc:chgData name="伊健 杜" userId="e69aded81da48593" providerId="LiveId" clId="{B92D2B77-361F-455D-BBB9-8632DB823E50}" dt="2022-10-31T16:04:38.973" v="3752" actId="1076"/>
        <pc:sldMkLst>
          <pc:docMk/>
          <pc:sldMk cId="4288022191" sldId="1232"/>
        </pc:sldMkLst>
        <pc:picChg chg="del">
          <ac:chgData name="伊健 杜" userId="e69aded81da48593" providerId="LiveId" clId="{B92D2B77-361F-455D-BBB9-8632DB823E50}" dt="2022-10-31T16:04:15.900" v="3748" actId="478"/>
          <ac:picMkLst>
            <pc:docMk/>
            <pc:sldMk cId="4288022191" sldId="1232"/>
            <ac:picMk id="9218" creationId="{D4925129-F926-949B-8B6F-F6DC56E5A3ED}"/>
          </ac:picMkLst>
        </pc:picChg>
        <pc:picChg chg="add mod">
          <ac:chgData name="伊健 杜" userId="e69aded81da48593" providerId="LiveId" clId="{B92D2B77-361F-455D-BBB9-8632DB823E50}" dt="2022-10-31T16:04:38.973" v="3752" actId="1076"/>
          <ac:picMkLst>
            <pc:docMk/>
            <pc:sldMk cId="4288022191" sldId="1232"/>
            <ac:picMk id="10242" creationId="{B662F361-D5C8-9A8C-DCC8-A580271B3B64}"/>
          </ac:picMkLst>
        </pc:picChg>
      </pc:sldChg>
      <pc:sldChg chg="modSp add">
        <pc:chgData name="伊健 杜" userId="e69aded81da48593" providerId="LiveId" clId="{B92D2B77-361F-455D-BBB9-8632DB823E50}" dt="2022-10-31T16:04:50.505" v="3755" actId="1076"/>
        <pc:sldMkLst>
          <pc:docMk/>
          <pc:sldMk cId="2621434723" sldId="1233"/>
        </pc:sldMkLst>
        <pc:picChg chg="mod">
          <ac:chgData name="伊健 杜" userId="e69aded81da48593" providerId="LiveId" clId="{B92D2B77-361F-455D-BBB9-8632DB823E50}" dt="2022-10-31T16:04:50.505" v="3755" actId="1076"/>
          <ac:picMkLst>
            <pc:docMk/>
            <pc:sldMk cId="2621434723" sldId="1233"/>
            <ac:picMk id="10242" creationId="{B662F361-D5C8-9A8C-DCC8-A580271B3B64}"/>
          </ac:picMkLst>
        </pc:picChg>
      </pc:sldChg>
      <pc:sldChg chg="addSp delSp modSp add mod">
        <pc:chgData name="伊健 杜" userId="e69aded81da48593" providerId="LiveId" clId="{B92D2B77-361F-455D-BBB9-8632DB823E50}" dt="2022-10-31T16:36:05.046" v="4122"/>
        <pc:sldMkLst>
          <pc:docMk/>
          <pc:sldMk cId="3354899845" sldId="1234"/>
        </pc:sldMkLst>
        <pc:spChg chg="mod">
          <ac:chgData name="伊健 杜" userId="e69aded81da48593" providerId="LiveId" clId="{B92D2B77-361F-455D-BBB9-8632DB823E50}" dt="2022-10-31T16:36:05.046" v="4122"/>
          <ac:spMkLst>
            <pc:docMk/>
            <pc:sldMk cId="3354899845" sldId="1234"/>
            <ac:spMk id="6" creationId="{F83A6AC8-56F1-EB9E-DD47-C1CFF9753BBA}"/>
          </ac:spMkLst>
        </pc:spChg>
        <pc:spChg chg="mod">
          <ac:chgData name="伊健 杜" userId="e69aded81da48593" providerId="LiveId" clId="{B92D2B77-361F-455D-BBB9-8632DB823E50}" dt="2022-10-31T16:36:05.046" v="4122"/>
          <ac:spMkLst>
            <pc:docMk/>
            <pc:sldMk cId="3354899845" sldId="1234"/>
            <ac:spMk id="7" creationId="{8A134A8E-94C3-0EE7-C065-45DB3136BA45}"/>
          </ac:spMkLst>
        </pc:spChg>
        <pc:picChg chg="add mod">
          <ac:chgData name="伊健 杜" userId="e69aded81da48593" providerId="LiveId" clId="{B92D2B77-361F-455D-BBB9-8632DB823E50}" dt="2022-10-31T16:16:08.669" v="3826" actId="1076"/>
          <ac:picMkLst>
            <pc:docMk/>
            <pc:sldMk cId="3354899845" sldId="1234"/>
            <ac:picMk id="3" creationId="{0C087344-8CCB-7D45-B321-386A8D995D7E}"/>
          </ac:picMkLst>
        </pc:picChg>
        <pc:picChg chg="del mod">
          <ac:chgData name="伊健 杜" userId="e69aded81da48593" providerId="LiveId" clId="{B92D2B77-361F-455D-BBB9-8632DB823E50}" dt="2022-10-31T16:15:04.298" v="3819" actId="478"/>
          <ac:picMkLst>
            <pc:docMk/>
            <pc:sldMk cId="3354899845" sldId="1234"/>
            <ac:picMk id="2050" creationId="{B239F10B-26F7-8B2D-77DD-3730F9E22789}"/>
          </ac:picMkLst>
        </pc:picChg>
      </pc:sldChg>
      <pc:sldChg chg="addSp delSp modSp add mod">
        <pc:chgData name="伊健 杜" userId="e69aded81da48593" providerId="LiveId" clId="{B92D2B77-361F-455D-BBB9-8632DB823E50}" dt="2022-10-31T16:36:05.046" v="4122"/>
        <pc:sldMkLst>
          <pc:docMk/>
          <pc:sldMk cId="2304138078" sldId="1235"/>
        </pc:sldMkLst>
        <pc:spChg chg="mod">
          <ac:chgData name="伊健 杜" userId="e69aded81da48593" providerId="LiveId" clId="{B92D2B77-361F-455D-BBB9-8632DB823E50}" dt="2022-10-31T16:36:05.046" v="4122"/>
          <ac:spMkLst>
            <pc:docMk/>
            <pc:sldMk cId="2304138078" sldId="1235"/>
            <ac:spMk id="6" creationId="{F83A6AC8-56F1-EB9E-DD47-C1CFF9753BBA}"/>
          </ac:spMkLst>
        </pc:spChg>
        <pc:spChg chg="mod">
          <ac:chgData name="伊健 杜" userId="e69aded81da48593" providerId="LiveId" clId="{B92D2B77-361F-455D-BBB9-8632DB823E50}" dt="2022-10-31T16:36:05.046" v="4122"/>
          <ac:spMkLst>
            <pc:docMk/>
            <pc:sldMk cId="2304138078" sldId="1235"/>
            <ac:spMk id="7" creationId="{8A134A8E-94C3-0EE7-C065-45DB3136BA45}"/>
          </ac:spMkLst>
        </pc:spChg>
        <pc:picChg chg="del">
          <ac:chgData name="伊健 杜" userId="e69aded81da48593" providerId="LiveId" clId="{B92D2B77-361F-455D-BBB9-8632DB823E50}" dt="2022-10-31T16:16:43.162" v="3830" actId="478"/>
          <ac:picMkLst>
            <pc:docMk/>
            <pc:sldMk cId="2304138078" sldId="1235"/>
            <ac:picMk id="3" creationId="{0C087344-8CCB-7D45-B321-386A8D995D7E}"/>
          </ac:picMkLst>
        </pc:picChg>
        <pc:picChg chg="add mod modCrop">
          <ac:chgData name="伊健 杜" userId="e69aded81da48593" providerId="LiveId" clId="{B92D2B77-361F-455D-BBB9-8632DB823E50}" dt="2022-10-31T16:31:26.930" v="3877" actId="1076"/>
          <ac:picMkLst>
            <pc:docMk/>
            <pc:sldMk cId="2304138078" sldId="1235"/>
            <ac:picMk id="4" creationId="{64704C8F-7CEA-4CCE-7FEB-E494F39AAFDA}"/>
          </ac:picMkLst>
        </pc:picChg>
      </pc:sldChg>
      <pc:sldChg chg="modSp add mod ord">
        <pc:chgData name="伊健 杜" userId="e69aded81da48593" providerId="LiveId" clId="{B92D2B77-361F-455D-BBB9-8632DB823E50}" dt="2022-11-01T06:39:01.727" v="4344"/>
        <pc:sldMkLst>
          <pc:docMk/>
          <pc:sldMk cId="4068274745" sldId="1236"/>
        </pc:sldMkLst>
        <pc:spChg chg="mod">
          <ac:chgData name="伊健 杜" userId="e69aded81da48593" providerId="LiveId" clId="{B92D2B77-361F-455D-BBB9-8632DB823E50}" dt="2022-11-01T06:39:01.727" v="4344"/>
          <ac:spMkLst>
            <pc:docMk/>
            <pc:sldMk cId="4068274745" sldId="1236"/>
            <ac:spMk id="4" creationId="{C71A3027-DB34-AAEA-D73D-30F79D0DA1B1}"/>
          </ac:spMkLst>
        </pc:spChg>
      </pc:sldChg>
      <pc:sldChg chg="modSp add mod">
        <pc:chgData name="伊健 杜" userId="e69aded81da48593" providerId="LiveId" clId="{B92D2B77-361F-455D-BBB9-8632DB823E50}" dt="2022-10-31T16:33:50.336" v="4109" actId="20577"/>
        <pc:sldMkLst>
          <pc:docMk/>
          <pc:sldMk cId="2451956726" sldId="1237"/>
        </pc:sldMkLst>
        <pc:spChg chg="mod">
          <ac:chgData name="伊健 杜" userId="e69aded81da48593" providerId="LiveId" clId="{B92D2B77-361F-455D-BBB9-8632DB823E50}" dt="2022-10-31T16:33:50.336" v="4109" actId="20577"/>
          <ac:spMkLst>
            <pc:docMk/>
            <pc:sldMk cId="2451956726" sldId="1237"/>
            <ac:spMk id="4" creationId="{C71A3027-DB34-AAEA-D73D-30F79D0DA1B1}"/>
          </ac:spMkLst>
        </pc:spChg>
      </pc:sldChg>
      <pc:sldChg chg="modSp add del">
        <pc:chgData name="伊健 杜" userId="e69aded81da48593" providerId="LiveId" clId="{B92D2B77-361F-455D-BBB9-8632DB823E50}" dt="2022-10-31T16:36:11.819" v="4123" actId="47"/>
        <pc:sldMkLst>
          <pc:docMk/>
          <pc:sldMk cId="2179590382" sldId="1238"/>
        </pc:sldMkLst>
        <pc:spChg chg="mod">
          <ac:chgData name="伊健 杜" userId="e69aded81da48593" providerId="LiveId" clId="{B92D2B77-361F-455D-BBB9-8632DB823E50}" dt="2022-10-31T16:36:05.046" v="4122"/>
          <ac:spMkLst>
            <pc:docMk/>
            <pc:sldMk cId="2179590382" sldId="1238"/>
            <ac:spMk id="6" creationId="{F83A6AC8-56F1-EB9E-DD47-C1CFF9753BBA}"/>
          </ac:spMkLst>
        </pc:spChg>
        <pc:spChg chg="mod">
          <ac:chgData name="伊健 杜" userId="e69aded81da48593" providerId="LiveId" clId="{B92D2B77-361F-455D-BBB9-8632DB823E50}" dt="2022-10-31T16:36:05.046" v="4122"/>
          <ac:spMkLst>
            <pc:docMk/>
            <pc:sldMk cId="2179590382" sldId="1238"/>
            <ac:spMk id="7" creationId="{8A134A8E-94C3-0EE7-C065-45DB3136BA45}"/>
          </ac:spMkLst>
        </pc:spChg>
      </pc:sldChg>
      <pc:sldChg chg="addSp delSp modSp new mod">
        <pc:chgData name="伊健 杜" userId="e69aded81da48593" providerId="LiveId" clId="{B92D2B77-361F-455D-BBB9-8632DB823E50}" dt="2022-11-01T06:45:22.603" v="4437"/>
        <pc:sldMkLst>
          <pc:docMk/>
          <pc:sldMk cId="2941564556" sldId="1238"/>
        </pc:sldMkLst>
        <pc:spChg chg="mod">
          <ac:chgData name="伊健 杜" userId="e69aded81da48593" providerId="LiveId" clId="{B92D2B77-361F-455D-BBB9-8632DB823E50}" dt="2022-11-01T06:45:22.603" v="4437"/>
          <ac:spMkLst>
            <pc:docMk/>
            <pc:sldMk cId="2941564556" sldId="1238"/>
            <ac:spMk id="2" creationId="{25D0CF99-74D9-937B-9984-103AC1B48EA3}"/>
          </ac:spMkLst>
        </pc:spChg>
        <pc:spChg chg="del">
          <ac:chgData name="伊健 杜" userId="e69aded81da48593" providerId="LiveId" clId="{B92D2B77-361F-455D-BBB9-8632DB823E50}" dt="2022-11-01T06:45:15.206" v="4424" actId="22"/>
          <ac:spMkLst>
            <pc:docMk/>
            <pc:sldMk cId="2941564556" sldId="1238"/>
            <ac:spMk id="3" creationId="{7ED902A0-EE51-DAD2-9F3F-C97089BCDC6F}"/>
          </ac:spMkLst>
        </pc:spChg>
        <pc:picChg chg="add mod">
          <ac:chgData name="伊健 杜" userId="e69aded81da48593" providerId="LiveId" clId="{B92D2B77-361F-455D-BBB9-8632DB823E50}" dt="2022-11-01T06:45:06.553" v="4423" actId="1076"/>
          <ac:picMkLst>
            <pc:docMk/>
            <pc:sldMk cId="2941564556" sldId="1238"/>
            <ac:picMk id="5" creationId="{D1473BD9-9B07-7CAC-251C-83F6A7825418}"/>
          </ac:picMkLst>
        </pc:picChg>
        <pc:picChg chg="add mod ord">
          <ac:chgData name="伊健 杜" userId="e69aded81da48593" providerId="LiveId" clId="{B92D2B77-361F-455D-BBB9-8632DB823E50}" dt="2022-11-01T06:45:18.264" v="4426" actId="14100"/>
          <ac:picMkLst>
            <pc:docMk/>
            <pc:sldMk cId="2941564556" sldId="1238"/>
            <ac:picMk id="7" creationId="{8FC4B1CF-D91A-ABD2-953B-AA2A291661EA}"/>
          </ac:picMkLst>
        </pc:picChg>
      </pc:sldChg>
      <pc:sldChg chg="addSp modSp add mod">
        <pc:chgData name="伊健 杜" userId="e69aded81da48593" providerId="LiveId" clId="{B92D2B77-361F-455D-BBB9-8632DB823E50}" dt="2022-11-01T06:45:59.165" v="4469"/>
        <pc:sldMkLst>
          <pc:docMk/>
          <pc:sldMk cId="335293795" sldId="1239"/>
        </pc:sldMkLst>
        <pc:spChg chg="mod">
          <ac:chgData name="伊健 杜" userId="e69aded81da48593" providerId="LiveId" clId="{B92D2B77-361F-455D-BBB9-8632DB823E50}" dt="2022-11-01T06:45:59.165" v="4469"/>
          <ac:spMkLst>
            <pc:docMk/>
            <pc:sldMk cId="335293795" sldId="1239"/>
            <ac:spMk id="2" creationId="{25D0CF99-74D9-937B-9984-103AC1B48EA3}"/>
          </ac:spMkLst>
        </pc:spChg>
        <pc:picChg chg="add mod">
          <ac:chgData name="伊健 杜" userId="e69aded81da48593" providerId="LiveId" clId="{B92D2B77-361F-455D-BBB9-8632DB823E50}" dt="2022-11-01T06:45:47.214" v="4441" actId="1076"/>
          <ac:picMkLst>
            <pc:docMk/>
            <pc:sldMk cId="335293795" sldId="1239"/>
            <ac:picMk id="5" creationId="{1636EB7A-3776-18F8-977C-F8A10583D925}"/>
          </ac:picMkLst>
        </pc:picChg>
      </pc:sldChg>
      <pc:sldChg chg="addSp delSp modSp add mod">
        <pc:chgData name="伊健 杜" userId="e69aded81da48593" providerId="LiveId" clId="{B92D2B77-361F-455D-BBB9-8632DB823E50}" dt="2022-11-01T06:48:24.861" v="4494" actId="478"/>
        <pc:sldMkLst>
          <pc:docMk/>
          <pc:sldMk cId="1037413965" sldId="1240"/>
        </pc:sldMkLst>
        <pc:spChg chg="mod">
          <ac:chgData name="伊健 杜" userId="e69aded81da48593" providerId="LiveId" clId="{B92D2B77-361F-455D-BBB9-8632DB823E50}" dt="2022-11-01T06:48:22.764" v="4493"/>
          <ac:spMkLst>
            <pc:docMk/>
            <pc:sldMk cId="1037413965" sldId="1240"/>
            <ac:spMk id="2" creationId="{25D0CF99-74D9-937B-9984-103AC1B48EA3}"/>
          </ac:spMkLst>
        </pc:spChg>
        <pc:spChg chg="del">
          <ac:chgData name="伊健 杜" userId="e69aded81da48593" providerId="LiveId" clId="{B92D2B77-361F-455D-BBB9-8632DB823E50}" dt="2022-11-01T06:48:24.861" v="4494" actId="478"/>
          <ac:spMkLst>
            <pc:docMk/>
            <pc:sldMk cId="1037413965" sldId="1240"/>
            <ac:spMk id="3" creationId="{7ED902A0-EE51-DAD2-9F3F-C97089BCDC6F}"/>
          </ac:spMkLst>
        </pc:spChg>
        <pc:picChg chg="add mod">
          <ac:chgData name="伊健 杜" userId="e69aded81da48593" providerId="LiveId" clId="{B92D2B77-361F-455D-BBB9-8632DB823E50}" dt="2022-11-01T06:48:16.247" v="4474" actId="1076"/>
          <ac:picMkLst>
            <pc:docMk/>
            <pc:sldMk cId="1037413965" sldId="1240"/>
            <ac:picMk id="5" creationId="{7C89ABD0-2B15-1A69-AF5E-D8A2F1794EA8}"/>
          </ac:picMkLst>
        </pc:picChg>
      </pc:sldChg>
      <pc:sldChg chg="addSp delSp modSp add mod ord">
        <pc:chgData name="伊健 杜" userId="e69aded81da48593" providerId="LiveId" clId="{B92D2B77-361F-455D-BBB9-8632DB823E50}" dt="2022-11-01T06:44:31.089" v="4411"/>
        <pc:sldMkLst>
          <pc:docMk/>
          <pc:sldMk cId="3648862933" sldId="1241"/>
        </pc:sldMkLst>
        <pc:spChg chg="mod">
          <ac:chgData name="伊健 杜" userId="e69aded81da48593" providerId="LiveId" clId="{B92D2B77-361F-455D-BBB9-8632DB823E50}" dt="2022-11-01T06:44:29.981" v="4409"/>
          <ac:spMkLst>
            <pc:docMk/>
            <pc:sldMk cId="3648862933" sldId="1241"/>
            <ac:spMk id="2" creationId="{25D0CF99-74D9-937B-9984-103AC1B48EA3}"/>
          </ac:spMkLst>
        </pc:spChg>
        <pc:spChg chg="del">
          <ac:chgData name="伊健 杜" userId="e69aded81da48593" providerId="LiveId" clId="{B92D2B77-361F-455D-BBB9-8632DB823E50}" dt="2022-11-01T06:43:31.785" v="4354" actId="22"/>
          <ac:spMkLst>
            <pc:docMk/>
            <pc:sldMk cId="3648862933" sldId="1241"/>
            <ac:spMk id="3" creationId="{7ED902A0-EE51-DAD2-9F3F-C97089BCDC6F}"/>
          </ac:spMkLst>
        </pc:spChg>
        <pc:spChg chg="add del mod">
          <ac:chgData name="伊健 杜" userId="e69aded81da48593" providerId="LiveId" clId="{B92D2B77-361F-455D-BBB9-8632DB823E50}" dt="2022-11-01T06:44:31.089" v="4411"/>
          <ac:spMkLst>
            <pc:docMk/>
            <pc:sldMk cId="3648862933" sldId="1241"/>
            <ac:spMk id="8" creationId="{C8D12061-D2F8-392C-949E-7757CF0A299E}"/>
          </ac:spMkLst>
        </pc:spChg>
        <pc:picChg chg="add mod">
          <ac:chgData name="伊健 杜" userId="e69aded81da48593" providerId="LiveId" clId="{B92D2B77-361F-455D-BBB9-8632DB823E50}" dt="2022-11-01T06:43:43.803" v="4362" actId="1076"/>
          <ac:picMkLst>
            <pc:docMk/>
            <pc:sldMk cId="3648862933" sldId="1241"/>
            <ac:picMk id="5" creationId="{32804CB6-8DEC-A3BC-0556-9955787D9061}"/>
          </ac:picMkLst>
        </pc:picChg>
        <pc:picChg chg="add mod ord">
          <ac:chgData name="伊健 杜" userId="e69aded81da48593" providerId="LiveId" clId="{B92D2B77-361F-455D-BBB9-8632DB823E50}" dt="2022-11-01T06:43:42.908" v="4361" actId="1076"/>
          <ac:picMkLst>
            <pc:docMk/>
            <pc:sldMk cId="3648862933" sldId="1241"/>
            <ac:picMk id="7" creationId="{44487757-9391-3123-1D73-2AEF7B268A43}"/>
          </ac:picMkLst>
        </pc:picChg>
      </pc:sldChg>
      <pc:sldChg chg="new">
        <pc:chgData name="伊健 杜" userId="e69aded81da48593" providerId="LiveId" clId="{B92D2B77-361F-455D-BBB9-8632DB823E50}" dt="2022-11-01T06:50:31.685" v="4495" actId="680"/>
        <pc:sldMkLst>
          <pc:docMk/>
          <pc:sldMk cId="3082647770" sldId="1242"/>
        </pc:sldMkLst>
      </pc:sldChg>
    </pc:docChg>
  </pc:docChgLst>
  <pc:docChgLst>
    <pc:chgData name="伊健 杜" userId="e69aded81da48593" providerId="LiveId" clId="{461766C9-7173-48F8-BF0E-C955B4241CB5}"/>
    <pc:docChg chg="undo custSel addSld delSld modSld sldOrd">
      <pc:chgData name="伊健 杜" userId="e69aded81da48593" providerId="LiveId" clId="{461766C9-7173-48F8-BF0E-C955B4241CB5}" dt="2023-04-13T11:12:29.223" v="5281" actId="478"/>
      <pc:docMkLst>
        <pc:docMk/>
      </pc:docMkLst>
      <pc:sldChg chg="del">
        <pc:chgData name="伊健 杜" userId="e69aded81da48593" providerId="LiveId" clId="{461766C9-7173-48F8-BF0E-C955B4241CB5}" dt="2023-04-13T05:13:35.202" v="0" actId="47"/>
        <pc:sldMkLst>
          <pc:docMk/>
          <pc:sldMk cId="1108335688" sldId="2927"/>
        </pc:sldMkLst>
      </pc:sldChg>
      <pc:sldChg chg="del">
        <pc:chgData name="伊健 杜" userId="e69aded81da48593" providerId="LiveId" clId="{461766C9-7173-48F8-BF0E-C955B4241CB5}" dt="2023-04-13T05:13:35.202" v="0" actId="47"/>
        <pc:sldMkLst>
          <pc:docMk/>
          <pc:sldMk cId="2081471631" sldId="2953"/>
        </pc:sldMkLst>
      </pc:sldChg>
      <pc:sldChg chg="del">
        <pc:chgData name="伊健 杜" userId="e69aded81da48593" providerId="LiveId" clId="{461766C9-7173-48F8-BF0E-C955B4241CB5}" dt="2023-04-13T05:13:35.202" v="0" actId="47"/>
        <pc:sldMkLst>
          <pc:docMk/>
          <pc:sldMk cId="2213959171" sldId="2960"/>
        </pc:sldMkLst>
      </pc:sldChg>
      <pc:sldChg chg="del">
        <pc:chgData name="伊健 杜" userId="e69aded81da48593" providerId="LiveId" clId="{461766C9-7173-48F8-BF0E-C955B4241CB5}" dt="2023-04-13T05:13:35.202" v="0" actId="47"/>
        <pc:sldMkLst>
          <pc:docMk/>
          <pc:sldMk cId="1509792580" sldId="2970"/>
        </pc:sldMkLst>
      </pc:sldChg>
      <pc:sldChg chg="del">
        <pc:chgData name="伊健 杜" userId="e69aded81da48593" providerId="LiveId" clId="{461766C9-7173-48F8-BF0E-C955B4241CB5}" dt="2023-04-13T05:13:35.202" v="0" actId="47"/>
        <pc:sldMkLst>
          <pc:docMk/>
          <pc:sldMk cId="263970782" sldId="2975"/>
        </pc:sldMkLst>
      </pc:sldChg>
      <pc:sldChg chg="del">
        <pc:chgData name="伊健 杜" userId="e69aded81da48593" providerId="LiveId" clId="{461766C9-7173-48F8-BF0E-C955B4241CB5}" dt="2023-04-13T05:13:35.202" v="0" actId="47"/>
        <pc:sldMkLst>
          <pc:docMk/>
          <pc:sldMk cId="23905929" sldId="2987"/>
        </pc:sldMkLst>
      </pc:sldChg>
      <pc:sldChg chg="del">
        <pc:chgData name="伊健 杜" userId="e69aded81da48593" providerId="LiveId" clId="{461766C9-7173-48F8-BF0E-C955B4241CB5}" dt="2023-04-13T05:13:35.202" v="0" actId="47"/>
        <pc:sldMkLst>
          <pc:docMk/>
          <pc:sldMk cId="3669266418" sldId="3015"/>
        </pc:sldMkLst>
      </pc:sldChg>
      <pc:sldChg chg="del">
        <pc:chgData name="伊健 杜" userId="e69aded81da48593" providerId="LiveId" clId="{461766C9-7173-48F8-BF0E-C955B4241CB5}" dt="2023-04-13T05:13:35.202" v="0" actId="47"/>
        <pc:sldMkLst>
          <pc:docMk/>
          <pc:sldMk cId="1503341741" sldId="3016"/>
        </pc:sldMkLst>
      </pc:sldChg>
      <pc:sldChg chg="del">
        <pc:chgData name="伊健 杜" userId="e69aded81da48593" providerId="LiveId" clId="{461766C9-7173-48F8-BF0E-C955B4241CB5}" dt="2023-04-13T05:13:35.202" v="0" actId="47"/>
        <pc:sldMkLst>
          <pc:docMk/>
          <pc:sldMk cId="3098079388" sldId="3017"/>
        </pc:sldMkLst>
      </pc:sldChg>
      <pc:sldChg chg="del">
        <pc:chgData name="伊健 杜" userId="e69aded81da48593" providerId="LiveId" clId="{461766C9-7173-48F8-BF0E-C955B4241CB5}" dt="2023-04-13T05:13:35.202" v="0" actId="47"/>
        <pc:sldMkLst>
          <pc:docMk/>
          <pc:sldMk cId="3655361579" sldId="3018"/>
        </pc:sldMkLst>
      </pc:sldChg>
      <pc:sldChg chg="del">
        <pc:chgData name="伊健 杜" userId="e69aded81da48593" providerId="LiveId" clId="{461766C9-7173-48F8-BF0E-C955B4241CB5}" dt="2023-04-13T05:13:35.202" v="0" actId="47"/>
        <pc:sldMkLst>
          <pc:docMk/>
          <pc:sldMk cId="2253090751" sldId="3021"/>
        </pc:sldMkLst>
      </pc:sldChg>
      <pc:sldChg chg="addSp delSp modSp add del mod">
        <pc:chgData name="伊健 杜" userId="e69aded81da48593" providerId="LiveId" clId="{461766C9-7173-48F8-BF0E-C955B4241CB5}" dt="2023-04-13T08:03:21.364" v="5165"/>
        <pc:sldMkLst>
          <pc:docMk/>
          <pc:sldMk cId="1460987324" sldId="3022"/>
        </pc:sldMkLst>
        <pc:spChg chg="del">
          <ac:chgData name="伊健 杜" userId="e69aded81da48593" providerId="LiveId" clId="{461766C9-7173-48F8-BF0E-C955B4241CB5}" dt="2023-04-13T08:03:15.791" v="5151" actId="478"/>
          <ac:spMkLst>
            <pc:docMk/>
            <pc:sldMk cId="1460987324" sldId="3022"/>
            <ac:spMk id="2" creationId="{10304424-DB4A-36E7-9E0D-D32A5DD0F26C}"/>
          </ac:spMkLst>
        </pc:spChg>
        <pc:spChg chg="mod">
          <ac:chgData name="伊健 杜" userId="e69aded81da48593" providerId="LiveId" clId="{461766C9-7173-48F8-BF0E-C955B4241CB5}" dt="2023-04-13T08:03:21.364" v="5165"/>
          <ac:spMkLst>
            <pc:docMk/>
            <pc:sldMk cId="1460987324" sldId="3022"/>
            <ac:spMk id="3" creationId="{A68883CB-963E-F336-7660-7F30997E9C5B}"/>
          </ac:spMkLst>
        </pc:spChg>
        <pc:spChg chg="add del mod">
          <ac:chgData name="伊健 杜" userId="e69aded81da48593" providerId="LiveId" clId="{461766C9-7173-48F8-BF0E-C955B4241CB5}" dt="2023-04-13T08:03:18.011" v="5152" actId="478"/>
          <ac:spMkLst>
            <pc:docMk/>
            <pc:sldMk cId="1460987324" sldId="3022"/>
            <ac:spMk id="6" creationId="{592AC66B-71D7-5EBC-6168-2C07C6B4613A}"/>
          </ac:spMkLst>
        </pc:spChg>
      </pc:sldChg>
      <pc:sldChg chg="del">
        <pc:chgData name="伊健 杜" userId="e69aded81da48593" providerId="LiveId" clId="{461766C9-7173-48F8-BF0E-C955B4241CB5}" dt="2023-04-13T05:13:35.202" v="0" actId="47"/>
        <pc:sldMkLst>
          <pc:docMk/>
          <pc:sldMk cId="1158393761" sldId="3023"/>
        </pc:sldMkLst>
      </pc:sldChg>
      <pc:sldChg chg="del">
        <pc:chgData name="伊健 杜" userId="e69aded81da48593" providerId="LiveId" clId="{461766C9-7173-48F8-BF0E-C955B4241CB5}" dt="2023-04-13T05:13:35.202" v="0" actId="47"/>
        <pc:sldMkLst>
          <pc:docMk/>
          <pc:sldMk cId="3591054879" sldId="3024"/>
        </pc:sldMkLst>
      </pc:sldChg>
      <pc:sldChg chg="del">
        <pc:chgData name="伊健 杜" userId="e69aded81da48593" providerId="LiveId" clId="{461766C9-7173-48F8-BF0E-C955B4241CB5}" dt="2023-04-13T05:13:35.202" v="0" actId="47"/>
        <pc:sldMkLst>
          <pc:docMk/>
          <pc:sldMk cId="3241616784" sldId="3025"/>
        </pc:sldMkLst>
      </pc:sldChg>
      <pc:sldChg chg="del">
        <pc:chgData name="伊健 杜" userId="e69aded81da48593" providerId="LiveId" clId="{461766C9-7173-48F8-BF0E-C955B4241CB5}" dt="2023-04-13T05:13:35.202" v="0" actId="47"/>
        <pc:sldMkLst>
          <pc:docMk/>
          <pc:sldMk cId="4226897645" sldId="3026"/>
        </pc:sldMkLst>
      </pc:sldChg>
      <pc:sldChg chg="addSp delSp modSp add del mod">
        <pc:chgData name="伊健 杜" userId="e69aded81da48593" providerId="LiveId" clId="{461766C9-7173-48F8-BF0E-C955B4241CB5}" dt="2023-04-13T08:03:41.085" v="5189"/>
        <pc:sldMkLst>
          <pc:docMk/>
          <pc:sldMk cId="3087374632" sldId="3027"/>
        </pc:sldMkLst>
        <pc:spChg chg="del">
          <ac:chgData name="伊健 杜" userId="e69aded81da48593" providerId="LiveId" clId="{461766C9-7173-48F8-BF0E-C955B4241CB5}" dt="2023-04-13T08:03:32.310" v="5167" actId="478"/>
          <ac:spMkLst>
            <pc:docMk/>
            <pc:sldMk cId="3087374632" sldId="3027"/>
            <ac:spMk id="2" creationId="{10304424-DB4A-36E7-9E0D-D32A5DD0F26C}"/>
          </ac:spMkLst>
        </pc:spChg>
        <pc:spChg chg="mod">
          <ac:chgData name="伊健 杜" userId="e69aded81da48593" providerId="LiveId" clId="{461766C9-7173-48F8-BF0E-C955B4241CB5}" dt="2023-04-13T08:03:41.085" v="5189"/>
          <ac:spMkLst>
            <pc:docMk/>
            <pc:sldMk cId="3087374632" sldId="3027"/>
            <ac:spMk id="3" creationId="{90D857A6-C700-A4CE-6C24-391DC4FBEE19}"/>
          </ac:spMkLst>
        </pc:spChg>
        <pc:spChg chg="add del mod">
          <ac:chgData name="伊健 杜" userId="e69aded81da48593" providerId="LiveId" clId="{461766C9-7173-48F8-BF0E-C955B4241CB5}" dt="2023-04-13T08:03:33.728" v="5168" actId="478"/>
          <ac:spMkLst>
            <pc:docMk/>
            <pc:sldMk cId="3087374632" sldId="3027"/>
            <ac:spMk id="5" creationId="{C05942FD-47B7-102D-429A-1A8B4EA3E86E}"/>
          </ac:spMkLst>
        </pc:spChg>
      </pc:sldChg>
      <pc:sldChg chg="del">
        <pc:chgData name="伊健 杜" userId="e69aded81da48593" providerId="LiveId" clId="{461766C9-7173-48F8-BF0E-C955B4241CB5}" dt="2023-04-13T05:13:35.202" v="0" actId="47"/>
        <pc:sldMkLst>
          <pc:docMk/>
          <pc:sldMk cId="965435301" sldId="3028"/>
        </pc:sldMkLst>
      </pc:sldChg>
      <pc:sldChg chg="addSp delSp modSp add del mod">
        <pc:chgData name="伊健 杜" userId="e69aded81da48593" providerId="LiveId" clId="{461766C9-7173-48F8-BF0E-C955B4241CB5}" dt="2023-04-13T08:04:10.279" v="5208"/>
        <pc:sldMkLst>
          <pc:docMk/>
          <pc:sldMk cId="3031712219" sldId="3029"/>
        </pc:sldMkLst>
        <pc:spChg chg="del">
          <ac:chgData name="伊健 杜" userId="e69aded81da48593" providerId="LiveId" clId="{461766C9-7173-48F8-BF0E-C955B4241CB5}" dt="2023-04-13T08:03:57.456" v="5191" actId="478"/>
          <ac:spMkLst>
            <pc:docMk/>
            <pc:sldMk cId="3031712219" sldId="3029"/>
            <ac:spMk id="2" creationId="{10304424-DB4A-36E7-9E0D-D32A5DD0F26C}"/>
          </ac:spMkLst>
        </pc:spChg>
        <pc:spChg chg="mod">
          <ac:chgData name="伊健 杜" userId="e69aded81da48593" providerId="LiveId" clId="{461766C9-7173-48F8-BF0E-C955B4241CB5}" dt="2023-04-13T08:04:10.279" v="5208"/>
          <ac:spMkLst>
            <pc:docMk/>
            <pc:sldMk cId="3031712219" sldId="3029"/>
            <ac:spMk id="3" creationId="{90D857A6-C700-A4CE-6C24-391DC4FBEE19}"/>
          </ac:spMkLst>
        </pc:spChg>
        <pc:spChg chg="add del mod">
          <ac:chgData name="伊健 杜" userId="e69aded81da48593" providerId="LiveId" clId="{461766C9-7173-48F8-BF0E-C955B4241CB5}" dt="2023-04-13T08:04:05.213" v="5195" actId="478"/>
          <ac:spMkLst>
            <pc:docMk/>
            <pc:sldMk cId="3031712219" sldId="3029"/>
            <ac:spMk id="5" creationId="{31F2AC68-7ED1-090B-DA7B-38DA8F311C04}"/>
          </ac:spMkLst>
        </pc:spChg>
        <pc:spChg chg="add del mod">
          <ac:chgData name="伊健 杜" userId="e69aded81da48593" providerId="LiveId" clId="{461766C9-7173-48F8-BF0E-C955B4241CB5}" dt="2023-04-13T08:04:06.845" v="5196" actId="478"/>
          <ac:spMkLst>
            <pc:docMk/>
            <pc:sldMk cId="3031712219" sldId="3029"/>
            <ac:spMk id="7" creationId="{D328CF3F-6DDC-27FE-520B-2F5B7CD00E0C}"/>
          </ac:spMkLst>
        </pc:spChg>
      </pc:sldChg>
      <pc:sldChg chg="del">
        <pc:chgData name="伊健 杜" userId="e69aded81da48593" providerId="LiveId" clId="{461766C9-7173-48F8-BF0E-C955B4241CB5}" dt="2023-04-13T05:13:35.202" v="0" actId="47"/>
        <pc:sldMkLst>
          <pc:docMk/>
          <pc:sldMk cId="3883441171" sldId="3030"/>
        </pc:sldMkLst>
      </pc:sldChg>
      <pc:sldChg chg="del">
        <pc:chgData name="伊健 杜" userId="e69aded81da48593" providerId="LiveId" clId="{461766C9-7173-48F8-BF0E-C955B4241CB5}" dt="2023-04-13T05:13:35.202" v="0" actId="47"/>
        <pc:sldMkLst>
          <pc:docMk/>
          <pc:sldMk cId="1622549107" sldId="3031"/>
        </pc:sldMkLst>
      </pc:sldChg>
      <pc:sldChg chg="del">
        <pc:chgData name="伊健 杜" userId="e69aded81da48593" providerId="LiveId" clId="{461766C9-7173-48F8-BF0E-C955B4241CB5}" dt="2023-04-13T05:13:35.202" v="0" actId="47"/>
        <pc:sldMkLst>
          <pc:docMk/>
          <pc:sldMk cId="2620940260" sldId="3032"/>
        </pc:sldMkLst>
      </pc:sldChg>
      <pc:sldChg chg="del">
        <pc:chgData name="伊健 杜" userId="e69aded81da48593" providerId="LiveId" clId="{461766C9-7173-48F8-BF0E-C955B4241CB5}" dt="2023-04-13T05:13:35.202" v="0" actId="47"/>
        <pc:sldMkLst>
          <pc:docMk/>
          <pc:sldMk cId="2785416749" sldId="3033"/>
        </pc:sldMkLst>
      </pc:sldChg>
      <pc:sldChg chg="del">
        <pc:chgData name="伊健 杜" userId="e69aded81da48593" providerId="LiveId" clId="{461766C9-7173-48F8-BF0E-C955B4241CB5}" dt="2023-04-13T05:13:35.202" v="0" actId="47"/>
        <pc:sldMkLst>
          <pc:docMk/>
          <pc:sldMk cId="1831609384" sldId="3034"/>
        </pc:sldMkLst>
      </pc:sldChg>
      <pc:sldChg chg="del">
        <pc:chgData name="伊健 杜" userId="e69aded81da48593" providerId="LiveId" clId="{461766C9-7173-48F8-BF0E-C955B4241CB5}" dt="2023-04-13T05:13:35.202" v="0" actId="47"/>
        <pc:sldMkLst>
          <pc:docMk/>
          <pc:sldMk cId="2664416670" sldId="3035"/>
        </pc:sldMkLst>
      </pc:sldChg>
      <pc:sldChg chg="del">
        <pc:chgData name="伊健 杜" userId="e69aded81da48593" providerId="LiveId" clId="{461766C9-7173-48F8-BF0E-C955B4241CB5}" dt="2023-04-13T05:13:35.202" v="0" actId="47"/>
        <pc:sldMkLst>
          <pc:docMk/>
          <pc:sldMk cId="1441783604" sldId="3036"/>
        </pc:sldMkLst>
      </pc:sldChg>
      <pc:sldChg chg="del">
        <pc:chgData name="伊健 杜" userId="e69aded81da48593" providerId="LiveId" clId="{461766C9-7173-48F8-BF0E-C955B4241CB5}" dt="2023-04-13T05:13:35.202" v="0" actId="47"/>
        <pc:sldMkLst>
          <pc:docMk/>
          <pc:sldMk cId="1875720436" sldId="3037"/>
        </pc:sldMkLst>
      </pc:sldChg>
      <pc:sldChg chg="del">
        <pc:chgData name="伊健 杜" userId="e69aded81da48593" providerId="LiveId" clId="{461766C9-7173-48F8-BF0E-C955B4241CB5}" dt="2023-04-13T05:13:35.202" v="0" actId="47"/>
        <pc:sldMkLst>
          <pc:docMk/>
          <pc:sldMk cId="2303733700" sldId="3038"/>
        </pc:sldMkLst>
      </pc:sldChg>
      <pc:sldChg chg="del">
        <pc:chgData name="伊健 杜" userId="e69aded81da48593" providerId="LiveId" clId="{461766C9-7173-48F8-BF0E-C955B4241CB5}" dt="2023-04-13T05:13:35.202" v="0" actId="47"/>
        <pc:sldMkLst>
          <pc:docMk/>
          <pc:sldMk cId="3448570676" sldId="3039"/>
        </pc:sldMkLst>
      </pc:sldChg>
      <pc:sldChg chg="addSp delSp modSp add del mod">
        <pc:chgData name="伊健 杜" userId="e69aded81da48593" providerId="LiveId" clId="{461766C9-7173-48F8-BF0E-C955B4241CB5}" dt="2023-04-13T08:18:19.046" v="5255"/>
        <pc:sldMkLst>
          <pc:docMk/>
          <pc:sldMk cId="4012841617" sldId="3040"/>
        </pc:sldMkLst>
        <pc:spChg chg="add mod">
          <ac:chgData name="伊健 杜" userId="e69aded81da48593" providerId="LiveId" clId="{461766C9-7173-48F8-BF0E-C955B4241CB5}" dt="2023-04-13T05:40:07.635" v="311"/>
          <ac:spMkLst>
            <pc:docMk/>
            <pc:sldMk cId="4012841617" sldId="3040"/>
            <ac:spMk id="2" creationId="{C024BD86-39EF-40E4-C9F0-275A85D4731A}"/>
          </ac:spMkLst>
        </pc:spChg>
        <pc:spChg chg="add del">
          <ac:chgData name="伊健 杜" userId="e69aded81da48593" providerId="LiveId" clId="{461766C9-7173-48F8-BF0E-C955B4241CB5}" dt="2023-04-13T06:02:25.895" v="367"/>
          <ac:spMkLst>
            <pc:docMk/>
            <pc:sldMk cId="4012841617" sldId="3040"/>
            <ac:spMk id="3" creationId="{64BE71AE-D5DB-C4FA-DDD7-2E0EDE57828A}"/>
          </ac:spMkLst>
        </pc:spChg>
        <pc:spChg chg="mod">
          <ac:chgData name="伊健 杜" userId="e69aded81da48593" providerId="LiveId" clId="{461766C9-7173-48F8-BF0E-C955B4241CB5}" dt="2023-04-13T08:18:19.046" v="5255"/>
          <ac:spMkLst>
            <pc:docMk/>
            <pc:sldMk cId="4012841617" sldId="3040"/>
            <ac:spMk id="8" creationId="{5884198E-E006-8463-CEA3-71884B4F4207}"/>
          </ac:spMkLst>
        </pc:spChg>
        <pc:spChg chg="mod">
          <ac:chgData name="伊健 杜" userId="e69aded81da48593" providerId="LiveId" clId="{461766C9-7173-48F8-BF0E-C955B4241CB5}" dt="2023-04-13T05:40:05.868" v="309" actId="1076"/>
          <ac:spMkLst>
            <pc:docMk/>
            <pc:sldMk cId="4012841617" sldId="3040"/>
            <ac:spMk id="10" creationId="{D2B209B3-C55A-E164-0667-20214192BB0D}"/>
          </ac:spMkLst>
        </pc:spChg>
        <pc:picChg chg="add del mod">
          <ac:chgData name="伊健 杜" userId="e69aded81da48593" providerId="LiveId" clId="{461766C9-7173-48F8-BF0E-C955B4241CB5}" dt="2023-04-13T07:46:45.079" v="5085" actId="478"/>
          <ac:picMkLst>
            <pc:docMk/>
            <pc:sldMk cId="4012841617" sldId="3040"/>
            <ac:picMk id="1027" creationId="{5BD09AAD-8E49-919D-37EF-258B356C8647}"/>
          </ac:picMkLst>
        </pc:picChg>
        <pc:picChg chg="add mod">
          <ac:chgData name="伊健 杜" userId="e69aded81da48593" providerId="LiveId" clId="{461766C9-7173-48F8-BF0E-C955B4241CB5}" dt="2023-04-13T07:47:06.845" v="5087" actId="1076"/>
          <ac:picMkLst>
            <pc:docMk/>
            <pc:sldMk cId="4012841617" sldId="3040"/>
            <ac:picMk id="1029" creationId="{01ABB3EC-C425-EBC9-7CB6-789744536736}"/>
          </ac:picMkLst>
        </pc:picChg>
        <pc:picChg chg="del">
          <ac:chgData name="伊健 杜" userId="e69aded81da48593" providerId="LiveId" clId="{461766C9-7173-48F8-BF0E-C955B4241CB5}" dt="2023-04-13T05:39:49.625" v="306" actId="478"/>
          <ac:picMkLst>
            <pc:docMk/>
            <pc:sldMk cId="4012841617" sldId="3040"/>
            <ac:picMk id="15364" creationId="{3796211D-F35B-311A-19C5-C40CC57028AD}"/>
          </ac:picMkLst>
        </pc:picChg>
        <pc:picChg chg="del">
          <ac:chgData name="伊健 杜" userId="e69aded81da48593" providerId="LiveId" clId="{461766C9-7173-48F8-BF0E-C955B4241CB5}" dt="2023-04-13T05:39:49.625" v="306" actId="478"/>
          <ac:picMkLst>
            <pc:docMk/>
            <pc:sldMk cId="4012841617" sldId="3040"/>
            <ac:picMk id="15366" creationId="{E7AA615D-41E3-D3FC-ACDC-57CDF454ECAC}"/>
          </ac:picMkLst>
        </pc:picChg>
      </pc:sldChg>
      <pc:sldChg chg="del">
        <pc:chgData name="伊健 杜" userId="e69aded81da48593" providerId="LiveId" clId="{461766C9-7173-48F8-BF0E-C955B4241CB5}" dt="2023-04-13T05:13:35.202" v="0" actId="47"/>
        <pc:sldMkLst>
          <pc:docMk/>
          <pc:sldMk cId="97277606" sldId="3041"/>
        </pc:sldMkLst>
      </pc:sldChg>
      <pc:sldChg chg="del">
        <pc:chgData name="伊健 杜" userId="e69aded81da48593" providerId="LiveId" clId="{461766C9-7173-48F8-BF0E-C955B4241CB5}" dt="2023-04-13T05:13:35.202" v="0" actId="47"/>
        <pc:sldMkLst>
          <pc:docMk/>
          <pc:sldMk cId="3752908603" sldId="3042"/>
        </pc:sldMkLst>
      </pc:sldChg>
      <pc:sldChg chg="del">
        <pc:chgData name="伊健 杜" userId="e69aded81da48593" providerId="LiveId" clId="{461766C9-7173-48F8-BF0E-C955B4241CB5}" dt="2023-04-13T05:13:35.202" v="0" actId="47"/>
        <pc:sldMkLst>
          <pc:docMk/>
          <pc:sldMk cId="1757646681" sldId="3043"/>
        </pc:sldMkLst>
      </pc:sldChg>
      <pc:sldChg chg="addSp delSp modSp mod">
        <pc:chgData name="伊健 杜" userId="e69aded81da48593" providerId="LiveId" clId="{461766C9-7173-48F8-BF0E-C955B4241CB5}" dt="2023-04-13T10:29:23.817" v="5275" actId="478"/>
        <pc:sldMkLst>
          <pc:docMk/>
          <pc:sldMk cId="2311991883" sldId="3050"/>
        </pc:sldMkLst>
        <pc:spChg chg="add del mod">
          <ac:chgData name="伊健 杜" userId="e69aded81da48593" providerId="LiveId" clId="{461766C9-7173-48F8-BF0E-C955B4241CB5}" dt="2023-04-13T10:29:23.817" v="5275" actId="478"/>
          <ac:spMkLst>
            <pc:docMk/>
            <pc:sldMk cId="2311991883" sldId="3050"/>
            <ac:spMk id="3" creationId="{8BA5CD12-5A93-E78D-57A0-6CED64A6DB12}"/>
          </ac:spMkLst>
        </pc:spChg>
      </pc:sldChg>
      <pc:sldChg chg="del">
        <pc:chgData name="伊健 杜" userId="e69aded81da48593" providerId="LiveId" clId="{461766C9-7173-48F8-BF0E-C955B4241CB5}" dt="2023-04-13T05:13:35.202" v="0" actId="47"/>
        <pc:sldMkLst>
          <pc:docMk/>
          <pc:sldMk cId="990852442" sldId="3051"/>
        </pc:sldMkLst>
      </pc:sldChg>
      <pc:sldChg chg="delSp modSp add del mod ord">
        <pc:chgData name="伊健 杜" userId="e69aded81da48593" providerId="LiveId" clId="{461766C9-7173-48F8-BF0E-C955B4241CB5}" dt="2023-04-13T08:05:28.256" v="5254"/>
        <pc:sldMkLst>
          <pc:docMk/>
          <pc:sldMk cId="3756758941" sldId="3052"/>
        </pc:sldMkLst>
        <pc:spChg chg="mod">
          <ac:chgData name="伊健 杜" userId="e69aded81da48593" providerId="LiveId" clId="{461766C9-7173-48F8-BF0E-C955B4241CB5}" dt="2023-04-13T08:05:03.602" v="5237" actId="20577"/>
          <ac:spMkLst>
            <pc:docMk/>
            <pc:sldMk cId="3756758941" sldId="3052"/>
            <ac:spMk id="2" creationId="{6200BDD5-485A-C75E-91A4-01619E4E1D32}"/>
          </ac:spMkLst>
        </pc:spChg>
        <pc:spChg chg="del">
          <ac:chgData name="伊健 杜" userId="e69aded81da48593" providerId="LiveId" clId="{461766C9-7173-48F8-BF0E-C955B4241CB5}" dt="2023-04-13T08:04:54.301" v="5225" actId="478"/>
          <ac:spMkLst>
            <pc:docMk/>
            <pc:sldMk cId="3756758941" sldId="3052"/>
            <ac:spMk id="3" creationId="{91C8AFDE-1033-1C18-EFD3-C7CECC2011C0}"/>
          </ac:spMkLst>
        </pc:spChg>
        <pc:spChg chg="del">
          <ac:chgData name="伊健 杜" userId="e69aded81da48593" providerId="LiveId" clId="{461766C9-7173-48F8-BF0E-C955B4241CB5}" dt="2023-04-13T08:04:54.301" v="5225" actId="478"/>
          <ac:spMkLst>
            <pc:docMk/>
            <pc:sldMk cId="3756758941" sldId="3052"/>
            <ac:spMk id="13" creationId="{62959BE7-F8B0-53F3-92E3-9321BA521F35}"/>
          </ac:spMkLst>
        </pc:spChg>
        <pc:spChg chg="del">
          <ac:chgData name="伊健 杜" userId="e69aded81da48593" providerId="LiveId" clId="{461766C9-7173-48F8-BF0E-C955B4241CB5}" dt="2023-04-13T08:04:54.301" v="5225" actId="478"/>
          <ac:spMkLst>
            <pc:docMk/>
            <pc:sldMk cId="3756758941" sldId="3052"/>
            <ac:spMk id="14" creationId="{9D560BB3-85F8-0A8B-3A74-127BF7A5A1FF}"/>
          </ac:spMkLst>
        </pc:spChg>
        <pc:picChg chg="mod">
          <ac:chgData name="伊健 杜" userId="e69aded81da48593" providerId="LiveId" clId="{461766C9-7173-48F8-BF0E-C955B4241CB5}" dt="2023-04-13T08:05:22.723" v="5248" actId="1076"/>
          <ac:picMkLst>
            <pc:docMk/>
            <pc:sldMk cId="3756758941" sldId="3052"/>
            <ac:picMk id="8194" creationId="{F4F7AEEA-7BAC-A066-B496-9EE4F5DD3A8F}"/>
          </ac:picMkLst>
        </pc:picChg>
      </pc:sldChg>
      <pc:sldChg chg="delSp modSp add del mod">
        <pc:chgData name="伊健 杜" userId="e69aded81da48593" providerId="LiveId" clId="{461766C9-7173-48F8-BF0E-C955B4241CB5}" dt="2023-04-13T08:05:20.537" v="5247" actId="1076"/>
        <pc:sldMkLst>
          <pc:docMk/>
          <pc:sldMk cId="3138510662" sldId="3053"/>
        </pc:sldMkLst>
        <pc:spChg chg="mod">
          <ac:chgData name="伊健 杜" userId="e69aded81da48593" providerId="LiveId" clId="{461766C9-7173-48F8-BF0E-C955B4241CB5}" dt="2023-04-13T08:05:19.713" v="5246" actId="14100"/>
          <ac:spMkLst>
            <pc:docMk/>
            <pc:sldMk cId="3138510662" sldId="3053"/>
            <ac:spMk id="2" creationId="{6275AFF0-4B07-5AE6-5E3B-6B06BAD3B207}"/>
          </ac:spMkLst>
        </pc:spChg>
        <pc:spChg chg="del">
          <ac:chgData name="伊健 杜" userId="e69aded81da48593" providerId="LiveId" clId="{461766C9-7173-48F8-BF0E-C955B4241CB5}" dt="2023-04-13T08:05:14.507" v="5238" actId="478"/>
          <ac:spMkLst>
            <pc:docMk/>
            <pc:sldMk cId="3138510662" sldId="3053"/>
            <ac:spMk id="6" creationId="{228E3183-5A6E-EA3B-F785-24468735A784}"/>
          </ac:spMkLst>
        </pc:spChg>
        <pc:spChg chg="del">
          <ac:chgData name="伊健 杜" userId="e69aded81da48593" providerId="LiveId" clId="{461766C9-7173-48F8-BF0E-C955B4241CB5}" dt="2023-04-13T08:05:14.507" v="5238" actId="478"/>
          <ac:spMkLst>
            <pc:docMk/>
            <pc:sldMk cId="3138510662" sldId="3053"/>
            <ac:spMk id="9" creationId="{F5CD5102-F341-203D-B4C4-9E1DAB13EC08}"/>
          </ac:spMkLst>
        </pc:spChg>
        <pc:spChg chg="del">
          <ac:chgData name="伊健 杜" userId="e69aded81da48593" providerId="LiveId" clId="{461766C9-7173-48F8-BF0E-C955B4241CB5}" dt="2023-04-13T08:05:14.507" v="5238" actId="478"/>
          <ac:spMkLst>
            <pc:docMk/>
            <pc:sldMk cId="3138510662" sldId="3053"/>
            <ac:spMk id="11" creationId="{39D9B0F8-7400-D34A-D6F7-F377616330F2}"/>
          </ac:spMkLst>
        </pc:spChg>
        <pc:picChg chg="mod">
          <ac:chgData name="伊健 杜" userId="e69aded81da48593" providerId="LiveId" clId="{461766C9-7173-48F8-BF0E-C955B4241CB5}" dt="2023-04-13T08:05:20.537" v="5247" actId="1076"/>
          <ac:picMkLst>
            <pc:docMk/>
            <pc:sldMk cId="3138510662" sldId="3053"/>
            <ac:picMk id="7170" creationId="{DB8B0AD7-8173-53F8-AF11-CDDDD56F7054}"/>
          </ac:picMkLst>
        </pc:picChg>
      </pc:sldChg>
      <pc:sldChg chg="delSp modSp add del mod ord">
        <pc:chgData name="伊健 杜" userId="e69aded81da48593" providerId="LiveId" clId="{461766C9-7173-48F8-BF0E-C955B4241CB5}" dt="2023-04-13T08:05:27.309" v="5252"/>
        <pc:sldMkLst>
          <pc:docMk/>
          <pc:sldMk cId="1735474981" sldId="3054"/>
        </pc:sldMkLst>
        <pc:spChg chg="mod">
          <ac:chgData name="伊健 杜" userId="e69aded81da48593" providerId="LiveId" clId="{461766C9-7173-48F8-BF0E-C955B4241CB5}" dt="2023-04-13T08:04:36.949" v="5223" actId="14100"/>
          <ac:spMkLst>
            <pc:docMk/>
            <pc:sldMk cId="1735474981" sldId="3054"/>
            <ac:spMk id="2" creationId="{6275AFF0-4B07-5AE6-5E3B-6B06BAD3B207}"/>
          </ac:spMkLst>
        </pc:spChg>
        <pc:spChg chg="del">
          <ac:chgData name="伊健 杜" userId="e69aded81da48593" providerId="LiveId" clId="{461766C9-7173-48F8-BF0E-C955B4241CB5}" dt="2023-04-13T08:04:30.478" v="5210" actId="478"/>
          <ac:spMkLst>
            <pc:docMk/>
            <pc:sldMk cId="1735474981" sldId="3054"/>
            <ac:spMk id="3" creationId="{09BC5029-EBA3-8B51-992E-26B2B4318289}"/>
          </ac:spMkLst>
        </pc:spChg>
        <pc:spChg chg="del">
          <ac:chgData name="伊健 杜" userId="e69aded81da48593" providerId="LiveId" clId="{461766C9-7173-48F8-BF0E-C955B4241CB5}" dt="2023-04-13T08:04:30.478" v="5210" actId="478"/>
          <ac:spMkLst>
            <pc:docMk/>
            <pc:sldMk cId="1735474981" sldId="3054"/>
            <ac:spMk id="4" creationId="{85D95FEC-1C2C-00E0-69D7-E9E2D6EBC933}"/>
          </ac:spMkLst>
        </pc:spChg>
        <pc:spChg chg="del">
          <ac:chgData name="伊健 杜" userId="e69aded81da48593" providerId="LiveId" clId="{461766C9-7173-48F8-BF0E-C955B4241CB5}" dt="2023-04-13T08:04:30.478" v="5210" actId="478"/>
          <ac:spMkLst>
            <pc:docMk/>
            <pc:sldMk cId="1735474981" sldId="3054"/>
            <ac:spMk id="5" creationId="{0E10AE65-662B-659B-7C3B-114F3A93CFDD}"/>
          </ac:spMkLst>
        </pc:spChg>
        <pc:picChg chg="mod">
          <ac:chgData name="伊健 杜" userId="e69aded81da48593" providerId="LiveId" clId="{461766C9-7173-48F8-BF0E-C955B4241CB5}" dt="2023-04-13T08:05:25.753" v="5250" actId="1076"/>
          <ac:picMkLst>
            <pc:docMk/>
            <pc:sldMk cId="1735474981" sldId="3054"/>
            <ac:picMk id="6146" creationId="{899DFE0D-EC51-65E7-F8CE-8324F7DF9BA1}"/>
          </ac:picMkLst>
        </pc:picChg>
        <pc:picChg chg="mod">
          <ac:chgData name="伊健 杜" userId="e69aded81da48593" providerId="LiveId" clId="{461766C9-7173-48F8-BF0E-C955B4241CB5}" dt="2023-04-13T08:05:25.753" v="5250" actId="1076"/>
          <ac:picMkLst>
            <pc:docMk/>
            <pc:sldMk cId="1735474981" sldId="3054"/>
            <ac:picMk id="6148" creationId="{C5E5D5D2-E897-F86F-ED9B-84F11AEA67E9}"/>
          </ac:picMkLst>
        </pc:picChg>
      </pc:sldChg>
      <pc:sldChg chg="addSp delSp modSp add mod">
        <pc:chgData name="伊健 杜" userId="e69aded81da48593" providerId="LiveId" clId="{461766C9-7173-48F8-BF0E-C955B4241CB5}" dt="2023-04-13T08:18:19.046" v="5255"/>
        <pc:sldMkLst>
          <pc:docMk/>
          <pc:sldMk cId="3914436356" sldId="3059"/>
        </pc:sldMkLst>
        <pc:spChg chg="mod">
          <ac:chgData name="伊健 杜" userId="e69aded81da48593" providerId="LiveId" clId="{461766C9-7173-48F8-BF0E-C955B4241CB5}" dt="2023-04-13T05:15:50.161" v="17"/>
          <ac:spMkLst>
            <pc:docMk/>
            <pc:sldMk cId="3914436356" sldId="3059"/>
            <ac:spMk id="2" creationId="{10304424-DB4A-36E7-9E0D-D32A5DD0F26C}"/>
          </ac:spMkLst>
        </pc:spChg>
        <pc:spChg chg="mod">
          <ac:chgData name="伊健 杜" userId="e69aded81da48593" providerId="LiveId" clId="{461766C9-7173-48F8-BF0E-C955B4241CB5}" dt="2023-04-13T08:18:19.046" v="5255"/>
          <ac:spMkLst>
            <pc:docMk/>
            <pc:sldMk cId="3914436356" sldId="3059"/>
            <ac:spMk id="3" creationId="{90D857A6-C700-A4CE-6C24-391DC4FBEE19}"/>
          </ac:spMkLst>
        </pc:spChg>
        <pc:picChg chg="add mod">
          <ac:chgData name="伊健 杜" userId="e69aded81da48593" providerId="LiveId" clId="{461766C9-7173-48F8-BF0E-C955B4241CB5}" dt="2023-04-13T07:45:32.133" v="5077" actId="1076"/>
          <ac:picMkLst>
            <pc:docMk/>
            <pc:sldMk cId="3914436356" sldId="3059"/>
            <ac:picMk id="2050" creationId="{5001A8B5-6166-E0DA-0405-10DC67C2282A}"/>
          </ac:picMkLst>
        </pc:picChg>
        <pc:picChg chg="del">
          <ac:chgData name="伊健 杜" userId="e69aded81da48593" providerId="LiveId" clId="{461766C9-7173-48F8-BF0E-C955B4241CB5}" dt="2023-04-13T05:15:53.616" v="18" actId="478"/>
          <ac:picMkLst>
            <pc:docMk/>
            <pc:sldMk cId="3914436356" sldId="3059"/>
            <ac:picMk id="29698" creationId="{5BF90B47-4B87-80C2-9BF4-7CB6BFA8B980}"/>
          </ac:picMkLst>
        </pc:picChg>
      </pc:sldChg>
      <pc:sldChg chg="addSp modSp add mod">
        <pc:chgData name="伊健 杜" userId="e69aded81da48593" providerId="LiveId" clId="{461766C9-7173-48F8-BF0E-C955B4241CB5}" dt="2023-04-13T07:46:25.796" v="5082" actId="1076"/>
        <pc:sldMkLst>
          <pc:docMk/>
          <pc:sldMk cId="1916847066" sldId="3060"/>
        </pc:sldMkLst>
        <pc:spChg chg="mod">
          <ac:chgData name="伊健 杜" userId="e69aded81da48593" providerId="LiveId" clId="{461766C9-7173-48F8-BF0E-C955B4241CB5}" dt="2023-04-13T05:27:57.134" v="229"/>
          <ac:spMkLst>
            <pc:docMk/>
            <pc:sldMk cId="1916847066" sldId="3060"/>
            <ac:spMk id="3" creationId="{90D857A6-C700-A4CE-6C24-391DC4FBEE19}"/>
          </ac:spMkLst>
        </pc:spChg>
        <pc:picChg chg="add mod">
          <ac:chgData name="伊健 杜" userId="e69aded81da48593" providerId="LiveId" clId="{461766C9-7173-48F8-BF0E-C955B4241CB5}" dt="2023-04-13T07:46:25.796" v="5082" actId="1076"/>
          <ac:picMkLst>
            <pc:docMk/>
            <pc:sldMk cId="1916847066" sldId="3060"/>
            <ac:picMk id="5122" creationId="{93BD49A0-0517-6194-A63A-61C27AD38FEE}"/>
          </ac:picMkLst>
        </pc:picChg>
      </pc:sldChg>
      <pc:sldChg chg="modSp add mod">
        <pc:chgData name="伊健 杜" userId="e69aded81da48593" providerId="LiveId" clId="{461766C9-7173-48F8-BF0E-C955B4241CB5}" dt="2023-04-13T05:37:11.132" v="245" actId="27636"/>
        <pc:sldMkLst>
          <pc:docMk/>
          <pc:sldMk cId="2119518648" sldId="3061"/>
        </pc:sldMkLst>
        <pc:spChg chg="mod">
          <ac:chgData name="伊健 杜" userId="e69aded81da48593" providerId="LiveId" clId="{461766C9-7173-48F8-BF0E-C955B4241CB5}" dt="2023-04-13T05:37:11.132" v="245" actId="27636"/>
          <ac:spMkLst>
            <pc:docMk/>
            <pc:sldMk cId="2119518648" sldId="3061"/>
            <ac:spMk id="2" creationId="{08CCE4F1-5354-A605-566E-5F8AAE2435A0}"/>
          </ac:spMkLst>
        </pc:spChg>
      </pc:sldChg>
      <pc:sldChg chg="modSp add mod">
        <pc:chgData name="伊健 杜" userId="e69aded81da48593" providerId="LiveId" clId="{461766C9-7173-48F8-BF0E-C955B4241CB5}" dt="2023-04-13T08:18:19.046" v="5255"/>
        <pc:sldMkLst>
          <pc:docMk/>
          <pc:sldMk cId="1831002364" sldId="3062"/>
        </pc:sldMkLst>
        <pc:spChg chg="mod">
          <ac:chgData name="伊健 杜" userId="e69aded81da48593" providerId="LiveId" clId="{461766C9-7173-48F8-BF0E-C955B4241CB5}" dt="2023-04-13T08:18:19.046" v="5255"/>
          <ac:spMkLst>
            <pc:docMk/>
            <pc:sldMk cId="1831002364" sldId="3062"/>
            <ac:spMk id="2" creationId="{08CCE4F1-5354-A605-566E-5F8AAE2435A0}"/>
          </ac:spMkLst>
        </pc:spChg>
      </pc:sldChg>
      <pc:sldChg chg="add del">
        <pc:chgData name="伊健 杜" userId="e69aded81da48593" providerId="LiveId" clId="{461766C9-7173-48F8-BF0E-C955B4241CB5}" dt="2023-04-13T05:38:06.184" v="299" actId="47"/>
        <pc:sldMkLst>
          <pc:docMk/>
          <pc:sldMk cId="1142103" sldId="3063"/>
        </pc:sldMkLst>
      </pc:sldChg>
      <pc:sldChg chg="addSp modSp add mod">
        <pc:chgData name="伊健 杜" userId="e69aded81da48593" providerId="LiveId" clId="{461766C9-7173-48F8-BF0E-C955B4241CB5}" dt="2023-04-13T08:18:19.046" v="5255"/>
        <pc:sldMkLst>
          <pc:docMk/>
          <pc:sldMk cId="2466892520" sldId="3063"/>
        </pc:sldMkLst>
        <pc:spChg chg="mod">
          <ac:chgData name="伊健 杜" userId="e69aded81da48593" providerId="LiveId" clId="{461766C9-7173-48F8-BF0E-C955B4241CB5}" dt="2023-04-13T08:18:19.046" v="5255"/>
          <ac:spMkLst>
            <pc:docMk/>
            <pc:sldMk cId="2466892520" sldId="3063"/>
            <ac:spMk id="8" creationId="{5884198E-E006-8463-CEA3-71884B4F4207}"/>
          </ac:spMkLst>
        </pc:spChg>
        <pc:picChg chg="add mod">
          <ac:chgData name="伊健 杜" userId="e69aded81da48593" providerId="LiveId" clId="{461766C9-7173-48F8-BF0E-C955B4241CB5}" dt="2023-04-13T07:47:23.114" v="5089" actId="1076"/>
          <ac:picMkLst>
            <pc:docMk/>
            <pc:sldMk cId="2466892520" sldId="3063"/>
            <ac:picMk id="4098" creationId="{1576CA42-A5D3-D16C-433F-DFE6A2403F01}"/>
          </ac:picMkLst>
        </pc:picChg>
      </pc:sldChg>
      <pc:sldChg chg="addSp delSp modSp add mod">
        <pc:chgData name="伊健 杜" userId="e69aded81da48593" providerId="LiveId" clId="{461766C9-7173-48F8-BF0E-C955B4241CB5}" dt="2023-04-13T08:18:19.046" v="5255"/>
        <pc:sldMkLst>
          <pc:docMk/>
          <pc:sldMk cId="2975277454" sldId="3064"/>
        </pc:sldMkLst>
        <pc:spChg chg="add del">
          <ac:chgData name="伊健 杜" userId="e69aded81da48593" providerId="LiveId" clId="{461766C9-7173-48F8-BF0E-C955B4241CB5}" dt="2023-04-13T07:47:52.236" v="5091" actId="478"/>
          <ac:spMkLst>
            <pc:docMk/>
            <pc:sldMk cId="2975277454" sldId="3064"/>
            <ac:spMk id="3" creationId="{302797AE-68F4-AA09-46B1-B368A30B839A}"/>
          </ac:spMkLst>
        </pc:spChg>
        <pc:spChg chg="mod">
          <ac:chgData name="伊健 杜" userId="e69aded81da48593" providerId="LiveId" clId="{461766C9-7173-48F8-BF0E-C955B4241CB5}" dt="2023-04-13T08:18:19.046" v="5255"/>
          <ac:spMkLst>
            <pc:docMk/>
            <pc:sldMk cId="2975277454" sldId="3064"/>
            <ac:spMk id="8" creationId="{5884198E-E006-8463-CEA3-71884B4F4207}"/>
          </ac:spMkLst>
        </pc:spChg>
        <pc:picChg chg="add mod">
          <ac:chgData name="伊健 杜" userId="e69aded81da48593" providerId="LiveId" clId="{461766C9-7173-48F8-BF0E-C955B4241CB5}" dt="2023-04-13T07:47:54.888" v="5093" actId="1076"/>
          <ac:picMkLst>
            <pc:docMk/>
            <pc:sldMk cId="2975277454" sldId="3064"/>
            <ac:picMk id="3076" creationId="{3A18999B-0558-956B-90B2-EFCE4BA8AC33}"/>
          </ac:picMkLst>
        </pc:picChg>
      </pc:sldChg>
      <pc:sldChg chg="modSp add mod">
        <pc:chgData name="伊健 杜" userId="e69aded81da48593" providerId="LiveId" clId="{461766C9-7173-48F8-BF0E-C955B4241CB5}" dt="2023-04-13T08:18:19.046" v="5255"/>
        <pc:sldMkLst>
          <pc:docMk/>
          <pc:sldMk cId="2394622419" sldId="3065"/>
        </pc:sldMkLst>
        <pc:spChg chg="mod">
          <ac:chgData name="伊健 杜" userId="e69aded81da48593" providerId="LiveId" clId="{461766C9-7173-48F8-BF0E-C955B4241CB5}" dt="2023-04-13T08:18:19.046" v="5255"/>
          <ac:spMkLst>
            <pc:docMk/>
            <pc:sldMk cId="2394622419" sldId="3065"/>
            <ac:spMk id="2" creationId="{08CCE4F1-5354-A605-566E-5F8AAE2435A0}"/>
          </ac:spMkLst>
        </pc:spChg>
      </pc:sldChg>
      <pc:sldChg chg="addSp delSp modSp add mod">
        <pc:chgData name="伊健 杜" userId="e69aded81da48593" providerId="LiveId" clId="{461766C9-7173-48F8-BF0E-C955B4241CB5}" dt="2023-04-13T11:09:12.053" v="5280" actId="478"/>
        <pc:sldMkLst>
          <pc:docMk/>
          <pc:sldMk cId="2440216222" sldId="3066"/>
        </pc:sldMkLst>
        <pc:spChg chg="mod">
          <ac:chgData name="伊健 杜" userId="e69aded81da48593" providerId="LiveId" clId="{461766C9-7173-48F8-BF0E-C955B4241CB5}" dt="2023-04-13T08:18:19.046" v="5255"/>
          <ac:spMkLst>
            <pc:docMk/>
            <pc:sldMk cId="2440216222" sldId="3066"/>
            <ac:spMk id="2" creationId="{08CCE4F1-5354-A605-566E-5F8AAE2435A0}"/>
          </ac:spMkLst>
        </pc:spChg>
        <pc:picChg chg="add del mod">
          <ac:chgData name="伊健 杜" userId="e69aded81da48593" providerId="LiveId" clId="{461766C9-7173-48F8-BF0E-C955B4241CB5}" dt="2023-04-13T11:09:12.053" v="5280" actId="478"/>
          <ac:picMkLst>
            <pc:docMk/>
            <pc:sldMk cId="2440216222" sldId="3066"/>
            <ac:picMk id="11266" creationId="{6C97B5E2-2DBC-DF2A-CCB1-5983149F4EBF}"/>
          </ac:picMkLst>
        </pc:picChg>
      </pc:sldChg>
      <pc:sldChg chg="addSp delSp modSp new mod delAnim modAnim">
        <pc:chgData name="伊健 杜" userId="e69aded81da48593" providerId="LiveId" clId="{461766C9-7173-48F8-BF0E-C955B4241CB5}" dt="2023-04-13T11:12:29.223" v="5281" actId="478"/>
        <pc:sldMkLst>
          <pc:docMk/>
          <pc:sldMk cId="2925609551" sldId="3067"/>
        </pc:sldMkLst>
        <pc:spChg chg="del">
          <ac:chgData name="伊健 杜" userId="e69aded81da48593" providerId="LiveId" clId="{461766C9-7173-48F8-BF0E-C955B4241CB5}" dt="2023-04-13T06:26:16.048" v="745" actId="478"/>
          <ac:spMkLst>
            <pc:docMk/>
            <pc:sldMk cId="2925609551" sldId="3067"/>
            <ac:spMk id="2" creationId="{045FCE53-7E88-EA58-714A-EBCF77A8E32F}"/>
          </ac:spMkLst>
        </pc:spChg>
        <pc:spChg chg="del">
          <ac:chgData name="伊健 杜" userId="e69aded81da48593" providerId="LiveId" clId="{461766C9-7173-48F8-BF0E-C955B4241CB5}" dt="2023-04-13T06:26:16.048" v="745" actId="478"/>
          <ac:spMkLst>
            <pc:docMk/>
            <pc:sldMk cId="2925609551" sldId="3067"/>
            <ac:spMk id="3" creationId="{B3DF8E84-2E75-D890-585F-A1861FAE5FCD}"/>
          </ac:spMkLst>
        </pc:spChg>
        <pc:spChg chg="add mod">
          <ac:chgData name="伊健 杜" userId="e69aded81da48593" providerId="LiveId" clId="{461766C9-7173-48F8-BF0E-C955B4241CB5}" dt="2023-04-13T08:18:19.046" v="5255"/>
          <ac:spMkLst>
            <pc:docMk/>
            <pc:sldMk cId="2925609551" sldId="3067"/>
            <ac:spMk id="6" creationId="{2FF6BDAD-5CE0-00C0-2088-60D55D23ECA9}"/>
          </ac:spMkLst>
        </pc:spChg>
        <pc:spChg chg="add mod">
          <ac:chgData name="伊健 杜" userId="e69aded81da48593" providerId="LiveId" clId="{461766C9-7173-48F8-BF0E-C955B4241CB5}" dt="2023-04-13T08:18:19.046" v="5255"/>
          <ac:spMkLst>
            <pc:docMk/>
            <pc:sldMk cId="2925609551" sldId="3067"/>
            <ac:spMk id="9" creationId="{0563680B-1CF2-0F0B-8B49-40A014919C98}"/>
          </ac:spMkLst>
        </pc:spChg>
        <pc:spChg chg="add mod">
          <ac:chgData name="伊健 杜" userId="e69aded81da48593" providerId="LiveId" clId="{461766C9-7173-48F8-BF0E-C955B4241CB5}" dt="2023-04-13T08:18:19.046" v="5255"/>
          <ac:spMkLst>
            <pc:docMk/>
            <pc:sldMk cId="2925609551" sldId="3067"/>
            <ac:spMk id="10" creationId="{AD562831-C603-E230-C23A-BD8921C025F1}"/>
          </ac:spMkLst>
        </pc:spChg>
        <pc:spChg chg="add mod">
          <ac:chgData name="伊健 杜" userId="e69aded81da48593" providerId="LiveId" clId="{461766C9-7173-48F8-BF0E-C955B4241CB5}" dt="2023-04-13T08:18:19.046" v="5255"/>
          <ac:spMkLst>
            <pc:docMk/>
            <pc:sldMk cId="2925609551" sldId="3067"/>
            <ac:spMk id="11" creationId="{FEF7D063-A927-AE91-0502-91307743DFF3}"/>
          </ac:spMkLst>
        </pc:spChg>
        <pc:spChg chg="add mod">
          <ac:chgData name="伊健 杜" userId="e69aded81da48593" providerId="LiveId" clId="{461766C9-7173-48F8-BF0E-C955B4241CB5}" dt="2023-04-13T06:58:28.416" v="3116" actId="1076"/>
          <ac:spMkLst>
            <pc:docMk/>
            <pc:sldMk cId="2925609551" sldId="3067"/>
            <ac:spMk id="12" creationId="{77268017-B593-FB7A-DD37-527808DC6FCD}"/>
          </ac:spMkLst>
        </pc:spChg>
        <pc:spChg chg="add del mod">
          <ac:chgData name="伊健 杜" userId="e69aded81da48593" providerId="LiveId" clId="{461766C9-7173-48F8-BF0E-C955B4241CB5}" dt="2023-04-13T11:12:29.223" v="5281" actId="478"/>
          <ac:spMkLst>
            <pc:docMk/>
            <pc:sldMk cId="2925609551" sldId="3067"/>
            <ac:spMk id="13" creationId="{E8DA824A-1468-4623-2DD3-66F113B7A9AE}"/>
          </ac:spMkLst>
        </pc:spChg>
        <pc:spChg chg="add mod">
          <ac:chgData name="伊健 杜" userId="e69aded81da48593" providerId="LiveId" clId="{461766C9-7173-48F8-BF0E-C955B4241CB5}" dt="2023-04-13T08:18:19.046" v="5255"/>
          <ac:spMkLst>
            <pc:docMk/>
            <pc:sldMk cId="2925609551" sldId="3067"/>
            <ac:spMk id="14" creationId="{8DBE20B6-9500-EA5D-B641-59F642CD8300}"/>
          </ac:spMkLst>
        </pc:spChg>
        <pc:spChg chg="add mod">
          <ac:chgData name="伊健 杜" userId="e69aded81da48593" providerId="LiveId" clId="{461766C9-7173-48F8-BF0E-C955B4241CB5}" dt="2023-04-13T08:18:19.046" v="5255"/>
          <ac:spMkLst>
            <pc:docMk/>
            <pc:sldMk cId="2925609551" sldId="3067"/>
            <ac:spMk id="15" creationId="{5CF18E3E-90D8-9B97-BFBD-97188DABF99E}"/>
          </ac:spMkLst>
        </pc:spChg>
        <pc:picChg chg="add del mod">
          <ac:chgData name="伊健 杜" userId="e69aded81da48593" providerId="LiveId" clId="{461766C9-7173-48F8-BF0E-C955B4241CB5}" dt="2023-04-13T06:26:35.481" v="754" actId="478"/>
          <ac:picMkLst>
            <pc:docMk/>
            <pc:sldMk cId="2925609551" sldId="3067"/>
            <ac:picMk id="5" creationId="{1E22FD3B-11BF-B09B-5679-73DF7FF27BFE}"/>
          </ac:picMkLst>
        </pc:picChg>
        <pc:picChg chg="add del mod">
          <ac:chgData name="伊健 杜" userId="e69aded81da48593" providerId="LiveId" clId="{461766C9-7173-48F8-BF0E-C955B4241CB5}" dt="2023-04-13T06:37:46.807" v="1408" actId="478"/>
          <ac:picMkLst>
            <pc:docMk/>
            <pc:sldMk cId="2925609551" sldId="3067"/>
            <ac:picMk id="8" creationId="{AAAE6D08-2809-994C-1B63-4B4BFC5E5E3B}"/>
          </ac:picMkLst>
        </pc:picChg>
      </pc:sldChg>
      <pc:sldChg chg="addSp modSp add mod modAnim">
        <pc:chgData name="伊健 杜" userId="e69aded81da48593" providerId="LiveId" clId="{461766C9-7173-48F8-BF0E-C955B4241CB5}" dt="2023-04-13T08:18:19.046" v="5255"/>
        <pc:sldMkLst>
          <pc:docMk/>
          <pc:sldMk cId="2625978408" sldId="3068"/>
        </pc:sldMkLst>
        <pc:spChg chg="add mod">
          <ac:chgData name="伊健 杜" userId="e69aded81da48593" providerId="LiveId" clId="{461766C9-7173-48F8-BF0E-C955B4241CB5}" dt="2023-04-13T08:18:19.046" v="5255"/>
          <ac:spMkLst>
            <pc:docMk/>
            <pc:sldMk cId="2625978408" sldId="3068"/>
            <ac:spMk id="2" creationId="{AA2B744F-2387-28AE-8518-4DD220DE6E43}"/>
          </ac:spMkLst>
        </pc:spChg>
        <pc:spChg chg="add mod">
          <ac:chgData name="伊健 杜" userId="e69aded81da48593" providerId="LiveId" clId="{461766C9-7173-48F8-BF0E-C955B4241CB5}" dt="2023-04-13T08:18:19.046" v="5255"/>
          <ac:spMkLst>
            <pc:docMk/>
            <pc:sldMk cId="2625978408" sldId="3068"/>
            <ac:spMk id="3" creationId="{1CECFBD1-AED6-43BB-4502-ECC663863E2C}"/>
          </ac:spMkLst>
        </pc:spChg>
        <pc:spChg chg="add mod">
          <ac:chgData name="伊健 杜" userId="e69aded81da48593" providerId="LiveId" clId="{461766C9-7173-48F8-BF0E-C955B4241CB5}" dt="2023-04-13T08:18:19.046" v="5255"/>
          <ac:spMkLst>
            <pc:docMk/>
            <pc:sldMk cId="2625978408" sldId="3068"/>
            <ac:spMk id="4" creationId="{D5ACD194-B8EF-2A50-9F89-2835743B673A}"/>
          </ac:spMkLst>
        </pc:spChg>
        <pc:spChg chg="add mod">
          <ac:chgData name="伊健 杜" userId="e69aded81da48593" providerId="LiveId" clId="{461766C9-7173-48F8-BF0E-C955B4241CB5}" dt="2023-04-13T07:21:43.391" v="3707"/>
          <ac:spMkLst>
            <pc:docMk/>
            <pc:sldMk cId="2625978408" sldId="3068"/>
            <ac:spMk id="5" creationId="{A4A62148-3F4F-6CFA-918F-0FAB7FACBFB2}"/>
          </ac:spMkLst>
        </pc:spChg>
        <pc:spChg chg="mod">
          <ac:chgData name="伊健 杜" userId="e69aded81da48593" providerId="LiveId" clId="{461766C9-7173-48F8-BF0E-C955B4241CB5}" dt="2023-04-13T08:18:19.046" v="5255"/>
          <ac:spMkLst>
            <pc:docMk/>
            <pc:sldMk cId="2625978408" sldId="3068"/>
            <ac:spMk id="6" creationId="{2FF6BDAD-5CE0-00C0-2088-60D55D23ECA9}"/>
          </ac:spMkLst>
        </pc:spChg>
        <pc:spChg chg="add mod">
          <ac:chgData name="伊健 杜" userId="e69aded81da48593" providerId="LiveId" clId="{461766C9-7173-48F8-BF0E-C955B4241CB5}" dt="2023-04-13T07:21:52.747" v="3720"/>
          <ac:spMkLst>
            <pc:docMk/>
            <pc:sldMk cId="2625978408" sldId="3068"/>
            <ac:spMk id="7" creationId="{F71F9963-9A7F-8956-DB56-043A8DA8F56F}"/>
          </ac:spMkLst>
        </pc:spChg>
        <pc:spChg chg="add mod">
          <ac:chgData name="伊健 杜" userId="e69aded81da48593" providerId="LiveId" clId="{461766C9-7173-48F8-BF0E-C955B4241CB5}" dt="2023-04-13T08:18:19.046" v="5255"/>
          <ac:spMkLst>
            <pc:docMk/>
            <pc:sldMk cId="2625978408" sldId="3068"/>
            <ac:spMk id="8" creationId="{F161D820-E809-BC12-2FDB-BE5C4F1CC2A6}"/>
          </ac:spMkLst>
        </pc:spChg>
      </pc:sldChg>
      <pc:sldChg chg="delSp modSp new mod ord">
        <pc:chgData name="伊健 杜" userId="e69aded81da48593" providerId="LiveId" clId="{461766C9-7173-48F8-BF0E-C955B4241CB5}" dt="2023-04-13T07:27:14.640" v="3746" actId="122"/>
        <pc:sldMkLst>
          <pc:docMk/>
          <pc:sldMk cId="2899040409" sldId="3069"/>
        </pc:sldMkLst>
        <pc:spChg chg="mod">
          <ac:chgData name="伊健 杜" userId="e69aded81da48593" providerId="LiveId" clId="{461766C9-7173-48F8-BF0E-C955B4241CB5}" dt="2023-04-13T07:27:14.640" v="3746" actId="122"/>
          <ac:spMkLst>
            <pc:docMk/>
            <pc:sldMk cId="2899040409" sldId="3069"/>
            <ac:spMk id="2" creationId="{B53539EB-9C46-5752-F286-0D8E863326C5}"/>
          </ac:spMkLst>
        </pc:spChg>
        <pc:spChg chg="del">
          <ac:chgData name="伊健 杜" userId="e69aded81da48593" providerId="LiveId" clId="{461766C9-7173-48F8-BF0E-C955B4241CB5}" dt="2023-04-13T07:26:54.915" v="3738" actId="478"/>
          <ac:spMkLst>
            <pc:docMk/>
            <pc:sldMk cId="2899040409" sldId="3069"/>
            <ac:spMk id="3" creationId="{D6D601B6-5B0A-7DE0-DCDB-078BC96CAFE1}"/>
          </ac:spMkLst>
        </pc:spChg>
      </pc:sldChg>
      <pc:sldChg chg="addSp modSp add mod">
        <pc:chgData name="伊健 杜" userId="e69aded81da48593" providerId="LiveId" clId="{461766C9-7173-48F8-BF0E-C955B4241CB5}" dt="2023-04-13T08:18:19.046" v="5255"/>
        <pc:sldMkLst>
          <pc:docMk/>
          <pc:sldMk cId="2531784597" sldId="3070"/>
        </pc:sldMkLst>
        <pc:spChg chg="mod">
          <ac:chgData name="伊健 杜" userId="e69aded81da48593" providerId="LiveId" clId="{461766C9-7173-48F8-BF0E-C955B4241CB5}" dt="2023-04-13T08:18:19.046" v="5255"/>
          <ac:spMkLst>
            <pc:docMk/>
            <pc:sldMk cId="2531784597" sldId="3070"/>
            <ac:spMk id="2" creationId="{10304424-DB4A-36E7-9E0D-D32A5DD0F26C}"/>
          </ac:spMkLst>
        </pc:spChg>
        <pc:spChg chg="mod">
          <ac:chgData name="伊健 杜" userId="e69aded81da48593" providerId="LiveId" clId="{461766C9-7173-48F8-BF0E-C955B4241CB5}" dt="2023-04-13T08:18:19.046" v="5255"/>
          <ac:spMkLst>
            <pc:docMk/>
            <pc:sldMk cId="2531784597" sldId="3070"/>
            <ac:spMk id="3" creationId="{90D857A6-C700-A4CE-6C24-391DC4FBEE19}"/>
          </ac:spMkLst>
        </pc:spChg>
        <pc:picChg chg="add mod">
          <ac:chgData name="伊健 杜" userId="e69aded81da48593" providerId="LiveId" clId="{461766C9-7173-48F8-BF0E-C955B4241CB5}" dt="2023-04-13T07:48:52.656" v="5096" actId="14100"/>
          <ac:picMkLst>
            <pc:docMk/>
            <pc:sldMk cId="2531784597" sldId="3070"/>
            <ac:picMk id="6146" creationId="{6D02D3B3-C707-BCF6-1999-93589090077F}"/>
          </ac:picMkLst>
        </pc:picChg>
      </pc:sldChg>
      <pc:sldChg chg="add">
        <pc:chgData name="伊健 杜" userId="e69aded81da48593" providerId="LiveId" clId="{461766C9-7173-48F8-BF0E-C955B4241CB5}" dt="2023-04-13T07:26:51.221" v="3735"/>
        <pc:sldMkLst>
          <pc:docMk/>
          <pc:sldMk cId="3638187495" sldId="3071"/>
        </pc:sldMkLst>
      </pc:sldChg>
      <pc:sldChg chg="new del">
        <pc:chgData name="伊健 杜" userId="e69aded81da48593" providerId="LiveId" clId="{461766C9-7173-48F8-BF0E-C955B4241CB5}" dt="2023-04-13T07:28:26.956" v="3815" actId="47"/>
        <pc:sldMkLst>
          <pc:docMk/>
          <pc:sldMk cId="1429391423" sldId="3072"/>
        </pc:sldMkLst>
      </pc:sldChg>
      <pc:sldChg chg="addSp modSp add mod">
        <pc:chgData name="伊健 杜" userId="e69aded81da48593" providerId="LiveId" clId="{461766C9-7173-48F8-BF0E-C955B4241CB5}" dt="2023-04-13T08:18:19.046" v="5255"/>
        <pc:sldMkLst>
          <pc:docMk/>
          <pc:sldMk cId="2226979498" sldId="3072"/>
        </pc:sldMkLst>
        <pc:spChg chg="mod">
          <ac:chgData name="伊健 杜" userId="e69aded81da48593" providerId="LiveId" clId="{461766C9-7173-48F8-BF0E-C955B4241CB5}" dt="2023-04-13T08:18:19.046" v="5255"/>
          <ac:spMkLst>
            <pc:docMk/>
            <pc:sldMk cId="2226979498" sldId="3072"/>
            <ac:spMk id="2" creationId="{10304424-DB4A-36E7-9E0D-D32A5DD0F26C}"/>
          </ac:spMkLst>
        </pc:spChg>
        <pc:spChg chg="mod">
          <ac:chgData name="伊健 杜" userId="e69aded81da48593" providerId="LiveId" clId="{461766C9-7173-48F8-BF0E-C955B4241CB5}" dt="2023-04-13T08:18:19.046" v="5255"/>
          <ac:spMkLst>
            <pc:docMk/>
            <pc:sldMk cId="2226979498" sldId="3072"/>
            <ac:spMk id="3" creationId="{90D857A6-C700-A4CE-6C24-391DC4FBEE19}"/>
          </ac:spMkLst>
        </pc:spChg>
        <pc:picChg chg="add mod">
          <ac:chgData name="伊健 杜" userId="e69aded81da48593" providerId="LiveId" clId="{461766C9-7173-48F8-BF0E-C955B4241CB5}" dt="2023-04-13T07:49:21.108" v="5101" actId="1076"/>
          <ac:picMkLst>
            <pc:docMk/>
            <pc:sldMk cId="2226979498" sldId="3072"/>
            <ac:picMk id="7170" creationId="{3A2D50FE-9045-F65A-2A11-CDCE1EA02C52}"/>
          </ac:picMkLst>
        </pc:picChg>
      </pc:sldChg>
      <pc:sldChg chg="new del">
        <pc:chgData name="伊健 杜" userId="e69aded81da48593" providerId="LiveId" clId="{461766C9-7173-48F8-BF0E-C955B4241CB5}" dt="2023-04-13T07:28:26.232" v="3814" actId="47"/>
        <pc:sldMkLst>
          <pc:docMk/>
          <pc:sldMk cId="1375780548" sldId="3073"/>
        </pc:sldMkLst>
      </pc:sldChg>
      <pc:sldChg chg="modSp add mod">
        <pc:chgData name="伊健 杜" userId="e69aded81da48593" providerId="LiveId" clId="{461766C9-7173-48F8-BF0E-C955B4241CB5}" dt="2023-04-13T08:18:19.046" v="5255"/>
        <pc:sldMkLst>
          <pc:docMk/>
          <pc:sldMk cId="3414343171" sldId="3073"/>
        </pc:sldMkLst>
        <pc:spChg chg="mod">
          <ac:chgData name="伊健 杜" userId="e69aded81da48593" providerId="LiveId" clId="{461766C9-7173-48F8-BF0E-C955B4241CB5}" dt="2023-04-13T08:18:19.046" v="5255"/>
          <ac:spMkLst>
            <pc:docMk/>
            <pc:sldMk cId="3414343171" sldId="3073"/>
            <ac:spMk id="2" creationId="{B53539EB-9C46-5752-F286-0D8E863326C5}"/>
          </ac:spMkLst>
        </pc:spChg>
      </pc:sldChg>
      <pc:sldChg chg="modSp add mod">
        <pc:chgData name="伊健 杜" userId="e69aded81da48593" providerId="LiveId" clId="{461766C9-7173-48F8-BF0E-C955B4241CB5}" dt="2023-04-13T08:18:19.046" v="5255"/>
        <pc:sldMkLst>
          <pc:docMk/>
          <pc:sldMk cId="3986167834" sldId="3074"/>
        </pc:sldMkLst>
        <pc:spChg chg="mod">
          <ac:chgData name="伊健 杜" userId="e69aded81da48593" providerId="LiveId" clId="{461766C9-7173-48F8-BF0E-C955B4241CB5}" dt="2023-04-13T08:18:19.046" v="5255"/>
          <ac:spMkLst>
            <pc:docMk/>
            <pc:sldMk cId="3986167834" sldId="3074"/>
            <ac:spMk id="2" creationId="{B53539EB-9C46-5752-F286-0D8E863326C5}"/>
          </ac:spMkLst>
        </pc:spChg>
      </pc:sldChg>
      <pc:sldChg chg="addSp delSp modSp add mod">
        <pc:chgData name="伊健 杜" userId="e69aded81da48593" providerId="LiveId" clId="{461766C9-7173-48F8-BF0E-C955B4241CB5}" dt="2023-04-13T08:18:19.046" v="5255"/>
        <pc:sldMkLst>
          <pc:docMk/>
          <pc:sldMk cId="2767047319" sldId="3075"/>
        </pc:sldMkLst>
        <pc:spChg chg="mod">
          <ac:chgData name="伊健 杜" userId="e69aded81da48593" providerId="LiveId" clId="{461766C9-7173-48F8-BF0E-C955B4241CB5}" dt="2023-04-13T08:18:19.046" v="5255"/>
          <ac:spMkLst>
            <pc:docMk/>
            <pc:sldMk cId="2767047319" sldId="3075"/>
            <ac:spMk id="2" creationId="{10304424-DB4A-36E7-9E0D-D32A5DD0F26C}"/>
          </ac:spMkLst>
        </pc:spChg>
        <pc:spChg chg="mod">
          <ac:chgData name="伊健 杜" userId="e69aded81da48593" providerId="LiveId" clId="{461766C9-7173-48F8-BF0E-C955B4241CB5}" dt="2023-04-13T08:18:19.046" v="5255"/>
          <ac:spMkLst>
            <pc:docMk/>
            <pc:sldMk cId="2767047319" sldId="3075"/>
            <ac:spMk id="3" creationId="{90D857A6-C700-A4CE-6C24-391DC4FBEE19}"/>
          </ac:spMkLst>
        </pc:spChg>
        <pc:spChg chg="add del">
          <ac:chgData name="伊健 杜" userId="e69aded81da48593" providerId="LiveId" clId="{461766C9-7173-48F8-BF0E-C955B4241CB5}" dt="2023-04-13T07:51:01.369" v="5141" actId="478"/>
          <ac:spMkLst>
            <pc:docMk/>
            <pc:sldMk cId="2767047319" sldId="3075"/>
            <ac:spMk id="4" creationId="{861EC9E9-2C08-1A5E-4769-D4ADF70F5442}"/>
          </ac:spMkLst>
        </pc:spChg>
        <pc:picChg chg="add mod">
          <ac:chgData name="伊健 杜" userId="e69aded81da48593" providerId="LiveId" clId="{461766C9-7173-48F8-BF0E-C955B4241CB5}" dt="2023-04-13T07:51:13.050" v="5144" actId="1076"/>
          <ac:picMkLst>
            <pc:docMk/>
            <pc:sldMk cId="2767047319" sldId="3075"/>
            <ac:picMk id="9220" creationId="{44424439-5D34-49BE-D867-C85B5F250DC1}"/>
          </ac:picMkLst>
        </pc:picChg>
      </pc:sldChg>
      <pc:sldChg chg="addSp modSp add mod">
        <pc:chgData name="伊健 杜" userId="e69aded81da48593" providerId="LiveId" clId="{461766C9-7173-48F8-BF0E-C955B4241CB5}" dt="2023-04-13T08:18:19.046" v="5255"/>
        <pc:sldMkLst>
          <pc:docMk/>
          <pc:sldMk cId="1729317949" sldId="3076"/>
        </pc:sldMkLst>
        <pc:spChg chg="mod">
          <ac:chgData name="伊健 杜" userId="e69aded81da48593" providerId="LiveId" clId="{461766C9-7173-48F8-BF0E-C955B4241CB5}" dt="2023-04-13T08:18:19.046" v="5255"/>
          <ac:spMkLst>
            <pc:docMk/>
            <pc:sldMk cId="1729317949" sldId="3076"/>
            <ac:spMk id="2" creationId="{10304424-DB4A-36E7-9E0D-D32A5DD0F26C}"/>
          </ac:spMkLst>
        </pc:spChg>
        <pc:spChg chg="mod">
          <ac:chgData name="伊健 杜" userId="e69aded81da48593" providerId="LiveId" clId="{461766C9-7173-48F8-BF0E-C955B4241CB5}" dt="2023-04-13T08:18:19.046" v="5255"/>
          <ac:spMkLst>
            <pc:docMk/>
            <pc:sldMk cId="1729317949" sldId="3076"/>
            <ac:spMk id="3" creationId="{90D857A6-C700-A4CE-6C24-391DC4FBEE19}"/>
          </ac:spMkLst>
        </pc:spChg>
        <pc:picChg chg="add mod">
          <ac:chgData name="伊健 杜" userId="e69aded81da48593" providerId="LiveId" clId="{461766C9-7173-48F8-BF0E-C955B4241CB5}" dt="2023-04-13T07:49:55.134" v="5139" actId="1076"/>
          <ac:picMkLst>
            <pc:docMk/>
            <pc:sldMk cId="1729317949" sldId="3076"/>
            <ac:picMk id="8194" creationId="{CB04E9BE-28E4-3CF1-2240-B2B41FB9565F}"/>
          </ac:picMkLst>
        </pc:picChg>
      </pc:sldChg>
      <pc:sldChg chg="modSp add mod">
        <pc:chgData name="伊健 杜" userId="e69aded81da48593" providerId="LiveId" clId="{461766C9-7173-48F8-BF0E-C955B4241CB5}" dt="2023-04-13T08:18:19.046" v="5255"/>
        <pc:sldMkLst>
          <pc:docMk/>
          <pc:sldMk cId="2159813135" sldId="3077"/>
        </pc:sldMkLst>
        <pc:spChg chg="mod">
          <ac:chgData name="伊健 杜" userId="e69aded81da48593" providerId="LiveId" clId="{461766C9-7173-48F8-BF0E-C955B4241CB5}" dt="2023-04-13T08:18:19.046" v="5255"/>
          <ac:spMkLst>
            <pc:docMk/>
            <pc:sldMk cId="2159813135" sldId="3077"/>
            <ac:spMk id="2" creationId="{B53539EB-9C46-5752-F286-0D8E863326C5}"/>
          </ac:spMkLst>
        </pc:spChg>
      </pc:sldChg>
      <pc:sldChg chg="add del">
        <pc:chgData name="伊健 杜" userId="e69aded81da48593" providerId="LiveId" clId="{461766C9-7173-48F8-BF0E-C955B4241CB5}" dt="2023-04-13T07:35:05.938" v="4319" actId="47"/>
        <pc:sldMkLst>
          <pc:docMk/>
          <pc:sldMk cId="2664204221" sldId="3077"/>
        </pc:sldMkLst>
      </pc:sldChg>
      <pc:sldChg chg="addSp modSp add mod">
        <pc:chgData name="伊健 杜" userId="e69aded81da48593" providerId="LiveId" clId="{461766C9-7173-48F8-BF0E-C955B4241CB5}" dt="2023-04-13T08:18:19.046" v="5255"/>
        <pc:sldMkLst>
          <pc:docMk/>
          <pc:sldMk cId="502677090" sldId="3078"/>
        </pc:sldMkLst>
        <pc:spChg chg="mod">
          <ac:chgData name="伊健 杜" userId="e69aded81da48593" providerId="LiveId" clId="{461766C9-7173-48F8-BF0E-C955B4241CB5}" dt="2023-04-13T08:18:19.046" v="5255"/>
          <ac:spMkLst>
            <pc:docMk/>
            <pc:sldMk cId="502677090" sldId="3078"/>
            <ac:spMk id="2" creationId="{10304424-DB4A-36E7-9E0D-D32A5DD0F26C}"/>
          </ac:spMkLst>
        </pc:spChg>
        <pc:spChg chg="mod">
          <ac:chgData name="伊健 杜" userId="e69aded81da48593" providerId="LiveId" clId="{461766C9-7173-48F8-BF0E-C955B4241CB5}" dt="2023-04-13T08:18:19.046" v="5255"/>
          <ac:spMkLst>
            <pc:docMk/>
            <pc:sldMk cId="502677090" sldId="3078"/>
            <ac:spMk id="3" creationId="{90D857A6-C700-A4CE-6C24-391DC4FBEE19}"/>
          </ac:spMkLst>
        </pc:spChg>
        <pc:picChg chg="add mod">
          <ac:chgData name="伊健 杜" userId="e69aded81da48593" providerId="LiveId" clId="{461766C9-7173-48F8-BF0E-C955B4241CB5}" dt="2023-04-13T07:51:41.649" v="5148" actId="1076"/>
          <ac:picMkLst>
            <pc:docMk/>
            <pc:sldMk cId="502677090" sldId="3078"/>
            <ac:picMk id="10242" creationId="{DCAB3EDE-1680-E1AB-BC0C-A1D0044E1965}"/>
          </ac:picMkLst>
        </pc:picChg>
      </pc:sldChg>
      <pc:sldChg chg="modSp add mod">
        <pc:chgData name="伊健 杜" userId="e69aded81da48593" providerId="LiveId" clId="{461766C9-7173-48F8-BF0E-C955B4241CB5}" dt="2023-04-13T08:18:19.046" v="5255"/>
        <pc:sldMkLst>
          <pc:docMk/>
          <pc:sldMk cId="1875065243" sldId="3079"/>
        </pc:sldMkLst>
        <pc:spChg chg="mod">
          <ac:chgData name="伊健 杜" userId="e69aded81da48593" providerId="LiveId" clId="{461766C9-7173-48F8-BF0E-C955B4241CB5}" dt="2023-04-13T08:18:19.046" v="5255"/>
          <ac:spMkLst>
            <pc:docMk/>
            <pc:sldMk cId="1875065243" sldId="3079"/>
            <ac:spMk id="2" creationId="{B53539EB-9C46-5752-F286-0D8E863326C5}"/>
          </ac:spMkLst>
        </pc:spChg>
      </pc:sldChg>
      <pc:sldChg chg="delSp modSp add mod ord">
        <pc:chgData name="伊健 杜" userId="e69aded81da48593" providerId="LiveId" clId="{461766C9-7173-48F8-BF0E-C955B4241CB5}" dt="2023-04-13T09:09:13.026" v="5274"/>
        <pc:sldMkLst>
          <pc:docMk/>
          <pc:sldMk cId="636085949" sldId="3080"/>
        </pc:sldMkLst>
        <pc:spChg chg="mod">
          <ac:chgData name="伊健 杜" userId="e69aded81da48593" providerId="LiveId" clId="{461766C9-7173-48F8-BF0E-C955B4241CB5}" dt="2023-04-13T08:18:19.046" v="5255"/>
          <ac:spMkLst>
            <pc:docMk/>
            <pc:sldMk cId="636085949" sldId="3080"/>
            <ac:spMk id="2" creationId="{D729D078-10FB-F44A-BCAA-FCEA49A9D029}"/>
          </ac:spMkLst>
        </pc:spChg>
        <pc:inkChg chg="del">
          <ac:chgData name="伊健 杜" userId="e69aded81da48593" providerId="LiveId" clId="{461766C9-7173-48F8-BF0E-C955B4241CB5}" dt="2023-04-13T07:38:51.921" v="4518" actId="478"/>
          <ac:inkMkLst>
            <pc:docMk/>
            <pc:sldMk cId="636085949" sldId="3080"/>
            <ac:inkMk id="3" creationId="{EA9A24FA-9B29-D347-AE46-BE2AA0ED75A4}"/>
          </ac:inkMkLst>
        </pc:inkChg>
      </pc:sldChg>
    </pc:docChg>
  </pc:docChgLst>
  <pc:docChgLst>
    <pc:chgData name="伊健 杜" userId="e69aded81da48593" providerId="LiveId" clId="{BBEA2D05-3F96-4F48-810D-57CCBC4259E3}"/>
    <pc:docChg chg="undo redo custSel addSld delSld modSld sldOrd">
      <pc:chgData name="伊健 杜" userId="e69aded81da48593" providerId="LiveId" clId="{BBEA2D05-3F96-4F48-810D-57CCBC4259E3}" dt="2023-04-26T15:29:17.859" v="4727" actId="20577"/>
      <pc:docMkLst>
        <pc:docMk/>
      </pc:docMkLst>
      <pc:sldChg chg="addSp delSp modSp add del mod">
        <pc:chgData name="伊健 杜" userId="e69aded81da48593" providerId="LiveId" clId="{BBEA2D05-3F96-4F48-810D-57CCBC4259E3}" dt="2023-04-26T11:40:59.108" v="4315" actId="478"/>
        <pc:sldMkLst>
          <pc:docMk/>
          <pc:sldMk cId="2531784597" sldId="3070"/>
        </pc:sldMkLst>
        <pc:spChg chg="del">
          <ac:chgData name="伊健 杜" userId="e69aded81da48593" providerId="LiveId" clId="{BBEA2D05-3F96-4F48-810D-57CCBC4259E3}" dt="2023-04-26T11:40:52.513" v="4302" actId="478"/>
          <ac:spMkLst>
            <pc:docMk/>
            <pc:sldMk cId="2531784597" sldId="3070"/>
            <ac:spMk id="2" creationId="{10304424-DB4A-36E7-9E0D-D32A5DD0F26C}"/>
          </ac:spMkLst>
        </pc:spChg>
        <pc:spChg chg="mod">
          <ac:chgData name="伊健 杜" userId="e69aded81da48593" providerId="LiveId" clId="{BBEA2D05-3F96-4F48-810D-57CCBC4259E3}" dt="2023-04-26T11:40:56.450" v="4314"/>
          <ac:spMkLst>
            <pc:docMk/>
            <pc:sldMk cId="2531784597" sldId="3070"/>
            <ac:spMk id="3" creationId="{90D857A6-C700-A4CE-6C24-391DC4FBEE19}"/>
          </ac:spMkLst>
        </pc:spChg>
        <pc:spChg chg="add del mod">
          <ac:chgData name="伊健 杜" userId="e69aded81da48593" providerId="LiveId" clId="{BBEA2D05-3F96-4F48-810D-57CCBC4259E3}" dt="2023-04-26T11:40:59.108" v="4315" actId="478"/>
          <ac:spMkLst>
            <pc:docMk/>
            <pc:sldMk cId="2531784597" sldId="3070"/>
            <ac:spMk id="5" creationId="{229064FF-B2E0-C608-EA44-14FE0FC669E2}"/>
          </ac:spMkLst>
        </pc:spChg>
      </pc:sldChg>
      <pc:sldChg chg="del">
        <pc:chgData name="伊健 杜" userId="e69aded81da48593" providerId="LiveId" clId="{BBEA2D05-3F96-4F48-810D-57CCBC4259E3}" dt="2023-04-26T10:27:49.745" v="0" actId="47"/>
        <pc:sldMkLst>
          <pc:docMk/>
          <pc:sldMk cId="2226979498" sldId="3072"/>
        </pc:sldMkLst>
      </pc:sldChg>
      <pc:sldChg chg="del">
        <pc:chgData name="伊健 杜" userId="e69aded81da48593" providerId="LiveId" clId="{BBEA2D05-3F96-4F48-810D-57CCBC4259E3}" dt="2023-04-26T10:27:49.745" v="0" actId="47"/>
        <pc:sldMkLst>
          <pc:docMk/>
          <pc:sldMk cId="3414343171" sldId="3073"/>
        </pc:sldMkLst>
      </pc:sldChg>
      <pc:sldChg chg="del">
        <pc:chgData name="伊健 杜" userId="e69aded81da48593" providerId="LiveId" clId="{BBEA2D05-3F96-4F48-810D-57CCBC4259E3}" dt="2023-04-26T10:27:49.745" v="0" actId="47"/>
        <pc:sldMkLst>
          <pc:docMk/>
          <pc:sldMk cId="3986167834" sldId="3074"/>
        </pc:sldMkLst>
      </pc:sldChg>
      <pc:sldChg chg="del">
        <pc:chgData name="伊健 杜" userId="e69aded81da48593" providerId="LiveId" clId="{BBEA2D05-3F96-4F48-810D-57CCBC4259E3}" dt="2023-04-26T10:27:49.745" v="0" actId="47"/>
        <pc:sldMkLst>
          <pc:docMk/>
          <pc:sldMk cId="2767047319" sldId="3075"/>
        </pc:sldMkLst>
      </pc:sldChg>
      <pc:sldChg chg="del">
        <pc:chgData name="伊健 杜" userId="e69aded81da48593" providerId="LiveId" clId="{BBEA2D05-3F96-4F48-810D-57CCBC4259E3}" dt="2023-04-26T10:27:49.745" v="0" actId="47"/>
        <pc:sldMkLst>
          <pc:docMk/>
          <pc:sldMk cId="1729317949" sldId="3076"/>
        </pc:sldMkLst>
      </pc:sldChg>
      <pc:sldChg chg="del">
        <pc:chgData name="伊健 杜" userId="e69aded81da48593" providerId="LiveId" clId="{BBEA2D05-3F96-4F48-810D-57CCBC4259E3}" dt="2023-04-26T10:27:49.745" v="0" actId="47"/>
        <pc:sldMkLst>
          <pc:docMk/>
          <pc:sldMk cId="2159813135" sldId="3077"/>
        </pc:sldMkLst>
      </pc:sldChg>
      <pc:sldChg chg="del">
        <pc:chgData name="伊健 杜" userId="e69aded81da48593" providerId="LiveId" clId="{BBEA2D05-3F96-4F48-810D-57CCBC4259E3}" dt="2023-04-26T10:27:49.745" v="0" actId="47"/>
        <pc:sldMkLst>
          <pc:docMk/>
          <pc:sldMk cId="502677090" sldId="3078"/>
        </pc:sldMkLst>
      </pc:sldChg>
      <pc:sldChg chg="del">
        <pc:chgData name="伊健 杜" userId="e69aded81da48593" providerId="LiveId" clId="{BBEA2D05-3F96-4F48-810D-57CCBC4259E3}" dt="2023-04-26T10:27:49.745" v="0" actId="47"/>
        <pc:sldMkLst>
          <pc:docMk/>
          <pc:sldMk cId="1875065243" sldId="3079"/>
        </pc:sldMkLst>
      </pc:sldChg>
      <pc:sldChg chg="del">
        <pc:chgData name="伊健 杜" userId="e69aded81da48593" providerId="LiveId" clId="{BBEA2D05-3F96-4F48-810D-57CCBC4259E3}" dt="2023-04-26T10:27:49.745" v="0" actId="47"/>
        <pc:sldMkLst>
          <pc:docMk/>
          <pc:sldMk cId="1847513044" sldId="3080"/>
        </pc:sldMkLst>
      </pc:sldChg>
      <pc:sldChg chg="del">
        <pc:chgData name="伊健 杜" userId="e69aded81da48593" providerId="LiveId" clId="{BBEA2D05-3F96-4F48-810D-57CCBC4259E3}" dt="2023-04-26T10:27:49.745" v="0" actId="47"/>
        <pc:sldMkLst>
          <pc:docMk/>
          <pc:sldMk cId="368909991" sldId="3082"/>
        </pc:sldMkLst>
      </pc:sldChg>
      <pc:sldChg chg="del">
        <pc:chgData name="伊健 杜" userId="e69aded81da48593" providerId="LiveId" clId="{BBEA2D05-3F96-4F48-810D-57CCBC4259E3}" dt="2023-04-26T10:27:49.745" v="0" actId="47"/>
        <pc:sldMkLst>
          <pc:docMk/>
          <pc:sldMk cId="977062528" sldId="3083"/>
        </pc:sldMkLst>
      </pc:sldChg>
      <pc:sldChg chg="del">
        <pc:chgData name="伊健 杜" userId="e69aded81da48593" providerId="LiveId" clId="{BBEA2D05-3F96-4F48-810D-57CCBC4259E3}" dt="2023-04-26T10:27:49.745" v="0" actId="47"/>
        <pc:sldMkLst>
          <pc:docMk/>
          <pc:sldMk cId="1030953924" sldId="3084"/>
        </pc:sldMkLst>
      </pc:sldChg>
      <pc:sldChg chg="del">
        <pc:chgData name="伊健 杜" userId="e69aded81da48593" providerId="LiveId" clId="{BBEA2D05-3F96-4F48-810D-57CCBC4259E3}" dt="2023-04-26T10:27:49.745" v="0" actId="47"/>
        <pc:sldMkLst>
          <pc:docMk/>
          <pc:sldMk cId="3593573711" sldId="3085"/>
        </pc:sldMkLst>
      </pc:sldChg>
      <pc:sldChg chg="del">
        <pc:chgData name="伊健 杜" userId="e69aded81da48593" providerId="LiveId" clId="{BBEA2D05-3F96-4F48-810D-57CCBC4259E3}" dt="2023-04-26T10:27:49.745" v="0" actId="47"/>
        <pc:sldMkLst>
          <pc:docMk/>
          <pc:sldMk cId="1612757008" sldId="3086"/>
        </pc:sldMkLst>
      </pc:sldChg>
      <pc:sldChg chg="addSp delSp modSp add del mod">
        <pc:chgData name="伊健 杜" userId="e69aded81da48593" providerId="LiveId" clId="{BBEA2D05-3F96-4F48-810D-57CCBC4259E3}" dt="2023-04-26T11:41:26.872" v="4335" actId="1076"/>
        <pc:sldMkLst>
          <pc:docMk/>
          <pc:sldMk cId="1142995573" sldId="3087"/>
        </pc:sldMkLst>
        <pc:spChg chg="del">
          <ac:chgData name="伊健 杜" userId="e69aded81da48593" providerId="LiveId" clId="{BBEA2D05-3F96-4F48-810D-57CCBC4259E3}" dt="2023-04-26T11:41:17.911" v="4317" actId="478"/>
          <ac:spMkLst>
            <pc:docMk/>
            <pc:sldMk cId="1142995573" sldId="3087"/>
            <ac:spMk id="2" creationId="{10304424-DB4A-36E7-9E0D-D32A5DD0F26C}"/>
          </ac:spMkLst>
        </pc:spChg>
        <pc:spChg chg="mod">
          <ac:chgData name="伊健 杜" userId="e69aded81da48593" providerId="LiveId" clId="{BBEA2D05-3F96-4F48-810D-57CCBC4259E3}" dt="2023-04-26T11:41:26.872" v="4335" actId="1076"/>
          <ac:spMkLst>
            <pc:docMk/>
            <pc:sldMk cId="1142995573" sldId="3087"/>
            <ac:spMk id="3" creationId="{90D857A6-C700-A4CE-6C24-391DC4FBEE19}"/>
          </ac:spMkLst>
        </pc:spChg>
        <pc:spChg chg="add del mod">
          <ac:chgData name="伊健 杜" userId="e69aded81da48593" providerId="LiveId" clId="{BBEA2D05-3F96-4F48-810D-57CCBC4259E3}" dt="2023-04-26T11:41:19.732" v="4318" actId="478"/>
          <ac:spMkLst>
            <pc:docMk/>
            <pc:sldMk cId="1142995573" sldId="3087"/>
            <ac:spMk id="5" creationId="{3151DFD3-A4B5-5513-BA03-0581CC802E34}"/>
          </ac:spMkLst>
        </pc:spChg>
      </pc:sldChg>
      <pc:sldChg chg="del">
        <pc:chgData name="伊健 杜" userId="e69aded81da48593" providerId="LiveId" clId="{BBEA2D05-3F96-4F48-810D-57CCBC4259E3}" dt="2023-04-26T10:27:49.745" v="0" actId="47"/>
        <pc:sldMkLst>
          <pc:docMk/>
          <pc:sldMk cId="2035675450" sldId="3088"/>
        </pc:sldMkLst>
      </pc:sldChg>
      <pc:sldChg chg="del">
        <pc:chgData name="伊健 杜" userId="e69aded81da48593" providerId="LiveId" clId="{BBEA2D05-3F96-4F48-810D-57CCBC4259E3}" dt="2023-04-26T10:27:49.745" v="0" actId="47"/>
        <pc:sldMkLst>
          <pc:docMk/>
          <pc:sldMk cId="3314252756" sldId="3089"/>
        </pc:sldMkLst>
      </pc:sldChg>
      <pc:sldChg chg="del">
        <pc:chgData name="伊健 杜" userId="e69aded81da48593" providerId="LiveId" clId="{BBEA2D05-3F96-4F48-810D-57CCBC4259E3}" dt="2023-04-26T10:27:49.745" v="0" actId="47"/>
        <pc:sldMkLst>
          <pc:docMk/>
          <pc:sldMk cId="2568692674" sldId="3090"/>
        </pc:sldMkLst>
      </pc:sldChg>
      <pc:sldChg chg="addSp delSp modSp add del mod">
        <pc:chgData name="伊健 杜" userId="e69aded81da48593" providerId="LiveId" clId="{BBEA2D05-3F96-4F48-810D-57CCBC4259E3}" dt="2023-04-26T11:41:43.293" v="4349"/>
        <pc:sldMkLst>
          <pc:docMk/>
          <pc:sldMk cId="339548982" sldId="3091"/>
        </pc:sldMkLst>
        <pc:spChg chg="del">
          <ac:chgData name="伊健 杜" userId="e69aded81da48593" providerId="LiveId" clId="{BBEA2D05-3F96-4F48-810D-57CCBC4259E3}" dt="2023-04-26T11:41:40.772" v="4337" actId="478"/>
          <ac:spMkLst>
            <pc:docMk/>
            <pc:sldMk cId="339548982" sldId="3091"/>
            <ac:spMk id="2" creationId="{10304424-DB4A-36E7-9E0D-D32A5DD0F26C}"/>
          </ac:spMkLst>
        </pc:spChg>
        <pc:spChg chg="mod">
          <ac:chgData name="伊健 杜" userId="e69aded81da48593" providerId="LiveId" clId="{BBEA2D05-3F96-4F48-810D-57CCBC4259E3}" dt="2023-04-26T11:41:43.293" v="4349"/>
          <ac:spMkLst>
            <pc:docMk/>
            <pc:sldMk cId="339548982" sldId="3091"/>
            <ac:spMk id="3" creationId="{90D857A6-C700-A4CE-6C24-391DC4FBEE19}"/>
          </ac:spMkLst>
        </pc:spChg>
        <pc:spChg chg="add mod">
          <ac:chgData name="伊健 杜" userId="e69aded81da48593" providerId="LiveId" clId="{BBEA2D05-3F96-4F48-810D-57CCBC4259E3}" dt="2023-04-26T11:41:40.772" v="4337" actId="478"/>
          <ac:spMkLst>
            <pc:docMk/>
            <pc:sldMk cId="339548982" sldId="3091"/>
            <ac:spMk id="5" creationId="{C43A0A18-7D8E-B157-0511-A65214F7C4AE}"/>
          </ac:spMkLst>
        </pc:spChg>
      </pc:sldChg>
      <pc:sldChg chg="del">
        <pc:chgData name="伊健 杜" userId="e69aded81da48593" providerId="LiveId" clId="{BBEA2D05-3F96-4F48-810D-57CCBC4259E3}" dt="2023-04-26T10:27:49.745" v="0" actId="47"/>
        <pc:sldMkLst>
          <pc:docMk/>
          <pc:sldMk cId="76447203" sldId="3092"/>
        </pc:sldMkLst>
      </pc:sldChg>
      <pc:sldChg chg="del">
        <pc:chgData name="伊健 杜" userId="e69aded81da48593" providerId="LiveId" clId="{BBEA2D05-3F96-4F48-810D-57CCBC4259E3}" dt="2023-04-26T10:27:49.745" v="0" actId="47"/>
        <pc:sldMkLst>
          <pc:docMk/>
          <pc:sldMk cId="2958712672" sldId="3093"/>
        </pc:sldMkLst>
      </pc:sldChg>
      <pc:sldChg chg="del">
        <pc:chgData name="伊健 杜" userId="e69aded81da48593" providerId="LiveId" clId="{BBEA2D05-3F96-4F48-810D-57CCBC4259E3}" dt="2023-04-26T10:27:49.745" v="0" actId="47"/>
        <pc:sldMkLst>
          <pc:docMk/>
          <pc:sldMk cId="1878174721" sldId="3094"/>
        </pc:sldMkLst>
      </pc:sldChg>
      <pc:sldChg chg="del">
        <pc:chgData name="伊健 杜" userId="e69aded81da48593" providerId="LiveId" clId="{BBEA2D05-3F96-4F48-810D-57CCBC4259E3}" dt="2023-04-26T10:27:49.745" v="0" actId="47"/>
        <pc:sldMkLst>
          <pc:docMk/>
          <pc:sldMk cId="892647309" sldId="3095"/>
        </pc:sldMkLst>
      </pc:sldChg>
      <pc:sldChg chg="del">
        <pc:chgData name="伊健 杜" userId="e69aded81da48593" providerId="LiveId" clId="{BBEA2D05-3F96-4F48-810D-57CCBC4259E3}" dt="2023-04-26T10:27:49.745" v="0" actId="47"/>
        <pc:sldMkLst>
          <pc:docMk/>
          <pc:sldMk cId="2886977146" sldId="3096"/>
        </pc:sldMkLst>
      </pc:sldChg>
      <pc:sldChg chg="addSp delSp modSp add del mod">
        <pc:chgData name="伊健 杜" userId="e69aded81da48593" providerId="LiveId" clId="{BBEA2D05-3F96-4F48-810D-57CCBC4259E3}" dt="2023-04-26T11:42:00.664" v="4363"/>
        <pc:sldMkLst>
          <pc:docMk/>
          <pc:sldMk cId="2420405008" sldId="3097"/>
        </pc:sldMkLst>
        <pc:spChg chg="del">
          <ac:chgData name="伊健 杜" userId="e69aded81da48593" providerId="LiveId" clId="{BBEA2D05-3F96-4F48-810D-57CCBC4259E3}" dt="2023-04-26T11:41:56.861" v="4351" actId="478"/>
          <ac:spMkLst>
            <pc:docMk/>
            <pc:sldMk cId="2420405008" sldId="3097"/>
            <ac:spMk id="2" creationId="{10304424-DB4A-36E7-9E0D-D32A5DD0F26C}"/>
          </ac:spMkLst>
        </pc:spChg>
        <pc:spChg chg="mod">
          <ac:chgData name="伊健 杜" userId="e69aded81da48593" providerId="LiveId" clId="{BBEA2D05-3F96-4F48-810D-57CCBC4259E3}" dt="2023-04-26T11:42:00.664" v="4363"/>
          <ac:spMkLst>
            <pc:docMk/>
            <pc:sldMk cId="2420405008" sldId="3097"/>
            <ac:spMk id="3" creationId="{90D857A6-C700-A4CE-6C24-391DC4FBEE19}"/>
          </ac:spMkLst>
        </pc:spChg>
        <pc:spChg chg="add mod">
          <ac:chgData name="伊健 杜" userId="e69aded81da48593" providerId="LiveId" clId="{BBEA2D05-3F96-4F48-810D-57CCBC4259E3}" dt="2023-04-26T11:41:56.861" v="4351" actId="478"/>
          <ac:spMkLst>
            <pc:docMk/>
            <pc:sldMk cId="2420405008" sldId="3097"/>
            <ac:spMk id="5" creationId="{3EFEBF90-E9B0-9BB0-0D42-5AB64DC0A353}"/>
          </ac:spMkLst>
        </pc:spChg>
      </pc:sldChg>
      <pc:sldChg chg="del">
        <pc:chgData name="伊健 杜" userId="e69aded81da48593" providerId="LiveId" clId="{BBEA2D05-3F96-4F48-810D-57CCBC4259E3}" dt="2023-04-26T10:27:49.745" v="0" actId="47"/>
        <pc:sldMkLst>
          <pc:docMk/>
          <pc:sldMk cId="2893888318" sldId="3098"/>
        </pc:sldMkLst>
      </pc:sldChg>
      <pc:sldChg chg="del">
        <pc:chgData name="伊健 杜" userId="e69aded81da48593" providerId="LiveId" clId="{BBEA2D05-3F96-4F48-810D-57CCBC4259E3}" dt="2023-04-26T10:27:49.745" v="0" actId="47"/>
        <pc:sldMkLst>
          <pc:docMk/>
          <pc:sldMk cId="2948498220" sldId="3099"/>
        </pc:sldMkLst>
      </pc:sldChg>
      <pc:sldChg chg="del">
        <pc:chgData name="伊健 杜" userId="e69aded81da48593" providerId="LiveId" clId="{BBEA2D05-3F96-4F48-810D-57CCBC4259E3}" dt="2023-04-26T10:28:32.190" v="1" actId="47"/>
        <pc:sldMkLst>
          <pc:docMk/>
          <pc:sldMk cId="13548753" sldId="3100"/>
        </pc:sldMkLst>
      </pc:sldChg>
      <pc:sldChg chg="modSp mod">
        <pc:chgData name="伊健 杜" userId="e69aded81da48593" providerId="LiveId" clId="{BBEA2D05-3F96-4F48-810D-57CCBC4259E3}" dt="2023-04-26T14:15:57.456" v="4609"/>
        <pc:sldMkLst>
          <pc:docMk/>
          <pc:sldMk cId="2435270238" sldId="3101"/>
        </pc:sldMkLst>
        <pc:spChg chg="mod">
          <ac:chgData name="伊健 杜" userId="e69aded81da48593" providerId="LiveId" clId="{BBEA2D05-3F96-4F48-810D-57CCBC4259E3}" dt="2023-04-26T10:29:46.850" v="9" actId="1076"/>
          <ac:spMkLst>
            <pc:docMk/>
            <pc:sldMk cId="2435270238" sldId="3101"/>
            <ac:spMk id="2" creationId="{10304424-DB4A-36E7-9E0D-D32A5DD0F26C}"/>
          </ac:spMkLst>
        </pc:spChg>
        <pc:spChg chg="mod">
          <ac:chgData name="伊健 杜" userId="e69aded81da48593" providerId="LiveId" clId="{BBEA2D05-3F96-4F48-810D-57CCBC4259E3}" dt="2023-04-26T14:15:57.456" v="4609"/>
          <ac:spMkLst>
            <pc:docMk/>
            <pc:sldMk cId="2435270238" sldId="3101"/>
            <ac:spMk id="3" creationId="{90D857A6-C700-A4CE-6C24-391DC4FBEE19}"/>
          </ac:spMkLst>
        </pc:spChg>
      </pc:sldChg>
      <pc:sldChg chg="del">
        <pc:chgData name="伊健 杜" userId="e69aded81da48593" providerId="LiveId" clId="{BBEA2D05-3F96-4F48-810D-57CCBC4259E3}" dt="2023-04-26T10:27:49.745" v="0" actId="47"/>
        <pc:sldMkLst>
          <pc:docMk/>
          <pc:sldMk cId="3388997189" sldId="3103"/>
        </pc:sldMkLst>
      </pc:sldChg>
      <pc:sldChg chg="addSp delSp modSp mod">
        <pc:chgData name="伊健 杜" userId="e69aded81da48593" providerId="LiveId" clId="{BBEA2D05-3F96-4F48-810D-57CCBC4259E3}" dt="2023-04-26T10:29:58.704" v="14" actId="478"/>
        <pc:sldMkLst>
          <pc:docMk/>
          <pc:sldMk cId="3490305363" sldId="3104"/>
        </pc:sldMkLst>
        <pc:spChg chg="add del mod">
          <ac:chgData name="伊健 杜" userId="e69aded81da48593" providerId="LiveId" clId="{BBEA2D05-3F96-4F48-810D-57CCBC4259E3}" dt="2023-04-26T10:29:58.704" v="14" actId="478"/>
          <ac:spMkLst>
            <pc:docMk/>
            <pc:sldMk cId="3490305363" sldId="3104"/>
            <ac:spMk id="3" creationId="{FC3889DE-7359-BBDD-C366-4F893795EE95}"/>
          </ac:spMkLst>
        </pc:spChg>
      </pc:sldChg>
      <pc:sldChg chg="addSp delSp modSp add mod">
        <pc:chgData name="伊健 杜" userId="e69aded81da48593" providerId="LiveId" clId="{BBEA2D05-3F96-4F48-810D-57CCBC4259E3}" dt="2023-04-26T12:08:01.984" v="4498"/>
        <pc:sldMkLst>
          <pc:docMk/>
          <pc:sldMk cId="1201094880" sldId="3105"/>
        </pc:sldMkLst>
        <pc:spChg chg="del">
          <ac:chgData name="伊健 杜" userId="e69aded81da48593" providerId="LiveId" clId="{BBEA2D05-3F96-4F48-810D-57CCBC4259E3}" dt="2023-04-26T10:29:53.046" v="10" actId="478"/>
          <ac:spMkLst>
            <pc:docMk/>
            <pc:sldMk cId="1201094880" sldId="3105"/>
            <ac:spMk id="2" creationId="{10304424-DB4A-36E7-9E0D-D32A5DD0F26C}"/>
          </ac:spMkLst>
        </pc:spChg>
        <pc:spChg chg="mod">
          <ac:chgData name="伊健 杜" userId="e69aded81da48593" providerId="LiveId" clId="{BBEA2D05-3F96-4F48-810D-57CCBC4259E3}" dt="2023-04-26T12:08:01.984" v="4498"/>
          <ac:spMkLst>
            <pc:docMk/>
            <pc:sldMk cId="1201094880" sldId="3105"/>
            <ac:spMk id="3" creationId="{90D857A6-C700-A4CE-6C24-391DC4FBEE19}"/>
          </ac:spMkLst>
        </pc:spChg>
        <pc:spChg chg="add del mod">
          <ac:chgData name="伊健 杜" userId="e69aded81da48593" providerId="LiveId" clId="{BBEA2D05-3F96-4F48-810D-57CCBC4259E3}" dt="2023-04-26T10:30:01.947" v="16" actId="478"/>
          <ac:spMkLst>
            <pc:docMk/>
            <pc:sldMk cId="1201094880" sldId="3105"/>
            <ac:spMk id="5" creationId="{8D3628E8-B23D-35CA-8C86-A047CCEC5C4F}"/>
          </ac:spMkLst>
        </pc:spChg>
        <pc:spChg chg="add mod">
          <ac:chgData name="伊健 杜" userId="e69aded81da48593" providerId="LiveId" clId="{BBEA2D05-3F96-4F48-810D-57CCBC4259E3}" dt="2023-04-26T10:29:59.681" v="15"/>
          <ac:spMkLst>
            <pc:docMk/>
            <pc:sldMk cId="1201094880" sldId="3105"/>
            <ac:spMk id="6" creationId="{A389587A-1C80-0902-76F0-B1A7C1FC1849}"/>
          </ac:spMkLst>
        </pc:spChg>
        <pc:picChg chg="del">
          <ac:chgData name="伊健 杜" userId="e69aded81da48593" providerId="LiveId" clId="{BBEA2D05-3F96-4F48-810D-57CCBC4259E3}" dt="2023-04-26T10:30:21.481" v="74" actId="478"/>
          <ac:picMkLst>
            <pc:docMk/>
            <pc:sldMk cId="1201094880" sldId="3105"/>
            <ac:picMk id="2050" creationId="{FD6D7730-8445-AA78-07EF-6B7A0FCD572B}"/>
          </ac:picMkLst>
        </pc:picChg>
        <pc:picChg chg="add mod">
          <ac:chgData name="伊健 杜" userId="e69aded81da48593" providerId="LiveId" clId="{BBEA2D05-3F96-4F48-810D-57CCBC4259E3}" dt="2023-04-26T11:45:31.423" v="4380" actId="1076"/>
          <ac:picMkLst>
            <pc:docMk/>
            <pc:sldMk cId="1201094880" sldId="3105"/>
            <ac:picMk id="5122" creationId="{5DC7AE6E-7593-BCE4-567A-31DB68530BC1}"/>
          </ac:picMkLst>
        </pc:picChg>
      </pc:sldChg>
      <pc:sldChg chg="addSp modSp add mod">
        <pc:chgData name="伊健 杜" userId="e69aded81da48593" providerId="LiveId" clId="{BBEA2D05-3F96-4F48-810D-57CCBC4259E3}" dt="2023-04-26T12:08:01.984" v="4498"/>
        <pc:sldMkLst>
          <pc:docMk/>
          <pc:sldMk cId="1477705699" sldId="3106"/>
        </pc:sldMkLst>
        <pc:spChg chg="mod">
          <ac:chgData name="伊健 杜" userId="e69aded81da48593" providerId="LiveId" clId="{BBEA2D05-3F96-4F48-810D-57CCBC4259E3}" dt="2023-04-26T12:08:01.984" v="4498"/>
          <ac:spMkLst>
            <pc:docMk/>
            <pc:sldMk cId="1477705699" sldId="3106"/>
            <ac:spMk id="3" creationId="{90D857A6-C700-A4CE-6C24-391DC4FBEE19}"/>
          </ac:spMkLst>
        </pc:spChg>
        <pc:picChg chg="add mod">
          <ac:chgData name="伊健 杜" userId="e69aded81da48593" providerId="LiveId" clId="{BBEA2D05-3F96-4F48-810D-57CCBC4259E3}" dt="2023-04-26T11:45:42.654" v="4384" actId="1076"/>
          <ac:picMkLst>
            <pc:docMk/>
            <pc:sldMk cId="1477705699" sldId="3106"/>
            <ac:picMk id="6146" creationId="{0AB60445-7363-B03C-1A13-B1F1F9424522}"/>
          </ac:picMkLst>
        </pc:picChg>
      </pc:sldChg>
      <pc:sldChg chg="addSp modSp add mod">
        <pc:chgData name="伊健 杜" userId="e69aded81da48593" providerId="LiveId" clId="{BBEA2D05-3F96-4F48-810D-57CCBC4259E3}" dt="2023-04-26T12:08:01.984" v="4498"/>
        <pc:sldMkLst>
          <pc:docMk/>
          <pc:sldMk cId="3778566199" sldId="3107"/>
        </pc:sldMkLst>
        <pc:spChg chg="mod">
          <ac:chgData name="伊健 杜" userId="e69aded81da48593" providerId="LiveId" clId="{BBEA2D05-3F96-4F48-810D-57CCBC4259E3}" dt="2023-04-26T12:08:01.984" v="4498"/>
          <ac:spMkLst>
            <pc:docMk/>
            <pc:sldMk cId="3778566199" sldId="3107"/>
            <ac:spMk id="3" creationId="{90D857A6-C700-A4CE-6C24-391DC4FBEE19}"/>
          </ac:spMkLst>
        </pc:spChg>
        <pc:spChg chg="mod">
          <ac:chgData name="伊健 杜" userId="e69aded81da48593" providerId="LiveId" clId="{BBEA2D05-3F96-4F48-810D-57CCBC4259E3}" dt="2023-04-26T10:32:55.574" v="328" actId="20577"/>
          <ac:spMkLst>
            <pc:docMk/>
            <pc:sldMk cId="3778566199" sldId="3107"/>
            <ac:spMk id="6" creationId="{A389587A-1C80-0902-76F0-B1A7C1FC1849}"/>
          </ac:spMkLst>
        </pc:spChg>
        <pc:picChg chg="add mod">
          <ac:chgData name="伊健 杜" userId="e69aded81da48593" providerId="LiveId" clId="{BBEA2D05-3F96-4F48-810D-57CCBC4259E3}" dt="2023-04-26T11:46:08.842" v="4387" actId="1076"/>
          <ac:picMkLst>
            <pc:docMk/>
            <pc:sldMk cId="3778566199" sldId="3107"/>
            <ac:picMk id="7170" creationId="{B282F1E6-4516-25D5-E2A2-18332436AEB4}"/>
          </ac:picMkLst>
        </pc:picChg>
      </pc:sldChg>
      <pc:sldChg chg="addSp modSp add">
        <pc:chgData name="伊健 杜" userId="e69aded81da48593" providerId="LiveId" clId="{BBEA2D05-3F96-4F48-810D-57CCBC4259E3}" dt="2023-04-26T12:08:01.984" v="4498"/>
        <pc:sldMkLst>
          <pc:docMk/>
          <pc:sldMk cId="1223428417" sldId="3108"/>
        </pc:sldMkLst>
        <pc:spChg chg="mod">
          <ac:chgData name="伊健 杜" userId="e69aded81da48593" providerId="LiveId" clId="{BBEA2D05-3F96-4F48-810D-57CCBC4259E3}" dt="2023-04-26T12:08:01.984" v="4498"/>
          <ac:spMkLst>
            <pc:docMk/>
            <pc:sldMk cId="1223428417" sldId="3108"/>
            <ac:spMk id="3" creationId="{90D857A6-C700-A4CE-6C24-391DC4FBEE19}"/>
          </ac:spMkLst>
        </pc:spChg>
        <pc:picChg chg="add mod">
          <ac:chgData name="伊健 杜" userId="e69aded81da48593" providerId="LiveId" clId="{BBEA2D05-3F96-4F48-810D-57CCBC4259E3}" dt="2023-04-26T11:47:36.019" v="4402" actId="1076"/>
          <ac:picMkLst>
            <pc:docMk/>
            <pc:sldMk cId="1223428417" sldId="3108"/>
            <ac:picMk id="10242" creationId="{538C0C72-34B4-79D5-E2DB-93A44832DE1C}"/>
          </ac:picMkLst>
        </pc:picChg>
        <pc:picChg chg="add mod">
          <ac:chgData name="伊健 杜" userId="e69aded81da48593" providerId="LiveId" clId="{BBEA2D05-3F96-4F48-810D-57CCBC4259E3}" dt="2023-04-26T11:48:01.062" v="4404" actId="14100"/>
          <ac:picMkLst>
            <pc:docMk/>
            <pc:sldMk cId="1223428417" sldId="3108"/>
            <ac:picMk id="10244" creationId="{C4E1328A-3066-BD5C-0A96-F33CF8942E80}"/>
          </ac:picMkLst>
        </pc:picChg>
      </pc:sldChg>
      <pc:sldChg chg="addSp modSp add mod">
        <pc:chgData name="伊健 杜" userId="e69aded81da48593" providerId="LiveId" clId="{BBEA2D05-3F96-4F48-810D-57CCBC4259E3}" dt="2023-04-26T12:08:01.984" v="4498"/>
        <pc:sldMkLst>
          <pc:docMk/>
          <pc:sldMk cId="2051964466" sldId="3109"/>
        </pc:sldMkLst>
        <pc:spChg chg="mod">
          <ac:chgData name="伊健 杜" userId="e69aded81da48593" providerId="LiveId" clId="{BBEA2D05-3F96-4F48-810D-57CCBC4259E3}" dt="2023-04-26T12:08:01.984" v="4498"/>
          <ac:spMkLst>
            <pc:docMk/>
            <pc:sldMk cId="2051964466" sldId="3109"/>
            <ac:spMk id="3" creationId="{90D857A6-C700-A4CE-6C24-391DC4FBEE19}"/>
          </ac:spMkLst>
        </pc:spChg>
        <pc:spChg chg="mod">
          <ac:chgData name="伊健 杜" userId="e69aded81da48593" providerId="LiveId" clId="{BBEA2D05-3F96-4F48-810D-57CCBC4259E3}" dt="2023-04-26T10:33:51.436" v="477"/>
          <ac:spMkLst>
            <pc:docMk/>
            <pc:sldMk cId="2051964466" sldId="3109"/>
            <ac:spMk id="6" creationId="{A389587A-1C80-0902-76F0-B1A7C1FC1849}"/>
          </ac:spMkLst>
        </pc:spChg>
        <pc:picChg chg="add mod">
          <ac:chgData name="伊健 杜" userId="e69aded81da48593" providerId="LiveId" clId="{BBEA2D05-3F96-4F48-810D-57CCBC4259E3}" dt="2023-04-26T11:46:57.108" v="4393" actId="1076"/>
          <ac:picMkLst>
            <pc:docMk/>
            <pc:sldMk cId="2051964466" sldId="3109"/>
            <ac:picMk id="8194" creationId="{9BCE6C4A-AAA4-EEAB-9CCD-88BA7FAA4819}"/>
          </ac:picMkLst>
        </pc:picChg>
        <pc:picChg chg="add mod">
          <ac:chgData name="伊健 杜" userId="e69aded81da48593" providerId="LiveId" clId="{BBEA2D05-3F96-4F48-810D-57CCBC4259E3}" dt="2023-04-26T11:46:59.716" v="4395" actId="1076"/>
          <ac:picMkLst>
            <pc:docMk/>
            <pc:sldMk cId="2051964466" sldId="3109"/>
            <ac:picMk id="8196" creationId="{26081031-3BB5-29F0-29FD-9B463DE9E32B}"/>
          </ac:picMkLst>
        </pc:picChg>
      </pc:sldChg>
      <pc:sldChg chg="addSp modSp add mod">
        <pc:chgData name="伊健 杜" userId="e69aded81da48593" providerId="LiveId" clId="{BBEA2D05-3F96-4F48-810D-57CCBC4259E3}" dt="2023-04-26T14:27:41.792" v="4610"/>
        <pc:sldMkLst>
          <pc:docMk/>
          <pc:sldMk cId="3492999791" sldId="3110"/>
        </pc:sldMkLst>
        <pc:spChg chg="mod">
          <ac:chgData name="伊健 杜" userId="e69aded81da48593" providerId="LiveId" clId="{BBEA2D05-3F96-4F48-810D-57CCBC4259E3}" dt="2023-04-26T12:08:01.984" v="4498"/>
          <ac:spMkLst>
            <pc:docMk/>
            <pc:sldMk cId="3492999791" sldId="3110"/>
            <ac:spMk id="3" creationId="{90D857A6-C700-A4CE-6C24-391DC4FBEE19}"/>
          </ac:spMkLst>
        </pc:spChg>
        <pc:picChg chg="add">
          <ac:chgData name="伊健 杜" userId="e69aded81da48593" providerId="LiveId" clId="{BBEA2D05-3F96-4F48-810D-57CCBC4259E3}" dt="2023-04-26T14:27:41.792" v="4610"/>
          <ac:picMkLst>
            <pc:docMk/>
            <pc:sldMk cId="3492999791" sldId="3110"/>
            <ac:picMk id="2050" creationId="{C965A23F-1A73-377D-1DA8-1309FB95A68F}"/>
          </ac:picMkLst>
        </pc:picChg>
        <pc:picChg chg="add mod">
          <ac:chgData name="伊健 杜" userId="e69aded81da48593" providerId="LiveId" clId="{BBEA2D05-3F96-4F48-810D-57CCBC4259E3}" dt="2023-04-26T11:47:19.429" v="4398" actId="1076"/>
          <ac:picMkLst>
            <pc:docMk/>
            <pc:sldMk cId="3492999791" sldId="3110"/>
            <ac:picMk id="9218" creationId="{39A1FB86-39C6-F169-71A2-628B91C00FBA}"/>
          </ac:picMkLst>
        </pc:picChg>
      </pc:sldChg>
      <pc:sldChg chg="add del">
        <pc:chgData name="伊健 杜" userId="e69aded81da48593" providerId="LiveId" clId="{BBEA2D05-3F96-4F48-810D-57CCBC4259E3}" dt="2023-04-26T10:34:53.628" v="538" actId="47"/>
        <pc:sldMkLst>
          <pc:docMk/>
          <pc:sldMk cId="1110147979" sldId="3111"/>
        </pc:sldMkLst>
      </pc:sldChg>
      <pc:sldChg chg="addSp delSp modSp add mod">
        <pc:chgData name="伊健 杜" userId="e69aded81da48593" providerId="LiveId" clId="{BBEA2D05-3F96-4F48-810D-57CCBC4259E3}" dt="2023-04-26T12:08:01.984" v="4498"/>
        <pc:sldMkLst>
          <pc:docMk/>
          <pc:sldMk cId="1358809161" sldId="3111"/>
        </pc:sldMkLst>
        <pc:spChg chg="del mod">
          <ac:chgData name="伊健 杜" userId="e69aded81da48593" providerId="LiveId" clId="{BBEA2D05-3F96-4F48-810D-57CCBC4259E3}" dt="2023-04-26T10:36:58.753" v="617" actId="478"/>
          <ac:spMkLst>
            <pc:docMk/>
            <pc:sldMk cId="1358809161" sldId="3111"/>
            <ac:spMk id="2" creationId="{10304424-DB4A-36E7-9E0D-D32A5DD0F26C}"/>
          </ac:spMkLst>
        </pc:spChg>
        <pc:spChg chg="mod">
          <ac:chgData name="伊健 杜" userId="e69aded81da48593" providerId="LiveId" clId="{BBEA2D05-3F96-4F48-810D-57CCBC4259E3}" dt="2023-04-26T12:08:01.984" v="4498"/>
          <ac:spMkLst>
            <pc:docMk/>
            <pc:sldMk cId="1358809161" sldId="3111"/>
            <ac:spMk id="3" creationId="{90D857A6-C700-A4CE-6C24-391DC4FBEE19}"/>
          </ac:spMkLst>
        </pc:spChg>
        <pc:spChg chg="add del mod">
          <ac:chgData name="伊健 杜" userId="e69aded81da48593" providerId="LiveId" clId="{BBEA2D05-3F96-4F48-810D-57CCBC4259E3}" dt="2023-04-26T10:37:17.856" v="619" actId="478"/>
          <ac:spMkLst>
            <pc:docMk/>
            <pc:sldMk cId="1358809161" sldId="3111"/>
            <ac:spMk id="5" creationId="{7C44C6FF-FF82-B6FA-DD2F-DF4A6B6AE2C3}"/>
          </ac:spMkLst>
        </pc:spChg>
        <pc:spChg chg="add mod">
          <ac:chgData name="伊健 杜" userId="e69aded81da48593" providerId="LiveId" clId="{BBEA2D05-3F96-4F48-810D-57CCBC4259E3}" dt="2023-04-26T10:37:32.847" v="636"/>
          <ac:spMkLst>
            <pc:docMk/>
            <pc:sldMk cId="1358809161" sldId="3111"/>
            <ac:spMk id="6" creationId="{C2BE400F-5072-43BE-1839-9E2F61835E69}"/>
          </ac:spMkLst>
        </pc:spChg>
        <pc:picChg chg="add mod">
          <ac:chgData name="伊健 杜" userId="e69aded81da48593" providerId="LiveId" clId="{BBEA2D05-3F96-4F48-810D-57CCBC4259E3}" dt="2023-04-26T11:43:58.888" v="4372" actId="1076"/>
          <ac:picMkLst>
            <pc:docMk/>
            <pc:sldMk cId="1358809161" sldId="3111"/>
            <ac:picMk id="7" creationId="{1A9A82A8-BAE0-785E-9927-1E5E69AD3CDA}"/>
          </ac:picMkLst>
        </pc:picChg>
        <pc:picChg chg="del">
          <ac:chgData name="伊健 杜" userId="e69aded81da48593" providerId="LiveId" clId="{BBEA2D05-3F96-4F48-810D-57CCBC4259E3}" dt="2023-04-26T10:35:40.592" v="555" actId="478"/>
          <ac:picMkLst>
            <pc:docMk/>
            <pc:sldMk cId="1358809161" sldId="3111"/>
            <ac:picMk id="2050" creationId="{FD6D7730-8445-AA78-07EF-6B7A0FCD572B}"/>
          </ac:picMkLst>
        </pc:picChg>
      </pc:sldChg>
      <pc:sldChg chg="addSp delSp modSp add mod">
        <pc:chgData name="伊健 杜" userId="e69aded81da48593" providerId="LiveId" clId="{BBEA2D05-3F96-4F48-810D-57CCBC4259E3}" dt="2023-04-26T12:08:01.984" v="4498"/>
        <pc:sldMkLst>
          <pc:docMk/>
          <pc:sldMk cId="4136756458" sldId="3112"/>
        </pc:sldMkLst>
        <pc:spChg chg="del mod">
          <ac:chgData name="伊健 杜" userId="e69aded81da48593" providerId="LiveId" clId="{BBEA2D05-3F96-4F48-810D-57CCBC4259E3}" dt="2023-04-26T10:36:56.770" v="616" actId="478"/>
          <ac:spMkLst>
            <pc:docMk/>
            <pc:sldMk cId="4136756458" sldId="3112"/>
            <ac:spMk id="2" creationId="{10304424-DB4A-36E7-9E0D-D32A5DD0F26C}"/>
          </ac:spMkLst>
        </pc:spChg>
        <pc:spChg chg="mod">
          <ac:chgData name="伊健 杜" userId="e69aded81da48593" providerId="LiveId" clId="{BBEA2D05-3F96-4F48-810D-57CCBC4259E3}" dt="2023-04-26T12:08:01.984" v="4498"/>
          <ac:spMkLst>
            <pc:docMk/>
            <pc:sldMk cId="4136756458" sldId="3112"/>
            <ac:spMk id="3" creationId="{90D857A6-C700-A4CE-6C24-391DC4FBEE19}"/>
          </ac:spMkLst>
        </pc:spChg>
        <pc:spChg chg="add del mod">
          <ac:chgData name="伊健 杜" userId="e69aded81da48593" providerId="LiveId" clId="{BBEA2D05-3F96-4F48-810D-57CCBC4259E3}" dt="2023-04-26T10:37:43.665" v="638" actId="478"/>
          <ac:spMkLst>
            <pc:docMk/>
            <pc:sldMk cId="4136756458" sldId="3112"/>
            <ac:spMk id="5" creationId="{2F09D09D-228D-CC94-D259-9B7E334D50CE}"/>
          </ac:spMkLst>
        </pc:spChg>
        <pc:spChg chg="add mod">
          <ac:chgData name="伊健 杜" userId="e69aded81da48593" providerId="LiveId" clId="{BBEA2D05-3F96-4F48-810D-57CCBC4259E3}" dt="2023-04-26T10:37:39.398" v="637"/>
          <ac:spMkLst>
            <pc:docMk/>
            <pc:sldMk cId="4136756458" sldId="3112"/>
            <ac:spMk id="6" creationId="{DB194A04-67AE-C1A1-200B-4A2A143449DF}"/>
          </ac:spMkLst>
        </pc:spChg>
        <pc:picChg chg="add mod">
          <ac:chgData name="伊健 杜" userId="e69aded81da48593" providerId="LiveId" clId="{BBEA2D05-3F96-4F48-810D-57CCBC4259E3}" dt="2023-04-26T11:43:09.100" v="4370" actId="1076"/>
          <ac:picMkLst>
            <pc:docMk/>
            <pc:sldMk cId="4136756458" sldId="3112"/>
            <ac:picMk id="1026" creationId="{736685CC-1B4D-1048-92EF-5EFC89E27112}"/>
          </ac:picMkLst>
        </pc:picChg>
      </pc:sldChg>
      <pc:sldChg chg="addSp delSp modSp new mod">
        <pc:chgData name="伊健 杜" userId="e69aded81da48593" providerId="LiveId" clId="{BBEA2D05-3F96-4F48-810D-57CCBC4259E3}" dt="2023-04-26T11:42:27.146" v="4366" actId="1076"/>
        <pc:sldMkLst>
          <pc:docMk/>
          <pc:sldMk cId="212158445" sldId="3113"/>
        </pc:sldMkLst>
        <pc:spChg chg="del">
          <ac:chgData name="伊健 杜" userId="e69aded81da48593" providerId="LiveId" clId="{BBEA2D05-3F96-4F48-810D-57CCBC4259E3}" dt="2023-04-26T10:37:48.819" v="640" actId="478"/>
          <ac:spMkLst>
            <pc:docMk/>
            <pc:sldMk cId="212158445" sldId="3113"/>
            <ac:spMk id="2" creationId="{DF37B43F-BE58-F577-AB17-59B83BEBF62F}"/>
          </ac:spMkLst>
        </pc:spChg>
        <pc:spChg chg="del">
          <ac:chgData name="伊健 杜" userId="e69aded81da48593" providerId="LiveId" clId="{BBEA2D05-3F96-4F48-810D-57CCBC4259E3}" dt="2023-04-26T10:37:48.819" v="640" actId="478"/>
          <ac:spMkLst>
            <pc:docMk/>
            <pc:sldMk cId="212158445" sldId="3113"/>
            <ac:spMk id="3" creationId="{360F5864-B97E-B9DF-C996-34D59C6877DC}"/>
          </ac:spMkLst>
        </pc:spChg>
        <pc:picChg chg="add mod">
          <ac:chgData name="伊健 杜" userId="e69aded81da48593" providerId="LiveId" clId="{BBEA2D05-3F96-4F48-810D-57CCBC4259E3}" dt="2023-04-26T11:42:27.146" v="4366" actId="1076"/>
          <ac:picMkLst>
            <pc:docMk/>
            <pc:sldMk cId="212158445" sldId="3113"/>
            <ac:picMk id="4" creationId="{D647E2DF-1DBE-78EE-BF28-473A0EFF7543}"/>
          </ac:picMkLst>
        </pc:picChg>
      </pc:sldChg>
      <pc:sldChg chg="addSp modSp add">
        <pc:chgData name="伊健 杜" userId="e69aded81da48593" providerId="LiveId" clId="{BBEA2D05-3F96-4F48-810D-57CCBC4259E3}" dt="2023-04-26T11:44:40.225" v="4376" actId="1076"/>
        <pc:sldMkLst>
          <pc:docMk/>
          <pc:sldMk cId="643245522" sldId="3114"/>
        </pc:sldMkLst>
        <pc:picChg chg="add mod">
          <ac:chgData name="伊健 杜" userId="e69aded81da48593" providerId="LiveId" clId="{BBEA2D05-3F96-4F48-810D-57CCBC4259E3}" dt="2023-04-26T11:44:40.225" v="4376" actId="1076"/>
          <ac:picMkLst>
            <pc:docMk/>
            <pc:sldMk cId="643245522" sldId="3114"/>
            <ac:picMk id="3074" creationId="{555113B9-10F4-D2E9-FD1F-DD6C96E1EB09}"/>
          </ac:picMkLst>
        </pc:picChg>
      </pc:sldChg>
      <pc:sldChg chg="addSp add">
        <pc:chgData name="伊健 杜" userId="e69aded81da48593" providerId="LiveId" clId="{BBEA2D05-3F96-4F48-810D-57CCBC4259E3}" dt="2023-04-26T11:45:14.673" v="4377"/>
        <pc:sldMkLst>
          <pc:docMk/>
          <pc:sldMk cId="233886041" sldId="3115"/>
        </pc:sldMkLst>
        <pc:picChg chg="add">
          <ac:chgData name="伊健 杜" userId="e69aded81da48593" providerId="LiveId" clId="{BBEA2D05-3F96-4F48-810D-57CCBC4259E3}" dt="2023-04-26T11:45:14.673" v="4377"/>
          <ac:picMkLst>
            <pc:docMk/>
            <pc:sldMk cId="233886041" sldId="3115"/>
            <ac:picMk id="4098" creationId="{BA8DC273-4138-6745-E315-E1869BE8A529}"/>
          </ac:picMkLst>
        </pc:picChg>
      </pc:sldChg>
      <pc:sldChg chg="addSp modSp add mod">
        <pc:chgData name="伊健 杜" userId="e69aded81da48593" providerId="LiveId" clId="{BBEA2D05-3F96-4F48-810D-57CCBC4259E3}" dt="2023-04-26T12:08:01.984" v="4498"/>
        <pc:sldMkLst>
          <pc:docMk/>
          <pc:sldMk cId="3329839471" sldId="3116"/>
        </pc:sldMkLst>
        <pc:spChg chg="mod">
          <ac:chgData name="伊健 杜" userId="e69aded81da48593" providerId="LiveId" clId="{BBEA2D05-3F96-4F48-810D-57CCBC4259E3}" dt="2023-04-26T12:08:01.984" v="4498"/>
          <ac:spMkLst>
            <pc:docMk/>
            <pc:sldMk cId="3329839471" sldId="3116"/>
            <ac:spMk id="3" creationId="{90D857A6-C700-A4CE-6C24-391DC4FBEE19}"/>
          </ac:spMkLst>
        </pc:spChg>
        <pc:spChg chg="mod">
          <ac:chgData name="伊健 杜" userId="e69aded81da48593" providerId="LiveId" clId="{BBEA2D05-3F96-4F48-810D-57CCBC4259E3}" dt="2023-04-26T12:08:01.984" v="4498"/>
          <ac:spMkLst>
            <pc:docMk/>
            <pc:sldMk cId="3329839471" sldId="3116"/>
            <ac:spMk id="6" creationId="{C2BE400F-5072-43BE-1839-9E2F61835E69}"/>
          </ac:spMkLst>
        </pc:spChg>
        <pc:picChg chg="add mod">
          <ac:chgData name="伊健 杜" userId="e69aded81da48593" providerId="LiveId" clId="{BBEA2D05-3F96-4F48-810D-57CCBC4259E3}" dt="2023-04-26T11:48:39.441" v="4407" actId="1076"/>
          <ac:picMkLst>
            <pc:docMk/>
            <pc:sldMk cId="3329839471" sldId="3116"/>
            <ac:picMk id="11266" creationId="{747F731C-9CAB-D7C2-4A63-E181E064E0BA}"/>
          </ac:picMkLst>
        </pc:picChg>
      </pc:sldChg>
      <pc:sldChg chg="addSp modSp add mod">
        <pc:chgData name="伊健 杜" userId="e69aded81da48593" providerId="LiveId" clId="{BBEA2D05-3F96-4F48-810D-57CCBC4259E3}" dt="2023-04-26T12:08:01.984" v="4498"/>
        <pc:sldMkLst>
          <pc:docMk/>
          <pc:sldMk cId="1706874109" sldId="3117"/>
        </pc:sldMkLst>
        <pc:spChg chg="mod">
          <ac:chgData name="伊健 杜" userId="e69aded81da48593" providerId="LiveId" clId="{BBEA2D05-3F96-4F48-810D-57CCBC4259E3}" dt="2023-04-26T12:08:01.984" v="4498"/>
          <ac:spMkLst>
            <pc:docMk/>
            <pc:sldMk cId="1706874109" sldId="3117"/>
            <ac:spMk id="3" creationId="{90D857A6-C700-A4CE-6C24-391DC4FBEE19}"/>
          </ac:spMkLst>
        </pc:spChg>
        <pc:spChg chg="mod">
          <ac:chgData name="伊健 杜" userId="e69aded81da48593" providerId="LiveId" clId="{BBEA2D05-3F96-4F48-810D-57CCBC4259E3}" dt="2023-04-26T12:08:01.984" v="4498"/>
          <ac:spMkLst>
            <pc:docMk/>
            <pc:sldMk cId="1706874109" sldId="3117"/>
            <ac:spMk id="6" creationId="{C2BE400F-5072-43BE-1839-9E2F61835E69}"/>
          </ac:spMkLst>
        </pc:spChg>
        <pc:picChg chg="add mod">
          <ac:chgData name="伊健 杜" userId="e69aded81da48593" providerId="LiveId" clId="{BBEA2D05-3F96-4F48-810D-57CCBC4259E3}" dt="2023-04-26T11:49:24.025" v="4410" actId="1076"/>
          <ac:picMkLst>
            <pc:docMk/>
            <pc:sldMk cId="1706874109" sldId="3117"/>
            <ac:picMk id="2" creationId="{A80AC5F9-7DA7-A428-ABCD-B452C3EA681C}"/>
          </ac:picMkLst>
        </pc:picChg>
      </pc:sldChg>
      <pc:sldChg chg="modSp add mod">
        <pc:chgData name="伊健 杜" userId="e69aded81da48593" providerId="LiveId" clId="{BBEA2D05-3F96-4F48-810D-57CCBC4259E3}" dt="2023-04-26T12:08:01.984" v="4498"/>
        <pc:sldMkLst>
          <pc:docMk/>
          <pc:sldMk cId="1515057194" sldId="3118"/>
        </pc:sldMkLst>
        <pc:spChg chg="mod">
          <ac:chgData name="伊健 杜" userId="e69aded81da48593" providerId="LiveId" clId="{BBEA2D05-3F96-4F48-810D-57CCBC4259E3}" dt="2023-04-26T12:08:01.984" v="4498"/>
          <ac:spMkLst>
            <pc:docMk/>
            <pc:sldMk cId="1515057194" sldId="3118"/>
            <ac:spMk id="2" creationId="{B53539EB-9C46-5752-F286-0D8E863326C5}"/>
          </ac:spMkLst>
        </pc:spChg>
      </pc:sldChg>
      <pc:sldChg chg="addSp modSp add mod">
        <pc:chgData name="伊健 杜" userId="e69aded81da48593" providerId="LiveId" clId="{BBEA2D05-3F96-4F48-810D-57CCBC4259E3}" dt="2023-04-26T12:08:01.984" v="4498"/>
        <pc:sldMkLst>
          <pc:docMk/>
          <pc:sldMk cId="2176248519" sldId="3119"/>
        </pc:sldMkLst>
        <pc:spChg chg="mod">
          <ac:chgData name="伊健 杜" userId="e69aded81da48593" providerId="LiveId" clId="{BBEA2D05-3F96-4F48-810D-57CCBC4259E3}" dt="2023-04-26T12:08:01.984" v="4498"/>
          <ac:spMkLst>
            <pc:docMk/>
            <pc:sldMk cId="2176248519" sldId="3119"/>
            <ac:spMk id="3" creationId="{90D857A6-C700-A4CE-6C24-391DC4FBEE19}"/>
          </ac:spMkLst>
        </pc:spChg>
        <pc:spChg chg="mod">
          <ac:chgData name="伊健 杜" userId="e69aded81da48593" providerId="LiveId" clId="{BBEA2D05-3F96-4F48-810D-57CCBC4259E3}" dt="2023-04-26T12:08:01.984" v="4498"/>
          <ac:spMkLst>
            <pc:docMk/>
            <pc:sldMk cId="2176248519" sldId="3119"/>
            <ac:spMk id="6" creationId="{C2BE400F-5072-43BE-1839-9E2F61835E69}"/>
          </ac:spMkLst>
        </pc:spChg>
        <pc:picChg chg="add mod">
          <ac:chgData name="伊健 杜" userId="e69aded81da48593" providerId="LiveId" clId="{BBEA2D05-3F96-4F48-810D-57CCBC4259E3}" dt="2023-04-26T11:50:44.344" v="4429" actId="1076"/>
          <ac:picMkLst>
            <pc:docMk/>
            <pc:sldMk cId="2176248519" sldId="3119"/>
            <ac:picMk id="12290" creationId="{7E7E30D3-E9E6-D61F-864D-4836989528F1}"/>
          </ac:picMkLst>
        </pc:picChg>
      </pc:sldChg>
      <pc:sldChg chg="modSp add mod ord">
        <pc:chgData name="伊健 杜" userId="e69aded81da48593" providerId="LiveId" clId="{BBEA2D05-3F96-4F48-810D-57CCBC4259E3}" dt="2023-04-26T12:08:01.984" v="4498"/>
        <pc:sldMkLst>
          <pc:docMk/>
          <pc:sldMk cId="327813320" sldId="3120"/>
        </pc:sldMkLst>
        <pc:spChg chg="mod">
          <ac:chgData name="伊健 杜" userId="e69aded81da48593" providerId="LiveId" clId="{BBEA2D05-3F96-4F48-810D-57CCBC4259E3}" dt="2023-04-26T12:08:01.984" v="4498"/>
          <ac:spMkLst>
            <pc:docMk/>
            <pc:sldMk cId="327813320" sldId="3120"/>
            <ac:spMk id="2" creationId="{B53539EB-9C46-5752-F286-0D8E863326C5}"/>
          </ac:spMkLst>
        </pc:spChg>
      </pc:sldChg>
      <pc:sldChg chg="addSp modSp add mod">
        <pc:chgData name="伊健 杜" userId="e69aded81da48593" providerId="LiveId" clId="{BBEA2D05-3F96-4F48-810D-57CCBC4259E3}" dt="2023-04-26T12:08:01.984" v="4498"/>
        <pc:sldMkLst>
          <pc:docMk/>
          <pc:sldMk cId="1512712780" sldId="3121"/>
        </pc:sldMkLst>
        <pc:spChg chg="mod">
          <ac:chgData name="伊健 杜" userId="e69aded81da48593" providerId="LiveId" clId="{BBEA2D05-3F96-4F48-810D-57CCBC4259E3}" dt="2023-04-26T12:08:01.984" v="4498"/>
          <ac:spMkLst>
            <pc:docMk/>
            <pc:sldMk cId="1512712780" sldId="3121"/>
            <ac:spMk id="3" creationId="{90D857A6-C700-A4CE-6C24-391DC4FBEE19}"/>
          </ac:spMkLst>
        </pc:spChg>
        <pc:spChg chg="mod">
          <ac:chgData name="伊健 杜" userId="e69aded81da48593" providerId="LiveId" clId="{BBEA2D05-3F96-4F48-810D-57CCBC4259E3}" dt="2023-04-26T12:08:01.984" v="4498"/>
          <ac:spMkLst>
            <pc:docMk/>
            <pc:sldMk cId="1512712780" sldId="3121"/>
            <ac:spMk id="6" creationId="{C2BE400F-5072-43BE-1839-9E2F61835E69}"/>
          </ac:spMkLst>
        </pc:spChg>
        <pc:picChg chg="add mod">
          <ac:chgData name="伊健 杜" userId="e69aded81da48593" providerId="LiveId" clId="{BBEA2D05-3F96-4F48-810D-57CCBC4259E3}" dt="2023-04-26T11:51:04.152" v="4432" actId="1076"/>
          <ac:picMkLst>
            <pc:docMk/>
            <pc:sldMk cId="1512712780" sldId="3121"/>
            <ac:picMk id="13314" creationId="{0F10711D-8019-4A3D-C41C-DD4174CC1773}"/>
          </ac:picMkLst>
        </pc:picChg>
      </pc:sldChg>
      <pc:sldChg chg="modSp add mod">
        <pc:chgData name="伊健 杜" userId="e69aded81da48593" providerId="LiveId" clId="{BBEA2D05-3F96-4F48-810D-57CCBC4259E3}" dt="2023-04-26T12:08:01.984" v="4498"/>
        <pc:sldMkLst>
          <pc:docMk/>
          <pc:sldMk cId="1641696681" sldId="3122"/>
        </pc:sldMkLst>
        <pc:spChg chg="mod">
          <ac:chgData name="伊健 杜" userId="e69aded81da48593" providerId="LiveId" clId="{BBEA2D05-3F96-4F48-810D-57CCBC4259E3}" dt="2023-04-26T12:08:01.984" v="4498"/>
          <ac:spMkLst>
            <pc:docMk/>
            <pc:sldMk cId="1641696681" sldId="3122"/>
            <ac:spMk id="2" creationId="{B53539EB-9C46-5752-F286-0D8E863326C5}"/>
          </ac:spMkLst>
        </pc:spChg>
      </pc:sldChg>
      <pc:sldChg chg="modSp add mod">
        <pc:chgData name="伊健 杜" userId="e69aded81da48593" providerId="LiveId" clId="{BBEA2D05-3F96-4F48-810D-57CCBC4259E3}" dt="2023-04-26T12:08:01.984" v="4498"/>
        <pc:sldMkLst>
          <pc:docMk/>
          <pc:sldMk cId="4234312678" sldId="3123"/>
        </pc:sldMkLst>
        <pc:spChg chg="mod">
          <ac:chgData name="伊健 杜" userId="e69aded81da48593" providerId="LiveId" clId="{BBEA2D05-3F96-4F48-810D-57CCBC4259E3}" dt="2023-04-26T12:08:01.984" v="4498"/>
          <ac:spMkLst>
            <pc:docMk/>
            <pc:sldMk cId="4234312678" sldId="3123"/>
            <ac:spMk id="2" creationId="{B53539EB-9C46-5752-F286-0D8E863326C5}"/>
          </ac:spMkLst>
        </pc:spChg>
      </pc:sldChg>
      <pc:sldChg chg="addSp modSp add mod">
        <pc:chgData name="伊健 杜" userId="e69aded81da48593" providerId="LiveId" clId="{BBEA2D05-3F96-4F48-810D-57CCBC4259E3}" dt="2023-04-26T12:08:01.984" v="4498"/>
        <pc:sldMkLst>
          <pc:docMk/>
          <pc:sldMk cId="1577029341" sldId="3124"/>
        </pc:sldMkLst>
        <pc:spChg chg="mod">
          <ac:chgData name="伊健 杜" userId="e69aded81da48593" providerId="LiveId" clId="{BBEA2D05-3F96-4F48-810D-57CCBC4259E3}" dt="2023-04-26T12:08:01.984" v="4498"/>
          <ac:spMkLst>
            <pc:docMk/>
            <pc:sldMk cId="1577029341" sldId="3124"/>
            <ac:spMk id="3" creationId="{90D857A6-C700-A4CE-6C24-391DC4FBEE19}"/>
          </ac:spMkLst>
        </pc:spChg>
        <pc:spChg chg="mod">
          <ac:chgData name="伊健 杜" userId="e69aded81da48593" providerId="LiveId" clId="{BBEA2D05-3F96-4F48-810D-57CCBC4259E3}" dt="2023-04-26T10:54:15.745" v="1492" actId="20577"/>
          <ac:spMkLst>
            <pc:docMk/>
            <pc:sldMk cId="1577029341" sldId="3124"/>
            <ac:spMk id="6" creationId="{C2BE400F-5072-43BE-1839-9E2F61835E69}"/>
          </ac:spMkLst>
        </pc:spChg>
        <pc:picChg chg="add mod">
          <ac:chgData name="伊健 杜" userId="e69aded81da48593" providerId="LiveId" clId="{BBEA2D05-3F96-4F48-810D-57CCBC4259E3}" dt="2023-04-26T11:51:28.368" v="4435" actId="1076"/>
          <ac:picMkLst>
            <pc:docMk/>
            <pc:sldMk cId="1577029341" sldId="3124"/>
            <ac:picMk id="14338" creationId="{519ED51B-AF34-3AA0-5E24-70E3A7C2E955}"/>
          </ac:picMkLst>
        </pc:picChg>
      </pc:sldChg>
      <pc:sldChg chg="modSp add mod">
        <pc:chgData name="伊健 杜" userId="e69aded81da48593" providerId="LiveId" clId="{BBEA2D05-3F96-4F48-810D-57CCBC4259E3}" dt="2023-04-26T12:08:01.984" v="4498"/>
        <pc:sldMkLst>
          <pc:docMk/>
          <pc:sldMk cId="1234226996" sldId="3125"/>
        </pc:sldMkLst>
        <pc:spChg chg="mod">
          <ac:chgData name="伊健 杜" userId="e69aded81da48593" providerId="LiveId" clId="{BBEA2D05-3F96-4F48-810D-57CCBC4259E3}" dt="2023-04-26T12:08:01.984" v="4498"/>
          <ac:spMkLst>
            <pc:docMk/>
            <pc:sldMk cId="1234226996" sldId="3125"/>
            <ac:spMk id="2" creationId="{B53539EB-9C46-5752-F286-0D8E863326C5}"/>
          </ac:spMkLst>
        </pc:spChg>
      </pc:sldChg>
      <pc:sldChg chg="add del">
        <pc:chgData name="伊健 杜" userId="e69aded81da48593" providerId="LiveId" clId="{BBEA2D05-3F96-4F48-810D-57CCBC4259E3}" dt="2023-04-26T10:54:49.783" v="1557" actId="47"/>
        <pc:sldMkLst>
          <pc:docMk/>
          <pc:sldMk cId="2105120320" sldId="3125"/>
        </pc:sldMkLst>
      </pc:sldChg>
      <pc:sldChg chg="modSp add mod">
        <pc:chgData name="伊健 杜" userId="e69aded81da48593" providerId="LiveId" clId="{BBEA2D05-3F96-4F48-810D-57CCBC4259E3}" dt="2023-04-26T12:08:01.984" v="4498"/>
        <pc:sldMkLst>
          <pc:docMk/>
          <pc:sldMk cId="3717046454" sldId="3126"/>
        </pc:sldMkLst>
        <pc:spChg chg="mod">
          <ac:chgData name="伊健 杜" userId="e69aded81da48593" providerId="LiveId" clId="{BBEA2D05-3F96-4F48-810D-57CCBC4259E3}" dt="2023-04-26T12:08:01.984" v="4498"/>
          <ac:spMkLst>
            <pc:docMk/>
            <pc:sldMk cId="3717046454" sldId="3126"/>
            <ac:spMk id="2" creationId="{B53539EB-9C46-5752-F286-0D8E863326C5}"/>
          </ac:spMkLst>
        </pc:spChg>
      </pc:sldChg>
      <pc:sldChg chg="addSp modSp add mod">
        <pc:chgData name="伊健 杜" userId="e69aded81da48593" providerId="LiveId" clId="{BBEA2D05-3F96-4F48-810D-57CCBC4259E3}" dt="2023-04-26T12:08:01.984" v="4498"/>
        <pc:sldMkLst>
          <pc:docMk/>
          <pc:sldMk cId="3941224139" sldId="3127"/>
        </pc:sldMkLst>
        <pc:spChg chg="mod">
          <ac:chgData name="伊健 杜" userId="e69aded81da48593" providerId="LiveId" clId="{BBEA2D05-3F96-4F48-810D-57CCBC4259E3}" dt="2023-04-26T12:08:01.984" v="4498"/>
          <ac:spMkLst>
            <pc:docMk/>
            <pc:sldMk cId="3941224139" sldId="3127"/>
            <ac:spMk id="3" creationId="{90D857A6-C700-A4CE-6C24-391DC4FBEE19}"/>
          </ac:spMkLst>
        </pc:spChg>
        <pc:spChg chg="mod">
          <ac:chgData name="伊健 杜" userId="e69aded81da48593" providerId="LiveId" clId="{BBEA2D05-3F96-4F48-810D-57CCBC4259E3}" dt="2023-04-26T10:55:46.234" v="1733"/>
          <ac:spMkLst>
            <pc:docMk/>
            <pc:sldMk cId="3941224139" sldId="3127"/>
            <ac:spMk id="6" creationId="{C2BE400F-5072-43BE-1839-9E2F61835E69}"/>
          </ac:spMkLst>
        </pc:spChg>
        <pc:picChg chg="add mod">
          <ac:chgData name="伊健 杜" userId="e69aded81da48593" providerId="LiveId" clId="{BBEA2D05-3F96-4F48-810D-57CCBC4259E3}" dt="2023-04-26T11:51:48.709" v="4438" actId="1076"/>
          <ac:picMkLst>
            <pc:docMk/>
            <pc:sldMk cId="3941224139" sldId="3127"/>
            <ac:picMk id="15362" creationId="{23CC7E76-33DB-8D2F-D77E-39216D5022FF}"/>
          </ac:picMkLst>
        </pc:picChg>
      </pc:sldChg>
      <pc:sldChg chg="modSp add mod">
        <pc:chgData name="伊健 杜" userId="e69aded81da48593" providerId="LiveId" clId="{BBEA2D05-3F96-4F48-810D-57CCBC4259E3}" dt="2023-04-26T12:08:01.984" v="4498"/>
        <pc:sldMkLst>
          <pc:docMk/>
          <pc:sldMk cId="2301717178" sldId="3128"/>
        </pc:sldMkLst>
        <pc:spChg chg="mod">
          <ac:chgData name="伊健 杜" userId="e69aded81da48593" providerId="LiveId" clId="{BBEA2D05-3F96-4F48-810D-57CCBC4259E3}" dt="2023-04-26T12:08:01.984" v="4498"/>
          <ac:spMkLst>
            <pc:docMk/>
            <pc:sldMk cId="2301717178" sldId="3128"/>
            <ac:spMk id="2" creationId="{B53539EB-9C46-5752-F286-0D8E863326C5}"/>
          </ac:spMkLst>
        </pc:spChg>
      </pc:sldChg>
      <pc:sldChg chg="addSp modSp add mod">
        <pc:chgData name="伊健 杜" userId="e69aded81da48593" providerId="LiveId" clId="{BBEA2D05-3F96-4F48-810D-57CCBC4259E3}" dt="2023-04-26T12:08:01.984" v="4498"/>
        <pc:sldMkLst>
          <pc:docMk/>
          <pc:sldMk cId="2151352574" sldId="3129"/>
        </pc:sldMkLst>
        <pc:spChg chg="mod">
          <ac:chgData name="伊健 杜" userId="e69aded81da48593" providerId="LiveId" clId="{BBEA2D05-3F96-4F48-810D-57CCBC4259E3}" dt="2023-04-26T12:08:01.984" v="4498"/>
          <ac:spMkLst>
            <pc:docMk/>
            <pc:sldMk cId="2151352574" sldId="3129"/>
            <ac:spMk id="3" creationId="{90D857A6-C700-A4CE-6C24-391DC4FBEE19}"/>
          </ac:spMkLst>
        </pc:spChg>
        <pc:spChg chg="mod">
          <ac:chgData name="伊健 杜" userId="e69aded81da48593" providerId="LiveId" clId="{BBEA2D05-3F96-4F48-810D-57CCBC4259E3}" dt="2023-04-26T10:59:37.658" v="1870"/>
          <ac:spMkLst>
            <pc:docMk/>
            <pc:sldMk cId="2151352574" sldId="3129"/>
            <ac:spMk id="6" creationId="{C2BE400F-5072-43BE-1839-9E2F61835E69}"/>
          </ac:spMkLst>
        </pc:spChg>
        <pc:picChg chg="add mod">
          <ac:chgData name="伊健 杜" userId="e69aded81da48593" providerId="LiveId" clId="{BBEA2D05-3F96-4F48-810D-57CCBC4259E3}" dt="2023-04-26T11:52:06.692" v="4440" actId="1076"/>
          <ac:picMkLst>
            <pc:docMk/>
            <pc:sldMk cId="2151352574" sldId="3129"/>
            <ac:picMk id="16386" creationId="{F3CAD349-F883-6E2F-BC3A-E582E3532266}"/>
          </ac:picMkLst>
        </pc:picChg>
      </pc:sldChg>
      <pc:sldChg chg="addSp modSp add mod">
        <pc:chgData name="伊健 杜" userId="e69aded81da48593" providerId="LiveId" clId="{BBEA2D05-3F96-4F48-810D-57CCBC4259E3}" dt="2023-04-26T12:08:01.984" v="4498"/>
        <pc:sldMkLst>
          <pc:docMk/>
          <pc:sldMk cId="4014247715" sldId="3130"/>
        </pc:sldMkLst>
        <pc:spChg chg="mod">
          <ac:chgData name="伊健 杜" userId="e69aded81da48593" providerId="LiveId" clId="{BBEA2D05-3F96-4F48-810D-57CCBC4259E3}" dt="2023-04-26T12:08:01.984" v="4498"/>
          <ac:spMkLst>
            <pc:docMk/>
            <pc:sldMk cId="4014247715" sldId="3130"/>
            <ac:spMk id="3" creationId="{90D857A6-C700-A4CE-6C24-391DC4FBEE19}"/>
          </ac:spMkLst>
        </pc:spChg>
        <pc:picChg chg="add mod">
          <ac:chgData name="伊健 杜" userId="e69aded81da48593" providerId="LiveId" clId="{BBEA2D05-3F96-4F48-810D-57CCBC4259E3}" dt="2023-04-26T11:52:19.086" v="4442" actId="1076"/>
          <ac:picMkLst>
            <pc:docMk/>
            <pc:sldMk cId="4014247715" sldId="3130"/>
            <ac:picMk id="17410" creationId="{E036E063-6E34-D318-BF90-2784AC830957}"/>
          </ac:picMkLst>
        </pc:picChg>
      </pc:sldChg>
      <pc:sldChg chg="modSp add mod">
        <pc:chgData name="伊健 杜" userId="e69aded81da48593" providerId="LiveId" clId="{BBEA2D05-3F96-4F48-810D-57CCBC4259E3}" dt="2023-04-26T12:08:01.984" v="4498"/>
        <pc:sldMkLst>
          <pc:docMk/>
          <pc:sldMk cId="3300769838" sldId="3131"/>
        </pc:sldMkLst>
        <pc:spChg chg="mod">
          <ac:chgData name="伊健 杜" userId="e69aded81da48593" providerId="LiveId" clId="{BBEA2D05-3F96-4F48-810D-57CCBC4259E3}" dt="2023-04-26T12:08:01.984" v="4498"/>
          <ac:spMkLst>
            <pc:docMk/>
            <pc:sldMk cId="3300769838" sldId="3131"/>
            <ac:spMk id="2" creationId="{B53539EB-9C46-5752-F286-0D8E863326C5}"/>
          </ac:spMkLst>
        </pc:spChg>
      </pc:sldChg>
      <pc:sldChg chg="addSp modSp add mod">
        <pc:chgData name="伊健 杜" userId="e69aded81da48593" providerId="LiveId" clId="{BBEA2D05-3F96-4F48-810D-57CCBC4259E3}" dt="2023-04-26T12:08:01.984" v="4498"/>
        <pc:sldMkLst>
          <pc:docMk/>
          <pc:sldMk cId="1924843541" sldId="3132"/>
        </pc:sldMkLst>
        <pc:spChg chg="mod">
          <ac:chgData name="伊健 杜" userId="e69aded81da48593" providerId="LiveId" clId="{BBEA2D05-3F96-4F48-810D-57CCBC4259E3}" dt="2023-04-26T12:08:01.984" v="4498"/>
          <ac:spMkLst>
            <pc:docMk/>
            <pc:sldMk cId="1924843541" sldId="3132"/>
            <ac:spMk id="3" creationId="{90D857A6-C700-A4CE-6C24-391DC4FBEE19}"/>
          </ac:spMkLst>
        </pc:spChg>
        <pc:spChg chg="mod">
          <ac:chgData name="伊健 杜" userId="e69aded81da48593" providerId="LiveId" clId="{BBEA2D05-3F96-4F48-810D-57CCBC4259E3}" dt="2023-04-26T12:08:01.984" v="4498"/>
          <ac:spMkLst>
            <pc:docMk/>
            <pc:sldMk cId="1924843541" sldId="3132"/>
            <ac:spMk id="6" creationId="{C2BE400F-5072-43BE-1839-9E2F61835E69}"/>
          </ac:spMkLst>
        </pc:spChg>
        <pc:picChg chg="add mod">
          <ac:chgData name="伊健 杜" userId="e69aded81da48593" providerId="LiveId" clId="{BBEA2D05-3F96-4F48-810D-57CCBC4259E3}" dt="2023-04-26T11:52:36.464" v="4445" actId="1076"/>
          <ac:picMkLst>
            <pc:docMk/>
            <pc:sldMk cId="1924843541" sldId="3132"/>
            <ac:picMk id="18434" creationId="{98F5E50E-C0C6-5E8B-F6BE-FB7BBFEE8C8C}"/>
          </ac:picMkLst>
        </pc:picChg>
      </pc:sldChg>
      <pc:sldChg chg="addSp modSp add mod">
        <pc:chgData name="伊健 杜" userId="e69aded81da48593" providerId="LiveId" clId="{BBEA2D05-3F96-4F48-810D-57CCBC4259E3}" dt="2023-04-26T12:08:01.984" v="4498"/>
        <pc:sldMkLst>
          <pc:docMk/>
          <pc:sldMk cId="2136230185" sldId="3133"/>
        </pc:sldMkLst>
        <pc:spChg chg="mod">
          <ac:chgData name="伊健 杜" userId="e69aded81da48593" providerId="LiveId" clId="{BBEA2D05-3F96-4F48-810D-57CCBC4259E3}" dt="2023-04-26T12:08:01.984" v="4498"/>
          <ac:spMkLst>
            <pc:docMk/>
            <pc:sldMk cId="2136230185" sldId="3133"/>
            <ac:spMk id="3" creationId="{90D857A6-C700-A4CE-6C24-391DC4FBEE19}"/>
          </ac:spMkLst>
        </pc:spChg>
        <pc:spChg chg="mod">
          <ac:chgData name="伊健 杜" userId="e69aded81da48593" providerId="LiveId" clId="{BBEA2D05-3F96-4F48-810D-57CCBC4259E3}" dt="2023-04-26T12:08:01.984" v="4498"/>
          <ac:spMkLst>
            <pc:docMk/>
            <pc:sldMk cId="2136230185" sldId="3133"/>
            <ac:spMk id="6" creationId="{C2BE400F-5072-43BE-1839-9E2F61835E69}"/>
          </ac:spMkLst>
        </pc:spChg>
        <pc:picChg chg="add mod">
          <ac:chgData name="伊健 杜" userId="e69aded81da48593" providerId="LiveId" clId="{BBEA2D05-3F96-4F48-810D-57CCBC4259E3}" dt="2023-04-26T11:52:59.083" v="4447" actId="1076"/>
          <ac:picMkLst>
            <pc:docMk/>
            <pc:sldMk cId="2136230185" sldId="3133"/>
            <ac:picMk id="19458" creationId="{355E09D3-DB66-13CF-0342-D92401169EA4}"/>
          </ac:picMkLst>
        </pc:picChg>
      </pc:sldChg>
      <pc:sldChg chg="add del">
        <pc:chgData name="伊健 杜" userId="e69aded81da48593" providerId="LiveId" clId="{BBEA2D05-3F96-4F48-810D-57CCBC4259E3}" dt="2023-04-26T11:08:17.903" v="2441" actId="47"/>
        <pc:sldMkLst>
          <pc:docMk/>
          <pc:sldMk cId="2584992258" sldId="3134"/>
        </pc:sldMkLst>
      </pc:sldChg>
      <pc:sldChg chg="addSp modSp add mod">
        <pc:chgData name="伊健 杜" userId="e69aded81da48593" providerId="LiveId" clId="{BBEA2D05-3F96-4F48-810D-57CCBC4259E3}" dt="2023-04-26T12:08:01.984" v="4498"/>
        <pc:sldMkLst>
          <pc:docMk/>
          <pc:sldMk cId="4257433827" sldId="3134"/>
        </pc:sldMkLst>
        <pc:spChg chg="mod">
          <ac:chgData name="伊健 杜" userId="e69aded81da48593" providerId="LiveId" clId="{BBEA2D05-3F96-4F48-810D-57CCBC4259E3}" dt="2023-04-26T12:08:01.984" v="4498"/>
          <ac:spMkLst>
            <pc:docMk/>
            <pc:sldMk cId="4257433827" sldId="3134"/>
            <ac:spMk id="3" creationId="{90D857A6-C700-A4CE-6C24-391DC4FBEE19}"/>
          </ac:spMkLst>
        </pc:spChg>
        <pc:spChg chg="mod">
          <ac:chgData name="伊健 杜" userId="e69aded81da48593" providerId="LiveId" clId="{BBEA2D05-3F96-4F48-810D-57CCBC4259E3}" dt="2023-04-26T12:08:01.984" v="4498"/>
          <ac:spMkLst>
            <pc:docMk/>
            <pc:sldMk cId="4257433827" sldId="3134"/>
            <ac:spMk id="6" creationId="{C2BE400F-5072-43BE-1839-9E2F61835E69}"/>
          </ac:spMkLst>
        </pc:spChg>
        <pc:picChg chg="add mod">
          <ac:chgData name="伊健 杜" userId="e69aded81da48593" providerId="LiveId" clId="{BBEA2D05-3F96-4F48-810D-57CCBC4259E3}" dt="2023-04-26T11:53:45.942" v="4451" actId="1076"/>
          <ac:picMkLst>
            <pc:docMk/>
            <pc:sldMk cId="4257433827" sldId="3134"/>
            <ac:picMk id="20482" creationId="{FC703C08-97C8-C9D4-8108-179F0F4B7AA1}"/>
          </ac:picMkLst>
        </pc:picChg>
      </pc:sldChg>
      <pc:sldChg chg="modSp add mod">
        <pc:chgData name="伊健 杜" userId="e69aded81da48593" providerId="LiveId" clId="{BBEA2D05-3F96-4F48-810D-57CCBC4259E3}" dt="2023-04-26T12:08:01.984" v="4498"/>
        <pc:sldMkLst>
          <pc:docMk/>
          <pc:sldMk cId="13904374" sldId="3135"/>
        </pc:sldMkLst>
        <pc:spChg chg="mod">
          <ac:chgData name="伊健 杜" userId="e69aded81da48593" providerId="LiveId" clId="{BBEA2D05-3F96-4F48-810D-57CCBC4259E3}" dt="2023-04-26T12:08:01.984" v="4498"/>
          <ac:spMkLst>
            <pc:docMk/>
            <pc:sldMk cId="13904374" sldId="3135"/>
            <ac:spMk id="2" creationId="{B53539EB-9C46-5752-F286-0D8E863326C5}"/>
          </ac:spMkLst>
        </pc:spChg>
      </pc:sldChg>
      <pc:sldChg chg="addSp modSp add mod">
        <pc:chgData name="伊健 杜" userId="e69aded81da48593" providerId="LiveId" clId="{BBEA2D05-3F96-4F48-810D-57CCBC4259E3}" dt="2023-04-26T12:08:01.984" v="4498"/>
        <pc:sldMkLst>
          <pc:docMk/>
          <pc:sldMk cId="4128266314" sldId="3136"/>
        </pc:sldMkLst>
        <pc:spChg chg="mod">
          <ac:chgData name="伊健 杜" userId="e69aded81da48593" providerId="LiveId" clId="{BBEA2D05-3F96-4F48-810D-57CCBC4259E3}" dt="2023-04-26T12:08:01.984" v="4498"/>
          <ac:spMkLst>
            <pc:docMk/>
            <pc:sldMk cId="4128266314" sldId="3136"/>
            <ac:spMk id="3" creationId="{90D857A6-C700-A4CE-6C24-391DC4FBEE19}"/>
          </ac:spMkLst>
        </pc:spChg>
        <pc:spChg chg="mod">
          <ac:chgData name="伊健 杜" userId="e69aded81da48593" providerId="LiveId" clId="{BBEA2D05-3F96-4F48-810D-57CCBC4259E3}" dt="2023-04-26T12:08:01.984" v="4498"/>
          <ac:spMkLst>
            <pc:docMk/>
            <pc:sldMk cId="4128266314" sldId="3136"/>
            <ac:spMk id="6" creationId="{C2BE400F-5072-43BE-1839-9E2F61835E69}"/>
          </ac:spMkLst>
        </pc:spChg>
        <pc:picChg chg="add mod">
          <ac:chgData name="伊健 杜" userId="e69aded81da48593" providerId="LiveId" clId="{BBEA2D05-3F96-4F48-810D-57CCBC4259E3}" dt="2023-04-26T11:54:05.425" v="4453" actId="1076"/>
          <ac:picMkLst>
            <pc:docMk/>
            <pc:sldMk cId="4128266314" sldId="3136"/>
            <ac:picMk id="21506" creationId="{7C2EFACC-7C12-7DC8-4D58-DF66F00C6851}"/>
          </ac:picMkLst>
        </pc:picChg>
      </pc:sldChg>
      <pc:sldChg chg="modSp add mod">
        <pc:chgData name="伊健 杜" userId="e69aded81da48593" providerId="LiveId" clId="{BBEA2D05-3F96-4F48-810D-57CCBC4259E3}" dt="2023-04-26T12:08:01.984" v="4498"/>
        <pc:sldMkLst>
          <pc:docMk/>
          <pc:sldMk cId="825403843" sldId="3137"/>
        </pc:sldMkLst>
        <pc:spChg chg="mod">
          <ac:chgData name="伊健 杜" userId="e69aded81da48593" providerId="LiveId" clId="{BBEA2D05-3F96-4F48-810D-57CCBC4259E3}" dt="2023-04-26T12:08:01.984" v="4498"/>
          <ac:spMkLst>
            <pc:docMk/>
            <pc:sldMk cId="825403843" sldId="3137"/>
            <ac:spMk id="2" creationId="{B53539EB-9C46-5752-F286-0D8E863326C5}"/>
          </ac:spMkLst>
        </pc:spChg>
      </pc:sldChg>
      <pc:sldChg chg="addSp delSp modSp add mod">
        <pc:chgData name="伊健 杜" userId="e69aded81da48593" providerId="LiveId" clId="{BBEA2D05-3F96-4F48-810D-57CCBC4259E3}" dt="2023-04-26T13:56:23.523" v="4509"/>
        <pc:sldMkLst>
          <pc:docMk/>
          <pc:sldMk cId="2408576433" sldId="3138"/>
        </pc:sldMkLst>
        <pc:spChg chg="mod">
          <ac:chgData name="伊健 杜" userId="e69aded81da48593" providerId="LiveId" clId="{BBEA2D05-3F96-4F48-810D-57CCBC4259E3}" dt="2023-04-26T11:14:26.724" v="2858"/>
          <ac:spMkLst>
            <pc:docMk/>
            <pc:sldMk cId="2408576433" sldId="3138"/>
            <ac:spMk id="2" creationId="{10304424-DB4A-36E7-9E0D-D32A5DD0F26C}"/>
          </ac:spMkLst>
        </pc:spChg>
        <pc:spChg chg="mod">
          <ac:chgData name="伊健 杜" userId="e69aded81da48593" providerId="LiveId" clId="{BBEA2D05-3F96-4F48-810D-57CCBC4259E3}" dt="2023-04-26T13:56:23.523" v="4509"/>
          <ac:spMkLst>
            <pc:docMk/>
            <pc:sldMk cId="2408576433" sldId="3138"/>
            <ac:spMk id="3" creationId="{90D857A6-C700-A4CE-6C24-391DC4FBEE19}"/>
          </ac:spMkLst>
        </pc:spChg>
        <pc:spChg chg="add mod">
          <ac:chgData name="伊健 杜" userId="e69aded81da48593" providerId="LiveId" clId="{BBEA2D05-3F96-4F48-810D-57CCBC4259E3}" dt="2023-04-26T11:54:45.310" v="4461" actId="1076"/>
          <ac:spMkLst>
            <pc:docMk/>
            <pc:sldMk cId="2408576433" sldId="3138"/>
            <ac:spMk id="4" creationId="{B3482A2A-4EF8-3344-E95B-D0DC980FAF2E}"/>
          </ac:spMkLst>
        </pc:spChg>
        <pc:spChg chg="add mod">
          <ac:chgData name="伊健 杜" userId="e69aded81da48593" providerId="LiveId" clId="{BBEA2D05-3F96-4F48-810D-57CCBC4259E3}" dt="2023-04-26T11:54:45.310" v="4461" actId="1076"/>
          <ac:spMkLst>
            <pc:docMk/>
            <pc:sldMk cId="2408576433" sldId="3138"/>
            <ac:spMk id="5" creationId="{6CF11241-6A3C-50F3-D0A2-E610E2E54F9D}"/>
          </ac:spMkLst>
        </pc:spChg>
        <pc:picChg chg="del">
          <ac:chgData name="伊健 杜" userId="e69aded81da48593" providerId="LiveId" clId="{BBEA2D05-3F96-4F48-810D-57CCBC4259E3}" dt="2023-04-26T11:14:43.664" v="2859" actId="478"/>
          <ac:picMkLst>
            <pc:docMk/>
            <pc:sldMk cId="2408576433" sldId="3138"/>
            <ac:picMk id="2050" creationId="{FD6D7730-8445-AA78-07EF-6B7A0FCD572B}"/>
          </ac:picMkLst>
        </pc:picChg>
        <pc:picChg chg="add mod">
          <ac:chgData name="伊健 杜" userId="e69aded81da48593" providerId="LiveId" clId="{BBEA2D05-3F96-4F48-810D-57CCBC4259E3}" dt="2023-04-26T11:54:20.909" v="4456" actId="1076"/>
          <ac:picMkLst>
            <pc:docMk/>
            <pc:sldMk cId="2408576433" sldId="3138"/>
            <ac:picMk id="22530" creationId="{08CBD51A-7631-CBD2-9EC9-E1B3CDE3EE1D}"/>
          </ac:picMkLst>
        </pc:picChg>
        <pc:picChg chg="add mod">
          <ac:chgData name="伊健 杜" userId="e69aded81da48593" providerId="LiveId" clId="{BBEA2D05-3F96-4F48-810D-57CCBC4259E3}" dt="2023-04-26T11:54:36.100" v="4459" actId="14100"/>
          <ac:picMkLst>
            <pc:docMk/>
            <pc:sldMk cId="2408576433" sldId="3138"/>
            <ac:picMk id="22532" creationId="{1C3657EE-F6E1-9C06-FF6C-BBB6F73690FD}"/>
          </ac:picMkLst>
        </pc:picChg>
      </pc:sldChg>
      <pc:sldChg chg="addSp modSp add mod">
        <pc:chgData name="伊健 杜" userId="e69aded81da48593" providerId="LiveId" clId="{BBEA2D05-3F96-4F48-810D-57CCBC4259E3}" dt="2023-04-26T12:08:01.984" v="4498"/>
        <pc:sldMkLst>
          <pc:docMk/>
          <pc:sldMk cId="3048741190" sldId="3139"/>
        </pc:sldMkLst>
        <pc:spChg chg="mod">
          <ac:chgData name="伊健 杜" userId="e69aded81da48593" providerId="LiveId" clId="{BBEA2D05-3F96-4F48-810D-57CCBC4259E3}" dt="2023-04-26T12:08:01.984" v="4498"/>
          <ac:spMkLst>
            <pc:docMk/>
            <pc:sldMk cId="3048741190" sldId="3139"/>
            <ac:spMk id="3" creationId="{90D857A6-C700-A4CE-6C24-391DC4FBEE19}"/>
          </ac:spMkLst>
        </pc:spChg>
        <pc:spChg chg="add mod">
          <ac:chgData name="伊健 杜" userId="e69aded81da48593" providerId="LiveId" clId="{BBEA2D05-3F96-4F48-810D-57CCBC4259E3}" dt="2023-04-26T11:55:02.710" v="4465" actId="1076"/>
          <ac:spMkLst>
            <pc:docMk/>
            <pc:sldMk cId="3048741190" sldId="3139"/>
            <ac:spMk id="4" creationId="{DAD8781A-BA69-9206-3215-38A588F0AAD8}"/>
          </ac:spMkLst>
        </pc:spChg>
        <pc:spChg chg="add mod">
          <ac:chgData name="伊健 杜" userId="e69aded81da48593" providerId="LiveId" clId="{BBEA2D05-3F96-4F48-810D-57CCBC4259E3}" dt="2023-04-26T11:55:02.710" v="4465" actId="1076"/>
          <ac:spMkLst>
            <pc:docMk/>
            <pc:sldMk cId="3048741190" sldId="3139"/>
            <ac:spMk id="5" creationId="{01ADD5AB-3BE3-3CF1-4CB9-89F8354D9B43}"/>
          </ac:spMkLst>
        </pc:spChg>
        <pc:picChg chg="add mod">
          <ac:chgData name="伊健 杜" userId="e69aded81da48593" providerId="LiveId" clId="{BBEA2D05-3F96-4F48-810D-57CCBC4259E3}" dt="2023-04-26T11:54:58.016" v="4463" actId="1076"/>
          <ac:picMkLst>
            <pc:docMk/>
            <pc:sldMk cId="3048741190" sldId="3139"/>
            <ac:picMk id="23554" creationId="{59AC2099-FC09-F793-79F5-569095CE83B1}"/>
          </ac:picMkLst>
        </pc:picChg>
      </pc:sldChg>
      <pc:sldChg chg="addSp modSp add mod">
        <pc:chgData name="伊健 杜" userId="e69aded81da48593" providerId="LiveId" clId="{BBEA2D05-3F96-4F48-810D-57CCBC4259E3}" dt="2023-04-26T12:08:01.984" v="4498"/>
        <pc:sldMkLst>
          <pc:docMk/>
          <pc:sldMk cId="734781424" sldId="3140"/>
        </pc:sldMkLst>
        <pc:spChg chg="mod">
          <ac:chgData name="伊健 杜" userId="e69aded81da48593" providerId="LiveId" clId="{BBEA2D05-3F96-4F48-810D-57CCBC4259E3}" dt="2023-04-26T12:08:01.984" v="4498"/>
          <ac:spMkLst>
            <pc:docMk/>
            <pc:sldMk cId="734781424" sldId="3140"/>
            <ac:spMk id="3" creationId="{90D857A6-C700-A4CE-6C24-391DC4FBEE19}"/>
          </ac:spMkLst>
        </pc:spChg>
        <pc:picChg chg="add mod">
          <ac:chgData name="伊健 杜" userId="e69aded81da48593" providerId="LiveId" clId="{BBEA2D05-3F96-4F48-810D-57CCBC4259E3}" dt="2023-04-26T11:55:58.546" v="4480" actId="1076"/>
          <ac:picMkLst>
            <pc:docMk/>
            <pc:sldMk cId="734781424" sldId="3140"/>
            <ac:picMk id="24578" creationId="{75E215EB-F4B8-FBE2-7578-73AC9CB4576F}"/>
          </ac:picMkLst>
        </pc:picChg>
        <pc:picChg chg="add mod">
          <ac:chgData name="伊健 杜" userId="e69aded81da48593" providerId="LiveId" clId="{BBEA2D05-3F96-4F48-810D-57CCBC4259E3}" dt="2023-04-26T11:56:29.184" v="4485" actId="688"/>
          <ac:picMkLst>
            <pc:docMk/>
            <pc:sldMk cId="734781424" sldId="3140"/>
            <ac:picMk id="24580" creationId="{3FD205C6-1E7B-E3E3-C988-4494FD9159DC}"/>
          </ac:picMkLst>
        </pc:picChg>
      </pc:sldChg>
      <pc:sldChg chg="modSp add mod">
        <pc:chgData name="伊健 杜" userId="e69aded81da48593" providerId="LiveId" clId="{BBEA2D05-3F96-4F48-810D-57CCBC4259E3}" dt="2023-04-26T12:08:01.984" v="4498"/>
        <pc:sldMkLst>
          <pc:docMk/>
          <pc:sldMk cId="3727078612" sldId="3141"/>
        </pc:sldMkLst>
        <pc:spChg chg="mod">
          <ac:chgData name="伊健 杜" userId="e69aded81da48593" providerId="LiveId" clId="{BBEA2D05-3F96-4F48-810D-57CCBC4259E3}" dt="2023-04-26T12:08:01.984" v="4498"/>
          <ac:spMkLst>
            <pc:docMk/>
            <pc:sldMk cId="3727078612" sldId="3141"/>
            <ac:spMk id="2" creationId="{B53539EB-9C46-5752-F286-0D8E863326C5}"/>
          </ac:spMkLst>
        </pc:spChg>
      </pc:sldChg>
      <pc:sldChg chg="modSp add mod">
        <pc:chgData name="伊健 杜" userId="e69aded81da48593" providerId="LiveId" clId="{BBEA2D05-3F96-4F48-810D-57CCBC4259E3}" dt="2023-04-26T13:12:42.826" v="4500" actId="20578"/>
        <pc:sldMkLst>
          <pc:docMk/>
          <pc:sldMk cId="1395102743" sldId="3142"/>
        </pc:sldMkLst>
        <pc:spChg chg="mod">
          <ac:chgData name="伊健 杜" userId="e69aded81da48593" providerId="LiveId" clId="{BBEA2D05-3F96-4F48-810D-57CCBC4259E3}" dt="2023-04-26T13:12:42.826" v="4500" actId="20578"/>
          <ac:spMkLst>
            <pc:docMk/>
            <pc:sldMk cId="1395102743" sldId="3142"/>
            <ac:spMk id="2" creationId="{B53539EB-9C46-5752-F286-0D8E863326C5}"/>
          </ac:spMkLst>
        </pc:spChg>
      </pc:sldChg>
      <pc:sldChg chg="addSp delSp modSp add mod">
        <pc:chgData name="伊健 杜" userId="e69aded81da48593" providerId="LiveId" clId="{BBEA2D05-3F96-4F48-810D-57CCBC4259E3}" dt="2023-04-26T12:08:01.984" v="4498"/>
        <pc:sldMkLst>
          <pc:docMk/>
          <pc:sldMk cId="2324739600" sldId="3143"/>
        </pc:sldMkLst>
        <pc:spChg chg="mod">
          <ac:chgData name="伊健 杜" userId="e69aded81da48593" providerId="LiveId" clId="{BBEA2D05-3F96-4F48-810D-57CCBC4259E3}" dt="2023-04-26T11:23:20.022" v="3367" actId="1076"/>
          <ac:spMkLst>
            <pc:docMk/>
            <pc:sldMk cId="2324739600" sldId="3143"/>
            <ac:spMk id="2" creationId="{10304424-DB4A-36E7-9E0D-D32A5DD0F26C}"/>
          </ac:spMkLst>
        </pc:spChg>
        <pc:spChg chg="del">
          <ac:chgData name="伊健 杜" userId="e69aded81da48593" providerId="LiveId" clId="{BBEA2D05-3F96-4F48-810D-57CCBC4259E3}" dt="2023-04-26T11:17:34.177" v="3252" actId="478"/>
          <ac:spMkLst>
            <pc:docMk/>
            <pc:sldMk cId="2324739600" sldId="3143"/>
            <ac:spMk id="3" creationId="{90D857A6-C700-A4CE-6C24-391DC4FBEE19}"/>
          </ac:spMkLst>
        </pc:spChg>
        <pc:spChg chg="add mod">
          <ac:chgData name="伊健 杜" userId="e69aded81da48593" providerId="LiveId" clId="{BBEA2D05-3F96-4F48-810D-57CCBC4259E3}" dt="2023-04-26T11:17:38.875" v="3256" actId="571"/>
          <ac:spMkLst>
            <pc:docMk/>
            <pc:sldMk cId="2324739600" sldId="3143"/>
            <ac:spMk id="4" creationId="{71F40183-8F4A-2183-6B4C-79D886921893}"/>
          </ac:spMkLst>
        </pc:spChg>
        <pc:spChg chg="add del mod">
          <ac:chgData name="伊健 杜" userId="e69aded81da48593" providerId="LiveId" clId="{BBEA2D05-3F96-4F48-810D-57CCBC4259E3}" dt="2023-04-26T11:17:40.591" v="3258" actId="478"/>
          <ac:spMkLst>
            <pc:docMk/>
            <pc:sldMk cId="2324739600" sldId="3143"/>
            <ac:spMk id="5" creationId="{9DD9B330-4A5E-AFB5-4725-4EB55A0834BF}"/>
          </ac:spMkLst>
        </pc:spChg>
        <pc:spChg chg="add mod">
          <ac:chgData name="伊健 杜" userId="e69aded81da48593" providerId="LiveId" clId="{BBEA2D05-3F96-4F48-810D-57CCBC4259E3}" dt="2023-04-26T11:18:42.013" v="3273" actId="1076"/>
          <ac:spMkLst>
            <pc:docMk/>
            <pc:sldMk cId="2324739600" sldId="3143"/>
            <ac:spMk id="6" creationId="{FDE0AF60-58C6-1387-2181-26CCD21C864D}"/>
          </ac:spMkLst>
        </pc:spChg>
        <pc:spChg chg="add mod">
          <ac:chgData name="伊健 杜" userId="e69aded81da48593" providerId="LiveId" clId="{BBEA2D05-3F96-4F48-810D-57CCBC4259E3}" dt="2023-04-26T12:08:01.984" v="4498"/>
          <ac:spMkLst>
            <pc:docMk/>
            <pc:sldMk cId="2324739600" sldId="3143"/>
            <ac:spMk id="7" creationId="{8A7BE99E-FD5C-0CE7-CCFE-31673AF74FAB}"/>
          </ac:spMkLst>
        </pc:spChg>
        <pc:spChg chg="add mod">
          <ac:chgData name="伊健 杜" userId="e69aded81da48593" providerId="LiveId" clId="{BBEA2D05-3F96-4F48-810D-57CCBC4259E3}" dt="2023-04-26T11:56:40.576" v="4486"/>
          <ac:spMkLst>
            <pc:docMk/>
            <pc:sldMk cId="2324739600" sldId="3143"/>
            <ac:spMk id="10" creationId="{6EEE0671-0185-C179-1E36-C4901C56AEB2}"/>
          </ac:spMkLst>
        </pc:spChg>
        <pc:spChg chg="add mod">
          <ac:chgData name="伊健 杜" userId="e69aded81da48593" providerId="LiveId" clId="{BBEA2D05-3F96-4F48-810D-57CCBC4259E3}" dt="2023-04-26T11:56:40.576" v="4486"/>
          <ac:spMkLst>
            <pc:docMk/>
            <pc:sldMk cId="2324739600" sldId="3143"/>
            <ac:spMk id="11" creationId="{47B3EC2F-AD9F-AB22-E46B-0E9BC99D5339}"/>
          </ac:spMkLst>
        </pc:spChg>
        <pc:picChg chg="add mod">
          <ac:chgData name="伊健 杜" userId="e69aded81da48593" providerId="LiveId" clId="{BBEA2D05-3F96-4F48-810D-57CCBC4259E3}" dt="2023-04-26T11:56:40.576" v="4486"/>
          <ac:picMkLst>
            <pc:docMk/>
            <pc:sldMk cId="2324739600" sldId="3143"/>
            <ac:picMk id="8" creationId="{7AEDE864-EFED-E2F8-15B8-87C15F5E5F8F}"/>
          </ac:picMkLst>
        </pc:picChg>
        <pc:picChg chg="add mod">
          <ac:chgData name="伊健 杜" userId="e69aded81da48593" providerId="LiveId" clId="{BBEA2D05-3F96-4F48-810D-57CCBC4259E3}" dt="2023-04-26T11:56:40.576" v="4486"/>
          <ac:picMkLst>
            <pc:docMk/>
            <pc:sldMk cId="2324739600" sldId="3143"/>
            <ac:picMk id="9" creationId="{97EE2664-F990-D197-D449-92B75CBD8C03}"/>
          </ac:picMkLst>
        </pc:picChg>
      </pc:sldChg>
      <pc:sldChg chg="addSp delSp modSp add mod">
        <pc:chgData name="伊健 杜" userId="e69aded81da48593" providerId="LiveId" clId="{BBEA2D05-3F96-4F48-810D-57CCBC4259E3}" dt="2023-04-26T11:25:44.311" v="3438" actId="1076"/>
        <pc:sldMkLst>
          <pc:docMk/>
          <pc:sldMk cId="1291701163" sldId="3144"/>
        </pc:sldMkLst>
        <pc:spChg chg="del">
          <ac:chgData name="伊健 杜" userId="e69aded81da48593" providerId="LiveId" clId="{BBEA2D05-3F96-4F48-810D-57CCBC4259E3}" dt="2023-04-26T11:22:04.873" v="3335" actId="478"/>
          <ac:spMkLst>
            <pc:docMk/>
            <pc:sldMk cId="1291701163" sldId="3144"/>
            <ac:spMk id="2" creationId="{10304424-DB4A-36E7-9E0D-D32A5DD0F26C}"/>
          </ac:spMkLst>
        </pc:spChg>
        <pc:spChg chg="mod">
          <ac:chgData name="伊健 杜" userId="e69aded81da48593" providerId="LiveId" clId="{BBEA2D05-3F96-4F48-810D-57CCBC4259E3}" dt="2023-04-26T11:24:02.136" v="3392" actId="1076"/>
          <ac:spMkLst>
            <pc:docMk/>
            <pc:sldMk cId="1291701163" sldId="3144"/>
            <ac:spMk id="4" creationId="{71F40183-8F4A-2183-6B4C-79D886921893}"/>
          </ac:spMkLst>
        </pc:spChg>
        <pc:spChg chg="add del mod">
          <ac:chgData name="伊健 杜" userId="e69aded81da48593" providerId="LiveId" clId="{BBEA2D05-3F96-4F48-810D-57CCBC4259E3}" dt="2023-04-26T11:22:06.053" v="3336" actId="478"/>
          <ac:spMkLst>
            <pc:docMk/>
            <pc:sldMk cId="1291701163" sldId="3144"/>
            <ac:spMk id="5" creationId="{07B1CAFB-AB2C-3D0E-C494-7652D02441A0}"/>
          </ac:spMkLst>
        </pc:spChg>
        <pc:spChg chg="del">
          <ac:chgData name="伊健 杜" userId="e69aded81da48593" providerId="LiveId" clId="{BBEA2D05-3F96-4F48-810D-57CCBC4259E3}" dt="2023-04-26T11:22:07.659" v="3337" actId="478"/>
          <ac:spMkLst>
            <pc:docMk/>
            <pc:sldMk cId="1291701163" sldId="3144"/>
            <ac:spMk id="6" creationId="{FDE0AF60-58C6-1387-2181-26CCD21C864D}"/>
          </ac:spMkLst>
        </pc:spChg>
        <pc:spChg chg="del mod">
          <ac:chgData name="伊健 杜" userId="e69aded81da48593" providerId="LiveId" clId="{BBEA2D05-3F96-4F48-810D-57CCBC4259E3}" dt="2023-04-26T11:23:40.307" v="3380" actId="478"/>
          <ac:spMkLst>
            <pc:docMk/>
            <pc:sldMk cId="1291701163" sldId="3144"/>
            <ac:spMk id="7" creationId="{8A7BE99E-FD5C-0CE7-CCFE-31673AF74FAB}"/>
          </ac:spMkLst>
        </pc:spChg>
        <pc:spChg chg="add mod">
          <ac:chgData name="伊健 杜" userId="e69aded81da48593" providerId="LiveId" clId="{BBEA2D05-3F96-4F48-810D-57CCBC4259E3}" dt="2023-04-26T11:23:34.817" v="3376"/>
          <ac:spMkLst>
            <pc:docMk/>
            <pc:sldMk cId="1291701163" sldId="3144"/>
            <ac:spMk id="8" creationId="{8E5A0D5D-D2B3-B39B-5B15-E9FC092ACDF5}"/>
          </ac:spMkLst>
        </pc:spChg>
        <pc:spChg chg="add del mod">
          <ac:chgData name="伊健 杜" userId="e69aded81da48593" providerId="LiveId" clId="{BBEA2D05-3F96-4F48-810D-57CCBC4259E3}" dt="2023-04-26T11:23:44.360" v="3385" actId="478"/>
          <ac:spMkLst>
            <pc:docMk/>
            <pc:sldMk cId="1291701163" sldId="3144"/>
            <ac:spMk id="9" creationId="{5AD7501E-1979-870E-54FE-20F5D160A00B}"/>
          </ac:spMkLst>
        </pc:spChg>
        <pc:spChg chg="add mod">
          <ac:chgData name="伊健 杜" userId="e69aded81da48593" providerId="LiveId" clId="{BBEA2D05-3F96-4F48-810D-57CCBC4259E3}" dt="2023-04-26T11:24:03.587" v="3393" actId="1076"/>
          <ac:spMkLst>
            <pc:docMk/>
            <pc:sldMk cId="1291701163" sldId="3144"/>
            <ac:spMk id="10" creationId="{473EF1F4-EAA1-1465-7310-0F1730FA9AB2}"/>
          </ac:spMkLst>
        </pc:spChg>
        <pc:spChg chg="add mod">
          <ac:chgData name="伊健 杜" userId="e69aded81da48593" providerId="LiveId" clId="{BBEA2D05-3F96-4F48-810D-57CCBC4259E3}" dt="2023-04-26T11:25:00.598" v="3430" actId="1076"/>
          <ac:spMkLst>
            <pc:docMk/>
            <pc:sldMk cId="1291701163" sldId="3144"/>
            <ac:spMk id="11" creationId="{08460D1E-8A78-1D17-007D-147B007D6E84}"/>
          </ac:spMkLst>
        </pc:spChg>
        <pc:spChg chg="add mod">
          <ac:chgData name="伊健 杜" userId="e69aded81da48593" providerId="LiveId" clId="{BBEA2D05-3F96-4F48-810D-57CCBC4259E3}" dt="2023-04-26T11:25:44.311" v="3438" actId="1076"/>
          <ac:spMkLst>
            <pc:docMk/>
            <pc:sldMk cId="1291701163" sldId="3144"/>
            <ac:spMk id="12" creationId="{64248E74-431F-602A-A908-B7C90C51600E}"/>
          </ac:spMkLst>
        </pc:spChg>
        <pc:spChg chg="add mod">
          <ac:chgData name="伊健 杜" userId="e69aded81da48593" providerId="LiveId" clId="{BBEA2D05-3F96-4F48-810D-57CCBC4259E3}" dt="2023-04-26T11:25:44.311" v="3438" actId="1076"/>
          <ac:spMkLst>
            <pc:docMk/>
            <pc:sldMk cId="1291701163" sldId="3144"/>
            <ac:spMk id="13" creationId="{14A5D048-D5BE-792B-08E5-29862E3C688F}"/>
          </ac:spMkLst>
        </pc:spChg>
      </pc:sldChg>
      <pc:sldChg chg="addSp delSp modSp add mod">
        <pc:chgData name="伊健 杜" userId="e69aded81da48593" providerId="LiveId" clId="{BBEA2D05-3F96-4F48-810D-57CCBC4259E3}" dt="2023-04-26T12:08:01.984" v="4498"/>
        <pc:sldMkLst>
          <pc:docMk/>
          <pc:sldMk cId="2210461211" sldId="3145"/>
        </pc:sldMkLst>
        <pc:spChg chg="add mod">
          <ac:chgData name="伊健 杜" userId="e69aded81da48593" providerId="LiveId" clId="{BBEA2D05-3F96-4F48-810D-57CCBC4259E3}" dt="2023-04-26T12:08:01.984" v="4498"/>
          <ac:spMkLst>
            <pc:docMk/>
            <pc:sldMk cId="2210461211" sldId="3145"/>
            <ac:spMk id="2" creationId="{B8818320-EC0D-3064-0ECA-E51D33B9B555}"/>
          </ac:spMkLst>
        </pc:spChg>
        <pc:spChg chg="del">
          <ac:chgData name="伊健 杜" userId="e69aded81da48593" providerId="LiveId" clId="{BBEA2D05-3F96-4F48-810D-57CCBC4259E3}" dt="2023-04-26T11:26:05.033" v="3445" actId="478"/>
          <ac:spMkLst>
            <pc:docMk/>
            <pc:sldMk cId="2210461211" sldId="3145"/>
            <ac:spMk id="4" creationId="{71F40183-8F4A-2183-6B4C-79D886921893}"/>
          </ac:spMkLst>
        </pc:spChg>
        <pc:spChg chg="mod">
          <ac:chgData name="伊健 杜" userId="e69aded81da48593" providerId="LiveId" clId="{BBEA2D05-3F96-4F48-810D-57CCBC4259E3}" dt="2023-04-26T11:25:58.817" v="3443"/>
          <ac:spMkLst>
            <pc:docMk/>
            <pc:sldMk cId="2210461211" sldId="3145"/>
            <ac:spMk id="8" creationId="{8E5A0D5D-D2B3-B39B-5B15-E9FC092ACDF5}"/>
          </ac:spMkLst>
        </pc:spChg>
        <pc:spChg chg="mod">
          <ac:chgData name="伊健 杜" userId="e69aded81da48593" providerId="LiveId" clId="{BBEA2D05-3F96-4F48-810D-57CCBC4259E3}" dt="2023-04-26T11:26:10.740" v="3447" actId="1076"/>
          <ac:spMkLst>
            <pc:docMk/>
            <pc:sldMk cId="2210461211" sldId="3145"/>
            <ac:spMk id="10" creationId="{473EF1F4-EAA1-1465-7310-0F1730FA9AB2}"/>
          </ac:spMkLst>
        </pc:spChg>
        <pc:spChg chg="mod">
          <ac:chgData name="伊健 杜" userId="e69aded81da48593" providerId="LiveId" clId="{BBEA2D05-3F96-4F48-810D-57CCBC4259E3}" dt="2023-04-26T12:08:01.984" v="4498"/>
          <ac:spMkLst>
            <pc:docMk/>
            <pc:sldMk cId="2210461211" sldId="3145"/>
            <ac:spMk id="11" creationId="{08460D1E-8A78-1D17-007D-147B007D6E84}"/>
          </ac:spMkLst>
        </pc:spChg>
        <pc:spChg chg="del">
          <ac:chgData name="伊健 杜" userId="e69aded81da48593" providerId="LiveId" clId="{BBEA2D05-3F96-4F48-810D-57CCBC4259E3}" dt="2023-04-26T11:26:05.033" v="3445" actId="478"/>
          <ac:spMkLst>
            <pc:docMk/>
            <pc:sldMk cId="2210461211" sldId="3145"/>
            <ac:spMk id="12" creationId="{64248E74-431F-602A-A908-B7C90C51600E}"/>
          </ac:spMkLst>
        </pc:spChg>
        <pc:spChg chg="del mod">
          <ac:chgData name="伊健 杜" userId="e69aded81da48593" providerId="LiveId" clId="{BBEA2D05-3F96-4F48-810D-57CCBC4259E3}" dt="2023-04-26T11:26:05.033" v="3445" actId="478"/>
          <ac:spMkLst>
            <pc:docMk/>
            <pc:sldMk cId="2210461211" sldId="3145"/>
            <ac:spMk id="13" creationId="{14A5D048-D5BE-792B-08E5-29862E3C688F}"/>
          </ac:spMkLst>
        </pc:spChg>
      </pc:sldChg>
      <pc:sldChg chg="addSp delSp modSp add mod">
        <pc:chgData name="伊健 杜" userId="e69aded81da48593" providerId="LiveId" clId="{BBEA2D05-3F96-4F48-810D-57CCBC4259E3}" dt="2023-04-26T12:08:01.984" v="4498"/>
        <pc:sldMkLst>
          <pc:docMk/>
          <pc:sldMk cId="3292523304" sldId="3146"/>
        </pc:sldMkLst>
        <pc:spChg chg="add del mod">
          <ac:chgData name="伊健 杜" userId="e69aded81da48593" providerId="LiveId" clId="{BBEA2D05-3F96-4F48-810D-57CCBC4259E3}" dt="2023-04-26T12:08:01.984" v="4498"/>
          <ac:spMkLst>
            <pc:docMk/>
            <pc:sldMk cId="3292523304" sldId="3146"/>
            <ac:spMk id="2" creationId="{764BA8D4-462C-05A6-5F87-06CDE3737382}"/>
          </ac:spMkLst>
        </pc:spChg>
        <pc:spChg chg="add del mod">
          <ac:chgData name="伊健 杜" userId="e69aded81da48593" providerId="LiveId" clId="{BBEA2D05-3F96-4F48-810D-57CCBC4259E3}" dt="2023-04-26T11:35:56.730" v="3718" actId="478"/>
          <ac:spMkLst>
            <pc:docMk/>
            <pc:sldMk cId="3292523304" sldId="3146"/>
            <ac:spMk id="3" creationId="{0AC13B5F-4F7D-A5D2-8D33-B6D374801239}"/>
          </ac:spMkLst>
        </pc:spChg>
        <pc:spChg chg="add del mod">
          <ac:chgData name="伊健 杜" userId="e69aded81da48593" providerId="LiveId" clId="{BBEA2D05-3F96-4F48-810D-57CCBC4259E3}" dt="2023-04-26T11:36:20.754" v="3763" actId="478"/>
          <ac:spMkLst>
            <pc:docMk/>
            <pc:sldMk cId="3292523304" sldId="3146"/>
            <ac:spMk id="4" creationId="{24E84E99-9587-97EA-F68D-C0A4046FC85E}"/>
          </ac:spMkLst>
        </pc:spChg>
        <pc:spChg chg="mod">
          <ac:chgData name="伊健 杜" userId="e69aded81da48593" providerId="LiveId" clId="{BBEA2D05-3F96-4F48-810D-57CCBC4259E3}" dt="2023-04-26T11:32:34.062" v="3563"/>
          <ac:spMkLst>
            <pc:docMk/>
            <pc:sldMk cId="3292523304" sldId="3146"/>
            <ac:spMk id="8" creationId="{8E5A0D5D-D2B3-B39B-5B15-E9FC092ACDF5}"/>
          </ac:spMkLst>
        </pc:spChg>
        <pc:spChg chg="mod">
          <ac:chgData name="伊健 杜" userId="e69aded81da48593" providerId="LiveId" clId="{BBEA2D05-3F96-4F48-810D-57CCBC4259E3}" dt="2023-04-26T11:32:36.984" v="3568"/>
          <ac:spMkLst>
            <pc:docMk/>
            <pc:sldMk cId="3292523304" sldId="3146"/>
            <ac:spMk id="10" creationId="{473EF1F4-EAA1-1465-7310-0F1730FA9AB2}"/>
          </ac:spMkLst>
        </pc:spChg>
        <pc:spChg chg="mod">
          <ac:chgData name="伊健 杜" userId="e69aded81da48593" providerId="LiveId" clId="{BBEA2D05-3F96-4F48-810D-57CCBC4259E3}" dt="2023-04-26T12:08:01.984" v="4498"/>
          <ac:spMkLst>
            <pc:docMk/>
            <pc:sldMk cId="3292523304" sldId="3146"/>
            <ac:spMk id="11" creationId="{08460D1E-8A78-1D17-007D-147B007D6E84}"/>
          </ac:spMkLst>
        </pc:spChg>
        <pc:picChg chg="add mod">
          <ac:chgData name="伊健 杜" userId="e69aded81da48593" providerId="LiveId" clId="{BBEA2D05-3F96-4F48-810D-57CCBC4259E3}" dt="2023-04-26T11:57:16.051" v="4489" actId="1076"/>
          <ac:picMkLst>
            <pc:docMk/>
            <pc:sldMk cId="3292523304" sldId="3146"/>
            <ac:picMk id="25602" creationId="{3AB6956D-97EE-0648-0934-C95BFC1B3791}"/>
          </ac:picMkLst>
        </pc:picChg>
      </pc:sldChg>
      <pc:sldChg chg="addSp delSp modSp add mod">
        <pc:chgData name="伊健 杜" userId="e69aded81da48593" providerId="LiveId" clId="{BBEA2D05-3F96-4F48-810D-57CCBC4259E3}" dt="2023-04-26T12:08:01.984" v="4498"/>
        <pc:sldMkLst>
          <pc:docMk/>
          <pc:sldMk cId="3074059869" sldId="3147"/>
        </pc:sldMkLst>
        <pc:spChg chg="del">
          <ac:chgData name="伊健 杜" userId="e69aded81da48593" providerId="LiveId" clId="{BBEA2D05-3F96-4F48-810D-57CCBC4259E3}" dt="2023-04-26T11:36:10.111" v="3757" actId="478"/>
          <ac:spMkLst>
            <pc:docMk/>
            <pc:sldMk cId="3074059869" sldId="3147"/>
            <ac:spMk id="2" creationId="{764BA8D4-462C-05A6-5F87-06CDE3737382}"/>
          </ac:spMkLst>
        </pc:spChg>
        <pc:spChg chg="mod">
          <ac:chgData name="伊健 杜" userId="e69aded81da48593" providerId="LiveId" clId="{BBEA2D05-3F96-4F48-810D-57CCBC4259E3}" dt="2023-04-26T12:08:01.984" v="4498"/>
          <ac:spMkLst>
            <pc:docMk/>
            <pc:sldMk cId="3074059869" sldId="3147"/>
            <ac:spMk id="4" creationId="{24E84E99-9587-97EA-F68D-C0A4046FC85E}"/>
          </ac:spMkLst>
        </pc:spChg>
        <pc:spChg chg="mod">
          <ac:chgData name="伊健 杜" userId="e69aded81da48593" providerId="LiveId" clId="{BBEA2D05-3F96-4F48-810D-57CCBC4259E3}" dt="2023-04-26T12:08:01.984" v="4498"/>
          <ac:spMkLst>
            <pc:docMk/>
            <pc:sldMk cId="3074059869" sldId="3147"/>
            <ac:spMk id="11" creationId="{08460D1E-8A78-1D17-007D-147B007D6E84}"/>
          </ac:spMkLst>
        </pc:spChg>
        <pc:picChg chg="add mod">
          <ac:chgData name="伊健 杜" userId="e69aded81da48593" providerId="LiveId" clId="{BBEA2D05-3F96-4F48-810D-57CCBC4259E3}" dt="2023-04-26T11:57:41.320" v="4492" actId="1076"/>
          <ac:picMkLst>
            <pc:docMk/>
            <pc:sldMk cId="3074059869" sldId="3147"/>
            <ac:picMk id="27650" creationId="{A69AED17-CC41-454F-1B06-93EEFA91F464}"/>
          </ac:picMkLst>
        </pc:picChg>
      </pc:sldChg>
      <pc:sldChg chg="addSp delSp modSp new mod">
        <pc:chgData name="伊健 杜" userId="e69aded81da48593" providerId="LiveId" clId="{BBEA2D05-3F96-4F48-810D-57CCBC4259E3}" dt="2023-04-26T12:08:01.984" v="4498"/>
        <pc:sldMkLst>
          <pc:docMk/>
          <pc:sldMk cId="1165893426" sldId="3148"/>
        </pc:sldMkLst>
        <pc:spChg chg="del">
          <ac:chgData name="伊健 杜" userId="e69aded81da48593" providerId="LiveId" clId="{BBEA2D05-3F96-4F48-810D-57CCBC4259E3}" dt="2023-04-26T11:36:35.555" v="3766" actId="478"/>
          <ac:spMkLst>
            <pc:docMk/>
            <pc:sldMk cId="1165893426" sldId="3148"/>
            <ac:spMk id="2" creationId="{C18E7FEE-7EE3-4AA2-8BB4-3E8EF874880E}"/>
          </ac:spMkLst>
        </pc:spChg>
        <pc:spChg chg="del">
          <ac:chgData name="伊健 杜" userId="e69aded81da48593" providerId="LiveId" clId="{BBEA2D05-3F96-4F48-810D-57CCBC4259E3}" dt="2023-04-26T11:36:35.555" v="3766" actId="478"/>
          <ac:spMkLst>
            <pc:docMk/>
            <pc:sldMk cId="1165893426" sldId="3148"/>
            <ac:spMk id="3" creationId="{205E3C1B-93C0-7BF3-5C58-387BE86EB4F0}"/>
          </ac:spMkLst>
        </pc:spChg>
        <pc:graphicFrameChg chg="add del mod modGraphic">
          <ac:chgData name="伊健 杜" userId="e69aded81da48593" providerId="LiveId" clId="{BBEA2D05-3F96-4F48-810D-57CCBC4259E3}" dt="2023-04-26T12:08:01.984" v="4498"/>
          <ac:graphicFrameMkLst>
            <pc:docMk/>
            <pc:sldMk cId="1165893426" sldId="3148"/>
            <ac:graphicFrameMk id="4" creationId="{FC2D83CD-A690-3ACB-9AB9-12D5784F342C}"/>
          </ac:graphicFrameMkLst>
        </pc:graphicFrameChg>
      </pc:sldChg>
      <pc:sldChg chg="addSp delSp modSp add mod">
        <pc:chgData name="伊健 杜" userId="e69aded81da48593" providerId="LiveId" clId="{BBEA2D05-3F96-4F48-810D-57CCBC4259E3}" dt="2023-04-26T15:25:10.258" v="4611"/>
        <pc:sldMkLst>
          <pc:docMk/>
          <pc:sldMk cId="5884892" sldId="3149"/>
        </pc:sldMkLst>
        <pc:spChg chg="mod">
          <ac:chgData name="伊健 杜" userId="e69aded81da48593" providerId="LiveId" clId="{BBEA2D05-3F96-4F48-810D-57CCBC4259E3}" dt="2023-04-26T15:25:10.258" v="4611"/>
          <ac:spMkLst>
            <pc:docMk/>
            <pc:sldMk cId="5884892" sldId="3149"/>
            <ac:spMk id="3" creationId="{90D857A6-C700-A4CE-6C24-391DC4FBEE19}"/>
          </ac:spMkLst>
        </pc:spChg>
        <pc:spChg chg="mod">
          <ac:chgData name="伊健 杜" userId="e69aded81da48593" providerId="LiveId" clId="{BBEA2D05-3F96-4F48-810D-57CCBC4259E3}" dt="2023-04-26T15:25:10.258" v="4611"/>
          <ac:spMkLst>
            <pc:docMk/>
            <pc:sldMk cId="5884892" sldId="3149"/>
            <ac:spMk id="6" creationId="{C2BE400F-5072-43BE-1839-9E2F61835E69}"/>
          </ac:spMkLst>
        </pc:spChg>
        <pc:picChg chg="add mod">
          <ac:chgData name="伊健 杜" userId="e69aded81da48593" providerId="LiveId" clId="{BBEA2D05-3F96-4F48-810D-57CCBC4259E3}" dt="2023-04-26T14:04:38.890" v="4600" actId="1076"/>
          <ac:picMkLst>
            <pc:docMk/>
            <pc:sldMk cId="5884892" sldId="3149"/>
            <ac:picMk id="1026" creationId="{13A6BEDC-08A6-D1CD-AE7C-968687DBC34E}"/>
          </ac:picMkLst>
        </pc:picChg>
        <pc:picChg chg="del">
          <ac:chgData name="伊健 杜" userId="e69aded81da48593" providerId="LiveId" clId="{BBEA2D05-3F96-4F48-810D-57CCBC4259E3}" dt="2023-04-26T14:03:24.324" v="4596" actId="478"/>
          <ac:picMkLst>
            <pc:docMk/>
            <pc:sldMk cId="5884892" sldId="3149"/>
            <ac:picMk id="20482" creationId="{FC703C08-97C8-C9D4-8108-179F0F4B7AA1}"/>
          </ac:picMkLst>
        </pc:picChg>
      </pc:sldChg>
      <pc:sldChg chg="addSp modSp add mod">
        <pc:chgData name="伊健 杜" userId="e69aded81da48593" providerId="LiveId" clId="{BBEA2D05-3F96-4F48-810D-57CCBC4259E3}" dt="2023-04-26T15:29:17.859" v="4727" actId="20577"/>
        <pc:sldMkLst>
          <pc:docMk/>
          <pc:sldMk cId="2082616119" sldId="3150"/>
        </pc:sldMkLst>
        <pc:spChg chg="mod">
          <ac:chgData name="伊健 杜" userId="e69aded81da48593" providerId="LiveId" clId="{BBEA2D05-3F96-4F48-810D-57CCBC4259E3}" dt="2023-04-26T15:26:23.456" v="4666" actId="20577"/>
          <ac:spMkLst>
            <pc:docMk/>
            <pc:sldMk cId="2082616119" sldId="3150"/>
            <ac:spMk id="2" creationId="{B53539EB-9C46-5752-F286-0D8E863326C5}"/>
          </ac:spMkLst>
        </pc:spChg>
        <pc:spChg chg="add mod">
          <ac:chgData name="伊健 杜" userId="e69aded81da48593" providerId="LiveId" clId="{BBEA2D05-3F96-4F48-810D-57CCBC4259E3}" dt="2023-04-26T15:28:17.757" v="4691" actId="1076"/>
          <ac:spMkLst>
            <pc:docMk/>
            <pc:sldMk cId="2082616119" sldId="3150"/>
            <ac:spMk id="3" creationId="{4D1A0CA1-723A-CB59-B73C-52A287C72E38}"/>
          </ac:spMkLst>
        </pc:spChg>
        <pc:spChg chg="add mod">
          <ac:chgData name="伊健 杜" userId="e69aded81da48593" providerId="LiveId" clId="{BBEA2D05-3F96-4F48-810D-57CCBC4259E3}" dt="2023-04-26T15:28:28.553" v="4708" actId="1076"/>
          <ac:spMkLst>
            <pc:docMk/>
            <pc:sldMk cId="2082616119" sldId="3150"/>
            <ac:spMk id="4" creationId="{0CB9B4B6-23EA-9ADE-DC96-4C9F7EF7EB57}"/>
          </ac:spMkLst>
        </pc:spChg>
        <pc:spChg chg="add mod">
          <ac:chgData name="伊健 杜" userId="e69aded81da48593" providerId="LiveId" clId="{BBEA2D05-3F96-4F48-810D-57CCBC4259E3}" dt="2023-04-26T15:29:17.859" v="4727" actId="20577"/>
          <ac:spMkLst>
            <pc:docMk/>
            <pc:sldMk cId="2082616119" sldId="3150"/>
            <ac:spMk id="5" creationId="{9EDE4732-CBE4-EC94-F85E-5A3E719572F4}"/>
          </ac:spMkLst>
        </pc:spChg>
      </pc:sldChg>
    </pc:docChg>
  </pc:docChgLst>
  <pc:docChgLst>
    <pc:chgData name="伊健 杜" userId="e69aded81da48593" providerId="LiveId" clId="{507289F8-E6EA-4936-A75A-EF07BA0AD1AE}"/>
    <pc:docChg chg="undo custSel addSld delSld modSld sldOrd">
      <pc:chgData name="伊健 杜" userId="e69aded81da48593" providerId="LiveId" clId="{507289F8-E6EA-4936-A75A-EF07BA0AD1AE}" dt="2022-12-01T15:00:59.109" v="4518" actId="47"/>
      <pc:docMkLst>
        <pc:docMk/>
      </pc:docMkLst>
      <pc:sldChg chg="del">
        <pc:chgData name="伊健 杜" userId="e69aded81da48593" providerId="LiveId" clId="{507289F8-E6EA-4936-A75A-EF07BA0AD1AE}" dt="2022-12-01T10:06:04.651" v="2" actId="47"/>
        <pc:sldMkLst>
          <pc:docMk/>
          <pc:sldMk cId="2032622639" sldId="1600"/>
        </pc:sldMkLst>
      </pc:sldChg>
      <pc:sldChg chg="del">
        <pc:chgData name="伊健 杜" userId="e69aded81da48593" providerId="LiveId" clId="{507289F8-E6EA-4936-A75A-EF07BA0AD1AE}" dt="2022-12-01T10:05:53.859" v="0" actId="47"/>
        <pc:sldMkLst>
          <pc:docMk/>
          <pc:sldMk cId="3956247552" sldId="1629"/>
        </pc:sldMkLst>
      </pc:sldChg>
      <pc:sldChg chg="addSp modSp mod">
        <pc:chgData name="伊健 杜" userId="e69aded81da48593" providerId="LiveId" clId="{507289F8-E6EA-4936-A75A-EF07BA0AD1AE}" dt="2022-12-01T12:40:52.115" v="4181"/>
        <pc:sldMkLst>
          <pc:docMk/>
          <pc:sldMk cId="3981181640" sldId="1631"/>
        </pc:sldMkLst>
        <pc:spChg chg="add mod">
          <ac:chgData name="伊健 杜" userId="e69aded81da48593" providerId="LiveId" clId="{507289F8-E6EA-4936-A75A-EF07BA0AD1AE}" dt="2022-12-01T12:40:52.115" v="4181"/>
          <ac:spMkLst>
            <pc:docMk/>
            <pc:sldMk cId="3981181640" sldId="1631"/>
            <ac:spMk id="2" creationId="{49DFC628-A535-425B-4C86-F5D847CA8DB1}"/>
          </ac:spMkLst>
        </pc:spChg>
        <pc:spChg chg="mod">
          <ac:chgData name="伊健 杜" userId="e69aded81da48593" providerId="LiveId" clId="{507289F8-E6EA-4936-A75A-EF07BA0AD1AE}" dt="2022-12-01T12:40:52.115" v="4181"/>
          <ac:spMkLst>
            <pc:docMk/>
            <pc:sldMk cId="3981181640" sldId="1631"/>
            <ac:spMk id="4" creationId="{2CD63A4E-E37B-41A6-9090-C7BF9F9D4BD7}"/>
          </ac:spMkLst>
        </pc:spChg>
      </pc:sldChg>
      <pc:sldChg chg="del">
        <pc:chgData name="伊健 杜" userId="e69aded81da48593" providerId="LiveId" clId="{507289F8-E6EA-4936-A75A-EF07BA0AD1AE}" dt="2022-12-01T10:05:53.859" v="0" actId="47"/>
        <pc:sldMkLst>
          <pc:docMk/>
          <pc:sldMk cId="3996448752" sldId="1632"/>
        </pc:sldMkLst>
      </pc:sldChg>
      <pc:sldChg chg="addSp delSp modSp mod">
        <pc:chgData name="伊健 杜" userId="e69aded81da48593" providerId="LiveId" clId="{507289F8-E6EA-4936-A75A-EF07BA0AD1AE}" dt="2022-12-01T12:40:52.115" v="4181"/>
        <pc:sldMkLst>
          <pc:docMk/>
          <pc:sldMk cId="2221877690" sldId="1633"/>
        </pc:sldMkLst>
        <pc:spChg chg="mod">
          <ac:chgData name="伊健 杜" userId="e69aded81da48593" providerId="LiveId" clId="{507289F8-E6EA-4936-A75A-EF07BA0AD1AE}" dt="2022-12-01T12:40:52.115" v="4181"/>
          <ac:spMkLst>
            <pc:docMk/>
            <pc:sldMk cId="2221877690" sldId="1633"/>
            <ac:spMk id="2" creationId="{10304424-DB4A-36E7-9E0D-D32A5DD0F26C}"/>
          </ac:spMkLst>
        </pc:spChg>
        <pc:spChg chg="mod">
          <ac:chgData name="伊健 杜" userId="e69aded81da48593" providerId="LiveId" clId="{507289F8-E6EA-4936-A75A-EF07BA0AD1AE}" dt="2022-12-01T12:40:52.115" v="4181"/>
          <ac:spMkLst>
            <pc:docMk/>
            <pc:sldMk cId="2221877690" sldId="1633"/>
            <ac:spMk id="5" creationId="{E7287B0E-EF55-E721-8EFA-9A9183C0EDF9}"/>
          </ac:spMkLst>
        </pc:spChg>
        <pc:picChg chg="add mod">
          <ac:chgData name="伊健 杜" userId="e69aded81da48593" providerId="LiveId" clId="{507289F8-E6EA-4936-A75A-EF07BA0AD1AE}" dt="2022-12-01T10:20:09.463" v="358" actId="1076"/>
          <ac:picMkLst>
            <pc:docMk/>
            <pc:sldMk cId="2221877690" sldId="1633"/>
            <ac:picMk id="1026" creationId="{13077364-246C-128B-9BED-58904B7D5FEC}"/>
          </ac:picMkLst>
        </pc:picChg>
        <pc:picChg chg="del mod">
          <ac:chgData name="伊健 杜" userId="e69aded81da48593" providerId="LiveId" clId="{507289F8-E6EA-4936-A75A-EF07BA0AD1AE}" dt="2022-12-01T10:09:27.969" v="117" actId="478"/>
          <ac:picMkLst>
            <pc:docMk/>
            <pc:sldMk cId="2221877690" sldId="1633"/>
            <ac:picMk id="3074" creationId="{CFC828F6-0CD9-476A-1811-450C6B73B604}"/>
          </ac:picMkLst>
        </pc:picChg>
      </pc:sldChg>
      <pc:sldChg chg="del">
        <pc:chgData name="伊健 杜" userId="e69aded81da48593" providerId="LiveId" clId="{507289F8-E6EA-4936-A75A-EF07BA0AD1AE}" dt="2022-12-01T10:05:58.396" v="1" actId="47"/>
        <pc:sldMkLst>
          <pc:docMk/>
          <pc:sldMk cId="1943031113" sldId="1634"/>
        </pc:sldMkLst>
      </pc:sldChg>
      <pc:sldChg chg="del">
        <pc:chgData name="伊健 杜" userId="e69aded81da48593" providerId="LiveId" clId="{507289F8-E6EA-4936-A75A-EF07BA0AD1AE}" dt="2022-12-01T10:06:04.651" v="2" actId="47"/>
        <pc:sldMkLst>
          <pc:docMk/>
          <pc:sldMk cId="1920947018" sldId="1635"/>
        </pc:sldMkLst>
      </pc:sldChg>
      <pc:sldChg chg="del">
        <pc:chgData name="伊健 杜" userId="e69aded81da48593" providerId="LiveId" clId="{507289F8-E6EA-4936-A75A-EF07BA0AD1AE}" dt="2022-12-01T10:06:04.651" v="2" actId="47"/>
        <pc:sldMkLst>
          <pc:docMk/>
          <pc:sldMk cId="1109139813" sldId="1636"/>
        </pc:sldMkLst>
      </pc:sldChg>
      <pc:sldChg chg="del">
        <pc:chgData name="伊健 杜" userId="e69aded81da48593" providerId="LiveId" clId="{507289F8-E6EA-4936-A75A-EF07BA0AD1AE}" dt="2022-12-01T10:06:04.651" v="2" actId="47"/>
        <pc:sldMkLst>
          <pc:docMk/>
          <pc:sldMk cId="3068505379" sldId="1637"/>
        </pc:sldMkLst>
      </pc:sldChg>
      <pc:sldChg chg="del">
        <pc:chgData name="伊健 杜" userId="e69aded81da48593" providerId="LiveId" clId="{507289F8-E6EA-4936-A75A-EF07BA0AD1AE}" dt="2022-12-01T10:06:04.651" v="2" actId="47"/>
        <pc:sldMkLst>
          <pc:docMk/>
          <pc:sldMk cId="3635934370" sldId="1638"/>
        </pc:sldMkLst>
      </pc:sldChg>
      <pc:sldChg chg="del">
        <pc:chgData name="伊健 杜" userId="e69aded81da48593" providerId="LiveId" clId="{507289F8-E6EA-4936-A75A-EF07BA0AD1AE}" dt="2022-12-01T10:06:04.651" v="2" actId="47"/>
        <pc:sldMkLst>
          <pc:docMk/>
          <pc:sldMk cId="3669960574" sldId="1639"/>
        </pc:sldMkLst>
      </pc:sldChg>
      <pc:sldChg chg="del">
        <pc:chgData name="伊健 杜" userId="e69aded81da48593" providerId="LiveId" clId="{507289F8-E6EA-4936-A75A-EF07BA0AD1AE}" dt="2022-12-01T10:06:04.651" v="2" actId="47"/>
        <pc:sldMkLst>
          <pc:docMk/>
          <pc:sldMk cId="3723693010" sldId="1640"/>
        </pc:sldMkLst>
      </pc:sldChg>
      <pc:sldChg chg="del">
        <pc:chgData name="伊健 杜" userId="e69aded81da48593" providerId="LiveId" clId="{507289F8-E6EA-4936-A75A-EF07BA0AD1AE}" dt="2022-12-01T10:06:04.651" v="2" actId="47"/>
        <pc:sldMkLst>
          <pc:docMk/>
          <pc:sldMk cId="1725491534" sldId="1641"/>
        </pc:sldMkLst>
      </pc:sldChg>
      <pc:sldChg chg="del">
        <pc:chgData name="伊健 杜" userId="e69aded81da48593" providerId="LiveId" clId="{507289F8-E6EA-4936-A75A-EF07BA0AD1AE}" dt="2022-12-01T10:06:04.651" v="2" actId="47"/>
        <pc:sldMkLst>
          <pc:docMk/>
          <pc:sldMk cId="632205816" sldId="1642"/>
        </pc:sldMkLst>
      </pc:sldChg>
      <pc:sldChg chg="addSp delSp modSp mod">
        <pc:chgData name="伊健 杜" userId="e69aded81da48593" providerId="LiveId" clId="{507289F8-E6EA-4936-A75A-EF07BA0AD1AE}" dt="2022-12-01T12:47:23.004" v="4508"/>
        <pc:sldMkLst>
          <pc:docMk/>
          <pc:sldMk cId="4260021333" sldId="1643"/>
        </pc:sldMkLst>
        <pc:spChg chg="mod">
          <ac:chgData name="伊健 杜" userId="e69aded81da48593" providerId="LiveId" clId="{507289F8-E6EA-4936-A75A-EF07BA0AD1AE}" dt="2022-12-01T12:47:23.004" v="4508"/>
          <ac:spMkLst>
            <pc:docMk/>
            <pc:sldMk cId="4260021333" sldId="1643"/>
            <ac:spMk id="2" creationId="{5075023D-FB1C-EE43-81A1-59C89730424D}"/>
          </ac:spMkLst>
        </pc:spChg>
        <pc:spChg chg="del">
          <ac:chgData name="伊健 杜" userId="e69aded81da48593" providerId="LiveId" clId="{507289F8-E6EA-4936-A75A-EF07BA0AD1AE}" dt="2022-12-01T12:43:35.690" v="4372" actId="478"/>
          <ac:spMkLst>
            <pc:docMk/>
            <pc:sldMk cId="4260021333" sldId="1643"/>
            <ac:spMk id="3" creationId="{945C4ABE-5D78-5A26-B722-4FDC1872E460}"/>
          </ac:spMkLst>
        </pc:spChg>
        <pc:spChg chg="add mod">
          <ac:chgData name="伊健 杜" userId="e69aded81da48593" providerId="LiveId" clId="{507289F8-E6EA-4936-A75A-EF07BA0AD1AE}" dt="2022-12-01T12:47:23.004" v="4508"/>
          <ac:spMkLst>
            <pc:docMk/>
            <pc:sldMk cId="4260021333" sldId="1643"/>
            <ac:spMk id="4" creationId="{2C9D4FA5-BB50-4B82-8018-30DDA46E99BC}"/>
          </ac:spMkLst>
        </pc:spChg>
      </pc:sldChg>
      <pc:sldChg chg="del">
        <pc:chgData name="伊健 杜" userId="e69aded81da48593" providerId="LiveId" clId="{507289F8-E6EA-4936-A75A-EF07BA0AD1AE}" dt="2022-12-01T10:06:04.651" v="2" actId="47"/>
        <pc:sldMkLst>
          <pc:docMk/>
          <pc:sldMk cId="1033426215" sldId="1644"/>
        </pc:sldMkLst>
      </pc:sldChg>
      <pc:sldChg chg="del">
        <pc:chgData name="伊健 杜" userId="e69aded81da48593" providerId="LiveId" clId="{507289F8-E6EA-4936-A75A-EF07BA0AD1AE}" dt="2022-12-01T10:06:04.651" v="2" actId="47"/>
        <pc:sldMkLst>
          <pc:docMk/>
          <pc:sldMk cId="2418504957" sldId="1645"/>
        </pc:sldMkLst>
      </pc:sldChg>
      <pc:sldChg chg="del">
        <pc:chgData name="伊健 杜" userId="e69aded81da48593" providerId="LiveId" clId="{507289F8-E6EA-4936-A75A-EF07BA0AD1AE}" dt="2022-12-01T10:06:04.651" v="2" actId="47"/>
        <pc:sldMkLst>
          <pc:docMk/>
          <pc:sldMk cId="574078309" sldId="1646"/>
        </pc:sldMkLst>
      </pc:sldChg>
      <pc:sldChg chg="del">
        <pc:chgData name="伊健 杜" userId="e69aded81da48593" providerId="LiveId" clId="{507289F8-E6EA-4936-A75A-EF07BA0AD1AE}" dt="2022-12-01T10:06:04.651" v="2" actId="47"/>
        <pc:sldMkLst>
          <pc:docMk/>
          <pc:sldMk cId="613182168" sldId="1647"/>
        </pc:sldMkLst>
      </pc:sldChg>
      <pc:sldChg chg="del">
        <pc:chgData name="伊健 杜" userId="e69aded81da48593" providerId="LiveId" clId="{507289F8-E6EA-4936-A75A-EF07BA0AD1AE}" dt="2022-12-01T10:06:04.651" v="2" actId="47"/>
        <pc:sldMkLst>
          <pc:docMk/>
          <pc:sldMk cId="3106689935" sldId="1648"/>
        </pc:sldMkLst>
      </pc:sldChg>
      <pc:sldChg chg="del">
        <pc:chgData name="伊健 杜" userId="e69aded81da48593" providerId="LiveId" clId="{507289F8-E6EA-4936-A75A-EF07BA0AD1AE}" dt="2022-12-01T10:06:04.651" v="2" actId="47"/>
        <pc:sldMkLst>
          <pc:docMk/>
          <pc:sldMk cId="2359702286" sldId="1649"/>
        </pc:sldMkLst>
      </pc:sldChg>
      <pc:sldChg chg="del">
        <pc:chgData name="伊健 杜" userId="e69aded81da48593" providerId="LiveId" clId="{507289F8-E6EA-4936-A75A-EF07BA0AD1AE}" dt="2022-12-01T10:06:04.651" v="2" actId="47"/>
        <pc:sldMkLst>
          <pc:docMk/>
          <pc:sldMk cId="3486609757" sldId="1650"/>
        </pc:sldMkLst>
      </pc:sldChg>
      <pc:sldChg chg="del">
        <pc:chgData name="伊健 杜" userId="e69aded81da48593" providerId="LiveId" clId="{507289F8-E6EA-4936-A75A-EF07BA0AD1AE}" dt="2022-12-01T10:06:04.651" v="2" actId="47"/>
        <pc:sldMkLst>
          <pc:docMk/>
          <pc:sldMk cId="1255261345" sldId="1651"/>
        </pc:sldMkLst>
      </pc:sldChg>
      <pc:sldChg chg="del">
        <pc:chgData name="伊健 杜" userId="e69aded81da48593" providerId="LiveId" clId="{507289F8-E6EA-4936-A75A-EF07BA0AD1AE}" dt="2022-12-01T10:06:04.651" v="2" actId="47"/>
        <pc:sldMkLst>
          <pc:docMk/>
          <pc:sldMk cId="3447177732" sldId="1652"/>
        </pc:sldMkLst>
      </pc:sldChg>
      <pc:sldChg chg="del">
        <pc:chgData name="伊健 杜" userId="e69aded81da48593" providerId="LiveId" clId="{507289F8-E6EA-4936-A75A-EF07BA0AD1AE}" dt="2022-12-01T10:06:04.651" v="2" actId="47"/>
        <pc:sldMkLst>
          <pc:docMk/>
          <pc:sldMk cId="1360828132" sldId="1653"/>
        </pc:sldMkLst>
      </pc:sldChg>
      <pc:sldChg chg="del">
        <pc:chgData name="伊健 杜" userId="e69aded81da48593" providerId="LiveId" clId="{507289F8-E6EA-4936-A75A-EF07BA0AD1AE}" dt="2022-12-01T10:06:04.651" v="2" actId="47"/>
        <pc:sldMkLst>
          <pc:docMk/>
          <pc:sldMk cId="382516160" sldId="1654"/>
        </pc:sldMkLst>
      </pc:sldChg>
      <pc:sldChg chg="del">
        <pc:chgData name="伊健 杜" userId="e69aded81da48593" providerId="LiveId" clId="{507289F8-E6EA-4936-A75A-EF07BA0AD1AE}" dt="2022-12-01T10:06:04.651" v="2" actId="47"/>
        <pc:sldMkLst>
          <pc:docMk/>
          <pc:sldMk cId="4258371911" sldId="1655"/>
        </pc:sldMkLst>
      </pc:sldChg>
      <pc:sldChg chg="del">
        <pc:chgData name="伊健 杜" userId="e69aded81da48593" providerId="LiveId" clId="{507289F8-E6EA-4936-A75A-EF07BA0AD1AE}" dt="2022-12-01T10:06:04.651" v="2" actId="47"/>
        <pc:sldMkLst>
          <pc:docMk/>
          <pc:sldMk cId="844771689" sldId="1656"/>
        </pc:sldMkLst>
      </pc:sldChg>
      <pc:sldChg chg="del">
        <pc:chgData name="伊健 杜" userId="e69aded81da48593" providerId="LiveId" clId="{507289F8-E6EA-4936-A75A-EF07BA0AD1AE}" dt="2022-12-01T10:06:04.651" v="2" actId="47"/>
        <pc:sldMkLst>
          <pc:docMk/>
          <pc:sldMk cId="1358456787" sldId="1657"/>
        </pc:sldMkLst>
      </pc:sldChg>
      <pc:sldChg chg="del">
        <pc:chgData name="伊健 杜" userId="e69aded81da48593" providerId="LiveId" clId="{507289F8-E6EA-4936-A75A-EF07BA0AD1AE}" dt="2022-12-01T10:06:04.651" v="2" actId="47"/>
        <pc:sldMkLst>
          <pc:docMk/>
          <pc:sldMk cId="1575561204" sldId="1658"/>
        </pc:sldMkLst>
      </pc:sldChg>
      <pc:sldChg chg="del">
        <pc:chgData name="伊健 杜" userId="e69aded81da48593" providerId="LiveId" clId="{507289F8-E6EA-4936-A75A-EF07BA0AD1AE}" dt="2022-12-01T10:06:04.651" v="2" actId="47"/>
        <pc:sldMkLst>
          <pc:docMk/>
          <pc:sldMk cId="390046188" sldId="1659"/>
        </pc:sldMkLst>
      </pc:sldChg>
      <pc:sldChg chg="del">
        <pc:chgData name="伊健 杜" userId="e69aded81da48593" providerId="LiveId" clId="{507289F8-E6EA-4936-A75A-EF07BA0AD1AE}" dt="2022-12-01T10:06:04.651" v="2" actId="47"/>
        <pc:sldMkLst>
          <pc:docMk/>
          <pc:sldMk cId="4229946150" sldId="1660"/>
        </pc:sldMkLst>
      </pc:sldChg>
      <pc:sldChg chg="del">
        <pc:chgData name="伊健 杜" userId="e69aded81da48593" providerId="LiveId" clId="{507289F8-E6EA-4936-A75A-EF07BA0AD1AE}" dt="2022-12-01T10:06:04.651" v="2" actId="47"/>
        <pc:sldMkLst>
          <pc:docMk/>
          <pc:sldMk cId="4170320492" sldId="1661"/>
        </pc:sldMkLst>
      </pc:sldChg>
      <pc:sldChg chg="del">
        <pc:chgData name="伊健 杜" userId="e69aded81da48593" providerId="LiveId" clId="{507289F8-E6EA-4936-A75A-EF07BA0AD1AE}" dt="2022-12-01T10:06:04.651" v="2" actId="47"/>
        <pc:sldMkLst>
          <pc:docMk/>
          <pc:sldMk cId="3620070148" sldId="1662"/>
        </pc:sldMkLst>
      </pc:sldChg>
      <pc:sldChg chg="del">
        <pc:chgData name="伊健 杜" userId="e69aded81da48593" providerId="LiveId" clId="{507289F8-E6EA-4936-A75A-EF07BA0AD1AE}" dt="2022-12-01T10:06:04.651" v="2" actId="47"/>
        <pc:sldMkLst>
          <pc:docMk/>
          <pc:sldMk cId="1174473443" sldId="1663"/>
        </pc:sldMkLst>
      </pc:sldChg>
      <pc:sldChg chg="del">
        <pc:chgData name="伊健 杜" userId="e69aded81da48593" providerId="LiveId" clId="{507289F8-E6EA-4936-A75A-EF07BA0AD1AE}" dt="2022-12-01T10:06:04.651" v="2" actId="47"/>
        <pc:sldMkLst>
          <pc:docMk/>
          <pc:sldMk cId="2846733632" sldId="1664"/>
        </pc:sldMkLst>
      </pc:sldChg>
      <pc:sldChg chg="del">
        <pc:chgData name="伊健 杜" userId="e69aded81da48593" providerId="LiveId" clId="{507289F8-E6EA-4936-A75A-EF07BA0AD1AE}" dt="2022-12-01T10:06:04.651" v="2" actId="47"/>
        <pc:sldMkLst>
          <pc:docMk/>
          <pc:sldMk cId="3970273814" sldId="1665"/>
        </pc:sldMkLst>
      </pc:sldChg>
      <pc:sldChg chg="del">
        <pc:chgData name="伊健 杜" userId="e69aded81da48593" providerId="LiveId" clId="{507289F8-E6EA-4936-A75A-EF07BA0AD1AE}" dt="2022-12-01T10:06:04.651" v="2" actId="47"/>
        <pc:sldMkLst>
          <pc:docMk/>
          <pc:sldMk cId="1614446235" sldId="1666"/>
        </pc:sldMkLst>
      </pc:sldChg>
      <pc:sldChg chg="del">
        <pc:chgData name="伊健 杜" userId="e69aded81da48593" providerId="LiveId" clId="{507289F8-E6EA-4936-A75A-EF07BA0AD1AE}" dt="2022-12-01T10:06:04.651" v="2" actId="47"/>
        <pc:sldMkLst>
          <pc:docMk/>
          <pc:sldMk cId="3623434506" sldId="1667"/>
        </pc:sldMkLst>
      </pc:sldChg>
      <pc:sldChg chg="del">
        <pc:chgData name="伊健 杜" userId="e69aded81da48593" providerId="LiveId" clId="{507289F8-E6EA-4936-A75A-EF07BA0AD1AE}" dt="2022-12-01T10:06:04.651" v="2" actId="47"/>
        <pc:sldMkLst>
          <pc:docMk/>
          <pc:sldMk cId="3943296893" sldId="1668"/>
        </pc:sldMkLst>
      </pc:sldChg>
      <pc:sldChg chg="add del">
        <pc:chgData name="伊健 杜" userId="e69aded81da48593" providerId="LiveId" clId="{507289F8-E6EA-4936-A75A-EF07BA0AD1AE}" dt="2022-12-01T15:00:59.109" v="4518" actId="47"/>
        <pc:sldMkLst>
          <pc:docMk/>
          <pc:sldMk cId="2890553167" sldId="1669"/>
        </pc:sldMkLst>
      </pc:sldChg>
      <pc:sldChg chg="addSp delSp modSp mod">
        <pc:chgData name="伊健 杜" userId="e69aded81da48593" providerId="LiveId" clId="{507289F8-E6EA-4936-A75A-EF07BA0AD1AE}" dt="2022-12-01T11:57:52.359" v="2600" actId="1076"/>
        <pc:sldMkLst>
          <pc:docMk/>
          <pc:sldMk cId="2873396240" sldId="1670"/>
        </pc:sldMkLst>
        <pc:spChg chg="del">
          <ac:chgData name="伊健 杜" userId="e69aded81da48593" providerId="LiveId" clId="{507289F8-E6EA-4936-A75A-EF07BA0AD1AE}" dt="2022-12-01T11:57:46.526" v="2595" actId="478"/>
          <ac:spMkLst>
            <pc:docMk/>
            <pc:sldMk cId="2873396240" sldId="1670"/>
            <ac:spMk id="2" creationId="{2827E16F-A3A2-618A-4DEA-25E6E1BCB7C8}"/>
          </ac:spMkLst>
        </pc:spChg>
        <pc:spChg chg="del">
          <ac:chgData name="伊健 杜" userId="e69aded81da48593" providerId="LiveId" clId="{507289F8-E6EA-4936-A75A-EF07BA0AD1AE}" dt="2022-12-01T11:57:46.526" v="2595" actId="478"/>
          <ac:spMkLst>
            <pc:docMk/>
            <pc:sldMk cId="2873396240" sldId="1670"/>
            <ac:spMk id="3" creationId="{AD7B45BF-5B9F-4199-A390-F0921427464D}"/>
          </ac:spMkLst>
        </pc:spChg>
        <pc:picChg chg="add mod">
          <ac:chgData name="伊健 杜" userId="e69aded81da48593" providerId="LiveId" clId="{507289F8-E6EA-4936-A75A-EF07BA0AD1AE}" dt="2022-12-01T11:57:52.359" v="2600" actId="1076"/>
          <ac:picMkLst>
            <pc:docMk/>
            <pc:sldMk cId="2873396240" sldId="1670"/>
            <ac:picMk id="5" creationId="{9134AB08-8D54-DB56-DB04-E1D4551D2249}"/>
          </ac:picMkLst>
        </pc:picChg>
      </pc:sldChg>
      <pc:sldChg chg="add del">
        <pc:chgData name="伊健 杜" userId="e69aded81da48593" providerId="LiveId" clId="{507289F8-E6EA-4936-A75A-EF07BA0AD1AE}" dt="2022-12-01T15:00:59.109" v="4518" actId="47"/>
        <pc:sldMkLst>
          <pc:docMk/>
          <pc:sldMk cId="3884756548" sldId="1671"/>
        </pc:sldMkLst>
      </pc:sldChg>
      <pc:sldChg chg="addSp delSp modSp mod">
        <pc:chgData name="伊健 杜" userId="e69aded81da48593" providerId="LiveId" clId="{507289F8-E6EA-4936-A75A-EF07BA0AD1AE}" dt="2022-12-01T12:40:52.115" v="4181"/>
        <pc:sldMkLst>
          <pc:docMk/>
          <pc:sldMk cId="882423663" sldId="1672"/>
        </pc:sldMkLst>
        <pc:spChg chg="mod">
          <ac:chgData name="伊健 杜" userId="e69aded81da48593" providerId="LiveId" clId="{507289F8-E6EA-4936-A75A-EF07BA0AD1AE}" dt="2022-12-01T11:24:19.923" v="1548" actId="20577"/>
          <ac:spMkLst>
            <pc:docMk/>
            <pc:sldMk cId="882423663" sldId="1672"/>
            <ac:spMk id="2" creationId="{93750CB4-09CB-E972-8931-8149CF602B19}"/>
          </ac:spMkLst>
        </pc:spChg>
        <pc:spChg chg="mod">
          <ac:chgData name="伊健 杜" userId="e69aded81da48593" providerId="LiveId" clId="{507289F8-E6EA-4936-A75A-EF07BA0AD1AE}" dt="2022-12-01T12:40:52.115" v="4181"/>
          <ac:spMkLst>
            <pc:docMk/>
            <pc:sldMk cId="882423663" sldId="1672"/>
            <ac:spMk id="4" creationId="{2CD63A4E-E37B-41A6-9090-C7BF9F9D4BD7}"/>
          </ac:spMkLst>
        </pc:spChg>
        <pc:picChg chg="add mod">
          <ac:chgData name="伊健 杜" userId="e69aded81da48593" providerId="LiveId" clId="{507289F8-E6EA-4936-A75A-EF07BA0AD1AE}" dt="2022-12-01T11:30:08.818" v="1831" actId="1076"/>
          <ac:picMkLst>
            <pc:docMk/>
            <pc:sldMk cId="882423663" sldId="1672"/>
            <ac:picMk id="11266" creationId="{41C7DADA-D223-CEB9-A9A2-D13F3432809F}"/>
          </ac:picMkLst>
        </pc:picChg>
        <pc:picChg chg="add del">
          <ac:chgData name="伊健 杜" userId="e69aded81da48593" providerId="LiveId" clId="{507289F8-E6EA-4936-A75A-EF07BA0AD1AE}" dt="2022-12-01T11:30:14.665" v="1833"/>
          <ac:picMkLst>
            <pc:docMk/>
            <pc:sldMk cId="882423663" sldId="1672"/>
            <ac:picMk id="11268" creationId="{A337839E-E09F-3F30-9B7E-0D5163EB0D1C}"/>
          </ac:picMkLst>
        </pc:picChg>
        <pc:picChg chg="del">
          <ac:chgData name="伊健 杜" userId="e69aded81da48593" providerId="LiveId" clId="{507289F8-E6EA-4936-A75A-EF07BA0AD1AE}" dt="2022-12-01T11:26:36.822" v="1828" actId="478"/>
          <ac:picMkLst>
            <pc:docMk/>
            <pc:sldMk cId="882423663" sldId="1672"/>
            <ac:picMk id="32770" creationId="{5A8EF8D5-91A3-B822-9A01-FF09A2A32E94}"/>
          </ac:picMkLst>
        </pc:picChg>
      </pc:sldChg>
      <pc:sldChg chg="addSp modSp mod">
        <pc:chgData name="伊健 杜" userId="e69aded81da48593" providerId="LiveId" clId="{507289F8-E6EA-4936-A75A-EF07BA0AD1AE}" dt="2022-12-01T12:40:52.115" v="4181"/>
        <pc:sldMkLst>
          <pc:docMk/>
          <pc:sldMk cId="2221160068" sldId="1673"/>
        </pc:sldMkLst>
        <pc:spChg chg="add mod">
          <ac:chgData name="伊健 杜" userId="e69aded81da48593" providerId="LiveId" clId="{507289F8-E6EA-4936-A75A-EF07BA0AD1AE}" dt="2022-12-01T11:55:28.301" v="2391" actId="1076"/>
          <ac:spMkLst>
            <pc:docMk/>
            <pc:sldMk cId="2221160068" sldId="1673"/>
            <ac:spMk id="2" creationId="{F8B0C1A1-6CD5-E17A-4684-416331F9B3C5}"/>
          </ac:spMkLst>
        </pc:spChg>
        <pc:spChg chg="mod">
          <ac:chgData name="伊健 杜" userId="e69aded81da48593" providerId="LiveId" clId="{507289F8-E6EA-4936-A75A-EF07BA0AD1AE}" dt="2022-12-01T12:40:52.115" v="4181"/>
          <ac:spMkLst>
            <pc:docMk/>
            <pc:sldMk cId="2221160068" sldId="1673"/>
            <ac:spMk id="4" creationId="{2CD63A4E-E37B-41A6-9090-C7BF9F9D4BD7}"/>
          </ac:spMkLst>
        </pc:spChg>
      </pc:sldChg>
      <pc:sldChg chg="addSp modSp add mod">
        <pc:chgData name="伊健 杜" userId="e69aded81da48593" providerId="LiveId" clId="{507289F8-E6EA-4936-A75A-EF07BA0AD1AE}" dt="2022-12-01T12:40:52.115" v="4181"/>
        <pc:sldMkLst>
          <pc:docMk/>
          <pc:sldMk cId="3038361113" sldId="1674"/>
        </pc:sldMkLst>
        <pc:spChg chg="mod">
          <ac:chgData name="伊健 杜" userId="e69aded81da48593" providerId="LiveId" clId="{507289F8-E6EA-4936-A75A-EF07BA0AD1AE}" dt="2022-12-01T12:40:52.115" v="4181"/>
          <ac:spMkLst>
            <pc:docMk/>
            <pc:sldMk cId="3038361113" sldId="1674"/>
            <ac:spMk id="2" creationId="{10304424-DB4A-36E7-9E0D-D32A5DD0F26C}"/>
          </ac:spMkLst>
        </pc:spChg>
        <pc:spChg chg="mod">
          <ac:chgData name="伊健 杜" userId="e69aded81da48593" providerId="LiveId" clId="{507289F8-E6EA-4936-A75A-EF07BA0AD1AE}" dt="2022-12-01T12:40:52.115" v="4181"/>
          <ac:spMkLst>
            <pc:docMk/>
            <pc:sldMk cId="3038361113" sldId="1674"/>
            <ac:spMk id="5" creationId="{E7287B0E-EF55-E721-8EFA-9A9183C0EDF9}"/>
          </ac:spMkLst>
        </pc:spChg>
        <pc:picChg chg="add mod">
          <ac:chgData name="伊健 杜" userId="e69aded81da48593" providerId="LiveId" clId="{507289F8-E6EA-4936-A75A-EF07BA0AD1AE}" dt="2022-12-01T10:20:32.405" v="362" actId="14100"/>
          <ac:picMkLst>
            <pc:docMk/>
            <pc:sldMk cId="3038361113" sldId="1674"/>
            <ac:picMk id="2050" creationId="{C6210326-A739-49F1-D973-8EFE989B5D45}"/>
          </ac:picMkLst>
        </pc:picChg>
      </pc:sldChg>
      <pc:sldChg chg="addSp delSp modSp add mod">
        <pc:chgData name="伊健 杜" userId="e69aded81da48593" providerId="LiveId" clId="{507289F8-E6EA-4936-A75A-EF07BA0AD1AE}" dt="2022-12-01T12:40:52.115" v="4181"/>
        <pc:sldMkLst>
          <pc:docMk/>
          <pc:sldMk cId="2616140614" sldId="1675"/>
        </pc:sldMkLst>
        <pc:spChg chg="mod">
          <ac:chgData name="伊健 杜" userId="e69aded81da48593" providerId="LiveId" clId="{507289F8-E6EA-4936-A75A-EF07BA0AD1AE}" dt="2022-12-01T12:40:52.115" v="4181"/>
          <ac:spMkLst>
            <pc:docMk/>
            <pc:sldMk cId="2616140614" sldId="1675"/>
            <ac:spMk id="2" creationId="{10304424-DB4A-36E7-9E0D-D32A5DD0F26C}"/>
          </ac:spMkLst>
        </pc:spChg>
        <pc:spChg chg="mod">
          <ac:chgData name="伊健 杜" userId="e69aded81da48593" providerId="LiveId" clId="{507289F8-E6EA-4936-A75A-EF07BA0AD1AE}" dt="2022-12-01T12:40:52.115" v="4181"/>
          <ac:spMkLst>
            <pc:docMk/>
            <pc:sldMk cId="2616140614" sldId="1675"/>
            <ac:spMk id="5" creationId="{E7287B0E-EF55-E721-8EFA-9A9183C0EDF9}"/>
          </ac:spMkLst>
        </pc:spChg>
        <pc:picChg chg="del">
          <ac:chgData name="伊健 杜" userId="e69aded81da48593" providerId="LiveId" clId="{507289F8-E6EA-4936-A75A-EF07BA0AD1AE}" dt="2022-12-01T10:25:39.752" v="460" actId="478"/>
          <ac:picMkLst>
            <pc:docMk/>
            <pc:sldMk cId="2616140614" sldId="1675"/>
            <ac:picMk id="2050" creationId="{C6210326-A739-49F1-D973-8EFE989B5D45}"/>
          </ac:picMkLst>
        </pc:picChg>
        <pc:picChg chg="add mod">
          <ac:chgData name="伊健 杜" userId="e69aded81da48593" providerId="LiveId" clId="{507289F8-E6EA-4936-A75A-EF07BA0AD1AE}" dt="2022-12-01T12:00:28.916" v="2602" actId="1076"/>
          <ac:picMkLst>
            <pc:docMk/>
            <pc:sldMk cId="2616140614" sldId="1675"/>
            <ac:picMk id="10242" creationId="{33F4FB97-586D-888D-4D25-FDBD8BDC4C4C}"/>
          </ac:picMkLst>
        </pc:picChg>
      </pc:sldChg>
      <pc:sldChg chg="addSp delSp modSp add mod">
        <pc:chgData name="伊健 杜" userId="e69aded81da48593" providerId="LiveId" clId="{507289F8-E6EA-4936-A75A-EF07BA0AD1AE}" dt="2022-12-01T12:40:52.115" v="4181"/>
        <pc:sldMkLst>
          <pc:docMk/>
          <pc:sldMk cId="550239355" sldId="1676"/>
        </pc:sldMkLst>
        <pc:spChg chg="mod">
          <ac:chgData name="伊健 杜" userId="e69aded81da48593" providerId="LiveId" clId="{507289F8-E6EA-4936-A75A-EF07BA0AD1AE}" dt="2022-12-01T12:40:52.115" v="4181"/>
          <ac:spMkLst>
            <pc:docMk/>
            <pc:sldMk cId="550239355" sldId="1676"/>
            <ac:spMk id="2" creationId="{10304424-DB4A-36E7-9E0D-D32A5DD0F26C}"/>
          </ac:spMkLst>
        </pc:spChg>
        <pc:spChg chg="mod">
          <ac:chgData name="伊健 杜" userId="e69aded81da48593" providerId="LiveId" clId="{507289F8-E6EA-4936-A75A-EF07BA0AD1AE}" dt="2022-12-01T12:40:52.115" v="4181"/>
          <ac:spMkLst>
            <pc:docMk/>
            <pc:sldMk cId="550239355" sldId="1676"/>
            <ac:spMk id="5" creationId="{E7287B0E-EF55-E721-8EFA-9A9183C0EDF9}"/>
          </ac:spMkLst>
        </pc:spChg>
        <pc:picChg chg="del">
          <ac:chgData name="伊健 杜" userId="e69aded81da48593" providerId="LiveId" clId="{507289F8-E6EA-4936-A75A-EF07BA0AD1AE}" dt="2022-12-01T10:25:42.133" v="461" actId="478"/>
          <ac:picMkLst>
            <pc:docMk/>
            <pc:sldMk cId="550239355" sldId="1676"/>
            <ac:picMk id="2050" creationId="{C6210326-A739-49F1-D973-8EFE989B5D45}"/>
          </ac:picMkLst>
        </pc:picChg>
        <pc:picChg chg="add mod">
          <ac:chgData name="伊健 杜" userId="e69aded81da48593" providerId="LiveId" clId="{507289F8-E6EA-4936-A75A-EF07BA0AD1AE}" dt="2022-12-01T12:01:07.798" v="2604" actId="1076"/>
          <ac:picMkLst>
            <pc:docMk/>
            <pc:sldMk cId="550239355" sldId="1676"/>
            <ac:picMk id="9218" creationId="{D00532F8-2C11-75D9-4A7F-67F9A20BD416}"/>
          </ac:picMkLst>
        </pc:picChg>
      </pc:sldChg>
      <pc:sldChg chg="addSp modSp add mod">
        <pc:chgData name="伊健 杜" userId="e69aded81da48593" providerId="LiveId" clId="{507289F8-E6EA-4936-A75A-EF07BA0AD1AE}" dt="2022-12-01T12:40:52.115" v="4181"/>
        <pc:sldMkLst>
          <pc:docMk/>
          <pc:sldMk cId="147443125" sldId="1677"/>
        </pc:sldMkLst>
        <pc:spChg chg="mod">
          <ac:chgData name="伊健 杜" userId="e69aded81da48593" providerId="LiveId" clId="{507289F8-E6EA-4936-A75A-EF07BA0AD1AE}" dt="2022-12-01T12:40:52.115" v="4181"/>
          <ac:spMkLst>
            <pc:docMk/>
            <pc:sldMk cId="147443125" sldId="1677"/>
            <ac:spMk id="2" creationId="{10304424-DB4A-36E7-9E0D-D32A5DD0F26C}"/>
          </ac:spMkLst>
        </pc:spChg>
        <pc:spChg chg="mod">
          <ac:chgData name="伊健 杜" userId="e69aded81da48593" providerId="LiveId" clId="{507289F8-E6EA-4936-A75A-EF07BA0AD1AE}" dt="2022-12-01T12:40:52.115" v="4181"/>
          <ac:spMkLst>
            <pc:docMk/>
            <pc:sldMk cId="147443125" sldId="1677"/>
            <ac:spMk id="5" creationId="{E7287B0E-EF55-E721-8EFA-9A9183C0EDF9}"/>
          </ac:spMkLst>
        </pc:spChg>
        <pc:picChg chg="add mod">
          <ac:chgData name="伊健 杜" userId="e69aded81da48593" providerId="LiveId" clId="{507289F8-E6EA-4936-A75A-EF07BA0AD1AE}" dt="2022-12-01T12:01:51.544" v="2606" actId="1076"/>
          <ac:picMkLst>
            <pc:docMk/>
            <pc:sldMk cId="147443125" sldId="1677"/>
            <ac:picMk id="8194" creationId="{9A16611E-9488-6EBE-C52B-5F6B4004E6E2}"/>
          </ac:picMkLst>
        </pc:picChg>
      </pc:sldChg>
      <pc:sldChg chg="addSp modSp add mod">
        <pc:chgData name="伊健 杜" userId="e69aded81da48593" providerId="LiveId" clId="{507289F8-E6EA-4936-A75A-EF07BA0AD1AE}" dt="2022-12-01T12:40:52.115" v="4181"/>
        <pc:sldMkLst>
          <pc:docMk/>
          <pc:sldMk cId="1257960367" sldId="1678"/>
        </pc:sldMkLst>
        <pc:spChg chg="mod">
          <ac:chgData name="伊健 杜" userId="e69aded81da48593" providerId="LiveId" clId="{507289F8-E6EA-4936-A75A-EF07BA0AD1AE}" dt="2022-12-01T12:40:52.115" v="4181"/>
          <ac:spMkLst>
            <pc:docMk/>
            <pc:sldMk cId="1257960367" sldId="1678"/>
            <ac:spMk id="2" creationId="{10304424-DB4A-36E7-9E0D-D32A5DD0F26C}"/>
          </ac:spMkLst>
        </pc:spChg>
        <pc:spChg chg="mod">
          <ac:chgData name="伊健 杜" userId="e69aded81da48593" providerId="LiveId" clId="{507289F8-E6EA-4936-A75A-EF07BA0AD1AE}" dt="2022-12-01T12:40:52.115" v="4181"/>
          <ac:spMkLst>
            <pc:docMk/>
            <pc:sldMk cId="1257960367" sldId="1678"/>
            <ac:spMk id="5" creationId="{E7287B0E-EF55-E721-8EFA-9A9183C0EDF9}"/>
          </ac:spMkLst>
        </pc:spChg>
        <pc:picChg chg="add mod">
          <ac:chgData name="伊健 杜" userId="e69aded81da48593" providerId="LiveId" clId="{507289F8-E6EA-4936-A75A-EF07BA0AD1AE}" dt="2022-12-01T12:02:33.748" v="2614" actId="1076"/>
          <ac:picMkLst>
            <pc:docMk/>
            <pc:sldMk cId="1257960367" sldId="1678"/>
            <ac:picMk id="7170" creationId="{B11EE314-C722-772C-9AFE-4FDEACBA5CCA}"/>
          </ac:picMkLst>
        </pc:picChg>
      </pc:sldChg>
      <pc:sldChg chg="addSp delSp modSp add del mod ord">
        <pc:chgData name="伊健 杜" userId="e69aded81da48593" providerId="LiveId" clId="{507289F8-E6EA-4936-A75A-EF07BA0AD1AE}" dt="2022-12-01T13:32:45.171" v="4517" actId="478"/>
        <pc:sldMkLst>
          <pc:docMk/>
          <pc:sldMk cId="3294107334" sldId="1679"/>
        </pc:sldMkLst>
        <pc:spChg chg="del">
          <ac:chgData name="伊健 杜" userId="e69aded81da48593" providerId="LiveId" clId="{507289F8-E6EA-4936-A75A-EF07BA0AD1AE}" dt="2022-12-01T10:50:43.907" v="938" actId="478"/>
          <ac:spMkLst>
            <pc:docMk/>
            <pc:sldMk cId="3294107334" sldId="1679"/>
            <ac:spMk id="2" creationId="{49DFC628-A535-425B-4C86-F5D847CA8DB1}"/>
          </ac:spMkLst>
        </pc:spChg>
        <pc:spChg chg="add del mod">
          <ac:chgData name="伊健 杜" userId="e69aded81da48593" providerId="LiveId" clId="{507289F8-E6EA-4936-A75A-EF07BA0AD1AE}" dt="2022-12-01T13:32:45.171" v="4517" actId="478"/>
          <ac:spMkLst>
            <pc:docMk/>
            <pc:sldMk cId="3294107334" sldId="1679"/>
            <ac:spMk id="2" creationId="{B44BD728-47E1-2885-8DDA-68A6DEF074EB}"/>
          </ac:spMkLst>
        </pc:spChg>
        <pc:spChg chg="mod">
          <ac:chgData name="伊健 杜" userId="e69aded81da48593" providerId="LiveId" clId="{507289F8-E6EA-4936-A75A-EF07BA0AD1AE}" dt="2022-12-01T12:40:52.115" v="4181"/>
          <ac:spMkLst>
            <pc:docMk/>
            <pc:sldMk cId="3294107334" sldId="1679"/>
            <ac:spMk id="4" creationId="{2CD63A4E-E37B-41A6-9090-C7BF9F9D4BD7}"/>
          </ac:spMkLst>
        </pc:spChg>
      </pc:sldChg>
      <pc:sldChg chg="addSp modSp add mod ord">
        <pc:chgData name="伊健 杜" userId="e69aded81da48593" providerId="LiveId" clId="{507289F8-E6EA-4936-A75A-EF07BA0AD1AE}" dt="2022-12-01T12:40:52.115" v="4181"/>
        <pc:sldMkLst>
          <pc:docMk/>
          <pc:sldMk cId="859772550" sldId="1680"/>
        </pc:sldMkLst>
        <pc:spChg chg="mod">
          <ac:chgData name="伊健 杜" userId="e69aded81da48593" providerId="LiveId" clId="{507289F8-E6EA-4936-A75A-EF07BA0AD1AE}" dt="2022-12-01T12:40:52.115" v="4181"/>
          <ac:spMkLst>
            <pc:docMk/>
            <pc:sldMk cId="859772550" sldId="1680"/>
            <ac:spMk id="2" creationId="{10304424-DB4A-36E7-9E0D-D32A5DD0F26C}"/>
          </ac:spMkLst>
        </pc:spChg>
        <pc:spChg chg="mod">
          <ac:chgData name="伊健 杜" userId="e69aded81da48593" providerId="LiveId" clId="{507289F8-E6EA-4936-A75A-EF07BA0AD1AE}" dt="2022-12-01T12:40:52.115" v="4181"/>
          <ac:spMkLst>
            <pc:docMk/>
            <pc:sldMk cId="859772550" sldId="1680"/>
            <ac:spMk id="5" creationId="{E7287B0E-EF55-E721-8EFA-9A9183C0EDF9}"/>
          </ac:spMkLst>
        </pc:spChg>
        <pc:picChg chg="add mod">
          <ac:chgData name="伊健 杜" userId="e69aded81da48593" providerId="LiveId" clId="{507289F8-E6EA-4936-A75A-EF07BA0AD1AE}" dt="2022-12-01T12:06:05.629" v="2618" actId="1076"/>
          <ac:picMkLst>
            <pc:docMk/>
            <pc:sldMk cId="859772550" sldId="1680"/>
            <ac:picMk id="6146" creationId="{ED946F6D-D77D-C5DF-41AF-DDB8EC27A4DA}"/>
          </ac:picMkLst>
        </pc:picChg>
      </pc:sldChg>
      <pc:sldChg chg="modSp add del mod">
        <pc:chgData name="伊健 杜" userId="e69aded81da48593" providerId="LiveId" clId="{507289F8-E6EA-4936-A75A-EF07BA0AD1AE}" dt="2022-12-01T10:53:27.843" v="1085" actId="47"/>
        <pc:sldMkLst>
          <pc:docMk/>
          <pc:sldMk cId="103389988" sldId="1681"/>
        </pc:sldMkLst>
        <pc:spChg chg="mod">
          <ac:chgData name="伊健 杜" userId="e69aded81da48593" providerId="LiveId" clId="{507289F8-E6EA-4936-A75A-EF07BA0AD1AE}" dt="2022-12-01T10:53:05.692" v="1081" actId="20577"/>
          <ac:spMkLst>
            <pc:docMk/>
            <pc:sldMk cId="103389988" sldId="1681"/>
            <ac:spMk id="5" creationId="{E7287B0E-EF55-E721-8EFA-9A9183C0EDF9}"/>
          </ac:spMkLst>
        </pc:spChg>
      </pc:sldChg>
      <pc:sldChg chg="addSp modSp add mod">
        <pc:chgData name="伊健 杜" userId="e69aded81da48593" providerId="LiveId" clId="{507289F8-E6EA-4936-A75A-EF07BA0AD1AE}" dt="2022-12-01T12:40:52.115" v="4181"/>
        <pc:sldMkLst>
          <pc:docMk/>
          <pc:sldMk cId="2461951124" sldId="1682"/>
        </pc:sldMkLst>
        <pc:spChg chg="mod">
          <ac:chgData name="伊健 杜" userId="e69aded81da48593" providerId="LiveId" clId="{507289F8-E6EA-4936-A75A-EF07BA0AD1AE}" dt="2022-12-01T12:40:52.115" v="4181"/>
          <ac:spMkLst>
            <pc:docMk/>
            <pc:sldMk cId="2461951124" sldId="1682"/>
            <ac:spMk id="2" creationId="{10304424-DB4A-36E7-9E0D-D32A5DD0F26C}"/>
          </ac:spMkLst>
        </pc:spChg>
        <pc:spChg chg="mod">
          <ac:chgData name="伊健 杜" userId="e69aded81da48593" providerId="LiveId" clId="{507289F8-E6EA-4936-A75A-EF07BA0AD1AE}" dt="2022-12-01T12:40:52.115" v="4181"/>
          <ac:spMkLst>
            <pc:docMk/>
            <pc:sldMk cId="2461951124" sldId="1682"/>
            <ac:spMk id="5" creationId="{E7287B0E-EF55-E721-8EFA-9A9183C0EDF9}"/>
          </ac:spMkLst>
        </pc:spChg>
        <pc:picChg chg="add mod">
          <ac:chgData name="伊健 杜" userId="e69aded81da48593" providerId="LiveId" clId="{507289F8-E6EA-4936-A75A-EF07BA0AD1AE}" dt="2022-12-01T12:16:32.577" v="2621" actId="1076"/>
          <ac:picMkLst>
            <pc:docMk/>
            <pc:sldMk cId="2461951124" sldId="1682"/>
            <ac:picMk id="4098" creationId="{F02C2C92-ACB4-81D6-A5EB-E61E2230E7B7}"/>
          </ac:picMkLst>
        </pc:picChg>
      </pc:sldChg>
      <pc:sldChg chg="addSp modSp add mod">
        <pc:chgData name="伊健 杜" userId="e69aded81da48593" providerId="LiveId" clId="{507289F8-E6EA-4936-A75A-EF07BA0AD1AE}" dt="2022-12-01T12:40:52.115" v="4181"/>
        <pc:sldMkLst>
          <pc:docMk/>
          <pc:sldMk cId="3972343616" sldId="1683"/>
        </pc:sldMkLst>
        <pc:spChg chg="mod">
          <ac:chgData name="伊健 杜" userId="e69aded81da48593" providerId="LiveId" clId="{507289F8-E6EA-4936-A75A-EF07BA0AD1AE}" dt="2022-12-01T12:40:52.115" v="4181"/>
          <ac:spMkLst>
            <pc:docMk/>
            <pc:sldMk cId="3972343616" sldId="1683"/>
            <ac:spMk id="2" creationId="{10304424-DB4A-36E7-9E0D-D32A5DD0F26C}"/>
          </ac:spMkLst>
        </pc:spChg>
        <pc:spChg chg="mod">
          <ac:chgData name="伊健 杜" userId="e69aded81da48593" providerId="LiveId" clId="{507289F8-E6EA-4936-A75A-EF07BA0AD1AE}" dt="2022-12-01T12:40:52.115" v="4181"/>
          <ac:spMkLst>
            <pc:docMk/>
            <pc:sldMk cId="3972343616" sldId="1683"/>
            <ac:spMk id="5" creationId="{E7287B0E-EF55-E721-8EFA-9A9183C0EDF9}"/>
          </ac:spMkLst>
        </pc:spChg>
        <pc:picChg chg="add mod">
          <ac:chgData name="伊健 杜" userId="e69aded81da48593" providerId="LiveId" clId="{507289F8-E6EA-4936-A75A-EF07BA0AD1AE}" dt="2022-12-01T11:19:54.921" v="1314" actId="1076"/>
          <ac:picMkLst>
            <pc:docMk/>
            <pc:sldMk cId="3972343616" sldId="1683"/>
            <ac:picMk id="3074" creationId="{E3C9813B-E14B-1032-4D12-15A66AA4AE45}"/>
          </ac:picMkLst>
        </pc:picChg>
      </pc:sldChg>
      <pc:sldChg chg="delSp modSp add mod">
        <pc:chgData name="伊健 杜" userId="e69aded81da48593" providerId="LiveId" clId="{507289F8-E6EA-4936-A75A-EF07BA0AD1AE}" dt="2022-12-01T12:40:52.115" v="4181"/>
        <pc:sldMkLst>
          <pc:docMk/>
          <pc:sldMk cId="2312881180" sldId="1684"/>
        </pc:sldMkLst>
        <pc:spChg chg="mod">
          <ac:chgData name="伊健 杜" userId="e69aded81da48593" providerId="LiveId" clId="{507289F8-E6EA-4936-A75A-EF07BA0AD1AE}" dt="2022-12-01T12:40:52.115" v="4181"/>
          <ac:spMkLst>
            <pc:docMk/>
            <pc:sldMk cId="2312881180" sldId="1684"/>
            <ac:spMk id="2" creationId="{10304424-DB4A-36E7-9E0D-D32A5DD0F26C}"/>
          </ac:spMkLst>
        </pc:spChg>
        <pc:spChg chg="mod">
          <ac:chgData name="伊健 杜" userId="e69aded81da48593" providerId="LiveId" clId="{507289F8-E6EA-4936-A75A-EF07BA0AD1AE}" dt="2022-12-01T12:40:52.115" v="4181"/>
          <ac:spMkLst>
            <pc:docMk/>
            <pc:sldMk cId="2312881180" sldId="1684"/>
            <ac:spMk id="5" creationId="{E7287B0E-EF55-E721-8EFA-9A9183C0EDF9}"/>
          </ac:spMkLst>
        </pc:spChg>
        <pc:picChg chg="del">
          <ac:chgData name="伊健 杜" userId="e69aded81da48593" providerId="LiveId" clId="{507289F8-E6EA-4936-A75A-EF07BA0AD1AE}" dt="2022-12-01T11:23:48.896" v="1528" actId="478"/>
          <ac:picMkLst>
            <pc:docMk/>
            <pc:sldMk cId="2312881180" sldId="1684"/>
            <ac:picMk id="3074" creationId="{E3C9813B-E14B-1032-4D12-15A66AA4AE45}"/>
          </ac:picMkLst>
        </pc:picChg>
      </pc:sldChg>
      <pc:sldChg chg="addSp delSp modSp add mod">
        <pc:chgData name="伊健 杜" userId="e69aded81da48593" providerId="LiveId" clId="{507289F8-E6EA-4936-A75A-EF07BA0AD1AE}" dt="2022-12-01T12:40:52.115" v="4181"/>
        <pc:sldMkLst>
          <pc:docMk/>
          <pc:sldMk cId="196168413" sldId="1685"/>
        </pc:sldMkLst>
        <pc:spChg chg="mod">
          <ac:chgData name="伊健 杜" userId="e69aded81da48593" providerId="LiveId" clId="{507289F8-E6EA-4936-A75A-EF07BA0AD1AE}" dt="2022-12-01T12:40:52.115" v="4181"/>
          <ac:spMkLst>
            <pc:docMk/>
            <pc:sldMk cId="196168413" sldId="1685"/>
            <ac:spMk id="4" creationId="{2CD63A4E-E37B-41A6-9090-C7BF9F9D4BD7}"/>
          </ac:spMkLst>
        </pc:spChg>
        <pc:picChg chg="del">
          <ac:chgData name="伊健 杜" userId="e69aded81da48593" providerId="LiveId" clId="{507289F8-E6EA-4936-A75A-EF07BA0AD1AE}" dt="2022-12-01T11:30:18.885" v="1835" actId="478"/>
          <ac:picMkLst>
            <pc:docMk/>
            <pc:sldMk cId="196168413" sldId="1685"/>
            <ac:picMk id="11266" creationId="{41C7DADA-D223-CEB9-A9A2-D13F3432809F}"/>
          </ac:picMkLst>
        </pc:picChg>
        <pc:picChg chg="add mod">
          <ac:chgData name="伊健 杜" userId="e69aded81da48593" providerId="LiveId" clId="{507289F8-E6EA-4936-A75A-EF07BA0AD1AE}" dt="2022-12-01T11:34:04.445" v="1974" actId="1076"/>
          <ac:picMkLst>
            <pc:docMk/>
            <pc:sldMk cId="196168413" sldId="1685"/>
            <ac:picMk id="13314" creationId="{9DC48B43-4486-5243-6901-3A594726FDD2}"/>
          </ac:picMkLst>
        </pc:picChg>
        <pc:picChg chg="add del mod">
          <ac:chgData name="伊健 杜" userId="e69aded81da48593" providerId="LiveId" clId="{507289F8-E6EA-4936-A75A-EF07BA0AD1AE}" dt="2022-12-01T11:42:27.107" v="2175" actId="478"/>
          <ac:picMkLst>
            <pc:docMk/>
            <pc:sldMk cId="196168413" sldId="1685"/>
            <ac:picMk id="13316" creationId="{05D5EBEF-BEB7-4D47-C221-B771A4BE4711}"/>
          </ac:picMkLst>
        </pc:picChg>
        <pc:picChg chg="add mod">
          <ac:chgData name="伊健 杜" userId="e69aded81da48593" providerId="LiveId" clId="{507289F8-E6EA-4936-A75A-EF07BA0AD1AE}" dt="2022-12-01T11:37:15.887" v="1979" actId="1076"/>
          <ac:picMkLst>
            <pc:docMk/>
            <pc:sldMk cId="196168413" sldId="1685"/>
            <ac:picMk id="13318" creationId="{D6FDF52D-E49A-E6CA-66E3-2611E6BB717F}"/>
          </ac:picMkLst>
        </pc:picChg>
        <pc:picChg chg="add mod">
          <ac:chgData name="伊健 杜" userId="e69aded81da48593" providerId="LiveId" clId="{507289F8-E6EA-4936-A75A-EF07BA0AD1AE}" dt="2022-12-01T11:42:29.765" v="2176" actId="1076"/>
          <ac:picMkLst>
            <pc:docMk/>
            <pc:sldMk cId="196168413" sldId="1685"/>
            <ac:picMk id="13320" creationId="{BEEBFAB3-4E6F-C6E3-A540-3F0023E1FF3E}"/>
          </ac:picMkLst>
        </pc:picChg>
      </pc:sldChg>
      <pc:sldChg chg="addSp delSp modSp add mod">
        <pc:chgData name="伊健 杜" userId="e69aded81da48593" providerId="LiveId" clId="{507289F8-E6EA-4936-A75A-EF07BA0AD1AE}" dt="2022-12-01T12:40:52.115" v="4181"/>
        <pc:sldMkLst>
          <pc:docMk/>
          <pc:sldMk cId="763813004" sldId="1686"/>
        </pc:sldMkLst>
        <pc:spChg chg="add del">
          <ac:chgData name="伊健 杜" userId="e69aded81da48593" providerId="LiveId" clId="{507289F8-E6EA-4936-A75A-EF07BA0AD1AE}" dt="2022-12-01T11:40:53.241" v="2125" actId="478"/>
          <ac:spMkLst>
            <pc:docMk/>
            <pc:sldMk cId="763813004" sldId="1686"/>
            <ac:spMk id="3" creationId="{83E783F0-E65F-6EF4-F364-6F9F94C6C263}"/>
          </ac:spMkLst>
        </pc:spChg>
        <pc:spChg chg="mod">
          <ac:chgData name="伊健 杜" userId="e69aded81da48593" providerId="LiveId" clId="{507289F8-E6EA-4936-A75A-EF07BA0AD1AE}" dt="2022-12-01T12:40:52.115" v="4181"/>
          <ac:spMkLst>
            <pc:docMk/>
            <pc:sldMk cId="763813004" sldId="1686"/>
            <ac:spMk id="4" creationId="{2CD63A4E-E37B-41A6-9090-C7BF9F9D4BD7}"/>
          </ac:spMkLst>
        </pc:spChg>
        <pc:picChg chg="add mod">
          <ac:chgData name="伊健 杜" userId="e69aded81da48593" providerId="LiveId" clId="{507289F8-E6EA-4936-A75A-EF07BA0AD1AE}" dt="2022-12-01T11:41:01.536" v="2128" actId="14100"/>
          <ac:picMkLst>
            <pc:docMk/>
            <pc:sldMk cId="763813004" sldId="1686"/>
            <ac:picMk id="6" creationId="{709E8AD5-366D-7A2E-FF13-BD890535D17A}"/>
          </ac:picMkLst>
        </pc:picChg>
        <pc:picChg chg="del">
          <ac:chgData name="伊健 杜" userId="e69aded81da48593" providerId="LiveId" clId="{507289F8-E6EA-4936-A75A-EF07BA0AD1AE}" dt="2022-12-01T11:37:29.310" v="1982" actId="478"/>
          <ac:picMkLst>
            <pc:docMk/>
            <pc:sldMk cId="763813004" sldId="1686"/>
            <ac:picMk id="13314" creationId="{9DC48B43-4486-5243-6901-3A594726FDD2}"/>
          </ac:picMkLst>
        </pc:picChg>
        <pc:picChg chg="del mod">
          <ac:chgData name="伊健 杜" userId="e69aded81da48593" providerId="LiveId" clId="{507289F8-E6EA-4936-A75A-EF07BA0AD1AE}" dt="2022-12-01T11:37:29.310" v="1982" actId="478"/>
          <ac:picMkLst>
            <pc:docMk/>
            <pc:sldMk cId="763813004" sldId="1686"/>
            <ac:picMk id="13316" creationId="{05D5EBEF-BEB7-4D47-C221-B771A4BE4711}"/>
          </ac:picMkLst>
        </pc:picChg>
        <pc:picChg chg="del mod">
          <ac:chgData name="伊健 杜" userId="e69aded81da48593" providerId="LiveId" clId="{507289F8-E6EA-4936-A75A-EF07BA0AD1AE}" dt="2022-12-01T11:37:29.310" v="1982" actId="478"/>
          <ac:picMkLst>
            <pc:docMk/>
            <pc:sldMk cId="763813004" sldId="1686"/>
            <ac:picMk id="13318" creationId="{D6FDF52D-E49A-E6CA-66E3-2611E6BB717F}"/>
          </ac:picMkLst>
        </pc:picChg>
      </pc:sldChg>
      <pc:sldChg chg="modSp add mod">
        <pc:chgData name="伊健 杜" userId="e69aded81da48593" providerId="LiveId" clId="{507289F8-E6EA-4936-A75A-EF07BA0AD1AE}" dt="2022-12-01T12:40:52.115" v="4181"/>
        <pc:sldMkLst>
          <pc:docMk/>
          <pc:sldMk cId="3020793196" sldId="1687"/>
        </pc:sldMkLst>
        <pc:spChg chg="mod">
          <ac:chgData name="伊健 杜" userId="e69aded81da48593" providerId="LiveId" clId="{507289F8-E6EA-4936-A75A-EF07BA0AD1AE}" dt="2022-12-01T11:55:49.149" v="2433" actId="1076"/>
          <ac:spMkLst>
            <pc:docMk/>
            <pc:sldMk cId="3020793196" sldId="1687"/>
            <ac:spMk id="2" creationId="{F8B0C1A1-6CD5-E17A-4684-416331F9B3C5}"/>
          </ac:spMkLst>
        </pc:spChg>
        <pc:spChg chg="mod">
          <ac:chgData name="伊健 杜" userId="e69aded81da48593" providerId="LiveId" clId="{507289F8-E6EA-4936-A75A-EF07BA0AD1AE}" dt="2022-12-01T12:40:52.115" v="4181"/>
          <ac:spMkLst>
            <pc:docMk/>
            <pc:sldMk cId="3020793196" sldId="1687"/>
            <ac:spMk id="4" creationId="{2CD63A4E-E37B-41A6-9090-C7BF9F9D4BD7}"/>
          </ac:spMkLst>
        </pc:spChg>
      </pc:sldChg>
      <pc:sldChg chg="modSp add mod">
        <pc:chgData name="伊健 杜" userId="e69aded81da48593" providerId="LiveId" clId="{507289F8-E6EA-4936-A75A-EF07BA0AD1AE}" dt="2022-12-01T12:40:52.115" v="4181"/>
        <pc:sldMkLst>
          <pc:docMk/>
          <pc:sldMk cId="3704272558" sldId="1688"/>
        </pc:sldMkLst>
        <pc:spChg chg="mod">
          <ac:chgData name="伊健 杜" userId="e69aded81da48593" providerId="LiveId" clId="{507289F8-E6EA-4936-A75A-EF07BA0AD1AE}" dt="2022-12-01T12:40:52.115" v="4181"/>
          <ac:spMkLst>
            <pc:docMk/>
            <pc:sldMk cId="3704272558" sldId="1688"/>
            <ac:spMk id="4" creationId="{2CD63A4E-E37B-41A6-9090-C7BF9F9D4BD7}"/>
          </ac:spMkLst>
        </pc:spChg>
      </pc:sldChg>
      <pc:sldChg chg="modSp add mod">
        <pc:chgData name="伊健 杜" userId="e69aded81da48593" providerId="LiveId" clId="{507289F8-E6EA-4936-A75A-EF07BA0AD1AE}" dt="2022-12-01T12:40:52.115" v="4181"/>
        <pc:sldMkLst>
          <pc:docMk/>
          <pc:sldMk cId="1078155850" sldId="1689"/>
        </pc:sldMkLst>
        <pc:spChg chg="mod">
          <ac:chgData name="伊健 杜" userId="e69aded81da48593" providerId="LiveId" clId="{507289F8-E6EA-4936-A75A-EF07BA0AD1AE}" dt="2022-12-01T12:40:52.115" v="4181"/>
          <ac:spMkLst>
            <pc:docMk/>
            <pc:sldMk cId="1078155850" sldId="1689"/>
            <ac:spMk id="4" creationId="{2CD63A4E-E37B-41A6-9090-C7BF9F9D4BD7}"/>
          </ac:spMkLst>
        </pc:spChg>
      </pc:sldChg>
      <pc:sldChg chg="addSp delSp modSp add mod">
        <pc:chgData name="伊健 杜" userId="e69aded81da48593" providerId="LiveId" clId="{507289F8-E6EA-4936-A75A-EF07BA0AD1AE}" dt="2022-12-01T12:40:52.115" v="4181"/>
        <pc:sldMkLst>
          <pc:docMk/>
          <pc:sldMk cId="5756611" sldId="1690"/>
        </pc:sldMkLst>
        <pc:spChg chg="mod">
          <ac:chgData name="伊健 杜" userId="e69aded81da48593" providerId="LiveId" clId="{507289F8-E6EA-4936-A75A-EF07BA0AD1AE}" dt="2022-12-01T12:40:52.115" v="4181"/>
          <ac:spMkLst>
            <pc:docMk/>
            <pc:sldMk cId="5756611" sldId="1690"/>
            <ac:spMk id="2" creationId="{10304424-DB4A-36E7-9E0D-D32A5DD0F26C}"/>
          </ac:spMkLst>
        </pc:spChg>
        <pc:spChg chg="mod">
          <ac:chgData name="伊健 杜" userId="e69aded81da48593" providerId="LiveId" clId="{507289F8-E6EA-4936-A75A-EF07BA0AD1AE}" dt="2022-12-01T12:40:52.115" v="4181"/>
          <ac:spMkLst>
            <pc:docMk/>
            <pc:sldMk cId="5756611" sldId="1690"/>
            <ac:spMk id="5" creationId="{E7287B0E-EF55-E721-8EFA-9A9183C0EDF9}"/>
          </ac:spMkLst>
        </pc:spChg>
        <pc:picChg chg="del">
          <ac:chgData name="伊健 杜" userId="e69aded81da48593" providerId="LiveId" clId="{507289F8-E6EA-4936-A75A-EF07BA0AD1AE}" dt="2022-12-01T12:19:19.865" v="2771" actId="478"/>
          <ac:picMkLst>
            <pc:docMk/>
            <pc:sldMk cId="5756611" sldId="1690"/>
            <ac:picMk id="1026" creationId="{13077364-246C-128B-9BED-58904B7D5FEC}"/>
          </ac:picMkLst>
        </pc:picChg>
        <pc:picChg chg="add mod">
          <ac:chgData name="伊健 杜" userId="e69aded81da48593" providerId="LiveId" clId="{507289F8-E6EA-4936-A75A-EF07BA0AD1AE}" dt="2022-12-01T12:19:48.291" v="2774" actId="1076"/>
          <ac:picMkLst>
            <pc:docMk/>
            <pc:sldMk cId="5756611" sldId="1690"/>
            <ac:picMk id="15362" creationId="{9C2AB71F-FBC3-D0D6-55D6-A81A61AD5761}"/>
          </ac:picMkLst>
        </pc:picChg>
      </pc:sldChg>
      <pc:sldChg chg="delSp modSp add mod">
        <pc:chgData name="伊健 杜" userId="e69aded81da48593" providerId="LiveId" clId="{507289F8-E6EA-4936-A75A-EF07BA0AD1AE}" dt="2022-12-01T12:18:31.941" v="2699"/>
        <pc:sldMkLst>
          <pc:docMk/>
          <pc:sldMk cId="769203678" sldId="1691"/>
        </pc:sldMkLst>
        <pc:spChg chg="del">
          <ac:chgData name="伊健 杜" userId="e69aded81da48593" providerId="LiveId" clId="{507289F8-E6EA-4936-A75A-EF07BA0AD1AE}" dt="2022-12-01T12:17:06.686" v="2635" actId="478"/>
          <ac:spMkLst>
            <pc:docMk/>
            <pc:sldMk cId="769203678" sldId="1691"/>
            <ac:spMk id="2" creationId="{F8B0C1A1-6CD5-E17A-4684-416331F9B3C5}"/>
          </ac:spMkLst>
        </pc:spChg>
        <pc:spChg chg="mod">
          <ac:chgData name="伊健 杜" userId="e69aded81da48593" providerId="LiveId" clId="{507289F8-E6EA-4936-A75A-EF07BA0AD1AE}" dt="2022-12-01T12:18:31.941" v="2699"/>
          <ac:spMkLst>
            <pc:docMk/>
            <pc:sldMk cId="769203678" sldId="1691"/>
            <ac:spMk id="4" creationId="{2CD63A4E-E37B-41A6-9090-C7BF9F9D4BD7}"/>
          </ac:spMkLst>
        </pc:spChg>
      </pc:sldChg>
      <pc:sldChg chg="modSp add mod">
        <pc:chgData name="伊健 杜" userId="e69aded81da48593" providerId="LiveId" clId="{507289F8-E6EA-4936-A75A-EF07BA0AD1AE}" dt="2022-12-01T12:40:52.115" v="4181"/>
        <pc:sldMkLst>
          <pc:docMk/>
          <pc:sldMk cId="3349248834" sldId="1692"/>
        </pc:sldMkLst>
        <pc:spChg chg="mod">
          <ac:chgData name="伊健 杜" userId="e69aded81da48593" providerId="LiveId" clId="{507289F8-E6EA-4936-A75A-EF07BA0AD1AE}" dt="2022-12-01T12:40:52.115" v="4181"/>
          <ac:spMkLst>
            <pc:docMk/>
            <pc:sldMk cId="3349248834" sldId="1692"/>
            <ac:spMk id="4" creationId="{2CD63A4E-E37B-41A6-9090-C7BF9F9D4BD7}"/>
          </ac:spMkLst>
        </pc:spChg>
      </pc:sldChg>
      <pc:sldChg chg="modSp add mod">
        <pc:chgData name="伊健 杜" userId="e69aded81da48593" providerId="LiveId" clId="{507289F8-E6EA-4936-A75A-EF07BA0AD1AE}" dt="2022-12-01T12:18:57.635" v="2757"/>
        <pc:sldMkLst>
          <pc:docMk/>
          <pc:sldMk cId="2380664498" sldId="1693"/>
        </pc:sldMkLst>
        <pc:spChg chg="mod">
          <ac:chgData name="伊健 杜" userId="e69aded81da48593" providerId="LiveId" clId="{507289F8-E6EA-4936-A75A-EF07BA0AD1AE}" dt="2022-12-01T12:18:57.635" v="2757"/>
          <ac:spMkLst>
            <pc:docMk/>
            <pc:sldMk cId="2380664498" sldId="1693"/>
            <ac:spMk id="4" creationId="{2CD63A4E-E37B-41A6-9090-C7BF9F9D4BD7}"/>
          </ac:spMkLst>
        </pc:spChg>
      </pc:sldChg>
      <pc:sldChg chg="modSp add mod">
        <pc:chgData name="伊健 杜" userId="e69aded81da48593" providerId="LiveId" clId="{507289F8-E6EA-4936-A75A-EF07BA0AD1AE}" dt="2022-12-01T12:40:52.115" v="4181"/>
        <pc:sldMkLst>
          <pc:docMk/>
          <pc:sldMk cId="1024590960" sldId="1694"/>
        </pc:sldMkLst>
        <pc:spChg chg="mod">
          <ac:chgData name="伊健 杜" userId="e69aded81da48593" providerId="LiveId" clId="{507289F8-E6EA-4936-A75A-EF07BA0AD1AE}" dt="2022-12-01T12:40:52.115" v="4181"/>
          <ac:spMkLst>
            <pc:docMk/>
            <pc:sldMk cId="1024590960" sldId="1694"/>
            <ac:spMk id="4" creationId="{2CD63A4E-E37B-41A6-9090-C7BF9F9D4BD7}"/>
          </ac:spMkLst>
        </pc:spChg>
      </pc:sldChg>
      <pc:sldChg chg="addSp delSp modSp add mod">
        <pc:chgData name="伊健 杜" userId="e69aded81da48593" providerId="LiveId" clId="{507289F8-E6EA-4936-A75A-EF07BA0AD1AE}" dt="2022-12-01T12:40:52.115" v="4181"/>
        <pc:sldMkLst>
          <pc:docMk/>
          <pc:sldMk cId="15441418" sldId="1695"/>
        </pc:sldMkLst>
        <pc:spChg chg="mod">
          <ac:chgData name="伊健 杜" userId="e69aded81da48593" providerId="LiveId" clId="{507289F8-E6EA-4936-A75A-EF07BA0AD1AE}" dt="2022-12-01T12:22:46.668" v="3044" actId="20577"/>
          <ac:spMkLst>
            <pc:docMk/>
            <pc:sldMk cId="15441418" sldId="1695"/>
            <ac:spMk id="2" creationId="{10304424-DB4A-36E7-9E0D-D32A5DD0F26C}"/>
          </ac:spMkLst>
        </pc:spChg>
        <pc:spChg chg="mod">
          <ac:chgData name="伊健 杜" userId="e69aded81da48593" providerId="LiveId" clId="{507289F8-E6EA-4936-A75A-EF07BA0AD1AE}" dt="2022-12-01T12:40:52.115" v="4181"/>
          <ac:spMkLst>
            <pc:docMk/>
            <pc:sldMk cId="15441418" sldId="1695"/>
            <ac:spMk id="5" creationId="{E7287B0E-EF55-E721-8EFA-9A9183C0EDF9}"/>
          </ac:spMkLst>
        </pc:spChg>
        <pc:picChg chg="del">
          <ac:chgData name="伊健 杜" userId="e69aded81da48593" providerId="LiveId" clId="{507289F8-E6EA-4936-A75A-EF07BA0AD1AE}" dt="2022-12-01T12:23:29.528" v="3174" actId="478"/>
          <ac:picMkLst>
            <pc:docMk/>
            <pc:sldMk cId="15441418" sldId="1695"/>
            <ac:picMk id="15362" creationId="{9C2AB71F-FBC3-D0D6-55D6-A81A61AD5761}"/>
          </ac:picMkLst>
        </pc:picChg>
        <pc:picChg chg="add mod">
          <ac:chgData name="伊健 杜" userId="e69aded81da48593" providerId="LiveId" clId="{507289F8-E6EA-4936-A75A-EF07BA0AD1AE}" dt="2022-12-01T12:24:05.928" v="3194" actId="1076"/>
          <ac:picMkLst>
            <pc:docMk/>
            <pc:sldMk cId="15441418" sldId="1695"/>
            <ac:picMk id="16386" creationId="{F9E2CC68-BFAF-7D0D-2D14-DC1158AA374A}"/>
          </ac:picMkLst>
        </pc:picChg>
        <pc:picChg chg="add del">
          <ac:chgData name="伊健 杜" userId="e69aded81da48593" providerId="LiveId" clId="{507289F8-E6EA-4936-A75A-EF07BA0AD1AE}" dt="2022-12-01T12:24:09.607" v="3196"/>
          <ac:picMkLst>
            <pc:docMk/>
            <pc:sldMk cId="15441418" sldId="1695"/>
            <ac:picMk id="16388" creationId="{EAE57E47-B1A9-7B5E-D158-7AE1C6364AA5}"/>
          </ac:picMkLst>
        </pc:picChg>
      </pc:sldChg>
      <pc:sldChg chg="addSp delSp modSp add mod">
        <pc:chgData name="伊健 杜" userId="e69aded81da48593" providerId="LiveId" clId="{507289F8-E6EA-4936-A75A-EF07BA0AD1AE}" dt="2022-12-01T12:40:52.115" v="4181"/>
        <pc:sldMkLst>
          <pc:docMk/>
          <pc:sldMk cId="214635091" sldId="1696"/>
        </pc:sldMkLst>
        <pc:spChg chg="mod">
          <ac:chgData name="伊健 杜" userId="e69aded81da48593" providerId="LiveId" clId="{507289F8-E6EA-4936-A75A-EF07BA0AD1AE}" dt="2022-12-01T12:40:52.115" v="4181"/>
          <ac:spMkLst>
            <pc:docMk/>
            <pc:sldMk cId="214635091" sldId="1696"/>
            <ac:spMk id="5" creationId="{E7287B0E-EF55-E721-8EFA-9A9183C0EDF9}"/>
          </ac:spMkLst>
        </pc:spChg>
        <pc:picChg chg="del mod">
          <ac:chgData name="伊健 杜" userId="e69aded81da48593" providerId="LiveId" clId="{507289F8-E6EA-4936-A75A-EF07BA0AD1AE}" dt="2022-12-01T12:25:24.804" v="3313" actId="478"/>
          <ac:picMkLst>
            <pc:docMk/>
            <pc:sldMk cId="214635091" sldId="1696"/>
            <ac:picMk id="16386" creationId="{F9E2CC68-BFAF-7D0D-2D14-DC1158AA374A}"/>
          </ac:picMkLst>
        </pc:picChg>
        <pc:picChg chg="add mod">
          <ac:chgData name="伊健 杜" userId="e69aded81da48593" providerId="LiveId" clId="{507289F8-E6EA-4936-A75A-EF07BA0AD1AE}" dt="2022-12-01T12:26:02.545" v="3316" actId="1076"/>
          <ac:picMkLst>
            <pc:docMk/>
            <pc:sldMk cId="214635091" sldId="1696"/>
            <ac:picMk id="17410" creationId="{03517C42-CECF-4864-570B-CD2A7A4117AB}"/>
          </ac:picMkLst>
        </pc:picChg>
      </pc:sldChg>
      <pc:sldChg chg="addSp delSp modSp add mod">
        <pc:chgData name="伊健 杜" userId="e69aded81da48593" providerId="LiveId" clId="{507289F8-E6EA-4936-A75A-EF07BA0AD1AE}" dt="2022-12-01T12:40:52.115" v="4181"/>
        <pc:sldMkLst>
          <pc:docMk/>
          <pc:sldMk cId="2000550123" sldId="1697"/>
        </pc:sldMkLst>
        <pc:spChg chg="mod">
          <ac:chgData name="伊健 杜" userId="e69aded81da48593" providerId="LiveId" clId="{507289F8-E6EA-4936-A75A-EF07BA0AD1AE}" dt="2022-12-01T12:40:52.115" v="4181"/>
          <ac:spMkLst>
            <pc:docMk/>
            <pc:sldMk cId="2000550123" sldId="1697"/>
            <ac:spMk id="2" creationId="{10304424-DB4A-36E7-9E0D-D32A5DD0F26C}"/>
          </ac:spMkLst>
        </pc:spChg>
        <pc:spChg chg="mod">
          <ac:chgData name="伊健 杜" userId="e69aded81da48593" providerId="LiveId" clId="{507289F8-E6EA-4936-A75A-EF07BA0AD1AE}" dt="2022-12-01T12:40:52.115" v="4181"/>
          <ac:spMkLst>
            <pc:docMk/>
            <pc:sldMk cId="2000550123" sldId="1697"/>
            <ac:spMk id="5" creationId="{E7287B0E-EF55-E721-8EFA-9A9183C0EDF9}"/>
          </ac:spMkLst>
        </pc:spChg>
        <pc:picChg chg="del">
          <ac:chgData name="伊健 杜" userId="e69aded81da48593" providerId="LiveId" clId="{507289F8-E6EA-4936-A75A-EF07BA0AD1AE}" dt="2022-12-01T12:27:09.598" v="3483" actId="478"/>
          <ac:picMkLst>
            <pc:docMk/>
            <pc:sldMk cId="2000550123" sldId="1697"/>
            <ac:picMk id="16386" creationId="{F9E2CC68-BFAF-7D0D-2D14-DC1158AA374A}"/>
          </ac:picMkLst>
        </pc:picChg>
        <pc:picChg chg="add mod">
          <ac:chgData name="伊健 杜" userId="e69aded81da48593" providerId="LiveId" clId="{507289F8-E6EA-4936-A75A-EF07BA0AD1AE}" dt="2022-12-01T12:27:40.966" v="3487" actId="1076"/>
          <ac:picMkLst>
            <pc:docMk/>
            <pc:sldMk cId="2000550123" sldId="1697"/>
            <ac:picMk id="18434" creationId="{9DEB86AA-BE92-0B4F-B330-4AF287975BFB}"/>
          </ac:picMkLst>
        </pc:picChg>
      </pc:sldChg>
      <pc:sldChg chg="addSp delSp modSp add mod">
        <pc:chgData name="伊健 杜" userId="e69aded81da48593" providerId="LiveId" clId="{507289F8-E6EA-4936-A75A-EF07BA0AD1AE}" dt="2022-12-01T12:40:52.115" v="4181"/>
        <pc:sldMkLst>
          <pc:docMk/>
          <pc:sldMk cId="1717903204" sldId="1698"/>
        </pc:sldMkLst>
        <pc:spChg chg="mod">
          <ac:chgData name="伊健 杜" userId="e69aded81da48593" providerId="LiveId" clId="{507289F8-E6EA-4936-A75A-EF07BA0AD1AE}" dt="2022-12-01T12:40:52.115" v="4181"/>
          <ac:spMkLst>
            <pc:docMk/>
            <pc:sldMk cId="1717903204" sldId="1698"/>
            <ac:spMk id="2" creationId="{10304424-DB4A-36E7-9E0D-D32A5DD0F26C}"/>
          </ac:spMkLst>
        </pc:spChg>
        <pc:spChg chg="mod">
          <ac:chgData name="伊健 杜" userId="e69aded81da48593" providerId="LiveId" clId="{507289F8-E6EA-4936-A75A-EF07BA0AD1AE}" dt="2022-12-01T12:40:52.115" v="4181"/>
          <ac:spMkLst>
            <pc:docMk/>
            <pc:sldMk cId="1717903204" sldId="1698"/>
            <ac:spMk id="5" creationId="{E7287B0E-EF55-E721-8EFA-9A9183C0EDF9}"/>
          </ac:spMkLst>
        </pc:spChg>
        <pc:picChg chg="del">
          <ac:chgData name="伊健 杜" userId="e69aded81da48593" providerId="LiveId" clId="{507289F8-E6EA-4936-A75A-EF07BA0AD1AE}" dt="2022-12-01T12:28:18.615" v="3538" actId="478"/>
          <ac:picMkLst>
            <pc:docMk/>
            <pc:sldMk cId="1717903204" sldId="1698"/>
            <ac:picMk id="18434" creationId="{9DEB86AA-BE92-0B4F-B330-4AF287975BFB}"/>
          </ac:picMkLst>
        </pc:picChg>
        <pc:picChg chg="add mod">
          <ac:chgData name="伊健 杜" userId="e69aded81da48593" providerId="LiveId" clId="{507289F8-E6EA-4936-A75A-EF07BA0AD1AE}" dt="2022-12-01T12:28:36.525" v="3541" actId="1076"/>
          <ac:picMkLst>
            <pc:docMk/>
            <pc:sldMk cId="1717903204" sldId="1698"/>
            <ac:picMk id="19458" creationId="{D2504450-9AB9-73E0-244F-47681EAF6E7D}"/>
          </ac:picMkLst>
        </pc:picChg>
      </pc:sldChg>
      <pc:sldChg chg="modSp add mod">
        <pc:chgData name="伊健 杜" userId="e69aded81da48593" providerId="LiveId" clId="{507289F8-E6EA-4936-A75A-EF07BA0AD1AE}" dt="2022-12-01T12:40:52.115" v="4181"/>
        <pc:sldMkLst>
          <pc:docMk/>
          <pc:sldMk cId="2612403542" sldId="1699"/>
        </pc:sldMkLst>
        <pc:spChg chg="mod">
          <ac:chgData name="伊健 杜" userId="e69aded81da48593" providerId="LiveId" clId="{507289F8-E6EA-4936-A75A-EF07BA0AD1AE}" dt="2022-12-01T12:40:52.115" v="4181"/>
          <ac:spMkLst>
            <pc:docMk/>
            <pc:sldMk cId="2612403542" sldId="1699"/>
            <ac:spMk id="4" creationId="{2CD63A4E-E37B-41A6-9090-C7BF9F9D4BD7}"/>
          </ac:spMkLst>
        </pc:spChg>
      </pc:sldChg>
      <pc:sldChg chg="addSp delSp modSp add mod">
        <pc:chgData name="伊健 杜" userId="e69aded81da48593" providerId="LiveId" clId="{507289F8-E6EA-4936-A75A-EF07BA0AD1AE}" dt="2022-12-01T12:40:52.115" v="4181"/>
        <pc:sldMkLst>
          <pc:docMk/>
          <pc:sldMk cId="195487389" sldId="1700"/>
        </pc:sldMkLst>
        <pc:spChg chg="mod">
          <ac:chgData name="伊健 杜" userId="e69aded81da48593" providerId="LiveId" clId="{507289F8-E6EA-4936-A75A-EF07BA0AD1AE}" dt="2022-12-01T12:40:52.115" v="4181"/>
          <ac:spMkLst>
            <pc:docMk/>
            <pc:sldMk cId="195487389" sldId="1700"/>
            <ac:spMk id="2" creationId="{10304424-DB4A-36E7-9E0D-D32A5DD0F26C}"/>
          </ac:spMkLst>
        </pc:spChg>
        <pc:spChg chg="mod">
          <ac:chgData name="伊健 杜" userId="e69aded81da48593" providerId="LiveId" clId="{507289F8-E6EA-4936-A75A-EF07BA0AD1AE}" dt="2022-12-01T12:40:52.115" v="4181"/>
          <ac:spMkLst>
            <pc:docMk/>
            <pc:sldMk cId="195487389" sldId="1700"/>
            <ac:spMk id="5" creationId="{E7287B0E-EF55-E721-8EFA-9A9183C0EDF9}"/>
          </ac:spMkLst>
        </pc:spChg>
        <pc:picChg chg="del">
          <ac:chgData name="伊健 杜" userId="e69aded81da48593" providerId="LiveId" clId="{507289F8-E6EA-4936-A75A-EF07BA0AD1AE}" dt="2022-12-01T12:35:39.494" v="3744" actId="478"/>
          <ac:picMkLst>
            <pc:docMk/>
            <pc:sldMk cId="195487389" sldId="1700"/>
            <ac:picMk id="18434" creationId="{9DEB86AA-BE92-0B4F-B330-4AF287975BFB}"/>
          </ac:picMkLst>
        </pc:picChg>
        <pc:picChg chg="add mod">
          <ac:chgData name="伊健 杜" userId="e69aded81da48593" providerId="LiveId" clId="{507289F8-E6EA-4936-A75A-EF07BA0AD1AE}" dt="2022-12-01T12:37:22.266" v="3748" actId="1076"/>
          <ac:picMkLst>
            <pc:docMk/>
            <pc:sldMk cId="195487389" sldId="1700"/>
            <ac:picMk id="20482" creationId="{16525164-D577-4AC2-CA53-7F1F5B42D96C}"/>
          </ac:picMkLst>
        </pc:picChg>
      </pc:sldChg>
      <pc:sldChg chg="addSp delSp modSp add mod">
        <pc:chgData name="伊健 杜" userId="e69aded81da48593" providerId="LiveId" clId="{507289F8-E6EA-4936-A75A-EF07BA0AD1AE}" dt="2022-12-01T12:40:52.115" v="4181"/>
        <pc:sldMkLst>
          <pc:docMk/>
          <pc:sldMk cId="2325308572" sldId="1701"/>
        </pc:sldMkLst>
        <pc:spChg chg="mod">
          <ac:chgData name="伊健 杜" userId="e69aded81da48593" providerId="LiveId" clId="{507289F8-E6EA-4936-A75A-EF07BA0AD1AE}" dt="2022-12-01T12:40:52.115" v="4181"/>
          <ac:spMkLst>
            <pc:docMk/>
            <pc:sldMk cId="2325308572" sldId="1701"/>
            <ac:spMk id="2" creationId="{10304424-DB4A-36E7-9E0D-D32A5DD0F26C}"/>
          </ac:spMkLst>
        </pc:spChg>
        <pc:spChg chg="mod">
          <ac:chgData name="伊健 杜" userId="e69aded81da48593" providerId="LiveId" clId="{507289F8-E6EA-4936-A75A-EF07BA0AD1AE}" dt="2022-12-01T12:40:52.115" v="4181"/>
          <ac:spMkLst>
            <pc:docMk/>
            <pc:sldMk cId="2325308572" sldId="1701"/>
            <ac:spMk id="5" creationId="{E7287B0E-EF55-E721-8EFA-9A9183C0EDF9}"/>
          </ac:spMkLst>
        </pc:spChg>
        <pc:picChg chg="del">
          <ac:chgData name="伊健 杜" userId="e69aded81da48593" providerId="LiveId" clId="{507289F8-E6EA-4936-A75A-EF07BA0AD1AE}" dt="2022-12-01T12:37:30.389" v="3750" actId="478"/>
          <ac:picMkLst>
            <pc:docMk/>
            <pc:sldMk cId="2325308572" sldId="1701"/>
            <ac:picMk id="20482" creationId="{16525164-D577-4AC2-CA53-7F1F5B42D96C}"/>
          </ac:picMkLst>
        </pc:picChg>
        <pc:picChg chg="add mod">
          <ac:chgData name="伊健 杜" userId="e69aded81da48593" providerId="LiveId" clId="{507289F8-E6EA-4936-A75A-EF07BA0AD1AE}" dt="2022-12-01T12:38:43.694" v="3867" actId="1076"/>
          <ac:picMkLst>
            <pc:docMk/>
            <pc:sldMk cId="2325308572" sldId="1701"/>
            <ac:picMk id="21506" creationId="{F4CFC40D-0B7B-E685-0FED-6FF07240215C}"/>
          </ac:picMkLst>
        </pc:picChg>
      </pc:sldChg>
      <pc:sldChg chg="addSp delSp modSp add mod">
        <pc:chgData name="伊健 杜" userId="e69aded81da48593" providerId="LiveId" clId="{507289F8-E6EA-4936-A75A-EF07BA0AD1AE}" dt="2022-12-01T12:41:45.106" v="4208"/>
        <pc:sldMkLst>
          <pc:docMk/>
          <pc:sldMk cId="2969791930" sldId="1702"/>
        </pc:sldMkLst>
        <pc:spChg chg="mod">
          <ac:chgData name="伊健 杜" userId="e69aded81da48593" providerId="LiveId" clId="{507289F8-E6EA-4936-A75A-EF07BA0AD1AE}" dt="2022-12-01T12:39:06.427" v="3886"/>
          <ac:spMkLst>
            <pc:docMk/>
            <pc:sldMk cId="2969791930" sldId="1702"/>
            <ac:spMk id="2" creationId="{10304424-DB4A-36E7-9E0D-D32A5DD0F26C}"/>
          </ac:spMkLst>
        </pc:spChg>
        <pc:spChg chg="mod">
          <ac:chgData name="伊健 杜" userId="e69aded81da48593" providerId="LiveId" clId="{507289F8-E6EA-4936-A75A-EF07BA0AD1AE}" dt="2022-12-01T12:41:45.106" v="4208"/>
          <ac:spMkLst>
            <pc:docMk/>
            <pc:sldMk cId="2969791930" sldId="1702"/>
            <ac:spMk id="5" creationId="{E7287B0E-EF55-E721-8EFA-9A9183C0EDF9}"/>
          </ac:spMkLst>
        </pc:spChg>
        <pc:picChg chg="del">
          <ac:chgData name="伊健 杜" userId="e69aded81da48593" providerId="LiveId" clId="{507289F8-E6EA-4936-A75A-EF07BA0AD1AE}" dt="2022-12-01T12:40:58.451" v="4182" actId="478"/>
          <ac:picMkLst>
            <pc:docMk/>
            <pc:sldMk cId="2969791930" sldId="1702"/>
            <ac:picMk id="21506" creationId="{F4CFC40D-0B7B-E685-0FED-6FF07240215C}"/>
          </ac:picMkLst>
        </pc:picChg>
        <pc:picChg chg="add mod">
          <ac:chgData name="伊健 杜" userId="e69aded81da48593" providerId="LiveId" clId="{507289F8-E6EA-4936-A75A-EF07BA0AD1AE}" dt="2022-12-01T12:41:30.836" v="4190" actId="1076"/>
          <ac:picMkLst>
            <pc:docMk/>
            <pc:sldMk cId="2969791930" sldId="1702"/>
            <ac:picMk id="22530" creationId="{38EDCFA6-C1E6-3057-4A19-E89A3C0FC1BB}"/>
          </ac:picMkLst>
        </pc:picChg>
      </pc:sldChg>
      <pc:sldChg chg="addSp delSp modSp add mod">
        <pc:chgData name="伊健 杜" userId="e69aded81da48593" providerId="LiveId" clId="{507289F8-E6EA-4936-A75A-EF07BA0AD1AE}" dt="2022-12-01T12:47:23.004" v="4508"/>
        <pc:sldMkLst>
          <pc:docMk/>
          <pc:sldMk cId="2133253232" sldId="1703"/>
        </pc:sldMkLst>
        <pc:spChg chg="mod">
          <ac:chgData name="伊健 杜" userId="e69aded81da48593" providerId="LiveId" clId="{507289F8-E6EA-4936-A75A-EF07BA0AD1AE}" dt="2022-12-01T12:47:23.004" v="4508"/>
          <ac:spMkLst>
            <pc:docMk/>
            <pc:sldMk cId="2133253232" sldId="1703"/>
            <ac:spMk id="5" creationId="{E7287B0E-EF55-E721-8EFA-9A9183C0EDF9}"/>
          </ac:spMkLst>
        </pc:spChg>
        <pc:picChg chg="add mod">
          <ac:chgData name="伊健 杜" userId="e69aded81da48593" providerId="LiveId" clId="{507289F8-E6EA-4936-A75A-EF07BA0AD1AE}" dt="2022-12-01T12:43:27.316" v="4371" actId="14100"/>
          <ac:picMkLst>
            <pc:docMk/>
            <pc:sldMk cId="2133253232" sldId="1703"/>
            <ac:picMk id="4" creationId="{6B281E49-3B17-996B-0981-6CA14768B3A4}"/>
          </ac:picMkLst>
        </pc:picChg>
        <pc:picChg chg="del">
          <ac:chgData name="伊健 杜" userId="e69aded81da48593" providerId="LiveId" clId="{507289F8-E6EA-4936-A75A-EF07BA0AD1AE}" dt="2022-12-01T12:41:34.759" v="4192" actId="478"/>
          <ac:picMkLst>
            <pc:docMk/>
            <pc:sldMk cId="2133253232" sldId="1703"/>
            <ac:picMk id="22530" creationId="{38EDCFA6-C1E6-3057-4A19-E89A3C0FC1BB}"/>
          </ac:picMkLst>
        </pc:picChg>
        <pc:picChg chg="add del mod">
          <ac:chgData name="伊健 杜" userId="e69aded81da48593" providerId="LiveId" clId="{507289F8-E6EA-4936-A75A-EF07BA0AD1AE}" dt="2022-12-01T12:43:01.993" v="4363" actId="478"/>
          <ac:picMkLst>
            <pc:docMk/>
            <pc:sldMk cId="2133253232" sldId="1703"/>
            <ac:picMk id="23554" creationId="{C096490E-AE32-C7C5-6B41-27B50FF01886}"/>
          </ac:picMkLst>
        </pc:picChg>
        <pc:picChg chg="add del mod">
          <ac:chgData name="伊健 杜" userId="e69aded81da48593" providerId="LiveId" clId="{507289F8-E6EA-4936-A75A-EF07BA0AD1AE}" dt="2022-12-01T12:43:20.688" v="4368" actId="478"/>
          <ac:picMkLst>
            <pc:docMk/>
            <pc:sldMk cId="2133253232" sldId="1703"/>
            <ac:picMk id="23556" creationId="{D809AE60-0C8D-344A-2D7B-6628DB343F4C}"/>
          </ac:picMkLst>
        </pc:picChg>
      </pc:sldChg>
      <pc:sldChg chg="add del">
        <pc:chgData name="伊健 杜" userId="e69aded81da48593" providerId="LiveId" clId="{507289F8-E6EA-4936-A75A-EF07BA0AD1AE}" dt="2022-12-01T15:00:59.109" v="4518" actId="47"/>
        <pc:sldMkLst>
          <pc:docMk/>
          <pc:sldMk cId="50033370" sldId="1704"/>
        </pc:sldMkLst>
      </pc:sldChg>
      <pc:sldChg chg="add del">
        <pc:chgData name="伊健 杜" userId="e69aded81da48593" providerId="LiveId" clId="{507289F8-E6EA-4936-A75A-EF07BA0AD1AE}" dt="2022-12-01T15:00:59.109" v="4518" actId="47"/>
        <pc:sldMkLst>
          <pc:docMk/>
          <pc:sldMk cId="2156541216" sldId="1705"/>
        </pc:sldMkLst>
      </pc:sldChg>
    </pc:docChg>
  </pc:docChgLst>
  <pc:docChgLst>
    <pc:chgData name="伊健 杜" userId="e69aded81da48593" providerId="LiveId" clId="{78890EDF-5E74-4CFB-A88A-F9A346D34550}"/>
    <pc:docChg chg="undo redo custSel addSld delSld modSld sldOrd modSection">
      <pc:chgData name="伊健 杜" userId="e69aded81da48593" providerId="LiveId" clId="{78890EDF-5E74-4CFB-A88A-F9A346D34550}" dt="2022-10-13T13:31:47.921" v="5423" actId="20577"/>
      <pc:docMkLst>
        <pc:docMk/>
      </pc:docMkLst>
      <pc:sldChg chg="del">
        <pc:chgData name="伊健 杜" userId="e69aded81da48593" providerId="LiveId" clId="{78890EDF-5E74-4CFB-A88A-F9A346D34550}" dt="2022-10-12T06:16:00.143" v="0" actId="47"/>
        <pc:sldMkLst>
          <pc:docMk/>
          <pc:sldMk cId="1516926263" sldId="927"/>
        </pc:sldMkLst>
      </pc:sldChg>
      <pc:sldChg chg="del">
        <pc:chgData name="伊健 杜" userId="e69aded81da48593" providerId="LiveId" clId="{78890EDF-5E74-4CFB-A88A-F9A346D34550}" dt="2022-10-12T06:16:00.143" v="0" actId="47"/>
        <pc:sldMkLst>
          <pc:docMk/>
          <pc:sldMk cId="1103089404" sldId="964"/>
        </pc:sldMkLst>
      </pc:sldChg>
      <pc:sldChg chg="del">
        <pc:chgData name="伊健 杜" userId="e69aded81da48593" providerId="LiveId" clId="{78890EDF-5E74-4CFB-A88A-F9A346D34550}" dt="2022-10-12T08:31:03.984" v="3" actId="47"/>
        <pc:sldMkLst>
          <pc:docMk/>
          <pc:sldMk cId="1400980109" sldId="966"/>
        </pc:sldMkLst>
      </pc:sldChg>
      <pc:sldChg chg="del">
        <pc:chgData name="伊健 杜" userId="e69aded81da48593" providerId="LiveId" clId="{78890EDF-5E74-4CFB-A88A-F9A346D34550}" dt="2022-10-12T08:31:05.916" v="4" actId="47"/>
        <pc:sldMkLst>
          <pc:docMk/>
          <pc:sldMk cId="890807234" sldId="967"/>
        </pc:sldMkLst>
      </pc:sldChg>
      <pc:sldChg chg="del">
        <pc:chgData name="伊健 杜" userId="e69aded81da48593" providerId="LiveId" clId="{78890EDF-5E74-4CFB-A88A-F9A346D34550}" dt="2022-10-12T06:16:00.143" v="0" actId="47"/>
        <pc:sldMkLst>
          <pc:docMk/>
          <pc:sldMk cId="1580625283" sldId="968"/>
        </pc:sldMkLst>
      </pc:sldChg>
      <pc:sldChg chg="del">
        <pc:chgData name="伊健 杜" userId="e69aded81da48593" providerId="LiveId" clId="{78890EDF-5E74-4CFB-A88A-F9A346D34550}" dt="2022-10-12T06:16:00.143" v="0" actId="47"/>
        <pc:sldMkLst>
          <pc:docMk/>
          <pc:sldMk cId="2107945072" sldId="970"/>
        </pc:sldMkLst>
      </pc:sldChg>
      <pc:sldChg chg="del">
        <pc:chgData name="伊健 杜" userId="e69aded81da48593" providerId="LiveId" clId="{78890EDF-5E74-4CFB-A88A-F9A346D34550}" dt="2022-10-12T06:16:00.143" v="0" actId="47"/>
        <pc:sldMkLst>
          <pc:docMk/>
          <pc:sldMk cId="2374897660" sldId="971"/>
        </pc:sldMkLst>
      </pc:sldChg>
      <pc:sldChg chg="del">
        <pc:chgData name="伊健 杜" userId="e69aded81da48593" providerId="LiveId" clId="{78890EDF-5E74-4CFB-A88A-F9A346D34550}" dt="2022-10-12T06:16:00.143" v="0" actId="47"/>
        <pc:sldMkLst>
          <pc:docMk/>
          <pc:sldMk cId="697298136" sldId="972"/>
        </pc:sldMkLst>
      </pc:sldChg>
      <pc:sldChg chg="del">
        <pc:chgData name="伊健 杜" userId="e69aded81da48593" providerId="LiveId" clId="{78890EDF-5E74-4CFB-A88A-F9A346D34550}" dt="2022-10-12T06:16:00.143" v="0" actId="47"/>
        <pc:sldMkLst>
          <pc:docMk/>
          <pc:sldMk cId="1681601975" sldId="973"/>
        </pc:sldMkLst>
      </pc:sldChg>
      <pc:sldChg chg="del">
        <pc:chgData name="伊健 杜" userId="e69aded81da48593" providerId="LiveId" clId="{78890EDF-5E74-4CFB-A88A-F9A346D34550}" dt="2022-10-12T06:16:00.143" v="0" actId="47"/>
        <pc:sldMkLst>
          <pc:docMk/>
          <pc:sldMk cId="3040250062" sldId="974"/>
        </pc:sldMkLst>
      </pc:sldChg>
      <pc:sldChg chg="del">
        <pc:chgData name="伊健 杜" userId="e69aded81da48593" providerId="LiveId" clId="{78890EDF-5E74-4CFB-A88A-F9A346D34550}" dt="2022-10-12T06:16:00.143" v="0" actId="47"/>
        <pc:sldMkLst>
          <pc:docMk/>
          <pc:sldMk cId="3831510725" sldId="975"/>
        </pc:sldMkLst>
      </pc:sldChg>
      <pc:sldChg chg="del">
        <pc:chgData name="伊健 杜" userId="e69aded81da48593" providerId="LiveId" clId="{78890EDF-5E74-4CFB-A88A-F9A346D34550}" dt="2022-10-12T06:16:00.143" v="0" actId="47"/>
        <pc:sldMkLst>
          <pc:docMk/>
          <pc:sldMk cId="565856317" sldId="976"/>
        </pc:sldMkLst>
      </pc:sldChg>
      <pc:sldChg chg="del">
        <pc:chgData name="伊健 杜" userId="e69aded81da48593" providerId="LiveId" clId="{78890EDF-5E74-4CFB-A88A-F9A346D34550}" dt="2022-10-12T06:16:00.143" v="0" actId="47"/>
        <pc:sldMkLst>
          <pc:docMk/>
          <pc:sldMk cId="1666866980" sldId="977"/>
        </pc:sldMkLst>
      </pc:sldChg>
      <pc:sldChg chg="del">
        <pc:chgData name="伊健 杜" userId="e69aded81da48593" providerId="LiveId" clId="{78890EDF-5E74-4CFB-A88A-F9A346D34550}" dt="2022-10-12T06:16:00.143" v="0" actId="47"/>
        <pc:sldMkLst>
          <pc:docMk/>
          <pc:sldMk cId="956603239" sldId="978"/>
        </pc:sldMkLst>
      </pc:sldChg>
      <pc:sldChg chg="del">
        <pc:chgData name="伊健 杜" userId="e69aded81da48593" providerId="LiveId" clId="{78890EDF-5E74-4CFB-A88A-F9A346D34550}" dt="2022-10-12T06:16:00.143" v="0" actId="47"/>
        <pc:sldMkLst>
          <pc:docMk/>
          <pc:sldMk cId="2848116015" sldId="979"/>
        </pc:sldMkLst>
      </pc:sldChg>
      <pc:sldChg chg="del">
        <pc:chgData name="伊健 杜" userId="e69aded81da48593" providerId="LiveId" clId="{78890EDF-5E74-4CFB-A88A-F9A346D34550}" dt="2022-10-12T06:16:00.143" v="0" actId="47"/>
        <pc:sldMkLst>
          <pc:docMk/>
          <pc:sldMk cId="1437777661" sldId="980"/>
        </pc:sldMkLst>
      </pc:sldChg>
      <pc:sldChg chg="del">
        <pc:chgData name="伊健 杜" userId="e69aded81da48593" providerId="LiveId" clId="{78890EDF-5E74-4CFB-A88A-F9A346D34550}" dt="2022-10-12T06:16:00.143" v="0" actId="47"/>
        <pc:sldMkLst>
          <pc:docMk/>
          <pc:sldMk cId="4184503775" sldId="981"/>
        </pc:sldMkLst>
      </pc:sldChg>
      <pc:sldChg chg="del">
        <pc:chgData name="伊健 杜" userId="e69aded81da48593" providerId="LiveId" clId="{78890EDF-5E74-4CFB-A88A-F9A346D34550}" dt="2022-10-12T06:16:00.143" v="0" actId="47"/>
        <pc:sldMkLst>
          <pc:docMk/>
          <pc:sldMk cId="3071196355" sldId="982"/>
        </pc:sldMkLst>
      </pc:sldChg>
      <pc:sldChg chg="del">
        <pc:chgData name="伊健 杜" userId="e69aded81da48593" providerId="LiveId" clId="{78890EDF-5E74-4CFB-A88A-F9A346D34550}" dt="2022-10-12T06:16:00.143" v="0" actId="47"/>
        <pc:sldMkLst>
          <pc:docMk/>
          <pc:sldMk cId="3892646328" sldId="983"/>
        </pc:sldMkLst>
      </pc:sldChg>
      <pc:sldChg chg="del">
        <pc:chgData name="伊健 杜" userId="e69aded81da48593" providerId="LiveId" clId="{78890EDF-5E74-4CFB-A88A-F9A346D34550}" dt="2022-10-12T06:16:00.143" v="0" actId="47"/>
        <pc:sldMkLst>
          <pc:docMk/>
          <pc:sldMk cId="1539798998" sldId="984"/>
        </pc:sldMkLst>
      </pc:sldChg>
      <pc:sldChg chg="del">
        <pc:chgData name="伊健 杜" userId="e69aded81da48593" providerId="LiveId" clId="{78890EDF-5E74-4CFB-A88A-F9A346D34550}" dt="2022-10-12T06:16:00.143" v="0" actId="47"/>
        <pc:sldMkLst>
          <pc:docMk/>
          <pc:sldMk cId="2311296579" sldId="985"/>
        </pc:sldMkLst>
      </pc:sldChg>
      <pc:sldChg chg="del">
        <pc:chgData name="伊健 杜" userId="e69aded81da48593" providerId="LiveId" clId="{78890EDF-5E74-4CFB-A88A-F9A346D34550}" dt="2022-10-12T06:16:00.143" v="0" actId="47"/>
        <pc:sldMkLst>
          <pc:docMk/>
          <pc:sldMk cId="3513704510" sldId="986"/>
        </pc:sldMkLst>
      </pc:sldChg>
      <pc:sldChg chg="del">
        <pc:chgData name="伊健 杜" userId="e69aded81da48593" providerId="LiveId" clId="{78890EDF-5E74-4CFB-A88A-F9A346D34550}" dt="2022-10-12T06:16:00.143" v="0" actId="47"/>
        <pc:sldMkLst>
          <pc:docMk/>
          <pc:sldMk cId="2649679660" sldId="987"/>
        </pc:sldMkLst>
      </pc:sldChg>
      <pc:sldChg chg="del">
        <pc:chgData name="伊健 杜" userId="e69aded81da48593" providerId="LiveId" clId="{78890EDF-5E74-4CFB-A88A-F9A346D34550}" dt="2022-10-12T06:16:00.143" v="0" actId="47"/>
        <pc:sldMkLst>
          <pc:docMk/>
          <pc:sldMk cId="1186664924" sldId="988"/>
        </pc:sldMkLst>
      </pc:sldChg>
      <pc:sldChg chg="del">
        <pc:chgData name="伊健 杜" userId="e69aded81da48593" providerId="LiveId" clId="{78890EDF-5E74-4CFB-A88A-F9A346D34550}" dt="2022-10-12T06:16:00.143" v="0" actId="47"/>
        <pc:sldMkLst>
          <pc:docMk/>
          <pc:sldMk cId="3717356020" sldId="989"/>
        </pc:sldMkLst>
      </pc:sldChg>
      <pc:sldChg chg="del">
        <pc:chgData name="伊健 杜" userId="e69aded81da48593" providerId="LiveId" clId="{78890EDF-5E74-4CFB-A88A-F9A346D34550}" dt="2022-10-12T06:16:00.143" v="0" actId="47"/>
        <pc:sldMkLst>
          <pc:docMk/>
          <pc:sldMk cId="2649066490" sldId="990"/>
        </pc:sldMkLst>
      </pc:sldChg>
      <pc:sldChg chg="del">
        <pc:chgData name="伊健 杜" userId="e69aded81da48593" providerId="LiveId" clId="{78890EDF-5E74-4CFB-A88A-F9A346D34550}" dt="2022-10-12T06:16:00.143" v="0" actId="47"/>
        <pc:sldMkLst>
          <pc:docMk/>
          <pc:sldMk cId="384056941" sldId="991"/>
        </pc:sldMkLst>
      </pc:sldChg>
      <pc:sldChg chg="del">
        <pc:chgData name="伊健 杜" userId="e69aded81da48593" providerId="LiveId" clId="{78890EDF-5E74-4CFB-A88A-F9A346D34550}" dt="2022-10-12T06:16:00.143" v="0" actId="47"/>
        <pc:sldMkLst>
          <pc:docMk/>
          <pc:sldMk cId="258966088" sldId="992"/>
        </pc:sldMkLst>
      </pc:sldChg>
      <pc:sldChg chg="del">
        <pc:chgData name="伊健 杜" userId="e69aded81da48593" providerId="LiveId" clId="{78890EDF-5E74-4CFB-A88A-F9A346D34550}" dt="2022-10-12T06:16:00.143" v="0" actId="47"/>
        <pc:sldMkLst>
          <pc:docMk/>
          <pc:sldMk cId="874304440" sldId="993"/>
        </pc:sldMkLst>
      </pc:sldChg>
      <pc:sldChg chg="del">
        <pc:chgData name="伊健 杜" userId="e69aded81da48593" providerId="LiveId" clId="{78890EDF-5E74-4CFB-A88A-F9A346D34550}" dt="2022-10-12T06:16:00.143" v="0" actId="47"/>
        <pc:sldMkLst>
          <pc:docMk/>
          <pc:sldMk cId="2724546079" sldId="994"/>
        </pc:sldMkLst>
      </pc:sldChg>
      <pc:sldChg chg="del">
        <pc:chgData name="伊健 杜" userId="e69aded81da48593" providerId="LiveId" clId="{78890EDF-5E74-4CFB-A88A-F9A346D34550}" dt="2022-10-12T06:16:00.143" v="0" actId="47"/>
        <pc:sldMkLst>
          <pc:docMk/>
          <pc:sldMk cId="3203629715" sldId="995"/>
        </pc:sldMkLst>
      </pc:sldChg>
      <pc:sldChg chg="del">
        <pc:chgData name="伊健 杜" userId="e69aded81da48593" providerId="LiveId" clId="{78890EDF-5E74-4CFB-A88A-F9A346D34550}" dt="2022-10-12T06:16:00.143" v="0" actId="47"/>
        <pc:sldMkLst>
          <pc:docMk/>
          <pc:sldMk cId="2997747219" sldId="996"/>
        </pc:sldMkLst>
      </pc:sldChg>
      <pc:sldChg chg="del">
        <pc:chgData name="伊健 杜" userId="e69aded81da48593" providerId="LiveId" clId="{78890EDF-5E74-4CFB-A88A-F9A346D34550}" dt="2022-10-12T06:16:00.143" v="0" actId="47"/>
        <pc:sldMkLst>
          <pc:docMk/>
          <pc:sldMk cId="276855040" sldId="997"/>
        </pc:sldMkLst>
      </pc:sldChg>
      <pc:sldChg chg="del">
        <pc:chgData name="伊健 杜" userId="e69aded81da48593" providerId="LiveId" clId="{78890EDF-5E74-4CFB-A88A-F9A346D34550}" dt="2022-10-12T06:16:00.143" v="0" actId="47"/>
        <pc:sldMkLst>
          <pc:docMk/>
          <pc:sldMk cId="1956561773" sldId="998"/>
        </pc:sldMkLst>
      </pc:sldChg>
      <pc:sldChg chg="del">
        <pc:chgData name="伊健 杜" userId="e69aded81da48593" providerId="LiveId" clId="{78890EDF-5E74-4CFB-A88A-F9A346D34550}" dt="2022-10-12T06:16:00.143" v="0" actId="47"/>
        <pc:sldMkLst>
          <pc:docMk/>
          <pc:sldMk cId="3665675995" sldId="999"/>
        </pc:sldMkLst>
      </pc:sldChg>
      <pc:sldChg chg="del">
        <pc:chgData name="伊健 杜" userId="e69aded81da48593" providerId="LiveId" clId="{78890EDF-5E74-4CFB-A88A-F9A346D34550}" dt="2022-10-12T06:16:00.143" v="0" actId="47"/>
        <pc:sldMkLst>
          <pc:docMk/>
          <pc:sldMk cId="3205514466" sldId="1000"/>
        </pc:sldMkLst>
      </pc:sldChg>
      <pc:sldChg chg="del">
        <pc:chgData name="伊健 杜" userId="e69aded81da48593" providerId="LiveId" clId="{78890EDF-5E74-4CFB-A88A-F9A346D34550}" dt="2022-10-12T06:16:00.143" v="0" actId="47"/>
        <pc:sldMkLst>
          <pc:docMk/>
          <pc:sldMk cId="2568336302" sldId="1001"/>
        </pc:sldMkLst>
      </pc:sldChg>
      <pc:sldChg chg="del">
        <pc:chgData name="伊健 杜" userId="e69aded81da48593" providerId="LiveId" clId="{78890EDF-5E74-4CFB-A88A-F9A346D34550}" dt="2022-10-12T06:16:00.143" v="0" actId="47"/>
        <pc:sldMkLst>
          <pc:docMk/>
          <pc:sldMk cId="1164911895" sldId="1002"/>
        </pc:sldMkLst>
      </pc:sldChg>
      <pc:sldChg chg="del">
        <pc:chgData name="伊健 杜" userId="e69aded81da48593" providerId="LiveId" clId="{78890EDF-5E74-4CFB-A88A-F9A346D34550}" dt="2022-10-12T06:16:00.143" v="0" actId="47"/>
        <pc:sldMkLst>
          <pc:docMk/>
          <pc:sldMk cId="3707683621" sldId="1003"/>
        </pc:sldMkLst>
      </pc:sldChg>
      <pc:sldChg chg="addSp delSp modSp mod">
        <pc:chgData name="伊健 杜" userId="e69aded81da48593" providerId="LiveId" clId="{78890EDF-5E74-4CFB-A88A-F9A346D34550}" dt="2022-10-13T11:37:47.109" v="5419"/>
        <pc:sldMkLst>
          <pc:docMk/>
          <pc:sldMk cId="2318753420" sldId="1004"/>
        </pc:sldMkLst>
        <pc:spChg chg="mod">
          <ac:chgData name="伊健 杜" userId="e69aded81da48593" providerId="LiveId" clId="{78890EDF-5E74-4CFB-A88A-F9A346D34550}" dt="2022-10-13T11:37:47.109" v="5419"/>
          <ac:spMkLst>
            <pc:docMk/>
            <pc:sldMk cId="2318753420" sldId="1004"/>
            <ac:spMk id="2" creationId="{05EBC02D-2AAC-B2FE-694D-75E7F5F6B017}"/>
          </ac:spMkLst>
        </pc:spChg>
        <pc:picChg chg="add del">
          <ac:chgData name="伊健 杜" userId="e69aded81da48593" providerId="LiveId" clId="{78890EDF-5E74-4CFB-A88A-F9A346D34550}" dt="2022-10-12T10:03:44.173" v="92" actId="21"/>
          <ac:picMkLst>
            <pc:docMk/>
            <pc:sldMk cId="2318753420" sldId="1004"/>
            <ac:picMk id="1026" creationId="{DEDE2C39-04AD-38B7-4BF2-30AA15B91A28}"/>
          </ac:picMkLst>
        </pc:picChg>
      </pc:sldChg>
      <pc:sldChg chg="del">
        <pc:chgData name="伊健 杜" userId="e69aded81da48593" providerId="LiveId" clId="{78890EDF-5E74-4CFB-A88A-F9A346D34550}" dt="2022-10-12T06:16:00.143" v="0" actId="47"/>
        <pc:sldMkLst>
          <pc:docMk/>
          <pc:sldMk cId="3883859261" sldId="1005"/>
        </pc:sldMkLst>
      </pc:sldChg>
      <pc:sldChg chg="del">
        <pc:chgData name="伊健 杜" userId="e69aded81da48593" providerId="LiveId" clId="{78890EDF-5E74-4CFB-A88A-F9A346D34550}" dt="2022-10-12T06:16:00.143" v="0" actId="47"/>
        <pc:sldMkLst>
          <pc:docMk/>
          <pc:sldMk cId="435736397" sldId="1006"/>
        </pc:sldMkLst>
      </pc:sldChg>
      <pc:sldChg chg="del">
        <pc:chgData name="伊健 杜" userId="e69aded81da48593" providerId="LiveId" clId="{78890EDF-5E74-4CFB-A88A-F9A346D34550}" dt="2022-10-12T06:16:00.143" v="0" actId="47"/>
        <pc:sldMkLst>
          <pc:docMk/>
          <pc:sldMk cId="17665333" sldId="1007"/>
        </pc:sldMkLst>
      </pc:sldChg>
      <pc:sldChg chg="del">
        <pc:chgData name="伊健 杜" userId="e69aded81da48593" providerId="LiveId" clId="{78890EDF-5E74-4CFB-A88A-F9A346D34550}" dt="2022-10-12T06:16:00.143" v="0" actId="47"/>
        <pc:sldMkLst>
          <pc:docMk/>
          <pc:sldMk cId="4268727706" sldId="1008"/>
        </pc:sldMkLst>
      </pc:sldChg>
      <pc:sldChg chg="del">
        <pc:chgData name="伊健 杜" userId="e69aded81da48593" providerId="LiveId" clId="{78890EDF-5E74-4CFB-A88A-F9A346D34550}" dt="2022-10-12T06:16:00.143" v="0" actId="47"/>
        <pc:sldMkLst>
          <pc:docMk/>
          <pc:sldMk cId="1438974061" sldId="1010"/>
        </pc:sldMkLst>
      </pc:sldChg>
      <pc:sldChg chg="addSp delSp modSp mod">
        <pc:chgData name="伊健 杜" userId="e69aded81da48593" providerId="LiveId" clId="{78890EDF-5E74-4CFB-A88A-F9A346D34550}" dt="2022-10-13T11:37:47.109" v="5419"/>
        <pc:sldMkLst>
          <pc:docMk/>
          <pc:sldMk cId="2721065866" sldId="1011"/>
        </pc:sldMkLst>
        <pc:spChg chg="mod">
          <ac:chgData name="伊健 杜" userId="e69aded81da48593" providerId="LiveId" clId="{78890EDF-5E74-4CFB-A88A-F9A346D34550}" dt="2022-10-13T11:37:47.109" v="5419"/>
          <ac:spMkLst>
            <pc:docMk/>
            <pc:sldMk cId="2721065866" sldId="1011"/>
            <ac:spMk id="6" creationId="{F83A6AC8-56F1-EB9E-DD47-C1CFF9753BBA}"/>
          </ac:spMkLst>
        </pc:spChg>
        <pc:spChg chg="mod">
          <ac:chgData name="伊健 杜" userId="e69aded81da48593" providerId="LiveId" clId="{78890EDF-5E74-4CFB-A88A-F9A346D34550}" dt="2022-10-13T11:37:47.109" v="5419"/>
          <ac:spMkLst>
            <pc:docMk/>
            <pc:sldMk cId="2721065866" sldId="1011"/>
            <ac:spMk id="7" creationId="{8A134A8E-94C3-0EE7-C065-45DB3136BA45}"/>
          </ac:spMkLst>
        </pc:spChg>
        <pc:picChg chg="del">
          <ac:chgData name="伊健 杜" userId="e69aded81da48593" providerId="LiveId" clId="{78890EDF-5E74-4CFB-A88A-F9A346D34550}" dt="2022-10-12T09:29:44.571" v="26" actId="478"/>
          <ac:picMkLst>
            <pc:docMk/>
            <pc:sldMk cId="2721065866" sldId="1011"/>
            <ac:picMk id="4" creationId="{9F68286B-A801-83D6-6A02-A1865565CD27}"/>
          </ac:picMkLst>
        </pc:picChg>
        <pc:picChg chg="add mod">
          <ac:chgData name="伊健 杜" userId="e69aded81da48593" providerId="LiveId" clId="{78890EDF-5E74-4CFB-A88A-F9A346D34550}" dt="2022-10-12T10:13:43.446" v="225" actId="14100"/>
          <ac:picMkLst>
            <pc:docMk/>
            <pc:sldMk cId="2721065866" sldId="1011"/>
            <ac:picMk id="2050" creationId="{2E06716A-5397-76E8-828D-894AF134BA01}"/>
          </ac:picMkLst>
        </pc:picChg>
      </pc:sldChg>
      <pc:sldChg chg="del">
        <pc:chgData name="伊健 杜" userId="e69aded81da48593" providerId="LiveId" clId="{78890EDF-5E74-4CFB-A88A-F9A346D34550}" dt="2022-10-12T08:31:09.983" v="5" actId="47"/>
        <pc:sldMkLst>
          <pc:docMk/>
          <pc:sldMk cId="4283606540" sldId="1012"/>
        </pc:sldMkLst>
      </pc:sldChg>
      <pc:sldChg chg="del">
        <pc:chgData name="伊健 杜" userId="e69aded81da48593" providerId="LiveId" clId="{78890EDF-5E74-4CFB-A88A-F9A346D34550}" dt="2022-10-12T08:31:14.580" v="6" actId="47"/>
        <pc:sldMkLst>
          <pc:docMk/>
          <pc:sldMk cId="2538917861" sldId="1013"/>
        </pc:sldMkLst>
      </pc:sldChg>
      <pc:sldChg chg="del">
        <pc:chgData name="伊健 杜" userId="e69aded81da48593" providerId="LiveId" clId="{78890EDF-5E74-4CFB-A88A-F9A346D34550}" dt="2022-10-12T06:16:13.660" v="1" actId="47"/>
        <pc:sldMkLst>
          <pc:docMk/>
          <pc:sldMk cId="1447530259" sldId="1014"/>
        </pc:sldMkLst>
      </pc:sldChg>
      <pc:sldChg chg="add del">
        <pc:chgData name="伊健 杜" userId="e69aded81da48593" providerId="LiveId" clId="{78890EDF-5E74-4CFB-A88A-F9A346D34550}" dt="2022-10-12T08:30:57.229" v="2"/>
        <pc:sldMkLst>
          <pc:docMk/>
          <pc:sldMk cId="1387541516" sldId="1015"/>
        </pc:sldMkLst>
      </pc:sldChg>
      <pc:sldChg chg="add del modAnim">
        <pc:chgData name="伊健 杜" userId="e69aded81da48593" providerId="LiveId" clId="{78890EDF-5E74-4CFB-A88A-F9A346D34550}" dt="2022-10-13T13:31:42.060" v="5422"/>
        <pc:sldMkLst>
          <pc:docMk/>
          <pc:sldMk cId="1323478360" sldId="1016"/>
        </pc:sldMkLst>
      </pc:sldChg>
      <pc:sldChg chg="add del">
        <pc:chgData name="伊健 杜" userId="e69aded81da48593" providerId="LiveId" clId="{78890EDF-5E74-4CFB-A88A-F9A346D34550}" dt="2022-10-12T08:30:57.229" v="2"/>
        <pc:sldMkLst>
          <pc:docMk/>
          <pc:sldMk cId="377477943" sldId="1017"/>
        </pc:sldMkLst>
      </pc:sldChg>
      <pc:sldChg chg="add del">
        <pc:chgData name="伊健 杜" userId="e69aded81da48593" providerId="LiveId" clId="{78890EDF-5E74-4CFB-A88A-F9A346D34550}" dt="2022-10-12T08:30:57.229" v="2"/>
        <pc:sldMkLst>
          <pc:docMk/>
          <pc:sldMk cId="1177646282" sldId="1018"/>
        </pc:sldMkLst>
      </pc:sldChg>
      <pc:sldChg chg="add del">
        <pc:chgData name="伊健 杜" userId="e69aded81da48593" providerId="LiveId" clId="{78890EDF-5E74-4CFB-A88A-F9A346D34550}" dt="2022-10-12T08:30:57.229" v="2"/>
        <pc:sldMkLst>
          <pc:docMk/>
          <pc:sldMk cId="705156829" sldId="1019"/>
        </pc:sldMkLst>
      </pc:sldChg>
      <pc:sldChg chg="add del">
        <pc:chgData name="伊健 杜" userId="e69aded81da48593" providerId="LiveId" clId="{78890EDF-5E74-4CFB-A88A-F9A346D34550}" dt="2022-10-12T08:30:57.229" v="2"/>
        <pc:sldMkLst>
          <pc:docMk/>
          <pc:sldMk cId="259244262" sldId="1020"/>
        </pc:sldMkLst>
      </pc:sldChg>
      <pc:sldChg chg="del">
        <pc:chgData name="伊健 杜" userId="e69aded81da48593" providerId="LiveId" clId="{78890EDF-5E74-4CFB-A88A-F9A346D34550}" dt="2022-10-12T06:16:00.143" v="0" actId="47"/>
        <pc:sldMkLst>
          <pc:docMk/>
          <pc:sldMk cId="2896841685" sldId="1021"/>
        </pc:sldMkLst>
      </pc:sldChg>
      <pc:sldChg chg="addSp delSp modSp add mod">
        <pc:chgData name="伊健 杜" userId="e69aded81da48593" providerId="LiveId" clId="{78890EDF-5E74-4CFB-A88A-F9A346D34550}" dt="2022-10-13T11:37:47.109" v="5419"/>
        <pc:sldMkLst>
          <pc:docMk/>
          <pc:sldMk cId="3902584672" sldId="1021"/>
        </pc:sldMkLst>
        <pc:spChg chg="mod">
          <ac:chgData name="伊健 杜" userId="e69aded81da48593" providerId="LiveId" clId="{78890EDF-5E74-4CFB-A88A-F9A346D34550}" dt="2022-10-13T11:37:47.109" v="5419"/>
          <ac:spMkLst>
            <pc:docMk/>
            <pc:sldMk cId="3902584672" sldId="1021"/>
            <ac:spMk id="6" creationId="{F83A6AC8-56F1-EB9E-DD47-C1CFF9753BBA}"/>
          </ac:spMkLst>
        </pc:spChg>
        <pc:spChg chg="mod">
          <ac:chgData name="伊健 杜" userId="e69aded81da48593" providerId="LiveId" clId="{78890EDF-5E74-4CFB-A88A-F9A346D34550}" dt="2022-10-13T11:37:47.109" v="5419"/>
          <ac:spMkLst>
            <pc:docMk/>
            <pc:sldMk cId="3902584672" sldId="1021"/>
            <ac:spMk id="7" creationId="{8A134A8E-94C3-0EE7-C065-45DB3136BA45}"/>
          </ac:spMkLst>
        </pc:spChg>
        <pc:picChg chg="add del mod">
          <ac:chgData name="伊健 杜" userId="e69aded81da48593" providerId="LiveId" clId="{78890EDF-5E74-4CFB-A88A-F9A346D34550}" dt="2022-10-12T10:12:50.612" v="221" actId="478"/>
          <ac:picMkLst>
            <pc:docMk/>
            <pc:sldMk cId="3902584672" sldId="1021"/>
            <ac:picMk id="2" creationId="{37A768B9-7EB5-D48B-3885-55250CBB0B3F}"/>
          </ac:picMkLst>
        </pc:picChg>
        <pc:picChg chg="add mod">
          <ac:chgData name="伊健 杜" userId="e69aded81da48593" providerId="LiveId" clId="{78890EDF-5E74-4CFB-A88A-F9A346D34550}" dt="2022-10-12T10:14:48.613" v="346" actId="1076"/>
          <ac:picMkLst>
            <pc:docMk/>
            <pc:sldMk cId="3902584672" sldId="1021"/>
            <ac:picMk id="3074" creationId="{79E82C3B-42C5-2D24-D33D-1D320D08C033}"/>
          </ac:picMkLst>
        </pc:picChg>
      </pc:sldChg>
      <pc:sldChg chg="del">
        <pc:chgData name="伊健 杜" userId="e69aded81da48593" providerId="LiveId" clId="{78890EDF-5E74-4CFB-A88A-F9A346D34550}" dt="2022-10-12T06:16:00.143" v="0" actId="47"/>
        <pc:sldMkLst>
          <pc:docMk/>
          <pc:sldMk cId="2493496773" sldId="1022"/>
        </pc:sldMkLst>
      </pc:sldChg>
      <pc:sldChg chg="add del">
        <pc:chgData name="伊健 杜" userId="e69aded81da48593" providerId="LiveId" clId="{78890EDF-5E74-4CFB-A88A-F9A346D34550}" dt="2022-10-12T10:03:30.306" v="90" actId="47"/>
        <pc:sldMkLst>
          <pc:docMk/>
          <pc:sldMk cId="2770750353" sldId="1022"/>
        </pc:sldMkLst>
      </pc:sldChg>
      <pc:sldChg chg="addSp delSp modSp add mod">
        <pc:chgData name="伊健 杜" userId="e69aded81da48593" providerId="LiveId" clId="{78890EDF-5E74-4CFB-A88A-F9A346D34550}" dt="2022-10-13T11:37:47.109" v="5419"/>
        <pc:sldMkLst>
          <pc:docMk/>
          <pc:sldMk cId="3145702054" sldId="1022"/>
        </pc:sldMkLst>
        <pc:spChg chg="mod">
          <ac:chgData name="伊健 杜" userId="e69aded81da48593" providerId="LiveId" clId="{78890EDF-5E74-4CFB-A88A-F9A346D34550}" dt="2022-10-13T11:37:47.109" v="5419"/>
          <ac:spMkLst>
            <pc:docMk/>
            <pc:sldMk cId="3145702054" sldId="1022"/>
            <ac:spMk id="6" creationId="{F83A6AC8-56F1-EB9E-DD47-C1CFF9753BBA}"/>
          </ac:spMkLst>
        </pc:spChg>
        <pc:spChg chg="mod">
          <ac:chgData name="伊健 杜" userId="e69aded81da48593" providerId="LiveId" clId="{78890EDF-5E74-4CFB-A88A-F9A346D34550}" dt="2022-10-13T11:37:47.109" v="5419"/>
          <ac:spMkLst>
            <pc:docMk/>
            <pc:sldMk cId="3145702054" sldId="1022"/>
            <ac:spMk id="7" creationId="{8A134A8E-94C3-0EE7-C065-45DB3136BA45}"/>
          </ac:spMkLst>
        </pc:spChg>
        <pc:picChg chg="del">
          <ac:chgData name="伊健 杜" userId="e69aded81da48593" providerId="LiveId" clId="{78890EDF-5E74-4CFB-A88A-F9A346D34550}" dt="2022-10-12T10:16:04.910" v="499" actId="478"/>
          <ac:picMkLst>
            <pc:docMk/>
            <pc:sldMk cId="3145702054" sldId="1022"/>
            <ac:picMk id="3074" creationId="{79E82C3B-42C5-2D24-D33D-1D320D08C033}"/>
          </ac:picMkLst>
        </pc:picChg>
        <pc:picChg chg="add mod">
          <ac:chgData name="伊健 杜" userId="e69aded81da48593" providerId="LiveId" clId="{78890EDF-5E74-4CFB-A88A-F9A346D34550}" dt="2022-10-12T10:16:31.411" v="506" actId="14100"/>
          <ac:picMkLst>
            <pc:docMk/>
            <pc:sldMk cId="3145702054" sldId="1022"/>
            <ac:picMk id="4098" creationId="{BA54498B-8FA0-14E5-AA89-8C8FD6A71F19}"/>
          </ac:picMkLst>
        </pc:picChg>
      </pc:sldChg>
      <pc:sldChg chg="add del">
        <pc:chgData name="伊健 杜" userId="e69aded81da48593" providerId="LiveId" clId="{78890EDF-5E74-4CFB-A88A-F9A346D34550}" dt="2022-10-12T10:18:23.983" v="537" actId="47"/>
        <pc:sldMkLst>
          <pc:docMk/>
          <pc:sldMk cId="1206796410" sldId="1023"/>
        </pc:sldMkLst>
      </pc:sldChg>
      <pc:sldChg chg="addSp delSp modSp add mod">
        <pc:chgData name="伊健 杜" userId="e69aded81da48593" providerId="LiveId" clId="{78890EDF-5E74-4CFB-A88A-F9A346D34550}" dt="2022-10-13T11:37:47.109" v="5419"/>
        <pc:sldMkLst>
          <pc:docMk/>
          <pc:sldMk cId="3907455598" sldId="1023"/>
        </pc:sldMkLst>
        <pc:spChg chg="mod">
          <ac:chgData name="伊健 杜" userId="e69aded81da48593" providerId="LiveId" clId="{78890EDF-5E74-4CFB-A88A-F9A346D34550}" dt="2022-10-13T11:37:47.109" v="5419"/>
          <ac:spMkLst>
            <pc:docMk/>
            <pc:sldMk cId="3907455598" sldId="1023"/>
            <ac:spMk id="6" creationId="{F83A6AC8-56F1-EB9E-DD47-C1CFF9753BBA}"/>
          </ac:spMkLst>
        </pc:spChg>
        <pc:spChg chg="mod">
          <ac:chgData name="伊健 杜" userId="e69aded81da48593" providerId="LiveId" clId="{78890EDF-5E74-4CFB-A88A-F9A346D34550}" dt="2022-10-13T11:37:47.109" v="5419"/>
          <ac:spMkLst>
            <pc:docMk/>
            <pc:sldMk cId="3907455598" sldId="1023"/>
            <ac:spMk id="7" creationId="{8A134A8E-94C3-0EE7-C065-45DB3136BA45}"/>
          </ac:spMkLst>
        </pc:spChg>
        <pc:picChg chg="del mod">
          <ac:chgData name="伊健 杜" userId="e69aded81da48593" providerId="LiveId" clId="{78890EDF-5E74-4CFB-A88A-F9A346D34550}" dt="2022-10-12T10:32:41.587" v="607" actId="478"/>
          <ac:picMkLst>
            <pc:docMk/>
            <pc:sldMk cId="3907455598" sldId="1023"/>
            <ac:picMk id="2050" creationId="{2E06716A-5397-76E8-828D-894AF134BA01}"/>
          </ac:picMkLst>
        </pc:picChg>
        <pc:picChg chg="add mod">
          <ac:chgData name="伊健 杜" userId="e69aded81da48593" providerId="LiveId" clId="{78890EDF-5E74-4CFB-A88A-F9A346D34550}" dt="2022-10-12T10:33:34.977" v="609" actId="1076"/>
          <ac:picMkLst>
            <pc:docMk/>
            <pc:sldMk cId="3907455598" sldId="1023"/>
            <ac:picMk id="5122" creationId="{19B9FA24-A80E-EC08-6C0D-54EF9EDC2BF0}"/>
          </ac:picMkLst>
        </pc:picChg>
      </pc:sldChg>
      <pc:sldChg chg="addSp delSp modSp add mod">
        <pc:chgData name="伊健 杜" userId="e69aded81da48593" providerId="LiveId" clId="{78890EDF-5E74-4CFB-A88A-F9A346D34550}" dt="2022-10-13T11:37:47.109" v="5419"/>
        <pc:sldMkLst>
          <pc:docMk/>
          <pc:sldMk cId="1744423983" sldId="1024"/>
        </pc:sldMkLst>
        <pc:spChg chg="mod">
          <ac:chgData name="伊健 杜" userId="e69aded81da48593" providerId="LiveId" clId="{78890EDF-5E74-4CFB-A88A-F9A346D34550}" dt="2022-10-13T11:37:47.109" v="5419"/>
          <ac:spMkLst>
            <pc:docMk/>
            <pc:sldMk cId="1744423983" sldId="1024"/>
            <ac:spMk id="6" creationId="{F83A6AC8-56F1-EB9E-DD47-C1CFF9753BBA}"/>
          </ac:spMkLst>
        </pc:spChg>
        <pc:spChg chg="mod">
          <ac:chgData name="伊健 杜" userId="e69aded81da48593" providerId="LiveId" clId="{78890EDF-5E74-4CFB-A88A-F9A346D34550}" dt="2022-10-13T11:37:47.109" v="5419"/>
          <ac:spMkLst>
            <pc:docMk/>
            <pc:sldMk cId="1744423983" sldId="1024"/>
            <ac:spMk id="7" creationId="{8A134A8E-94C3-0EE7-C065-45DB3136BA45}"/>
          </ac:spMkLst>
        </pc:spChg>
        <pc:picChg chg="del">
          <ac:chgData name="伊健 杜" userId="e69aded81da48593" providerId="LiveId" clId="{78890EDF-5E74-4CFB-A88A-F9A346D34550}" dt="2022-10-12T10:33:41.397" v="611" actId="478"/>
          <ac:picMkLst>
            <pc:docMk/>
            <pc:sldMk cId="1744423983" sldId="1024"/>
            <ac:picMk id="5122" creationId="{19B9FA24-A80E-EC08-6C0D-54EF9EDC2BF0}"/>
          </ac:picMkLst>
        </pc:picChg>
        <pc:picChg chg="add mod">
          <ac:chgData name="伊健 杜" userId="e69aded81da48593" providerId="LiveId" clId="{78890EDF-5E74-4CFB-A88A-F9A346D34550}" dt="2022-10-12T10:41:15.416" v="759" actId="1076"/>
          <ac:picMkLst>
            <pc:docMk/>
            <pc:sldMk cId="1744423983" sldId="1024"/>
            <ac:picMk id="8194" creationId="{D3050874-F5FE-7EBE-1FD3-467D241F4C9A}"/>
          </ac:picMkLst>
        </pc:picChg>
        <pc:picChg chg="add mod">
          <ac:chgData name="伊健 杜" userId="e69aded81da48593" providerId="LiveId" clId="{78890EDF-5E74-4CFB-A88A-F9A346D34550}" dt="2022-10-12T10:41:33.895" v="763" actId="1076"/>
          <ac:picMkLst>
            <pc:docMk/>
            <pc:sldMk cId="1744423983" sldId="1024"/>
            <ac:picMk id="8196" creationId="{0A1892BD-8AC8-D0EF-2A9F-DE820828BAD9}"/>
          </ac:picMkLst>
        </pc:picChg>
      </pc:sldChg>
      <pc:sldChg chg="addSp delSp new mod">
        <pc:chgData name="伊健 杜" userId="e69aded81da48593" providerId="LiveId" clId="{78890EDF-5E74-4CFB-A88A-F9A346D34550}" dt="2022-10-12T10:40:37.330" v="754"/>
        <pc:sldMkLst>
          <pc:docMk/>
          <pc:sldMk cId="2701616900" sldId="1025"/>
        </pc:sldMkLst>
        <pc:spChg chg="del">
          <ac:chgData name="伊健 杜" userId="e69aded81da48593" providerId="LiveId" clId="{78890EDF-5E74-4CFB-A88A-F9A346D34550}" dt="2022-10-12T10:40:36.816" v="753" actId="478"/>
          <ac:spMkLst>
            <pc:docMk/>
            <pc:sldMk cId="2701616900" sldId="1025"/>
            <ac:spMk id="2" creationId="{B9EB0FCD-8FE7-8E6A-825D-CB509A505BDC}"/>
          </ac:spMkLst>
        </pc:spChg>
        <pc:spChg chg="del">
          <ac:chgData name="伊健 杜" userId="e69aded81da48593" providerId="LiveId" clId="{78890EDF-5E74-4CFB-A88A-F9A346D34550}" dt="2022-10-12T10:40:36.816" v="753" actId="478"/>
          <ac:spMkLst>
            <pc:docMk/>
            <pc:sldMk cId="2701616900" sldId="1025"/>
            <ac:spMk id="3" creationId="{2A33862E-3B9C-1D75-F008-1633D082194C}"/>
          </ac:spMkLst>
        </pc:spChg>
        <pc:picChg chg="add">
          <ac:chgData name="伊健 杜" userId="e69aded81da48593" providerId="LiveId" clId="{78890EDF-5E74-4CFB-A88A-F9A346D34550}" dt="2022-10-12T10:40:37.330" v="754"/>
          <ac:picMkLst>
            <pc:docMk/>
            <pc:sldMk cId="2701616900" sldId="1025"/>
            <ac:picMk id="7170" creationId="{FEC6397C-E958-7141-EDD2-C011AD943367}"/>
          </ac:picMkLst>
        </pc:picChg>
      </pc:sldChg>
      <pc:sldChg chg="addSp delSp modSp new mod modAnim">
        <pc:chgData name="伊健 杜" userId="e69aded81da48593" providerId="LiveId" clId="{78890EDF-5E74-4CFB-A88A-F9A346D34550}" dt="2022-10-13T11:37:47.109" v="5419"/>
        <pc:sldMkLst>
          <pc:docMk/>
          <pc:sldMk cId="2797290444" sldId="1026"/>
        </pc:sldMkLst>
        <pc:spChg chg="mod">
          <ac:chgData name="伊健 杜" userId="e69aded81da48593" providerId="LiveId" clId="{78890EDF-5E74-4CFB-A88A-F9A346D34550}" dt="2022-10-12T10:43:19.945" v="832" actId="27636"/>
          <ac:spMkLst>
            <pc:docMk/>
            <pc:sldMk cId="2797290444" sldId="1026"/>
            <ac:spMk id="2" creationId="{C121CCF6-0958-2C35-80F5-9D46CE95B19D}"/>
          </ac:spMkLst>
        </pc:spChg>
        <pc:spChg chg="del">
          <ac:chgData name="伊健 杜" userId="e69aded81da48593" providerId="LiveId" clId="{78890EDF-5E74-4CFB-A88A-F9A346D34550}" dt="2022-10-12T10:41:46.804" v="765" actId="478"/>
          <ac:spMkLst>
            <pc:docMk/>
            <pc:sldMk cId="2797290444" sldId="1026"/>
            <ac:spMk id="3" creationId="{A2A5A7D7-0A88-5B8A-30C3-A7A6549E260B}"/>
          </ac:spMkLst>
        </pc:spChg>
        <pc:spChg chg="add mod">
          <ac:chgData name="伊健 杜" userId="e69aded81da48593" providerId="LiveId" clId="{78890EDF-5E74-4CFB-A88A-F9A346D34550}" dt="2022-10-13T11:37:47.109" v="5419"/>
          <ac:spMkLst>
            <pc:docMk/>
            <pc:sldMk cId="2797290444" sldId="1026"/>
            <ac:spMk id="4" creationId="{4B8D9D86-BB9F-1E5F-E172-5B57017833E9}"/>
          </ac:spMkLst>
        </pc:spChg>
      </pc:sldChg>
      <pc:sldChg chg="addSp delSp modSp new mod modAnim">
        <pc:chgData name="伊健 杜" userId="e69aded81da48593" providerId="LiveId" clId="{78890EDF-5E74-4CFB-A88A-F9A346D34550}" dt="2022-10-13T13:31:47.921" v="5423" actId="20577"/>
        <pc:sldMkLst>
          <pc:docMk/>
          <pc:sldMk cId="3062115934" sldId="1027"/>
        </pc:sldMkLst>
        <pc:spChg chg="add del mod">
          <ac:chgData name="伊健 杜" userId="e69aded81da48593" providerId="LiveId" clId="{78890EDF-5E74-4CFB-A88A-F9A346D34550}" dt="2022-10-13T13:31:47.921" v="5423" actId="20577"/>
          <ac:spMkLst>
            <pc:docMk/>
            <pc:sldMk cId="3062115934" sldId="1027"/>
            <ac:spMk id="2" creationId="{287C8908-AFF3-BEC0-54E9-E37762FE8217}"/>
          </ac:spMkLst>
        </pc:spChg>
        <pc:spChg chg="del">
          <ac:chgData name="伊健 杜" userId="e69aded81da48593" providerId="LiveId" clId="{78890EDF-5E74-4CFB-A88A-F9A346D34550}" dt="2022-10-12T10:43:33.341" v="835" actId="478"/>
          <ac:spMkLst>
            <pc:docMk/>
            <pc:sldMk cId="3062115934" sldId="1027"/>
            <ac:spMk id="3" creationId="{393A655C-041D-3E7E-7882-409F563E1AFE}"/>
          </ac:spMkLst>
        </pc:spChg>
        <pc:spChg chg="add del mod">
          <ac:chgData name="伊健 杜" userId="e69aded81da48593" providerId="LiveId" clId="{78890EDF-5E74-4CFB-A88A-F9A346D34550}" dt="2022-10-12T10:43:59.830" v="919" actId="478"/>
          <ac:spMkLst>
            <pc:docMk/>
            <pc:sldMk cId="3062115934" sldId="1027"/>
            <ac:spMk id="5" creationId="{1A5AB2BA-2948-991A-41F3-0C18373A1704}"/>
          </ac:spMkLst>
        </pc:spChg>
        <pc:spChg chg="add mod">
          <ac:chgData name="伊健 杜" userId="e69aded81da48593" providerId="LiveId" clId="{78890EDF-5E74-4CFB-A88A-F9A346D34550}" dt="2022-10-12T10:44:48.115" v="1002" actId="1076"/>
          <ac:spMkLst>
            <pc:docMk/>
            <pc:sldMk cId="3062115934" sldId="1027"/>
            <ac:spMk id="6" creationId="{1C965B51-5595-0DA6-5C56-18917E75AD93}"/>
          </ac:spMkLst>
        </pc:spChg>
        <pc:spChg chg="add mod">
          <ac:chgData name="伊健 杜" userId="e69aded81da48593" providerId="LiveId" clId="{78890EDF-5E74-4CFB-A88A-F9A346D34550}" dt="2022-10-12T10:44:22.412" v="961" actId="1076"/>
          <ac:spMkLst>
            <pc:docMk/>
            <pc:sldMk cId="3062115934" sldId="1027"/>
            <ac:spMk id="7" creationId="{282EED44-9F0B-5550-50BB-C77AE5E2DF89}"/>
          </ac:spMkLst>
        </pc:spChg>
        <pc:spChg chg="add del mod">
          <ac:chgData name="伊健 杜" userId="e69aded81da48593" providerId="LiveId" clId="{78890EDF-5E74-4CFB-A88A-F9A346D34550}" dt="2022-10-12T10:44:54.497" v="1009" actId="478"/>
          <ac:spMkLst>
            <pc:docMk/>
            <pc:sldMk cId="3062115934" sldId="1027"/>
            <ac:spMk id="8" creationId="{F8F31FD1-344B-8549-6CBD-526566A85374}"/>
          </ac:spMkLst>
        </pc:spChg>
        <pc:spChg chg="add mod">
          <ac:chgData name="伊健 杜" userId="e69aded81da48593" providerId="LiveId" clId="{78890EDF-5E74-4CFB-A88A-F9A346D34550}" dt="2022-10-13T11:37:47.109" v="5419"/>
          <ac:spMkLst>
            <pc:docMk/>
            <pc:sldMk cId="3062115934" sldId="1027"/>
            <ac:spMk id="9" creationId="{BF258244-52A7-807A-1CD7-3278047D87C8}"/>
          </ac:spMkLst>
        </pc:spChg>
        <pc:spChg chg="add mod">
          <ac:chgData name="伊健 杜" userId="e69aded81da48593" providerId="LiveId" clId="{78890EDF-5E74-4CFB-A88A-F9A346D34550}" dt="2022-10-12T10:46:30.949" v="1095" actId="1076"/>
          <ac:spMkLst>
            <pc:docMk/>
            <pc:sldMk cId="3062115934" sldId="1027"/>
            <ac:spMk id="10" creationId="{B7E4E5C2-F437-7FE9-9EB7-196FC8D76DF4}"/>
          </ac:spMkLst>
        </pc:spChg>
        <pc:spChg chg="add mod">
          <ac:chgData name="伊健 杜" userId="e69aded81da48593" providerId="LiveId" clId="{78890EDF-5E74-4CFB-A88A-F9A346D34550}" dt="2022-10-13T11:37:47.109" v="5419"/>
          <ac:spMkLst>
            <pc:docMk/>
            <pc:sldMk cId="3062115934" sldId="1027"/>
            <ac:spMk id="11" creationId="{7EF2E39B-B2EC-4E75-6963-A2D1B7A126B8}"/>
          </ac:spMkLst>
        </pc:spChg>
        <pc:spChg chg="add mod">
          <ac:chgData name="伊健 杜" userId="e69aded81da48593" providerId="LiveId" clId="{78890EDF-5E74-4CFB-A88A-F9A346D34550}" dt="2022-10-13T11:37:47.109" v="5419"/>
          <ac:spMkLst>
            <pc:docMk/>
            <pc:sldMk cId="3062115934" sldId="1027"/>
            <ac:spMk id="12" creationId="{847314BB-74DF-C29B-2D65-3EA1ECFDD52B}"/>
          </ac:spMkLst>
        </pc:spChg>
        <pc:spChg chg="add mod">
          <ac:chgData name="伊健 杜" userId="e69aded81da48593" providerId="LiveId" clId="{78890EDF-5E74-4CFB-A88A-F9A346D34550}" dt="2022-10-13T11:37:47.109" v="5419"/>
          <ac:spMkLst>
            <pc:docMk/>
            <pc:sldMk cId="3062115934" sldId="1027"/>
            <ac:spMk id="13" creationId="{2BE82BD4-E6AA-B7F6-7C7E-F16F2E6E9731}"/>
          </ac:spMkLst>
        </pc:spChg>
        <pc:spChg chg="add mod">
          <ac:chgData name="伊健 杜" userId="e69aded81da48593" providerId="LiveId" clId="{78890EDF-5E74-4CFB-A88A-F9A346D34550}" dt="2022-10-13T11:37:47.109" v="5419"/>
          <ac:spMkLst>
            <pc:docMk/>
            <pc:sldMk cId="3062115934" sldId="1027"/>
            <ac:spMk id="14" creationId="{E280AEC3-894B-60CA-8A90-679856CCA208}"/>
          </ac:spMkLst>
        </pc:spChg>
      </pc:sldChg>
      <pc:sldChg chg="addSp delSp modSp add mod modAnim">
        <pc:chgData name="伊健 杜" userId="e69aded81da48593" providerId="LiveId" clId="{78890EDF-5E74-4CFB-A88A-F9A346D34550}" dt="2022-10-13T11:37:47.109" v="5419"/>
        <pc:sldMkLst>
          <pc:docMk/>
          <pc:sldMk cId="377220365" sldId="1028"/>
        </pc:sldMkLst>
        <pc:spChg chg="add mod">
          <ac:chgData name="伊健 杜" userId="e69aded81da48593" providerId="LiveId" clId="{78890EDF-5E74-4CFB-A88A-F9A346D34550}" dt="2022-10-12T10:54:09.160" v="1261" actId="1076"/>
          <ac:spMkLst>
            <pc:docMk/>
            <pc:sldMk cId="377220365" sldId="1028"/>
            <ac:spMk id="2" creationId="{715D26E2-F377-0D28-F41F-C268F6A985CA}"/>
          </ac:spMkLst>
        </pc:spChg>
        <pc:spChg chg="add mod">
          <ac:chgData name="伊健 杜" userId="e69aded81da48593" providerId="LiveId" clId="{78890EDF-5E74-4CFB-A88A-F9A346D34550}" dt="2022-10-12T10:54:12.755" v="1265" actId="1076"/>
          <ac:spMkLst>
            <pc:docMk/>
            <pc:sldMk cId="377220365" sldId="1028"/>
            <ac:spMk id="3" creationId="{46774927-2876-C850-1C65-EA73DFA38A5B}"/>
          </ac:spMkLst>
        </pc:spChg>
        <pc:spChg chg="mod">
          <ac:chgData name="伊健 杜" userId="e69aded81da48593" providerId="LiveId" clId="{78890EDF-5E74-4CFB-A88A-F9A346D34550}" dt="2022-10-13T11:37:47.109" v="5419"/>
          <ac:spMkLst>
            <pc:docMk/>
            <pc:sldMk cId="377220365" sldId="1028"/>
            <ac:spMk id="6" creationId="{F83A6AC8-56F1-EB9E-DD47-C1CFF9753BBA}"/>
          </ac:spMkLst>
        </pc:spChg>
        <pc:spChg chg="mod">
          <ac:chgData name="伊健 杜" userId="e69aded81da48593" providerId="LiveId" clId="{78890EDF-5E74-4CFB-A88A-F9A346D34550}" dt="2022-10-13T11:37:47.109" v="5419"/>
          <ac:spMkLst>
            <pc:docMk/>
            <pc:sldMk cId="377220365" sldId="1028"/>
            <ac:spMk id="7" creationId="{8A134A8E-94C3-0EE7-C065-45DB3136BA45}"/>
          </ac:spMkLst>
        </pc:spChg>
        <pc:picChg chg="del">
          <ac:chgData name="伊健 杜" userId="e69aded81da48593" providerId="LiveId" clId="{78890EDF-5E74-4CFB-A88A-F9A346D34550}" dt="2022-10-12T10:49:16.239" v="1118" actId="478"/>
          <ac:picMkLst>
            <pc:docMk/>
            <pc:sldMk cId="377220365" sldId="1028"/>
            <ac:picMk id="5122" creationId="{19B9FA24-A80E-EC08-6C0D-54EF9EDC2BF0}"/>
          </ac:picMkLst>
        </pc:picChg>
        <pc:picChg chg="add mod">
          <ac:chgData name="伊健 杜" userId="e69aded81da48593" providerId="LiveId" clId="{78890EDF-5E74-4CFB-A88A-F9A346D34550}" dt="2022-10-12T10:53:45.975" v="1223" actId="14100"/>
          <ac:picMkLst>
            <pc:docMk/>
            <pc:sldMk cId="377220365" sldId="1028"/>
            <ac:picMk id="9218" creationId="{9749CBC4-DD57-F99D-FDBA-095202C8816E}"/>
          </ac:picMkLst>
        </pc:picChg>
        <pc:picChg chg="add mod">
          <ac:chgData name="伊健 杜" userId="e69aded81da48593" providerId="LiveId" clId="{78890EDF-5E74-4CFB-A88A-F9A346D34550}" dt="2022-10-12T10:53:48.334" v="1225" actId="1076"/>
          <ac:picMkLst>
            <pc:docMk/>
            <pc:sldMk cId="377220365" sldId="1028"/>
            <ac:picMk id="9220" creationId="{09E71C54-B190-3816-83AE-AC6277329B08}"/>
          </ac:picMkLst>
        </pc:picChg>
      </pc:sldChg>
      <pc:sldChg chg="addSp delSp modSp add mod modAnim">
        <pc:chgData name="伊健 杜" userId="e69aded81da48593" providerId="LiveId" clId="{78890EDF-5E74-4CFB-A88A-F9A346D34550}" dt="2022-10-13T11:37:47.109" v="5419"/>
        <pc:sldMkLst>
          <pc:docMk/>
          <pc:sldMk cId="4021597928" sldId="1029"/>
        </pc:sldMkLst>
        <pc:spChg chg="del">
          <ac:chgData name="伊健 杜" userId="e69aded81da48593" providerId="LiveId" clId="{78890EDF-5E74-4CFB-A88A-F9A346D34550}" dt="2022-10-12T10:56:17.804" v="1270" actId="478"/>
          <ac:spMkLst>
            <pc:docMk/>
            <pc:sldMk cId="4021597928" sldId="1029"/>
            <ac:spMk id="2" creationId="{715D26E2-F377-0D28-F41F-C268F6A985CA}"/>
          </ac:spMkLst>
        </pc:spChg>
        <pc:spChg chg="del mod">
          <ac:chgData name="伊健 杜" userId="e69aded81da48593" providerId="LiveId" clId="{78890EDF-5E74-4CFB-A88A-F9A346D34550}" dt="2022-10-12T10:56:17.804" v="1270" actId="478"/>
          <ac:spMkLst>
            <pc:docMk/>
            <pc:sldMk cId="4021597928" sldId="1029"/>
            <ac:spMk id="3" creationId="{46774927-2876-C850-1C65-EA73DFA38A5B}"/>
          </ac:spMkLst>
        </pc:spChg>
        <pc:spChg chg="mod">
          <ac:chgData name="伊健 杜" userId="e69aded81da48593" providerId="LiveId" clId="{78890EDF-5E74-4CFB-A88A-F9A346D34550}" dt="2022-10-13T11:37:47.109" v="5419"/>
          <ac:spMkLst>
            <pc:docMk/>
            <pc:sldMk cId="4021597928" sldId="1029"/>
            <ac:spMk id="6" creationId="{F83A6AC8-56F1-EB9E-DD47-C1CFF9753BBA}"/>
          </ac:spMkLst>
        </pc:spChg>
        <pc:spChg chg="mod">
          <ac:chgData name="伊健 杜" userId="e69aded81da48593" providerId="LiveId" clId="{78890EDF-5E74-4CFB-A88A-F9A346D34550}" dt="2022-10-13T11:37:47.109" v="5419"/>
          <ac:spMkLst>
            <pc:docMk/>
            <pc:sldMk cId="4021597928" sldId="1029"/>
            <ac:spMk id="7" creationId="{8A134A8E-94C3-0EE7-C065-45DB3136BA45}"/>
          </ac:spMkLst>
        </pc:spChg>
        <pc:picChg chg="del mod">
          <ac:chgData name="伊健 杜" userId="e69aded81da48593" providerId="LiveId" clId="{78890EDF-5E74-4CFB-A88A-F9A346D34550}" dt="2022-10-12T10:56:17.804" v="1270" actId="478"/>
          <ac:picMkLst>
            <pc:docMk/>
            <pc:sldMk cId="4021597928" sldId="1029"/>
            <ac:picMk id="9218" creationId="{9749CBC4-DD57-F99D-FDBA-095202C8816E}"/>
          </ac:picMkLst>
        </pc:picChg>
        <pc:picChg chg="del">
          <ac:chgData name="伊健 杜" userId="e69aded81da48593" providerId="LiveId" clId="{78890EDF-5E74-4CFB-A88A-F9A346D34550}" dt="2022-10-12T10:56:17.804" v="1270" actId="478"/>
          <ac:picMkLst>
            <pc:docMk/>
            <pc:sldMk cId="4021597928" sldId="1029"/>
            <ac:picMk id="9220" creationId="{09E71C54-B190-3816-83AE-AC6277329B08}"/>
          </ac:picMkLst>
        </pc:picChg>
        <pc:picChg chg="add mod">
          <ac:chgData name="伊健 杜" userId="e69aded81da48593" providerId="LiveId" clId="{78890EDF-5E74-4CFB-A88A-F9A346D34550}" dt="2022-10-12T10:58:06.008" v="1405" actId="14100"/>
          <ac:picMkLst>
            <pc:docMk/>
            <pc:sldMk cId="4021597928" sldId="1029"/>
            <ac:picMk id="10242" creationId="{C4FD6169-DFE0-B05A-9150-7A071901E135}"/>
          </ac:picMkLst>
        </pc:picChg>
        <pc:picChg chg="add mod">
          <ac:chgData name="伊健 杜" userId="e69aded81da48593" providerId="LiveId" clId="{78890EDF-5E74-4CFB-A88A-F9A346D34550}" dt="2022-10-12T10:58:06.932" v="1406" actId="1076"/>
          <ac:picMkLst>
            <pc:docMk/>
            <pc:sldMk cId="4021597928" sldId="1029"/>
            <ac:picMk id="10244" creationId="{D333BC38-F380-EB58-ED4A-EEF82473D6F8}"/>
          </ac:picMkLst>
        </pc:picChg>
      </pc:sldChg>
      <pc:sldChg chg="addSp delSp modSp add mod">
        <pc:chgData name="伊健 杜" userId="e69aded81da48593" providerId="LiveId" clId="{78890EDF-5E74-4CFB-A88A-F9A346D34550}" dt="2022-10-13T11:37:47.109" v="5419"/>
        <pc:sldMkLst>
          <pc:docMk/>
          <pc:sldMk cId="3329533420" sldId="1030"/>
        </pc:sldMkLst>
        <pc:spChg chg="mod">
          <ac:chgData name="伊健 杜" userId="e69aded81da48593" providerId="LiveId" clId="{78890EDF-5E74-4CFB-A88A-F9A346D34550}" dt="2022-10-13T11:37:47.109" v="5419"/>
          <ac:spMkLst>
            <pc:docMk/>
            <pc:sldMk cId="3329533420" sldId="1030"/>
            <ac:spMk id="6" creationId="{F83A6AC8-56F1-EB9E-DD47-C1CFF9753BBA}"/>
          </ac:spMkLst>
        </pc:spChg>
        <pc:spChg chg="mod">
          <ac:chgData name="伊健 杜" userId="e69aded81da48593" providerId="LiveId" clId="{78890EDF-5E74-4CFB-A88A-F9A346D34550}" dt="2022-10-13T11:37:47.109" v="5419"/>
          <ac:spMkLst>
            <pc:docMk/>
            <pc:sldMk cId="3329533420" sldId="1030"/>
            <ac:spMk id="7" creationId="{8A134A8E-94C3-0EE7-C065-45DB3136BA45}"/>
          </ac:spMkLst>
        </pc:spChg>
        <pc:picChg chg="del mod">
          <ac:chgData name="伊健 杜" userId="e69aded81da48593" providerId="LiveId" clId="{78890EDF-5E74-4CFB-A88A-F9A346D34550}" dt="2022-10-12T10:58:11.732" v="1409" actId="478"/>
          <ac:picMkLst>
            <pc:docMk/>
            <pc:sldMk cId="3329533420" sldId="1030"/>
            <ac:picMk id="10242" creationId="{C4FD6169-DFE0-B05A-9150-7A071901E135}"/>
          </ac:picMkLst>
        </pc:picChg>
        <pc:picChg chg="del mod">
          <ac:chgData name="伊健 杜" userId="e69aded81da48593" providerId="LiveId" clId="{78890EDF-5E74-4CFB-A88A-F9A346D34550}" dt="2022-10-12T10:58:11.732" v="1409" actId="478"/>
          <ac:picMkLst>
            <pc:docMk/>
            <pc:sldMk cId="3329533420" sldId="1030"/>
            <ac:picMk id="10244" creationId="{D333BC38-F380-EB58-ED4A-EEF82473D6F8}"/>
          </ac:picMkLst>
        </pc:picChg>
        <pc:picChg chg="add mod">
          <ac:chgData name="伊健 杜" userId="e69aded81da48593" providerId="LiveId" clId="{78890EDF-5E74-4CFB-A88A-F9A346D34550}" dt="2022-10-12T10:59:25.435" v="1594" actId="1076"/>
          <ac:picMkLst>
            <pc:docMk/>
            <pc:sldMk cId="3329533420" sldId="1030"/>
            <ac:picMk id="11266" creationId="{AC84E8AB-A6F8-2F68-61FC-06321B656813}"/>
          </ac:picMkLst>
        </pc:picChg>
      </pc:sldChg>
      <pc:sldChg chg="delSp modSp new mod">
        <pc:chgData name="伊健 杜" userId="e69aded81da48593" providerId="LiveId" clId="{78890EDF-5E74-4CFB-A88A-F9A346D34550}" dt="2022-10-13T11:37:47.109" v="5419"/>
        <pc:sldMkLst>
          <pc:docMk/>
          <pc:sldMk cId="705677220" sldId="1031"/>
        </pc:sldMkLst>
        <pc:spChg chg="mod">
          <ac:chgData name="伊健 杜" userId="e69aded81da48593" providerId="LiveId" clId="{78890EDF-5E74-4CFB-A88A-F9A346D34550}" dt="2022-10-13T11:37:47.109" v="5419"/>
          <ac:spMkLst>
            <pc:docMk/>
            <pc:sldMk cId="705677220" sldId="1031"/>
            <ac:spMk id="2" creationId="{4B5936AC-C759-830E-3D81-E37FB2BEAA08}"/>
          </ac:spMkLst>
        </pc:spChg>
        <pc:spChg chg="del">
          <ac:chgData name="伊健 杜" userId="e69aded81da48593" providerId="LiveId" clId="{78890EDF-5E74-4CFB-A88A-F9A346D34550}" dt="2022-10-12T10:59:30.587" v="1596" actId="478"/>
          <ac:spMkLst>
            <pc:docMk/>
            <pc:sldMk cId="705677220" sldId="1031"/>
            <ac:spMk id="3" creationId="{0D668339-3311-F7FA-FEE3-B2BC3D6D27DB}"/>
          </ac:spMkLst>
        </pc:spChg>
      </pc:sldChg>
      <pc:sldChg chg="addSp delSp modSp add mod">
        <pc:chgData name="伊健 杜" userId="e69aded81da48593" providerId="LiveId" clId="{78890EDF-5E74-4CFB-A88A-F9A346D34550}" dt="2022-10-13T11:37:47.109" v="5419"/>
        <pc:sldMkLst>
          <pc:docMk/>
          <pc:sldMk cId="3181573722" sldId="1032"/>
        </pc:sldMkLst>
        <pc:spChg chg="mod">
          <ac:chgData name="伊健 杜" userId="e69aded81da48593" providerId="LiveId" clId="{78890EDF-5E74-4CFB-A88A-F9A346D34550}" dt="2022-10-12T11:43:54.076" v="1734" actId="20577"/>
          <ac:spMkLst>
            <pc:docMk/>
            <pc:sldMk cId="3181573722" sldId="1032"/>
            <ac:spMk id="2" creationId="{1302A11A-625D-774F-23B3-739301B530C3}"/>
          </ac:spMkLst>
        </pc:spChg>
        <pc:spChg chg="mod">
          <ac:chgData name="伊健 杜" userId="e69aded81da48593" providerId="LiveId" clId="{78890EDF-5E74-4CFB-A88A-F9A346D34550}" dt="2022-10-13T11:37:47.109" v="5419"/>
          <ac:spMkLst>
            <pc:docMk/>
            <pc:sldMk cId="3181573722" sldId="1032"/>
            <ac:spMk id="6" creationId="{F664CF38-32CE-F1ED-1F82-42C5B7FE6DC9}"/>
          </ac:spMkLst>
        </pc:spChg>
        <pc:picChg chg="add del">
          <ac:chgData name="伊健 杜" userId="e69aded81da48593" providerId="LiveId" clId="{78890EDF-5E74-4CFB-A88A-F9A346D34550}" dt="2022-10-12T11:50:43.336" v="1832" actId="478"/>
          <ac:picMkLst>
            <pc:docMk/>
            <pc:sldMk cId="3181573722" sldId="1032"/>
            <ac:picMk id="4" creationId="{C68876CD-FF91-C121-6DA4-789A5ACD5529}"/>
          </ac:picMkLst>
        </pc:picChg>
        <pc:picChg chg="del">
          <ac:chgData name="伊健 杜" userId="e69aded81da48593" providerId="LiveId" clId="{78890EDF-5E74-4CFB-A88A-F9A346D34550}" dt="2022-10-12T11:47:21.445" v="1829" actId="478"/>
          <ac:picMkLst>
            <pc:docMk/>
            <pc:sldMk cId="3181573722" sldId="1032"/>
            <ac:picMk id="6146" creationId="{1DE39CBF-7262-EBEA-731C-FD7B28B957D8}"/>
          </ac:picMkLst>
        </pc:picChg>
        <pc:picChg chg="add mod">
          <ac:chgData name="伊健 杜" userId="e69aded81da48593" providerId="LiveId" clId="{78890EDF-5E74-4CFB-A88A-F9A346D34550}" dt="2022-10-12T11:51:51.964" v="1845" actId="1076"/>
          <ac:picMkLst>
            <pc:docMk/>
            <pc:sldMk cId="3181573722" sldId="1032"/>
            <ac:picMk id="12290" creationId="{5128BED1-9EAD-9E5B-4912-6D4A49D72A09}"/>
          </ac:picMkLst>
        </pc:picChg>
        <pc:picChg chg="add mod">
          <ac:chgData name="伊健 杜" userId="e69aded81da48593" providerId="LiveId" clId="{78890EDF-5E74-4CFB-A88A-F9A346D34550}" dt="2022-10-12T11:54:54.399" v="1856" actId="1076"/>
          <ac:picMkLst>
            <pc:docMk/>
            <pc:sldMk cId="3181573722" sldId="1032"/>
            <ac:picMk id="12292" creationId="{FC71B7F7-0C1A-585C-3AE4-F80B82609384}"/>
          </ac:picMkLst>
        </pc:picChg>
        <pc:picChg chg="add mod">
          <ac:chgData name="伊健 杜" userId="e69aded81da48593" providerId="LiveId" clId="{78890EDF-5E74-4CFB-A88A-F9A346D34550}" dt="2022-10-12T11:54:47.395" v="1849" actId="1076"/>
          <ac:picMkLst>
            <pc:docMk/>
            <pc:sldMk cId="3181573722" sldId="1032"/>
            <ac:picMk id="12294" creationId="{C1B1106A-7BB6-1B85-59E6-16EFA7C26E60}"/>
          </ac:picMkLst>
        </pc:picChg>
        <pc:picChg chg="add mod">
          <ac:chgData name="伊健 杜" userId="e69aded81da48593" providerId="LiveId" clId="{78890EDF-5E74-4CFB-A88A-F9A346D34550}" dt="2022-10-12T11:55:15.774" v="1862" actId="1076"/>
          <ac:picMkLst>
            <pc:docMk/>
            <pc:sldMk cId="3181573722" sldId="1032"/>
            <ac:picMk id="12296" creationId="{87432C28-EE09-8479-5A58-BABCD9B1B067}"/>
          </ac:picMkLst>
        </pc:picChg>
      </pc:sldChg>
      <pc:sldChg chg="addSp delSp modSp new mod">
        <pc:chgData name="伊健 杜" userId="e69aded81da48593" providerId="LiveId" clId="{78890EDF-5E74-4CFB-A88A-F9A346D34550}" dt="2022-10-13T11:37:47.109" v="5419"/>
        <pc:sldMkLst>
          <pc:docMk/>
          <pc:sldMk cId="3325632687" sldId="1033"/>
        </pc:sldMkLst>
        <pc:spChg chg="del">
          <ac:chgData name="伊健 杜" userId="e69aded81da48593" providerId="LiveId" clId="{78890EDF-5E74-4CFB-A88A-F9A346D34550}" dt="2022-10-12T12:03:25.118" v="1866" actId="478"/>
          <ac:spMkLst>
            <pc:docMk/>
            <pc:sldMk cId="3325632687" sldId="1033"/>
            <ac:spMk id="2" creationId="{2B422DED-350A-DA05-3FD7-17C5451E5C82}"/>
          </ac:spMkLst>
        </pc:spChg>
        <pc:spChg chg="del">
          <ac:chgData name="伊健 杜" userId="e69aded81da48593" providerId="LiveId" clId="{78890EDF-5E74-4CFB-A88A-F9A346D34550}" dt="2022-10-12T12:03:25.118" v="1866" actId="478"/>
          <ac:spMkLst>
            <pc:docMk/>
            <pc:sldMk cId="3325632687" sldId="1033"/>
            <ac:spMk id="3" creationId="{E162AEDA-5F3D-3FC9-1B7D-68E8553A89C3}"/>
          </ac:spMkLst>
        </pc:spChg>
        <pc:spChg chg="add mod">
          <ac:chgData name="伊健 杜" userId="e69aded81da48593" providerId="LiveId" clId="{78890EDF-5E74-4CFB-A88A-F9A346D34550}" dt="2022-10-12T12:09:36.685" v="2215" actId="207"/>
          <ac:spMkLst>
            <pc:docMk/>
            <pc:sldMk cId="3325632687" sldId="1033"/>
            <ac:spMk id="4" creationId="{17EDBEBA-6B6D-27AE-C5A6-BD661BDB85C1}"/>
          </ac:spMkLst>
        </pc:spChg>
        <pc:spChg chg="add mod">
          <ac:chgData name="伊健 杜" userId="e69aded81da48593" providerId="LiveId" clId="{78890EDF-5E74-4CFB-A88A-F9A346D34550}" dt="2022-10-12T12:09:44.030" v="2216" actId="207"/>
          <ac:spMkLst>
            <pc:docMk/>
            <pc:sldMk cId="3325632687" sldId="1033"/>
            <ac:spMk id="5" creationId="{F38EFFA3-9EF1-B812-9F62-F16008BC27AA}"/>
          </ac:spMkLst>
        </pc:spChg>
        <pc:spChg chg="add mod">
          <ac:chgData name="伊健 杜" userId="e69aded81da48593" providerId="LiveId" clId="{78890EDF-5E74-4CFB-A88A-F9A346D34550}" dt="2022-10-13T11:37:47.109" v="5419"/>
          <ac:spMkLst>
            <pc:docMk/>
            <pc:sldMk cId="3325632687" sldId="1033"/>
            <ac:spMk id="6" creationId="{D3C6F7F9-2C77-596D-529E-0E533607130D}"/>
          </ac:spMkLst>
        </pc:spChg>
        <pc:spChg chg="add del mod">
          <ac:chgData name="伊健 杜" userId="e69aded81da48593" providerId="LiveId" clId="{78890EDF-5E74-4CFB-A88A-F9A346D34550}" dt="2022-10-12T12:04:30.549" v="1942" actId="478"/>
          <ac:spMkLst>
            <pc:docMk/>
            <pc:sldMk cId="3325632687" sldId="1033"/>
            <ac:spMk id="7" creationId="{359EE2F1-9BFE-06D9-04F3-01E633DC225A}"/>
          </ac:spMkLst>
        </pc:spChg>
        <pc:spChg chg="add mod">
          <ac:chgData name="伊健 杜" userId="e69aded81da48593" providerId="LiveId" clId="{78890EDF-5E74-4CFB-A88A-F9A346D34550}" dt="2022-10-12T12:09:28.822" v="2212" actId="1076"/>
          <ac:spMkLst>
            <pc:docMk/>
            <pc:sldMk cId="3325632687" sldId="1033"/>
            <ac:spMk id="8" creationId="{47F9DB77-D1A4-83E3-EC21-D84DBAD5EFC3}"/>
          </ac:spMkLst>
        </pc:spChg>
        <pc:spChg chg="add del mod">
          <ac:chgData name="伊健 杜" userId="e69aded81da48593" providerId="LiveId" clId="{78890EDF-5E74-4CFB-A88A-F9A346D34550}" dt="2022-10-12T12:06:56.709" v="2088" actId="478"/>
          <ac:spMkLst>
            <pc:docMk/>
            <pc:sldMk cId="3325632687" sldId="1033"/>
            <ac:spMk id="9" creationId="{D4C09457-4975-66DE-E403-224D00791FF3}"/>
          </ac:spMkLst>
        </pc:spChg>
        <pc:spChg chg="add mod">
          <ac:chgData name="伊健 杜" userId="e69aded81da48593" providerId="LiveId" clId="{78890EDF-5E74-4CFB-A88A-F9A346D34550}" dt="2022-10-13T11:37:47.109" v="5419"/>
          <ac:spMkLst>
            <pc:docMk/>
            <pc:sldMk cId="3325632687" sldId="1033"/>
            <ac:spMk id="10" creationId="{45F3E697-6337-5F56-6850-50A2F131F120}"/>
          </ac:spMkLst>
        </pc:spChg>
        <pc:spChg chg="add del mod">
          <ac:chgData name="伊健 杜" userId="e69aded81da48593" providerId="LiveId" clId="{78890EDF-5E74-4CFB-A88A-F9A346D34550}" dt="2022-10-12T12:16:30.741" v="2625" actId="478"/>
          <ac:spMkLst>
            <pc:docMk/>
            <pc:sldMk cId="3325632687" sldId="1033"/>
            <ac:spMk id="11" creationId="{4C375B53-B091-9B29-50A8-BD9495A9EE55}"/>
          </ac:spMkLst>
        </pc:spChg>
        <pc:spChg chg="add mod">
          <ac:chgData name="伊健 杜" userId="e69aded81da48593" providerId="LiveId" clId="{78890EDF-5E74-4CFB-A88A-F9A346D34550}" dt="2022-10-12T12:16:48.719" v="2647" actId="207"/>
          <ac:spMkLst>
            <pc:docMk/>
            <pc:sldMk cId="3325632687" sldId="1033"/>
            <ac:spMk id="12" creationId="{9193CECB-C47B-1DEF-7033-E8C5F0F172AA}"/>
          </ac:spMkLst>
        </pc:spChg>
        <pc:spChg chg="add mod">
          <ac:chgData name="伊健 杜" userId="e69aded81da48593" providerId="LiveId" clId="{78890EDF-5E74-4CFB-A88A-F9A346D34550}" dt="2022-10-12T12:17:02.248" v="2654" actId="1076"/>
          <ac:spMkLst>
            <pc:docMk/>
            <pc:sldMk cId="3325632687" sldId="1033"/>
            <ac:spMk id="13" creationId="{5012247D-A914-06FE-C21E-B9D6A6E3AD0C}"/>
          </ac:spMkLst>
        </pc:spChg>
        <pc:spChg chg="add mod">
          <ac:chgData name="伊健 杜" userId="e69aded81da48593" providerId="LiveId" clId="{78890EDF-5E74-4CFB-A88A-F9A346D34550}" dt="2022-10-12T12:17:12.728" v="2662" actId="1076"/>
          <ac:spMkLst>
            <pc:docMk/>
            <pc:sldMk cId="3325632687" sldId="1033"/>
            <ac:spMk id="14" creationId="{647F11A4-4DCC-D7BD-F73F-3BF54D30176C}"/>
          </ac:spMkLst>
        </pc:spChg>
      </pc:sldChg>
      <pc:sldChg chg="addSp delSp modSp add mod">
        <pc:chgData name="伊健 杜" userId="e69aded81da48593" providerId="LiveId" clId="{78890EDF-5E74-4CFB-A88A-F9A346D34550}" dt="2022-10-13T11:37:47.109" v="5419"/>
        <pc:sldMkLst>
          <pc:docMk/>
          <pc:sldMk cId="821561485" sldId="1034"/>
        </pc:sldMkLst>
        <pc:spChg chg="mod">
          <ac:chgData name="伊健 杜" userId="e69aded81da48593" providerId="LiveId" clId="{78890EDF-5E74-4CFB-A88A-F9A346D34550}" dt="2022-10-13T11:37:47.109" v="5419"/>
          <ac:spMkLst>
            <pc:docMk/>
            <pc:sldMk cId="821561485" sldId="1034"/>
            <ac:spMk id="6" creationId="{F664CF38-32CE-F1ED-1F82-42C5B7FE6DC9}"/>
          </ac:spMkLst>
        </pc:spChg>
        <pc:picChg chg="del mod">
          <ac:chgData name="伊健 杜" userId="e69aded81da48593" providerId="LiveId" clId="{78890EDF-5E74-4CFB-A88A-F9A346D34550}" dt="2022-10-12T12:11:08.884" v="2286" actId="478"/>
          <ac:picMkLst>
            <pc:docMk/>
            <pc:sldMk cId="821561485" sldId="1034"/>
            <ac:picMk id="12290" creationId="{5128BED1-9EAD-9E5B-4912-6D4A49D72A09}"/>
          </ac:picMkLst>
        </pc:picChg>
        <pc:picChg chg="del mod">
          <ac:chgData name="伊健 杜" userId="e69aded81da48593" providerId="LiveId" clId="{78890EDF-5E74-4CFB-A88A-F9A346D34550}" dt="2022-10-12T12:11:08.884" v="2286" actId="478"/>
          <ac:picMkLst>
            <pc:docMk/>
            <pc:sldMk cId="821561485" sldId="1034"/>
            <ac:picMk id="12292" creationId="{FC71B7F7-0C1A-585C-3AE4-F80B82609384}"/>
          </ac:picMkLst>
        </pc:picChg>
        <pc:picChg chg="del">
          <ac:chgData name="伊健 杜" userId="e69aded81da48593" providerId="LiveId" clId="{78890EDF-5E74-4CFB-A88A-F9A346D34550}" dt="2022-10-12T12:11:08.884" v="2286" actId="478"/>
          <ac:picMkLst>
            <pc:docMk/>
            <pc:sldMk cId="821561485" sldId="1034"/>
            <ac:picMk id="12294" creationId="{C1B1106A-7BB6-1B85-59E6-16EFA7C26E60}"/>
          </ac:picMkLst>
        </pc:picChg>
        <pc:picChg chg="del">
          <ac:chgData name="伊健 杜" userId="e69aded81da48593" providerId="LiveId" clId="{78890EDF-5E74-4CFB-A88A-F9A346D34550}" dt="2022-10-12T12:11:08.884" v="2286" actId="478"/>
          <ac:picMkLst>
            <pc:docMk/>
            <pc:sldMk cId="821561485" sldId="1034"/>
            <ac:picMk id="12296" creationId="{87432C28-EE09-8479-5A58-BABCD9B1B067}"/>
          </ac:picMkLst>
        </pc:picChg>
        <pc:picChg chg="add mod">
          <ac:chgData name="伊健 杜" userId="e69aded81da48593" providerId="LiveId" clId="{78890EDF-5E74-4CFB-A88A-F9A346D34550}" dt="2022-10-12T12:12:13.285" v="2297" actId="1076"/>
          <ac:picMkLst>
            <pc:docMk/>
            <pc:sldMk cId="821561485" sldId="1034"/>
            <ac:picMk id="13314" creationId="{61A4133C-920F-2500-6216-3E512253106A}"/>
          </ac:picMkLst>
        </pc:picChg>
      </pc:sldChg>
      <pc:sldChg chg="addSp delSp modSp new mod">
        <pc:chgData name="伊健 杜" userId="e69aded81da48593" providerId="LiveId" clId="{78890EDF-5E74-4CFB-A88A-F9A346D34550}" dt="2022-10-12T12:51:52.348" v="3096" actId="1076"/>
        <pc:sldMkLst>
          <pc:docMk/>
          <pc:sldMk cId="4259235904" sldId="1035"/>
        </pc:sldMkLst>
        <pc:spChg chg="del">
          <ac:chgData name="伊健 杜" userId="e69aded81da48593" providerId="LiveId" clId="{78890EDF-5E74-4CFB-A88A-F9A346D34550}" dt="2022-10-12T12:51:44.073" v="3090" actId="478"/>
          <ac:spMkLst>
            <pc:docMk/>
            <pc:sldMk cId="4259235904" sldId="1035"/>
            <ac:spMk id="2" creationId="{02EF9DE5-4549-8970-4B00-A353E521DAB9}"/>
          </ac:spMkLst>
        </pc:spChg>
        <pc:spChg chg="del">
          <ac:chgData name="伊健 杜" userId="e69aded81da48593" providerId="LiveId" clId="{78890EDF-5E74-4CFB-A88A-F9A346D34550}" dt="2022-10-12T12:51:44.073" v="3090" actId="478"/>
          <ac:spMkLst>
            <pc:docMk/>
            <pc:sldMk cId="4259235904" sldId="1035"/>
            <ac:spMk id="3" creationId="{8EE073E9-2C04-A8BF-BAD5-1B6EC6A416B9}"/>
          </ac:spMkLst>
        </pc:spChg>
        <pc:picChg chg="add mod">
          <ac:chgData name="伊健 杜" userId="e69aded81da48593" providerId="LiveId" clId="{78890EDF-5E74-4CFB-A88A-F9A346D34550}" dt="2022-10-12T12:51:52.348" v="3096" actId="1076"/>
          <ac:picMkLst>
            <pc:docMk/>
            <pc:sldMk cId="4259235904" sldId="1035"/>
            <ac:picMk id="5" creationId="{044C7D8C-DAF8-8C44-4000-6A64DAF052E6}"/>
          </ac:picMkLst>
        </pc:picChg>
      </pc:sldChg>
      <pc:sldChg chg="addSp delSp modSp add mod">
        <pc:chgData name="伊健 杜" userId="e69aded81da48593" providerId="LiveId" clId="{78890EDF-5E74-4CFB-A88A-F9A346D34550}" dt="2022-10-13T11:37:47.109" v="5419"/>
        <pc:sldMkLst>
          <pc:docMk/>
          <pc:sldMk cId="652823886" sldId="1036"/>
        </pc:sldMkLst>
        <pc:spChg chg="mod">
          <ac:chgData name="伊健 杜" userId="e69aded81da48593" providerId="LiveId" clId="{78890EDF-5E74-4CFB-A88A-F9A346D34550}" dt="2022-10-13T11:37:47.109" v="5419"/>
          <ac:spMkLst>
            <pc:docMk/>
            <pc:sldMk cId="652823886" sldId="1036"/>
            <ac:spMk id="6" creationId="{F664CF38-32CE-F1ED-1F82-42C5B7FE6DC9}"/>
          </ac:spMkLst>
        </pc:spChg>
        <pc:picChg chg="del">
          <ac:chgData name="伊健 杜" userId="e69aded81da48593" providerId="LiveId" clId="{78890EDF-5E74-4CFB-A88A-F9A346D34550}" dt="2022-10-12T12:13:35.636" v="2420" actId="478"/>
          <ac:picMkLst>
            <pc:docMk/>
            <pc:sldMk cId="652823886" sldId="1036"/>
            <ac:picMk id="13314" creationId="{61A4133C-920F-2500-6216-3E512253106A}"/>
          </ac:picMkLst>
        </pc:picChg>
        <pc:picChg chg="add mod">
          <ac:chgData name="伊健 杜" userId="e69aded81da48593" providerId="LiveId" clId="{78890EDF-5E74-4CFB-A88A-F9A346D34550}" dt="2022-10-12T12:14:03.813" v="2435" actId="1076"/>
          <ac:picMkLst>
            <pc:docMk/>
            <pc:sldMk cId="652823886" sldId="1036"/>
            <ac:picMk id="15362" creationId="{B5F2F1E1-F2DD-94EF-58F5-FE4256F454D1}"/>
          </ac:picMkLst>
        </pc:picChg>
      </pc:sldChg>
      <pc:sldChg chg="addSp delSp modSp add mod ord">
        <pc:chgData name="伊健 杜" userId="e69aded81da48593" providerId="LiveId" clId="{78890EDF-5E74-4CFB-A88A-F9A346D34550}" dt="2022-10-13T11:37:47.109" v="5419"/>
        <pc:sldMkLst>
          <pc:docMk/>
          <pc:sldMk cId="2184558535" sldId="1037"/>
        </pc:sldMkLst>
        <pc:spChg chg="mod">
          <ac:chgData name="伊健 杜" userId="e69aded81da48593" providerId="LiveId" clId="{78890EDF-5E74-4CFB-A88A-F9A346D34550}" dt="2022-10-13T11:37:47.109" v="5419"/>
          <ac:spMkLst>
            <pc:docMk/>
            <pc:sldMk cId="2184558535" sldId="1037"/>
            <ac:spMk id="6" creationId="{F664CF38-32CE-F1ED-1F82-42C5B7FE6DC9}"/>
          </ac:spMkLst>
        </pc:spChg>
        <pc:picChg chg="del">
          <ac:chgData name="伊健 杜" userId="e69aded81da48593" providerId="LiveId" clId="{78890EDF-5E74-4CFB-A88A-F9A346D34550}" dt="2022-10-12T12:14:15.036" v="2437" actId="478"/>
          <ac:picMkLst>
            <pc:docMk/>
            <pc:sldMk cId="2184558535" sldId="1037"/>
            <ac:picMk id="15362" creationId="{B5F2F1E1-F2DD-94EF-58F5-FE4256F454D1}"/>
          </ac:picMkLst>
        </pc:picChg>
        <pc:picChg chg="add mod">
          <ac:chgData name="伊健 杜" userId="e69aded81da48593" providerId="LiveId" clId="{78890EDF-5E74-4CFB-A88A-F9A346D34550}" dt="2022-10-12T12:22:44.508" v="2754" actId="1076"/>
          <ac:picMkLst>
            <pc:docMk/>
            <pc:sldMk cId="2184558535" sldId="1037"/>
            <ac:picMk id="18434" creationId="{40FD264F-38FF-2EB5-6DF7-E49E18268940}"/>
          </ac:picMkLst>
        </pc:picChg>
      </pc:sldChg>
      <pc:sldChg chg="addSp delSp modSp add mod delAnim">
        <pc:chgData name="伊健 杜" userId="e69aded81da48593" providerId="LiveId" clId="{78890EDF-5E74-4CFB-A88A-F9A346D34550}" dt="2022-10-13T11:37:47.109" v="5419"/>
        <pc:sldMkLst>
          <pc:docMk/>
          <pc:sldMk cId="3543458007" sldId="1038"/>
        </pc:sldMkLst>
        <pc:spChg chg="mod">
          <ac:chgData name="伊健 杜" userId="e69aded81da48593" providerId="LiveId" clId="{78890EDF-5E74-4CFB-A88A-F9A346D34550}" dt="2022-10-13T11:37:47.109" v="5419"/>
          <ac:spMkLst>
            <pc:docMk/>
            <pc:sldMk cId="3543458007" sldId="1038"/>
            <ac:spMk id="2" creationId="{287C8908-AFF3-BEC0-54E9-E37762FE8217}"/>
          </ac:spMkLst>
        </pc:spChg>
        <pc:spChg chg="add mod">
          <ac:chgData name="伊健 杜" userId="e69aded81da48593" providerId="LiveId" clId="{78890EDF-5E74-4CFB-A88A-F9A346D34550}" dt="2022-10-12T12:16:06.831" v="2615" actId="1076"/>
          <ac:spMkLst>
            <pc:docMk/>
            <pc:sldMk cId="3543458007" sldId="1038"/>
            <ac:spMk id="3" creationId="{27FF3F17-9638-3782-858F-59116B9E6B26}"/>
          </ac:spMkLst>
        </pc:spChg>
        <pc:spChg chg="add mod">
          <ac:chgData name="伊健 杜" userId="e69aded81da48593" providerId="LiveId" clId="{78890EDF-5E74-4CFB-A88A-F9A346D34550}" dt="2022-10-12T12:16:23.044" v="2623" actId="1076"/>
          <ac:spMkLst>
            <pc:docMk/>
            <pc:sldMk cId="3543458007" sldId="1038"/>
            <ac:spMk id="4" creationId="{A17EDF31-E165-F950-BADE-297A963A07FF}"/>
          </ac:spMkLst>
        </pc:spChg>
        <pc:spChg chg="add mod">
          <ac:chgData name="伊健 杜" userId="e69aded81da48593" providerId="LiveId" clId="{78890EDF-5E74-4CFB-A88A-F9A346D34550}" dt="2022-10-13T11:37:47.109" v="5419"/>
          <ac:spMkLst>
            <pc:docMk/>
            <pc:sldMk cId="3543458007" sldId="1038"/>
            <ac:spMk id="5" creationId="{AD60ADB1-0245-B9B4-2BD6-26C33BD9A853}"/>
          </ac:spMkLst>
        </pc:spChg>
        <pc:spChg chg="mod">
          <ac:chgData name="伊健 杜" userId="e69aded81da48593" providerId="LiveId" clId="{78890EDF-5E74-4CFB-A88A-F9A346D34550}" dt="2022-10-13T11:37:47.109" v="5419"/>
          <ac:spMkLst>
            <pc:docMk/>
            <pc:sldMk cId="3543458007" sldId="1038"/>
            <ac:spMk id="9" creationId="{BF258244-52A7-807A-1CD7-3278047D87C8}"/>
          </ac:spMkLst>
        </pc:spChg>
        <pc:spChg chg="mod">
          <ac:chgData name="伊健 杜" userId="e69aded81da48593" providerId="LiveId" clId="{78890EDF-5E74-4CFB-A88A-F9A346D34550}" dt="2022-10-13T11:37:47.109" v="5419"/>
          <ac:spMkLst>
            <pc:docMk/>
            <pc:sldMk cId="3543458007" sldId="1038"/>
            <ac:spMk id="11" creationId="{7EF2E39B-B2EC-4E75-6963-A2D1B7A126B8}"/>
          </ac:spMkLst>
        </pc:spChg>
        <pc:spChg chg="mod">
          <ac:chgData name="伊健 杜" userId="e69aded81da48593" providerId="LiveId" clId="{78890EDF-5E74-4CFB-A88A-F9A346D34550}" dt="2022-10-13T11:37:47.109" v="5419"/>
          <ac:spMkLst>
            <pc:docMk/>
            <pc:sldMk cId="3543458007" sldId="1038"/>
            <ac:spMk id="12" creationId="{847314BB-74DF-C29B-2D65-3EA1ECFDD52B}"/>
          </ac:spMkLst>
        </pc:spChg>
        <pc:spChg chg="mod">
          <ac:chgData name="伊健 杜" userId="e69aded81da48593" providerId="LiveId" clId="{78890EDF-5E74-4CFB-A88A-F9A346D34550}" dt="2022-10-13T11:37:47.109" v="5419"/>
          <ac:spMkLst>
            <pc:docMk/>
            <pc:sldMk cId="3543458007" sldId="1038"/>
            <ac:spMk id="13" creationId="{2BE82BD4-E6AA-B7F6-7C7E-F16F2E6E9731}"/>
          </ac:spMkLst>
        </pc:spChg>
        <pc:spChg chg="del">
          <ac:chgData name="伊健 杜" userId="e69aded81da48593" providerId="LiveId" clId="{78890EDF-5E74-4CFB-A88A-F9A346D34550}" dt="2022-10-12T12:15:31.204" v="2611" actId="478"/>
          <ac:spMkLst>
            <pc:docMk/>
            <pc:sldMk cId="3543458007" sldId="1038"/>
            <ac:spMk id="14" creationId="{E280AEC3-894B-60CA-8A90-679856CCA208}"/>
          </ac:spMkLst>
        </pc:spChg>
      </pc:sldChg>
      <pc:sldChg chg="modSp add mod">
        <pc:chgData name="伊健 杜" userId="e69aded81da48593" providerId="LiveId" clId="{78890EDF-5E74-4CFB-A88A-F9A346D34550}" dt="2022-10-13T11:37:47.109" v="5419"/>
        <pc:sldMkLst>
          <pc:docMk/>
          <pc:sldMk cId="1330810273" sldId="1039"/>
        </pc:sldMkLst>
        <pc:spChg chg="mod">
          <ac:chgData name="伊健 杜" userId="e69aded81da48593" providerId="LiveId" clId="{78890EDF-5E74-4CFB-A88A-F9A346D34550}" dt="2022-10-12T12:47:35.114" v="2951" actId="1076"/>
          <ac:spMkLst>
            <pc:docMk/>
            <pc:sldMk cId="1330810273" sldId="1039"/>
            <ac:spMk id="4" creationId="{17EDBEBA-6B6D-27AE-C5A6-BD661BDB85C1}"/>
          </ac:spMkLst>
        </pc:spChg>
        <pc:spChg chg="mod">
          <ac:chgData name="伊健 杜" userId="e69aded81da48593" providerId="LiveId" clId="{78890EDF-5E74-4CFB-A88A-F9A346D34550}" dt="2022-10-13T11:37:47.109" v="5419"/>
          <ac:spMkLst>
            <pc:docMk/>
            <pc:sldMk cId="1330810273" sldId="1039"/>
            <ac:spMk id="6" creationId="{D3C6F7F9-2C77-596D-529E-0E533607130D}"/>
          </ac:spMkLst>
        </pc:spChg>
        <pc:spChg chg="mod">
          <ac:chgData name="伊健 杜" userId="e69aded81da48593" providerId="LiveId" clId="{78890EDF-5E74-4CFB-A88A-F9A346D34550}" dt="2022-10-13T11:37:47.109" v="5419"/>
          <ac:spMkLst>
            <pc:docMk/>
            <pc:sldMk cId="1330810273" sldId="1039"/>
            <ac:spMk id="10" creationId="{45F3E697-6337-5F56-6850-50A2F131F120}"/>
          </ac:spMkLst>
        </pc:spChg>
      </pc:sldChg>
      <pc:sldChg chg="addSp delSp modSp add mod">
        <pc:chgData name="伊健 杜" userId="e69aded81da48593" providerId="LiveId" clId="{78890EDF-5E74-4CFB-A88A-F9A346D34550}" dt="2022-10-13T11:37:47.109" v="5419"/>
        <pc:sldMkLst>
          <pc:docMk/>
          <pc:sldMk cId="3305576033" sldId="1040"/>
        </pc:sldMkLst>
        <pc:spChg chg="mod">
          <ac:chgData name="伊健 杜" userId="e69aded81da48593" providerId="LiveId" clId="{78890EDF-5E74-4CFB-A88A-F9A346D34550}" dt="2022-10-13T11:37:47.109" v="5419"/>
          <ac:spMkLst>
            <pc:docMk/>
            <pc:sldMk cId="3305576033" sldId="1040"/>
            <ac:spMk id="6" creationId="{F664CF38-32CE-F1ED-1F82-42C5B7FE6DC9}"/>
          </ac:spMkLst>
        </pc:spChg>
        <pc:picChg chg="add mod modCrop">
          <ac:chgData name="伊健 杜" userId="e69aded81da48593" providerId="LiveId" clId="{78890EDF-5E74-4CFB-A88A-F9A346D34550}" dt="2022-10-12T12:46:10.086" v="2911" actId="1076"/>
          <ac:picMkLst>
            <pc:docMk/>
            <pc:sldMk cId="3305576033" sldId="1040"/>
            <ac:picMk id="4" creationId="{207BC206-F963-96BD-5625-B353C61F4751}"/>
          </ac:picMkLst>
        </pc:picChg>
        <pc:picChg chg="del">
          <ac:chgData name="伊健 杜" userId="e69aded81da48593" providerId="LiveId" clId="{78890EDF-5E74-4CFB-A88A-F9A346D34550}" dt="2022-10-12T12:36:01.478" v="2905" actId="478"/>
          <ac:picMkLst>
            <pc:docMk/>
            <pc:sldMk cId="3305576033" sldId="1040"/>
            <ac:picMk id="15362" creationId="{B5F2F1E1-F2DD-94EF-58F5-FE4256F454D1}"/>
          </ac:picMkLst>
        </pc:picChg>
      </pc:sldChg>
      <pc:sldChg chg="addSp delSp modSp add mod ord">
        <pc:chgData name="伊健 杜" userId="e69aded81da48593" providerId="LiveId" clId="{78890EDF-5E74-4CFB-A88A-F9A346D34550}" dt="2022-10-13T11:37:47.109" v="5419"/>
        <pc:sldMkLst>
          <pc:docMk/>
          <pc:sldMk cId="298578331" sldId="1041"/>
        </pc:sldMkLst>
        <pc:spChg chg="mod">
          <ac:chgData name="伊健 杜" userId="e69aded81da48593" providerId="LiveId" clId="{78890EDF-5E74-4CFB-A88A-F9A346D34550}" dt="2022-10-13T11:37:47.109" v="5419"/>
          <ac:spMkLst>
            <pc:docMk/>
            <pc:sldMk cId="298578331" sldId="1041"/>
            <ac:spMk id="6" creationId="{F664CF38-32CE-F1ED-1F82-42C5B7FE6DC9}"/>
          </ac:spMkLst>
        </pc:spChg>
        <pc:picChg chg="del">
          <ac:chgData name="伊健 杜" userId="e69aded81da48593" providerId="LiveId" clId="{78890EDF-5E74-4CFB-A88A-F9A346D34550}" dt="2022-10-12T12:48:14.936" v="3001" actId="478"/>
          <ac:picMkLst>
            <pc:docMk/>
            <pc:sldMk cId="298578331" sldId="1041"/>
            <ac:picMk id="18434" creationId="{40FD264F-38FF-2EB5-6DF7-E49E18268940}"/>
          </ac:picMkLst>
        </pc:picChg>
        <pc:picChg chg="add mod">
          <ac:chgData name="伊健 杜" userId="e69aded81da48593" providerId="LiveId" clId="{78890EDF-5E74-4CFB-A88A-F9A346D34550}" dt="2022-10-12T12:48:49.578" v="3005" actId="1076"/>
          <ac:picMkLst>
            <pc:docMk/>
            <pc:sldMk cId="298578331" sldId="1041"/>
            <ac:picMk id="19458" creationId="{34F41A22-1168-F5C7-39B0-7D69E3894F11}"/>
          </ac:picMkLst>
        </pc:picChg>
      </pc:sldChg>
      <pc:sldChg chg="addSp delSp modSp add mod">
        <pc:chgData name="伊健 杜" userId="e69aded81da48593" providerId="LiveId" clId="{78890EDF-5E74-4CFB-A88A-F9A346D34550}" dt="2022-10-13T11:37:47.109" v="5419"/>
        <pc:sldMkLst>
          <pc:docMk/>
          <pc:sldMk cId="3687329791" sldId="1042"/>
        </pc:sldMkLst>
        <pc:spChg chg="mod">
          <ac:chgData name="伊健 杜" userId="e69aded81da48593" providerId="LiveId" clId="{78890EDF-5E74-4CFB-A88A-F9A346D34550}" dt="2022-10-13T11:37:47.109" v="5419"/>
          <ac:spMkLst>
            <pc:docMk/>
            <pc:sldMk cId="3687329791" sldId="1042"/>
            <ac:spMk id="6" creationId="{F664CF38-32CE-F1ED-1F82-42C5B7FE6DC9}"/>
          </ac:spMkLst>
        </pc:spChg>
        <pc:picChg chg="del">
          <ac:chgData name="伊健 杜" userId="e69aded81da48593" providerId="LiveId" clId="{78890EDF-5E74-4CFB-A88A-F9A346D34550}" dt="2022-10-12T12:49:46.404" v="3082" actId="478"/>
          <ac:picMkLst>
            <pc:docMk/>
            <pc:sldMk cId="3687329791" sldId="1042"/>
            <ac:picMk id="19458" creationId="{34F41A22-1168-F5C7-39B0-7D69E3894F11}"/>
          </ac:picMkLst>
        </pc:picChg>
        <pc:picChg chg="add mod">
          <ac:chgData name="伊健 杜" userId="e69aded81da48593" providerId="LiveId" clId="{78890EDF-5E74-4CFB-A88A-F9A346D34550}" dt="2022-10-12T12:50:22.809" v="3089" actId="1076"/>
          <ac:picMkLst>
            <pc:docMk/>
            <pc:sldMk cId="3687329791" sldId="1042"/>
            <ac:picMk id="21506" creationId="{0AD450BD-5A4C-577B-4B4D-D75278EF7C75}"/>
          </ac:picMkLst>
        </pc:picChg>
      </pc:sldChg>
      <pc:sldChg chg="delSp modSp new mod">
        <pc:chgData name="伊健 杜" userId="e69aded81da48593" providerId="LiveId" clId="{78890EDF-5E74-4CFB-A88A-F9A346D34550}" dt="2022-10-13T11:37:47.109" v="5419"/>
        <pc:sldMkLst>
          <pc:docMk/>
          <pc:sldMk cId="449175738" sldId="1043"/>
        </pc:sldMkLst>
        <pc:spChg chg="mod">
          <ac:chgData name="伊健 杜" userId="e69aded81da48593" providerId="LiveId" clId="{78890EDF-5E74-4CFB-A88A-F9A346D34550}" dt="2022-10-13T11:37:47.109" v="5419"/>
          <ac:spMkLst>
            <pc:docMk/>
            <pc:sldMk cId="449175738" sldId="1043"/>
            <ac:spMk id="2" creationId="{5B8A7A28-0189-5DD8-EBED-67AD2E740742}"/>
          </ac:spMkLst>
        </pc:spChg>
        <pc:spChg chg="del">
          <ac:chgData name="伊健 杜" userId="e69aded81da48593" providerId="LiveId" clId="{78890EDF-5E74-4CFB-A88A-F9A346D34550}" dt="2022-10-12T12:51:58.596" v="3098" actId="478"/>
          <ac:spMkLst>
            <pc:docMk/>
            <pc:sldMk cId="449175738" sldId="1043"/>
            <ac:spMk id="3" creationId="{2E3D5AB2-582D-F213-75B6-20F41A545D2E}"/>
          </ac:spMkLst>
        </pc:spChg>
      </pc:sldChg>
      <pc:sldChg chg="delSp modSp new mod">
        <pc:chgData name="伊健 杜" userId="e69aded81da48593" providerId="LiveId" clId="{78890EDF-5E74-4CFB-A88A-F9A346D34550}" dt="2022-10-13T11:37:47.109" v="5419"/>
        <pc:sldMkLst>
          <pc:docMk/>
          <pc:sldMk cId="96288700" sldId="1044"/>
        </pc:sldMkLst>
        <pc:spChg chg="mod">
          <ac:chgData name="伊健 杜" userId="e69aded81da48593" providerId="LiveId" clId="{78890EDF-5E74-4CFB-A88A-F9A346D34550}" dt="2022-10-13T11:37:47.109" v="5419"/>
          <ac:spMkLst>
            <pc:docMk/>
            <pc:sldMk cId="96288700" sldId="1044"/>
            <ac:spMk id="2" creationId="{28313E2E-90BC-63FB-1B97-F2A9CEA37B09}"/>
          </ac:spMkLst>
        </pc:spChg>
        <pc:spChg chg="del">
          <ac:chgData name="伊健 杜" userId="e69aded81da48593" providerId="LiveId" clId="{78890EDF-5E74-4CFB-A88A-F9A346D34550}" dt="2022-10-13T09:16:45.390" v="3200" actId="478"/>
          <ac:spMkLst>
            <pc:docMk/>
            <pc:sldMk cId="96288700" sldId="1044"/>
            <ac:spMk id="3" creationId="{F2FD7D78-291B-7896-EC4A-1B15EE5170A4}"/>
          </ac:spMkLst>
        </pc:spChg>
      </pc:sldChg>
      <pc:sldChg chg="addSp delSp modSp add mod">
        <pc:chgData name="伊健 杜" userId="e69aded81da48593" providerId="LiveId" clId="{78890EDF-5E74-4CFB-A88A-F9A346D34550}" dt="2022-10-13T11:37:47.109" v="5419"/>
        <pc:sldMkLst>
          <pc:docMk/>
          <pc:sldMk cId="3236354559" sldId="1045"/>
        </pc:sldMkLst>
        <pc:spChg chg="add mod">
          <ac:chgData name="伊健 杜" userId="e69aded81da48593" providerId="LiveId" clId="{78890EDF-5E74-4CFB-A88A-F9A346D34550}" dt="2022-10-13T11:37:47.109" v="5419"/>
          <ac:spMkLst>
            <pc:docMk/>
            <pc:sldMk cId="3236354559" sldId="1045"/>
            <ac:spMk id="2" creationId="{5A19F63C-9502-E384-7507-AE77A1B6032F}"/>
          </ac:spMkLst>
        </pc:spChg>
        <pc:spChg chg="mod">
          <ac:chgData name="伊健 杜" userId="e69aded81da48593" providerId="LiveId" clId="{78890EDF-5E74-4CFB-A88A-F9A346D34550}" dt="2022-10-13T09:21:55.935" v="3236" actId="20577"/>
          <ac:spMkLst>
            <pc:docMk/>
            <pc:sldMk cId="3236354559" sldId="1045"/>
            <ac:spMk id="6" creationId="{F83A6AC8-56F1-EB9E-DD47-C1CFF9753BBA}"/>
          </ac:spMkLst>
        </pc:spChg>
        <pc:spChg chg="mod">
          <ac:chgData name="伊健 杜" userId="e69aded81da48593" providerId="LiveId" clId="{78890EDF-5E74-4CFB-A88A-F9A346D34550}" dt="2022-10-13T11:37:47.109" v="5419"/>
          <ac:spMkLst>
            <pc:docMk/>
            <pc:sldMk cId="3236354559" sldId="1045"/>
            <ac:spMk id="7" creationId="{8A134A8E-94C3-0EE7-C065-45DB3136BA45}"/>
          </ac:spMkLst>
        </pc:spChg>
        <pc:picChg chg="add mod">
          <ac:chgData name="伊健 杜" userId="e69aded81da48593" providerId="LiveId" clId="{78890EDF-5E74-4CFB-A88A-F9A346D34550}" dt="2022-10-13T09:47:40.989" v="3858" actId="14100"/>
          <ac:picMkLst>
            <pc:docMk/>
            <pc:sldMk cId="3236354559" sldId="1045"/>
            <ac:picMk id="1026" creationId="{DA8F65CF-9627-6383-7A06-253A609C8BB9}"/>
          </ac:picMkLst>
        </pc:picChg>
        <pc:picChg chg="del mod">
          <ac:chgData name="伊健 杜" userId="e69aded81da48593" providerId="LiveId" clId="{78890EDF-5E74-4CFB-A88A-F9A346D34550}" dt="2022-10-13T09:21:43.600" v="3230" actId="478"/>
          <ac:picMkLst>
            <pc:docMk/>
            <pc:sldMk cId="3236354559" sldId="1045"/>
            <ac:picMk id="5122" creationId="{19B9FA24-A80E-EC08-6C0D-54EF9EDC2BF0}"/>
          </ac:picMkLst>
        </pc:picChg>
      </pc:sldChg>
      <pc:sldChg chg="delSp modSp add mod ord">
        <pc:chgData name="伊健 杜" userId="e69aded81da48593" providerId="LiveId" clId="{78890EDF-5E74-4CFB-A88A-F9A346D34550}" dt="2022-10-13T11:37:47.109" v="5419"/>
        <pc:sldMkLst>
          <pc:docMk/>
          <pc:sldMk cId="398193033" sldId="1046"/>
        </pc:sldMkLst>
        <pc:spChg chg="del mod">
          <ac:chgData name="伊健 杜" userId="e69aded81da48593" providerId="LiveId" clId="{78890EDF-5E74-4CFB-A88A-F9A346D34550}" dt="2022-10-13T09:53:04.659" v="4264" actId="478"/>
          <ac:spMkLst>
            <pc:docMk/>
            <pc:sldMk cId="398193033" sldId="1046"/>
            <ac:spMk id="6" creationId="{F83A6AC8-56F1-EB9E-DD47-C1CFF9753BBA}"/>
          </ac:spMkLst>
        </pc:spChg>
        <pc:spChg chg="mod">
          <ac:chgData name="伊健 杜" userId="e69aded81da48593" providerId="LiveId" clId="{78890EDF-5E74-4CFB-A88A-F9A346D34550}" dt="2022-10-13T11:37:47.109" v="5419"/>
          <ac:spMkLst>
            <pc:docMk/>
            <pc:sldMk cId="398193033" sldId="1046"/>
            <ac:spMk id="7" creationId="{8A134A8E-94C3-0EE7-C065-45DB3136BA45}"/>
          </ac:spMkLst>
        </pc:spChg>
      </pc:sldChg>
      <pc:sldChg chg="delSp modSp new mod">
        <pc:chgData name="伊健 杜" userId="e69aded81da48593" providerId="LiveId" clId="{78890EDF-5E74-4CFB-A88A-F9A346D34550}" dt="2022-10-13T11:37:47.109" v="5419"/>
        <pc:sldMkLst>
          <pc:docMk/>
          <pc:sldMk cId="1186061764" sldId="1047"/>
        </pc:sldMkLst>
        <pc:spChg chg="mod">
          <ac:chgData name="伊健 杜" userId="e69aded81da48593" providerId="LiveId" clId="{78890EDF-5E74-4CFB-A88A-F9A346D34550}" dt="2022-10-13T11:37:47.109" v="5419"/>
          <ac:spMkLst>
            <pc:docMk/>
            <pc:sldMk cId="1186061764" sldId="1047"/>
            <ac:spMk id="2" creationId="{7609D272-6070-0D4E-7D60-441D332D4DA5}"/>
          </ac:spMkLst>
        </pc:spChg>
        <pc:spChg chg="del">
          <ac:chgData name="伊健 杜" userId="e69aded81da48593" providerId="LiveId" clId="{78890EDF-5E74-4CFB-A88A-F9A346D34550}" dt="2022-10-13T09:22:45.966" v="3238" actId="478"/>
          <ac:spMkLst>
            <pc:docMk/>
            <pc:sldMk cId="1186061764" sldId="1047"/>
            <ac:spMk id="3" creationId="{8E21CDBE-53E6-669F-E078-2005C9DB6AB8}"/>
          </ac:spMkLst>
        </pc:spChg>
      </pc:sldChg>
      <pc:sldChg chg="modSp add mod">
        <pc:chgData name="伊健 杜" userId="e69aded81da48593" providerId="LiveId" clId="{78890EDF-5E74-4CFB-A88A-F9A346D34550}" dt="2022-10-13T11:37:47.109" v="5419"/>
        <pc:sldMkLst>
          <pc:docMk/>
          <pc:sldMk cId="1324649716" sldId="1048"/>
        </pc:sldMkLst>
        <pc:spChg chg="mod">
          <ac:chgData name="伊健 杜" userId="e69aded81da48593" providerId="LiveId" clId="{78890EDF-5E74-4CFB-A88A-F9A346D34550}" dt="2022-10-13T11:37:47.109" v="5419"/>
          <ac:spMkLst>
            <pc:docMk/>
            <pc:sldMk cId="1324649716" sldId="1048"/>
            <ac:spMk id="2" creationId="{7609D272-6070-0D4E-7D60-441D332D4DA5}"/>
          </ac:spMkLst>
        </pc:spChg>
      </pc:sldChg>
      <pc:sldChg chg="modSp add mod">
        <pc:chgData name="伊健 杜" userId="e69aded81da48593" providerId="LiveId" clId="{78890EDF-5E74-4CFB-A88A-F9A346D34550}" dt="2022-10-13T11:37:47.109" v="5419"/>
        <pc:sldMkLst>
          <pc:docMk/>
          <pc:sldMk cId="3039098511" sldId="1049"/>
        </pc:sldMkLst>
        <pc:spChg chg="mod">
          <ac:chgData name="伊健 杜" userId="e69aded81da48593" providerId="LiveId" clId="{78890EDF-5E74-4CFB-A88A-F9A346D34550}" dt="2022-10-13T11:37:47.109" v="5419"/>
          <ac:spMkLst>
            <pc:docMk/>
            <pc:sldMk cId="3039098511" sldId="1049"/>
            <ac:spMk id="2" creationId="{7609D272-6070-0D4E-7D60-441D332D4DA5}"/>
          </ac:spMkLst>
        </pc:spChg>
      </pc:sldChg>
      <pc:sldChg chg="modSp add mod">
        <pc:chgData name="伊健 杜" userId="e69aded81da48593" providerId="LiveId" clId="{78890EDF-5E74-4CFB-A88A-F9A346D34550}" dt="2022-10-13T11:37:47.109" v="5419"/>
        <pc:sldMkLst>
          <pc:docMk/>
          <pc:sldMk cId="814560725" sldId="1050"/>
        </pc:sldMkLst>
        <pc:spChg chg="mod">
          <ac:chgData name="伊健 杜" userId="e69aded81da48593" providerId="LiveId" clId="{78890EDF-5E74-4CFB-A88A-F9A346D34550}" dt="2022-10-13T11:37:47.109" v="5419"/>
          <ac:spMkLst>
            <pc:docMk/>
            <pc:sldMk cId="814560725" sldId="1050"/>
            <ac:spMk id="2" creationId="{F0FB4111-4C5D-A171-B3E0-05D7FCA61945}"/>
          </ac:spMkLst>
        </pc:spChg>
      </pc:sldChg>
      <pc:sldChg chg="modSp add mod">
        <pc:chgData name="伊健 杜" userId="e69aded81da48593" providerId="LiveId" clId="{78890EDF-5E74-4CFB-A88A-F9A346D34550}" dt="2022-10-13T09:38:39.095" v="3621"/>
        <pc:sldMkLst>
          <pc:docMk/>
          <pc:sldMk cId="745661264" sldId="1051"/>
        </pc:sldMkLst>
        <pc:spChg chg="mod">
          <ac:chgData name="伊健 杜" userId="e69aded81da48593" providerId="LiveId" clId="{78890EDF-5E74-4CFB-A88A-F9A346D34550}" dt="2022-10-13T09:38:39.095" v="3621"/>
          <ac:spMkLst>
            <pc:docMk/>
            <pc:sldMk cId="745661264" sldId="1051"/>
            <ac:spMk id="2" creationId="{F0FB4111-4C5D-A171-B3E0-05D7FCA61945}"/>
          </ac:spMkLst>
        </pc:spChg>
      </pc:sldChg>
      <pc:sldChg chg="addSp modSp add mod">
        <pc:chgData name="伊健 杜" userId="e69aded81da48593" providerId="LiveId" clId="{78890EDF-5E74-4CFB-A88A-F9A346D34550}" dt="2022-10-13T11:37:47.109" v="5419"/>
        <pc:sldMkLst>
          <pc:docMk/>
          <pc:sldMk cId="1917630630" sldId="1052"/>
        </pc:sldMkLst>
        <pc:spChg chg="mod">
          <ac:chgData name="伊健 杜" userId="e69aded81da48593" providerId="LiveId" clId="{78890EDF-5E74-4CFB-A88A-F9A346D34550}" dt="2022-10-13T09:50:08.694" v="4120" actId="20577"/>
          <ac:spMkLst>
            <pc:docMk/>
            <pc:sldMk cId="1917630630" sldId="1052"/>
            <ac:spMk id="6" creationId="{F83A6AC8-56F1-EB9E-DD47-C1CFF9753BBA}"/>
          </ac:spMkLst>
        </pc:spChg>
        <pc:spChg chg="mod">
          <ac:chgData name="伊健 杜" userId="e69aded81da48593" providerId="LiveId" clId="{78890EDF-5E74-4CFB-A88A-F9A346D34550}" dt="2022-10-13T11:37:47.109" v="5419"/>
          <ac:spMkLst>
            <pc:docMk/>
            <pc:sldMk cId="1917630630" sldId="1052"/>
            <ac:spMk id="7" creationId="{8A134A8E-94C3-0EE7-C065-45DB3136BA45}"/>
          </ac:spMkLst>
        </pc:spChg>
        <pc:picChg chg="add mod">
          <ac:chgData name="伊健 杜" userId="e69aded81da48593" providerId="LiveId" clId="{78890EDF-5E74-4CFB-A88A-F9A346D34550}" dt="2022-10-13T09:52:59.020" v="4263" actId="1076"/>
          <ac:picMkLst>
            <pc:docMk/>
            <pc:sldMk cId="1917630630" sldId="1052"/>
            <ac:picMk id="3074" creationId="{61C77E59-8DDD-1280-36E0-04C12F272D59}"/>
          </ac:picMkLst>
        </pc:picChg>
      </pc:sldChg>
      <pc:sldChg chg="addSp delSp modSp add mod">
        <pc:chgData name="伊健 杜" userId="e69aded81da48593" providerId="LiveId" clId="{78890EDF-5E74-4CFB-A88A-F9A346D34550}" dt="2022-10-13T11:37:47.109" v="5419"/>
        <pc:sldMkLst>
          <pc:docMk/>
          <pc:sldMk cId="3355590439" sldId="1053"/>
        </pc:sldMkLst>
        <pc:spChg chg="mod">
          <ac:chgData name="伊健 杜" userId="e69aded81da48593" providerId="LiveId" clId="{78890EDF-5E74-4CFB-A88A-F9A346D34550}" dt="2022-10-13T11:37:47.109" v="5419"/>
          <ac:spMkLst>
            <pc:docMk/>
            <pc:sldMk cId="3355590439" sldId="1053"/>
            <ac:spMk id="2" creationId="{5A19F63C-9502-E384-7507-AE77A1B6032F}"/>
          </ac:spMkLst>
        </pc:spChg>
        <pc:spChg chg="mod">
          <ac:chgData name="伊健 杜" userId="e69aded81da48593" providerId="LiveId" clId="{78890EDF-5E74-4CFB-A88A-F9A346D34550}" dt="2022-10-13T09:48:56.850" v="3985" actId="20577"/>
          <ac:spMkLst>
            <pc:docMk/>
            <pc:sldMk cId="3355590439" sldId="1053"/>
            <ac:spMk id="6" creationId="{F83A6AC8-56F1-EB9E-DD47-C1CFF9753BBA}"/>
          </ac:spMkLst>
        </pc:spChg>
        <pc:spChg chg="mod">
          <ac:chgData name="伊健 杜" userId="e69aded81da48593" providerId="LiveId" clId="{78890EDF-5E74-4CFB-A88A-F9A346D34550}" dt="2022-10-13T11:37:47.109" v="5419"/>
          <ac:spMkLst>
            <pc:docMk/>
            <pc:sldMk cId="3355590439" sldId="1053"/>
            <ac:spMk id="7" creationId="{8A134A8E-94C3-0EE7-C065-45DB3136BA45}"/>
          </ac:spMkLst>
        </pc:spChg>
        <pc:picChg chg="del">
          <ac:chgData name="伊健 杜" userId="e69aded81da48593" providerId="LiveId" clId="{78890EDF-5E74-4CFB-A88A-F9A346D34550}" dt="2022-10-13T09:49:41.895" v="4113" actId="478"/>
          <ac:picMkLst>
            <pc:docMk/>
            <pc:sldMk cId="3355590439" sldId="1053"/>
            <ac:picMk id="1026" creationId="{DA8F65CF-9627-6383-7A06-253A609C8BB9}"/>
          </ac:picMkLst>
        </pc:picChg>
        <pc:picChg chg="add mod">
          <ac:chgData name="伊健 杜" userId="e69aded81da48593" providerId="LiveId" clId="{78890EDF-5E74-4CFB-A88A-F9A346D34550}" dt="2022-10-13T09:50:04.571" v="4118" actId="14100"/>
          <ac:picMkLst>
            <pc:docMk/>
            <pc:sldMk cId="3355590439" sldId="1053"/>
            <ac:picMk id="2050" creationId="{DA99D8BA-7C87-0E2F-6C6A-09CE266449D2}"/>
          </ac:picMkLst>
        </pc:picChg>
      </pc:sldChg>
      <pc:sldChg chg="modSp add mod">
        <pc:chgData name="伊健 杜" userId="e69aded81da48593" providerId="LiveId" clId="{78890EDF-5E74-4CFB-A88A-F9A346D34550}" dt="2022-10-13T11:37:47.109" v="5419"/>
        <pc:sldMkLst>
          <pc:docMk/>
          <pc:sldMk cId="2156951361" sldId="1054"/>
        </pc:sldMkLst>
        <pc:spChg chg="mod">
          <ac:chgData name="伊健 杜" userId="e69aded81da48593" providerId="LiveId" clId="{78890EDF-5E74-4CFB-A88A-F9A346D34550}" dt="2022-10-13T11:37:47.109" v="5419"/>
          <ac:spMkLst>
            <pc:docMk/>
            <pc:sldMk cId="2156951361" sldId="1054"/>
            <ac:spMk id="7" creationId="{8A134A8E-94C3-0EE7-C065-45DB3136BA45}"/>
          </ac:spMkLst>
        </pc:spChg>
      </pc:sldChg>
      <pc:sldChg chg="addSp delSp modSp add mod">
        <pc:chgData name="伊健 杜" userId="e69aded81da48593" providerId="LiveId" clId="{78890EDF-5E74-4CFB-A88A-F9A346D34550}" dt="2022-10-13T11:37:47.109" v="5419"/>
        <pc:sldMkLst>
          <pc:docMk/>
          <pc:sldMk cId="1937040206" sldId="1055"/>
        </pc:sldMkLst>
        <pc:spChg chg="del">
          <ac:chgData name="伊健 杜" userId="e69aded81da48593" providerId="LiveId" clId="{78890EDF-5E74-4CFB-A88A-F9A346D34550}" dt="2022-10-13T09:57:48.935" v="4537" actId="478"/>
          <ac:spMkLst>
            <pc:docMk/>
            <pc:sldMk cId="1937040206" sldId="1055"/>
            <ac:spMk id="2" creationId="{5A19F63C-9502-E384-7507-AE77A1B6032F}"/>
          </ac:spMkLst>
        </pc:spChg>
        <pc:spChg chg="add mod">
          <ac:chgData name="伊健 杜" userId="e69aded81da48593" providerId="LiveId" clId="{78890EDF-5E74-4CFB-A88A-F9A346D34550}" dt="2022-10-13T10:02:31.137" v="4691" actId="1076"/>
          <ac:spMkLst>
            <pc:docMk/>
            <pc:sldMk cId="1937040206" sldId="1055"/>
            <ac:spMk id="5" creationId="{E84B93CB-B8B2-DB84-DF26-0970604E4045}"/>
          </ac:spMkLst>
        </pc:spChg>
        <pc:spChg chg="mod">
          <ac:chgData name="伊健 杜" userId="e69aded81da48593" providerId="LiveId" clId="{78890EDF-5E74-4CFB-A88A-F9A346D34550}" dt="2022-10-13T09:56:54.892" v="4536"/>
          <ac:spMkLst>
            <pc:docMk/>
            <pc:sldMk cId="1937040206" sldId="1055"/>
            <ac:spMk id="6" creationId="{F83A6AC8-56F1-EB9E-DD47-C1CFF9753BBA}"/>
          </ac:spMkLst>
        </pc:spChg>
        <pc:spChg chg="mod">
          <ac:chgData name="伊健 杜" userId="e69aded81da48593" providerId="LiveId" clId="{78890EDF-5E74-4CFB-A88A-F9A346D34550}" dt="2022-10-13T11:37:47.109" v="5419"/>
          <ac:spMkLst>
            <pc:docMk/>
            <pc:sldMk cId="1937040206" sldId="1055"/>
            <ac:spMk id="7" creationId="{8A134A8E-94C3-0EE7-C065-45DB3136BA45}"/>
          </ac:spMkLst>
        </pc:spChg>
        <pc:spChg chg="add mod">
          <ac:chgData name="伊健 杜" userId="e69aded81da48593" providerId="LiveId" clId="{78890EDF-5E74-4CFB-A88A-F9A346D34550}" dt="2022-10-13T10:01:52.849" v="4677" actId="1076"/>
          <ac:spMkLst>
            <pc:docMk/>
            <pc:sldMk cId="1937040206" sldId="1055"/>
            <ac:spMk id="8" creationId="{B412442D-5D2C-D57B-2031-07DC1F9BD18E}"/>
          </ac:spMkLst>
        </pc:spChg>
        <pc:spChg chg="add mod">
          <ac:chgData name="伊健 杜" userId="e69aded81da48593" providerId="LiveId" clId="{78890EDF-5E74-4CFB-A88A-F9A346D34550}" dt="2022-10-13T10:02:20.757" v="4688" actId="1076"/>
          <ac:spMkLst>
            <pc:docMk/>
            <pc:sldMk cId="1937040206" sldId="1055"/>
            <ac:spMk id="9" creationId="{7B386131-051F-EA1B-66AE-CB1677A16989}"/>
          </ac:spMkLst>
        </pc:spChg>
        <pc:picChg chg="add mod">
          <ac:chgData name="伊健 杜" userId="e69aded81da48593" providerId="LiveId" clId="{78890EDF-5E74-4CFB-A88A-F9A346D34550}" dt="2022-10-13T10:02:31.137" v="4691" actId="1076"/>
          <ac:picMkLst>
            <pc:docMk/>
            <pc:sldMk cId="1937040206" sldId="1055"/>
            <ac:picMk id="3" creationId="{C746BB03-0014-D62F-7B73-9E84B4573027}"/>
          </ac:picMkLst>
        </pc:picChg>
        <pc:picChg chg="add mod">
          <ac:chgData name="伊健 杜" userId="e69aded81da48593" providerId="LiveId" clId="{78890EDF-5E74-4CFB-A88A-F9A346D34550}" dt="2022-10-13T10:01:51.355" v="4676" actId="14100"/>
          <ac:picMkLst>
            <pc:docMk/>
            <pc:sldMk cId="1937040206" sldId="1055"/>
            <ac:picMk id="4" creationId="{7E5E7BA8-CE40-D311-39B7-6C0A4B9D498C}"/>
          </ac:picMkLst>
        </pc:picChg>
        <pc:picChg chg="add mod">
          <ac:chgData name="伊健 杜" userId="e69aded81da48593" providerId="LiveId" clId="{78890EDF-5E74-4CFB-A88A-F9A346D34550}" dt="2022-10-13T10:02:21.728" v="4689" actId="1076"/>
          <ac:picMkLst>
            <pc:docMk/>
            <pc:sldMk cId="1937040206" sldId="1055"/>
            <ac:picMk id="10" creationId="{DB061C1E-D379-A2F9-6117-E303CEE326D8}"/>
          </ac:picMkLst>
        </pc:picChg>
        <pc:picChg chg="del">
          <ac:chgData name="伊健 杜" userId="e69aded81da48593" providerId="LiveId" clId="{78890EDF-5E74-4CFB-A88A-F9A346D34550}" dt="2022-10-13T10:00:49.329" v="4652" actId="478"/>
          <ac:picMkLst>
            <pc:docMk/>
            <pc:sldMk cId="1937040206" sldId="1055"/>
            <ac:picMk id="1026" creationId="{DA8F65CF-9627-6383-7A06-253A609C8BB9}"/>
          </ac:picMkLst>
        </pc:picChg>
        <pc:picChg chg="add mod">
          <ac:chgData name="伊健 杜" userId="e69aded81da48593" providerId="LiveId" clId="{78890EDF-5E74-4CFB-A88A-F9A346D34550}" dt="2022-10-13T10:02:27.849" v="4690" actId="1076"/>
          <ac:picMkLst>
            <pc:docMk/>
            <pc:sldMk cId="1937040206" sldId="1055"/>
            <ac:picMk id="4098" creationId="{0D0D9D2D-3F8B-59FB-0874-BD599D24CBFC}"/>
          </ac:picMkLst>
        </pc:picChg>
      </pc:sldChg>
      <pc:sldChg chg="addSp delSp modSp add mod">
        <pc:chgData name="伊健 杜" userId="e69aded81da48593" providerId="LiveId" clId="{78890EDF-5E74-4CFB-A88A-F9A346D34550}" dt="2022-10-13T11:37:47.109" v="5419"/>
        <pc:sldMkLst>
          <pc:docMk/>
          <pc:sldMk cId="3291895734" sldId="1056"/>
        </pc:sldMkLst>
        <pc:spChg chg="del mod">
          <ac:chgData name="伊健 杜" userId="e69aded81da48593" providerId="LiveId" clId="{78890EDF-5E74-4CFB-A88A-F9A346D34550}" dt="2022-10-13T10:05:24.894" v="4760" actId="478"/>
          <ac:spMkLst>
            <pc:docMk/>
            <pc:sldMk cId="3291895734" sldId="1056"/>
            <ac:spMk id="5" creationId="{E84B93CB-B8B2-DB84-DF26-0970604E4045}"/>
          </ac:spMkLst>
        </pc:spChg>
        <pc:spChg chg="mod">
          <ac:chgData name="伊健 杜" userId="e69aded81da48593" providerId="LiveId" clId="{78890EDF-5E74-4CFB-A88A-F9A346D34550}" dt="2022-10-13T11:37:47.109" v="5419"/>
          <ac:spMkLst>
            <pc:docMk/>
            <pc:sldMk cId="3291895734" sldId="1056"/>
            <ac:spMk id="7" creationId="{8A134A8E-94C3-0EE7-C065-45DB3136BA45}"/>
          </ac:spMkLst>
        </pc:spChg>
        <pc:spChg chg="del">
          <ac:chgData name="伊健 杜" userId="e69aded81da48593" providerId="LiveId" clId="{78890EDF-5E74-4CFB-A88A-F9A346D34550}" dt="2022-10-13T10:05:24.894" v="4760" actId="478"/>
          <ac:spMkLst>
            <pc:docMk/>
            <pc:sldMk cId="3291895734" sldId="1056"/>
            <ac:spMk id="8" creationId="{B412442D-5D2C-D57B-2031-07DC1F9BD18E}"/>
          </ac:spMkLst>
        </pc:spChg>
        <pc:spChg chg="del">
          <ac:chgData name="伊健 杜" userId="e69aded81da48593" providerId="LiveId" clId="{78890EDF-5E74-4CFB-A88A-F9A346D34550}" dt="2022-10-13T10:05:24.894" v="4760" actId="478"/>
          <ac:spMkLst>
            <pc:docMk/>
            <pc:sldMk cId="3291895734" sldId="1056"/>
            <ac:spMk id="9" creationId="{7B386131-051F-EA1B-66AE-CB1677A16989}"/>
          </ac:spMkLst>
        </pc:spChg>
        <pc:picChg chg="del mod">
          <ac:chgData name="伊健 杜" userId="e69aded81da48593" providerId="LiveId" clId="{78890EDF-5E74-4CFB-A88A-F9A346D34550}" dt="2022-10-13T10:05:24.894" v="4760" actId="478"/>
          <ac:picMkLst>
            <pc:docMk/>
            <pc:sldMk cId="3291895734" sldId="1056"/>
            <ac:picMk id="3" creationId="{C746BB03-0014-D62F-7B73-9E84B4573027}"/>
          </ac:picMkLst>
        </pc:picChg>
        <pc:picChg chg="del mod">
          <ac:chgData name="伊健 杜" userId="e69aded81da48593" providerId="LiveId" clId="{78890EDF-5E74-4CFB-A88A-F9A346D34550}" dt="2022-10-13T10:05:24.894" v="4760" actId="478"/>
          <ac:picMkLst>
            <pc:docMk/>
            <pc:sldMk cId="3291895734" sldId="1056"/>
            <ac:picMk id="4" creationId="{7E5E7BA8-CE40-D311-39B7-6C0A4B9D498C}"/>
          </ac:picMkLst>
        </pc:picChg>
        <pc:picChg chg="del">
          <ac:chgData name="伊健 杜" userId="e69aded81da48593" providerId="LiveId" clId="{78890EDF-5E74-4CFB-A88A-F9A346D34550}" dt="2022-10-13T10:05:24.894" v="4760" actId="478"/>
          <ac:picMkLst>
            <pc:docMk/>
            <pc:sldMk cId="3291895734" sldId="1056"/>
            <ac:picMk id="10" creationId="{DB061C1E-D379-A2F9-6117-E303CEE326D8}"/>
          </ac:picMkLst>
        </pc:picChg>
        <pc:picChg chg="del mod">
          <ac:chgData name="伊健 杜" userId="e69aded81da48593" providerId="LiveId" clId="{78890EDF-5E74-4CFB-A88A-F9A346D34550}" dt="2022-10-13T10:05:24.894" v="4760" actId="478"/>
          <ac:picMkLst>
            <pc:docMk/>
            <pc:sldMk cId="3291895734" sldId="1056"/>
            <ac:picMk id="4098" creationId="{0D0D9D2D-3F8B-59FB-0874-BD599D24CBFC}"/>
          </ac:picMkLst>
        </pc:picChg>
        <pc:picChg chg="add mod">
          <ac:chgData name="伊健 杜" userId="e69aded81da48593" providerId="LiveId" clId="{78890EDF-5E74-4CFB-A88A-F9A346D34550}" dt="2022-10-13T10:05:55.083" v="4763" actId="1076"/>
          <ac:picMkLst>
            <pc:docMk/>
            <pc:sldMk cId="3291895734" sldId="1056"/>
            <ac:picMk id="5122" creationId="{7A568157-548C-83D1-7DB0-4E8B04BE7D8A}"/>
          </ac:picMkLst>
        </pc:picChg>
      </pc:sldChg>
      <pc:sldChg chg="addSp delSp modSp add mod">
        <pc:chgData name="伊健 杜" userId="e69aded81da48593" providerId="LiveId" clId="{78890EDF-5E74-4CFB-A88A-F9A346D34550}" dt="2022-10-13T11:37:47.109" v="5419"/>
        <pc:sldMkLst>
          <pc:docMk/>
          <pc:sldMk cId="3893839984" sldId="1057"/>
        </pc:sldMkLst>
        <pc:spChg chg="mod">
          <ac:chgData name="伊健 杜" userId="e69aded81da48593" providerId="LiveId" clId="{78890EDF-5E74-4CFB-A88A-F9A346D34550}" dt="2022-10-13T11:21:52.972" v="4958" actId="20577"/>
          <ac:spMkLst>
            <pc:docMk/>
            <pc:sldMk cId="3893839984" sldId="1057"/>
            <ac:spMk id="6" creationId="{F83A6AC8-56F1-EB9E-DD47-C1CFF9753BBA}"/>
          </ac:spMkLst>
        </pc:spChg>
        <pc:spChg chg="mod">
          <ac:chgData name="伊健 杜" userId="e69aded81da48593" providerId="LiveId" clId="{78890EDF-5E74-4CFB-A88A-F9A346D34550}" dt="2022-10-13T11:37:47.109" v="5419"/>
          <ac:spMkLst>
            <pc:docMk/>
            <pc:sldMk cId="3893839984" sldId="1057"/>
            <ac:spMk id="7" creationId="{8A134A8E-94C3-0EE7-C065-45DB3136BA45}"/>
          </ac:spMkLst>
        </pc:spChg>
        <pc:picChg chg="add mod">
          <ac:chgData name="伊健 杜" userId="e69aded81da48593" providerId="LiveId" clId="{78890EDF-5E74-4CFB-A88A-F9A346D34550}" dt="2022-10-13T11:22:57.706" v="5060" actId="1076"/>
          <ac:picMkLst>
            <pc:docMk/>
            <pc:sldMk cId="3893839984" sldId="1057"/>
            <ac:picMk id="1026" creationId="{8089A75E-BD2C-13F8-B28B-22F724D3A078}"/>
          </ac:picMkLst>
        </pc:picChg>
        <pc:picChg chg="del mod">
          <ac:chgData name="伊健 杜" userId="e69aded81da48593" providerId="LiveId" clId="{78890EDF-5E74-4CFB-A88A-F9A346D34550}" dt="2022-10-13T11:22:46.250" v="5058" actId="478"/>
          <ac:picMkLst>
            <pc:docMk/>
            <pc:sldMk cId="3893839984" sldId="1057"/>
            <ac:picMk id="5122" creationId="{7A568157-548C-83D1-7DB0-4E8B04BE7D8A}"/>
          </ac:picMkLst>
        </pc:picChg>
      </pc:sldChg>
      <pc:sldChg chg="modSp add mod">
        <pc:chgData name="伊健 杜" userId="e69aded81da48593" providerId="LiveId" clId="{78890EDF-5E74-4CFB-A88A-F9A346D34550}" dt="2022-10-13T11:37:47.109" v="5419"/>
        <pc:sldMkLst>
          <pc:docMk/>
          <pc:sldMk cId="2542799483" sldId="1058"/>
        </pc:sldMkLst>
        <pc:spChg chg="mod">
          <ac:chgData name="伊健 杜" userId="e69aded81da48593" providerId="LiveId" clId="{78890EDF-5E74-4CFB-A88A-F9A346D34550}" dt="2022-10-13T11:37:47.109" v="5419"/>
          <ac:spMkLst>
            <pc:docMk/>
            <pc:sldMk cId="2542799483" sldId="1058"/>
            <ac:spMk id="7" creationId="{8A134A8E-94C3-0EE7-C065-45DB3136BA45}"/>
          </ac:spMkLst>
        </pc:spChg>
      </pc:sldChg>
      <pc:sldChg chg="modSp add mod">
        <pc:chgData name="伊健 杜" userId="e69aded81da48593" providerId="LiveId" clId="{78890EDF-5E74-4CFB-A88A-F9A346D34550}" dt="2022-10-13T11:37:47.109" v="5419"/>
        <pc:sldMkLst>
          <pc:docMk/>
          <pc:sldMk cId="515591944" sldId="1059"/>
        </pc:sldMkLst>
        <pc:spChg chg="mod">
          <ac:chgData name="伊健 杜" userId="e69aded81da48593" providerId="LiveId" clId="{78890EDF-5E74-4CFB-A88A-F9A346D34550}" dt="2022-10-13T11:37:47.109" v="5419"/>
          <ac:spMkLst>
            <pc:docMk/>
            <pc:sldMk cId="515591944" sldId="1059"/>
            <ac:spMk id="7" creationId="{8A134A8E-94C3-0EE7-C065-45DB3136BA45}"/>
          </ac:spMkLst>
        </pc:spChg>
      </pc:sldChg>
      <pc:sldChg chg="addSp delSp modSp add mod">
        <pc:chgData name="伊健 杜" userId="e69aded81da48593" providerId="LiveId" clId="{78890EDF-5E74-4CFB-A88A-F9A346D34550}" dt="2022-10-13T11:37:47.109" v="5419"/>
        <pc:sldMkLst>
          <pc:docMk/>
          <pc:sldMk cId="3714553315" sldId="1060"/>
        </pc:sldMkLst>
        <pc:spChg chg="mod">
          <ac:chgData name="伊健 杜" userId="e69aded81da48593" providerId="LiveId" clId="{78890EDF-5E74-4CFB-A88A-F9A346D34550}" dt="2022-10-13T11:37:47.109" v="5419"/>
          <ac:spMkLst>
            <pc:docMk/>
            <pc:sldMk cId="3714553315" sldId="1060"/>
            <ac:spMk id="7" creationId="{8A134A8E-94C3-0EE7-C065-45DB3136BA45}"/>
          </ac:spMkLst>
        </pc:spChg>
        <pc:picChg chg="del">
          <ac:chgData name="伊健 杜" userId="e69aded81da48593" providerId="LiveId" clId="{78890EDF-5E74-4CFB-A88A-F9A346D34550}" dt="2022-10-13T11:25:09.884" v="5062" actId="478"/>
          <ac:picMkLst>
            <pc:docMk/>
            <pc:sldMk cId="3714553315" sldId="1060"/>
            <ac:picMk id="1026" creationId="{8089A75E-BD2C-13F8-B28B-22F724D3A078}"/>
          </ac:picMkLst>
        </pc:picChg>
        <pc:picChg chg="add mod">
          <ac:chgData name="伊健 杜" userId="e69aded81da48593" providerId="LiveId" clId="{78890EDF-5E74-4CFB-A88A-F9A346D34550}" dt="2022-10-13T11:25:13.713" v="5065" actId="1076"/>
          <ac:picMkLst>
            <pc:docMk/>
            <pc:sldMk cId="3714553315" sldId="1060"/>
            <ac:picMk id="2050" creationId="{F0618C33-DD6E-A245-2D92-DDF07D12B1F3}"/>
          </ac:picMkLst>
        </pc:picChg>
      </pc:sldChg>
      <pc:sldChg chg="addSp delSp modSp add mod">
        <pc:chgData name="伊健 杜" userId="e69aded81da48593" providerId="LiveId" clId="{78890EDF-5E74-4CFB-A88A-F9A346D34550}" dt="2022-10-13T11:37:47.109" v="5419"/>
        <pc:sldMkLst>
          <pc:docMk/>
          <pc:sldMk cId="920932515" sldId="1061"/>
        </pc:sldMkLst>
        <pc:spChg chg="mod">
          <ac:chgData name="伊健 杜" userId="e69aded81da48593" providerId="LiveId" clId="{78890EDF-5E74-4CFB-A88A-F9A346D34550}" dt="2022-10-13T11:26:10.366" v="5133" actId="20577"/>
          <ac:spMkLst>
            <pc:docMk/>
            <pc:sldMk cId="920932515" sldId="1061"/>
            <ac:spMk id="6" creationId="{F83A6AC8-56F1-EB9E-DD47-C1CFF9753BBA}"/>
          </ac:spMkLst>
        </pc:spChg>
        <pc:spChg chg="mod">
          <ac:chgData name="伊健 杜" userId="e69aded81da48593" providerId="LiveId" clId="{78890EDF-5E74-4CFB-A88A-F9A346D34550}" dt="2022-10-13T11:37:47.109" v="5419"/>
          <ac:spMkLst>
            <pc:docMk/>
            <pc:sldMk cId="920932515" sldId="1061"/>
            <ac:spMk id="7" creationId="{8A134A8E-94C3-0EE7-C065-45DB3136BA45}"/>
          </ac:spMkLst>
        </pc:spChg>
        <pc:picChg chg="add del mod">
          <ac:chgData name="伊健 杜" userId="e69aded81da48593" providerId="LiveId" clId="{78890EDF-5E74-4CFB-A88A-F9A346D34550}" dt="2022-10-13T11:28:05.310" v="5217" actId="1076"/>
          <ac:picMkLst>
            <pc:docMk/>
            <pc:sldMk cId="920932515" sldId="1061"/>
            <ac:picMk id="2" creationId="{C47B8DB3-107F-1F82-34C8-CB971C956FED}"/>
          </ac:picMkLst>
        </pc:picChg>
        <pc:picChg chg="del">
          <ac:chgData name="伊健 杜" userId="e69aded81da48593" providerId="LiveId" clId="{78890EDF-5E74-4CFB-A88A-F9A346D34550}" dt="2022-10-13T11:26:48.434" v="5134" actId="478"/>
          <ac:picMkLst>
            <pc:docMk/>
            <pc:sldMk cId="920932515" sldId="1061"/>
            <ac:picMk id="2050" creationId="{F0618C33-DD6E-A245-2D92-DDF07D12B1F3}"/>
          </ac:picMkLst>
        </pc:picChg>
        <pc:picChg chg="add mod">
          <ac:chgData name="伊健 杜" userId="e69aded81da48593" providerId="LiveId" clId="{78890EDF-5E74-4CFB-A88A-F9A346D34550}" dt="2022-10-13T11:28:04.420" v="5216" actId="14100"/>
          <ac:picMkLst>
            <pc:docMk/>
            <pc:sldMk cId="920932515" sldId="1061"/>
            <ac:picMk id="3074" creationId="{45964954-CFA3-4897-73E5-AC50CAB705AB}"/>
          </ac:picMkLst>
        </pc:picChg>
      </pc:sldChg>
      <pc:sldChg chg="addSp delSp modSp new mod ord">
        <pc:chgData name="伊健 杜" userId="e69aded81da48593" providerId="LiveId" clId="{78890EDF-5E74-4CFB-A88A-F9A346D34550}" dt="2022-10-13T11:37:47.109" v="5419"/>
        <pc:sldMkLst>
          <pc:docMk/>
          <pc:sldMk cId="4037140997" sldId="1062"/>
        </pc:sldMkLst>
        <pc:spChg chg="del">
          <ac:chgData name="伊健 杜" userId="e69aded81da48593" providerId="LiveId" clId="{78890EDF-5E74-4CFB-A88A-F9A346D34550}" dt="2022-10-13T11:28:45.495" v="5280" actId="478"/>
          <ac:spMkLst>
            <pc:docMk/>
            <pc:sldMk cId="4037140997" sldId="1062"/>
            <ac:spMk id="2" creationId="{2948B4D0-8E62-D895-9808-E0D5C64F711C}"/>
          </ac:spMkLst>
        </pc:spChg>
        <pc:spChg chg="del">
          <ac:chgData name="伊健 杜" userId="e69aded81da48593" providerId="LiveId" clId="{78890EDF-5E74-4CFB-A88A-F9A346D34550}" dt="2022-10-13T11:28:45.495" v="5280" actId="478"/>
          <ac:spMkLst>
            <pc:docMk/>
            <pc:sldMk cId="4037140997" sldId="1062"/>
            <ac:spMk id="3" creationId="{19BD122B-B081-C3D7-A2F9-EDBA32AEA82C}"/>
          </ac:spMkLst>
        </pc:spChg>
        <pc:spChg chg="add mod">
          <ac:chgData name="伊健 杜" userId="e69aded81da48593" providerId="LiveId" clId="{78890EDF-5E74-4CFB-A88A-F9A346D34550}" dt="2022-10-13T11:37:47.109" v="5419"/>
          <ac:spMkLst>
            <pc:docMk/>
            <pc:sldMk cId="4037140997" sldId="1062"/>
            <ac:spMk id="4" creationId="{3E43AB14-E06D-A0CF-AEFF-4228A00F5602}"/>
          </ac:spMkLst>
        </pc:spChg>
      </pc:sldChg>
      <pc:sldChg chg="modSp add mod">
        <pc:chgData name="伊健 杜" userId="e69aded81da48593" providerId="LiveId" clId="{78890EDF-5E74-4CFB-A88A-F9A346D34550}" dt="2022-10-13T11:37:47.109" v="5419"/>
        <pc:sldMkLst>
          <pc:docMk/>
          <pc:sldMk cId="128798790" sldId="1063"/>
        </pc:sldMkLst>
        <pc:spChg chg="mod">
          <ac:chgData name="伊健 杜" userId="e69aded81da48593" providerId="LiveId" clId="{78890EDF-5E74-4CFB-A88A-F9A346D34550}" dt="2022-10-13T11:37:47.109" v="5419"/>
          <ac:spMkLst>
            <pc:docMk/>
            <pc:sldMk cId="128798790" sldId="1063"/>
            <ac:spMk id="7" creationId="{8A134A8E-94C3-0EE7-C065-45DB3136BA45}"/>
          </ac:spMkLst>
        </pc:spChg>
      </pc:sldChg>
      <pc:sldChg chg="new">
        <pc:chgData name="伊健 杜" userId="e69aded81da48593" providerId="LiveId" clId="{78890EDF-5E74-4CFB-A88A-F9A346D34550}" dt="2022-10-13T12:00:30.781" v="5420" actId="680"/>
        <pc:sldMkLst>
          <pc:docMk/>
          <pc:sldMk cId="2248431918" sldId="1064"/>
        </pc:sldMkLst>
      </pc:sldChg>
    </pc:docChg>
  </pc:docChgLst>
  <pc:docChgLst>
    <pc:chgData name="伊健 杜" userId="e69aded81da48593" providerId="LiveId" clId="{3635123C-BE63-41FD-9E19-5FC639B74FDE}"/>
    <pc:docChg chg="undo custSel addSld delSld modSld sldOrd">
      <pc:chgData name="伊健 杜" userId="e69aded81da48593" providerId="LiveId" clId="{3635123C-BE63-41FD-9E19-5FC639B74FDE}" dt="2023-03-23T06:58:09.731" v="4326"/>
      <pc:docMkLst>
        <pc:docMk/>
      </pc:docMkLst>
      <pc:sldChg chg="del">
        <pc:chgData name="伊健 杜" userId="e69aded81da48593" providerId="LiveId" clId="{3635123C-BE63-41FD-9E19-5FC639B74FDE}" dt="2023-03-22T11:20:06.539" v="0" actId="47"/>
        <pc:sldMkLst>
          <pc:docMk/>
          <pc:sldMk cId="2502755045" sldId="2337"/>
        </pc:sldMkLst>
      </pc:sldChg>
      <pc:sldChg chg="del">
        <pc:chgData name="伊健 杜" userId="e69aded81da48593" providerId="LiveId" clId="{3635123C-BE63-41FD-9E19-5FC639B74FDE}" dt="2023-03-22T11:20:06.539" v="0" actId="47"/>
        <pc:sldMkLst>
          <pc:docMk/>
          <pc:sldMk cId="3568478535" sldId="2426"/>
        </pc:sldMkLst>
      </pc:sldChg>
      <pc:sldChg chg="del">
        <pc:chgData name="伊健 杜" userId="e69aded81da48593" providerId="LiveId" clId="{3635123C-BE63-41FD-9E19-5FC639B74FDE}" dt="2023-03-22T11:20:06.539" v="0" actId="47"/>
        <pc:sldMkLst>
          <pc:docMk/>
          <pc:sldMk cId="266192111" sldId="2429"/>
        </pc:sldMkLst>
      </pc:sldChg>
      <pc:sldChg chg="del">
        <pc:chgData name="伊健 杜" userId="e69aded81da48593" providerId="LiveId" clId="{3635123C-BE63-41FD-9E19-5FC639B74FDE}" dt="2023-03-22T11:20:06.539" v="0" actId="47"/>
        <pc:sldMkLst>
          <pc:docMk/>
          <pc:sldMk cId="861277297" sldId="2430"/>
        </pc:sldMkLst>
      </pc:sldChg>
      <pc:sldChg chg="del">
        <pc:chgData name="伊健 杜" userId="e69aded81da48593" providerId="LiveId" clId="{3635123C-BE63-41FD-9E19-5FC639B74FDE}" dt="2023-03-22T11:20:06.539" v="0" actId="47"/>
        <pc:sldMkLst>
          <pc:docMk/>
          <pc:sldMk cId="530762954" sldId="2431"/>
        </pc:sldMkLst>
      </pc:sldChg>
      <pc:sldChg chg="del">
        <pc:chgData name="伊健 杜" userId="e69aded81da48593" providerId="LiveId" clId="{3635123C-BE63-41FD-9E19-5FC639B74FDE}" dt="2023-03-22T11:20:06.539" v="0" actId="47"/>
        <pc:sldMkLst>
          <pc:docMk/>
          <pc:sldMk cId="2481439025" sldId="2432"/>
        </pc:sldMkLst>
      </pc:sldChg>
      <pc:sldChg chg="del">
        <pc:chgData name="伊健 杜" userId="e69aded81da48593" providerId="LiveId" clId="{3635123C-BE63-41FD-9E19-5FC639B74FDE}" dt="2023-03-22T11:20:06.539" v="0" actId="47"/>
        <pc:sldMkLst>
          <pc:docMk/>
          <pc:sldMk cId="3574378599" sldId="2433"/>
        </pc:sldMkLst>
      </pc:sldChg>
      <pc:sldChg chg="del">
        <pc:chgData name="伊健 杜" userId="e69aded81da48593" providerId="LiveId" clId="{3635123C-BE63-41FD-9E19-5FC639B74FDE}" dt="2023-03-22T11:20:06.539" v="0" actId="47"/>
        <pc:sldMkLst>
          <pc:docMk/>
          <pc:sldMk cId="764167282" sldId="2434"/>
        </pc:sldMkLst>
      </pc:sldChg>
      <pc:sldChg chg="del">
        <pc:chgData name="伊健 杜" userId="e69aded81da48593" providerId="LiveId" clId="{3635123C-BE63-41FD-9E19-5FC639B74FDE}" dt="2023-03-22T11:20:06.539" v="0" actId="47"/>
        <pc:sldMkLst>
          <pc:docMk/>
          <pc:sldMk cId="177123772" sldId="2435"/>
        </pc:sldMkLst>
      </pc:sldChg>
      <pc:sldChg chg="del">
        <pc:chgData name="伊健 杜" userId="e69aded81da48593" providerId="LiveId" clId="{3635123C-BE63-41FD-9E19-5FC639B74FDE}" dt="2023-03-22T11:20:06.539" v="0" actId="47"/>
        <pc:sldMkLst>
          <pc:docMk/>
          <pc:sldMk cId="2274541567" sldId="2436"/>
        </pc:sldMkLst>
      </pc:sldChg>
      <pc:sldChg chg="del">
        <pc:chgData name="伊健 杜" userId="e69aded81da48593" providerId="LiveId" clId="{3635123C-BE63-41FD-9E19-5FC639B74FDE}" dt="2023-03-22T11:20:06.539" v="0" actId="47"/>
        <pc:sldMkLst>
          <pc:docMk/>
          <pc:sldMk cId="1400167800" sldId="2468"/>
        </pc:sldMkLst>
      </pc:sldChg>
      <pc:sldChg chg="modSp add del mod">
        <pc:chgData name="伊健 杜" userId="e69aded81da48593" providerId="LiveId" clId="{3635123C-BE63-41FD-9E19-5FC639B74FDE}" dt="2023-03-23T06:58:09.731" v="4326"/>
        <pc:sldMkLst>
          <pc:docMk/>
          <pc:sldMk cId="2208416781" sldId="2470"/>
        </pc:sldMkLst>
        <pc:graphicFrameChg chg="mod modGraphic">
          <ac:chgData name="伊健 杜" userId="e69aded81da48593" providerId="LiveId" clId="{3635123C-BE63-41FD-9E19-5FC639B74FDE}" dt="2023-03-22T13:57:19.609" v="4322"/>
          <ac:graphicFrameMkLst>
            <pc:docMk/>
            <pc:sldMk cId="2208416781" sldId="2470"/>
            <ac:graphicFrameMk id="5" creationId="{53CB467B-9096-21FC-3754-48482A8560B2}"/>
          </ac:graphicFrameMkLst>
        </pc:graphicFrameChg>
      </pc:sldChg>
      <pc:sldChg chg="del">
        <pc:chgData name="伊健 杜" userId="e69aded81da48593" providerId="LiveId" clId="{3635123C-BE63-41FD-9E19-5FC639B74FDE}" dt="2023-03-22T11:20:06.539" v="0" actId="47"/>
        <pc:sldMkLst>
          <pc:docMk/>
          <pc:sldMk cId="3007107269" sldId="2589"/>
        </pc:sldMkLst>
      </pc:sldChg>
      <pc:sldChg chg="del">
        <pc:chgData name="伊健 杜" userId="e69aded81da48593" providerId="LiveId" clId="{3635123C-BE63-41FD-9E19-5FC639B74FDE}" dt="2023-03-22T11:20:06.539" v="0" actId="47"/>
        <pc:sldMkLst>
          <pc:docMk/>
          <pc:sldMk cId="1977004977" sldId="2590"/>
        </pc:sldMkLst>
      </pc:sldChg>
      <pc:sldChg chg="del">
        <pc:chgData name="伊健 杜" userId="e69aded81da48593" providerId="LiveId" clId="{3635123C-BE63-41FD-9E19-5FC639B74FDE}" dt="2023-03-22T11:20:06.539" v="0" actId="47"/>
        <pc:sldMkLst>
          <pc:docMk/>
          <pc:sldMk cId="2674672935" sldId="2591"/>
        </pc:sldMkLst>
      </pc:sldChg>
      <pc:sldChg chg="del">
        <pc:chgData name="伊健 杜" userId="e69aded81da48593" providerId="LiveId" clId="{3635123C-BE63-41FD-9E19-5FC639B74FDE}" dt="2023-03-22T11:20:06.539" v="0" actId="47"/>
        <pc:sldMkLst>
          <pc:docMk/>
          <pc:sldMk cId="1028757683" sldId="2592"/>
        </pc:sldMkLst>
      </pc:sldChg>
      <pc:sldChg chg="del">
        <pc:chgData name="伊健 杜" userId="e69aded81da48593" providerId="LiveId" clId="{3635123C-BE63-41FD-9E19-5FC639B74FDE}" dt="2023-03-22T11:20:06.539" v="0" actId="47"/>
        <pc:sldMkLst>
          <pc:docMk/>
          <pc:sldMk cId="2557216316" sldId="2593"/>
        </pc:sldMkLst>
      </pc:sldChg>
      <pc:sldChg chg="del">
        <pc:chgData name="伊健 杜" userId="e69aded81da48593" providerId="LiveId" clId="{3635123C-BE63-41FD-9E19-5FC639B74FDE}" dt="2023-03-22T11:20:06.539" v="0" actId="47"/>
        <pc:sldMkLst>
          <pc:docMk/>
          <pc:sldMk cId="4080136499" sldId="2594"/>
        </pc:sldMkLst>
      </pc:sldChg>
      <pc:sldChg chg="del">
        <pc:chgData name="伊健 杜" userId="e69aded81da48593" providerId="LiveId" clId="{3635123C-BE63-41FD-9E19-5FC639B74FDE}" dt="2023-03-22T11:20:06.539" v="0" actId="47"/>
        <pc:sldMkLst>
          <pc:docMk/>
          <pc:sldMk cId="791846004" sldId="2595"/>
        </pc:sldMkLst>
      </pc:sldChg>
      <pc:sldChg chg="del">
        <pc:chgData name="伊健 杜" userId="e69aded81da48593" providerId="LiveId" clId="{3635123C-BE63-41FD-9E19-5FC639B74FDE}" dt="2023-03-22T11:20:06.539" v="0" actId="47"/>
        <pc:sldMkLst>
          <pc:docMk/>
          <pc:sldMk cId="1168134328" sldId="2596"/>
        </pc:sldMkLst>
      </pc:sldChg>
      <pc:sldChg chg="del">
        <pc:chgData name="伊健 杜" userId="e69aded81da48593" providerId="LiveId" clId="{3635123C-BE63-41FD-9E19-5FC639B74FDE}" dt="2023-03-22T11:20:06.539" v="0" actId="47"/>
        <pc:sldMkLst>
          <pc:docMk/>
          <pc:sldMk cId="3166146323" sldId="2597"/>
        </pc:sldMkLst>
      </pc:sldChg>
      <pc:sldChg chg="del">
        <pc:chgData name="伊健 杜" userId="e69aded81da48593" providerId="LiveId" clId="{3635123C-BE63-41FD-9E19-5FC639B74FDE}" dt="2023-03-22T11:20:06.539" v="0" actId="47"/>
        <pc:sldMkLst>
          <pc:docMk/>
          <pc:sldMk cId="1300390777" sldId="2598"/>
        </pc:sldMkLst>
      </pc:sldChg>
      <pc:sldChg chg="del">
        <pc:chgData name="伊健 杜" userId="e69aded81da48593" providerId="LiveId" clId="{3635123C-BE63-41FD-9E19-5FC639B74FDE}" dt="2023-03-22T11:20:06.539" v="0" actId="47"/>
        <pc:sldMkLst>
          <pc:docMk/>
          <pc:sldMk cId="2029027768" sldId="2599"/>
        </pc:sldMkLst>
      </pc:sldChg>
      <pc:sldChg chg="del">
        <pc:chgData name="伊健 杜" userId="e69aded81da48593" providerId="LiveId" clId="{3635123C-BE63-41FD-9E19-5FC639B74FDE}" dt="2023-03-22T11:20:06.539" v="0" actId="47"/>
        <pc:sldMkLst>
          <pc:docMk/>
          <pc:sldMk cId="679078435" sldId="2600"/>
        </pc:sldMkLst>
      </pc:sldChg>
      <pc:sldChg chg="del">
        <pc:chgData name="伊健 杜" userId="e69aded81da48593" providerId="LiveId" clId="{3635123C-BE63-41FD-9E19-5FC639B74FDE}" dt="2023-03-22T11:20:06.539" v="0" actId="47"/>
        <pc:sldMkLst>
          <pc:docMk/>
          <pc:sldMk cId="1936269885" sldId="2601"/>
        </pc:sldMkLst>
      </pc:sldChg>
      <pc:sldChg chg="del">
        <pc:chgData name="伊健 杜" userId="e69aded81da48593" providerId="LiveId" clId="{3635123C-BE63-41FD-9E19-5FC639B74FDE}" dt="2023-03-22T11:20:06.539" v="0" actId="47"/>
        <pc:sldMkLst>
          <pc:docMk/>
          <pc:sldMk cId="2915927653" sldId="2602"/>
        </pc:sldMkLst>
      </pc:sldChg>
      <pc:sldChg chg="del">
        <pc:chgData name="伊健 杜" userId="e69aded81da48593" providerId="LiveId" clId="{3635123C-BE63-41FD-9E19-5FC639B74FDE}" dt="2023-03-22T11:20:06.539" v="0" actId="47"/>
        <pc:sldMkLst>
          <pc:docMk/>
          <pc:sldMk cId="141949962" sldId="2603"/>
        </pc:sldMkLst>
      </pc:sldChg>
      <pc:sldChg chg="del">
        <pc:chgData name="伊健 杜" userId="e69aded81da48593" providerId="LiveId" clId="{3635123C-BE63-41FD-9E19-5FC639B74FDE}" dt="2023-03-22T11:20:06.539" v="0" actId="47"/>
        <pc:sldMkLst>
          <pc:docMk/>
          <pc:sldMk cId="1979856359" sldId="2604"/>
        </pc:sldMkLst>
      </pc:sldChg>
      <pc:sldChg chg="del">
        <pc:chgData name="伊健 杜" userId="e69aded81da48593" providerId="LiveId" clId="{3635123C-BE63-41FD-9E19-5FC639B74FDE}" dt="2023-03-22T11:20:06.539" v="0" actId="47"/>
        <pc:sldMkLst>
          <pc:docMk/>
          <pc:sldMk cId="596729115" sldId="2605"/>
        </pc:sldMkLst>
      </pc:sldChg>
      <pc:sldChg chg="del">
        <pc:chgData name="伊健 杜" userId="e69aded81da48593" providerId="LiveId" clId="{3635123C-BE63-41FD-9E19-5FC639B74FDE}" dt="2023-03-22T11:20:06.539" v="0" actId="47"/>
        <pc:sldMkLst>
          <pc:docMk/>
          <pc:sldMk cId="4069505858" sldId="2606"/>
        </pc:sldMkLst>
      </pc:sldChg>
      <pc:sldChg chg="addSp delSp modSp add del mod">
        <pc:chgData name="伊健 杜" userId="e69aded81da48593" providerId="LiveId" clId="{3635123C-BE63-41FD-9E19-5FC639B74FDE}" dt="2023-03-22T13:57:19.609" v="4322"/>
        <pc:sldMkLst>
          <pc:docMk/>
          <pc:sldMk cId="4235920316" sldId="2607"/>
        </pc:sldMkLst>
        <pc:spChg chg="mod">
          <ac:chgData name="伊健 杜" userId="e69aded81da48593" providerId="LiveId" clId="{3635123C-BE63-41FD-9E19-5FC639B74FDE}" dt="2023-03-22T13:57:19.609" v="4322"/>
          <ac:spMkLst>
            <pc:docMk/>
            <pc:sldMk cId="4235920316" sldId="2607"/>
            <ac:spMk id="6" creationId="{820CF020-8417-805D-3C80-BC875640C944}"/>
          </ac:spMkLst>
        </pc:spChg>
        <pc:spChg chg="mod">
          <ac:chgData name="伊健 杜" userId="e69aded81da48593" providerId="LiveId" clId="{3635123C-BE63-41FD-9E19-5FC639B74FDE}" dt="2023-03-22T11:40:00.871" v="611"/>
          <ac:spMkLst>
            <pc:docMk/>
            <pc:sldMk cId="4235920316" sldId="2607"/>
            <ac:spMk id="9" creationId="{7C423D93-45E3-B2E3-10CF-ED853425F51E}"/>
          </ac:spMkLst>
        </pc:spChg>
        <pc:picChg chg="add mod">
          <ac:chgData name="伊健 杜" userId="e69aded81da48593" providerId="LiveId" clId="{3635123C-BE63-41FD-9E19-5FC639B74FDE}" dt="2023-03-22T12:38:31.521" v="4076" actId="14100"/>
          <ac:picMkLst>
            <pc:docMk/>
            <pc:sldMk cId="4235920316" sldId="2607"/>
            <ac:picMk id="5122" creationId="{7E99AEB8-84A1-E8A0-8530-90F1A22CD621}"/>
          </ac:picMkLst>
        </pc:picChg>
        <pc:picChg chg="del">
          <ac:chgData name="伊健 杜" userId="e69aded81da48593" providerId="LiveId" clId="{3635123C-BE63-41FD-9E19-5FC639B74FDE}" dt="2023-03-22T11:40:44.179" v="612" actId="478"/>
          <ac:picMkLst>
            <pc:docMk/>
            <pc:sldMk cId="4235920316" sldId="2607"/>
            <ac:picMk id="10244" creationId="{1907D236-051A-7762-C9E2-F104E733A9EC}"/>
          </ac:picMkLst>
        </pc:picChg>
      </pc:sldChg>
      <pc:sldChg chg="del">
        <pc:chgData name="伊健 杜" userId="e69aded81da48593" providerId="LiveId" clId="{3635123C-BE63-41FD-9E19-5FC639B74FDE}" dt="2023-03-22T11:20:06.539" v="0" actId="47"/>
        <pc:sldMkLst>
          <pc:docMk/>
          <pc:sldMk cId="4152798537" sldId="2608"/>
        </pc:sldMkLst>
      </pc:sldChg>
      <pc:sldChg chg="del">
        <pc:chgData name="伊健 杜" userId="e69aded81da48593" providerId="LiveId" clId="{3635123C-BE63-41FD-9E19-5FC639B74FDE}" dt="2023-03-22T11:20:06.539" v="0" actId="47"/>
        <pc:sldMkLst>
          <pc:docMk/>
          <pc:sldMk cId="2432481785" sldId="2609"/>
        </pc:sldMkLst>
      </pc:sldChg>
      <pc:sldChg chg="del">
        <pc:chgData name="伊健 杜" userId="e69aded81da48593" providerId="LiveId" clId="{3635123C-BE63-41FD-9E19-5FC639B74FDE}" dt="2023-03-22T11:20:06.539" v="0" actId="47"/>
        <pc:sldMkLst>
          <pc:docMk/>
          <pc:sldMk cId="2949827882" sldId="2610"/>
        </pc:sldMkLst>
      </pc:sldChg>
      <pc:sldChg chg="del">
        <pc:chgData name="伊健 杜" userId="e69aded81da48593" providerId="LiveId" clId="{3635123C-BE63-41FD-9E19-5FC639B74FDE}" dt="2023-03-22T11:20:06.539" v="0" actId="47"/>
        <pc:sldMkLst>
          <pc:docMk/>
          <pc:sldMk cId="2409763415" sldId="2611"/>
        </pc:sldMkLst>
      </pc:sldChg>
      <pc:sldChg chg="del">
        <pc:chgData name="伊健 杜" userId="e69aded81da48593" providerId="LiveId" clId="{3635123C-BE63-41FD-9E19-5FC639B74FDE}" dt="2023-03-22T11:20:06.539" v="0" actId="47"/>
        <pc:sldMkLst>
          <pc:docMk/>
          <pc:sldMk cId="2303189042" sldId="2612"/>
        </pc:sldMkLst>
      </pc:sldChg>
      <pc:sldChg chg="del">
        <pc:chgData name="伊健 杜" userId="e69aded81da48593" providerId="LiveId" clId="{3635123C-BE63-41FD-9E19-5FC639B74FDE}" dt="2023-03-22T11:20:06.539" v="0" actId="47"/>
        <pc:sldMkLst>
          <pc:docMk/>
          <pc:sldMk cId="2327717501" sldId="2613"/>
        </pc:sldMkLst>
      </pc:sldChg>
      <pc:sldChg chg="del">
        <pc:chgData name="伊健 杜" userId="e69aded81da48593" providerId="LiveId" clId="{3635123C-BE63-41FD-9E19-5FC639B74FDE}" dt="2023-03-22T11:20:06.539" v="0" actId="47"/>
        <pc:sldMkLst>
          <pc:docMk/>
          <pc:sldMk cId="1790973653" sldId="2614"/>
        </pc:sldMkLst>
      </pc:sldChg>
      <pc:sldChg chg="del">
        <pc:chgData name="伊健 杜" userId="e69aded81da48593" providerId="LiveId" clId="{3635123C-BE63-41FD-9E19-5FC639B74FDE}" dt="2023-03-22T11:20:06.539" v="0" actId="47"/>
        <pc:sldMkLst>
          <pc:docMk/>
          <pc:sldMk cId="2955677795" sldId="2615"/>
        </pc:sldMkLst>
      </pc:sldChg>
      <pc:sldChg chg="del">
        <pc:chgData name="伊健 杜" userId="e69aded81da48593" providerId="LiveId" clId="{3635123C-BE63-41FD-9E19-5FC639B74FDE}" dt="2023-03-22T11:20:06.539" v="0" actId="47"/>
        <pc:sldMkLst>
          <pc:docMk/>
          <pc:sldMk cId="770689653" sldId="2616"/>
        </pc:sldMkLst>
      </pc:sldChg>
      <pc:sldChg chg="del">
        <pc:chgData name="伊健 杜" userId="e69aded81da48593" providerId="LiveId" clId="{3635123C-BE63-41FD-9E19-5FC639B74FDE}" dt="2023-03-22T11:20:06.539" v="0" actId="47"/>
        <pc:sldMkLst>
          <pc:docMk/>
          <pc:sldMk cId="3647458155" sldId="2617"/>
        </pc:sldMkLst>
      </pc:sldChg>
      <pc:sldChg chg="del">
        <pc:chgData name="伊健 杜" userId="e69aded81da48593" providerId="LiveId" clId="{3635123C-BE63-41FD-9E19-5FC639B74FDE}" dt="2023-03-22T11:20:06.539" v="0" actId="47"/>
        <pc:sldMkLst>
          <pc:docMk/>
          <pc:sldMk cId="1405170873" sldId="2618"/>
        </pc:sldMkLst>
      </pc:sldChg>
      <pc:sldChg chg="del">
        <pc:chgData name="伊健 杜" userId="e69aded81da48593" providerId="LiveId" clId="{3635123C-BE63-41FD-9E19-5FC639B74FDE}" dt="2023-03-22T11:20:06.539" v="0" actId="47"/>
        <pc:sldMkLst>
          <pc:docMk/>
          <pc:sldMk cId="996086479" sldId="2619"/>
        </pc:sldMkLst>
      </pc:sldChg>
      <pc:sldChg chg="del">
        <pc:chgData name="伊健 杜" userId="e69aded81da48593" providerId="LiveId" clId="{3635123C-BE63-41FD-9E19-5FC639B74FDE}" dt="2023-03-22T11:20:06.539" v="0" actId="47"/>
        <pc:sldMkLst>
          <pc:docMk/>
          <pc:sldMk cId="593544824" sldId="2620"/>
        </pc:sldMkLst>
      </pc:sldChg>
      <pc:sldChg chg="addSp delSp modSp mod">
        <pc:chgData name="伊健 杜" userId="e69aded81da48593" providerId="LiveId" clId="{3635123C-BE63-41FD-9E19-5FC639B74FDE}" dt="2023-03-22T13:57:19.609" v="4322"/>
        <pc:sldMkLst>
          <pc:docMk/>
          <pc:sldMk cId="755294836" sldId="2621"/>
        </pc:sldMkLst>
        <pc:spChg chg="mod">
          <ac:chgData name="伊健 杜" userId="e69aded81da48593" providerId="LiveId" clId="{3635123C-BE63-41FD-9E19-5FC639B74FDE}" dt="2023-03-22T11:30:36.361" v="16"/>
          <ac:spMkLst>
            <pc:docMk/>
            <pc:sldMk cId="755294836" sldId="2621"/>
            <ac:spMk id="2" creationId="{10304424-DB4A-36E7-9E0D-D32A5DD0F26C}"/>
          </ac:spMkLst>
        </pc:spChg>
        <pc:spChg chg="mod">
          <ac:chgData name="伊健 杜" userId="e69aded81da48593" providerId="LiveId" clId="{3635123C-BE63-41FD-9E19-5FC639B74FDE}" dt="2023-03-22T13:57:19.609" v="4322"/>
          <ac:spMkLst>
            <pc:docMk/>
            <pc:sldMk cId="755294836" sldId="2621"/>
            <ac:spMk id="3" creationId="{A68883CB-963E-F336-7660-7F30997E9C5B}"/>
          </ac:spMkLst>
        </pc:spChg>
        <pc:spChg chg="add mod">
          <ac:chgData name="伊健 杜" userId="e69aded81da48593" providerId="LiveId" clId="{3635123C-BE63-41FD-9E19-5FC639B74FDE}" dt="2023-03-22T12:35:53.283" v="3984" actId="11529"/>
          <ac:spMkLst>
            <pc:docMk/>
            <pc:sldMk cId="755294836" sldId="2621"/>
            <ac:spMk id="4" creationId="{3324DD38-4847-C12B-AC0F-5401F9CE439B}"/>
          </ac:spMkLst>
        </pc:spChg>
        <pc:picChg chg="add mod">
          <ac:chgData name="伊健 杜" userId="e69aded81da48593" providerId="LiveId" clId="{3635123C-BE63-41FD-9E19-5FC639B74FDE}" dt="2023-03-22T12:35:34.061" v="3981" actId="1076"/>
          <ac:picMkLst>
            <pc:docMk/>
            <pc:sldMk cId="755294836" sldId="2621"/>
            <ac:picMk id="1026" creationId="{A745E9DA-F27D-69E1-916B-59DFA701D99A}"/>
          </ac:picMkLst>
        </pc:picChg>
        <pc:picChg chg="add mod">
          <ac:chgData name="伊健 杜" userId="e69aded81da48593" providerId="LiveId" clId="{3635123C-BE63-41FD-9E19-5FC639B74FDE}" dt="2023-03-22T12:35:39.321" v="3983" actId="1076"/>
          <ac:picMkLst>
            <pc:docMk/>
            <pc:sldMk cId="755294836" sldId="2621"/>
            <ac:picMk id="1028" creationId="{E722B333-06AC-EDC7-BDD9-B642F8DD1E3A}"/>
          </ac:picMkLst>
        </pc:picChg>
        <pc:picChg chg="del mod">
          <ac:chgData name="伊健 杜" userId="e69aded81da48593" providerId="LiveId" clId="{3635123C-BE63-41FD-9E19-5FC639B74FDE}" dt="2023-03-22T11:32:28.040" v="18" actId="478"/>
          <ac:picMkLst>
            <pc:docMk/>
            <pc:sldMk cId="755294836" sldId="2621"/>
            <ac:picMk id="7170" creationId="{304B0FF3-1E47-2C35-E830-5575303B7EE8}"/>
          </ac:picMkLst>
        </pc:picChg>
      </pc:sldChg>
      <pc:sldChg chg="del">
        <pc:chgData name="伊健 杜" userId="e69aded81da48593" providerId="LiveId" clId="{3635123C-BE63-41FD-9E19-5FC639B74FDE}" dt="2023-03-22T11:20:10.689" v="1" actId="47"/>
        <pc:sldMkLst>
          <pc:docMk/>
          <pc:sldMk cId="3409907677" sldId="2622"/>
        </pc:sldMkLst>
      </pc:sldChg>
      <pc:sldChg chg="del">
        <pc:chgData name="伊健 杜" userId="e69aded81da48593" providerId="LiveId" clId="{3635123C-BE63-41FD-9E19-5FC639B74FDE}" dt="2023-03-22T11:20:10.689" v="1" actId="47"/>
        <pc:sldMkLst>
          <pc:docMk/>
          <pc:sldMk cId="2009972606" sldId="2623"/>
        </pc:sldMkLst>
      </pc:sldChg>
      <pc:sldChg chg="modSp mod">
        <pc:chgData name="伊健 杜" userId="e69aded81da48593" providerId="LiveId" clId="{3635123C-BE63-41FD-9E19-5FC639B74FDE}" dt="2023-03-22T13:57:19.609" v="4322"/>
        <pc:sldMkLst>
          <pc:docMk/>
          <pc:sldMk cId="3735269636" sldId="2624"/>
        </pc:sldMkLst>
        <pc:spChg chg="mod">
          <ac:chgData name="伊健 杜" userId="e69aded81da48593" providerId="LiveId" clId="{3635123C-BE63-41FD-9E19-5FC639B74FDE}" dt="2023-03-22T13:57:19.609" v="4322"/>
          <ac:spMkLst>
            <pc:docMk/>
            <pc:sldMk cId="3735269636" sldId="2624"/>
            <ac:spMk id="2" creationId="{78943CB7-6E90-3B32-EFCE-321306C585B6}"/>
          </ac:spMkLst>
        </pc:spChg>
      </pc:sldChg>
      <pc:sldChg chg="addSp modSp add mod">
        <pc:chgData name="伊健 杜" userId="e69aded81da48593" providerId="LiveId" clId="{3635123C-BE63-41FD-9E19-5FC639B74FDE}" dt="2023-03-22T13:57:19.609" v="4322"/>
        <pc:sldMkLst>
          <pc:docMk/>
          <pc:sldMk cId="939076154" sldId="2625"/>
        </pc:sldMkLst>
        <pc:spChg chg="mod">
          <ac:chgData name="伊健 杜" userId="e69aded81da48593" providerId="LiveId" clId="{3635123C-BE63-41FD-9E19-5FC639B74FDE}" dt="2023-03-22T13:57:19.609" v="4322"/>
          <ac:spMkLst>
            <pc:docMk/>
            <pc:sldMk cId="939076154" sldId="2625"/>
            <ac:spMk id="3" creationId="{A68883CB-963E-F336-7660-7F30997E9C5B}"/>
          </ac:spMkLst>
        </pc:spChg>
        <pc:picChg chg="add mod">
          <ac:chgData name="伊健 杜" userId="e69aded81da48593" providerId="LiveId" clId="{3635123C-BE63-41FD-9E19-5FC639B74FDE}" dt="2023-03-22T12:36:39.917" v="3992" actId="1076"/>
          <ac:picMkLst>
            <pc:docMk/>
            <pc:sldMk cId="939076154" sldId="2625"/>
            <ac:picMk id="3074" creationId="{2482EA66-EAE2-6EF8-A148-90AD895C25AA}"/>
          </ac:picMkLst>
        </pc:picChg>
      </pc:sldChg>
      <pc:sldChg chg="del">
        <pc:chgData name="伊健 杜" userId="e69aded81da48593" providerId="LiveId" clId="{3635123C-BE63-41FD-9E19-5FC639B74FDE}" dt="2023-03-22T11:20:06.539" v="0" actId="47"/>
        <pc:sldMkLst>
          <pc:docMk/>
          <pc:sldMk cId="946604813" sldId="2625"/>
        </pc:sldMkLst>
      </pc:sldChg>
      <pc:sldChg chg="addSp modSp add mod">
        <pc:chgData name="伊健 杜" userId="e69aded81da48593" providerId="LiveId" clId="{3635123C-BE63-41FD-9E19-5FC639B74FDE}" dt="2023-03-22T13:57:19.609" v="4322"/>
        <pc:sldMkLst>
          <pc:docMk/>
          <pc:sldMk cId="3731045384" sldId="2626"/>
        </pc:sldMkLst>
        <pc:spChg chg="mod">
          <ac:chgData name="伊健 杜" userId="e69aded81da48593" providerId="LiveId" clId="{3635123C-BE63-41FD-9E19-5FC639B74FDE}" dt="2023-03-22T11:34:20.725" v="219" actId="20577"/>
          <ac:spMkLst>
            <pc:docMk/>
            <pc:sldMk cId="3731045384" sldId="2626"/>
            <ac:spMk id="2" creationId="{10304424-DB4A-36E7-9E0D-D32A5DD0F26C}"/>
          </ac:spMkLst>
        </pc:spChg>
        <pc:spChg chg="mod">
          <ac:chgData name="伊健 杜" userId="e69aded81da48593" providerId="LiveId" clId="{3635123C-BE63-41FD-9E19-5FC639B74FDE}" dt="2023-03-22T13:57:19.609" v="4322"/>
          <ac:spMkLst>
            <pc:docMk/>
            <pc:sldMk cId="3731045384" sldId="2626"/>
            <ac:spMk id="3" creationId="{A68883CB-963E-F336-7660-7F30997E9C5B}"/>
          </ac:spMkLst>
        </pc:spChg>
        <pc:picChg chg="add mod">
          <ac:chgData name="伊健 杜" userId="e69aded81da48593" providerId="LiveId" clId="{3635123C-BE63-41FD-9E19-5FC639B74FDE}" dt="2023-03-22T12:36:57.695" v="3994" actId="1076"/>
          <ac:picMkLst>
            <pc:docMk/>
            <pc:sldMk cId="3731045384" sldId="2626"/>
            <ac:picMk id="4098" creationId="{06B307C6-EFEE-7642-EB0A-FD587620D545}"/>
          </ac:picMkLst>
        </pc:picChg>
      </pc:sldChg>
      <pc:sldChg chg="del">
        <pc:chgData name="伊健 杜" userId="e69aded81da48593" providerId="LiveId" clId="{3635123C-BE63-41FD-9E19-5FC639B74FDE}" dt="2023-03-22T11:20:06.539" v="0" actId="47"/>
        <pc:sldMkLst>
          <pc:docMk/>
          <pc:sldMk cId="3967738040" sldId="2626"/>
        </pc:sldMkLst>
      </pc:sldChg>
      <pc:sldChg chg="del">
        <pc:chgData name="伊健 杜" userId="e69aded81da48593" providerId="LiveId" clId="{3635123C-BE63-41FD-9E19-5FC639B74FDE}" dt="2023-03-22T11:20:06.539" v="0" actId="47"/>
        <pc:sldMkLst>
          <pc:docMk/>
          <pc:sldMk cId="3099328736" sldId="2627"/>
        </pc:sldMkLst>
      </pc:sldChg>
      <pc:sldChg chg="addSp modSp add mod">
        <pc:chgData name="伊健 杜" userId="e69aded81da48593" providerId="LiveId" clId="{3635123C-BE63-41FD-9E19-5FC639B74FDE}" dt="2023-03-22T13:57:19.609" v="4322"/>
        <pc:sldMkLst>
          <pc:docMk/>
          <pc:sldMk cId="3227331100" sldId="2627"/>
        </pc:sldMkLst>
        <pc:spChg chg="mod">
          <ac:chgData name="伊健 杜" userId="e69aded81da48593" providerId="LiveId" clId="{3635123C-BE63-41FD-9E19-5FC639B74FDE}" dt="2023-03-22T13:57:19.609" v="4322"/>
          <ac:spMkLst>
            <pc:docMk/>
            <pc:sldMk cId="3227331100" sldId="2627"/>
            <ac:spMk id="3" creationId="{A68883CB-963E-F336-7660-7F30997E9C5B}"/>
          </ac:spMkLst>
        </pc:spChg>
        <pc:picChg chg="add mod">
          <ac:chgData name="伊健 杜" userId="e69aded81da48593" providerId="LiveId" clId="{3635123C-BE63-41FD-9E19-5FC639B74FDE}" dt="2023-03-22T12:36:14.780" v="3988" actId="1076"/>
          <ac:picMkLst>
            <pc:docMk/>
            <pc:sldMk cId="3227331100" sldId="2627"/>
            <ac:picMk id="2050" creationId="{0642B783-9BA8-4E4C-BCF1-187159A7A4A6}"/>
          </ac:picMkLst>
        </pc:picChg>
      </pc:sldChg>
      <pc:sldChg chg="modSp add mod">
        <pc:chgData name="伊健 杜" userId="e69aded81da48593" providerId="LiveId" clId="{3635123C-BE63-41FD-9E19-5FC639B74FDE}" dt="2023-03-22T13:57:19.609" v="4322"/>
        <pc:sldMkLst>
          <pc:docMk/>
          <pc:sldMk cId="1818858449" sldId="2628"/>
        </pc:sldMkLst>
        <pc:spChg chg="mod">
          <ac:chgData name="伊健 杜" userId="e69aded81da48593" providerId="LiveId" clId="{3635123C-BE63-41FD-9E19-5FC639B74FDE}" dt="2023-03-22T13:57:19.609" v="4322"/>
          <ac:spMkLst>
            <pc:docMk/>
            <pc:sldMk cId="1818858449" sldId="2628"/>
            <ac:spMk id="2" creationId="{78943CB7-6E90-3B32-EFCE-321306C585B6}"/>
          </ac:spMkLst>
        </pc:spChg>
      </pc:sldChg>
      <pc:sldChg chg="add del">
        <pc:chgData name="伊健 杜" userId="e69aded81da48593" providerId="LiveId" clId="{3635123C-BE63-41FD-9E19-5FC639B74FDE}" dt="2023-03-22T11:39:52.382" v="597" actId="47"/>
        <pc:sldMkLst>
          <pc:docMk/>
          <pc:sldMk cId="2254058817" sldId="2629"/>
        </pc:sldMkLst>
      </pc:sldChg>
      <pc:sldChg chg="addSp modSp add mod">
        <pc:chgData name="伊健 杜" userId="e69aded81da48593" providerId="LiveId" clId="{3635123C-BE63-41FD-9E19-5FC639B74FDE}" dt="2023-03-22T13:57:19.609" v="4322"/>
        <pc:sldMkLst>
          <pc:docMk/>
          <pc:sldMk cId="3869946495" sldId="2629"/>
        </pc:sldMkLst>
        <pc:spChg chg="mod">
          <ac:chgData name="伊健 杜" userId="e69aded81da48593" providerId="LiveId" clId="{3635123C-BE63-41FD-9E19-5FC639B74FDE}" dt="2023-03-22T13:57:19.609" v="4322"/>
          <ac:spMkLst>
            <pc:docMk/>
            <pc:sldMk cId="3869946495" sldId="2629"/>
            <ac:spMk id="6" creationId="{820CF020-8417-805D-3C80-BC875640C944}"/>
          </ac:spMkLst>
        </pc:spChg>
        <pc:picChg chg="add mod">
          <ac:chgData name="伊健 杜" userId="e69aded81da48593" providerId="LiveId" clId="{3635123C-BE63-41FD-9E19-5FC639B74FDE}" dt="2023-03-22T12:38:49.260" v="4078" actId="1076"/>
          <ac:picMkLst>
            <pc:docMk/>
            <pc:sldMk cId="3869946495" sldId="2629"/>
            <ac:picMk id="6146" creationId="{E791792A-B397-2DE8-70A4-F0B2F88AE093}"/>
          </ac:picMkLst>
        </pc:picChg>
      </pc:sldChg>
      <pc:sldChg chg="addSp modSp add mod">
        <pc:chgData name="伊健 杜" userId="e69aded81da48593" providerId="LiveId" clId="{3635123C-BE63-41FD-9E19-5FC639B74FDE}" dt="2023-03-22T13:57:19.609" v="4322"/>
        <pc:sldMkLst>
          <pc:docMk/>
          <pc:sldMk cId="457808692" sldId="2630"/>
        </pc:sldMkLst>
        <pc:spChg chg="mod">
          <ac:chgData name="伊健 杜" userId="e69aded81da48593" providerId="LiveId" clId="{3635123C-BE63-41FD-9E19-5FC639B74FDE}" dt="2023-03-22T13:57:19.609" v="4322"/>
          <ac:spMkLst>
            <pc:docMk/>
            <pc:sldMk cId="457808692" sldId="2630"/>
            <ac:spMk id="6" creationId="{820CF020-8417-805D-3C80-BC875640C944}"/>
          </ac:spMkLst>
        </pc:spChg>
        <pc:picChg chg="add mod">
          <ac:chgData name="伊健 杜" userId="e69aded81da48593" providerId="LiveId" clId="{3635123C-BE63-41FD-9E19-5FC639B74FDE}" dt="2023-03-22T12:39:45.454" v="4081" actId="1076"/>
          <ac:picMkLst>
            <pc:docMk/>
            <pc:sldMk cId="457808692" sldId="2630"/>
            <ac:picMk id="7170" creationId="{DC427F4B-7F1E-D566-FC56-3E710677394B}"/>
          </ac:picMkLst>
        </pc:picChg>
      </pc:sldChg>
      <pc:sldChg chg="addSp modSp add mod">
        <pc:chgData name="伊健 杜" userId="e69aded81da48593" providerId="LiveId" clId="{3635123C-BE63-41FD-9E19-5FC639B74FDE}" dt="2023-03-22T13:57:19.609" v="4322"/>
        <pc:sldMkLst>
          <pc:docMk/>
          <pc:sldMk cId="2494598239" sldId="2631"/>
        </pc:sldMkLst>
        <pc:spChg chg="mod">
          <ac:chgData name="伊健 杜" userId="e69aded81da48593" providerId="LiveId" clId="{3635123C-BE63-41FD-9E19-5FC639B74FDE}" dt="2023-03-22T13:57:19.609" v="4322"/>
          <ac:spMkLst>
            <pc:docMk/>
            <pc:sldMk cId="2494598239" sldId="2631"/>
            <ac:spMk id="2" creationId="{78943CB7-6E90-3B32-EFCE-321306C585B6}"/>
          </ac:spMkLst>
        </pc:spChg>
        <pc:spChg chg="add mod">
          <ac:chgData name="伊健 杜" userId="e69aded81da48593" providerId="LiveId" clId="{3635123C-BE63-41FD-9E19-5FC639B74FDE}" dt="2023-03-22T11:45:00.738" v="1095" actId="1076"/>
          <ac:spMkLst>
            <pc:docMk/>
            <pc:sldMk cId="2494598239" sldId="2631"/>
            <ac:spMk id="3" creationId="{D6551B61-7627-9D29-5D08-89474BBD49C1}"/>
          </ac:spMkLst>
        </pc:spChg>
      </pc:sldChg>
      <pc:sldChg chg="addSp modSp add mod">
        <pc:chgData name="伊健 杜" userId="e69aded81da48593" providerId="LiveId" clId="{3635123C-BE63-41FD-9E19-5FC639B74FDE}" dt="2023-03-22T13:57:19.609" v="4322"/>
        <pc:sldMkLst>
          <pc:docMk/>
          <pc:sldMk cId="2749241667" sldId="2632"/>
        </pc:sldMkLst>
        <pc:spChg chg="mod">
          <ac:chgData name="伊健 杜" userId="e69aded81da48593" providerId="LiveId" clId="{3635123C-BE63-41FD-9E19-5FC639B74FDE}" dt="2023-03-22T11:45:22.369" v="1121"/>
          <ac:spMkLst>
            <pc:docMk/>
            <pc:sldMk cId="2749241667" sldId="2632"/>
            <ac:spMk id="2" creationId="{10304424-DB4A-36E7-9E0D-D32A5DD0F26C}"/>
          </ac:spMkLst>
        </pc:spChg>
        <pc:spChg chg="mod">
          <ac:chgData name="伊健 杜" userId="e69aded81da48593" providerId="LiveId" clId="{3635123C-BE63-41FD-9E19-5FC639B74FDE}" dt="2023-03-22T13:57:19.609" v="4322"/>
          <ac:spMkLst>
            <pc:docMk/>
            <pc:sldMk cId="2749241667" sldId="2632"/>
            <ac:spMk id="3" creationId="{A68883CB-963E-F336-7660-7F30997E9C5B}"/>
          </ac:spMkLst>
        </pc:spChg>
        <pc:picChg chg="add mod">
          <ac:chgData name="伊健 杜" userId="e69aded81da48593" providerId="LiveId" clId="{3635123C-BE63-41FD-9E19-5FC639B74FDE}" dt="2023-03-22T12:40:03.192" v="4086" actId="1076"/>
          <ac:picMkLst>
            <pc:docMk/>
            <pc:sldMk cId="2749241667" sldId="2632"/>
            <ac:picMk id="8194" creationId="{E76A0F5B-FD09-1A99-5311-B23A3951F296}"/>
          </ac:picMkLst>
        </pc:picChg>
      </pc:sldChg>
      <pc:sldChg chg="addSp modSp add mod">
        <pc:chgData name="伊健 杜" userId="e69aded81da48593" providerId="LiveId" clId="{3635123C-BE63-41FD-9E19-5FC639B74FDE}" dt="2023-03-22T13:57:19.609" v="4322"/>
        <pc:sldMkLst>
          <pc:docMk/>
          <pc:sldMk cId="3507500896" sldId="2633"/>
        </pc:sldMkLst>
        <pc:spChg chg="mod">
          <ac:chgData name="伊健 杜" userId="e69aded81da48593" providerId="LiveId" clId="{3635123C-BE63-41FD-9E19-5FC639B74FDE}" dt="2023-03-22T13:57:19.609" v="4322"/>
          <ac:spMkLst>
            <pc:docMk/>
            <pc:sldMk cId="3507500896" sldId="2633"/>
            <ac:spMk id="3" creationId="{A68883CB-963E-F336-7660-7F30997E9C5B}"/>
          </ac:spMkLst>
        </pc:spChg>
        <pc:picChg chg="add mod">
          <ac:chgData name="伊健 杜" userId="e69aded81da48593" providerId="LiveId" clId="{3635123C-BE63-41FD-9E19-5FC639B74FDE}" dt="2023-03-22T12:40:55.792" v="4088" actId="1076"/>
          <ac:picMkLst>
            <pc:docMk/>
            <pc:sldMk cId="3507500896" sldId="2633"/>
            <ac:picMk id="9218" creationId="{FCF94B34-9540-D099-E22F-63938C68D240}"/>
          </ac:picMkLst>
        </pc:picChg>
      </pc:sldChg>
      <pc:sldChg chg="modSp add mod">
        <pc:chgData name="伊健 杜" userId="e69aded81da48593" providerId="LiveId" clId="{3635123C-BE63-41FD-9E19-5FC639B74FDE}" dt="2023-03-22T13:57:19.609" v="4322"/>
        <pc:sldMkLst>
          <pc:docMk/>
          <pc:sldMk cId="3830968063" sldId="2634"/>
        </pc:sldMkLst>
        <pc:spChg chg="mod">
          <ac:chgData name="伊健 杜" userId="e69aded81da48593" providerId="LiveId" clId="{3635123C-BE63-41FD-9E19-5FC639B74FDE}" dt="2023-03-22T13:57:19.609" v="4322"/>
          <ac:spMkLst>
            <pc:docMk/>
            <pc:sldMk cId="3830968063" sldId="2634"/>
            <ac:spMk id="2" creationId="{78943CB7-6E90-3B32-EFCE-321306C585B6}"/>
          </ac:spMkLst>
        </pc:spChg>
      </pc:sldChg>
      <pc:sldChg chg="addSp modSp add mod">
        <pc:chgData name="伊健 杜" userId="e69aded81da48593" providerId="LiveId" clId="{3635123C-BE63-41FD-9E19-5FC639B74FDE}" dt="2023-03-22T13:57:19.609" v="4322"/>
        <pc:sldMkLst>
          <pc:docMk/>
          <pc:sldMk cId="203393440" sldId="2635"/>
        </pc:sldMkLst>
        <pc:spChg chg="mod">
          <ac:chgData name="伊健 杜" userId="e69aded81da48593" providerId="LiveId" clId="{3635123C-BE63-41FD-9E19-5FC639B74FDE}" dt="2023-03-22T13:57:19.609" v="4322"/>
          <ac:spMkLst>
            <pc:docMk/>
            <pc:sldMk cId="203393440" sldId="2635"/>
            <ac:spMk id="2" creationId="{10304424-DB4A-36E7-9E0D-D32A5DD0F26C}"/>
          </ac:spMkLst>
        </pc:spChg>
        <pc:spChg chg="mod">
          <ac:chgData name="伊健 杜" userId="e69aded81da48593" providerId="LiveId" clId="{3635123C-BE63-41FD-9E19-5FC639B74FDE}" dt="2023-03-22T13:57:19.609" v="4322"/>
          <ac:spMkLst>
            <pc:docMk/>
            <pc:sldMk cId="203393440" sldId="2635"/>
            <ac:spMk id="3" creationId="{A68883CB-963E-F336-7660-7F30997E9C5B}"/>
          </ac:spMkLst>
        </pc:spChg>
        <pc:picChg chg="add mod">
          <ac:chgData name="伊健 杜" userId="e69aded81da48593" providerId="LiveId" clId="{3635123C-BE63-41FD-9E19-5FC639B74FDE}" dt="2023-03-22T12:41:59.545" v="4092" actId="1076"/>
          <ac:picMkLst>
            <pc:docMk/>
            <pc:sldMk cId="203393440" sldId="2635"/>
            <ac:picMk id="10242" creationId="{B9817100-2DDE-DCD5-CBDA-63D52CB374D6}"/>
          </ac:picMkLst>
        </pc:picChg>
        <pc:picChg chg="add mod">
          <ac:chgData name="伊健 杜" userId="e69aded81da48593" providerId="LiveId" clId="{3635123C-BE63-41FD-9E19-5FC639B74FDE}" dt="2023-03-22T12:42:04.992" v="4094" actId="1076"/>
          <ac:picMkLst>
            <pc:docMk/>
            <pc:sldMk cId="203393440" sldId="2635"/>
            <ac:picMk id="10244" creationId="{98030564-1CC5-220D-3D0C-9CC71BA7FB85}"/>
          </ac:picMkLst>
        </pc:picChg>
      </pc:sldChg>
      <pc:sldChg chg="modSp add mod">
        <pc:chgData name="伊健 杜" userId="e69aded81da48593" providerId="LiveId" clId="{3635123C-BE63-41FD-9E19-5FC639B74FDE}" dt="2023-03-22T13:57:19.609" v="4322"/>
        <pc:sldMkLst>
          <pc:docMk/>
          <pc:sldMk cId="1118881651" sldId="2636"/>
        </pc:sldMkLst>
        <pc:spChg chg="mod">
          <ac:chgData name="伊健 杜" userId="e69aded81da48593" providerId="LiveId" clId="{3635123C-BE63-41FD-9E19-5FC639B74FDE}" dt="2023-03-22T13:57:19.609" v="4322"/>
          <ac:spMkLst>
            <pc:docMk/>
            <pc:sldMk cId="1118881651" sldId="2636"/>
            <ac:spMk id="2" creationId="{78943CB7-6E90-3B32-EFCE-321306C585B6}"/>
          </ac:spMkLst>
        </pc:spChg>
      </pc:sldChg>
      <pc:sldChg chg="addSp modSp add mod">
        <pc:chgData name="伊健 杜" userId="e69aded81da48593" providerId="LiveId" clId="{3635123C-BE63-41FD-9E19-5FC639B74FDE}" dt="2023-03-22T13:57:19.609" v="4322"/>
        <pc:sldMkLst>
          <pc:docMk/>
          <pc:sldMk cId="321922368" sldId="2637"/>
        </pc:sldMkLst>
        <pc:spChg chg="mod">
          <ac:chgData name="伊健 杜" userId="e69aded81da48593" providerId="LiveId" clId="{3635123C-BE63-41FD-9E19-5FC639B74FDE}" dt="2023-03-22T13:57:19.609" v="4322"/>
          <ac:spMkLst>
            <pc:docMk/>
            <pc:sldMk cId="321922368" sldId="2637"/>
            <ac:spMk id="2" creationId="{10304424-DB4A-36E7-9E0D-D32A5DD0F26C}"/>
          </ac:spMkLst>
        </pc:spChg>
        <pc:spChg chg="mod">
          <ac:chgData name="伊健 杜" userId="e69aded81da48593" providerId="LiveId" clId="{3635123C-BE63-41FD-9E19-5FC639B74FDE}" dt="2023-03-22T13:57:19.609" v="4322"/>
          <ac:spMkLst>
            <pc:docMk/>
            <pc:sldMk cId="321922368" sldId="2637"/>
            <ac:spMk id="3" creationId="{A68883CB-963E-F336-7660-7F30997E9C5B}"/>
          </ac:spMkLst>
        </pc:spChg>
        <pc:spChg chg="add mod">
          <ac:chgData name="伊健 杜" userId="e69aded81da48593" providerId="LiveId" clId="{3635123C-BE63-41FD-9E19-5FC639B74FDE}" dt="2023-03-22T12:43:31.505" v="4109"/>
          <ac:spMkLst>
            <pc:docMk/>
            <pc:sldMk cId="321922368" sldId="2637"/>
            <ac:spMk id="4" creationId="{F9ECECB2-1827-01B6-0CEF-5596ED0F0362}"/>
          </ac:spMkLst>
        </pc:spChg>
        <pc:picChg chg="add mod">
          <ac:chgData name="伊健 杜" userId="e69aded81da48593" providerId="LiveId" clId="{3635123C-BE63-41FD-9E19-5FC639B74FDE}" dt="2023-03-22T12:43:18.276" v="4098" actId="14100"/>
          <ac:picMkLst>
            <pc:docMk/>
            <pc:sldMk cId="321922368" sldId="2637"/>
            <ac:picMk id="12290" creationId="{62D65222-1AF3-C8F4-C2ED-C86C19510931}"/>
          </ac:picMkLst>
        </pc:picChg>
      </pc:sldChg>
      <pc:sldChg chg="addSp modSp add mod">
        <pc:chgData name="伊健 杜" userId="e69aded81da48593" providerId="LiveId" clId="{3635123C-BE63-41FD-9E19-5FC639B74FDE}" dt="2023-03-22T13:57:19.609" v="4322"/>
        <pc:sldMkLst>
          <pc:docMk/>
          <pc:sldMk cId="855373868" sldId="2638"/>
        </pc:sldMkLst>
        <pc:spChg chg="mod">
          <ac:chgData name="伊健 杜" userId="e69aded81da48593" providerId="LiveId" clId="{3635123C-BE63-41FD-9E19-5FC639B74FDE}" dt="2023-03-22T13:57:19.609" v="4322"/>
          <ac:spMkLst>
            <pc:docMk/>
            <pc:sldMk cId="855373868" sldId="2638"/>
            <ac:spMk id="2" creationId="{10304424-DB4A-36E7-9E0D-D32A5DD0F26C}"/>
          </ac:spMkLst>
        </pc:spChg>
        <pc:spChg chg="mod">
          <ac:chgData name="伊健 杜" userId="e69aded81da48593" providerId="LiveId" clId="{3635123C-BE63-41FD-9E19-5FC639B74FDE}" dt="2023-03-22T13:57:19.609" v="4322"/>
          <ac:spMkLst>
            <pc:docMk/>
            <pc:sldMk cId="855373868" sldId="2638"/>
            <ac:spMk id="3" creationId="{A68883CB-963E-F336-7660-7F30997E9C5B}"/>
          </ac:spMkLst>
        </pc:spChg>
        <pc:picChg chg="add mod">
          <ac:chgData name="伊健 杜" userId="e69aded81da48593" providerId="LiveId" clId="{3635123C-BE63-41FD-9E19-5FC639B74FDE}" dt="2023-03-22T12:42:35.797" v="4096" actId="1076"/>
          <ac:picMkLst>
            <pc:docMk/>
            <pc:sldMk cId="855373868" sldId="2638"/>
            <ac:picMk id="11266" creationId="{CDFC6475-5DCB-9516-849C-1B75DCA4CE21}"/>
          </ac:picMkLst>
        </pc:picChg>
      </pc:sldChg>
      <pc:sldChg chg="addSp modSp add mod ord">
        <pc:chgData name="伊健 杜" userId="e69aded81da48593" providerId="LiveId" clId="{3635123C-BE63-41FD-9E19-5FC639B74FDE}" dt="2023-03-22T13:57:19.609" v="4322"/>
        <pc:sldMkLst>
          <pc:docMk/>
          <pc:sldMk cId="448542869" sldId="2639"/>
        </pc:sldMkLst>
        <pc:spChg chg="mod">
          <ac:chgData name="伊健 杜" userId="e69aded81da48593" providerId="LiveId" clId="{3635123C-BE63-41FD-9E19-5FC639B74FDE}" dt="2023-03-22T13:57:19.609" v="4322"/>
          <ac:spMkLst>
            <pc:docMk/>
            <pc:sldMk cId="448542869" sldId="2639"/>
            <ac:spMk id="2" creationId="{78943CB7-6E90-3B32-EFCE-321306C585B6}"/>
          </ac:spMkLst>
        </pc:spChg>
        <pc:picChg chg="add mod modCrop">
          <ac:chgData name="伊健 杜" userId="e69aded81da48593" providerId="LiveId" clId="{3635123C-BE63-41FD-9E19-5FC639B74FDE}" dt="2023-03-22T12:20:28.163" v="2868" actId="14100"/>
          <ac:picMkLst>
            <pc:docMk/>
            <pc:sldMk cId="448542869" sldId="2639"/>
            <ac:picMk id="4" creationId="{5AB4E753-A86F-CACD-4FAA-BAF0160A45B1}"/>
          </ac:picMkLst>
        </pc:picChg>
        <pc:picChg chg="add mod modCrop">
          <ac:chgData name="伊健 杜" userId="e69aded81da48593" providerId="LiveId" clId="{3635123C-BE63-41FD-9E19-5FC639B74FDE}" dt="2023-03-22T12:27:24.273" v="3428" actId="14100"/>
          <ac:picMkLst>
            <pc:docMk/>
            <pc:sldMk cId="448542869" sldId="2639"/>
            <ac:picMk id="6" creationId="{8F822DA8-27BB-91EC-F43B-D8806BF619CA}"/>
          </ac:picMkLst>
        </pc:picChg>
      </pc:sldChg>
      <pc:sldChg chg="modSp add del mod">
        <pc:chgData name="伊健 杜" userId="e69aded81da48593" providerId="LiveId" clId="{3635123C-BE63-41FD-9E19-5FC639B74FDE}" dt="2023-03-22T11:51:22.858" v="1862" actId="47"/>
        <pc:sldMkLst>
          <pc:docMk/>
          <pc:sldMk cId="686010639" sldId="2639"/>
        </pc:sldMkLst>
        <pc:spChg chg="mod">
          <ac:chgData name="伊健 杜" userId="e69aded81da48593" providerId="LiveId" clId="{3635123C-BE63-41FD-9E19-5FC639B74FDE}" dt="2023-03-22T11:50:43.613" v="1861"/>
          <ac:spMkLst>
            <pc:docMk/>
            <pc:sldMk cId="686010639" sldId="2639"/>
            <ac:spMk id="2" creationId="{78943CB7-6E90-3B32-EFCE-321306C585B6}"/>
          </ac:spMkLst>
        </pc:spChg>
      </pc:sldChg>
      <pc:sldChg chg="addSp modSp add mod">
        <pc:chgData name="伊健 杜" userId="e69aded81da48593" providerId="LiveId" clId="{3635123C-BE63-41FD-9E19-5FC639B74FDE}" dt="2023-03-22T13:57:19.609" v="4322"/>
        <pc:sldMkLst>
          <pc:docMk/>
          <pc:sldMk cId="2330373743" sldId="2640"/>
        </pc:sldMkLst>
        <pc:spChg chg="mod">
          <ac:chgData name="伊健 杜" userId="e69aded81da48593" providerId="LiveId" clId="{3635123C-BE63-41FD-9E19-5FC639B74FDE}" dt="2023-03-22T13:57:19.609" v="4322"/>
          <ac:spMkLst>
            <pc:docMk/>
            <pc:sldMk cId="2330373743" sldId="2640"/>
            <ac:spMk id="2" creationId="{10304424-DB4A-36E7-9E0D-D32A5DD0F26C}"/>
          </ac:spMkLst>
        </pc:spChg>
        <pc:spChg chg="mod">
          <ac:chgData name="伊健 杜" userId="e69aded81da48593" providerId="LiveId" clId="{3635123C-BE63-41FD-9E19-5FC639B74FDE}" dt="2023-03-22T13:57:19.609" v="4322"/>
          <ac:spMkLst>
            <pc:docMk/>
            <pc:sldMk cId="2330373743" sldId="2640"/>
            <ac:spMk id="3" creationId="{A68883CB-963E-F336-7660-7F30997E9C5B}"/>
          </ac:spMkLst>
        </pc:spChg>
        <pc:picChg chg="add mod">
          <ac:chgData name="伊健 杜" userId="e69aded81da48593" providerId="LiveId" clId="{3635123C-BE63-41FD-9E19-5FC639B74FDE}" dt="2023-03-22T12:44:08.750" v="4115" actId="1076"/>
          <ac:picMkLst>
            <pc:docMk/>
            <pc:sldMk cId="2330373743" sldId="2640"/>
            <ac:picMk id="13314" creationId="{2D473335-F099-39B6-3C65-55A85EE3FB18}"/>
          </ac:picMkLst>
        </pc:picChg>
        <pc:picChg chg="add mod">
          <ac:chgData name="伊健 杜" userId="e69aded81da48593" providerId="LiveId" clId="{3635123C-BE63-41FD-9E19-5FC639B74FDE}" dt="2023-03-22T12:44:10.875" v="4117" actId="1076"/>
          <ac:picMkLst>
            <pc:docMk/>
            <pc:sldMk cId="2330373743" sldId="2640"/>
            <ac:picMk id="13316" creationId="{CD7E6CBD-399A-1098-CD4F-9715D97DF313}"/>
          </ac:picMkLst>
        </pc:picChg>
      </pc:sldChg>
      <pc:sldChg chg="addSp modSp add mod">
        <pc:chgData name="伊健 杜" userId="e69aded81da48593" providerId="LiveId" clId="{3635123C-BE63-41FD-9E19-5FC639B74FDE}" dt="2023-03-22T13:57:19.609" v="4322"/>
        <pc:sldMkLst>
          <pc:docMk/>
          <pc:sldMk cId="708081134" sldId="2641"/>
        </pc:sldMkLst>
        <pc:spChg chg="mod">
          <ac:chgData name="伊健 杜" userId="e69aded81da48593" providerId="LiveId" clId="{3635123C-BE63-41FD-9E19-5FC639B74FDE}" dt="2023-03-22T13:57:19.609" v="4322"/>
          <ac:spMkLst>
            <pc:docMk/>
            <pc:sldMk cId="708081134" sldId="2641"/>
            <ac:spMk id="2" creationId="{10304424-DB4A-36E7-9E0D-D32A5DD0F26C}"/>
          </ac:spMkLst>
        </pc:spChg>
        <pc:spChg chg="mod">
          <ac:chgData name="伊健 杜" userId="e69aded81da48593" providerId="LiveId" clId="{3635123C-BE63-41FD-9E19-5FC639B74FDE}" dt="2023-03-22T13:57:19.609" v="4322"/>
          <ac:spMkLst>
            <pc:docMk/>
            <pc:sldMk cId="708081134" sldId="2641"/>
            <ac:spMk id="3" creationId="{A68883CB-963E-F336-7660-7F30997E9C5B}"/>
          </ac:spMkLst>
        </pc:spChg>
        <pc:picChg chg="add mod">
          <ac:chgData name="伊健 杜" userId="e69aded81da48593" providerId="LiveId" clId="{3635123C-BE63-41FD-9E19-5FC639B74FDE}" dt="2023-03-22T12:44:46.065" v="4119" actId="1076"/>
          <ac:picMkLst>
            <pc:docMk/>
            <pc:sldMk cId="708081134" sldId="2641"/>
            <ac:picMk id="14338" creationId="{74BE6CFA-5420-22A9-2C01-EDEA2B662962}"/>
          </ac:picMkLst>
        </pc:picChg>
        <pc:picChg chg="add mod">
          <ac:chgData name="伊健 杜" userId="e69aded81da48593" providerId="LiveId" clId="{3635123C-BE63-41FD-9E19-5FC639B74FDE}" dt="2023-03-22T12:45:03.749" v="4122" actId="1076"/>
          <ac:picMkLst>
            <pc:docMk/>
            <pc:sldMk cId="708081134" sldId="2641"/>
            <ac:picMk id="14340" creationId="{CAD8CBC5-A275-6620-1004-5E4686888929}"/>
          </ac:picMkLst>
        </pc:picChg>
      </pc:sldChg>
      <pc:sldChg chg="addSp modSp add mod">
        <pc:chgData name="伊健 杜" userId="e69aded81da48593" providerId="LiveId" clId="{3635123C-BE63-41FD-9E19-5FC639B74FDE}" dt="2023-03-22T13:57:19.609" v="4322"/>
        <pc:sldMkLst>
          <pc:docMk/>
          <pc:sldMk cId="2144405284" sldId="2642"/>
        </pc:sldMkLst>
        <pc:spChg chg="mod">
          <ac:chgData name="伊健 杜" userId="e69aded81da48593" providerId="LiveId" clId="{3635123C-BE63-41FD-9E19-5FC639B74FDE}" dt="2023-03-22T13:57:19.609" v="4322"/>
          <ac:spMkLst>
            <pc:docMk/>
            <pc:sldMk cId="2144405284" sldId="2642"/>
            <ac:spMk id="2" creationId="{10304424-DB4A-36E7-9E0D-D32A5DD0F26C}"/>
          </ac:spMkLst>
        </pc:spChg>
        <pc:spChg chg="mod">
          <ac:chgData name="伊健 杜" userId="e69aded81da48593" providerId="LiveId" clId="{3635123C-BE63-41FD-9E19-5FC639B74FDE}" dt="2023-03-22T13:57:19.609" v="4322"/>
          <ac:spMkLst>
            <pc:docMk/>
            <pc:sldMk cId="2144405284" sldId="2642"/>
            <ac:spMk id="3" creationId="{A68883CB-963E-F336-7660-7F30997E9C5B}"/>
          </ac:spMkLst>
        </pc:spChg>
        <pc:picChg chg="add mod">
          <ac:chgData name="伊健 杜" userId="e69aded81da48593" providerId="LiveId" clId="{3635123C-BE63-41FD-9E19-5FC639B74FDE}" dt="2023-03-22T12:45:22.166" v="4124" actId="1076"/>
          <ac:picMkLst>
            <pc:docMk/>
            <pc:sldMk cId="2144405284" sldId="2642"/>
            <ac:picMk id="15362" creationId="{ACD598C9-7AFA-D2AF-C30A-072A09E49FA8}"/>
          </ac:picMkLst>
        </pc:picChg>
      </pc:sldChg>
      <pc:sldChg chg="addSp modSp add mod">
        <pc:chgData name="伊健 杜" userId="e69aded81da48593" providerId="LiveId" clId="{3635123C-BE63-41FD-9E19-5FC639B74FDE}" dt="2023-03-22T13:57:19.609" v="4322"/>
        <pc:sldMkLst>
          <pc:docMk/>
          <pc:sldMk cId="3333327225" sldId="2643"/>
        </pc:sldMkLst>
        <pc:spChg chg="mod">
          <ac:chgData name="伊健 杜" userId="e69aded81da48593" providerId="LiveId" clId="{3635123C-BE63-41FD-9E19-5FC639B74FDE}" dt="2023-03-22T13:57:19.609" v="4322"/>
          <ac:spMkLst>
            <pc:docMk/>
            <pc:sldMk cId="3333327225" sldId="2643"/>
            <ac:spMk id="2" creationId="{10304424-DB4A-36E7-9E0D-D32A5DD0F26C}"/>
          </ac:spMkLst>
        </pc:spChg>
        <pc:spChg chg="mod">
          <ac:chgData name="伊健 杜" userId="e69aded81da48593" providerId="LiveId" clId="{3635123C-BE63-41FD-9E19-5FC639B74FDE}" dt="2023-03-22T13:57:19.609" v="4322"/>
          <ac:spMkLst>
            <pc:docMk/>
            <pc:sldMk cId="3333327225" sldId="2643"/>
            <ac:spMk id="3" creationId="{A68883CB-963E-F336-7660-7F30997E9C5B}"/>
          </ac:spMkLst>
        </pc:spChg>
        <pc:picChg chg="add mod">
          <ac:chgData name="伊健 杜" userId="e69aded81da48593" providerId="LiveId" clId="{3635123C-BE63-41FD-9E19-5FC639B74FDE}" dt="2023-03-22T12:46:06.227" v="4128" actId="1076"/>
          <ac:picMkLst>
            <pc:docMk/>
            <pc:sldMk cId="3333327225" sldId="2643"/>
            <ac:picMk id="16386" creationId="{DADB2705-C74E-2FEB-9E73-23896EEE240D}"/>
          </ac:picMkLst>
        </pc:picChg>
      </pc:sldChg>
      <pc:sldChg chg="addSp modSp add mod">
        <pc:chgData name="伊健 杜" userId="e69aded81da48593" providerId="LiveId" clId="{3635123C-BE63-41FD-9E19-5FC639B74FDE}" dt="2023-03-22T13:57:19.609" v="4322"/>
        <pc:sldMkLst>
          <pc:docMk/>
          <pc:sldMk cId="3695809362" sldId="2644"/>
        </pc:sldMkLst>
        <pc:spChg chg="mod">
          <ac:chgData name="伊健 杜" userId="e69aded81da48593" providerId="LiveId" clId="{3635123C-BE63-41FD-9E19-5FC639B74FDE}" dt="2023-03-22T13:57:19.609" v="4322"/>
          <ac:spMkLst>
            <pc:docMk/>
            <pc:sldMk cId="3695809362" sldId="2644"/>
            <ac:spMk id="2" creationId="{10304424-DB4A-36E7-9E0D-D32A5DD0F26C}"/>
          </ac:spMkLst>
        </pc:spChg>
        <pc:spChg chg="mod">
          <ac:chgData name="伊健 杜" userId="e69aded81da48593" providerId="LiveId" clId="{3635123C-BE63-41FD-9E19-5FC639B74FDE}" dt="2023-03-22T13:57:19.609" v="4322"/>
          <ac:spMkLst>
            <pc:docMk/>
            <pc:sldMk cId="3695809362" sldId="2644"/>
            <ac:spMk id="3" creationId="{A68883CB-963E-F336-7660-7F30997E9C5B}"/>
          </ac:spMkLst>
        </pc:spChg>
        <pc:picChg chg="add mod">
          <ac:chgData name="伊健 杜" userId="e69aded81da48593" providerId="LiveId" clId="{3635123C-BE63-41FD-9E19-5FC639B74FDE}" dt="2023-03-22T12:46:25.773" v="4132" actId="1076"/>
          <ac:picMkLst>
            <pc:docMk/>
            <pc:sldMk cId="3695809362" sldId="2644"/>
            <ac:picMk id="17410" creationId="{01751FFF-BEA7-1194-5639-08394490CEB8}"/>
          </ac:picMkLst>
        </pc:picChg>
      </pc:sldChg>
      <pc:sldChg chg="addSp modSp add mod">
        <pc:chgData name="伊健 杜" userId="e69aded81da48593" providerId="LiveId" clId="{3635123C-BE63-41FD-9E19-5FC639B74FDE}" dt="2023-03-22T13:57:19.609" v="4322"/>
        <pc:sldMkLst>
          <pc:docMk/>
          <pc:sldMk cId="3131756672" sldId="2645"/>
        </pc:sldMkLst>
        <pc:spChg chg="mod">
          <ac:chgData name="伊健 杜" userId="e69aded81da48593" providerId="LiveId" clId="{3635123C-BE63-41FD-9E19-5FC639B74FDE}" dt="2023-03-22T13:57:19.609" v="4322"/>
          <ac:spMkLst>
            <pc:docMk/>
            <pc:sldMk cId="3131756672" sldId="2645"/>
            <ac:spMk id="2" creationId="{10304424-DB4A-36E7-9E0D-D32A5DD0F26C}"/>
          </ac:spMkLst>
        </pc:spChg>
        <pc:spChg chg="mod">
          <ac:chgData name="伊健 杜" userId="e69aded81da48593" providerId="LiveId" clId="{3635123C-BE63-41FD-9E19-5FC639B74FDE}" dt="2023-03-22T13:57:19.609" v="4322"/>
          <ac:spMkLst>
            <pc:docMk/>
            <pc:sldMk cId="3131756672" sldId="2645"/>
            <ac:spMk id="3" creationId="{A68883CB-963E-F336-7660-7F30997E9C5B}"/>
          </ac:spMkLst>
        </pc:spChg>
        <pc:picChg chg="add mod">
          <ac:chgData name="伊健 杜" userId="e69aded81da48593" providerId="LiveId" clId="{3635123C-BE63-41FD-9E19-5FC639B74FDE}" dt="2023-03-22T12:47:07.701" v="4162" actId="1076"/>
          <ac:picMkLst>
            <pc:docMk/>
            <pc:sldMk cId="3131756672" sldId="2645"/>
            <ac:picMk id="18434" creationId="{F071E25D-A245-37AC-8F2F-BDCFB114DE27}"/>
          </ac:picMkLst>
        </pc:picChg>
      </pc:sldChg>
      <pc:sldChg chg="modSp add mod">
        <pc:chgData name="伊健 杜" userId="e69aded81da48593" providerId="LiveId" clId="{3635123C-BE63-41FD-9E19-5FC639B74FDE}" dt="2023-03-22T13:57:19.609" v="4322"/>
        <pc:sldMkLst>
          <pc:docMk/>
          <pc:sldMk cId="1222335830" sldId="2646"/>
        </pc:sldMkLst>
        <pc:spChg chg="mod">
          <ac:chgData name="伊健 杜" userId="e69aded81da48593" providerId="LiveId" clId="{3635123C-BE63-41FD-9E19-5FC639B74FDE}" dt="2023-03-22T13:57:19.609" v="4322"/>
          <ac:spMkLst>
            <pc:docMk/>
            <pc:sldMk cId="1222335830" sldId="2646"/>
            <ac:spMk id="2" creationId="{78943CB7-6E90-3B32-EFCE-321306C585B6}"/>
          </ac:spMkLst>
        </pc:spChg>
      </pc:sldChg>
      <pc:sldChg chg="modSp add mod">
        <pc:chgData name="伊健 杜" userId="e69aded81da48593" providerId="LiveId" clId="{3635123C-BE63-41FD-9E19-5FC639B74FDE}" dt="2023-03-22T13:57:19.609" v="4322"/>
        <pc:sldMkLst>
          <pc:docMk/>
          <pc:sldMk cId="197020180" sldId="2647"/>
        </pc:sldMkLst>
        <pc:spChg chg="mod">
          <ac:chgData name="伊健 杜" userId="e69aded81da48593" providerId="LiveId" clId="{3635123C-BE63-41FD-9E19-5FC639B74FDE}" dt="2023-03-22T13:57:19.609" v="4322"/>
          <ac:spMkLst>
            <pc:docMk/>
            <pc:sldMk cId="197020180" sldId="2647"/>
            <ac:spMk id="2" creationId="{78943CB7-6E90-3B32-EFCE-321306C585B6}"/>
          </ac:spMkLst>
        </pc:spChg>
      </pc:sldChg>
      <pc:sldChg chg="addSp modSp add mod modAnim">
        <pc:chgData name="伊健 杜" userId="e69aded81da48593" providerId="LiveId" clId="{3635123C-BE63-41FD-9E19-5FC639B74FDE}" dt="2023-03-22T13:57:19.609" v="4322"/>
        <pc:sldMkLst>
          <pc:docMk/>
          <pc:sldMk cId="3460415208" sldId="2648"/>
        </pc:sldMkLst>
        <pc:spChg chg="mod">
          <ac:chgData name="伊健 杜" userId="e69aded81da48593" providerId="LiveId" clId="{3635123C-BE63-41FD-9E19-5FC639B74FDE}" dt="2023-03-22T13:57:19.609" v="4322"/>
          <ac:spMkLst>
            <pc:docMk/>
            <pc:sldMk cId="3460415208" sldId="2648"/>
            <ac:spMk id="6" creationId="{820CF020-8417-805D-3C80-BC875640C944}"/>
          </ac:spMkLst>
        </pc:spChg>
        <pc:spChg chg="mod">
          <ac:chgData name="伊健 杜" userId="e69aded81da48593" providerId="LiveId" clId="{3635123C-BE63-41FD-9E19-5FC639B74FDE}" dt="2023-03-22T13:57:19.609" v="4322"/>
          <ac:spMkLst>
            <pc:docMk/>
            <pc:sldMk cId="3460415208" sldId="2648"/>
            <ac:spMk id="9" creationId="{7C423D93-45E3-B2E3-10CF-ED853425F51E}"/>
          </ac:spMkLst>
        </pc:spChg>
        <pc:picChg chg="add mod">
          <ac:chgData name="伊健 杜" userId="e69aded81da48593" providerId="LiveId" clId="{3635123C-BE63-41FD-9E19-5FC639B74FDE}" dt="2023-03-22T12:48:14.678" v="4174" actId="1076"/>
          <ac:picMkLst>
            <pc:docMk/>
            <pc:sldMk cId="3460415208" sldId="2648"/>
            <ac:picMk id="19458" creationId="{7FC4498C-0F9C-9ADB-D6B3-74435337B101}"/>
          </ac:picMkLst>
        </pc:picChg>
        <pc:picChg chg="add mod">
          <ac:chgData name="伊健 杜" userId="e69aded81da48593" providerId="LiveId" clId="{3635123C-BE63-41FD-9E19-5FC639B74FDE}" dt="2023-03-22T12:48:13.269" v="4173" actId="1076"/>
          <ac:picMkLst>
            <pc:docMk/>
            <pc:sldMk cId="3460415208" sldId="2648"/>
            <ac:picMk id="19460" creationId="{0C639978-AF00-1E81-37F3-95EE0009F651}"/>
          </ac:picMkLst>
        </pc:picChg>
      </pc:sldChg>
      <pc:sldChg chg="add del">
        <pc:chgData name="伊健 杜" userId="e69aded81da48593" providerId="LiveId" clId="{3635123C-BE63-41FD-9E19-5FC639B74FDE}" dt="2023-03-22T12:21:11.760" v="2873" actId="47"/>
        <pc:sldMkLst>
          <pc:docMk/>
          <pc:sldMk cId="3814783808" sldId="2648"/>
        </pc:sldMkLst>
      </pc:sldChg>
      <pc:sldChg chg="addSp modSp add mod">
        <pc:chgData name="伊健 杜" userId="e69aded81da48593" providerId="LiveId" clId="{3635123C-BE63-41FD-9E19-5FC639B74FDE}" dt="2023-03-22T13:57:19.609" v="4322"/>
        <pc:sldMkLst>
          <pc:docMk/>
          <pc:sldMk cId="1990436689" sldId="2649"/>
        </pc:sldMkLst>
        <pc:spChg chg="mod">
          <ac:chgData name="伊健 杜" userId="e69aded81da48593" providerId="LiveId" clId="{3635123C-BE63-41FD-9E19-5FC639B74FDE}" dt="2023-03-22T13:57:19.609" v="4322"/>
          <ac:spMkLst>
            <pc:docMk/>
            <pc:sldMk cId="1990436689" sldId="2649"/>
            <ac:spMk id="6" creationId="{820CF020-8417-805D-3C80-BC875640C944}"/>
          </ac:spMkLst>
        </pc:spChg>
        <pc:spChg chg="mod">
          <ac:chgData name="伊健 杜" userId="e69aded81da48593" providerId="LiveId" clId="{3635123C-BE63-41FD-9E19-5FC639B74FDE}" dt="2023-03-22T13:57:19.609" v="4322"/>
          <ac:spMkLst>
            <pc:docMk/>
            <pc:sldMk cId="1990436689" sldId="2649"/>
            <ac:spMk id="9" creationId="{7C423D93-45E3-B2E3-10CF-ED853425F51E}"/>
          </ac:spMkLst>
        </pc:spChg>
        <pc:picChg chg="add mod">
          <ac:chgData name="伊健 杜" userId="e69aded81da48593" providerId="LiveId" clId="{3635123C-BE63-41FD-9E19-5FC639B74FDE}" dt="2023-03-22T12:48:46.953" v="4179" actId="1076"/>
          <ac:picMkLst>
            <pc:docMk/>
            <pc:sldMk cId="1990436689" sldId="2649"/>
            <ac:picMk id="2" creationId="{999CA65C-11C3-DE19-648B-F0D37BB49581}"/>
          </ac:picMkLst>
        </pc:picChg>
      </pc:sldChg>
      <pc:sldChg chg="addSp modSp add mod">
        <pc:chgData name="伊健 杜" userId="e69aded81da48593" providerId="LiveId" clId="{3635123C-BE63-41FD-9E19-5FC639B74FDE}" dt="2023-03-22T13:57:19.609" v="4322"/>
        <pc:sldMkLst>
          <pc:docMk/>
          <pc:sldMk cId="3789215774" sldId="2650"/>
        </pc:sldMkLst>
        <pc:spChg chg="mod">
          <ac:chgData name="伊健 杜" userId="e69aded81da48593" providerId="LiveId" clId="{3635123C-BE63-41FD-9E19-5FC639B74FDE}" dt="2023-03-22T13:57:19.609" v="4322"/>
          <ac:spMkLst>
            <pc:docMk/>
            <pc:sldMk cId="3789215774" sldId="2650"/>
            <ac:spMk id="6" creationId="{820CF020-8417-805D-3C80-BC875640C944}"/>
          </ac:spMkLst>
        </pc:spChg>
        <pc:spChg chg="mod">
          <ac:chgData name="伊健 杜" userId="e69aded81da48593" providerId="LiveId" clId="{3635123C-BE63-41FD-9E19-5FC639B74FDE}" dt="2023-03-22T13:57:19.609" v="4322"/>
          <ac:spMkLst>
            <pc:docMk/>
            <pc:sldMk cId="3789215774" sldId="2650"/>
            <ac:spMk id="9" creationId="{7C423D93-45E3-B2E3-10CF-ED853425F51E}"/>
          </ac:spMkLst>
        </pc:spChg>
        <pc:picChg chg="add mod">
          <ac:chgData name="伊健 杜" userId="e69aded81da48593" providerId="LiveId" clId="{3635123C-BE63-41FD-9E19-5FC639B74FDE}" dt="2023-03-22T12:49:06.553" v="4182" actId="1076"/>
          <ac:picMkLst>
            <pc:docMk/>
            <pc:sldMk cId="3789215774" sldId="2650"/>
            <ac:picMk id="20482" creationId="{E96D5026-0949-47A0-918E-8F0C9AF868E9}"/>
          </ac:picMkLst>
        </pc:picChg>
      </pc:sldChg>
      <pc:sldChg chg="modSp add mod">
        <pc:chgData name="伊健 杜" userId="e69aded81da48593" providerId="LiveId" clId="{3635123C-BE63-41FD-9E19-5FC639B74FDE}" dt="2023-03-22T13:57:19.609" v="4322"/>
        <pc:sldMkLst>
          <pc:docMk/>
          <pc:sldMk cId="2905662671" sldId="2651"/>
        </pc:sldMkLst>
        <pc:spChg chg="mod">
          <ac:chgData name="伊健 杜" userId="e69aded81da48593" providerId="LiveId" clId="{3635123C-BE63-41FD-9E19-5FC639B74FDE}" dt="2023-03-22T13:57:19.609" v="4322"/>
          <ac:spMkLst>
            <pc:docMk/>
            <pc:sldMk cId="2905662671" sldId="2651"/>
            <ac:spMk id="2" creationId="{78943CB7-6E90-3B32-EFCE-321306C585B6}"/>
          </ac:spMkLst>
        </pc:spChg>
      </pc:sldChg>
      <pc:sldChg chg="modSp add mod">
        <pc:chgData name="伊健 杜" userId="e69aded81da48593" providerId="LiveId" clId="{3635123C-BE63-41FD-9E19-5FC639B74FDE}" dt="2023-03-22T13:57:19.609" v="4322"/>
        <pc:sldMkLst>
          <pc:docMk/>
          <pc:sldMk cId="3031158674" sldId="2652"/>
        </pc:sldMkLst>
        <pc:spChg chg="mod">
          <ac:chgData name="伊健 杜" userId="e69aded81da48593" providerId="LiveId" clId="{3635123C-BE63-41FD-9E19-5FC639B74FDE}" dt="2023-03-22T13:57:19.609" v="4322"/>
          <ac:spMkLst>
            <pc:docMk/>
            <pc:sldMk cId="3031158674" sldId="2652"/>
            <ac:spMk id="2" creationId="{78943CB7-6E90-3B32-EFCE-321306C585B6}"/>
          </ac:spMkLst>
        </pc:spChg>
      </pc:sldChg>
      <pc:sldChg chg="addSp modSp add mod">
        <pc:chgData name="伊健 杜" userId="e69aded81da48593" providerId="LiveId" clId="{3635123C-BE63-41FD-9E19-5FC639B74FDE}" dt="2023-03-22T13:57:19.609" v="4322"/>
        <pc:sldMkLst>
          <pc:docMk/>
          <pc:sldMk cId="1808951793" sldId="2653"/>
        </pc:sldMkLst>
        <pc:spChg chg="add mod">
          <ac:chgData name="伊健 杜" userId="e69aded81da48593" providerId="LiveId" clId="{3635123C-BE63-41FD-9E19-5FC639B74FDE}" dt="2023-03-22T12:29:50.701" v="3684" actId="1076"/>
          <ac:spMkLst>
            <pc:docMk/>
            <pc:sldMk cId="1808951793" sldId="2653"/>
            <ac:spMk id="2" creationId="{724087CE-10E6-11A2-ED7D-1AF1CDDF5A13}"/>
          </ac:spMkLst>
        </pc:spChg>
        <pc:spChg chg="add mod">
          <ac:chgData name="伊健 杜" userId="e69aded81da48593" providerId="LiveId" clId="{3635123C-BE63-41FD-9E19-5FC639B74FDE}" dt="2023-03-22T12:29:47.744" v="3683" actId="1076"/>
          <ac:spMkLst>
            <pc:docMk/>
            <pc:sldMk cId="1808951793" sldId="2653"/>
            <ac:spMk id="3" creationId="{6BD08C9C-B5C3-D5CA-9BD3-ED2E32992D67}"/>
          </ac:spMkLst>
        </pc:spChg>
        <pc:spChg chg="add mod">
          <ac:chgData name="伊健 杜" userId="e69aded81da48593" providerId="LiveId" clId="{3635123C-BE63-41FD-9E19-5FC639B74FDE}" dt="2023-03-22T12:30:37.247" v="3716" actId="1076"/>
          <ac:spMkLst>
            <pc:docMk/>
            <pc:sldMk cId="1808951793" sldId="2653"/>
            <ac:spMk id="4" creationId="{C89248E1-7CBD-6D34-C34C-4C82F5CDAE49}"/>
          </ac:spMkLst>
        </pc:spChg>
        <pc:spChg chg="add mod">
          <ac:chgData name="伊健 杜" userId="e69aded81da48593" providerId="LiveId" clId="{3635123C-BE63-41FD-9E19-5FC639B74FDE}" dt="2023-03-22T13:57:19.609" v="4322"/>
          <ac:spMkLst>
            <pc:docMk/>
            <pc:sldMk cId="1808951793" sldId="2653"/>
            <ac:spMk id="5" creationId="{2C26E76D-3455-ACB7-E6B5-3518D115B001}"/>
          </ac:spMkLst>
        </pc:spChg>
        <pc:spChg chg="mod">
          <ac:chgData name="伊健 杜" userId="e69aded81da48593" providerId="LiveId" clId="{3635123C-BE63-41FD-9E19-5FC639B74FDE}" dt="2023-03-22T13:57:19.609" v="4322"/>
          <ac:spMkLst>
            <pc:docMk/>
            <pc:sldMk cId="1808951793" sldId="2653"/>
            <ac:spMk id="6" creationId="{820CF020-8417-805D-3C80-BC875640C944}"/>
          </ac:spMkLst>
        </pc:spChg>
        <pc:spChg chg="add mod">
          <ac:chgData name="伊健 杜" userId="e69aded81da48593" providerId="LiveId" clId="{3635123C-BE63-41FD-9E19-5FC639B74FDE}" dt="2023-03-22T12:30:32.905" v="3715"/>
          <ac:spMkLst>
            <pc:docMk/>
            <pc:sldMk cId="1808951793" sldId="2653"/>
            <ac:spMk id="7" creationId="{C761103C-6532-D36D-4E8F-3484CFA10F67}"/>
          </ac:spMkLst>
        </pc:spChg>
        <pc:spChg chg="mod">
          <ac:chgData name="伊健 杜" userId="e69aded81da48593" providerId="LiveId" clId="{3635123C-BE63-41FD-9E19-5FC639B74FDE}" dt="2023-03-22T13:57:19.609" v="4322"/>
          <ac:spMkLst>
            <pc:docMk/>
            <pc:sldMk cId="1808951793" sldId="2653"/>
            <ac:spMk id="9" creationId="{7C423D93-45E3-B2E3-10CF-ED853425F51E}"/>
          </ac:spMkLst>
        </pc:spChg>
        <pc:picChg chg="add mod">
          <ac:chgData name="伊健 杜" userId="e69aded81da48593" providerId="LiveId" clId="{3635123C-BE63-41FD-9E19-5FC639B74FDE}" dt="2023-03-22T12:49:31.139" v="4187" actId="14100"/>
          <ac:picMkLst>
            <pc:docMk/>
            <pc:sldMk cId="1808951793" sldId="2653"/>
            <ac:picMk id="22530" creationId="{FFE8BFF8-6334-47E1-958C-2215DAB958C0}"/>
          </ac:picMkLst>
        </pc:picChg>
      </pc:sldChg>
      <pc:sldChg chg="addSp modSp add mod">
        <pc:chgData name="伊健 杜" userId="e69aded81da48593" providerId="LiveId" clId="{3635123C-BE63-41FD-9E19-5FC639B74FDE}" dt="2023-03-22T13:57:19.609" v="4322"/>
        <pc:sldMkLst>
          <pc:docMk/>
          <pc:sldMk cId="3871748682" sldId="2654"/>
        </pc:sldMkLst>
        <pc:spChg chg="mod">
          <ac:chgData name="伊健 杜" userId="e69aded81da48593" providerId="LiveId" clId="{3635123C-BE63-41FD-9E19-5FC639B74FDE}" dt="2023-03-22T13:57:19.609" v="4322"/>
          <ac:spMkLst>
            <pc:docMk/>
            <pc:sldMk cId="3871748682" sldId="2654"/>
            <ac:spMk id="5" creationId="{2C26E76D-3455-ACB7-E6B5-3518D115B001}"/>
          </ac:spMkLst>
        </pc:spChg>
        <pc:spChg chg="mod">
          <ac:chgData name="伊健 杜" userId="e69aded81da48593" providerId="LiveId" clId="{3635123C-BE63-41FD-9E19-5FC639B74FDE}" dt="2023-03-22T13:57:19.609" v="4322"/>
          <ac:spMkLst>
            <pc:docMk/>
            <pc:sldMk cId="3871748682" sldId="2654"/>
            <ac:spMk id="6" creationId="{820CF020-8417-805D-3C80-BC875640C944}"/>
          </ac:spMkLst>
        </pc:spChg>
        <pc:spChg chg="add mod">
          <ac:chgData name="伊健 杜" userId="e69aded81da48593" providerId="LiveId" clId="{3635123C-BE63-41FD-9E19-5FC639B74FDE}" dt="2023-03-22T12:50:08.879" v="4192" actId="1076"/>
          <ac:spMkLst>
            <pc:docMk/>
            <pc:sldMk cId="3871748682" sldId="2654"/>
            <ac:spMk id="8" creationId="{13211CDD-71DF-4D68-838E-4218212E5DAB}"/>
          </ac:spMkLst>
        </pc:spChg>
        <pc:spChg chg="mod">
          <ac:chgData name="伊健 杜" userId="e69aded81da48593" providerId="LiveId" clId="{3635123C-BE63-41FD-9E19-5FC639B74FDE}" dt="2023-03-22T13:57:19.609" v="4322"/>
          <ac:spMkLst>
            <pc:docMk/>
            <pc:sldMk cId="3871748682" sldId="2654"/>
            <ac:spMk id="9" creationId="{7C423D93-45E3-B2E3-10CF-ED853425F51E}"/>
          </ac:spMkLst>
        </pc:spChg>
        <pc:spChg chg="add mod">
          <ac:chgData name="伊健 杜" userId="e69aded81da48593" providerId="LiveId" clId="{3635123C-BE63-41FD-9E19-5FC639B74FDE}" dt="2023-03-22T13:57:19.609" v="4322"/>
          <ac:spMkLst>
            <pc:docMk/>
            <pc:sldMk cId="3871748682" sldId="2654"/>
            <ac:spMk id="10" creationId="{82F4C764-832E-E0B4-F6E7-33DEA519A198}"/>
          </ac:spMkLst>
        </pc:spChg>
        <pc:picChg chg="add mod">
          <ac:chgData name="伊健 杜" userId="e69aded81da48593" providerId="LiveId" clId="{3635123C-BE63-41FD-9E19-5FC639B74FDE}" dt="2023-03-22T12:50:14.092" v="4196" actId="1076"/>
          <ac:picMkLst>
            <pc:docMk/>
            <pc:sldMk cId="3871748682" sldId="2654"/>
            <ac:picMk id="11" creationId="{6F2CD185-B5A3-7ECD-7629-5372B68B1250}"/>
          </ac:picMkLst>
        </pc:picChg>
        <pc:picChg chg="add mod">
          <ac:chgData name="伊健 杜" userId="e69aded81da48593" providerId="LiveId" clId="{3635123C-BE63-41FD-9E19-5FC639B74FDE}" dt="2023-03-22T12:50:10.570" v="4193" actId="1076"/>
          <ac:picMkLst>
            <pc:docMk/>
            <pc:sldMk cId="3871748682" sldId="2654"/>
            <ac:picMk id="23554" creationId="{F551F65A-2882-F635-EAF4-8AE10A44F948}"/>
          </ac:picMkLst>
        </pc:picChg>
      </pc:sldChg>
      <pc:sldChg chg="addSp delSp modSp add mod modNotesTx">
        <pc:chgData name="伊健 杜" userId="e69aded81da48593" providerId="LiveId" clId="{3635123C-BE63-41FD-9E19-5FC639B74FDE}" dt="2023-03-22T16:31:40.648" v="4324" actId="20577"/>
        <pc:sldMkLst>
          <pc:docMk/>
          <pc:sldMk cId="1855926563" sldId="2655"/>
        </pc:sldMkLst>
        <pc:spChg chg="mod">
          <ac:chgData name="伊健 杜" userId="e69aded81da48593" providerId="LiveId" clId="{3635123C-BE63-41FD-9E19-5FC639B74FDE}" dt="2023-03-22T12:33:47.645" v="3936" actId="20577"/>
          <ac:spMkLst>
            <pc:docMk/>
            <pc:sldMk cId="1855926563" sldId="2655"/>
            <ac:spMk id="5" creationId="{2C26E76D-3455-ACB7-E6B5-3518D115B001}"/>
          </ac:spMkLst>
        </pc:spChg>
        <pc:spChg chg="mod">
          <ac:chgData name="伊健 杜" userId="e69aded81da48593" providerId="LiveId" clId="{3635123C-BE63-41FD-9E19-5FC639B74FDE}" dt="2023-03-22T13:57:19.609" v="4322"/>
          <ac:spMkLst>
            <pc:docMk/>
            <pc:sldMk cId="1855926563" sldId="2655"/>
            <ac:spMk id="6" creationId="{820CF020-8417-805D-3C80-BC875640C944}"/>
          </ac:spMkLst>
        </pc:spChg>
        <pc:spChg chg="add mod">
          <ac:chgData name="伊健 杜" userId="e69aded81da48593" providerId="LiveId" clId="{3635123C-BE63-41FD-9E19-5FC639B74FDE}" dt="2023-03-22T12:33:54.020" v="3948"/>
          <ac:spMkLst>
            <pc:docMk/>
            <pc:sldMk cId="1855926563" sldId="2655"/>
            <ac:spMk id="8" creationId="{49E27B6C-0E22-5CEC-E3AB-210D2DBC2167}"/>
          </ac:spMkLst>
        </pc:spChg>
        <pc:spChg chg="mod">
          <ac:chgData name="伊健 杜" userId="e69aded81da48593" providerId="LiveId" clId="{3635123C-BE63-41FD-9E19-5FC639B74FDE}" dt="2023-03-22T13:57:19.609" v="4322"/>
          <ac:spMkLst>
            <pc:docMk/>
            <pc:sldMk cId="1855926563" sldId="2655"/>
            <ac:spMk id="9" creationId="{7C423D93-45E3-B2E3-10CF-ED853425F51E}"/>
          </ac:spMkLst>
        </pc:spChg>
        <pc:spChg chg="add mod">
          <ac:chgData name="伊健 杜" userId="e69aded81da48593" providerId="LiveId" clId="{3635123C-BE63-41FD-9E19-5FC639B74FDE}" dt="2023-03-22T13:57:19.609" v="4322"/>
          <ac:spMkLst>
            <pc:docMk/>
            <pc:sldMk cId="1855926563" sldId="2655"/>
            <ac:spMk id="10" creationId="{AD085078-3F17-825A-764E-C0A8AFCAD999}"/>
          </ac:spMkLst>
        </pc:spChg>
        <pc:picChg chg="add del mod">
          <ac:chgData name="伊健 杜" userId="e69aded81da48593" providerId="LiveId" clId="{3635123C-BE63-41FD-9E19-5FC639B74FDE}" dt="2023-03-22T12:50:24.055" v="4199" actId="478"/>
          <ac:picMkLst>
            <pc:docMk/>
            <pc:sldMk cId="1855926563" sldId="2655"/>
            <ac:picMk id="11" creationId="{CAE18550-C507-5FF1-046C-9A18380A4EE2}"/>
          </ac:picMkLst>
        </pc:picChg>
      </pc:sldChg>
    </pc:docChg>
  </pc:docChgLst>
  <pc:docChgLst>
    <pc:chgData name="伊健 杜" userId="e69aded81da48593" providerId="LiveId" clId="{D3A54B80-6E0E-4F9A-B4D4-B13849BFD01E}"/>
    <pc:docChg chg="custSel addSld delSld modSld sldOrd">
      <pc:chgData name="伊健 杜" userId="e69aded81da48593" providerId="LiveId" clId="{D3A54B80-6E0E-4F9A-B4D4-B13849BFD01E}" dt="2023-03-28T12:58:26.325" v="2632" actId="732"/>
      <pc:docMkLst>
        <pc:docMk/>
      </pc:docMkLst>
      <pc:sldChg chg="del">
        <pc:chgData name="伊健 杜" userId="e69aded81da48593" providerId="LiveId" clId="{D3A54B80-6E0E-4F9A-B4D4-B13849BFD01E}" dt="2023-03-28T07:42:41.315" v="0" actId="47"/>
        <pc:sldMkLst>
          <pc:docMk/>
          <pc:sldMk cId="2208416781" sldId="2470"/>
        </pc:sldMkLst>
      </pc:sldChg>
      <pc:sldChg chg="del">
        <pc:chgData name="伊健 杜" userId="e69aded81da48593" providerId="LiveId" clId="{D3A54B80-6E0E-4F9A-B4D4-B13849BFD01E}" dt="2023-03-28T07:42:41.315" v="0" actId="47"/>
        <pc:sldMkLst>
          <pc:docMk/>
          <pc:sldMk cId="3735269636" sldId="2624"/>
        </pc:sldMkLst>
      </pc:sldChg>
      <pc:sldChg chg="del">
        <pc:chgData name="伊健 杜" userId="e69aded81da48593" providerId="LiveId" clId="{D3A54B80-6E0E-4F9A-B4D4-B13849BFD01E}" dt="2023-03-28T07:42:41.315" v="0" actId="47"/>
        <pc:sldMkLst>
          <pc:docMk/>
          <pc:sldMk cId="3731045384" sldId="2626"/>
        </pc:sldMkLst>
      </pc:sldChg>
      <pc:sldChg chg="del">
        <pc:chgData name="伊健 杜" userId="e69aded81da48593" providerId="LiveId" clId="{D3A54B80-6E0E-4F9A-B4D4-B13849BFD01E}" dt="2023-03-28T07:42:41.315" v="0" actId="47"/>
        <pc:sldMkLst>
          <pc:docMk/>
          <pc:sldMk cId="2016141871" sldId="2627"/>
        </pc:sldMkLst>
      </pc:sldChg>
      <pc:sldChg chg="del">
        <pc:chgData name="伊健 杜" userId="e69aded81da48593" providerId="LiveId" clId="{D3A54B80-6E0E-4F9A-B4D4-B13849BFD01E}" dt="2023-03-28T07:42:41.315" v="0" actId="47"/>
        <pc:sldMkLst>
          <pc:docMk/>
          <pc:sldMk cId="1942852452" sldId="2628"/>
        </pc:sldMkLst>
      </pc:sldChg>
      <pc:sldChg chg="del">
        <pc:chgData name="伊健 杜" userId="e69aded81da48593" providerId="LiveId" clId="{D3A54B80-6E0E-4F9A-B4D4-B13849BFD01E}" dt="2023-03-28T07:42:41.315" v="0" actId="47"/>
        <pc:sldMkLst>
          <pc:docMk/>
          <pc:sldMk cId="2504383086" sldId="2629"/>
        </pc:sldMkLst>
      </pc:sldChg>
      <pc:sldChg chg="del">
        <pc:chgData name="伊健 杜" userId="e69aded81da48593" providerId="LiveId" clId="{D3A54B80-6E0E-4F9A-B4D4-B13849BFD01E}" dt="2023-03-28T07:42:41.315" v="0" actId="47"/>
        <pc:sldMkLst>
          <pc:docMk/>
          <pc:sldMk cId="3704530238" sldId="2630"/>
        </pc:sldMkLst>
      </pc:sldChg>
      <pc:sldChg chg="del">
        <pc:chgData name="伊健 杜" userId="e69aded81da48593" providerId="LiveId" clId="{D3A54B80-6E0E-4F9A-B4D4-B13849BFD01E}" dt="2023-03-28T07:42:41.315" v="0" actId="47"/>
        <pc:sldMkLst>
          <pc:docMk/>
          <pc:sldMk cId="1136305291" sldId="2631"/>
        </pc:sldMkLst>
      </pc:sldChg>
      <pc:sldChg chg="del">
        <pc:chgData name="伊健 杜" userId="e69aded81da48593" providerId="LiveId" clId="{D3A54B80-6E0E-4F9A-B4D4-B13849BFD01E}" dt="2023-03-28T07:42:41.315" v="0" actId="47"/>
        <pc:sldMkLst>
          <pc:docMk/>
          <pc:sldMk cId="267928257" sldId="2632"/>
        </pc:sldMkLst>
      </pc:sldChg>
      <pc:sldChg chg="del">
        <pc:chgData name="伊健 杜" userId="e69aded81da48593" providerId="LiveId" clId="{D3A54B80-6E0E-4F9A-B4D4-B13849BFD01E}" dt="2023-03-28T07:42:41.315" v="0" actId="47"/>
        <pc:sldMkLst>
          <pc:docMk/>
          <pc:sldMk cId="882207743" sldId="2633"/>
        </pc:sldMkLst>
      </pc:sldChg>
      <pc:sldChg chg="del">
        <pc:chgData name="伊健 杜" userId="e69aded81da48593" providerId="LiveId" clId="{D3A54B80-6E0E-4F9A-B4D4-B13849BFD01E}" dt="2023-03-28T07:42:41.315" v="0" actId="47"/>
        <pc:sldMkLst>
          <pc:docMk/>
          <pc:sldMk cId="3320857407" sldId="2634"/>
        </pc:sldMkLst>
      </pc:sldChg>
      <pc:sldChg chg="del">
        <pc:chgData name="伊健 杜" userId="e69aded81da48593" providerId="LiveId" clId="{D3A54B80-6E0E-4F9A-B4D4-B13849BFD01E}" dt="2023-03-28T07:42:41.315" v="0" actId="47"/>
        <pc:sldMkLst>
          <pc:docMk/>
          <pc:sldMk cId="2565893777" sldId="2635"/>
        </pc:sldMkLst>
      </pc:sldChg>
      <pc:sldChg chg="del">
        <pc:chgData name="伊健 杜" userId="e69aded81da48593" providerId="LiveId" clId="{D3A54B80-6E0E-4F9A-B4D4-B13849BFD01E}" dt="2023-03-28T07:42:41.315" v="0" actId="47"/>
        <pc:sldMkLst>
          <pc:docMk/>
          <pc:sldMk cId="2789241609" sldId="2636"/>
        </pc:sldMkLst>
      </pc:sldChg>
      <pc:sldChg chg="del">
        <pc:chgData name="伊健 杜" userId="e69aded81da48593" providerId="LiveId" clId="{D3A54B80-6E0E-4F9A-B4D4-B13849BFD01E}" dt="2023-03-28T07:42:41.315" v="0" actId="47"/>
        <pc:sldMkLst>
          <pc:docMk/>
          <pc:sldMk cId="1226352079" sldId="2637"/>
        </pc:sldMkLst>
      </pc:sldChg>
      <pc:sldChg chg="del">
        <pc:chgData name="伊健 杜" userId="e69aded81da48593" providerId="LiveId" clId="{D3A54B80-6E0E-4F9A-B4D4-B13849BFD01E}" dt="2023-03-28T07:42:41.315" v="0" actId="47"/>
        <pc:sldMkLst>
          <pc:docMk/>
          <pc:sldMk cId="3125770224" sldId="2638"/>
        </pc:sldMkLst>
      </pc:sldChg>
      <pc:sldChg chg="del">
        <pc:chgData name="伊健 杜" userId="e69aded81da48593" providerId="LiveId" clId="{D3A54B80-6E0E-4F9A-B4D4-B13849BFD01E}" dt="2023-03-28T07:42:41.315" v="0" actId="47"/>
        <pc:sldMkLst>
          <pc:docMk/>
          <pc:sldMk cId="1461498273" sldId="2639"/>
        </pc:sldMkLst>
      </pc:sldChg>
      <pc:sldChg chg="del">
        <pc:chgData name="伊健 杜" userId="e69aded81da48593" providerId="LiveId" clId="{D3A54B80-6E0E-4F9A-B4D4-B13849BFD01E}" dt="2023-03-28T07:42:41.315" v="0" actId="47"/>
        <pc:sldMkLst>
          <pc:docMk/>
          <pc:sldMk cId="2605979929" sldId="2640"/>
        </pc:sldMkLst>
      </pc:sldChg>
      <pc:sldChg chg="del">
        <pc:chgData name="伊健 杜" userId="e69aded81da48593" providerId="LiveId" clId="{D3A54B80-6E0E-4F9A-B4D4-B13849BFD01E}" dt="2023-03-28T07:42:41.315" v="0" actId="47"/>
        <pc:sldMkLst>
          <pc:docMk/>
          <pc:sldMk cId="2954098177" sldId="2641"/>
        </pc:sldMkLst>
      </pc:sldChg>
      <pc:sldChg chg="del">
        <pc:chgData name="伊健 杜" userId="e69aded81da48593" providerId="LiveId" clId="{D3A54B80-6E0E-4F9A-B4D4-B13849BFD01E}" dt="2023-03-28T07:42:41.315" v="0" actId="47"/>
        <pc:sldMkLst>
          <pc:docMk/>
          <pc:sldMk cId="1059089117" sldId="2642"/>
        </pc:sldMkLst>
      </pc:sldChg>
      <pc:sldChg chg="addSp delSp modSp add del mod">
        <pc:chgData name="伊健 杜" userId="e69aded81da48593" providerId="LiveId" clId="{D3A54B80-6E0E-4F9A-B4D4-B13849BFD01E}" dt="2023-03-28T11:29:33.025" v="2341" actId="1076"/>
        <pc:sldMkLst>
          <pc:docMk/>
          <pc:sldMk cId="3869946495" sldId="2643"/>
        </pc:sldMkLst>
        <pc:spChg chg="add mod">
          <ac:chgData name="伊健 杜" userId="e69aded81da48593" providerId="LiveId" clId="{D3A54B80-6E0E-4F9A-B4D4-B13849BFD01E}" dt="2023-03-28T11:14:49.603" v="2300"/>
          <ac:spMkLst>
            <pc:docMk/>
            <pc:sldMk cId="3869946495" sldId="2643"/>
            <ac:spMk id="3" creationId="{286C94CB-5697-3834-7C7B-3334EA7571D0}"/>
          </ac:spMkLst>
        </pc:spChg>
        <pc:spChg chg="add del mod">
          <ac:chgData name="伊健 杜" userId="e69aded81da48593" providerId="LiveId" clId="{D3A54B80-6E0E-4F9A-B4D4-B13849BFD01E}" dt="2023-03-28T10:52:41.389" v="1387" actId="478"/>
          <ac:spMkLst>
            <pc:docMk/>
            <pc:sldMk cId="3869946495" sldId="2643"/>
            <ac:spMk id="4" creationId="{90A783C9-64CF-FA8F-29B8-F3FDA4EA4F5D}"/>
          </ac:spMkLst>
        </pc:spChg>
        <pc:spChg chg="add mod">
          <ac:chgData name="伊健 杜" userId="e69aded81da48593" providerId="LiveId" clId="{D3A54B80-6E0E-4F9A-B4D4-B13849BFD01E}" dt="2023-03-28T10:53:02.818" v="1408" actId="14100"/>
          <ac:spMkLst>
            <pc:docMk/>
            <pc:sldMk cId="3869946495" sldId="2643"/>
            <ac:spMk id="5" creationId="{47DC28CB-83F6-F56E-6AD1-7A0341A19041}"/>
          </ac:spMkLst>
        </pc:spChg>
        <pc:spChg chg="mod">
          <ac:chgData name="伊健 杜" userId="e69aded81da48593" providerId="LiveId" clId="{D3A54B80-6E0E-4F9A-B4D4-B13849BFD01E}" dt="2023-03-28T11:14:49.603" v="2300"/>
          <ac:spMkLst>
            <pc:docMk/>
            <pc:sldMk cId="3869946495" sldId="2643"/>
            <ac:spMk id="6" creationId="{820CF020-8417-805D-3C80-BC875640C944}"/>
          </ac:spMkLst>
        </pc:spChg>
        <pc:spChg chg="add mod">
          <ac:chgData name="伊健 杜" userId="e69aded81da48593" providerId="LiveId" clId="{D3A54B80-6E0E-4F9A-B4D4-B13849BFD01E}" dt="2023-03-28T11:14:49.603" v="2300"/>
          <ac:spMkLst>
            <pc:docMk/>
            <pc:sldMk cId="3869946495" sldId="2643"/>
            <ac:spMk id="7" creationId="{D7E060DD-085C-4D12-9537-7AB419F206A0}"/>
          </ac:spMkLst>
        </pc:spChg>
        <pc:spChg chg="mod">
          <ac:chgData name="伊健 杜" userId="e69aded81da48593" providerId="LiveId" clId="{D3A54B80-6E0E-4F9A-B4D4-B13849BFD01E}" dt="2023-03-28T10:52:52.839" v="1393" actId="1076"/>
          <ac:spMkLst>
            <pc:docMk/>
            <pc:sldMk cId="3869946495" sldId="2643"/>
            <ac:spMk id="9" creationId="{7C423D93-45E3-B2E3-10CF-ED853425F51E}"/>
          </ac:spMkLst>
        </pc:spChg>
        <pc:picChg chg="add del mod">
          <ac:chgData name="伊健 杜" userId="e69aded81da48593" providerId="LiveId" clId="{D3A54B80-6E0E-4F9A-B4D4-B13849BFD01E}" dt="2023-03-28T11:29:24.067" v="2334" actId="478"/>
          <ac:picMkLst>
            <pc:docMk/>
            <pc:sldMk cId="3869946495" sldId="2643"/>
            <ac:picMk id="8194" creationId="{EDB7E216-3399-8986-5C4A-A8047E5AED77}"/>
          </ac:picMkLst>
        </pc:picChg>
        <pc:picChg chg="add mod">
          <ac:chgData name="伊健 杜" userId="e69aded81da48593" providerId="LiveId" clId="{D3A54B80-6E0E-4F9A-B4D4-B13849BFD01E}" dt="2023-03-28T11:29:33.025" v="2341" actId="1076"/>
          <ac:picMkLst>
            <pc:docMk/>
            <pc:sldMk cId="3869946495" sldId="2643"/>
            <ac:picMk id="8196" creationId="{97AD99BB-8591-D507-1E16-62756CBA1E1E}"/>
          </ac:picMkLst>
        </pc:picChg>
        <pc:picChg chg="del">
          <ac:chgData name="伊健 杜" userId="e69aded81da48593" providerId="LiveId" clId="{D3A54B80-6E0E-4F9A-B4D4-B13849BFD01E}" dt="2023-03-28T10:52:36.595" v="1384" actId="478"/>
          <ac:picMkLst>
            <pc:docMk/>
            <pc:sldMk cId="3869946495" sldId="2643"/>
            <ac:picMk id="16390" creationId="{F32E9991-5CD8-1CF3-FF84-744EB9AF946B}"/>
          </ac:picMkLst>
        </pc:picChg>
        <pc:inkChg chg="del">
          <ac:chgData name="伊健 杜" userId="e69aded81da48593" providerId="LiveId" clId="{D3A54B80-6E0E-4F9A-B4D4-B13849BFD01E}" dt="2023-03-28T10:52:19.843" v="1364" actId="478"/>
          <ac:inkMkLst>
            <pc:docMk/>
            <pc:sldMk cId="3869946495" sldId="2643"/>
            <ac:inkMk id="2" creationId="{AAD510F2-D985-129F-7FB6-500B807D1A7A}"/>
          </ac:inkMkLst>
        </pc:inkChg>
      </pc:sldChg>
      <pc:sldChg chg="del">
        <pc:chgData name="伊健 杜" userId="e69aded81da48593" providerId="LiveId" clId="{D3A54B80-6E0E-4F9A-B4D4-B13849BFD01E}" dt="2023-03-28T07:42:41.315" v="0" actId="47"/>
        <pc:sldMkLst>
          <pc:docMk/>
          <pc:sldMk cId="3556397952" sldId="2644"/>
        </pc:sldMkLst>
      </pc:sldChg>
      <pc:sldChg chg="del">
        <pc:chgData name="伊健 杜" userId="e69aded81da48593" providerId="LiveId" clId="{D3A54B80-6E0E-4F9A-B4D4-B13849BFD01E}" dt="2023-03-28T07:42:41.315" v="0" actId="47"/>
        <pc:sldMkLst>
          <pc:docMk/>
          <pc:sldMk cId="741092366" sldId="2645"/>
        </pc:sldMkLst>
      </pc:sldChg>
      <pc:sldChg chg="del">
        <pc:chgData name="伊健 杜" userId="e69aded81da48593" providerId="LiveId" clId="{D3A54B80-6E0E-4F9A-B4D4-B13849BFD01E}" dt="2023-03-28T07:42:41.315" v="0" actId="47"/>
        <pc:sldMkLst>
          <pc:docMk/>
          <pc:sldMk cId="3203542274" sldId="2646"/>
        </pc:sldMkLst>
      </pc:sldChg>
      <pc:sldChg chg="del">
        <pc:chgData name="伊健 杜" userId="e69aded81da48593" providerId="LiveId" clId="{D3A54B80-6E0E-4F9A-B4D4-B13849BFD01E}" dt="2023-03-28T07:42:41.315" v="0" actId="47"/>
        <pc:sldMkLst>
          <pc:docMk/>
          <pc:sldMk cId="624960586" sldId="2647"/>
        </pc:sldMkLst>
      </pc:sldChg>
      <pc:sldChg chg="add del">
        <pc:chgData name="伊健 杜" userId="e69aded81da48593" providerId="LiveId" clId="{D3A54B80-6E0E-4F9A-B4D4-B13849BFD01E}" dt="2023-03-28T10:51:59.438" v="1362"/>
        <pc:sldMkLst>
          <pc:docMk/>
          <pc:sldMk cId="2800226300" sldId="2648"/>
        </pc:sldMkLst>
      </pc:sldChg>
      <pc:sldChg chg="addSp delSp modSp add mod">
        <pc:chgData name="伊健 杜" userId="e69aded81da48593" providerId="LiveId" clId="{D3A54B80-6E0E-4F9A-B4D4-B13849BFD01E}" dt="2023-03-28T11:16:14.682" v="2304" actId="1076"/>
        <pc:sldMkLst>
          <pc:docMk/>
          <pc:sldMk cId="2288427643" sldId="2655"/>
        </pc:sldMkLst>
        <pc:spChg chg="mod">
          <ac:chgData name="伊健 杜" userId="e69aded81da48593" providerId="LiveId" clId="{D3A54B80-6E0E-4F9A-B4D4-B13849BFD01E}" dt="2023-03-28T07:59:19.742" v="22"/>
          <ac:spMkLst>
            <pc:docMk/>
            <pc:sldMk cId="2288427643" sldId="2655"/>
            <ac:spMk id="2" creationId="{10304424-DB4A-36E7-9E0D-D32A5DD0F26C}"/>
          </ac:spMkLst>
        </pc:spChg>
        <pc:spChg chg="mod">
          <ac:chgData name="伊健 杜" userId="e69aded81da48593" providerId="LiveId" clId="{D3A54B80-6E0E-4F9A-B4D4-B13849BFD01E}" dt="2023-03-28T11:14:49.603" v="2300"/>
          <ac:spMkLst>
            <pc:docMk/>
            <pc:sldMk cId="2288427643" sldId="2655"/>
            <ac:spMk id="3" creationId="{A68883CB-963E-F336-7660-7F30997E9C5B}"/>
          </ac:spMkLst>
        </pc:spChg>
        <pc:picChg chg="add mod">
          <ac:chgData name="伊健 杜" userId="e69aded81da48593" providerId="LiveId" clId="{D3A54B80-6E0E-4F9A-B4D4-B13849BFD01E}" dt="2023-03-28T11:16:14.682" v="2304" actId="1076"/>
          <ac:picMkLst>
            <pc:docMk/>
            <pc:sldMk cId="2288427643" sldId="2655"/>
            <ac:picMk id="2050" creationId="{9EEB58AE-B3DF-D926-4A8B-AB80A81377A8}"/>
          </ac:picMkLst>
        </pc:picChg>
        <pc:picChg chg="del">
          <ac:chgData name="伊健 杜" userId="e69aded81da48593" providerId="LiveId" clId="{D3A54B80-6E0E-4F9A-B4D4-B13849BFD01E}" dt="2023-03-28T07:42:57.128" v="2" actId="478"/>
          <ac:picMkLst>
            <pc:docMk/>
            <pc:sldMk cId="2288427643" sldId="2655"/>
            <ac:picMk id="7170" creationId="{87392DBD-2D03-50A6-3CB9-414A630D920C}"/>
          </ac:picMkLst>
        </pc:picChg>
      </pc:sldChg>
      <pc:sldChg chg="addSp modSp add mod">
        <pc:chgData name="伊健 杜" userId="e69aded81da48593" providerId="LiveId" clId="{D3A54B80-6E0E-4F9A-B4D4-B13849BFD01E}" dt="2023-03-28T11:16:42.358" v="2306" actId="1076"/>
        <pc:sldMkLst>
          <pc:docMk/>
          <pc:sldMk cId="1568470447" sldId="2656"/>
        </pc:sldMkLst>
        <pc:spChg chg="mod">
          <ac:chgData name="伊健 杜" userId="e69aded81da48593" providerId="LiveId" clId="{D3A54B80-6E0E-4F9A-B4D4-B13849BFD01E}" dt="2023-03-28T11:14:49.603" v="2300"/>
          <ac:spMkLst>
            <pc:docMk/>
            <pc:sldMk cId="1568470447" sldId="2656"/>
            <ac:spMk id="3" creationId="{A68883CB-963E-F336-7660-7F30997E9C5B}"/>
          </ac:spMkLst>
        </pc:spChg>
        <pc:picChg chg="add mod">
          <ac:chgData name="伊健 杜" userId="e69aded81da48593" providerId="LiveId" clId="{D3A54B80-6E0E-4F9A-B4D4-B13849BFD01E}" dt="2023-03-28T11:16:42.358" v="2306" actId="1076"/>
          <ac:picMkLst>
            <pc:docMk/>
            <pc:sldMk cId="1568470447" sldId="2656"/>
            <ac:picMk id="6146" creationId="{98C70630-BBA4-B8AB-6A2A-669BC02A4D09}"/>
          </ac:picMkLst>
        </pc:picChg>
      </pc:sldChg>
      <pc:sldChg chg="addSp modSp add mod ord">
        <pc:chgData name="伊健 杜" userId="e69aded81da48593" providerId="LiveId" clId="{D3A54B80-6E0E-4F9A-B4D4-B13849BFD01E}" dt="2023-03-28T11:17:33.801" v="2313" actId="1076"/>
        <pc:sldMkLst>
          <pc:docMk/>
          <pc:sldMk cId="3707752767" sldId="2657"/>
        </pc:sldMkLst>
        <pc:spChg chg="mod">
          <ac:chgData name="伊健 杜" userId="e69aded81da48593" providerId="LiveId" clId="{D3A54B80-6E0E-4F9A-B4D4-B13849BFD01E}" dt="2023-03-28T08:00:58.434" v="151" actId="1076"/>
          <ac:spMkLst>
            <pc:docMk/>
            <pc:sldMk cId="3707752767" sldId="2657"/>
            <ac:spMk id="2" creationId="{78943CB7-6E90-3B32-EFCE-321306C585B6}"/>
          </ac:spMkLst>
        </pc:spChg>
        <pc:spChg chg="add mod">
          <ac:chgData name="伊健 杜" userId="e69aded81da48593" providerId="LiveId" clId="{D3A54B80-6E0E-4F9A-B4D4-B13849BFD01E}" dt="2023-03-28T11:14:49.603" v="2300"/>
          <ac:spMkLst>
            <pc:docMk/>
            <pc:sldMk cId="3707752767" sldId="2657"/>
            <ac:spMk id="3" creationId="{180B12C8-67E7-CD53-F4BD-8828EFD17073}"/>
          </ac:spMkLst>
        </pc:spChg>
        <pc:spChg chg="add mod">
          <ac:chgData name="伊健 杜" userId="e69aded81da48593" providerId="LiveId" clId="{D3A54B80-6E0E-4F9A-B4D4-B13849BFD01E}" dt="2023-03-28T11:17:33.801" v="2313" actId="1076"/>
          <ac:spMkLst>
            <pc:docMk/>
            <pc:sldMk cId="3707752767" sldId="2657"/>
            <ac:spMk id="4" creationId="{3418B5FF-C2DB-B5C1-84BC-A2F0F758E90F}"/>
          </ac:spMkLst>
        </pc:spChg>
        <pc:picChg chg="add mod">
          <ac:chgData name="伊健 杜" userId="e69aded81da48593" providerId="LiveId" clId="{D3A54B80-6E0E-4F9A-B4D4-B13849BFD01E}" dt="2023-03-28T11:17:04.158" v="2309" actId="1076"/>
          <ac:picMkLst>
            <pc:docMk/>
            <pc:sldMk cId="3707752767" sldId="2657"/>
            <ac:picMk id="7170" creationId="{D34B528C-C608-43B0-B05B-2E53B6A78ECF}"/>
          </ac:picMkLst>
        </pc:picChg>
        <pc:picChg chg="add mod">
          <ac:chgData name="伊健 杜" userId="e69aded81da48593" providerId="LiveId" clId="{D3A54B80-6E0E-4F9A-B4D4-B13849BFD01E}" dt="2023-03-28T11:17:31.318" v="2312" actId="1076"/>
          <ac:picMkLst>
            <pc:docMk/>
            <pc:sldMk cId="3707752767" sldId="2657"/>
            <ac:picMk id="7172" creationId="{0B272DD8-50D5-BE70-AC58-A0B625960F7D}"/>
          </ac:picMkLst>
        </pc:picChg>
      </pc:sldChg>
      <pc:sldChg chg="addSp delSp modSp add mod">
        <pc:chgData name="伊健 杜" userId="e69aded81da48593" providerId="LiveId" clId="{D3A54B80-6E0E-4F9A-B4D4-B13849BFD01E}" dt="2023-03-28T12:58:26.325" v="2632" actId="732"/>
        <pc:sldMkLst>
          <pc:docMk/>
          <pc:sldMk cId="276591218" sldId="2658"/>
        </pc:sldMkLst>
        <pc:spChg chg="mod">
          <ac:chgData name="伊健 杜" userId="e69aded81da48593" providerId="LiveId" clId="{D3A54B80-6E0E-4F9A-B4D4-B13849BFD01E}" dt="2023-03-28T11:14:49.603" v="2300"/>
          <ac:spMkLst>
            <pc:docMk/>
            <pc:sldMk cId="276591218" sldId="2658"/>
            <ac:spMk id="2" creationId="{10304424-DB4A-36E7-9E0D-D32A5DD0F26C}"/>
          </ac:spMkLst>
        </pc:spChg>
        <pc:spChg chg="mod">
          <ac:chgData name="伊健 杜" userId="e69aded81da48593" providerId="LiveId" clId="{D3A54B80-6E0E-4F9A-B4D4-B13849BFD01E}" dt="2023-03-28T11:14:49.603" v="2300"/>
          <ac:spMkLst>
            <pc:docMk/>
            <pc:sldMk cId="276591218" sldId="2658"/>
            <ac:spMk id="3" creationId="{A68883CB-963E-F336-7660-7F30997E9C5B}"/>
          </ac:spMkLst>
        </pc:spChg>
        <pc:picChg chg="add mod">
          <ac:chgData name="伊健 杜" userId="e69aded81da48593" providerId="LiveId" clId="{D3A54B80-6E0E-4F9A-B4D4-B13849BFD01E}" dt="2023-03-28T12:58:26.325" v="2632" actId="732"/>
          <ac:picMkLst>
            <pc:docMk/>
            <pc:sldMk cId="276591218" sldId="2658"/>
            <ac:picMk id="1026" creationId="{4BA38E5E-94D1-F37B-7353-771B0C141D34}"/>
          </ac:picMkLst>
        </pc:picChg>
        <pc:picChg chg="del">
          <ac:chgData name="伊健 杜" userId="e69aded81da48593" providerId="LiveId" clId="{D3A54B80-6E0E-4F9A-B4D4-B13849BFD01E}" dt="2023-03-28T10:36:02.842" v="201" actId="478"/>
          <ac:picMkLst>
            <pc:docMk/>
            <pc:sldMk cId="276591218" sldId="2658"/>
            <ac:picMk id="8194" creationId="{822AEDC5-E639-3877-2EEC-23C47CCF5140}"/>
          </ac:picMkLst>
        </pc:picChg>
      </pc:sldChg>
      <pc:sldChg chg="modSp add mod">
        <pc:chgData name="伊健 杜" userId="e69aded81da48593" providerId="LiveId" clId="{D3A54B80-6E0E-4F9A-B4D4-B13849BFD01E}" dt="2023-03-28T11:14:49.603" v="2300"/>
        <pc:sldMkLst>
          <pc:docMk/>
          <pc:sldMk cId="2888117648" sldId="2659"/>
        </pc:sldMkLst>
        <pc:spChg chg="mod">
          <ac:chgData name="伊健 杜" userId="e69aded81da48593" providerId="LiveId" clId="{D3A54B80-6E0E-4F9A-B4D4-B13849BFD01E}" dt="2023-03-28T11:14:49.603" v="2300"/>
          <ac:spMkLst>
            <pc:docMk/>
            <pc:sldMk cId="2888117648" sldId="2659"/>
            <ac:spMk id="2" creationId="{78943CB7-6E90-3B32-EFCE-321306C585B6}"/>
          </ac:spMkLst>
        </pc:spChg>
      </pc:sldChg>
      <pc:sldChg chg="modSp add mod">
        <pc:chgData name="伊健 杜" userId="e69aded81da48593" providerId="LiveId" clId="{D3A54B80-6E0E-4F9A-B4D4-B13849BFD01E}" dt="2023-03-28T11:14:49.603" v="2300"/>
        <pc:sldMkLst>
          <pc:docMk/>
          <pc:sldMk cId="2692521678" sldId="2660"/>
        </pc:sldMkLst>
        <pc:spChg chg="mod">
          <ac:chgData name="伊健 杜" userId="e69aded81da48593" providerId="LiveId" clId="{D3A54B80-6E0E-4F9A-B4D4-B13849BFD01E}" dt="2023-03-28T11:14:49.603" v="2300"/>
          <ac:spMkLst>
            <pc:docMk/>
            <pc:sldMk cId="2692521678" sldId="2660"/>
            <ac:spMk id="2" creationId="{78943CB7-6E90-3B32-EFCE-321306C585B6}"/>
          </ac:spMkLst>
        </pc:spChg>
      </pc:sldChg>
      <pc:sldChg chg="addSp delSp modSp add mod ord">
        <pc:chgData name="伊健 杜" userId="e69aded81da48593" providerId="LiveId" clId="{D3A54B80-6E0E-4F9A-B4D4-B13849BFD01E}" dt="2023-03-28T11:19:28.164" v="2321" actId="1076"/>
        <pc:sldMkLst>
          <pc:docMk/>
          <pc:sldMk cId="1830242463" sldId="2661"/>
        </pc:sldMkLst>
        <pc:spChg chg="mod">
          <ac:chgData name="伊健 杜" userId="e69aded81da48593" providerId="LiveId" clId="{D3A54B80-6E0E-4F9A-B4D4-B13849BFD01E}" dt="2023-03-28T10:39:25.948" v="398"/>
          <ac:spMkLst>
            <pc:docMk/>
            <pc:sldMk cId="1830242463" sldId="2661"/>
            <ac:spMk id="2" creationId="{10304424-DB4A-36E7-9E0D-D32A5DD0F26C}"/>
          </ac:spMkLst>
        </pc:spChg>
        <pc:spChg chg="mod">
          <ac:chgData name="伊健 杜" userId="e69aded81da48593" providerId="LiveId" clId="{D3A54B80-6E0E-4F9A-B4D4-B13849BFD01E}" dt="2023-03-28T11:14:49.603" v="2300"/>
          <ac:spMkLst>
            <pc:docMk/>
            <pc:sldMk cId="1830242463" sldId="2661"/>
            <ac:spMk id="3" creationId="{A68883CB-963E-F336-7660-7F30997E9C5B}"/>
          </ac:spMkLst>
        </pc:spChg>
        <pc:picChg chg="del">
          <ac:chgData name="伊健 杜" userId="e69aded81da48593" providerId="LiveId" clId="{D3A54B80-6E0E-4F9A-B4D4-B13849BFD01E}" dt="2023-03-28T10:39:32.132" v="399" actId="478"/>
          <ac:picMkLst>
            <pc:docMk/>
            <pc:sldMk cId="1830242463" sldId="2661"/>
            <ac:picMk id="1026" creationId="{4BA38E5E-94D1-F37B-7353-771B0C141D34}"/>
          </ac:picMkLst>
        </pc:picChg>
        <pc:picChg chg="add del mod">
          <ac:chgData name="伊健 杜" userId="e69aded81da48593" providerId="LiveId" clId="{D3A54B80-6E0E-4F9A-B4D4-B13849BFD01E}" dt="2023-03-28T11:19:06.427" v="2319" actId="478"/>
          <ac:picMkLst>
            <pc:docMk/>
            <pc:sldMk cId="1830242463" sldId="2661"/>
            <ac:picMk id="5122" creationId="{FD4802D1-561D-BF65-B1B1-BF61CD10A333}"/>
          </ac:picMkLst>
        </pc:picChg>
        <pc:picChg chg="add mod">
          <ac:chgData name="伊健 杜" userId="e69aded81da48593" providerId="LiveId" clId="{D3A54B80-6E0E-4F9A-B4D4-B13849BFD01E}" dt="2023-03-28T11:19:28.164" v="2321" actId="1076"/>
          <ac:picMkLst>
            <pc:docMk/>
            <pc:sldMk cId="1830242463" sldId="2661"/>
            <ac:picMk id="5124" creationId="{518CE8E8-05D7-3F86-37AC-CFEC16C4412E}"/>
          </ac:picMkLst>
        </pc:picChg>
      </pc:sldChg>
      <pc:sldChg chg="modSp add mod ord">
        <pc:chgData name="伊健 杜" userId="e69aded81da48593" providerId="LiveId" clId="{D3A54B80-6E0E-4F9A-B4D4-B13849BFD01E}" dt="2023-03-28T11:14:49.603" v="2300"/>
        <pc:sldMkLst>
          <pc:docMk/>
          <pc:sldMk cId="262590221" sldId="2662"/>
        </pc:sldMkLst>
        <pc:spChg chg="mod">
          <ac:chgData name="伊健 杜" userId="e69aded81da48593" providerId="LiveId" clId="{D3A54B80-6E0E-4F9A-B4D4-B13849BFD01E}" dt="2023-03-28T11:14:49.603" v="2300"/>
          <ac:spMkLst>
            <pc:docMk/>
            <pc:sldMk cId="262590221" sldId="2662"/>
            <ac:spMk id="2" creationId="{78943CB7-6E90-3B32-EFCE-321306C585B6}"/>
          </ac:spMkLst>
        </pc:spChg>
      </pc:sldChg>
      <pc:sldChg chg="modSp add mod">
        <pc:chgData name="伊健 杜" userId="e69aded81da48593" providerId="LiveId" clId="{D3A54B80-6E0E-4F9A-B4D4-B13849BFD01E}" dt="2023-03-28T11:14:49.603" v="2300"/>
        <pc:sldMkLst>
          <pc:docMk/>
          <pc:sldMk cId="3330433299" sldId="2663"/>
        </pc:sldMkLst>
        <pc:spChg chg="mod">
          <ac:chgData name="伊健 杜" userId="e69aded81da48593" providerId="LiveId" clId="{D3A54B80-6E0E-4F9A-B4D4-B13849BFD01E}" dt="2023-03-28T11:14:49.603" v="2300"/>
          <ac:spMkLst>
            <pc:docMk/>
            <pc:sldMk cId="3330433299" sldId="2663"/>
            <ac:spMk id="2" creationId="{78943CB7-6E90-3B32-EFCE-321306C585B6}"/>
          </ac:spMkLst>
        </pc:spChg>
      </pc:sldChg>
      <pc:sldChg chg="addSp modSp add mod">
        <pc:chgData name="伊健 杜" userId="e69aded81da48593" providerId="LiveId" clId="{D3A54B80-6E0E-4F9A-B4D4-B13849BFD01E}" dt="2023-03-28T11:21:13.453" v="2327" actId="1076"/>
        <pc:sldMkLst>
          <pc:docMk/>
          <pc:sldMk cId="2932602855" sldId="2664"/>
        </pc:sldMkLst>
        <pc:spChg chg="mod">
          <ac:chgData name="伊健 杜" userId="e69aded81da48593" providerId="LiveId" clId="{D3A54B80-6E0E-4F9A-B4D4-B13849BFD01E}" dt="2023-03-28T11:14:49.603" v="2300"/>
          <ac:spMkLst>
            <pc:docMk/>
            <pc:sldMk cId="2932602855" sldId="2664"/>
            <ac:spMk id="2" creationId="{10304424-DB4A-36E7-9E0D-D32A5DD0F26C}"/>
          </ac:spMkLst>
        </pc:spChg>
        <pc:spChg chg="mod">
          <ac:chgData name="伊健 杜" userId="e69aded81da48593" providerId="LiveId" clId="{D3A54B80-6E0E-4F9A-B4D4-B13849BFD01E}" dt="2023-03-28T11:14:49.603" v="2300"/>
          <ac:spMkLst>
            <pc:docMk/>
            <pc:sldMk cId="2932602855" sldId="2664"/>
            <ac:spMk id="3" creationId="{A68883CB-963E-F336-7660-7F30997E9C5B}"/>
          </ac:spMkLst>
        </pc:spChg>
        <pc:picChg chg="add mod">
          <ac:chgData name="伊健 杜" userId="e69aded81da48593" providerId="LiveId" clId="{D3A54B80-6E0E-4F9A-B4D4-B13849BFD01E}" dt="2023-03-28T11:21:13.453" v="2327" actId="1076"/>
          <ac:picMkLst>
            <pc:docMk/>
            <pc:sldMk cId="2932602855" sldId="2664"/>
            <ac:picMk id="4098" creationId="{6214C8C7-A56C-B9C5-F30E-269C8550D8B4}"/>
          </ac:picMkLst>
        </pc:picChg>
      </pc:sldChg>
      <pc:sldChg chg="addSp modSp add mod">
        <pc:chgData name="伊健 杜" userId="e69aded81da48593" providerId="LiveId" clId="{D3A54B80-6E0E-4F9A-B4D4-B13849BFD01E}" dt="2023-03-28T11:22:32.711" v="2330" actId="1076"/>
        <pc:sldMkLst>
          <pc:docMk/>
          <pc:sldMk cId="975404119" sldId="2665"/>
        </pc:sldMkLst>
        <pc:spChg chg="mod">
          <ac:chgData name="伊健 杜" userId="e69aded81da48593" providerId="LiveId" clId="{D3A54B80-6E0E-4F9A-B4D4-B13849BFD01E}" dt="2023-03-28T11:14:49.603" v="2300"/>
          <ac:spMkLst>
            <pc:docMk/>
            <pc:sldMk cId="975404119" sldId="2665"/>
            <ac:spMk id="2" creationId="{10304424-DB4A-36E7-9E0D-D32A5DD0F26C}"/>
          </ac:spMkLst>
        </pc:spChg>
        <pc:spChg chg="mod">
          <ac:chgData name="伊健 杜" userId="e69aded81da48593" providerId="LiveId" clId="{D3A54B80-6E0E-4F9A-B4D4-B13849BFD01E}" dt="2023-03-28T11:14:49.603" v="2300"/>
          <ac:spMkLst>
            <pc:docMk/>
            <pc:sldMk cId="975404119" sldId="2665"/>
            <ac:spMk id="3" creationId="{A68883CB-963E-F336-7660-7F30997E9C5B}"/>
          </ac:spMkLst>
        </pc:spChg>
        <pc:picChg chg="add mod">
          <ac:chgData name="伊健 杜" userId="e69aded81da48593" providerId="LiveId" clId="{D3A54B80-6E0E-4F9A-B4D4-B13849BFD01E}" dt="2023-03-28T11:22:32.711" v="2330" actId="1076"/>
          <ac:picMkLst>
            <pc:docMk/>
            <pc:sldMk cId="975404119" sldId="2665"/>
            <ac:picMk id="3074" creationId="{FBAD5551-BB60-8FFC-B354-208E5C5E7D94}"/>
          </ac:picMkLst>
        </pc:picChg>
      </pc:sldChg>
      <pc:sldChg chg="modSp add mod">
        <pc:chgData name="伊健 杜" userId="e69aded81da48593" providerId="LiveId" clId="{D3A54B80-6E0E-4F9A-B4D4-B13849BFD01E}" dt="2023-03-28T11:14:49.603" v="2300"/>
        <pc:sldMkLst>
          <pc:docMk/>
          <pc:sldMk cId="3125450197" sldId="2666"/>
        </pc:sldMkLst>
        <pc:spChg chg="mod">
          <ac:chgData name="伊健 杜" userId="e69aded81da48593" providerId="LiveId" clId="{D3A54B80-6E0E-4F9A-B4D4-B13849BFD01E}" dt="2023-03-28T11:14:49.603" v="2300"/>
          <ac:spMkLst>
            <pc:docMk/>
            <pc:sldMk cId="3125450197" sldId="2666"/>
            <ac:spMk id="2" creationId="{78943CB7-6E90-3B32-EFCE-321306C585B6}"/>
          </ac:spMkLst>
        </pc:spChg>
      </pc:sldChg>
      <pc:sldChg chg="addSp modSp add mod">
        <pc:chgData name="伊健 杜" userId="e69aded81da48593" providerId="LiveId" clId="{D3A54B80-6E0E-4F9A-B4D4-B13849BFD01E}" dt="2023-03-28T11:29:53.338" v="2343" actId="1076"/>
        <pc:sldMkLst>
          <pc:docMk/>
          <pc:sldMk cId="2625980688" sldId="2667"/>
        </pc:sldMkLst>
        <pc:spChg chg="mod">
          <ac:chgData name="伊健 杜" userId="e69aded81da48593" providerId="LiveId" clId="{D3A54B80-6E0E-4F9A-B4D4-B13849BFD01E}" dt="2023-03-28T11:14:49.603" v="2300"/>
          <ac:spMkLst>
            <pc:docMk/>
            <pc:sldMk cId="2625980688" sldId="2667"/>
            <ac:spMk id="3" creationId="{286C94CB-5697-3834-7C7B-3334EA7571D0}"/>
          </ac:spMkLst>
        </pc:spChg>
        <pc:spChg chg="mod">
          <ac:chgData name="伊健 杜" userId="e69aded81da48593" providerId="LiveId" clId="{D3A54B80-6E0E-4F9A-B4D4-B13849BFD01E}" dt="2023-03-28T11:14:49.603" v="2300"/>
          <ac:spMkLst>
            <pc:docMk/>
            <pc:sldMk cId="2625980688" sldId="2667"/>
            <ac:spMk id="6" creationId="{820CF020-8417-805D-3C80-BC875640C944}"/>
          </ac:spMkLst>
        </pc:spChg>
        <pc:spChg chg="mod">
          <ac:chgData name="伊健 杜" userId="e69aded81da48593" providerId="LiveId" clId="{D3A54B80-6E0E-4F9A-B4D4-B13849BFD01E}" dt="2023-03-28T11:14:49.603" v="2300"/>
          <ac:spMkLst>
            <pc:docMk/>
            <pc:sldMk cId="2625980688" sldId="2667"/>
            <ac:spMk id="7" creationId="{D7E060DD-085C-4D12-9537-7AB419F206A0}"/>
          </ac:spMkLst>
        </pc:spChg>
        <pc:picChg chg="add mod">
          <ac:chgData name="伊健 杜" userId="e69aded81da48593" providerId="LiveId" clId="{D3A54B80-6E0E-4F9A-B4D4-B13849BFD01E}" dt="2023-03-28T11:29:53.338" v="2343" actId="1076"/>
          <ac:picMkLst>
            <pc:docMk/>
            <pc:sldMk cId="2625980688" sldId="2667"/>
            <ac:picMk id="9218" creationId="{7085D404-9E36-8755-3859-3A114046A83E}"/>
          </ac:picMkLst>
        </pc:picChg>
      </pc:sldChg>
      <pc:sldChg chg="addSp modSp add mod">
        <pc:chgData name="伊健 杜" userId="e69aded81da48593" providerId="LiveId" clId="{D3A54B80-6E0E-4F9A-B4D4-B13849BFD01E}" dt="2023-03-28T11:30:42.521" v="2347" actId="1076"/>
        <pc:sldMkLst>
          <pc:docMk/>
          <pc:sldMk cId="1105520395" sldId="2668"/>
        </pc:sldMkLst>
        <pc:spChg chg="mod">
          <ac:chgData name="伊健 杜" userId="e69aded81da48593" providerId="LiveId" clId="{D3A54B80-6E0E-4F9A-B4D4-B13849BFD01E}" dt="2023-03-28T11:14:49.603" v="2300"/>
          <ac:spMkLst>
            <pc:docMk/>
            <pc:sldMk cId="1105520395" sldId="2668"/>
            <ac:spMk id="3" creationId="{286C94CB-5697-3834-7C7B-3334EA7571D0}"/>
          </ac:spMkLst>
        </pc:spChg>
        <pc:spChg chg="mod">
          <ac:chgData name="伊健 杜" userId="e69aded81da48593" providerId="LiveId" clId="{D3A54B80-6E0E-4F9A-B4D4-B13849BFD01E}" dt="2023-03-28T11:14:49.603" v="2300"/>
          <ac:spMkLst>
            <pc:docMk/>
            <pc:sldMk cId="1105520395" sldId="2668"/>
            <ac:spMk id="6" creationId="{820CF020-8417-805D-3C80-BC875640C944}"/>
          </ac:spMkLst>
        </pc:spChg>
        <pc:spChg chg="mod">
          <ac:chgData name="伊健 杜" userId="e69aded81da48593" providerId="LiveId" clId="{D3A54B80-6E0E-4F9A-B4D4-B13849BFD01E}" dt="2023-03-28T11:14:49.603" v="2300"/>
          <ac:spMkLst>
            <pc:docMk/>
            <pc:sldMk cId="1105520395" sldId="2668"/>
            <ac:spMk id="7" creationId="{D7E060DD-085C-4D12-9537-7AB419F206A0}"/>
          </ac:spMkLst>
        </pc:spChg>
        <pc:picChg chg="add mod">
          <ac:chgData name="伊健 杜" userId="e69aded81da48593" providerId="LiveId" clId="{D3A54B80-6E0E-4F9A-B4D4-B13849BFD01E}" dt="2023-03-28T11:30:42.521" v="2347" actId="1076"/>
          <ac:picMkLst>
            <pc:docMk/>
            <pc:sldMk cId="1105520395" sldId="2668"/>
            <ac:picMk id="10242" creationId="{CC20D15F-6FBB-BB37-1817-0DEF51E8C8E4}"/>
          </ac:picMkLst>
        </pc:picChg>
      </pc:sldChg>
      <pc:sldChg chg="addSp modSp add mod">
        <pc:chgData name="伊健 杜" userId="e69aded81da48593" providerId="LiveId" clId="{D3A54B80-6E0E-4F9A-B4D4-B13849BFD01E}" dt="2023-03-28T11:39:28.311" v="2358" actId="1076"/>
        <pc:sldMkLst>
          <pc:docMk/>
          <pc:sldMk cId="997046962" sldId="2669"/>
        </pc:sldMkLst>
        <pc:spChg chg="mod">
          <ac:chgData name="伊健 杜" userId="e69aded81da48593" providerId="LiveId" clId="{D3A54B80-6E0E-4F9A-B4D4-B13849BFD01E}" dt="2023-03-28T11:14:49.603" v="2300"/>
          <ac:spMkLst>
            <pc:docMk/>
            <pc:sldMk cId="997046962" sldId="2669"/>
            <ac:spMk id="3" creationId="{286C94CB-5697-3834-7C7B-3334EA7571D0}"/>
          </ac:spMkLst>
        </pc:spChg>
        <pc:spChg chg="mod">
          <ac:chgData name="伊健 杜" userId="e69aded81da48593" providerId="LiveId" clId="{D3A54B80-6E0E-4F9A-B4D4-B13849BFD01E}" dt="2023-03-28T11:35:00.850" v="2351" actId="20577"/>
          <ac:spMkLst>
            <pc:docMk/>
            <pc:sldMk cId="997046962" sldId="2669"/>
            <ac:spMk id="6" creationId="{820CF020-8417-805D-3C80-BC875640C944}"/>
          </ac:spMkLst>
        </pc:spChg>
        <pc:spChg chg="mod">
          <ac:chgData name="伊健 杜" userId="e69aded81da48593" providerId="LiveId" clId="{D3A54B80-6E0E-4F9A-B4D4-B13849BFD01E}" dt="2023-03-28T11:14:49.603" v="2300"/>
          <ac:spMkLst>
            <pc:docMk/>
            <pc:sldMk cId="997046962" sldId="2669"/>
            <ac:spMk id="7" creationId="{D7E060DD-085C-4D12-9537-7AB419F206A0}"/>
          </ac:spMkLst>
        </pc:spChg>
        <pc:picChg chg="add mod">
          <ac:chgData name="伊健 杜" userId="e69aded81da48593" providerId="LiveId" clId="{D3A54B80-6E0E-4F9A-B4D4-B13849BFD01E}" dt="2023-03-28T11:39:28.311" v="2358" actId="1076"/>
          <ac:picMkLst>
            <pc:docMk/>
            <pc:sldMk cId="997046962" sldId="2669"/>
            <ac:picMk id="4" creationId="{E35BA7E9-10ED-0BF7-372C-669D9DDFD26E}"/>
          </ac:picMkLst>
        </pc:picChg>
        <pc:picChg chg="add mod">
          <ac:chgData name="伊健 杜" userId="e69aded81da48593" providerId="LiveId" clId="{D3A54B80-6E0E-4F9A-B4D4-B13849BFD01E}" dt="2023-03-28T11:39:28.311" v="2358" actId="1076"/>
          <ac:picMkLst>
            <pc:docMk/>
            <pc:sldMk cId="997046962" sldId="2669"/>
            <ac:picMk id="11266" creationId="{45D130B4-B5FB-F42C-9E66-E4A3F280E918}"/>
          </ac:picMkLst>
        </pc:picChg>
      </pc:sldChg>
      <pc:sldChg chg="addSp modSp add mod">
        <pc:chgData name="伊健 杜" userId="e69aded81da48593" providerId="LiveId" clId="{D3A54B80-6E0E-4F9A-B4D4-B13849BFD01E}" dt="2023-03-28T11:44:10.138" v="2395" actId="1076"/>
        <pc:sldMkLst>
          <pc:docMk/>
          <pc:sldMk cId="493720476" sldId="2670"/>
        </pc:sldMkLst>
        <pc:spChg chg="mod">
          <ac:chgData name="伊健 杜" userId="e69aded81da48593" providerId="LiveId" clId="{D3A54B80-6E0E-4F9A-B4D4-B13849BFD01E}" dt="2023-03-28T11:14:49.603" v="2300"/>
          <ac:spMkLst>
            <pc:docMk/>
            <pc:sldMk cId="493720476" sldId="2670"/>
            <ac:spMk id="3" creationId="{286C94CB-5697-3834-7C7B-3334EA7571D0}"/>
          </ac:spMkLst>
        </pc:spChg>
        <pc:spChg chg="mod">
          <ac:chgData name="伊健 杜" userId="e69aded81da48593" providerId="LiveId" clId="{D3A54B80-6E0E-4F9A-B4D4-B13849BFD01E}" dt="2023-03-28T11:14:49.603" v="2300"/>
          <ac:spMkLst>
            <pc:docMk/>
            <pc:sldMk cId="493720476" sldId="2670"/>
            <ac:spMk id="6" creationId="{820CF020-8417-805D-3C80-BC875640C944}"/>
          </ac:spMkLst>
        </pc:spChg>
        <pc:spChg chg="mod">
          <ac:chgData name="伊健 杜" userId="e69aded81da48593" providerId="LiveId" clId="{D3A54B80-6E0E-4F9A-B4D4-B13849BFD01E}" dt="2023-03-28T11:14:49.603" v="2300"/>
          <ac:spMkLst>
            <pc:docMk/>
            <pc:sldMk cId="493720476" sldId="2670"/>
            <ac:spMk id="7" creationId="{D7E060DD-085C-4D12-9537-7AB419F206A0}"/>
          </ac:spMkLst>
        </pc:spChg>
        <pc:picChg chg="add mod">
          <ac:chgData name="伊健 杜" userId="e69aded81da48593" providerId="LiveId" clId="{D3A54B80-6E0E-4F9A-B4D4-B13849BFD01E}" dt="2023-03-28T11:44:10.138" v="2395" actId="1076"/>
          <ac:picMkLst>
            <pc:docMk/>
            <pc:sldMk cId="493720476" sldId="2670"/>
            <ac:picMk id="15362" creationId="{588A8F9E-E8EC-FF93-EC08-0C18344E4F15}"/>
          </ac:picMkLst>
        </pc:picChg>
      </pc:sldChg>
      <pc:sldChg chg="addSp modSp add mod ord">
        <pc:chgData name="伊健 杜" userId="e69aded81da48593" providerId="LiveId" clId="{D3A54B80-6E0E-4F9A-B4D4-B13849BFD01E}" dt="2023-03-28T11:41:12.991" v="2387" actId="14100"/>
        <pc:sldMkLst>
          <pc:docMk/>
          <pc:sldMk cId="4094352524" sldId="2671"/>
        </pc:sldMkLst>
        <pc:spChg chg="mod">
          <ac:chgData name="伊健 杜" userId="e69aded81da48593" providerId="LiveId" clId="{D3A54B80-6E0E-4F9A-B4D4-B13849BFD01E}" dt="2023-03-28T11:14:49.603" v="2300"/>
          <ac:spMkLst>
            <pc:docMk/>
            <pc:sldMk cId="4094352524" sldId="2671"/>
            <ac:spMk id="3" creationId="{286C94CB-5697-3834-7C7B-3334EA7571D0}"/>
          </ac:spMkLst>
        </pc:spChg>
        <pc:spChg chg="mod">
          <ac:chgData name="伊健 杜" userId="e69aded81da48593" providerId="LiveId" clId="{D3A54B80-6E0E-4F9A-B4D4-B13849BFD01E}" dt="2023-03-28T11:04:06.870" v="2001"/>
          <ac:spMkLst>
            <pc:docMk/>
            <pc:sldMk cId="4094352524" sldId="2671"/>
            <ac:spMk id="5" creationId="{47DC28CB-83F6-F56E-6AD1-7A0341A19041}"/>
          </ac:spMkLst>
        </pc:spChg>
        <pc:spChg chg="mod">
          <ac:chgData name="伊健 杜" userId="e69aded81da48593" providerId="LiveId" clId="{D3A54B80-6E0E-4F9A-B4D4-B13849BFD01E}" dt="2023-03-28T11:14:49.603" v="2300"/>
          <ac:spMkLst>
            <pc:docMk/>
            <pc:sldMk cId="4094352524" sldId="2671"/>
            <ac:spMk id="6" creationId="{820CF020-8417-805D-3C80-BC875640C944}"/>
          </ac:spMkLst>
        </pc:spChg>
        <pc:spChg chg="mod">
          <ac:chgData name="伊健 杜" userId="e69aded81da48593" providerId="LiveId" clId="{D3A54B80-6E0E-4F9A-B4D4-B13849BFD01E}" dt="2023-03-28T11:14:49.603" v="2300"/>
          <ac:spMkLst>
            <pc:docMk/>
            <pc:sldMk cId="4094352524" sldId="2671"/>
            <ac:spMk id="7" creationId="{D7E060DD-085C-4D12-9537-7AB419F206A0}"/>
          </ac:spMkLst>
        </pc:spChg>
        <pc:spChg chg="mod">
          <ac:chgData name="伊健 杜" userId="e69aded81da48593" providerId="LiveId" clId="{D3A54B80-6E0E-4F9A-B4D4-B13849BFD01E}" dt="2023-03-28T11:04:24.490" v="2011"/>
          <ac:spMkLst>
            <pc:docMk/>
            <pc:sldMk cId="4094352524" sldId="2671"/>
            <ac:spMk id="9" creationId="{7C423D93-45E3-B2E3-10CF-ED853425F51E}"/>
          </ac:spMkLst>
        </pc:spChg>
        <pc:picChg chg="add mod">
          <ac:chgData name="伊健 杜" userId="e69aded81da48593" providerId="LiveId" clId="{D3A54B80-6E0E-4F9A-B4D4-B13849BFD01E}" dt="2023-03-28T11:41:07.687" v="2384" actId="1076"/>
          <ac:picMkLst>
            <pc:docMk/>
            <pc:sldMk cId="4094352524" sldId="2671"/>
            <ac:picMk id="13314" creationId="{7B536D82-9E2F-52A8-B86E-71F8BB234D37}"/>
          </ac:picMkLst>
        </pc:picChg>
        <pc:picChg chg="add mod">
          <ac:chgData name="伊健 杜" userId="e69aded81da48593" providerId="LiveId" clId="{D3A54B80-6E0E-4F9A-B4D4-B13849BFD01E}" dt="2023-03-28T11:41:12.991" v="2387" actId="14100"/>
          <ac:picMkLst>
            <pc:docMk/>
            <pc:sldMk cId="4094352524" sldId="2671"/>
            <ac:picMk id="13316" creationId="{F1CDE298-527C-265C-961E-D4AE3E3146DA}"/>
          </ac:picMkLst>
        </pc:picChg>
      </pc:sldChg>
      <pc:sldChg chg="addSp modSp add mod">
        <pc:chgData name="伊健 杜" userId="e69aded81da48593" providerId="LiveId" clId="{D3A54B80-6E0E-4F9A-B4D4-B13849BFD01E}" dt="2023-03-28T11:39:52.987" v="2374"/>
        <pc:sldMkLst>
          <pc:docMk/>
          <pc:sldMk cId="3622498198" sldId="2672"/>
        </pc:sldMkLst>
        <pc:spChg chg="mod">
          <ac:chgData name="伊健 杜" userId="e69aded81da48593" providerId="LiveId" clId="{D3A54B80-6E0E-4F9A-B4D4-B13849BFD01E}" dt="2023-03-28T11:14:49.603" v="2300"/>
          <ac:spMkLst>
            <pc:docMk/>
            <pc:sldMk cId="3622498198" sldId="2672"/>
            <ac:spMk id="3" creationId="{286C94CB-5697-3834-7C7B-3334EA7571D0}"/>
          </ac:spMkLst>
        </pc:spChg>
        <pc:spChg chg="mod">
          <ac:chgData name="伊健 杜" userId="e69aded81da48593" providerId="LiveId" clId="{D3A54B80-6E0E-4F9A-B4D4-B13849BFD01E}" dt="2023-03-28T11:39:52.987" v="2374"/>
          <ac:spMkLst>
            <pc:docMk/>
            <pc:sldMk cId="3622498198" sldId="2672"/>
            <ac:spMk id="6" creationId="{820CF020-8417-805D-3C80-BC875640C944}"/>
          </ac:spMkLst>
        </pc:spChg>
        <pc:spChg chg="mod">
          <ac:chgData name="伊健 杜" userId="e69aded81da48593" providerId="LiveId" clId="{D3A54B80-6E0E-4F9A-B4D4-B13849BFD01E}" dt="2023-03-28T11:14:49.603" v="2300"/>
          <ac:spMkLst>
            <pc:docMk/>
            <pc:sldMk cId="3622498198" sldId="2672"/>
            <ac:spMk id="7" creationId="{D7E060DD-085C-4D12-9537-7AB419F206A0}"/>
          </ac:spMkLst>
        </pc:spChg>
        <pc:picChg chg="add mod">
          <ac:chgData name="伊健 杜" userId="e69aded81da48593" providerId="LiveId" clId="{D3A54B80-6E0E-4F9A-B4D4-B13849BFD01E}" dt="2023-03-28T11:39:47.356" v="2361" actId="14100"/>
          <ac:picMkLst>
            <pc:docMk/>
            <pc:sldMk cId="3622498198" sldId="2672"/>
            <ac:picMk id="12290" creationId="{8EAE7D54-7F8A-7992-4AB1-118C05073FD4}"/>
          </ac:picMkLst>
        </pc:picChg>
      </pc:sldChg>
      <pc:sldChg chg="addSp modSp add mod">
        <pc:chgData name="伊健 杜" userId="e69aded81da48593" providerId="LiveId" clId="{D3A54B80-6E0E-4F9A-B4D4-B13849BFD01E}" dt="2023-03-28T11:42:27.503" v="2391" actId="1076"/>
        <pc:sldMkLst>
          <pc:docMk/>
          <pc:sldMk cId="1190912900" sldId="2673"/>
        </pc:sldMkLst>
        <pc:spChg chg="mod">
          <ac:chgData name="伊健 杜" userId="e69aded81da48593" providerId="LiveId" clId="{D3A54B80-6E0E-4F9A-B4D4-B13849BFD01E}" dt="2023-03-28T11:14:49.603" v="2300"/>
          <ac:spMkLst>
            <pc:docMk/>
            <pc:sldMk cId="1190912900" sldId="2673"/>
            <ac:spMk id="3" creationId="{286C94CB-5697-3834-7C7B-3334EA7571D0}"/>
          </ac:spMkLst>
        </pc:spChg>
        <pc:spChg chg="mod">
          <ac:chgData name="伊健 杜" userId="e69aded81da48593" providerId="LiveId" clId="{D3A54B80-6E0E-4F9A-B4D4-B13849BFD01E}" dt="2023-03-28T11:14:49.603" v="2300"/>
          <ac:spMkLst>
            <pc:docMk/>
            <pc:sldMk cId="1190912900" sldId="2673"/>
            <ac:spMk id="6" creationId="{820CF020-8417-805D-3C80-BC875640C944}"/>
          </ac:spMkLst>
        </pc:spChg>
        <pc:spChg chg="mod">
          <ac:chgData name="伊健 杜" userId="e69aded81da48593" providerId="LiveId" clId="{D3A54B80-6E0E-4F9A-B4D4-B13849BFD01E}" dt="2023-03-28T11:14:49.603" v="2300"/>
          <ac:spMkLst>
            <pc:docMk/>
            <pc:sldMk cId="1190912900" sldId="2673"/>
            <ac:spMk id="7" creationId="{D7E060DD-085C-4D12-9537-7AB419F206A0}"/>
          </ac:spMkLst>
        </pc:spChg>
        <pc:picChg chg="add mod">
          <ac:chgData name="伊健 杜" userId="e69aded81da48593" providerId="LiveId" clId="{D3A54B80-6E0E-4F9A-B4D4-B13849BFD01E}" dt="2023-03-28T11:42:27.503" v="2391" actId="1076"/>
          <ac:picMkLst>
            <pc:docMk/>
            <pc:sldMk cId="1190912900" sldId="2673"/>
            <ac:picMk id="14338" creationId="{90EE98A1-22A9-EB46-B5EF-7A9031B9B8A8}"/>
          </ac:picMkLst>
        </pc:picChg>
      </pc:sldChg>
      <pc:sldChg chg="modSp add mod">
        <pc:chgData name="伊健 杜" userId="e69aded81da48593" providerId="LiveId" clId="{D3A54B80-6E0E-4F9A-B4D4-B13849BFD01E}" dt="2023-03-28T11:14:49.603" v="2300"/>
        <pc:sldMkLst>
          <pc:docMk/>
          <pc:sldMk cId="2820810137" sldId="2674"/>
        </pc:sldMkLst>
        <pc:spChg chg="mod">
          <ac:chgData name="伊健 杜" userId="e69aded81da48593" providerId="LiveId" clId="{D3A54B80-6E0E-4F9A-B4D4-B13849BFD01E}" dt="2023-03-28T11:14:49.603" v="2300"/>
          <ac:spMkLst>
            <pc:docMk/>
            <pc:sldMk cId="2820810137" sldId="2674"/>
            <ac:spMk id="2" creationId="{78943CB7-6E90-3B32-EFCE-321306C585B6}"/>
          </ac:spMkLst>
        </pc:spChg>
      </pc:sldChg>
      <pc:sldChg chg="addSp delSp modSp add mod">
        <pc:chgData name="伊健 杜" userId="e69aded81da48593" providerId="LiveId" clId="{D3A54B80-6E0E-4F9A-B4D4-B13849BFD01E}" dt="2023-03-28T11:54:45.304" v="2630"/>
        <pc:sldMkLst>
          <pc:docMk/>
          <pc:sldMk cId="3586861614" sldId="2675"/>
        </pc:sldMkLst>
        <pc:spChg chg="mod">
          <ac:chgData name="伊健 杜" userId="e69aded81da48593" providerId="LiveId" clId="{D3A54B80-6E0E-4F9A-B4D4-B13849BFD01E}" dt="2023-03-28T11:54:45.304" v="2630"/>
          <ac:spMkLst>
            <pc:docMk/>
            <pc:sldMk cId="3586861614" sldId="2675"/>
            <ac:spMk id="2" creationId="{10304424-DB4A-36E7-9E0D-D32A5DD0F26C}"/>
          </ac:spMkLst>
        </pc:spChg>
        <pc:spChg chg="mod">
          <ac:chgData name="伊健 杜" userId="e69aded81da48593" providerId="LiveId" clId="{D3A54B80-6E0E-4F9A-B4D4-B13849BFD01E}" dt="2023-03-28T11:54:45.304" v="2630"/>
          <ac:spMkLst>
            <pc:docMk/>
            <pc:sldMk cId="3586861614" sldId="2675"/>
            <ac:spMk id="3" creationId="{A68883CB-963E-F336-7660-7F30997E9C5B}"/>
          </ac:spMkLst>
        </pc:spChg>
        <pc:picChg chg="del mod">
          <ac:chgData name="伊健 杜" userId="e69aded81da48593" providerId="LiveId" clId="{D3A54B80-6E0E-4F9A-B4D4-B13849BFD01E}" dt="2023-03-28T11:46:20.102" v="2409" actId="478"/>
          <ac:picMkLst>
            <pc:docMk/>
            <pc:sldMk cId="3586861614" sldId="2675"/>
            <ac:picMk id="4098" creationId="{6214C8C7-A56C-B9C5-F30E-269C8550D8B4}"/>
          </ac:picMkLst>
        </pc:picChg>
        <pc:picChg chg="add mod">
          <ac:chgData name="伊健 杜" userId="e69aded81da48593" providerId="LiveId" clId="{D3A54B80-6E0E-4F9A-B4D4-B13849BFD01E}" dt="2023-03-28T11:51:26.559" v="2527" actId="1076"/>
          <ac:picMkLst>
            <pc:docMk/>
            <pc:sldMk cId="3586861614" sldId="2675"/>
            <ac:picMk id="16386" creationId="{92E0CCFF-26CD-4660-9112-16BA2937C1C2}"/>
          </ac:picMkLst>
        </pc:picChg>
      </pc:sldChg>
      <pc:sldChg chg="addSp delSp modSp add mod">
        <pc:chgData name="伊健 杜" userId="e69aded81da48593" providerId="LiveId" clId="{D3A54B80-6E0E-4F9A-B4D4-B13849BFD01E}" dt="2023-03-28T11:54:45.304" v="2630"/>
        <pc:sldMkLst>
          <pc:docMk/>
          <pc:sldMk cId="1890163494" sldId="2676"/>
        </pc:sldMkLst>
        <pc:spChg chg="mod">
          <ac:chgData name="伊健 杜" userId="e69aded81da48593" providerId="LiveId" clId="{D3A54B80-6E0E-4F9A-B4D4-B13849BFD01E}" dt="2023-03-28T11:54:45.304" v="2630"/>
          <ac:spMkLst>
            <pc:docMk/>
            <pc:sldMk cId="1890163494" sldId="2676"/>
            <ac:spMk id="2" creationId="{10304424-DB4A-36E7-9E0D-D32A5DD0F26C}"/>
          </ac:spMkLst>
        </pc:spChg>
        <pc:spChg chg="mod">
          <ac:chgData name="伊健 杜" userId="e69aded81da48593" providerId="LiveId" clId="{D3A54B80-6E0E-4F9A-B4D4-B13849BFD01E}" dt="2023-03-28T11:54:45.304" v="2630"/>
          <ac:spMkLst>
            <pc:docMk/>
            <pc:sldMk cId="1890163494" sldId="2676"/>
            <ac:spMk id="3" creationId="{A68883CB-963E-F336-7660-7F30997E9C5B}"/>
          </ac:spMkLst>
        </pc:spChg>
        <pc:picChg chg="del">
          <ac:chgData name="伊健 杜" userId="e69aded81da48593" providerId="LiveId" clId="{D3A54B80-6E0E-4F9A-B4D4-B13849BFD01E}" dt="2023-03-28T11:51:30.524" v="2529" actId="478"/>
          <ac:picMkLst>
            <pc:docMk/>
            <pc:sldMk cId="1890163494" sldId="2676"/>
            <ac:picMk id="16386" creationId="{92E0CCFF-26CD-4660-9112-16BA2937C1C2}"/>
          </ac:picMkLst>
        </pc:picChg>
        <pc:picChg chg="add mod">
          <ac:chgData name="伊健 杜" userId="e69aded81da48593" providerId="LiveId" clId="{D3A54B80-6E0E-4F9A-B4D4-B13849BFD01E}" dt="2023-03-28T11:53:18.810" v="2587" actId="1076"/>
          <ac:picMkLst>
            <pc:docMk/>
            <pc:sldMk cId="1890163494" sldId="2676"/>
            <ac:picMk id="17410" creationId="{238B1AF5-96D2-4944-A570-7AA480F3E0C4}"/>
          </ac:picMkLst>
        </pc:picChg>
      </pc:sldChg>
      <pc:sldChg chg="modSp add del mod">
        <pc:chgData name="伊健 杜" userId="e69aded81da48593" providerId="LiveId" clId="{D3A54B80-6E0E-4F9A-B4D4-B13849BFD01E}" dt="2023-03-28T11:54:27.682" v="2629" actId="47"/>
        <pc:sldMkLst>
          <pc:docMk/>
          <pc:sldMk cId="3346967162" sldId="2677"/>
        </pc:sldMkLst>
        <pc:spChg chg="mod">
          <ac:chgData name="伊健 杜" userId="e69aded81da48593" providerId="LiveId" clId="{D3A54B80-6E0E-4F9A-B4D4-B13849BFD01E}" dt="2023-03-28T11:54:24.318" v="2628" actId="20577"/>
          <ac:spMkLst>
            <pc:docMk/>
            <pc:sldMk cId="3346967162" sldId="2677"/>
            <ac:spMk id="2" creationId="{78943CB7-6E90-3B32-EFCE-321306C585B6}"/>
          </ac:spMkLst>
        </pc:spChg>
      </pc:sldChg>
      <pc:sldChg chg="modSp add">
        <pc:chgData name="伊健 杜" userId="e69aded81da48593" providerId="LiveId" clId="{D3A54B80-6E0E-4F9A-B4D4-B13849BFD01E}" dt="2023-03-28T11:54:45.304" v="2630"/>
        <pc:sldMkLst>
          <pc:docMk/>
          <pc:sldMk cId="1990425458" sldId="2678"/>
        </pc:sldMkLst>
        <pc:spChg chg="mod">
          <ac:chgData name="伊健 杜" userId="e69aded81da48593" providerId="LiveId" clId="{D3A54B80-6E0E-4F9A-B4D4-B13849BFD01E}" dt="2023-03-28T11:54:45.304" v="2630"/>
          <ac:spMkLst>
            <pc:docMk/>
            <pc:sldMk cId="1990425458" sldId="2678"/>
            <ac:spMk id="2" creationId="{78943CB7-6E90-3B32-EFCE-321306C585B6}"/>
          </ac:spMkLst>
        </pc:spChg>
      </pc:sldChg>
    </pc:docChg>
  </pc:docChgLst>
  <pc:docChgLst>
    <pc:chgData name="伊健 杜" userId="e69aded81da48593" providerId="LiveId" clId="{54BD5238-1648-487D-8D3A-1B3170203DD7}"/>
    <pc:docChg chg="custSel addSld delSld modSld sldOrd">
      <pc:chgData name="伊健 杜" userId="e69aded81da48593" providerId="LiveId" clId="{54BD5238-1648-487D-8D3A-1B3170203DD7}" dt="2022-11-21T18:27:20.035" v="4314" actId="20577"/>
      <pc:docMkLst>
        <pc:docMk/>
      </pc:docMkLst>
      <pc:sldChg chg="del">
        <pc:chgData name="伊健 杜" userId="e69aded81da48593" providerId="LiveId" clId="{54BD5238-1648-487D-8D3A-1B3170203DD7}" dt="2022-11-21T11:56:06.766" v="0" actId="47"/>
        <pc:sldMkLst>
          <pc:docMk/>
          <pc:sldMk cId="1448871973" sldId="1416"/>
        </pc:sldMkLst>
      </pc:sldChg>
      <pc:sldChg chg="addSp delSp modSp add del mod ord">
        <pc:chgData name="伊健 杜" userId="e69aded81da48593" providerId="LiveId" clId="{54BD5238-1648-487D-8D3A-1B3170203DD7}" dt="2022-11-21T12:17:24.538" v="763" actId="47"/>
        <pc:sldMkLst>
          <pc:docMk/>
          <pc:sldMk cId="772246356" sldId="1417"/>
        </pc:sldMkLst>
        <pc:spChg chg="mod">
          <ac:chgData name="伊健 杜" userId="e69aded81da48593" providerId="LiveId" clId="{54BD5238-1648-487D-8D3A-1B3170203DD7}" dt="2022-11-21T12:11:38.803" v="514"/>
          <ac:spMkLst>
            <pc:docMk/>
            <pc:sldMk cId="772246356" sldId="1417"/>
            <ac:spMk id="2" creationId="{1302A11A-625D-774F-23B3-739301B530C3}"/>
          </ac:spMkLst>
        </pc:spChg>
        <pc:spChg chg="mod">
          <ac:chgData name="伊健 杜" userId="e69aded81da48593" providerId="LiveId" clId="{54BD5238-1648-487D-8D3A-1B3170203DD7}" dt="2022-11-21T12:14:39.069" v="757" actId="20577"/>
          <ac:spMkLst>
            <pc:docMk/>
            <pc:sldMk cId="772246356" sldId="1417"/>
            <ac:spMk id="3" creationId="{ABC6FAE7-B0DC-C53F-ABA7-511046C801BC}"/>
          </ac:spMkLst>
        </pc:spChg>
        <pc:picChg chg="del mod">
          <ac:chgData name="伊健 杜" userId="e69aded81da48593" providerId="LiveId" clId="{54BD5238-1648-487D-8D3A-1B3170203DD7}" dt="2022-11-21T12:14:43.359" v="758" actId="478"/>
          <ac:picMkLst>
            <pc:docMk/>
            <pc:sldMk cId="772246356" sldId="1417"/>
            <ac:picMk id="4" creationId="{B7A1AC26-2E73-B94F-8933-F002AD40A87C}"/>
          </ac:picMkLst>
        </pc:picChg>
        <pc:picChg chg="del">
          <ac:chgData name="伊健 杜" userId="e69aded81da48593" providerId="LiveId" clId="{54BD5238-1648-487D-8D3A-1B3170203DD7}" dt="2022-11-21T12:14:43.359" v="758" actId="478"/>
          <ac:picMkLst>
            <pc:docMk/>
            <pc:sldMk cId="772246356" sldId="1417"/>
            <ac:picMk id="5" creationId="{E4542C6A-FC17-9734-6AAC-DE73FC742BF5}"/>
          </ac:picMkLst>
        </pc:picChg>
        <pc:picChg chg="add mod">
          <ac:chgData name="伊健 杜" userId="e69aded81da48593" providerId="LiveId" clId="{54BD5238-1648-487D-8D3A-1B3170203DD7}" dt="2022-11-21T12:16:11.486" v="761" actId="1076"/>
          <ac:picMkLst>
            <pc:docMk/>
            <pc:sldMk cId="772246356" sldId="1417"/>
            <ac:picMk id="4098" creationId="{B959B64B-2776-6AF7-0FA5-128AAA6C82AC}"/>
          </ac:picMkLst>
        </pc:picChg>
        <pc:picChg chg="del">
          <ac:chgData name="伊健 杜" userId="e69aded81da48593" providerId="LiveId" clId="{54BD5238-1648-487D-8D3A-1B3170203DD7}" dt="2022-11-21T12:14:43.359" v="758" actId="478"/>
          <ac:picMkLst>
            <pc:docMk/>
            <pc:sldMk cId="772246356" sldId="1417"/>
            <ac:picMk id="8194" creationId="{B28FE505-DC2F-157D-72EB-4D50F32C2EDF}"/>
          </ac:picMkLst>
        </pc:picChg>
        <pc:picChg chg="del">
          <ac:chgData name="伊健 杜" userId="e69aded81da48593" providerId="LiveId" clId="{54BD5238-1648-487D-8D3A-1B3170203DD7}" dt="2022-11-21T12:14:43.359" v="758" actId="478"/>
          <ac:picMkLst>
            <pc:docMk/>
            <pc:sldMk cId="772246356" sldId="1417"/>
            <ac:picMk id="8196" creationId="{8A1739C8-04BD-30AF-0434-6A0AF6169BD5}"/>
          </ac:picMkLst>
        </pc:picChg>
        <pc:picChg chg="del">
          <ac:chgData name="伊健 杜" userId="e69aded81da48593" providerId="LiveId" clId="{54BD5238-1648-487D-8D3A-1B3170203DD7}" dt="2022-11-21T12:14:43.359" v="758" actId="478"/>
          <ac:picMkLst>
            <pc:docMk/>
            <pc:sldMk cId="772246356" sldId="1417"/>
            <ac:picMk id="8198" creationId="{73EEAE31-0CFC-5804-1985-7A478ED743D9}"/>
          </ac:picMkLst>
        </pc:picChg>
        <pc:picChg chg="del">
          <ac:chgData name="伊健 杜" userId="e69aded81da48593" providerId="LiveId" clId="{54BD5238-1648-487D-8D3A-1B3170203DD7}" dt="2022-11-21T12:14:43.359" v="758" actId="478"/>
          <ac:picMkLst>
            <pc:docMk/>
            <pc:sldMk cId="772246356" sldId="1417"/>
            <ac:picMk id="8200" creationId="{22406CC3-0ED8-708B-89F3-D73448D24AEB}"/>
          </ac:picMkLst>
        </pc:picChg>
      </pc:sldChg>
      <pc:sldChg chg="del">
        <pc:chgData name="伊健 杜" userId="e69aded81da48593" providerId="LiveId" clId="{54BD5238-1648-487D-8D3A-1B3170203DD7}" dt="2022-11-21T11:56:06.766" v="0" actId="47"/>
        <pc:sldMkLst>
          <pc:docMk/>
          <pc:sldMk cId="3665493611" sldId="1465"/>
        </pc:sldMkLst>
      </pc:sldChg>
      <pc:sldChg chg="del">
        <pc:chgData name="伊健 杜" userId="e69aded81da48593" providerId="LiveId" clId="{54BD5238-1648-487D-8D3A-1B3170203DD7}" dt="2022-11-21T11:56:06.766" v="0" actId="47"/>
        <pc:sldMkLst>
          <pc:docMk/>
          <pc:sldMk cId="2755867468" sldId="1466"/>
        </pc:sldMkLst>
      </pc:sldChg>
      <pc:sldChg chg="del">
        <pc:chgData name="伊健 杜" userId="e69aded81da48593" providerId="LiveId" clId="{54BD5238-1648-487D-8D3A-1B3170203DD7}" dt="2022-11-21T11:56:06.766" v="0" actId="47"/>
        <pc:sldMkLst>
          <pc:docMk/>
          <pc:sldMk cId="587087416" sldId="1467"/>
        </pc:sldMkLst>
      </pc:sldChg>
      <pc:sldChg chg="del">
        <pc:chgData name="伊健 杜" userId="e69aded81da48593" providerId="LiveId" clId="{54BD5238-1648-487D-8D3A-1B3170203DD7}" dt="2022-11-21T11:56:06.766" v="0" actId="47"/>
        <pc:sldMkLst>
          <pc:docMk/>
          <pc:sldMk cId="1593512564" sldId="1468"/>
        </pc:sldMkLst>
      </pc:sldChg>
      <pc:sldChg chg="del">
        <pc:chgData name="伊健 杜" userId="e69aded81da48593" providerId="LiveId" clId="{54BD5238-1648-487D-8D3A-1B3170203DD7}" dt="2022-11-21T11:56:06.766" v="0" actId="47"/>
        <pc:sldMkLst>
          <pc:docMk/>
          <pc:sldMk cId="2191543383" sldId="1469"/>
        </pc:sldMkLst>
      </pc:sldChg>
      <pc:sldChg chg="del">
        <pc:chgData name="伊健 杜" userId="e69aded81da48593" providerId="LiveId" clId="{54BD5238-1648-487D-8D3A-1B3170203DD7}" dt="2022-11-21T11:56:06.766" v="0" actId="47"/>
        <pc:sldMkLst>
          <pc:docMk/>
          <pc:sldMk cId="3119913099" sldId="1470"/>
        </pc:sldMkLst>
      </pc:sldChg>
      <pc:sldChg chg="del">
        <pc:chgData name="伊健 杜" userId="e69aded81da48593" providerId="LiveId" clId="{54BD5238-1648-487D-8D3A-1B3170203DD7}" dt="2022-11-21T11:56:06.766" v="0" actId="47"/>
        <pc:sldMkLst>
          <pc:docMk/>
          <pc:sldMk cId="295177858" sldId="1471"/>
        </pc:sldMkLst>
      </pc:sldChg>
      <pc:sldChg chg="del">
        <pc:chgData name="伊健 杜" userId="e69aded81da48593" providerId="LiveId" clId="{54BD5238-1648-487D-8D3A-1B3170203DD7}" dt="2022-11-21T11:56:06.766" v="0" actId="47"/>
        <pc:sldMkLst>
          <pc:docMk/>
          <pc:sldMk cId="3939830818" sldId="1472"/>
        </pc:sldMkLst>
      </pc:sldChg>
      <pc:sldChg chg="del">
        <pc:chgData name="伊健 杜" userId="e69aded81da48593" providerId="LiveId" clId="{54BD5238-1648-487D-8D3A-1B3170203DD7}" dt="2022-11-21T11:56:06.766" v="0" actId="47"/>
        <pc:sldMkLst>
          <pc:docMk/>
          <pc:sldMk cId="2067078767" sldId="1473"/>
        </pc:sldMkLst>
      </pc:sldChg>
      <pc:sldChg chg="del">
        <pc:chgData name="伊健 杜" userId="e69aded81da48593" providerId="LiveId" clId="{54BD5238-1648-487D-8D3A-1B3170203DD7}" dt="2022-11-21T11:56:06.766" v="0" actId="47"/>
        <pc:sldMkLst>
          <pc:docMk/>
          <pc:sldMk cId="2985740022" sldId="1474"/>
        </pc:sldMkLst>
      </pc:sldChg>
      <pc:sldChg chg="del">
        <pc:chgData name="伊健 杜" userId="e69aded81da48593" providerId="LiveId" clId="{54BD5238-1648-487D-8D3A-1B3170203DD7}" dt="2022-11-21T11:56:06.766" v="0" actId="47"/>
        <pc:sldMkLst>
          <pc:docMk/>
          <pc:sldMk cId="1976743777" sldId="1475"/>
        </pc:sldMkLst>
      </pc:sldChg>
      <pc:sldChg chg="del">
        <pc:chgData name="伊健 杜" userId="e69aded81da48593" providerId="LiveId" clId="{54BD5238-1648-487D-8D3A-1B3170203DD7}" dt="2022-11-21T11:56:06.766" v="0" actId="47"/>
        <pc:sldMkLst>
          <pc:docMk/>
          <pc:sldMk cId="3084014001" sldId="1476"/>
        </pc:sldMkLst>
      </pc:sldChg>
      <pc:sldChg chg="del">
        <pc:chgData name="伊健 杜" userId="e69aded81da48593" providerId="LiveId" clId="{54BD5238-1648-487D-8D3A-1B3170203DD7}" dt="2022-11-21T11:56:06.766" v="0" actId="47"/>
        <pc:sldMkLst>
          <pc:docMk/>
          <pc:sldMk cId="3108467277" sldId="1477"/>
        </pc:sldMkLst>
      </pc:sldChg>
      <pc:sldChg chg="del">
        <pc:chgData name="伊健 杜" userId="e69aded81da48593" providerId="LiveId" clId="{54BD5238-1648-487D-8D3A-1B3170203DD7}" dt="2022-11-21T11:56:06.766" v="0" actId="47"/>
        <pc:sldMkLst>
          <pc:docMk/>
          <pc:sldMk cId="2922266676" sldId="1478"/>
        </pc:sldMkLst>
      </pc:sldChg>
      <pc:sldChg chg="del">
        <pc:chgData name="伊健 杜" userId="e69aded81da48593" providerId="LiveId" clId="{54BD5238-1648-487D-8D3A-1B3170203DD7}" dt="2022-11-21T11:56:06.766" v="0" actId="47"/>
        <pc:sldMkLst>
          <pc:docMk/>
          <pc:sldMk cId="1160289605" sldId="1479"/>
        </pc:sldMkLst>
      </pc:sldChg>
      <pc:sldChg chg="del">
        <pc:chgData name="伊健 杜" userId="e69aded81da48593" providerId="LiveId" clId="{54BD5238-1648-487D-8D3A-1B3170203DD7}" dt="2022-11-21T11:56:06.766" v="0" actId="47"/>
        <pc:sldMkLst>
          <pc:docMk/>
          <pc:sldMk cId="1309438925" sldId="1480"/>
        </pc:sldMkLst>
      </pc:sldChg>
      <pc:sldChg chg="del">
        <pc:chgData name="伊健 杜" userId="e69aded81da48593" providerId="LiveId" clId="{54BD5238-1648-487D-8D3A-1B3170203DD7}" dt="2022-11-21T11:56:06.766" v="0" actId="47"/>
        <pc:sldMkLst>
          <pc:docMk/>
          <pc:sldMk cId="3027538845" sldId="1481"/>
        </pc:sldMkLst>
      </pc:sldChg>
      <pc:sldChg chg="del">
        <pc:chgData name="伊健 杜" userId="e69aded81da48593" providerId="LiveId" clId="{54BD5238-1648-487D-8D3A-1B3170203DD7}" dt="2022-11-21T11:56:06.766" v="0" actId="47"/>
        <pc:sldMkLst>
          <pc:docMk/>
          <pc:sldMk cId="955606810" sldId="1482"/>
        </pc:sldMkLst>
      </pc:sldChg>
      <pc:sldChg chg="del">
        <pc:chgData name="伊健 杜" userId="e69aded81da48593" providerId="LiveId" clId="{54BD5238-1648-487D-8D3A-1B3170203DD7}" dt="2022-11-21T11:56:06.766" v="0" actId="47"/>
        <pc:sldMkLst>
          <pc:docMk/>
          <pc:sldMk cId="2743464962" sldId="1483"/>
        </pc:sldMkLst>
      </pc:sldChg>
      <pc:sldChg chg="del">
        <pc:chgData name="伊健 杜" userId="e69aded81da48593" providerId="LiveId" clId="{54BD5238-1648-487D-8D3A-1B3170203DD7}" dt="2022-11-21T11:56:06.766" v="0" actId="47"/>
        <pc:sldMkLst>
          <pc:docMk/>
          <pc:sldMk cId="1908575509" sldId="1484"/>
        </pc:sldMkLst>
      </pc:sldChg>
      <pc:sldChg chg="del">
        <pc:chgData name="伊健 杜" userId="e69aded81da48593" providerId="LiveId" clId="{54BD5238-1648-487D-8D3A-1B3170203DD7}" dt="2022-11-21T11:56:06.766" v="0" actId="47"/>
        <pc:sldMkLst>
          <pc:docMk/>
          <pc:sldMk cId="1007474982" sldId="1485"/>
        </pc:sldMkLst>
      </pc:sldChg>
      <pc:sldChg chg="del">
        <pc:chgData name="伊健 杜" userId="e69aded81da48593" providerId="LiveId" clId="{54BD5238-1648-487D-8D3A-1B3170203DD7}" dt="2022-11-21T11:56:06.766" v="0" actId="47"/>
        <pc:sldMkLst>
          <pc:docMk/>
          <pc:sldMk cId="3755420511" sldId="1486"/>
        </pc:sldMkLst>
      </pc:sldChg>
      <pc:sldChg chg="del">
        <pc:chgData name="伊健 杜" userId="e69aded81da48593" providerId="LiveId" clId="{54BD5238-1648-487D-8D3A-1B3170203DD7}" dt="2022-11-21T11:56:06.766" v="0" actId="47"/>
        <pc:sldMkLst>
          <pc:docMk/>
          <pc:sldMk cId="2560927530" sldId="1487"/>
        </pc:sldMkLst>
      </pc:sldChg>
      <pc:sldChg chg="del">
        <pc:chgData name="伊健 杜" userId="e69aded81da48593" providerId="LiveId" clId="{54BD5238-1648-487D-8D3A-1B3170203DD7}" dt="2022-11-21T11:56:06.766" v="0" actId="47"/>
        <pc:sldMkLst>
          <pc:docMk/>
          <pc:sldMk cId="1076862709" sldId="1488"/>
        </pc:sldMkLst>
      </pc:sldChg>
      <pc:sldChg chg="del">
        <pc:chgData name="伊健 杜" userId="e69aded81da48593" providerId="LiveId" clId="{54BD5238-1648-487D-8D3A-1B3170203DD7}" dt="2022-11-21T11:56:06.766" v="0" actId="47"/>
        <pc:sldMkLst>
          <pc:docMk/>
          <pc:sldMk cId="2664531176" sldId="1489"/>
        </pc:sldMkLst>
      </pc:sldChg>
      <pc:sldChg chg="del">
        <pc:chgData name="伊健 杜" userId="e69aded81da48593" providerId="LiveId" clId="{54BD5238-1648-487D-8D3A-1B3170203DD7}" dt="2022-11-21T11:56:06.766" v="0" actId="47"/>
        <pc:sldMkLst>
          <pc:docMk/>
          <pc:sldMk cId="2252619750" sldId="1490"/>
        </pc:sldMkLst>
      </pc:sldChg>
      <pc:sldChg chg="del">
        <pc:chgData name="伊健 杜" userId="e69aded81da48593" providerId="LiveId" clId="{54BD5238-1648-487D-8D3A-1B3170203DD7}" dt="2022-11-21T11:56:06.766" v="0" actId="47"/>
        <pc:sldMkLst>
          <pc:docMk/>
          <pc:sldMk cId="3205201872" sldId="1491"/>
        </pc:sldMkLst>
      </pc:sldChg>
      <pc:sldChg chg="del">
        <pc:chgData name="伊健 杜" userId="e69aded81da48593" providerId="LiveId" clId="{54BD5238-1648-487D-8D3A-1B3170203DD7}" dt="2022-11-21T11:56:06.766" v="0" actId="47"/>
        <pc:sldMkLst>
          <pc:docMk/>
          <pc:sldMk cId="2025786835" sldId="1492"/>
        </pc:sldMkLst>
      </pc:sldChg>
      <pc:sldChg chg="del">
        <pc:chgData name="伊健 杜" userId="e69aded81da48593" providerId="LiveId" clId="{54BD5238-1648-487D-8D3A-1B3170203DD7}" dt="2022-11-21T11:56:06.766" v="0" actId="47"/>
        <pc:sldMkLst>
          <pc:docMk/>
          <pc:sldMk cId="200274336" sldId="1493"/>
        </pc:sldMkLst>
      </pc:sldChg>
      <pc:sldChg chg="del">
        <pc:chgData name="伊健 杜" userId="e69aded81da48593" providerId="LiveId" clId="{54BD5238-1648-487D-8D3A-1B3170203DD7}" dt="2022-11-21T11:56:06.766" v="0" actId="47"/>
        <pc:sldMkLst>
          <pc:docMk/>
          <pc:sldMk cId="1340987334" sldId="1495"/>
        </pc:sldMkLst>
      </pc:sldChg>
      <pc:sldChg chg="del">
        <pc:chgData name="伊健 杜" userId="e69aded81da48593" providerId="LiveId" clId="{54BD5238-1648-487D-8D3A-1B3170203DD7}" dt="2022-11-21T11:56:06.766" v="0" actId="47"/>
        <pc:sldMkLst>
          <pc:docMk/>
          <pc:sldMk cId="2457051013" sldId="1496"/>
        </pc:sldMkLst>
      </pc:sldChg>
      <pc:sldChg chg="del">
        <pc:chgData name="伊健 杜" userId="e69aded81da48593" providerId="LiveId" clId="{54BD5238-1648-487D-8D3A-1B3170203DD7}" dt="2022-11-21T11:56:06.766" v="0" actId="47"/>
        <pc:sldMkLst>
          <pc:docMk/>
          <pc:sldMk cId="2689371073" sldId="1497"/>
        </pc:sldMkLst>
      </pc:sldChg>
      <pc:sldChg chg="del">
        <pc:chgData name="伊健 杜" userId="e69aded81da48593" providerId="LiveId" clId="{54BD5238-1648-487D-8D3A-1B3170203DD7}" dt="2022-11-21T11:56:06.766" v="0" actId="47"/>
        <pc:sldMkLst>
          <pc:docMk/>
          <pc:sldMk cId="426990113" sldId="1498"/>
        </pc:sldMkLst>
      </pc:sldChg>
      <pc:sldChg chg="del">
        <pc:chgData name="伊健 杜" userId="e69aded81da48593" providerId="LiveId" clId="{54BD5238-1648-487D-8D3A-1B3170203DD7}" dt="2022-11-21T11:56:06.766" v="0" actId="47"/>
        <pc:sldMkLst>
          <pc:docMk/>
          <pc:sldMk cId="3412138120" sldId="1499"/>
        </pc:sldMkLst>
      </pc:sldChg>
      <pc:sldChg chg="del">
        <pc:chgData name="伊健 杜" userId="e69aded81da48593" providerId="LiveId" clId="{54BD5238-1648-487D-8D3A-1B3170203DD7}" dt="2022-11-21T11:56:06.766" v="0" actId="47"/>
        <pc:sldMkLst>
          <pc:docMk/>
          <pc:sldMk cId="2368211349" sldId="1500"/>
        </pc:sldMkLst>
      </pc:sldChg>
      <pc:sldChg chg="del">
        <pc:chgData name="伊健 杜" userId="e69aded81da48593" providerId="LiveId" clId="{54BD5238-1648-487D-8D3A-1B3170203DD7}" dt="2022-11-21T11:56:06.766" v="0" actId="47"/>
        <pc:sldMkLst>
          <pc:docMk/>
          <pc:sldMk cId="3012214576" sldId="1501"/>
        </pc:sldMkLst>
      </pc:sldChg>
      <pc:sldChg chg="del">
        <pc:chgData name="伊健 杜" userId="e69aded81da48593" providerId="LiveId" clId="{54BD5238-1648-487D-8D3A-1B3170203DD7}" dt="2022-11-21T11:56:06.766" v="0" actId="47"/>
        <pc:sldMkLst>
          <pc:docMk/>
          <pc:sldMk cId="1274825245" sldId="1502"/>
        </pc:sldMkLst>
      </pc:sldChg>
      <pc:sldChg chg="del">
        <pc:chgData name="伊健 杜" userId="e69aded81da48593" providerId="LiveId" clId="{54BD5238-1648-487D-8D3A-1B3170203DD7}" dt="2022-11-21T11:56:06.766" v="0" actId="47"/>
        <pc:sldMkLst>
          <pc:docMk/>
          <pc:sldMk cId="1110381474" sldId="1503"/>
        </pc:sldMkLst>
      </pc:sldChg>
      <pc:sldChg chg="del">
        <pc:chgData name="伊健 杜" userId="e69aded81da48593" providerId="LiveId" clId="{54BD5238-1648-487D-8D3A-1B3170203DD7}" dt="2022-11-21T11:56:06.766" v="0" actId="47"/>
        <pc:sldMkLst>
          <pc:docMk/>
          <pc:sldMk cId="592203408" sldId="1504"/>
        </pc:sldMkLst>
      </pc:sldChg>
      <pc:sldChg chg="del">
        <pc:chgData name="伊健 杜" userId="e69aded81da48593" providerId="LiveId" clId="{54BD5238-1648-487D-8D3A-1B3170203DD7}" dt="2022-11-21T11:56:06.766" v="0" actId="47"/>
        <pc:sldMkLst>
          <pc:docMk/>
          <pc:sldMk cId="2890259245" sldId="1505"/>
        </pc:sldMkLst>
      </pc:sldChg>
      <pc:sldChg chg="addSp delSp modSp mod">
        <pc:chgData name="伊健 杜" userId="e69aded81da48593" providerId="LiveId" clId="{54BD5238-1648-487D-8D3A-1B3170203DD7}" dt="2022-11-21T12:30:38.915" v="1005" actId="1076"/>
        <pc:sldMkLst>
          <pc:docMk/>
          <pc:sldMk cId="2449746338" sldId="1510"/>
        </pc:sldMkLst>
        <pc:spChg chg="del">
          <ac:chgData name="伊健 杜" userId="e69aded81da48593" providerId="LiveId" clId="{54BD5238-1648-487D-8D3A-1B3170203DD7}" dt="2022-11-21T12:30:33.191" v="1001" actId="478"/>
          <ac:spMkLst>
            <pc:docMk/>
            <pc:sldMk cId="2449746338" sldId="1510"/>
            <ac:spMk id="2" creationId="{E6AE7D30-8079-4EE2-B95C-E20765453765}"/>
          </ac:spMkLst>
        </pc:spChg>
        <pc:spChg chg="del">
          <ac:chgData name="伊健 杜" userId="e69aded81da48593" providerId="LiveId" clId="{54BD5238-1648-487D-8D3A-1B3170203DD7}" dt="2022-11-21T12:30:33.191" v="1001" actId="478"/>
          <ac:spMkLst>
            <pc:docMk/>
            <pc:sldMk cId="2449746338" sldId="1510"/>
            <ac:spMk id="3" creationId="{535AEDE3-6FEC-8DF8-9429-E76C1BA1B198}"/>
          </ac:spMkLst>
        </pc:spChg>
        <pc:picChg chg="add mod">
          <ac:chgData name="伊健 杜" userId="e69aded81da48593" providerId="LiveId" clId="{54BD5238-1648-487D-8D3A-1B3170203DD7}" dt="2022-11-21T12:30:38.915" v="1005" actId="1076"/>
          <ac:picMkLst>
            <pc:docMk/>
            <pc:sldMk cId="2449746338" sldId="1510"/>
            <ac:picMk id="5" creationId="{FAE956B7-BCDB-53B3-447A-FFDEA1DC6119}"/>
          </ac:picMkLst>
        </pc:picChg>
      </pc:sldChg>
      <pc:sldChg chg="addSp delSp modSp add mod">
        <pc:chgData name="伊健 杜" userId="e69aded81da48593" providerId="LiveId" clId="{54BD5238-1648-487D-8D3A-1B3170203DD7}" dt="2022-11-21T16:53:24.031" v="4313"/>
        <pc:sldMkLst>
          <pc:docMk/>
          <pc:sldMk cId="286192689" sldId="1511"/>
        </pc:sldMkLst>
        <pc:spChg chg="mod">
          <ac:chgData name="伊健 杜" userId="e69aded81da48593" providerId="LiveId" clId="{54BD5238-1648-487D-8D3A-1B3170203DD7}" dt="2022-11-21T11:58:11.863" v="19"/>
          <ac:spMkLst>
            <pc:docMk/>
            <pc:sldMk cId="286192689" sldId="1511"/>
            <ac:spMk id="2" creationId="{10304424-DB4A-36E7-9E0D-D32A5DD0F26C}"/>
          </ac:spMkLst>
        </pc:spChg>
        <pc:spChg chg="mod">
          <ac:chgData name="伊健 杜" userId="e69aded81da48593" providerId="LiveId" clId="{54BD5238-1648-487D-8D3A-1B3170203DD7}" dt="2022-11-21T16:53:24.031" v="4313"/>
          <ac:spMkLst>
            <pc:docMk/>
            <pc:sldMk cId="286192689" sldId="1511"/>
            <ac:spMk id="5" creationId="{E7287B0E-EF55-E721-8EFA-9A9183C0EDF9}"/>
          </ac:spMkLst>
        </pc:spChg>
        <pc:spChg chg="del">
          <ac:chgData name="伊健 杜" userId="e69aded81da48593" providerId="LiveId" clId="{54BD5238-1648-487D-8D3A-1B3170203DD7}" dt="2022-11-21T12:03:11.843" v="158" actId="478"/>
          <ac:spMkLst>
            <pc:docMk/>
            <pc:sldMk cId="286192689" sldId="1511"/>
            <ac:spMk id="6" creationId="{8DC0B781-6404-0A76-862C-9CAEA536FC64}"/>
          </ac:spMkLst>
        </pc:spChg>
        <pc:picChg chg="add mod">
          <ac:chgData name="伊健 杜" userId="e69aded81da48593" providerId="LiveId" clId="{54BD5238-1648-487D-8D3A-1B3170203DD7}" dt="2022-11-21T12:04:16.285" v="171" actId="1076"/>
          <ac:picMkLst>
            <pc:docMk/>
            <pc:sldMk cId="286192689" sldId="1511"/>
            <ac:picMk id="1026" creationId="{FB84C524-75C5-6966-749A-0C9AFA2BDF85}"/>
          </ac:picMkLst>
        </pc:picChg>
        <pc:picChg chg="add mod">
          <ac:chgData name="伊健 杜" userId="e69aded81da48593" providerId="LiveId" clId="{54BD5238-1648-487D-8D3A-1B3170203DD7}" dt="2022-11-21T12:04:20.585" v="174" actId="1076"/>
          <ac:picMkLst>
            <pc:docMk/>
            <pc:sldMk cId="286192689" sldId="1511"/>
            <ac:picMk id="1028" creationId="{082089DC-E7A5-53F5-D782-99344A01CF41}"/>
          </ac:picMkLst>
        </pc:picChg>
        <pc:picChg chg="del">
          <ac:chgData name="伊健 杜" userId="e69aded81da48593" providerId="LiveId" clId="{54BD5238-1648-487D-8D3A-1B3170203DD7}" dt="2022-11-21T12:03:15.583" v="160" actId="478"/>
          <ac:picMkLst>
            <pc:docMk/>
            <pc:sldMk cId="286192689" sldId="1511"/>
            <ac:picMk id="24579" creationId="{7D67EBFC-8E7C-880D-831F-E71EFB49AEA5}"/>
          </ac:picMkLst>
        </pc:picChg>
        <pc:picChg chg="del mod">
          <ac:chgData name="伊健 杜" userId="e69aded81da48593" providerId="LiveId" clId="{54BD5238-1648-487D-8D3A-1B3170203DD7}" dt="2022-11-21T12:03:12.473" v="159" actId="478"/>
          <ac:picMkLst>
            <pc:docMk/>
            <pc:sldMk cId="286192689" sldId="1511"/>
            <ac:picMk id="24581" creationId="{6F3DCE2B-ECD7-6105-73EF-F15B85D2CBCC}"/>
          </ac:picMkLst>
        </pc:picChg>
      </pc:sldChg>
      <pc:sldChg chg="addSp delSp modSp add mod">
        <pc:chgData name="伊健 杜" userId="e69aded81da48593" providerId="LiveId" clId="{54BD5238-1648-487D-8D3A-1B3170203DD7}" dt="2022-11-21T16:53:24.031" v="4313"/>
        <pc:sldMkLst>
          <pc:docMk/>
          <pc:sldMk cId="3279540348" sldId="1512"/>
        </pc:sldMkLst>
        <pc:spChg chg="mod">
          <ac:chgData name="伊健 杜" userId="e69aded81da48593" providerId="LiveId" clId="{54BD5238-1648-487D-8D3A-1B3170203DD7}" dt="2022-11-21T12:08:48.898" v="177" actId="20577"/>
          <ac:spMkLst>
            <pc:docMk/>
            <pc:sldMk cId="3279540348" sldId="1512"/>
            <ac:spMk id="2" creationId="{10304424-DB4A-36E7-9E0D-D32A5DD0F26C}"/>
          </ac:spMkLst>
        </pc:spChg>
        <pc:spChg chg="mod">
          <ac:chgData name="伊健 杜" userId="e69aded81da48593" providerId="LiveId" clId="{54BD5238-1648-487D-8D3A-1B3170203DD7}" dt="2022-11-21T16:53:24.031" v="4313"/>
          <ac:spMkLst>
            <pc:docMk/>
            <pc:sldMk cId="3279540348" sldId="1512"/>
            <ac:spMk id="5" creationId="{E7287B0E-EF55-E721-8EFA-9A9183C0EDF9}"/>
          </ac:spMkLst>
        </pc:spChg>
        <pc:picChg chg="del">
          <ac:chgData name="伊健 杜" userId="e69aded81da48593" providerId="LiveId" clId="{54BD5238-1648-487D-8D3A-1B3170203DD7}" dt="2022-11-21T12:09:33.516" v="354" actId="478"/>
          <ac:picMkLst>
            <pc:docMk/>
            <pc:sldMk cId="3279540348" sldId="1512"/>
            <ac:picMk id="1026" creationId="{FB84C524-75C5-6966-749A-0C9AFA2BDF85}"/>
          </ac:picMkLst>
        </pc:picChg>
        <pc:picChg chg="del">
          <ac:chgData name="伊健 杜" userId="e69aded81da48593" providerId="LiveId" clId="{54BD5238-1648-487D-8D3A-1B3170203DD7}" dt="2022-11-21T12:09:33.516" v="354" actId="478"/>
          <ac:picMkLst>
            <pc:docMk/>
            <pc:sldMk cId="3279540348" sldId="1512"/>
            <ac:picMk id="1028" creationId="{082089DC-E7A5-53F5-D782-99344A01CF41}"/>
          </ac:picMkLst>
        </pc:picChg>
        <pc:picChg chg="add mod">
          <ac:chgData name="伊健 杜" userId="e69aded81da48593" providerId="LiveId" clId="{54BD5238-1648-487D-8D3A-1B3170203DD7}" dt="2022-11-21T12:09:55.844" v="356" actId="1076"/>
          <ac:picMkLst>
            <pc:docMk/>
            <pc:sldMk cId="3279540348" sldId="1512"/>
            <ac:picMk id="2050" creationId="{C8E99028-52CE-9FEC-57BF-35119F76B4DD}"/>
          </ac:picMkLst>
        </pc:picChg>
      </pc:sldChg>
      <pc:sldChg chg="modSp add mod">
        <pc:chgData name="伊健 杜" userId="e69aded81da48593" providerId="LiveId" clId="{54BD5238-1648-487D-8D3A-1B3170203DD7}" dt="2022-11-21T16:53:24.031" v="4313"/>
        <pc:sldMkLst>
          <pc:docMk/>
          <pc:sldMk cId="1863291519" sldId="1513"/>
        </pc:sldMkLst>
        <pc:spChg chg="mod">
          <ac:chgData name="伊健 杜" userId="e69aded81da48593" providerId="LiveId" clId="{54BD5238-1648-487D-8D3A-1B3170203DD7}" dt="2022-11-21T16:53:24.031" v="4313"/>
          <ac:spMkLst>
            <pc:docMk/>
            <pc:sldMk cId="1863291519" sldId="1513"/>
            <ac:spMk id="4" creationId="{2CD63A4E-E37B-41A6-9090-C7BF9F9D4BD7}"/>
          </ac:spMkLst>
        </pc:spChg>
      </pc:sldChg>
      <pc:sldChg chg="addSp delSp modSp add mod">
        <pc:chgData name="伊健 杜" userId="e69aded81da48593" providerId="LiveId" clId="{54BD5238-1648-487D-8D3A-1B3170203DD7}" dt="2022-11-21T16:53:24.031" v="4313"/>
        <pc:sldMkLst>
          <pc:docMk/>
          <pc:sldMk cId="4138095048" sldId="1514"/>
        </pc:sldMkLst>
        <pc:spChg chg="mod">
          <ac:chgData name="伊健 杜" userId="e69aded81da48593" providerId="LiveId" clId="{54BD5238-1648-487D-8D3A-1B3170203DD7}" dt="2022-11-21T16:53:24.031" v="4313"/>
          <ac:spMkLst>
            <pc:docMk/>
            <pc:sldMk cId="4138095048" sldId="1514"/>
            <ac:spMk id="3" creationId="{ABC6FAE7-B0DC-C53F-ABA7-511046C801BC}"/>
          </ac:spMkLst>
        </pc:spChg>
        <pc:picChg chg="del">
          <ac:chgData name="伊健 杜" userId="e69aded81da48593" providerId="LiveId" clId="{54BD5238-1648-487D-8D3A-1B3170203DD7}" dt="2022-11-21T12:12:52.705" v="595" actId="478"/>
          <ac:picMkLst>
            <pc:docMk/>
            <pc:sldMk cId="4138095048" sldId="1514"/>
            <ac:picMk id="4" creationId="{B7A1AC26-2E73-B94F-8933-F002AD40A87C}"/>
          </ac:picMkLst>
        </pc:picChg>
        <pc:picChg chg="del">
          <ac:chgData name="伊健 杜" userId="e69aded81da48593" providerId="LiveId" clId="{54BD5238-1648-487D-8D3A-1B3170203DD7}" dt="2022-11-21T12:12:52.705" v="595" actId="478"/>
          <ac:picMkLst>
            <pc:docMk/>
            <pc:sldMk cId="4138095048" sldId="1514"/>
            <ac:picMk id="5" creationId="{E4542C6A-FC17-9734-6AAC-DE73FC742BF5}"/>
          </ac:picMkLst>
        </pc:picChg>
        <pc:picChg chg="add mod">
          <ac:chgData name="伊健 杜" userId="e69aded81da48593" providerId="LiveId" clId="{54BD5238-1648-487D-8D3A-1B3170203DD7}" dt="2022-11-21T12:13:48.044" v="625" actId="1076"/>
          <ac:picMkLst>
            <pc:docMk/>
            <pc:sldMk cId="4138095048" sldId="1514"/>
            <ac:picMk id="3074" creationId="{0CE98550-A9CF-A393-31F9-ACD5FE66B22B}"/>
          </ac:picMkLst>
        </pc:picChg>
        <pc:picChg chg="del">
          <ac:chgData name="伊健 杜" userId="e69aded81da48593" providerId="LiveId" clId="{54BD5238-1648-487D-8D3A-1B3170203DD7}" dt="2022-11-21T12:12:52.705" v="595" actId="478"/>
          <ac:picMkLst>
            <pc:docMk/>
            <pc:sldMk cId="4138095048" sldId="1514"/>
            <ac:picMk id="8194" creationId="{B28FE505-DC2F-157D-72EB-4D50F32C2EDF}"/>
          </ac:picMkLst>
        </pc:picChg>
        <pc:picChg chg="del">
          <ac:chgData name="伊健 杜" userId="e69aded81da48593" providerId="LiveId" clId="{54BD5238-1648-487D-8D3A-1B3170203DD7}" dt="2022-11-21T12:12:52.705" v="595" actId="478"/>
          <ac:picMkLst>
            <pc:docMk/>
            <pc:sldMk cId="4138095048" sldId="1514"/>
            <ac:picMk id="8196" creationId="{8A1739C8-04BD-30AF-0434-6A0AF6169BD5}"/>
          </ac:picMkLst>
        </pc:picChg>
        <pc:picChg chg="del">
          <ac:chgData name="伊健 杜" userId="e69aded81da48593" providerId="LiveId" clId="{54BD5238-1648-487D-8D3A-1B3170203DD7}" dt="2022-11-21T12:12:52.705" v="595" actId="478"/>
          <ac:picMkLst>
            <pc:docMk/>
            <pc:sldMk cId="4138095048" sldId="1514"/>
            <ac:picMk id="8198" creationId="{73EEAE31-0CFC-5804-1985-7A478ED743D9}"/>
          </ac:picMkLst>
        </pc:picChg>
        <pc:picChg chg="del">
          <ac:chgData name="伊健 杜" userId="e69aded81da48593" providerId="LiveId" clId="{54BD5238-1648-487D-8D3A-1B3170203DD7}" dt="2022-11-21T12:12:52.705" v="595" actId="478"/>
          <ac:picMkLst>
            <pc:docMk/>
            <pc:sldMk cId="4138095048" sldId="1514"/>
            <ac:picMk id="8200" creationId="{22406CC3-0ED8-708B-89F3-D73448D24AEB}"/>
          </ac:picMkLst>
        </pc:picChg>
      </pc:sldChg>
      <pc:sldChg chg="addSp delSp modSp add mod">
        <pc:chgData name="伊健 杜" userId="e69aded81da48593" providerId="LiveId" clId="{54BD5238-1648-487D-8D3A-1B3170203DD7}" dt="2022-11-21T16:53:24.031" v="4313"/>
        <pc:sldMkLst>
          <pc:docMk/>
          <pc:sldMk cId="212273829" sldId="1515"/>
        </pc:sldMkLst>
        <pc:spChg chg="mod">
          <ac:chgData name="伊健 杜" userId="e69aded81da48593" providerId="LiveId" clId="{54BD5238-1648-487D-8D3A-1B3170203DD7}" dt="2022-11-21T16:53:24.031" v="4313"/>
          <ac:spMkLst>
            <pc:docMk/>
            <pc:sldMk cId="212273829" sldId="1515"/>
            <ac:spMk id="3" creationId="{ABC6FAE7-B0DC-C53F-ABA7-511046C801BC}"/>
          </ac:spMkLst>
        </pc:spChg>
        <pc:picChg chg="del">
          <ac:chgData name="伊健 杜" userId="e69aded81da48593" providerId="LiveId" clId="{54BD5238-1648-487D-8D3A-1B3170203DD7}" dt="2022-11-21T12:17:46.608" v="813" actId="478"/>
          <ac:picMkLst>
            <pc:docMk/>
            <pc:sldMk cId="212273829" sldId="1515"/>
            <ac:picMk id="4098" creationId="{B959B64B-2776-6AF7-0FA5-128AAA6C82AC}"/>
          </ac:picMkLst>
        </pc:picChg>
        <pc:picChg chg="add mod">
          <ac:chgData name="伊健 杜" userId="e69aded81da48593" providerId="LiveId" clId="{54BD5238-1648-487D-8D3A-1B3170203DD7}" dt="2022-11-21T12:18:26.325" v="844" actId="1076"/>
          <ac:picMkLst>
            <pc:docMk/>
            <pc:sldMk cId="212273829" sldId="1515"/>
            <ac:picMk id="5122" creationId="{3CAE5F95-7C92-812C-AB46-3D43E3567D4F}"/>
          </ac:picMkLst>
        </pc:picChg>
      </pc:sldChg>
      <pc:sldChg chg="addSp delSp modSp add mod">
        <pc:chgData name="伊健 杜" userId="e69aded81da48593" providerId="LiveId" clId="{54BD5238-1648-487D-8D3A-1B3170203DD7}" dt="2022-11-21T16:53:24.031" v="4313"/>
        <pc:sldMkLst>
          <pc:docMk/>
          <pc:sldMk cId="2023943681" sldId="1516"/>
        </pc:sldMkLst>
        <pc:spChg chg="mod">
          <ac:chgData name="伊健 杜" userId="e69aded81da48593" providerId="LiveId" clId="{54BD5238-1648-487D-8D3A-1B3170203DD7}" dt="2022-11-21T16:53:24.031" v="4313"/>
          <ac:spMkLst>
            <pc:docMk/>
            <pc:sldMk cId="2023943681" sldId="1516"/>
            <ac:spMk id="3" creationId="{ABC6FAE7-B0DC-C53F-ABA7-511046C801BC}"/>
          </ac:spMkLst>
        </pc:spChg>
        <pc:picChg chg="del">
          <ac:chgData name="伊健 杜" userId="e69aded81da48593" providerId="LiveId" clId="{54BD5238-1648-487D-8D3A-1B3170203DD7}" dt="2022-11-21T12:28:03.371" v="901" actId="478"/>
          <ac:picMkLst>
            <pc:docMk/>
            <pc:sldMk cId="2023943681" sldId="1516"/>
            <ac:picMk id="5122" creationId="{3CAE5F95-7C92-812C-AB46-3D43E3567D4F}"/>
          </ac:picMkLst>
        </pc:picChg>
        <pc:picChg chg="add mod">
          <ac:chgData name="伊健 杜" userId="e69aded81da48593" providerId="LiveId" clId="{54BD5238-1648-487D-8D3A-1B3170203DD7}" dt="2022-11-21T12:28:30.701" v="928" actId="1076"/>
          <ac:picMkLst>
            <pc:docMk/>
            <pc:sldMk cId="2023943681" sldId="1516"/>
            <ac:picMk id="6146" creationId="{7077DD09-68D6-442C-F29F-5C7BA2CF0DC2}"/>
          </ac:picMkLst>
        </pc:picChg>
      </pc:sldChg>
      <pc:sldChg chg="modSp add mod">
        <pc:chgData name="伊健 杜" userId="e69aded81da48593" providerId="LiveId" clId="{54BD5238-1648-487D-8D3A-1B3170203DD7}" dt="2022-11-21T16:53:24.031" v="4313"/>
        <pc:sldMkLst>
          <pc:docMk/>
          <pc:sldMk cId="432190181" sldId="1517"/>
        </pc:sldMkLst>
        <pc:spChg chg="mod">
          <ac:chgData name="伊健 杜" userId="e69aded81da48593" providerId="LiveId" clId="{54BD5238-1648-487D-8D3A-1B3170203DD7}" dt="2022-11-21T16:53:24.031" v="4313"/>
          <ac:spMkLst>
            <pc:docMk/>
            <pc:sldMk cId="432190181" sldId="1517"/>
            <ac:spMk id="4" creationId="{2CD63A4E-E37B-41A6-9090-C7BF9F9D4BD7}"/>
          </ac:spMkLst>
        </pc:spChg>
      </pc:sldChg>
      <pc:sldChg chg="modSp add mod">
        <pc:chgData name="伊健 杜" userId="e69aded81da48593" providerId="LiveId" clId="{54BD5238-1648-487D-8D3A-1B3170203DD7}" dt="2022-11-21T12:48:10.099" v="1045" actId="20577"/>
        <pc:sldMkLst>
          <pc:docMk/>
          <pc:sldMk cId="170582957" sldId="1518"/>
        </pc:sldMkLst>
        <pc:spChg chg="mod">
          <ac:chgData name="伊健 杜" userId="e69aded81da48593" providerId="LiveId" clId="{54BD5238-1648-487D-8D3A-1B3170203DD7}" dt="2022-11-21T12:48:10.099" v="1045" actId="20577"/>
          <ac:spMkLst>
            <pc:docMk/>
            <pc:sldMk cId="170582957" sldId="1518"/>
            <ac:spMk id="4" creationId="{2CD63A4E-E37B-41A6-9090-C7BF9F9D4BD7}"/>
          </ac:spMkLst>
        </pc:spChg>
      </pc:sldChg>
      <pc:sldChg chg="add del">
        <pc:chgData name="伊健 杜" userId="e69aded81da48593" providerId="LiveId" clId="{54BD5238-1648-487D-8D3A-1B3170203DD7}" dt="2022-11-21T12:36:56.362" v="1007" actId="47"/>
        <pc:sldMkLst>
          <pc:docMk/>
          <pc:sldMk cId="914589209" sldId="1518"/>
        </pc:sldMkLst>
      </pc:sldChg>
      <pc:sldChg chg="add del">
        <pc:chgData name="伊健 杜" userId="e69aded81da48593" providerId="LiveId" clId="{54BD5238-1648-487D-8D3A-1B3170203DD7}" dt="2022-11-21T12:29:43.530" v="1000" actId="47"/>
        <pc:sldMkLst>
          <pc:docMk/>
          <pc:sldMk cId="2457761155" sldId="1518"/>
        </pc:sldMkLst>
      </pc:sldChg>
      <pc:sldChg chg="addSp delSp modSp add mod">
        <pc:chgData name="伊健 杜" userId="e69aded81da48593" providerId="LiveId" clId="{54BD5238-1648-487D-8D3A-1B3170203DD7}" dt="2022-11-21T12:50:27.904" v="1334" actId="1076"/>
        <pc:sldMkLst>
          <pc:docMk/>
          <pc:sldMk cId="652690634" sldId="1519"/>
        </pc:sldMkLst>
        <pc:spChg chg="mod">
          <ac:chgData name="伊健 杜" userId="e69aded81da48593" providerId="LiveId" clId="{54BD5238-1648-487D-8D3A-1B3170203DD7}" dt="2022-11-21T12:49:46.280" v="1260"/>
          <ac:spMkLst>
            <pc:docMk/>
            <pc:sldMk cId="652690634" sldId="1519"/>
            <ac:spMk id="2" creationId="{10304424-DB4A-36E7-9E0D-D32A5DD0F26C}"/>
          </ac:spMkLst>
        </pc:spChg>
        <pc:spChg chg="mod">
          <ac:chgData name="伊健 杜" userId="e69aded81da48593" providerId="LiveId" clId="{54BD5238-1648-487D-8D3A-1B3170203DD7}" dt="2022-11-21T12:50:05.854" v="1329"/>
          <ac:spMkLst>
            <pc:docMk/>
            <pc:sldMk cId="652690634" sldId="1519"/>
            <ac:spMk id="5" creationId="{E7287B0E-EF55-E721-8EFA-9A9183C0EDF9}"/>
          </ac:spMkLst>
        </pc:spChg>
        <pc:spChg chg="del">
          <ac:chgData name="伊健 杜" userId="e69aded81da48593" providerId="LiveId" clId="{54BD5238-1648-487D-8D3A-1B3170203DD7}" dt="2022-11-21T12:50:08.244" v="1330" actId="478"/>
          <ac:spMkLst>
            <pc:docMk/>
            <pc:sldMk cId="652690634" sldId="1519"/>
            <ac:spMk id="6" creationId="{8DC0B781-6404-0A76-862C-9CAEA536FC64}"/>
          </ac:spMkLst>
        </pc:spChg>
        <pc:picChg chg="add mod">
          <ac:chgData name="伊健 杜" userId="e69aded81da48593" providerId="LiveId" clId="{54BD5238-1648-487D-8D3A-1B3170203DD7}" dt="2022-11-21T12:50:27.904" v="1334" actId="1076"/>
          <ac:picMkLst>
            <pc:docMk/>
            <pc:sldMk cId="652690634" sldId="1519"/>
            <ac:picMk id="7170" creationId="{4A8C42E1-F4B2-E3B2-2F08-3303B1E067E0}"/>
          </ac:picMkLst>
        </pc:picChg>
        <pc:picChg chg="del">
          <ac:chgData name="伊健 杜" userId="e69aded81da48593" providerId="LiveId" clId="{54BD5238-1648-487D-8D3A-1B3170203DD7}" dt="2022-11-21T12:50:08.244" v="1330" actId="478"/>
          <ac:picMkLst>
            <pc:docMk/>
            <pc:sldMk cId="652690634" sldId="1519"/>
            <ac:picMk id="24579" creationId="{7D67EBFC-8E7C-880D-831F-E71EFB49AEA5}"/>
          </ac:picMkLst>
        </pc:picChg>
        <pc:picChg chg="del">
          <ac:chgData name="伊健 杜" userId="e69aded81da48593" providerId="LiveId" clId="{54BD5238-1648-487D-8D3A-1B3170203DD7}" dt="2022-11-21T12:50:08.244" v="1330" actId="478"/>
          <ac:picMkLst>
            <pc:docMk/>
            <pc:sldMk cId="652690634" sldId="1519"/>
            <ac:picMk id="24581" creationId="{6F3DCE2B-ECD7-6105-73EF-F15B85D2CBCC}"/>
          </ac:picMkLst>
        </pc:picChg>
      </pc:sldChg>
      <pc:sldChg chg="add del">
        <pc:chgData name="伊健 杜" userId="e69aded81da48593" providerId="LiveId" clId="{54BD5238-1648-487D-8D3A-1B3170203DD7}" dt="2022-11-21T12:47:19.685" v="1028" actId="47"/>
        <pc:sldMkLst>
          <pc:docMk/>
          <pc:sldMk cId="3684774768" sldId="1519"/>
        </pc:sldMkLst>
      </pc:sldChg>
      <pc:sldChg chg="modSp add mod">
        <pc:chgData name="伊健 杜" userId="e69aded81da48593" providerId="LiveId" clId="{54BD5238-1648-487D-8D3A-1B3170203DD7}" dt="2022-11-21T16:53:24.031" v="4313"/>
        <pc:sldMkLst>
          <pc:docMk/>
          <pc:sldMk cId="1623880262" sldId="1520"/>
        </pc:sldMkLst>
        <pc:spChg chg="mod">
          <ac:chgData name="伊健 杜" userId="e69aded81da48593" providerId="LiveId" clId="{54BD5238-1648-487D-8D3A-1B3170203DD7}" dt="2022-11-21T16:53:24.031" v="4313"/>
          <ac:spMkLst>
            <pc:docMk/>
            <pc:sldMk cId="1623880262" sldId="1520"/>
            <ac:spMk id="4" creationId="{2CD63A4E-E37B-41A6-9090-C7BF9F9D4BD7}"/>
          </ac:spMkLst>
        </pc:spChg>
      </pc:sldChg>
      <pc:sldChg chg="modSp add mod">
        <pc:chgData name="伊健 杜" userId="e69aded81da48593" providerId="LiveId" clId="{54BD5238-1648-487D-8D3A-1B3170203DD7}" dt="2022-11-21T16:53:24.031" v="4313"/>
        <pc:sldMkLst>
          <pc:docMk/>
          <pc:sldMk cId="3166840979" sldId="1521"/>
        </pc:sldMkLst>
        <pc:spChg chg="mod">
          <ac:chgData name="伊健 杜" userId="e69aded81da48593" providerId="LiveId" clId="{54BD5238-1648-487D-8D3A-1B3170203DD7}" dt="2022-11-21T16:53:24.031" v="4313"/>
          <ac:spMkLst>
            <pc:docMk/>
            <pc:sldMk cId="3166840979" sldId="1521"/>
            <ac:spMk id="4" creationId="{2CD63A4E-E37B-41A6-9090-C7BF9F9D4BD7}"/>
          </ac:spMkLst>
        </pc:spChg>
      </pc:sldChg>
      <pc:sldChg chg="modSp add mod">
        <pc:chgData name="伊健 杜" userId="e69aded81da48593" providerId="LiveId" clId="{54BD5238-1648-487D-8D3A-1B3170203DD7}" dt="2022-11-21T16:53:24.031" v="4313"/>
        <pc:sldMkLst>
          <pc:docMk/>
          <pc:sldMk cId="2136884163" sldId="1522"/>
        </pc:sldMkLst>
        <pc:spChg chg="mod">
          <ac:chgData name="伊健 杜" userId="e69aded81da48593" providerId="LiveId" clId="{54BD5238-1648-487D-8D3A-1B3170203DD7}" dt="2022-11-21T16:53:24.031" v="4313"/>
          <ac:spMkLst>
            <pc:docMk/>
            <pc:sldMk cId="2136884163" sldId="1522"/>
            <ac:spMk id="4" creationId="{2CD63A4E-E37B-41A6-9090-C7BF9F9D4BD7}"/>
          </ac:spMkLst>
        </pc:spChg>
      </pc:sldChg>
      <pc:sldChg chg="modSp add mod">
        <pc:chgData name="伊健 杜" userId="e69aded81da48593" providerId="LiveId" clId="{54BD5238-1648-487D-8D3A-1B3170203DD7}" dt="2022-11-21T16:53:24.031" v="4313"/>
        <pc:sldMkLst>
          <pc:docMk/>
          <pc:sldMk cId="1098800817" sldId="1523"/>
        </pc:sldMkLst>
        <pc:spChg chg="mod">
          <ac:chgData name="伊健 杜" userId="e69aded81da48593" providerId="LiveId" clId="{54BD5238-1648-487D-8D3A-1B3170203DD7}" dt="2022-11-21T16:53:24.031" v="4313"/>
          <ac:spMkLst>
            <pc:docMk/>
            <pc:sldMk cId="1098800817" sldId="1523"/>
            <ac:spMk id="4" creationId="{2CD63A4E-E37B-41A6-9090-C7BF9F9D4BD7}"/>
          </ac:spMkLst>
        </pc:spChg>
      </pc:sldChg>
      <pc:sldChg chg="addSp delSp modSp add mod">
        <pc:chgData name="伊健 杜" userId="e69aded81da48593" providerId="LiveId" clId="{54BD5238-1648-487D-8D3A-1B3170203DD7}" dt="2022-11-21T16:53:24.031" v="4313"/>
        <pc:sldMkLst>
          <pc:docMk/>
          <pc:sldMk cId="4036543318" sldId="1524"/>
        </pc:sldMkLst>
        <pc:spChg chg="mod">
          <ac:chgData name="伊健 杜" userId="e69aded81da48593" providerId="LiveId" clId="{54BD5238-1648-487D-8D3A-1B3170203DD7}" dt="2022-11-21T12:50:32.369" v="1337" actId="20577"/>
          <ac:spMkLst>
            <pc:docMk/>
            <pc:sldMk cId="4036543318" sldId="1524"/>
            <ac:spMk id="2" creationId="{10304424-DB4A-36E7-9E0D-D32A5DD0F26C}"/>
          </ac:spMkLst>
        </pc:spChg>
        <pc:spChg chg="mod">
          <ac:chgData name="伊健 杜" userId="e69aded81da48593" providerId="LiveId" clId="{54BD5238-1648-487D-8D3A-1B3170203DD7}" dt="2022-11-21T16:53:24.031" v="4313"/>
          <ac:spMkLst>
            <pc:docMk/>
            <pc:sldMk cId="4036543318" sldId="1524"/>
            <ac:spMk id="5" creationId="{E7287B0E-EF55-E721-8EFA-9A9183C0EDF9}"/>
          </ac:spMkLst>
        </pc:spChg>
        <pc:picChg chg="del">
          <ac:chgData name="伊健 杜" userId="e69aded81da48593" providerId="LiveId" clId="{54BD5238-1648-487D-8D3A-1B3170203DD7}" dt="2022-11-21T12:51:37.401" v="1365" actId="478"/>
          <ac:picMkLst>
            <pc:docMk/>
            <pc:sldMk cId="4036543318" sldId="1524"/>
            <ac:picMk id="7170" creationId="{4A8C42E1-F4B2-E3B2-2F08-3303B1E067E0}"/>
          </ac:picMkLst>
        </pc:picChg>
        <pc:picChg chg="add mod">
          <ac:chgData name="伊健 杜" userId="e69aded81da48593" providerId="LiveId" clId="{54BD5238-1648-487D-8D3A-1B3170203DD7}" dt="2022-11-21T12:51:41.709" v="1368" actId="1076"/>
          <ac:picMkLst>
            <pc:docMk/>
            <pc:sldMk cId="4036543318" sldId="1524"/>
            <ac:picMk id="8194" creationId="{14FEFF46-FA45-49E9-1E01-B76F80943B91}"/>
          </ac:picMkLst>
        </pc:picChg>
      </pc:sldChg>
      <pc:sldChg chg="modSp add del mod">
        <pc:chgData name="伊健 杜" userId="e69aded81da48593" providerId="LiveId" clId="{54BD5238-1648-487D-8D3A-1B3170203DD7}" dt="2022-11-21T12:52:34.507" v="1512" actId="47"/>
        <pc:sldMkLst>
          <pc:docMk/>
          <pc:sldMk cId="1435103278" sldId="1525"/>
        </pc:sldMkLst>
        <pc:spChg chg="mod">
          <ac:chgData name="伊健 杜" userId="e69aded81da48593" providerId="LiveId" clId="{54BD5238-1648-487D-8D3A-1B3170203DD7}" dt="2022-11-21T12:52:31.595" v="1511" actId="20577"/>
          <ac:spMkLst>
            <pc:docMk/>
            <pc:sldMk cId="1435103278" sldId="1525"/>
            <ac:spMk id="4" creationId="{2CD63A4E-E37B-41A6-9090-C7BF9F9D4BD7}"/>
          </ac:spMkLst>
        </pc:spChg>
      </pc:sldChg>
      <pc:sldChg chg="modSp add mod">
        <pc:chgData name="伊健 杜" userId="e69aded81da48593" providerId="LiveId" clId="{54BD5238-1648-487D-8D3A-1B3170203DD7}" dt="2022-11-21T16:53:24.031" v="4313"/>
        <pc:sldMkLst>
          <pc:docMk/>
          <pc:sldMk cId="1843893223" sldId="1525"/>
        </pc:sldMkLst>
        <pc:spChg chg="mod">
          <ac:chgData name="伊健 杜" userId="e69aded81da48593" providerId="LiveId" clId="{54BD5238-1648-487D-8D3A-1B3170203DD7}" dt="2022-11-21T16:53:24.031" v="4313"/>
          <ac:spMkLst>
            <pc:docMk/>
            <pc:sldMk cId="1843893223" sldId="1525"/>
            <ac:spMk id="4" creationId="{2CD63A4E-E37B-41A6-9090-C7BF9F9D4BD7}"/>
          </ac:spMkLst>
        </pc:spChg>
      </pc:sldChg>
      <pc:sldChg chg="addSp delSp modSp add mod">
        <pc:chgData name="伊健 杜" userId="e69aded81da48593" providerId="LiveId" clId="{54BD5238-1648-487D-8D3A-1B3170203DD7}" dt="2022-11-21T16:53:24.031" v="4313"/>
        <pc:sldMkLst>
          <pc:docMk/>
          <pc:sldMk cId="4268941921" sldId="1526"/>
        </pc:sldMkLst>
        <pc:spChg chg="mod">
          <ac:chgData name="伊健 杜" userId="e69aded81da48593" providerId="LiveId" clId="{54BD5238-1648-487D-8D3A-1B3170203DD7}" dt="2022-11-21T15:05:19.909" v="1920" actId="21"/>
          <ac:spMkLst>
            <pc:docMk/>
            <pc:sldMk cId="4268941921" sldId="1526"/>
            <ac:spMk id="2" creationId="{10304424-DB4A-36E7-9E0D-D32A5DD0F26C}"/>
          </ac:spMkLst>
        </pc:spChg>
        <pc:spChg chg="mod">
          <ac:chgData name="伊健 杜" userId="e69aded81da48593" providerId="LiveId" clId="{54BD5238-1648-487D-8D3A-1B3170203DD7}" dt="2022-11-21T16:53:24.031" v="4313"/>
          <ac:spMkLst>
            <pc:docMk/>
            <pc:sldMk cId="4268941921" sldId="1526"/>
            <ac:spMk id="5" creationId="{E7287B0E-EF55-E721-8EFA-9A9183C0EDF9}"/>
          </ac:spMkLst>
        </pc:spChg>
        <pc:picChg chg="del">
          <ac:chgData name="伊健 杜" userId="e69aded81da48593" providerId="LiveId" clId="{54BD5238-1648-487D-8D3A-1B3170203DD7}" dt="2022-11-21T12:53:44.914" v="1707" actId="478"/>
          <ac:picMkLst>
            <pc:docMk/>
            <pc:sldMk cId="4268941921" sldId="1526"/>
            <ac:picMk id="7170" creationId="{4A8C42E1-F4B2-E3B2-2F08-3303B1E067E0}"/>
          </ac:picMkLst>
        </pc:picChg>
        <pc:picChg chg="add mod">
          <ac:chgData name="伊健 杜" userId="e69aded81da48593" providerId="LiveId" clId="{54BD5238-1648-487D-8D3A-1B3170203DD7}" dt="2022-11-21T12:54:13.341" v="1709" actId="1076"/>
          <ac:picMkLst>
            <pc:docMk/>
            <pc:sldMk cId="4268941921" sldId="1526"/>
            <ac:picMk id="9218" creationId="{EC0DB1DD-062A-4C2F-2720-6FCD695721BB}"/>
          </ac:picMkLst>
        </pc:picChg>
      </pc:sldChg>
      <pc:sldChg chg="addSp delSp modSp add mod">
        <pc:chgData name="伊健 杜" userId="e69aded81da48593" providerId="LiveId" clId="{54BD5238-1648-487D-8D3A-1B3170203DD7}" dt="2022-11-21T16:53:24.031" v="4313"/>
        <pc:sldMkLst>
          <pc:docMk/>
          <pc:sldMk cId="1142249824" sldId="1527"/>
        </pc:sldMkLst>
        <pc:spChg chg="mod">
          <ac:chgData name="伊健 杜" userId="e69aded81da48593" providerId="LiveId" clId="{54BD5238-1648-487D-8D3A-1B3170203DD7}" dt="2022-11-21T12:54:34.806" v="1750" actId="20577"/>
          <ac:spMkLst>
            <pc:docMk/>
            <pc:sldMk cId="1142249824" sldId="1527"/>
            <ac:spMk id="2" creationId="{10304424-DB4A-36E7-9E0D-D32A5DD0F26C}"/>
          </ac:spMkLst>
        </pc:spChg>
        <pc:spChg chg="mod">
          <ac:chgData name="伊健 杜" userId="e69aded81da48593" providerId="LiveId" clId="{54BD5238-1648-487D-8D3A-1B3170203DD7}" dt="2022-11-21T16:53:24.031" v="4313"/>
          <ac:spMkLst>
            <pc:docMk/>
            <pc:sldMk cId="1142249824" sldId="1527"/>
            <ac:spMk id="5" creationId="{E7287B0E-EF55-E721-8EFA-9A9183C0EDF9}"/>
          </ac:spMkLst>
        </pc:spChg>
        <pc:picChg chg="del">
          <ac:chgData name="伊健 杜" userId="e69aded81da48593" providerId="LiveId" clId="{54BD5238-1648-487D-8D3A-1B3170203DD7}" dt="2022-11-21T12:55:02.381" v="1786" actId="478"/>
          <ac:picMkLst>
            <pc:docMk/>
            <pc:sldMk cId="1142249824" sldId="1527"/>
            <ac:picMk id="9218" creationId="{EC0DB1DD-062A-4C2F-2720-6FCD695721BB}"/>
          </ac:picMkLst>
        </pc:picChg>
        <pc:picChg chg="add mod">
          <ac:chgData name="伊健 杜" userId="e69aded81da48593" providerId="LiveId" clId="{54BD5238-1648-487D-8D3A-1B3170203DD7}" dt="2022-11-21T12:55:04.869" v="1789" actId="1076"/>
          <ac:picMkLst>
            <pc:docMk/>
            <pc:sldMk cId="1142249824" sldId="1527"/>
            <ac:picMk id="10242" creationId="{9B7A0DDF-B8B5-031E-1847-71ACA8243C63}"/>
          </ac:picMkLst>
        </pc:picChg>
      </pc:sldChg>
      <pc:sldChg chg="addSp delSp modSp add mod ord">
        <pc:chgData name="伊健 杜" userId="e69aded81da48593" providerId="LiveId" clId="{54BD5238-1648-487D-8D3A-1B3170203DD7}" dt="2022-11-21T16:53:24.031" v="4313"/>
        <pc:sldMkLst>
          <pc:docMk/>
          <pc:sldMk cId="1954611359" sldId="1528"/>
        </pc:sldMkLst>
        <pc:spChg chg="mod">
          <ac:chgData name="伊健 杜" userId="e69aded81da48593" providerId="LiveId" clId="{54BD5238-1648-487D-8D3A-1B3170203DD7}" dt="2022-11-21T15:05:21.590" v="1921"/>
          <ac:spMkLst>
            <pc:docMk/>
            <pc:sldMk cId="1954611359" sldId="1528"/>
            <ac:spMk id="2" creationId="{10304424-DB4A-36E7-9E0D-D32A5DD0F26C}"/>
          </ac:spMkLst>
        </pc:spChg>
        <pc:spChg chg="mod">
          <ac:chgData name="伊健 杜" userId="e69aded81da48593" providerId="LiveId" clId="{54BD5238-1648-487D-8D3A-1B3170203DD7}" dt="2022-11-21T16:53:24.031" v="4313"/>
          <ac:spMkLst>
            <pc:docMk/>
            <pc:sldMk cId="1954611359" sldId="1528"/>
            <ac:spMk id="5" creationId="{E7287B0E-EF55-E721-8EFA-9A9183C0EDF9}"/>
          </ac:spMkLst>
        </pc:spChg>
        <pc:picChg chg="add mod">
          <ac:chgData name="伊健 杜" userId="e69aded81da48593" providerId="LiveId" clId="{54BD5238-1648-487D-8D3A-1B3170203DD7}" dt="2022-11-21T15:05:25.519" v="1922" actId="1076"/>
          <ac:picMkLst>
            <pc:docMk/>
            <pc:sldMk cId="1954611359" sldId="1528"/>
            <ac:picMk id="1026" creationId="{7D453717-79B7-F785-6526-685DF2FF37AF}"/>
          </ac:picMkLst>
        </pc:picChg>
        <pc:picChg chg="add mod">
          <ac:chgData name="伊健 杜" userId="e69aded81da48593" providerId="LiveId" clId="{54BD5238-1648-487D-8D3A-1B3170203DD7}" dt="2022-11-21T15:05:33.027" v="1924" actId="1076"/>
          <ac:picMkLst>
            <pc:docMk/>
            <pc:sldMk cId="1954611359" sldId="1528"/>
            <ac:picMk id="1028" creationId="{B1F55F2C-42B7-1F60-0340-B21549FCDD71}"/>
          </ac:picMkLst>
        </pc:picChg>
        <pc:picChg chg="del">
          <ac:chgData name="伊健 杜" userId="e69aded81da48593" providerId="LiveId" clId="{54BD5238-1648-487D-8D3A-1B3170203DD7}" dt="2022-11-21T15:04:08.967" v="1852" actId="478"/>
          <ac:picMkLst>
            <pc:docMk/>
            <pc:sldMk cId="1954611359" sldId="1528"/>
            <ac:picMk id="10242" creationId="{9B7A0DDF-B8B5-031E-1847-71ACA8243C63}"/>
          </ac:picMkLst>
        </pc:picChg>
      </pc:sldChg>
      <pc:sldChg chg="addSp delSp modSp add mod">
        <pc:chgData name="伊健 杜" userId="e69aded81da48593" providerId="LiveId" clId="{54BD5238-1648-487D-8D3A-1B3170203DD7}" dt="2022-11-21T15:08:07.819" v="1978" actId="1076"/>
        <pc:sldMkLst>
          <pc:docMk/>
          <pc:sldMk cId="4127547660" sldId="1529"/>
        </pc:sldMkLst>
        <pc:spChg chg="del">
          <ac:chgData name="伊健 杜" userId="e69aded81da48593" providerId="LiveId" clId="{54BD5238-1648-487D-8D3A-1B3170203DD7}" dt="2022-11-21T15:07:32.661" v="1970" actId="478"/>
          <ac:spMkLst>
            <pc:docMk/>
            <pc:sldMk cId="4127547660" sldId="1529"/>
            <ac:spMk id="4" creationId="{2CD63A4E-E37B-41A6-9090-C7BF9F9D4BD7}"/>
          </ac:spMkLst>
        </pc:spChg>
        <pc:picChg chg="add mod">
          <ac:chgData name="伊健 杜" userId="e69aded81da48593" providerId="LiveId" clId="{54BD5238-1648-487D-8D3A-1B3170203DD7}" dt="2022-11-21T15:08:07.819" v="1978" actId="1076"/>
          <ac:picMkLst>
            <pc:docMk/>
            <pc:sldMk cId="4127547660" sldId="1529"/>
            <ac:picMk id="2050" creationId="{8D6FA3C3-9F3A-9E53-8BA5-3F565B230610}"/>
          </ac:picMkLst>
        </pc:picChg>
      </pc:sldChg>
      <pc:sldChg chg="addSp delSp modSp new mod">
        <pc:chgData name="伊健 杜" userId="e69aded81da48593" providerId="LiveId" clId="{54BD5238-1648-487D-8D3A-1B3170203DD7}" dt="2022-11-21T15:10:45.916" v="1995" actId="1076"/>
        <pc:sldMkLst>
          <pc:docMk/>
          <pc:sldMk cId="693070710" sldId="1530"/>
        </pc:sldMkLst>
        <pc:spChg chg="del">
          <ac:chgData name="伊健 杜" userId="e69aded81da48593" providerId="LiveId" clId="{54BD5238-1648-487D-8D3A-1B3170203DD7}" dt="2022-11-21T15:07:59.459" v="1973" actId="478"/>
          <ac:spMkLst>
            <pc:docMk/>
            <pc:sldMk cId="693070710" sldId="1530"/>
            <ac:spMk id="2" creationId="{5580C38E-6A2A-EFD9-3B9C-79B819FAA0F5}"/>
          </ac:spMkLst>
        </pc:spChg>
        <pc:spChg chg="del">
          <ac:chgData name="伊健 杜" userId="e69aded81da48593" providerId="LiveId" clId="{54BD5238-1648-487D-8D3A-1B3170203DD7}" dt="2022-11-21T15:07:59.459" v="1973" actId="478"/>
          <ac:spMkLst>
            <pc:docMk/>
            <pc:sldMk cId="693070710" sldId="1530"/>
            <ac:spMk id="3" creationId="{92BED59C-CB63-7DA9-65EB-48C6B147F047}"/>
          </ac:spMkLst>
        </pc:spChg>
        <pc:picChg chg="add mod">
          <ac:chgData name="伊健 杜" userId="e69aded81da48593" providerId="LiveId" clId="{54BD5238-1648-487D-8D3A-1B3170203DD7}" dt="2022-11-21T15:10:45.916" v="1995" actId="1076"/>
          <ac:picMkLst>
            <pc:docMk/>
            <pc:sldMk cId="693070710" sldId="1530"/>
            <ac:picMk id="3074" creationId="{5864450B-FB17-7AF5-D242-04B36F7373AD}"/>
          </ac:picMkLst>
        </pc:picChg>
      </pc:sldChg>
      <pc:sldChg chg="addSp delSp modSp new mod">
        <pc:chgData name="伊健 杜" userId="e69aded81da48593" providerId="LiveId" clId="{54BD5238-1648-487D-8D3A-1B3170203DD7}" dt="2022-11-21T15:10:41.673" v="1993" actId="1076"/>
        <pc:sldMkLst>
          <pc:docMk/>
          <pc:sldMk cId="1443747694" sldId="1531"/>
        </pc:sldMkLst>
        <pc:spChg chg="del">
          <ac:chgData name="伊健 杜" userId="e69aded81da48593" providerId="LiveId" clId="{54BD5238-1648-487D-8D3A-1B3170203DD7}" dt="2022-11-21T15:08:28.226" v="1981" actId="478"/>
          <ac:spMkLst>
            <pc:docMk/>
            <pc:sldMk cId="1443747694" sldId="1531"/>
            <ac:spMk id="2" creationId="{D428F854-D012-EEB3-13DC-61FA6D14EF1E}"/>
          </ac:spMkLst>
        </pc:spChg>
        <pc:spChg chg="del">
          <ac:chgData name="伊健 杜" userId="e69aded81da48593" providerId="LiveId" clId="{54BD5238-1648-487D-8D3A-1B3170203DD7}" dt="2022-11-21T15:08:28.226" v="1981" actId="478"/>
          <ac:spMkLst>
            <pc:docMk/>
            <pc:sldMk cId="1443747694" sldId="1531"/>
            <ac:spMk id="3" creationId="{114528F2-3815-44FB-B5B1-C8E8E3B0B076}"/>
          </ac:spMkLst>
        </pc:spChg>
        <pc:picChg chg="add mod">
          <ac:chgData name="伊健 杜" userId="e69aded81da48593" providerId="LiveId" clId="{54BD5238-1648-487D-8D3A-1B3170203DD7}" dt="2022-11-21T15:10:41.673" v="1993" actId="1076"/>
          <ac:picMkLst>
            <pc:docMk/>
            <pc:sldMk cId="1443747694" sldId="1531"/>
            <ac:picMk id="4098" creationId="{343624AB-6D19-CA78-E681-917A598E353A}"/>
          </ac:picMkLst>
        </pc:picChg>
      </pc:sldChg>
      <pc:sldChg chg="addSp delSp modSp new mod">
        <pc:chgData name="伊健 杜" userId="e69aded81da48593" providerId="LiveId" clId="{54BD5238-1648-487D-8D3A-1B3170203DD7}" dt="2022-11-21T15:10:37.322" v="1991" actId="1076"/>
        <pc:sldMkLst>
          <pc:docMk/>
          <pc:sldMk cId="4088575215" sldId="1532"/>
        </pc:sldMkLst>
        <pc:spChg chg="del">
          <ac:chgData name="伊健 杜" userId="e69aded81da48593" providerId="LiveId" clId="{54BD5238-1648-487D-8D3A-1B3170203DD7}" dt="2022-11-21T15:10:27.056" v="1987" actId="478"/>
          <ac:spMkLst>
            <pc:docMk/>
            <pc:sldMk cId="4088575215" sldId="1532"/>
            <ac:spMk id="2" creationId="{FB20AD08-BB58-4A2C-A82E-E696D05FF0A2}"/>
          </ac:spMkLst>
        </pc:spChg>
        <pc:spChg chg="del">
          <ac:chgData name="伊健 杜" userId="e69aded81da48593" providerId="LiveId" clId="{54BD5238-1648-487D-8D3A-1B3170203DD7}" dt="2022-11-21T15:10:27.056" v="1987" actId="478"/>
          <ac:spMkLst>
            <pc:docMk/>
            <pc:sldMk cId="4088575215" sldId="1532"/>
            <ac:spMk id="3" creationId="{830E40F2-FBA7-7F1F-35CA-AF4ED6028A87}"/>
          </ac:spMkLst>
        </pc:spChg>
        <pc:picChg chg="add mod">
          <ac:chgData name="伊健 杜" userId="e69aded81da48593" providerId="LiveId" clId="{54BD5238-1648-487D-8D3A-1B3170203DD7}" dt="2022-11-21T15:10:37.322" v="1991" actId="1076"/>
          <ac:picMkLst>
            <pc:docMk/>
            <pc:sldMk cId="4088575215" sldId="1532"/>
            <ac:picMk id="5122" creationId="{C2F6B859-A0EC-60C8-BCD6-33F366684626}"/>
          </ac:picMkLst>
        </pc:picChg>
      </pc:sldChg>
      <pc:sldChg chg="addSp delSp modSp add mod">
        <pc:chgData name="伊健 杜" userId="e69aded81da48593" providerId="LiveId" clId="{54BD5238-1648-487D-8D3A-1B3170203DD7}" dt="2022-11-21T16:53:24.031" v="4313"/>
        <pc:sldMkLst>
          <pc:docMk/>
          <pc:sldMk cId="3986298854" sldId="1533"/>
        </pc:sldMkLst>
        <pc:spChg chg="mod">
          <ac:chgData name="伊健 杜" userId="e69aded81da48593" providerId="LiveId" clId="{54BD5238-1648-487D-8D3A-1B3170203DD7}" dt="2022-11-21T16:53:24.031" v="4313"/>
          <ac:spMkLst>
            <pc:docMk/>
            <pc:sldMk cId="3986298854" sldId="1533"/>
            <ac:spMk id="2" creationId="{10304424-DB4A-36E7-9E0D-D32A5DD0F26C}"/>
          </ac:spMkLst>
        </pc:spChg>
        <pc:spChg chg="mod">
          <ac:chgData name="伊健 杜" userId="e69aded81da48593" providerId="LiveId" clId="{54BD5238-1648-487D-8D3A-1B3170203DD7}" dt="2022-11-21T16:53:24.031" v="4313"/>
          <ac:spMkLst>
            <pc:docMk/>
            <pc:sldMk cId="3986298854" sldId="1533"/>
            <ac:spMk id="5" creationId="{E7287B0E-EF55-E721-8EFA-9A9183C0EDF9}"/>
          </ac:spMkLst>
        </pc:spChg>
        <pc:picChg chg="del">
          <ac:chgData name="伊健 杜" userId="e69aded81da48593" providerId="LiveId" clId="{54BD5238-1648-487D-8D3A-1B3170203DD7}" dt="2022-11-21T15:15:12.867" v="2119" actId="478"/>
          <ac:picMkLst>
            <pc:docMk/>
            <pc:sldMk cId="3986298854" sldId="1533"/>
            <ac:picMk id="1026" creationId="{7D453717-79B7-F785-6526-685DF2FF37AF}"/>
          </ac:picMkLst>
        </pc:picChg>
        <pc:picChg chg="del">
          <ac:chgData name="伊健 杜" userId="e69aded81da48593" providerId="LiveId" clId="{54BD5238-1648-487D-8D3A-1B3170203DD7}" dt="2022-11-21T15:15:12.867" v="2119" actId="478"/>
          <ac:picMkLst>
            <pc:docMk/>
            <pc:sldMk cId="3986298854" sldId="1533"/>
            <ac:picMk id="1028" creationId="{B1F55F2C-42B7-1F60-0340-B21549FCDD71}"/>
          </ac:picMkLst>
        </pc:picChg>
        <pc:picChg chg="add mod">
          <ac:chgData name="伊健 杜" userId="e69aded81da48593" providerId="LiveId" clId="{54BD5238-1648-487D-8D3A-1B3170203DD7}" dt="2022-11-21T15:18:38.314" v="2130" actId="14100"/>
          <ac:picMkLst>
            <pc:docMk/>
            <pc:sldMk cId="3986298854" sldId="1533"/>
            <ac:picMk id="6146" creationId="{88AD07B2-4C88-75F5-30D3-9ABD225A513E}"/>
          </ac:picMkLst>
        </pc:picChg>
        <pc:picChg chg="add del mod">
          <ac:chgData name="伊健 杜" userId="e69aded81da48593" providerId="LiveId" clId="{54BD5238-1648-487D-8D3A-1B3170203DD7}" dt="2022-11-21T15:18:30.116" v="2124" actId="478"/>
          <ac:picMkLst>
            <pc:docMk/>
            <pc:sldMk cId="3986298854" sldId="1533"/>
            <ac:picMk id="6148" creationId="{03D4BC16-593B-B77E-A692-21F999875DF0}"/>
          </ac:picMkLst>
        </pc:picChg>
        <pc:picChg chg="add mod">
          <ac:chgData name="伊健 杜" userId="e69aded81da48593" providerId="LiveId" clId="{54BD5238-1648-487D-8D3A-1B3170203DD7}" dt="2022-11-21T15:18:41.690" v="2133" actId="14100"/>
          <ac:picMkLst>
            <pc:docMk/>
            <pc:sldMk cId="3986298854" sldId="1533"/>
            <ac:picMk id="6150" creationId="{06C30B18-1871-C14A-4271-7D85780A797D}"/>
          </ac:picMkLst>
        </pc:picChg>
      </pc:sldChg>
      <pc:sldChg chg="addSp delSp modSp add mod">
        <pc:chgData name="伊健 杜" userId="e69aded81da48593" providerId="LiveId" clId="{54BD5238-1648-487D-8D3A-1B3170203DD7}" dt="2022-11-21T16:53:24.031" v="4313"/>
        <pc:sldMkLst>
          <pc:docMk/>
          <pc:sldMk cId="2295695610" sldId="1534"/>
        </pc:sldMkLst>
        <pc:spChg chg="mod">
          <ac:chgData name="伊健 杜" userId="e69aded81da48593" providerId="LiveId" clId="{54BD5238-1648-487D-8D3A-1B3170203DD7}" dt="2022-11-21T16:53:24.031" v="4313"/>
          <ac:spMkLst>
            <pc:docMk/>
            <pc:sldMk cId="2295695610" sldId="1534"/>
            <ac:spMk id="2" creationId="{10304424-DB4A-36E7-9E0D-D32A5DD0F26C}"/>
          </ac:spMkLst>
        </pc:spChg>
        <pc:spChg chg="mod">
          <ac:chgData name="伊健 杜" userId="e69aded81da48593" providerId="LiveId" clId="{54BD5238-1648-487D-8D3A-1B3170203DD7}" dt="2022-11-21T16:53:24.031" v="4313"/>
          <ac:spMkLst>
            <pc:docMk/>
            <pc:sldMk cId="2295695610" sldId="1534"/>
            <ac:spMk id="5" creationId="{E7287B0E-EF55-E721-8EFA-9A9183C0EDF9}"/>
          </ac:spMkLst>
        </pc:spChg>
        <pc:picChg chg="del">
          <ac:chgData name="伊健 杜" userId="e69aded81da48593" providerId="LiveId" clId="{54BD5238-1648-487D-8D3A-1B3170203DD7}" dt="2022-11-21T15:18:50.091" v="2138" actId="478"/>
          <ac:picMkLst>
            <pc:docMk/>
            <pc:sldMk cId="2295695610" sldId="1534"/>
            <ac:picMk id="6146" creationId="{88AD07B2-4C88-75F5-30D3-9ABD225A513E}"/>
          </ac:picMkLst>
        </pc:picChg>
        <pc:picChg chg="del">
          <ac:chgData name="伊健 杜" userId="e69aded81da48593" providerId="LiveId" clId="{54BD5238-1648-487D-8D3A-1B3170203DD7}" dt="2022-11-21T15:18:48.652" v="2137" actId="478"/>
          <ac:picMkLst>
            <pc:docMk/>
            <pc:sldMk cId="2295695610" sldId="1534"/>
            <ac:picMk id="6150" creationId="{06C30B18-1871-C14A-4271-7D85780A797D}"/>
          </ac:picMkLst>
        </pc:picChg>
        <pc:picChg chg="add mod">
          <ac:chgData name="伊健 杜" userId="e69aded81da48593" providerId="LiveId" clId="{54BD5238-1648-487D-8D3A-1B3170203DD7}" dt="2022-11-21T15:21:34.912" v="2225" actId="1076"/>
          <ac:picMkLst>
            <pc:docMk/>
            <pc:sldMk cId="2295695610" sldId="1534"/>
            <ac:picMk id="7170" creationId="{C42B602E-DD4C-DE44-50F0-61684769E7B5}"/>
          </ac:picMkLst>
        </pc:picChg>
      </pc:sldChg>
      <pc:sldChg chg="new">
        <pc:chgData name="伊健 杜" userId="e69aded81da48593" providerId="LiveId" clId="{54BD5238-1648-487D-8D3A-1B3170203DD7}" dt="2022-11-21T15:21:42.127" v="2226" actId="680"/>
        <pc:sldMkLst>
          <pc:docMk/>
          <pc:sldMk cId="1506923525" sldId="1535"/>
        </pc:sldMkLst>
      </pc:sldChg>
      <pc:sldChg chg="addSp delSp modSp add mod">
        <pc:chgData name="伊健 杜" userId="e69aded81da48593" providerId="LiveId" clId="{54BD5238-1648-487D-8D3A-1B3170203DD7}" dt="2022-11-21T16:53:24.031" v="4313"/>
        <pc:sldMkLst>
          <pc:docMk/>
          <pc:sldMk cId="3804009657" sldId="1536"/>
        </pc:sldMkLst>
        <pc:spChg chg="mod">
          <ac:chgData name="伊健 杜" userId="e69aded81da48593" providerId="LiveId" clId="{54BD5238-1648-487D-8D3A-1B3170203DD7}" dt="2022-11-21T16:53:24.031" v="4313"/>
          <ac:spMkLst>
            <pc:docMk/>
            <pc:sldMk cId="3804009657" sldId="1536"/>
            <ac:spMk id="2" creationId="{10304424-DB4A-36E7-9E0D-D32A5DD0F26C}"/>
          </ac:spMkLst>
        </pc:spChg>
        <pc:spChg chg="mod">
          <ac:chgData name="伊健 杜" userId="e69aded81da48593" providerId="LiveId" clId="{54BD5238-1648-487D-8D3A-1B3170203DD7}" dt="2022-11-21T16:53:24.031" v="4313"/>
          <ac:spMkLst>
            <pc:docMk/>
            <pc:sldMk cId="3804009657" sldId="1536"/>
            <ac:spMk id="5" creationId="{E7287B0E-EF55-E721-8EFA-9A9183C0EDF9}"/>
          </ac:spMkLst>
        </pc:spChg>
        <pc:picChg chg="del">
          <ac:chgData name="伊健 杜" userId="e69aded81da48593" providerId="LiveId" clId="{54BD5238-1648-487D-8D3A-1B3170203DD7}" dt="2022-11-21T15:21:45.701" v="2228" actId="478"/>
          <ac:picMkLst>
            <pc:docMk/>
            <pc:sldMk cId="3804009657" sldId="1536"/>
            <ac:picMk id="7170" creationId="{C42B602E-DD4C-DE44-50F0-61684769E7B5}"/>
          </ac:picMkLst>
        </pc:picChg>
        <pc:picChg chg="add mod">
          <ac:chgData name="伊健 杜" userId="e69aded81da48593" providerId="LiveId" clId="{54BD5238-1648-487D-8D3A-1B3170203DD7}" dt="2022-11-21T15:22:03.107" v="2231" actId="1076"/>
          <ac:picMkLst>
            <pc:docMk/>
            <pc:sldMk cId="3804009657" sldId="1536"/>
            <ac:picMk id="8194" creationId="{D9B59C58-3748-51A1-CB75-02D63F0D6C40}"/>
          </ac:picMkLst>
        </pc:picChg>
      </pc:sldChg>
      <pc:sldChg chg="addSp delSp modSp add del">
        <pc:chgData name="伊健 杜" userId="e69aded81da48593" providerId="LiveId" clId="{54BD5238-1648-487D-8D3A-1B3170203DD7}" dt="2022-11-21T15:25:52.411" v="2350" actId="47"/>
        <pc:sldMkLst>
          <pc:docMk/>
          <pc:sldMk cId="1412546464" sldId="1537"/>
        </pc:sldMkLst>
        <pc:spChg chg="del">
          <ac:chgData name="伊健 杜" userId="e69aded81da48593" providerId="LiveId" clId="{54BD5238-1648-487D-8D3A-1B3170203DD7}" dt="2022-11-21T15:25:49.551" v="2349" actId="478"/>
          <ac:spMkLst>
            <pc:docMk/>
            <pc:sldMk cId="1412546464" sldId="1537"/>
            <ac:spMk id="2" creationId="{10304424-DB4A-36E7-9E0D-D32A5DD0F26C}"/>
          </ac:spMkLst>
        </pc:spChg>
        <pc:spChg chg="add mod">
          <ac:chgData name="伊健 杜" userId="e69aded81da48593" providerId="LiveId" clId="{54BD5238-1648-487D-8D3A-1B3170203DD7}" dt="2022-11-21T15:25:49.551" v="2349" actId="478"/>
          <ac:spMkLst>
            <pc:docMk/>
            <pc:sldMk cId="1412546464" sldId="1537"/>
            <ac:spMk id="6" creationId="{49357F9F-E105-C60F-428C-E5F0C4C0E969}"/>
          </ac:spMkLst>
        </pc:spChg>
        <pc:picChg chg="del">
          <ac:chgData name="伊健 杜" userId="e69aded81da48593" providerId="LiveId" clId="{54BD5238-1648-487D-8D3A-1B3170203DD7}" dt="2022-11-21T15:25:49.551" v="2349" actId="478"/>
          <ac:picMkLst>
            <pc:docMk/>
            <pc:sldMk cId="1412546464" sldId="1537"/>
            <ac:picMk id="8194" creationId="{D9B59C58-3748-51A1-CB75-02D63F0D6C40}"/>
          </ac:picMkLst>
        </pc:picChg>
      </pc:sldChg>
      <pc:sldChg chg="modSp add mod modNotesTx">
        <pc:chgData name="伊健 杜" userId="e69aded81da48593" providerId="LiveId" clId="{54BD5238-1648-487D-8D3A-1B3170203DD7}" dt="2022-11-21T18:27:20.035" v="4314" actId="20577"/>
        <pc:sldMkLst>
          <pc:docMk/>
          <pc:sldMk cId="3024028709" sldId="1537"/>
        </pc:sldMkLst>
        <pc:spChg chg="mod">
          <ac:chgData name="伊健 杜" userId="e69aded81da48593" providerId="LiveId" clId="{54BD5238-1648-487D-8D3A-1B3170203DD7}" dt="2022-11-21T16:53:24.031" v="4313"/>
          <ac:spMkLst>
            <pc:docMk/>
            <pc:sldMk cId="3024028709" sldId="1537"/>
            <ac:spMk id="4" creationId="{2CD63A4E-E37B-41A6-9090-C7BF9F9D4BD7}"/>
          </ac:spMkLst>
        </pc:spChg>
      </pc:sldChg>
      <pc:sldChg chg="modSp add ord">
        <pc:chgData name="伊健 杜" userId="e69aded81da48593" providerId="LiveId" clId="{54BD5238-1648-487D-8D3A-1B3170203DD7}" dt="2022-11-21T16:53:24.031" v="4313"/>
        <pc:sldMkLst>
          <pc:docMk/>
          <pc:sldMk cId="3769069146" sldId="1538"/>
        </pc:sldMkLst>
        <pc:spChg chg="mod">
          <ac:chgData name="伊健 杜" userId="e69aded81da48593" providerId="LiveId" clId="{54BD5238-1648-487D-8D3A-1B3170203DD7}" dt="2022-11-21T16:53:24.031" v="4313"/>
          <ac:spMkLst>
            <pc:docMk/>
            <pc:sldMk cId="3769069146" sldId="1538"/>
            <ac:spMk id="4" creationId="{2CD63A4E-E37B-41A6-9090-C7BF9F9D4BD7}"/>
          </ac:spMkLst>
        </pc:spChg>
      </pc:sldChg>
      <pc:sldChg chg="addSp delSp modSp add mod">
        <pc:chgData name="伊健 杜" userId="e69aded81da48593" providerId="LiveId" clId="{54BD5238-1648-487D-8D3A-1B3170203DD7}" dt="2022-11-21T16:53:24.031" v="4313"/>
        <pc:sldMkLst>
          <pc:docMk/>
          <pc:sldMk cId="3713407892" sldId="1539"/>
        </pc:sldMkLst>
        <pc:spChg chg="mod">
          <ac:chgData name="伊健 杜" userId="e69aded81da48593" providerId="LiveId" clId="{54BD5238-1648-487D-8D3A-1B3170203DD7}" dt="2022-11-21T15:28:00.310" v="2468"/>
          <ac:spMkLst>
            <pc:docMk/>
            <pc:sldMk cId="3713407892" sldId="1539"/>
            <ac:spMk id="2" creationId="{10304424-DB4A-36E7-9E0D-D32A5DD0F26C}"/>
          </ac:spMkLst>
        </pc:spChg>
        <pc:spChg chg="mod">
          <ac:chgData name="伊健 杜" userId="e69aded81da48593" providerId="LiveId" clId="{54BD5238-1648-487D-8D3A-1B3170203DD7}" dt="2022-11-21T16:53:24.031" v="4313"/>
          <ac:spMkLst>
            <pc:docMk/>
            <pc:sldMk cId="3713407892" sldId="1539"/>
            <ac:spMk id="5" creationId="{E7287B0E-EF55-E721-8EFA-9A9183C0EDF9}"/>
          </ac:spMkLst>
        </pc:spChg>
        <pc:picChg chg="del">
          <ac:chgData name="伊健 杜" userId="e69aded81da48593" providerId="LiveId" clId="{54BD5238-1648-487D-8D3A-1B3170203DD7}" dt="2022-11-21T15:32:01.562" v="2514" actId="478"/>
          <ac:picMkLst>
            <pc:docMk/>
            <pc:sldMk cId="3713407892" sldId="1539"/>
            <ac:picMk id="6146" creationId="{88AD07B2-4C88-75F5-30D3-9ABD225A513E}"/>
          </ac:picMkLst>
        </pc:picChg>
        <pc:picChg chg="del">
          <ac:chgData name="伊健 杜" userId="e69aded81da48593" providerId="LiveId" clId="{54BD5238-1648-487D-8D3A-1B3170203DD7}" dt="2022-11-21T15:32:01.562" v="2514" actId="478"/>
          <ac:picMkLst>
            <pc:docMk/>
            <pc:sldMk cId="3713407892" sldId="1539"/>
            <ac:picMk id="6150" creationId="{06C30B18-1871-C14A-4271-7D85780A797D}"/>
          </ac:picMkLst>
        </pc:picChg>
        <pc:picChg chg="add mod">
          <ac:chgData name="伊健 杜" userId="e69aded81da48593" providerId="LiveId" clId="{54BD5238-1648-487D-8D3A-1B3170203DD7}" dt="2022-11-21T15:32:25.858" v="2517" actId="1076"/>
          <ac:picMkLst>
            <pc:docMk/>
            <pc:sldMk cId="3713407892" sldId="1539"/>
            <ac:picMk id="9218" creationId="{4908516F-B9B0-ACCE-7422-8F75F86E5AEB}"/>
          </ac:picMkLst>
        </pc:picChg>
      </pc:sldChg>
      <pc:sldChg chg="addSp delSp modSp add mod">
        <pc:chgData name="伊健 杜" userId="e69aded81da48593" providerId="LiveId" clId="{54BD5238-1648-487D-8D3A-1B3170203DD7}" dt="2022-11-21T16:53:24.031" v="4313"/>
        <pc:sldMkLst>
          <pc:docMk/>
          <pc:sldMk cId="3263099494" sldId="1540"/>
        </pc:sldMkLst>
        <pc:spChg chg="mod">
          <ac:chgData name="伊健 杜" userId="e69aded81da48593" providerId="LiveId" clId="{54BD5238-1648-487D-8D3A-1B3170203DD7}" dt="2022-11-21T15:34:23.519" v="2618" actId="14100"/>
          <ac:spMkLst>
            <pc:docMk/>
            <pc:sldMk cId="3263099494" sldId="1540"/>
            <ac:spMk id="2" creationId="{10304424-DB4A-36E7-9E0D-D32A5DD0F26C}"/>
          </ac:spMkLst>
        </pc:spChg>
        <pc:spChg chg="mod">
          <ac:chgData name="伊健 杜" userId="e69aded81da48593" providerId="LiveId" clId="{54BD5238-1648-487D-8D3A-1B3170203DD7}" dt="2022-11-21T16:53:24.031" v="4313"/>
          <ac:spMkLst>
            <pc:docMk/>
            <pc:sldMk cId="3263099494" sldId="1540"/>
            <ac:spMk id="5" creationId="{E7287B0E-EF55-E721-8EFA-9A9183C0EDF9}"/>
          </ac:spMkLst>
        </pc:spChg>
        <pc:picChg chg="del">
          <ac:chgData name="伊健 杜" userId="e69aded81da48593" providerId="LiveId" clId="{54BD5238-1648-487D-8D3A-1B3170203DD7}" dt="2022-11-21T15:32:36.918" v="2521" actId="478"/>
          <ac:picMkLst>
            <pc:docMk/>
            <pc:sldMk cId="3263099494" sldId="1540"/>
            <ac:picMk id="9218" creationId="{4908516F-B9B0-ACCE-7422-8F75F86E5AEB}"/>
          </ac:picMkLst>
        </pc:picChg>
        <pc:picChg chg="add mod">
          <ac:chgData name="伊健 杜" userId="e69aded81da48593" providerId="LiveId" clId="{54BD5238-1648-487D-8D3A-1B3170203DD7}" dt="2022-11-21T15:33:03.919" v="2525" actId="1076"/>
          <ac:picMkLst>
            <pc:docMk/>
            <pc:sldMk cId="3263099494" sldId="1540"/>
            <ac:picMk id="11266" creationId="{AE591D96-27D7-E9CA-B7E1-34D564FC6D11}"/>
          </ac:picMkLst>
        </pc:picChg>
      </pc:sldChg>
      <pc:sldChg chg="modSp add mod">
        <pc:chgData name="伊健 杜" userId="e69aded81da48593" providerId="LiveId" clId="{54BD5238-1648-487D-8D3A-1B3170203DD7}" dt="2022-11-21T16:53:24.031" v="4313"/>
        <pc:sldMkLst>
          <pc:docMk/>
          <pc:sldMk cId="3115942215" sldId="1541"/>
        </pc:sldMkLst>
        <pc:spChg chg="mod">
          <ac:chgData name="伊健 杜" userId="e69aded81da48593" providerId="LiveId" clId="{54BD5238-1648-487D-8D3A-1B3170203DD7}" dt="2022-11-21T16:53:24.031" v="4313"/>
          <ac:spMkLst>
            <pc:docMk/>
            <pc:sldMk cId="3115942215" sldId="1541"/>
            <ac:spMk id="4" creationId="{2CD63A4E-E37B-41A6-9090-C7BF9F9D4BD7}"/>
          </ac:spMkLst>
        </pc:spChg>
      </pc:sldChg>
      <pc:sldChg chg="addSp delSp modSp add mod">
        <pc:chgData name="伊健 杜" userId="e69aded81da48593" providerId="LiveId" clId="{54BD5238-1648-487D-8D3A-1B3170203DD7}" dt="2022-11-21T16:53:24.031" v="4313"/>
        <pc:sldMkLst>
          <pc:docMk/>
          <pc:sldMk cId="1026793793" sldId="1542"/>
        </pc:sldMkLst>
        <pc:spChg chg="mod">
          <ac:chgData name="伊健 杜" userId="e69aded81da48593" providerId="LiveId" clId="{54BD5238-1648-487D-8D3A-1B3170203DD7}" dt="2022-11-21T16:53:24.031" v="4313"/>
          <ac:spMkLst>
            <pc:docMk/>
            <pc:sldMk cId="1026793793" sldId="1542"/>
            <ac:spMk id="2" creationId="{10304424-DB4A-36E7-9E0D-D32A5DD0F26C}"/>
          </ac:spMkLst>
        </pc:spChg>
        <pc:spChg chg="mod">
          <ac:chgData name="伊健 杜" userId="e69aded81da48593" providerId="LiveId" clId="{54BD5238-1648-487D-8D3A-1B3170203DD7}" dt="2022-11-21T16:53:24.031" v="4313"/>
          <ac:spMkLst>
            <pc:docMk/>
            <pc:sldMk cId="1026793793" sldId="1542"/>
            <ac:spMk id="5" creationId="{E7287B0E-EF55-E721-8EFA-9A9183C0EDF9}"/>
          </ac:spMkLst>
        </pc:spChg>
        <pc:picChg chg="del">
          <ac:chgData name="伊健 杜" userId="e69aded81da48593" providerId="LiveId" clId="{54BD5238-1648-487D-8D3A-1B3170203DD7}" dt="2022-11-21T15:35:30.352" v="2732" actId="478"/>
          <ac:picMkLst>
            <pc:docMk/>
            <pc:sldMk cId="1026793793" sldId="1542"/>
            <ac:picMk id="9218" creationId="{4908516F-B9B0-ACCE-7422-8F75F86E5AEB}"/>
          </ac:picMkLst>
        </pc:picChg>
        <pc:picChg chg="add mod">
          <ac:chgData name="伊健 杜" userId="e69aded81da48593" providerId="LiveId" clId="{54BD5238-1648-487D-8D3A-1B3170203DD7}" dt="2022-11-21T15:37:31.027" v="2736" actId="1076"/>
          <ac:picMkLst>
            <pc:docMk/>
            <pc:sldMk cId="1026793793" sldId="1542"/>
            <ac:picMk id="12290" creationId="{D639C927-8C65-72D2-679D-7426023813DA}"/>
          </ac:picMkLst>
        </pc:picChg>
      </pc:sldChg>
      <pc:sldChg chg="addSp delSp modSp add mod">
        <pc:chgData name="伊健 杜" userId="e69aded81da48593" providerId="LiveId" clId="{54BD5238-1648-487D-8D3A-1B3170203DD7}" dt="2022-11-21T16:53:24.031" v="4313"/>
        <pc:sldMkLst>
          <pc:docMk/>
          <pc:sldMk cId="3007788460" sldId="1543"/>
        </pc:sldMkLst>
        <pc:spChg chg="mod">
          <ac:chgData name="伊健 杜" userId="e69aded81da48593" providerId="LiveId" clId="{54BD5238-1648-487D-8D3A-1B3170203DD7}" dt="2022-11-21T16:53:24.031" v="4313"/>
          <ac:spMkLst>
            <pc:docMk/>
            <pc:sldMk cId="3007788460" sldId="1543"/>
            <ac:spMk id="2" creationId="{10304424-DB4A-36E7-9E0D-D32A5DD0F26C}"/>
          </ac:spMkLst>
        </pc:spChg>
        <pc:spChg chg="mod">
          <ac:chgData name="伊健 杜" userId="e69aded81da48593" providerId="LiveId" clId="{54BD5238-1648-487D-8D3A-1B3170203DD7}" dt="2022-11-21T16:53:24.031" v="4313"/>
          <ac:spMkLst>
            <pc:docMk/>
            <pc:sldMk cId="3007788460" sldId="1543"/>
            <ac:spMk id="5" creationId="{E7287B0E-EF55-E721-8EFA-9A9183C0EDF9}"/>
          </ac:spMkLst>
        </pc:spChg>
        <pc:picChg chg="del">
          <ac:chgData name="伊健 杜" userId="e69aded81da48593" providerId="LiveId" clId="{54BD5238-1648-487D-8D3A-1B3170203DD7}" dt="2022-11-21T15:40:38.541" v="2748" actId="478"/>
          <ac:picMkLst>
            <pc:docMk/>
            <pc:sldMk cId="3007788460" sldId="1543"/>
            <ac:picMk id="12290" creationId="{D639C927-8C65-72D2-679D-7426023813DA}"/>
          </ac:picMkLst>
        </pc:picChg>
        <pc:picChg chg="add del mod">
          <ac:chgData name="伊健 杜" userId="e69aded81da48593" providerId="LiveId" clId="{54BD5238-1648-487D-8D3A-1B3170203DD7}" dt="2022-11-21T15:41:25.917" v="2837" actId="478"/>
          <ac:picMkLst>
            <pc:docMk/>
            <pc:sldMk cId="3007788460" sldId="1543"/>
            <ac:picMk id="13314" creationId="{0EA4BBD8-D1D1-9541-31A6-ED920143A3D3}"/>
          </ac:picMkLst>
        </pc:picChg>
        <pc:picChg chg="add mod">
          <ac:chgData name="伊健 杜" userId="e69aded81da48593" providerId="LiveId" clId="{54BD5238-1648-487D-8D3A-1B3170203DD7}" dt="2022-11-21T15:44:17.660" v="2932" actId="1076"/>
          <ac:picMkLst>
            <pc:docMk/>
            <pc:sldMk cId="3007788460" sldId="1543"/>
            <ac:picMk id="13316" creationId="{ECFE6347-8F47-DC00-B9ED-C43ED2A1215D}"/>
          </ac:picMkLst>
        </pc:picChg>
      </pc:sldChg>
      <pc:sldChg chg="delSp modSp add del mod">
        <pc:chgData name="伊健 杜" userId="e69aded81da48593" providerId="LiveId" clId="{54BD5238-1648-487D-8D3A-1B3170203DD7}" dt="2022-11-21T15:44:34.513" v="2949" actId="47"/>
        <pc:sldMkLst>
          <pc:docMk/>
          <pc:sldMk cId="226907761" sldId="1544"/>
        </pc:sldMkLst>
        <pc:spChg chg="mod">
          <ac:chgData name="伊健 杜" userId="e69aded81da48593" providerId="LiveId" clId="{54BD5238-1648-487D-8D3A-1B3170203DD7}" dt="2022-11-21T15:44:25.493" v="2948"/>
          <ac:spMkLst>
            <pc:docMk/>
            <pc:sldMk cId="226907761" sldId="1544"/>
            <ac:spMk id="5" creationId="{E7287B0E-EF55-E721-8EFA-9A9183C0EDF9}"/>
          </ac:spMkLst>
        </pc:spChg>
        <pc:picChg chg="del">
          <ac:chgData name="伊健 杜" userId="e69aded81da48593" providerId="LiveId" clId="{54BD5238-1648-487D-8D3A-1B3170203DD7}" dt="2022-11-21T15:44:20.868" v="2934" actId="478"/>
          <ac:picMkLst>
            <pc:docMk/>
            <pc:sldMk cId="226907761" sldId="1544"/>
            <ac:picMk id="13316" creationId="{ECFE6347-8F47-DC00-B9ED-C43ED2A1215D}"/>
          </ac:picMkLst>
        </pc:picChg>
      </pc:sldChg>
      <pc:sldChg chg="addSp delSp modSp add mod">
        <pc:chgData name="伊健 杜" userId="e69aded81da48593" providerId="LiveId" clId="{54BD5238-1648-487D-8D3A-1B3170203DD7}" dt="2022-11-21T16:53:24.031" v="4313"/>
        <pc:sldMkLst>
          <pc:docMk/>
          <pc:sldMk cId="2464699303" sldId="1544"/>
        </pc:sldMkLst>
        <pc:spChg chg="mod">
          <ac:chgData name="伊健 杜" userId="e69aded81da48593" providerId="LiveId" clId="{54BD5238-1648-487D-8D3A-1B3170203DD7}" dt="2022-11-21T16:53:24.031" v="4313"/>
          <ac:spMkLst>
            <pc:docMk/>
            <pc:sldMk cId="2464699303" sldId="1544"/>
            <ac:spMk id="2" creationId="{10304424-DB4A-36E7-9E0D-D32A5DD0F26C}"/>
          </ac:spMkLst>
        </pc:spChg>
        <pc:spChg chg="mod">
          <ac:chgData name="伊健 杜" userId="e69aded81da48593" providerId="LiveId" clId="{54BD5238-1648-487D-8D3A-1B3170203DD7}" dt="2022-11-21T16:53:24.031" v="4313"/>
          <ac:spMkLst>
            <pc:docMk/>
            <pc:sldMk cId="2464699303" sldId="1544"/>
            <ac:spMk id="5" creationId="{E7287B0E-EF55-E721-8EFA-9A9183C0EDF9}"/>
          </ac:spMkLst>
        </pc:spChg>
        <pc:picChg chg="del">
          <ac:chgData name="伊健 杜" userId="e69aded81da48593" providerId="LiveId" clId="{54BD5238-1648-487D-8D3A-1B3170203DD7}" dt="2022-11-21T15:47:24.879" v="3161" actId="478"/>
          <ac:picMkLst>
            <pc:docMk/>
            <pc:sldMk cId="2464699303" sldId="1544"/>
            <ac:picMk id="9218" creationId="{4908516F-B9B0-ACCE-7422-8F75F86E5AEB}"/>
          </ac:picMkLst>
        </pc:picChg>
        <pc:picChg chg="add mod">
          <ac:chgData name="伊健 杜" userId="e69aded81da48593" providerId="LiveId" clId="{54BD5238-1648-487D-8D3A-1B3170203DD7}" dt="2022-11-21T15:48:09.082" v="3171" actId="1076"/>
          <ac:picMkLst>
            <pc:docMk/>
            <pc:sldMk cId="2464699303" sldId="1544"/>
            <ac:picMk id="14338" creationId="{7BACB646-8E9D-5697-12B4-5E1CC70DC54F}"/>
          </ac:picMkLst>
        </pc:picChg>
      </pc:sldChg>
      <pc:sldChg chg="addSp delSp modSp add mod">
        <pc:chgData name="伊健 杜" userId="e69aded81da48593" providerId="LiveId" clId="{54BD5238-1648-487D-8D3A-1B3170203DD7}" dt="2022-11-21T16:53:24.031" v="4313"/>
        <pc:sldMkLst>
          <pc:docMk/>
          <pc:sldMk cId="2690118563" sldId="1545"/>
        </pc:sldMkLst>
        <pc:spChg chg="mod">
          <ac:chgData name="伊健 杜" userId="e69aded81da48593" providerId="LiveId" clId="{54BD5238-1648-487D-8D3A-1B3170203DD7}" dt="2022-11-21T16:53:24.031" v="4313"/>
          <ac:spMkLst>
            <pc:docMk/>
            <pc:sldMk cId="2690118563" sldId="1545"/>
            <ac:spMk id="2" creationId="{10304424-DB4A-36E7-9E0D-D32A5DD0F26C}"/>
          </ac:spMkLst>
        </pc:spChg>
        <pc:spChg chg="mod">
          <ac:chgData name="伊健 杜" userId="e69aded81da48593" providerId="LiveId" clId="{54BD5238-1648-487D-8D3A-1B3170203DD7}" dt="2022-11-21T16:53:24.031" v="4313"/>
          <ac:spMkLst>
            <pc:docMk/>
            <pc:sldMk cId="2690118563" sldId="1545"/>
            <ac:spMk id="5" creationId="{E7287B0E-EF55-E721-8EFA-9A9183C0EDF9}"/>
          </ac:spMkLst>
        </pc:spChg>
        <pc:picChg chg="del">
          <ac:chgData name="伊健 杜" userId="e69aded81da48593" providerId="LiveId" clId="{54BD5238-1648-487D-8D3A-1B3170203DD7}" dt="2022-11-21T15:48:55.462" v="3173" actId="478"/>
          <ac:picMkLst>
            <pc:docMk/>
            <pc:sldMk cId="2690118563" sldId="1545"/>
            <ac:picMk id="14338" creationId="{7BACB646-8E9D-5697-12B4-5E1CC70DC54F}"/>
          </ac:picMkLst>
        </pc:picChg>
        <pc:picChg chg="add mod">
          <ac:chgData name="伊健 杜" userId="e69aded81da48593" providerId="LiveId" clId="{54BD5238-1648-487D-8D3A-1B3170203DD7}" dt="2022-11-21T15:51:50.077" v="3227" actId="1076"/>
          <ac:picMkLst>
            <pc:docMk/>
            <pc:sldMk cId="2690118563" sldId="1545"/>
            <ac:picMk id="15362" creationId="{3D08C42D-B966-4EC4-01DA-6B829DD4BD36}"/>
          </ac:picMkLst>
        </pc:picChg>
      </pc:sldChg>
      <pc:sldChg chg="modSp add mod">
        <pc:chgData name="伊健 杜" userId="e69aded81da48593" providerId="LiveId" clId="{54BD5238-1648-487D-8D3A-1B3170203DD7}" dt="2022-11-21T16:53:24.031" v="4313"/>
        <pc:sldMkLst>
          <pc:docMk/>
          <pc:sldMk cId="1453337807" sldId="1546"/>
        </pc:sldMkLst>
        <pc:spChg chg="mod">
          <ac:chgData name="伊健 杜" userId="e69aded81da48593" providerId="LiveId" clId="{54BD5238-1648-487D-8D3A-1B3170203DD7}" dt="2022-11-21T16:53:24.031" v="4313"/>
          <ac:spMkLst>
            <pc:docMk/>
            <pc:sldMk cId="1453337807" sldId="1546"/>
            <ac:spMk id="4" creationId="{2CD63A4E-E37B-41A6-9090-C7BF9F9D4BD7}"/>
          </ac:spMkLst>
        </pc:spChg>
      </pc:sldChg>
      <pc:sldChg chg="addSp delSp modSp add mod">
        <pc:chgData name="伊健 杜" userId="e69aded81da48593" providerId="LiveId" clId="{54BD5238-1648-487D-8D3A-1B3170203DD7}" dt="2022-11-21T16:53:24.031" v="4313"/>
        <pc:sldMkLst>
          <pc:docMk/>
          <pc:sldMk cId="1623670818" sldId="1547"/>
        </pc:sldMkLst>
        <pc:spChg chg="mod">
          <ac:chgData name="伊健 杜" userId="e69aded81da48593" providerId="LiveId" clId="{54BD5238-1648-487D-8D3A-1B3170203DD7}" dt="2022-11-21T16:53:24.031" v="4313"/>
          <ac:spMkLst>
            <pc:docMk/>
            <pc:sldMk cId="1623670818" sldId="1547"/>
            <ac:spMk id="2" creationId="{10304424-DB4A-36E7-9E0D-D32A5DD0F26C}"/>
          </ac:spMkLst>
        </pc:spChg>
        <pc:spChg chg="del mod">
          <ac:chgData name="伊健 杜" userId="e69aded81da48593" providerId="LiveId" clId="{54BD5238-1648-487D-8D3A-1B3170203DD7}" dt="2022-11-21T15:53:15.314" v="3265" actId="478"/>
          <ac:spMkLst>
            <pc:docMk/>
            <pc:sldMk cId="1623670818" sldId="1547"/>
            <ac:spMk id="5" creationId="{E7287B0E-EF55-E721-8EFA-9A9183C0EDF9}"/>
          </ac:spMkLst>
        </pc:spChg>
        <pc:spChg chg="add mod">
          <ac:chgData name="伊健 杜" userId="e69aded81da48593" providerId="LiveId" clId="{54BD5238-1648-487D-8D3A-1B3170203DD7}" dt="2022-11-21T16:53:24.031" v="4313"/>
          <ac:spMkLst>
            <pc:docMk/>
            <pc:sldMk cId="1623670818" sldId="1547"/>
            <ac:spMk id="6" creationId="{45657447-7867-52AB-FB8C-3C846D0FF35B}"/>
          </ac:spMkLst>
        </pc:spChg>
        <pc:picChg chg="del">
          <ac:chgData name="伊健 杜" userId="e69aded81da48593" providerId="LiveId" clId="{54BD5238-1648-487D-8D3A-1B3170203DD7}" dt="2022-11-21T15:53:08.880" v="3261" actId="478"/>
          <ac:picMkLst>
            <pc:docMk/>
            <pc:sldMk cId="1623670818" sldId="1547"/>
            <ac:picMk id="15362" creationId="{3D08C42D-B966-4EC4-01DA-6B829DD4BD36}"/>
          </ac:picMkLst>
        </pc:picChg>
        <pc:picChg chg="add mod">
          <ac:chgData name="伊健 杜" userId="e69aded81da48593" providerId="LiveId" clId="{54BD5238-1648-487D-8D3A-1B3170203DD7}" dt="2022-11-21T15:53:21.697" v="3267" actId="1076"/>
          <ac:picMkLst>
            <pc:docMk/>
            <pc:sldMk cId="1623670818" sldId="1547"/>
            <ac:picMk id="17410" creationId="{1651E11B-CE22-993B-EF10-5E4D305FE025}"/>
          </ac:picMkLst>
        </pc:picChg>
      </pc:sldChg>
      <pc:sldChg chg="add del">
        <pc:chgData name="伊健 杜" userId="e69aded81da48593" providerId="LiveId" clId="{54BD5238-1648-487D-8D3A-1B3170203DD7}" dt="2022-11-21T15:53:12.689" v="3263" actId="47"/>
        <pc:sldMkLst>
          <pc:docMk/>
          <pc:sldMk cId="2331383608" sldId="1548"/>
        </pc:sldMkLst>
      </pc:sldChg>
      <pc:sldChg chg="addSp delSp modSp add mod">
        <pc:chgData name="伊健 杜" userId="e69aded81da48593" providerId="LiveId" clId="{54BD5238-1648-487D-8D3A-1B3170203DD7}" dt="2022-11-21T16:53:24.031" v="4313"/>
        <pc:sldMkLst>
          <pc:docMk/>
          <pc:sldMk cId="3432332733" sldId="1548"/>
        </pc:sldMkLst>
        <pc:spChg chg="mod">
          <ac:chgData name="伊健 杜" userId="e69aded81da48593" providerId="LiveId" clId="{54BD5238-1648-487D-8D3A-1B3170203DD7}" dt="2022-11-21T16:53:24.031" v="4313"/>
          <ac:spMkLst>
            <pc:docMk/>
            <pc:sldMk cId="3432332733" sldId="1548"/>
            <ac:spMk id="2" creationId="{10304424-DB4A-36E7-9E0D-D32A5DD0F26C}"/>
          </ac:spMkLst>
        </pc:spChg>
        <pc:spChg chg="mod">
          <ac:chgData name="伊健 杜" userId="e69aded81da48593" providerId="LiveId" clId="{54BD5238-1648-487D-8D3A-1B3170203DD7}" dt="2022-11-21T16:53:24.031" v="4313"/>
          <ac:spMkLst>
            <pc:docMk/>
            <pc:sldMk cId="3432332733" sldId="1548"/>
            <ac:spMk id="5" creationId="{E7287B0E-EF55-E721-8EFA-9A9183C0EDF9}"/>
          </ac:spMkLst>
        </pc:spChg>
        <pc:picChg chg="del">
          <ac:chgData name="伊健 杜" userId="e69aded81da48593" providerId="LiveId" clId="{54BD5238-1648-487D-8D3A-1B3170203DD7}" dt="2022-11-21T16:01:50.691" v="3472" actId="478"/>
          <ac:picMkLst>
            <pc:docMk/>
            <pc:sldMk cId="3432332733" sldId="1548"/>
            <ac:picMk id="14338" creationId="{7BACB646-8E9D-5697-12B4-5E1CC70DC54F}"/>
          </ac:picMkLst>
        </pc:picChg>
        <pc:picChg chg="add mod">
          <ac:chgData name="伊健 杜" userId="e69aded81da48593" providerId="LiveId" clId="{54BD5238-1648-487D-8D3A-1B3170203DD7}" dt="2022-11-21T16:03:10.901" v="3475" actId="1076"/>
          <ac:picMkLst>
            <pc:docMk/>
            <pc:sldMk cId="3432332733" sldId="1548"/>
            <ac:picMk id="18434" creationId="{EF2AC82D-10E7-23E5-9B9F-696F25C4BDD4}"/>
          </ac:picMkLst>
        </pc:picChg>
      </pc:sldChg>
      <pc:sldChg chg="addSp delSp modSp add mod">
        <pc:chgData name="伊健 杜" userId="e69aded81da48593" providerId="LiveId" clId="{54BD5238-1648-487D-8D3A-1B3170203DD7}" dt="2022-11-21T16:53:24.031" v="4313"/>
        <pc:sldMkLst>
          <pc:docMk/>
          <pc:sldMk cId="2840133639" sldId="1549"/>
        </pc:sldMkLst>
        <pc:spChg chg="mod">
          <ac:chgData name="伊健 杜" userId="e69aded81da48593" providerId="LiveId" clId="{54BD5238-1648-487D-8D3A-1B3170203DD7}" dt="2022-11-21T16:53:24.031" v="4313"/>
          <ac:spMkLst>
            <pc:docMk/>
            <pc:sldMk cId="2840133639" sldId="1549"/>
            <ac:spMk id="2" creationId="{10304424-DB4A-36E7-9E0D-D32A5DD0F26C}"/>
          </ac:spMkLst>
        </pc:spChg>
        <pc:spChg chg="mod">
          <ac:chgData name="伊健 杜" userId="e69aded81da48593" providerId="LiveId" clId="{54BD5238-1648-487D-8D3A-1B3170203DD7}" dt="2022-11-21T16:53:24.031" v="4313"/>
          <ac:spMkLst>
            <pc:docMk/>
            <pc:sldMk cId="2840133639" sldId="1549"/>
            <ac:spMk id="5" creationId="{E7287B0E-EF55-E721-8EFA-9A9183C0EDF9}"/>
          </ac:spMkLst>
        </pc:spChg>
        <pc:picChg chg="del">
          <ac:chgData name="伊健 杜" userId="e69aded81da48593" providerId="LiveId" clId="{54BD5238-1648-487D-8D3A-1B3170203DD7}" dt="2022-11-21T16:04:44.371" v="3480" actId="478"/>
          <ac:picMkLst>
            <pc:docMk/>
            <pc:sldMk cId="2840133639" sldId="1549"/>
            <ac:picMk id="18434" creationId="{EF2AC82D-10E7-23E5-9B9F-696F25C4BDD4}"/>
          </ac:picMkLst>
        </pc:picChg>
        <pc:picChg chg="add mod">
          <ac:chgData name="伊健 杜" userId="e69aded81da48593" providerId="LiveId" clId="{54BD5238-1648-487D-8D3A-1B3170203DD7}" dt="2022-11-21T16:06:57.251" v="3625" actId="1076"/>
          <ac:picMkLst>
            <pc:docMk/>
            <pc:sldMk cId="2840133639" sldId="1549"/>
            <ac:picMk id="19458" creationId="{DC68363A-0A02-CABB-C3C3-14B711FB35EF}"/>
          </ac:picMkLst>
        </pc:picChg>
      </pc:sldChg>
      <pc:sldChg chg="modSp add mod">
        <pc:chgData name="伊健 杜" userId="e69aded81da48593" providerId="LiveId" clId="{54BD5238-1648-487D-8D3A-1B3170203DD7}" dt="2022-11-21T16:53:24.031" v="4313"/>
        <pc:sldMkLst>
          <pc:docMk/>
          <pc:sldMk cId="2423772382" sldId="1550"/>
        </pc:sldMkLst>
        <pc:spChg chg="mod">
          <ac:chgData name="伊健 杜" userId="e69aded81da48593" providerId="LiveId" clId="{54BD5238-1648-487D-8D3A-1B3170203DD7}" dt="2022-11-21T16:53:24.031" v="4313"/>
          <ac:spMkLst>
            <pc:docMk/>
            <pc:sldMk cId="2423772382" sldId="1550"/>
            <ac:spMk id="4" creationId="{2CD63A4E-E37B-41A6-9090-C7BF9F9D4BD7}"/>
          </ac:spMkLst>
        </pc:spChg>
      </pc:sldChg>
      <pc:sldChg chg="addSp delSp modSp add mod">
        <pc:chgData name="伊健 杜" userId="e69aded81da48593" providerId="LiveId" clId="{54BD5238-1648-487D-8D3A-1B3170203DD7}" dt="2022-11-21T16:53:24.031" v="4313"/>
        <pc:sldMkLst>
          <pc:docMk/>
          <pc:sldMk cId="4224052034" sldId="1551"/>
        </pc:sldMkLst>
        <pc:spChg chg="mod">
          <ac:chgData name="伊健 杜" userId="e69aded81da48593" providerId="LiveId" clId="{54BD5238-1648-487D-8D3A-1B3170203DD7}" dt="2022-11-21T16:53:24.031" v="4313"/>
          <ac:spMkLst>
            <pc:docMk/>
            <pc:sldMk cId="4224052034" sldId="1551"/>
            <ac:spMk id="2" creationId="{1302A11A-625D-774F-23B3-739301B530C3}"/>
          </ac:spMkLst>
        </pc:spChg>
        <pc:spChg chg="mod">
          <ac:chgData name="伊健 杜" userId="e69aded81da48593" providerId="LiveId" clId="{54BD5238-1648-487D-8D3A-1B3170203DD7}" dt="2022-11-21T16:53:24.031" v="4313"/>
          <ac:spMkLst>
            <pc:docMk/>
            <pc:sldMk cId="4224052034" sldId="1551"/>
            <ac:spMk id="3" creationId="{ABC6FAE7-B0DC-C53F-ABA7-511046C801BC}"/>
          </ac:spMkLst>
        </pc:spChg>
        <pc:picChg chg="del">
          <ac:chgData name="伊健 杜" userId="e69aded81da48593" providerId="LiveId" clId="{54BD5238-1648-487D-8D3A-1B3170203DD7}" dt="2022-11-21T16:24:21.973" v="3897" actId="478"/>
          <ac:picMkLst>
            <pc:docMk/>
            <pc:sldMk cId="4224052034" sldId="1551"/>
            <ac:picMk id="3074" creationId="{0CE98550-A9CF-A393-31F9-ACD5FE66B22B}"/>
          </ac:picMkLst>
        </pc:picChg>
        <pc:picChg chg="add mod">
          <ac:chgData name="伊健 杜" userId="e69aded81da48593" providerId="LiveId" clId="{54BD5238-1648-487D-8D3A-1B3170203DD7}" dt="2022-11-21T16:46:08.478" v="3901" actId="1076"/>
          <ac:picMkLst>
            <pc:docMk/>
            <pc:sldMk cId="4224052034" sldId="1551"/>
            <ac:picMk id="20482" creationId="{949238C3-2726-09E2-0F8E-9A20E78F2170}"/>
          </ac:picMkLst>
        </pc:picChg>
      </pc:sldChg>
      <pc:sldChg chg="addSp delSp modSp add mod">
        <pc:chgData name="伊健 杜" userId="e69aded81da48593" providerId="LiveId" clId="{54BD5238-1648-487D-8D3A-1B3170203DD7}" dt="2022-11-21T16:53:24.031" v="4313"/>
        <pc:sldMkLst>
          <pc:docMk/>
          <pc:sldMk cId="3639187811" sldId="1552"/>
        </pc:sldMkLst>
        <pc:spChg chg="mod">
          <ac:chgData name="伊健 杜" userId="e69aded81da48593" providerId="LiveId" clId="{54BD5238-1648-487D-8D3A-1B3170203DD7}" dt="2022-11-21T16:53:24.031" v="4313"/>
          <ac:spMkLst>
            <pc:docMk/>
            <pc:sldMk cId="3639187811" sldId="1552"/>
            <ac:spMk id="2" creationId="{1302A11A-625D-774F-23B3-739301B530C3}"/>
          </ac:spMkLst>
        </pc:spChg>
        <pc:spChg chg="mod">
          <ac:chgData name="伊健 杜" userId="e69aded81da48593" providerId="LiveId" clId="{54BD5238-1648-487D-8D3A-1B3170203DD7}" dt="2022-11-21T16:53:24.031" v="4313"/>
          <ac:spMkLst>
            <pc:docMk/>
            <pc:sldMk cId="3639187811" sldId="1552"/>
            <ac:spMk id="3" creationId="{ABC6FAE7-B0DC-C53F-ABA7-511046C801BC}"/>
          </ac:spMkLst>
        </pc:spChg>
        <pc:picChg chg="del">
          <ac:chgData name="伊健 杜" userId="e69aded81da48593" providerId="LiveId" clId="{54BD5238-1648-487D-8D3A-1B3170203DD7}" dt="2022-11-21T16:46:14.801" v="3903" actId="478"/>
          <ac:picMkLst>
            <pc:docMk/>
            <pc:sldMk cId="3639187811" sldId="1552"/>
            <ac:picMk id="20482" creationId="{949238C3-2726-09E2-0F8E-9A20E78F2170}"/>
          </ac:picMkLst>
        </pc:picChg>
        <pc:picChg chg="add mod">
          <ac:chgData name="伊健 杜" userId="e69aded81da48593" providerId="LiveId" clId="{54BD5238-1648-487D-8D3A-1B3170203DD7}" dt="2022-11-21T16:47:45.198" v="4034" actId="1076"/>
          <ac:picMkLst>
            <pc:docMk/>
            <pc:sldMk cId="3639187811" sldId="1552"/>
            <ac:picMk id="21506" creationId="{159CFD11-708F-2165-DC6C-35E3B3BDF9A7}"/>
          </ac:picMkLst>
        </pc:picChg>
        <pc:picChg chg="add mod">
          <ac:chgData name="伊健 杜" userId="e69aded81da48593" providerId="LiveId" clId="{54BD5238-1648-487D-8D3A-1B3170203DD7}" dt="2022-11-21T16:49:17.428" v="4038" actId="1076"/>
          <ac:picMkLst>
            <pc:docMk/>
            <pc:sldMk cId="3639187811" sldId="1552"/>
            <ac:picMk id="21508" creationId="{0451574C-17E1-D101-45B6-A0D178F07628}"/>
          </ac:picMkLst>
        </pc:picChg>
      </pc:sldChg>
      <pc:sldChg chg="addSp delSp modSp add mod">
        <pc:chgData name="伊健 杜" userId="e69aded81da48593" providerId="LiveId" clId="{54BD5238-1648-487D-8D3A-1B3170203DD7}" dt="2022-11-21T16:53:24.031" v="4313"/>
        <pc:sldMkLst>
          <pc:docMk/>
          <pc:sldMk cId="21063674" sldId="1553"/>
        </pc:sldMkLst>
        <pc:spChg chg="mod">
          <ac:chgData name="伊健 杜" userId="e69aded81da48593" providerId="LiveId" clId="{54BD5238-1648-487D-8D3A-1B3170203DD7}" dt="2022-11-21T16:53:24.031" v="4313"/>
          <ac:spMkLst>
            <pc:docMk/>
            <pc:sldMk cId="21063674" sldId="1553"/>
            <ac:spMk id="2" creationId="{1302A11A-625D-774F-23B3-739301B530C3}"/>
          </ac:spMkLst>
        </pc:spChg>
        <pc:spChg chg="mod">
          <ac:chgData name="伊健 杜" userId="e69aded81da48593" providerId="LiveId" clId="{54BD5238-1648-487D-8D3A-1B3170203DD7}" dt="2022-11-21T16:53:24.031" v="4313"/>
          <ac:spMkLst>
            <pc:docMk/>
            <pc:sldMk cId="21063674" sldId="1553"/>
            <ac:spMk id="3" creationId="{ABC6FAE7-B0DC-C53F-ABA7-511046C801BC}"/>
          </ac:spMkLst>
        </pc:spChg>
        <pc:picChg chg="del">
          <ac:chgData name="伊健 杜" userId="e69aded81da48593" providerId="LiveId" clId="{54BD5238-1648-487D-8D3A-1B3170203DD7}" dt="2022-11-21T16:49:27.749" v="4040" actId="478"/>
          <ac:picMkLst>
            <pc:docMk/>
            <pc:sldMk cId="21063674" sldId="1553"/>
            <ac:picMk id="21506" creationId="{159CFD11-708F-2165-DC6C-35E3B3BDF9A7}"/>
          </ac:picMkLst>
        </pc:picChg>
        <pc:picChg chg="del">
          <ac:chgData name="伊健 杜" userId="e69aded81da48593" providerId="LiveId" clId="{54BD5238-1648-487D-8D3A-1B3170203DD7}" dt="2022-11-21T16:49:27.749" v="4040" actId="478"/>
          <ac:picMkLst>
            <pc:docMk/>
            <pc:sldMk cId="21063674" sldId="1553"/>
            <ac:picMk id="21508" creationId="{0451574C-17E1-D101-45B6-A0D178F07628}"/>
          </ac:picMkLst>
        </pc:picChg>
        <pc:picChg chg="add mod">
          <ac:chgData name="伊健 杜" userId="e69aded81da48593" providerId="LiveId" clId="{54BD5238-1648-487D-8D3A-1B3170203DD7}" dt="2022-11-21T16:51:59.408" v="4155" actId="1076"/>
          <ac:picMkLst>
            <pc:docMk/>
            <pc:sldMk cId="21063674" sldId="1553"/>
            <ac:picMk id="22530" creationId="{56654BB0-70AA-571C-6E31-74DE2386B0DD}"/>
          </ac:picMkLst>
        </pc:picChg>
      </pc:sldChg>
      <pc:sldChg chg="modSp add mod">
        <pc:chgData name="伊健 杜" userId="e69aded81da48593" providerId="LiveId" clId="{54BD5238-1648-487D-8D3A-1B3170203DD7}" dt="2022-11-21T16:53:24.031" v="4313"/>
        <pc:sldMkLst>
          <pc:docMk/>
          <pc:sldMk cId="914621251" sldId="1554"/>
        </pc:sldMkLst>
        <pc:spChg chg="mod">
          <ac:chgData name="伊健 杜" userId="e69aded81da48593" providerId="LiveId" clId="{54BD5238-1648-487D-8D3A-1B3170203DD7}" dt="2022-11-21T16:53:24.031" v="4313"/>
          <ac:spMkLst>
            <pc:docMk/>
            <pc:sldMk cId="914621251" sldId="1554"/>
            <ac:spMk id="4" creationId="{2CD63A4E-E37B-41A6-9090-C7BF9F9D4BD7}"/>
          </ac:spMkLst>
        </pc:spChg>
      </pc:sldChg>
      <pc:sldChg chg="modSp add mod">
        <pc:chgData name="伊健 杜" userId="e69aded81da48593" providerId="LiveId" clId="{54BD5238-1648-487D-8D3A-1B3170203DD7}" dt="2022-11-21T16:53:24.031" v="4313"/>
        <pc:sldMkLst>
          <pc:docMk/>
          <pc:sldMk cId="2921546110" sldId="1555"/>
        </pc:sldMkLst>
        <pc:spChg chg="mod">
          <ac:chgData name="伊健 杜" userId="e69aded81da48593" providerId="LiveId" clId="{54BD5238-1648-487D-8D3A-1B3170203DD7}" dt="2022-11-21T16:53:24.031" v="4313"/>
          <ac:spMkLst>
            <pc:docMk/>
            <pc:sldMk cId="2921546110" sldId="1555"/>
            <ac:spMk id="4" creationId="{2CD63A4E-E37B-41A6-9090-C7BF9F9D4BD7}"/>
          </ac:spMkLst>
        </pc:spChg>
      </pc:sldChg>
      <pc:sldChg chg="addSp modSp add mod">
        <pc:chgData name="伊健 杜" userId="e69aded81da48593" providerId="LiveId" clId="{54BD5238-1648-487D-8D3A-1B3170203DD7}" dt="2022-11-21T16:53:24.031" v="4313"/>
        <pc:sldMkLst>
          <pc:docMk/>
          <pc:sldMk cId="1957551711" sldId="1556"/>
        </pc:sldMkLst>
        <pc:spChg chg="mod">
          <ac:chgData name="伊健 杜" userId="e69aded81da48593" providerId="LiveId" clId="{54BD5238-1648-487D-8D3A-1B3170203DD7}" dt="2022-11-21T16:53:24.031" v="4313"/>
          <ac:spMkLst>
            <pc:docMk/>
            <pc:sldMk cId="1957551711" sldId="1556"/>
            <ac:spMk id="4" creationId="{2CD63A4E-E37B-41A6-9090-C7BF9F9D4BD7}"/>
          </ac:spMkLst>
        </pc:spChg>
        <pc:picChg chg="add mod">
          <ac:chgData name="伊健 杜" userId="e69aded81da48593" providerId="LiveId" clId="{54BD5238-1648-487D-8D3A-1B3170203DD7}" dt="2022-11-21T16:53:21.020" v="4312" actId="1076"/>
          <ac:picMkLst>
            <pc:docMk/>
            <pc:sldMk cId="1957551711" sldId="1556"/>
            <ac:picMk id="23554" creationId="{064D004B-6BA1-3668-99C5-EA471D3102F9}"/>
          </ac:picMkLst>
        </pc:picChg>
      </pc:sldChg>
    </pc:docChg>
  </pc:docChgLst>
  <pc:docChgLst>
    <pc:chgData name="伊健 杜" userId="e69aded81da48593" providerId="LiveId" clId="{9676FA14-F351-48CF-86CB-E5C5A810DBA3}"/>
    <pc:docChg chg="undo custSel addSld delSld modSld sldOrd">
      <pc:chgData name="伊健 杜" userId="e69aded81da48593" providerId="LiveId" clId="{9676FA14-F351-48CF-86CB-E5C5A810DBA3}" dt="2023-03-09T08:22:59.733" v="2444"/>
      <pc:docMkLst>
        <pc:docMk/>
      </pc:docMkLst>
      <pc:sldChg chg="del">
        <pc:chgData name="伊健 杜" userId="e69aded81da48593" providerId="LiveId" clId="{9676FA14-F351-48CF-86CB-E5C5A810DBA3}" dt="2023-03-09T05:19:36.419" v="0" actId="47"/>
        <pc:sldMkLst>
          <pc:docMk/>
          <pc:sldMk cId="3966886732" sldId="2428"/>
        </pc:sldMkLst>
      </pc:sldChg>
      <pc:sldChg chg="del">
        <pc:chgData name="伊健 杜" userId="e69aded81da48593" providerId="LiveId" clId="{9676FA14-F351-48CF-86CB-E5C5A810DBA3}" dt="2023-03-09T05:19:36.419" v="0" actId="47"/>
        <pc:sldMkLst>
          <pc:docMk/>
          <pc:sldMk cId="2707898312" sldId="2435"/>
        </pc:sldMkLst>
      </pc:sldChg>
      <pc:sldChg chg="del">
        <pc:chgData name="伊健 杜" userId="e69aded81da48593" providerId="LiveId" clId="{9676FA14-F351-48CF-86CB-E5C5A810DBA3}" dt="2023-03-09T05:19:36.419" v="0" actId="47"/>
        <pc:sldMkLst>
          <pc:docMk/>
          <pc:sldMk cId="826799701" sldId="2443"/>
        </pc:sldMkLst>
      </pc:sldChg>
      <pc:sldChg chg="del">
        <pc:chgData name="伊健 杜" userId="e69aded81da48593" providerId="LiveId" clId="{9676FA14-F351-48CF-86CB-E5C5A810DBA3}" dt="2023-03-09T05:19:36.419" v="0" actId="47"/>
        <pc:sldMkLst>
          <pc:docMk/>
          <pc:sldMk cId="1876214131" sldId="2444"/>
        </pc:sldMkLst>
      </pc:sldChg>
      <pc:sldChg chg="del">
        <pc:chgData name="伊健 杜" userId="e69aded81da48593" providerId="LiveId" clId="{9676FA14-F351-48CF-86CB-E5C5A810DBA3}" dt="2023-03-09T05:19:36.419" v="0" actId="47"/>
        <pc:sldMkLst>
          <pc:docMk/>
          <pc:sldMk cId="2227021950" sldId="2445"/>
        </pc:sldMkLst>
      </pc:sldChg>
      <pc:sldChg chg="del">
        <pc:chgData name="伊健 杜" userId="e69aded81da48593" providerId="LiveId" clId="{9676FA14-F351-48CF-86CB-E5C5A810DBA3}" dt="2023-03-09T05:19:36.419" v="0" actId="47"/>
        <pc:sldMkLst>
          <pc:docMk/>
          <pc:sldMk cId="3364428320" sldId="2447"/>
        </pc:sldMkLst>
      </pc:sldChg>
      <pc:sldChg chg="del">
        <pc:chgData name="伊健 杜" userId="e69aded81da48593" providerId="LiveId" clId="{9676FA14-F351-48CF-86CB-E5C5A810DBA3}" dt="2023-03-09T05:19:36.419" v="0" actId="47"/>
        <pc:sldMkLst>
          <pc:docMk/>
          <pc:sldMk cId="153308325" sldId="2448"/>
        </pc:sldMkLst>
      </pc:sldChg>
      <pc:sldChg chg="del">
        <pc:chgData name="伊健 杜" userId="e69aded81da48593" providerId="LiveId" clId="{9676FA14-F351-48CF-86CB-E5C5A810DBA3}" dt="2023-03-09T05:19:36.419" v="0" actId="47"/>
        <pc:sldMkLst>
          <pc:docMk/>
          <pc:sldMk cId="663508935" sldId="2449"/>
        </pc:sldMkLst>
      </pc:sldChg>
      <pc:sldChg chg="del">
        <pc:chgData name="伊健 杜" userId="e69aded81da48593" providerId="LiveId" clId="{9676FA14-F351-48CF-86CB-E5C5A810DBA3}" dt="2023-03-09T05:19:36.419" v="0" actId="47"/>
        <pc:sldMkLst>
          <pc:docMk/>
          <pc:sldMk cId="2333436502" sldId="2450"/>
        </pc:sldMkLst>
      </pc:sldChg>
      <pc:sldChg chg="del">
        <pc:chgData name="伊健 杜" userId="e69aded81da48593" providerId="LiveId" clId="{9676FA14-F351-48CF-86CB-E5C5A810DBA3}" dt="2023-03-09T05:19:36.419" v="0" actId="47"/>
        <pc:sldMkLst>
          <pc:docMk/>
          <pc:sldMk cId="358954684" sldId="2451"/>
        </pc:sldMkLst>
      </pc:sldChg>
      <pc:sldChg chg="del">
        <pc:chgData name="伊健 杜" userId="e69aded81da48593" providerId="LiveId" clId="{9676FA14-F351-48CF-86CB-E5C5A810DBA3}" dt="2023-03-09T05:19:36.419" v="0" actId="47"/>
        <pc:sldMkLst>
          <pc:docMk/>
          <pc:sldMk cId="1041300680" sldId="2452"/>
        </pc:sldMkLst>
      </pc:sldChg>
      <pc:sldChg chg="del">
        <pc:chgData name="伊健 杜" userId="e69aded81da48593" providerId="LiveId" clId="{9676FA14-F351-48CF-86CB-E5C5A810DBA3}" dt="2023-03-09T05:19:36.419" v="0" actId="47"/>
        <pc:sldMkLst>
          <pc:docMk/>
          <pc:sldMk cId="2459391000" sldId="2453"/>
        </pc:sldMkLst>
      </pc:sldChg>
      <pc:sldChg chg="del">
        <pc:chgData name="伊健 杜" userId="e69aded81da48593" providerId="LiveId" clId="{9676FA14-F351-48CF-86CB-E5C5A810DBA3}" dt="2023-03-09T05:19:36.419" v="0" actId="47"/>
        <pc:sldMkLst>
          <pc:docMk/>
          <pc:sldMk cId="252518204" sldId="2454"/>
        </pc:sldMkLst>
      </pc:sldChg>
      <pc:sldChg chg="del">
        <pc:chgData name="伊健 杜" userId="e69aded81da48593" providerId="LiveId" clId="{9676FA14-F351-48CF-86CB-E5C5A810DBA3}" dt="2023-03-09T05:19:36.419" v="0" actId="47"/>
        <pc:sldMkLst>
          <pc:docMk/>
          <pc:sldMk cId="1672765858" sldId="2455"/>
        </pc:sldMkLst>
      </pc:sldChg>
      <pc:sldChg chg="del">
        <pc:chgData name="伊健 杜" userId="e69aded81da48593" providerId="LiveId" clId="{9676FA14-F351-48CF-86CB-E5C5A810DBA3}" dt="2023-03-09T05:19:36.419" v="0" actId="47"/>
        <pc:sldMkLst>
          <pc:docMk/>
          <pc:sldMk cId="4150931659" sldId="2456"/>
        </pc:sldMkLst>
      </pc:sldChg>
      <pc:sldChg chg="del">
        <pc:chgData name="伊健 杜" userId="e69aded81da48593" providerId="LiveId" clId="{9676FA14-F351-48CF-86CB-E5C5A810DBA3}" dt="2023-03-09T05:19:36.419" v="0" actId="47"/>
        <pc:sldMkLst>
          <pc:docMk/>
          <pc:sldMk cId="2490434264" sldId="2457"/>
        </pc:sldMkLst>
      </pc:sldChg>
      <pc:sldChg chg="del">
        <pc:chgData name="伊健 杜" userId="e69aded81da48593" providerId="LiveId" clId="{9676FA14-F351-48CF-86CB-E5C5A810DBA3}" dt="2023-03-09T05:19:36.419" v="0" actId="47"/>
        <pc:sldMkLst>
          <pc:docMk/>
          <pc:sldMk cId="3655820996" sldId="2458"/>
        </pc:sldMkLst>
      </pc:sldChg>
      <pc:sldChg chg="del">
        <pc:chgData name="伊健 杜" userId="e69aded81da48593" providerId="LiveId" clId="{9676FA14-F351-48CF-86CB-E5C5A810DBA3}" dt="2023-03-09T05:19:36.419" v="0" actId="47"/>
        <pc:sldMkLst>
          <pc:docMk/>
          <pc:sldMk cId="3626247669" sldId="2459"/>
        </pc:sldMkLst>
      </pc:sldChg>
      <pc:sldChg chg="del">
        <pc:chgData name="伊健 杜" userId="e69aded81da48593" providerId="LiveId" clId="{9676FA14-F351-48CF-86CB-E5C5A810DBA3}" dt="2023-03-09T05:19:36.419" v="0" actId="47"/>
        <pc:sldMkLst>
          <pc:docMk/>
          <pc:sldMk cId="1147433143" sldId="2460"/>
        </pc:sldMkLst>
      </pc:sldChg>
      <pc:sldChg chg="del">
        <pc:chgData name="伊健 杜" userId="e69aded81da48593" providerId="LiveId" clId="{9676FA14-F351-48CF-86CB-E5C5A810DBA3}" dt="2023-03-09T05:19:36.419" v="0" actId="47"/>
        <pc:sldMkLst>
          <pc:docMk/>
          <pc:sldMk cId="2918773697" sldId="2461"/>
        </pc:sldMkLst>
      </pc:sldChg>
      <pc:sldChg chg="del">
        <pc:chgData name="伊健 杜" userId="e69aded81da48593" providerId="LiveId" clId="{9676FA14-F351-48CF-86CB-E5C5A810DBA3}" dt="2023-03-09T05:19:36.419" v="0" actId="47"/>
        <pc:sldMkLst>
          <pc:docMk/>
          <pc:sldMk cId="2333710688" sldId="2462"/>
        </pc:sldMkLst>
      </pc:sldChg>
      <pc:sldChg chg="del">
        <pc:chgData name="伊健 杜" userId="e69aded81da48593" providerId="LiveId" clId="{9676FA14-F351-48CF-86CB-E5C5A810DBA3}" dt="2023-03-09T05:19:36.419" v="0" actId="47"/>
        <pc:sldMkLst>
          <pc:docMk/>
          <pc:sldMk cId="303379670" sldId="2464"/>
        </pc:sldMkLst>
      </pc:sldChg>
      <pc:sldChg chg="del">
        <pc:chgData name="伊健 杜" userId="e69aded81da48593" providerId="LiveId" clId="{9676FA14-F351-48CF-86CB-E5C5A810DBA3}" dt="2023-03-09T05:19:36.419" v="0" actId="47"/>
        <pc:sldMkLst>
          <pc:docMk/>
          <pc:sldMk cId="2206356862" sldId="2465"/>
        </pc:sldMkLst>
      </pc:sldChg>
      <pc:sldChg chg="modSp mod ord">
        <pc:chgData name="伊健 杜" userId="e69aded81da48593" providerId="LiveId" clId="{9676FA14-F351-48CF-86CB-E5C5A810DBA3}" dt="2023-03-09T08:12:47.311" v="2410"/>
        <pc:sldMkLst>
          <pc:docMk/>
          <pc:sldMk cId="3118980260" sldId="2466"/>
        </pc:sldMkLst>
        <pc:spChg chg="mod">
          <ac:chgData name="伊健 杜" userId="e69aded81da48593" providerId="LiveId" clId="{9676FA14-F351-48CF-86CB-E5C5A810DBA3}" dt="2023-03-09T08:12:47.311" v="2410"/>
          <ac:spMkLst>
            <pc:docMk/>
            <pc:sldMk cId="3118980260" sldId="2466"/>
            <ac:spMk id="2" creationId="{10304424-DB4A-36E7-9E0D-D32A5DD0F26C}"/>
          </ac:spMkLst>
        </pc:spChg>
      </pc:sldChg>
      <pc:sldChg chg="del">
        <pc:chgData name="伊健 杜" userId="e69aded81da48593" providerId="LiveId" clId="{9676FA14-F351-48CF-86CB-E5C5A810DBA3}" dt="2023-03-09T05:19:36.419" v="0" actId="47"/>
        <pc:sldMkLst>
          <pc:docMk/>
          <pc:sldMk cId="3054771653" sldId="2467"/>
        </pc:sldMkLst>
      </pc:sldChg>
      <pc:sldChg chg="addSp delSp modSp add del mod">
        <pc:chgData name="伊健 杜" userId="e69aded81da48593" providerId="LiveId" clId="{9676FA14-F351-48CF-86CB-E5C5A810DBA3}" dt="2023-03-09T08:12:47.311" v="2410"/>
        <pc:sldMkLst>
          <pc:docMk/>
          <pc:sldMk cId="1400167800" sldId="2468"/>
        </pc:sldMkLst>
        <pc:spChg chg="mod">
          <ac:chgData name="伊健 杜" userId="e69aded81da48593" providerId="LiveId" clId="{9676FA14-F351-48CF-86CB-E5C5A810DBA3}" dt="2023-03-09T06:12:12.674" v="797" actId="20577"/>
          <ac:spMkLst>
            <pc:docMk/>
            <pc:sldMk cId="1400167800" sldId="2468"/>
            <ac:spMk id="2" creationId="{10304424-DB4A-36E7-9E0D-D32A5DD0F26C}"/>
          </ac:spMkLst>
        </pc:spChg>
        <pc:spChg chg="mod">
          <ac:chgData name="伊健 杜" userId="e69aded81da48593" providerId="LiveId" clId="{9676FA14-F351-48CF-86CB-E5C5A810DBA3}" dt="2023-03-09T08:12:47.311" v="2410"/>
          <ac:spMkLst>
            <pc:docMk/>
            <pc:sldMk cId="1400167800" sldId="2468"/>
            <ac:spMk id="5" creationId="{E7287B0E-EF55-E721-8EFA-9A9183C0EDF9}"/>
          </ac:spMkLst>
        </pc:spChg>
        <pc:picChg chg="add mod">
          <ac:chgData name="伊健 杜" userId="e69aded81da48593" providerId="LiveId" clId="{9676FA14-F351-48CF-86CB-E5C5A810DBA3}" dt="2023-03-09T07:59:55.740" v="2309" actId="1076"/>
          <ac:picMkLst>
            <pc:docMk/>
            <pc:sldMk cId="1400167800" sldId="2468"/>
            <ac:picMk id="8194" creationId="{AE27D442-625D-6E6D-73B4-EAC9246F7689}"/>
          </ac:picMkLst>
        </pc:picChg>
        <pc:picChg chg="add mod">
          <ac:chgData name="伊健 杜" userId="e69aded81da48593" providerId="LiveId" clId="{9676FA14-F351-48CF-86CB-E5C5A810DBA3}" dt="2023-03-09T07:59:51.940" v="2308" actId="1076"/>
          <ac:picMkLst>
            <pc:docMk/>
            <pc:sldMk cId="1400167800" sldId="2468"/>
            <ac:picMk id="8196" creationId="{B8E02D52-E7E2-929A-52C9-0F0BAD466DD4}"/>
          </ac:picMkLst>
        </pc:picChg>
        <pc:picChg chg="del">
          <ac:chgData name="伊健 杜" userId="e69aded81da48593" providerId="LiveId" clId="{9676FA14-F351-48CF-86CB-E5C5A810DBA3}" dt="2023-03-09T06:08:28.497" v="570" actId="478"/>
          <ac:picMkLst>
            <pc:docMk/>
            <pc:sldMk cId="1400167800" sldId="2468"/>
            <ac:picMk id="14338" creationId="{B4E62E51-D55C-1774-BFBE-4F1685FDEAA4}"/>
          </ac:picMkLst>
        </pc:picChg>
      </pc:sldChg>
      <pc:sldChg chg="del">
        <pc:chgData name="伊健 杜" userId="e69aded81da48593" providerId="LiveId" clId="{9676FA14-F351-48CF-86CB-E5C5A810DBA3}" dt="2023-03-09T05:19:36.419" v="0" actId="47"/>
        <pc:sldMkLst>
          <pc:docMk/>
          <pc:sldMk cId="1155385519" sldId="2469"/>
        </pc:sldMkLst>
      </pc:sldChg>
      <pc:sldChg chg="del">
        <pc:chgData name="伊健 杜" userId="e69aded81da48593" providerId="LiveId" clId="{9676FA14-F351-48CF-86CB-E5C5A810DBA3}" dt="2023-03-09T05:19:36.419" v="0" actId="47"/>
        <pc:sldMkLst>
          <pc:docMk/>
          <pc:sldMk cId="2208416781" sldId="2470"/>
        </pc:sldMkLst>
      </pc:sldChg>
      <pc:sldChg chg="del">
        <pc:chgData name="伊健 杜" userId="e69aded81da48593" providerId="LiveId" clId="{9676FA14-F351-48CF-86CB-E5C5A810DBA3}" dt="2023-03-09T05:19:36.419" v="0" actId="47"/>
        <pc:sldMkLst>
          <pc:docMk/>
          <pc:sldMk cId="1977790179" sldId="2471"/>
        </pc:sldMkLst>
      </pc:sldChg>
      <pc:sldChg chg="del">
        <pc:chgData name="伊健 杜" userId="e69aded81da48593" providerId="LiveId" clId="{9676FA14-F351-48CF-86CB-E5C5A810DBA3}" dt="2023-03-09T05:19:36.419" v="0" actId="47"/>
        <pc:sldMkLst>
          <pc:docMk/>
          <pc:sldMk cId="242825978" sldId="2472"/>
        </pc:sldMkLst>
      </pc:sldChg>
      <pc:sldChg chg="del">
        <pc:chgData name="伊健 杜" userId="e69aded81da48593" providerId="LiveId" clId="{9676FA14-F351-48CF-86CB-E5C5A810DBA3}" dt="2023-03-09T05:19:36.419" v="0" actId="47"/>
        <pc:sldMkLst>
          <pc:docMk/>
          <pc:sldMk cId="3949656814" sldId="2473"/>
        </pc:sldMkLst>
      </pc:sldChg>
      <pc:sldChg chg="del">
        <pc:chgData name="伊健 杜" userId="e69aded81da48593" providerId="LiveId" clId="{9676FA14-F351-48CF-86CB-E5C5A810DBA3}" dt="2023-03-09T05:19:36.419" v="0" actId="47"/>
        <pc:sldMkLst>
          <pc:docMk/>
          <pc:sldMk cId="3685792371" sldId="2474"/>
        </pc:sldMkLst>
      </pc:sldChg>
      <pc:sldChg chg="del">
        <pc:chgData name="伊健 杜" userId="e69aded81da48593" providerId="LiveId" clId="{9676FA14-F351-48CF-86CB-E5C5A810DBA3}" dt="2023-03-09T05:19:36.419" v="0" actId="47"/>
        <pc:sldMkLst>
          <pc:docMk/>
          <pc:sldMk cId="2638032783" sldId="2475"/>
        </pc:sldMkLst>
      </pc:sldChg>
      <pc:sldChg chg="addSp delSp modSp add mod">
        <pc:chgData name="伊健 杜" userId="e69aded81da48593" providerId="LiveId" clId="{9676FA14-F351-48CF-86CB-E5C5A810DBA3}" dt="2023-03-09T08:12:47.311" v="2410"/>
        <pc:sldMkLst>
          <pc:docMk/>
          <pc:sldMk cId="1970116090" sldId="2487"/>
        </pc:sldMkLst>
        <pc:spChg chg="mod">
          <ac:chgData name="伊健 杜" userId="e69aded81da48593" providerId="LiveId" clId="{9676FA14-F351-48CF-86CB-E5C5A810DBA3}" dt="2023-03-09T08:12:47.311" v="2410"/>
          <ac:spMkLst>
            <pc:docMk/>
            <pc:sldMk cId="1970116090" sldId="2487"/>
            <ac:spMk id="2" creationId="{10304424-DB4A-36E7-9E0D-D32A5DD0F26C}"/>
          </ac:spMkLst>
        </pc:spChg>
        <pc:spChg chg="mod">
          <ac:chgData name="伊健 杜" userId="e69aded81da48593" providerId="LiveId" clId="{9676FA14-F351-48CF-86CB-E5C5A810DBA3}" dt="2023-03-09T08:12:47.311" v="2410"/>
          <ac:spMkLst>
            <pc:docMk/>
            <pc:sldMk cId="1970116090" sldId="2487"/>
            <ac:spMk id="5" creationId="{E7287B0E-EF55-E721-8EFA-9A9183C0EDF9}"/>
          </ac:spMkLst>
        </pc:spChg>
        <pc:picChg chg="add mod">
          <ac:chgData name="伊健 杜" userId="e69aded81da48593" providerId="LiveId" clId="{9676FA14-F351-48CF-86CB-E5C5A810DBA3}" dt="2023-03-09T07:55:48.887" v="2260" actId="1076"/>
          <ac:picMkLst>
            <pc:docMk/>
            <pc:sldMk cId="1970116090" sldId="2487"/>
            <ac:picMk id="4098" creationId="{D6A6BDE4-FF37-80B6-D64C-D1D2EC639211}"/>
          </ac:picMkLst>
        </pc:picChg>
        <pc:picChg chg="del">
          <ac:chgData name="伊健 杜" userId="e69aded81da48593" providerId="LiveId" clId="{9676FA14-F351-48CF-86CB-E5C5A810DBA3}" dt="2023-03-09T05:39:05.274" v="32" actId="478"/>
          <ac:picMkLst>
            <pc:docMk/>
            <pc:sldMk cId="1970116090" sldId="2487"/>
            <ac:picMk id="6146" creationId="{DE69E783-9921-439C-0FDB-CDAC2A1DB5E9}"/>
          </ac:picMkLst>
        </pc:picChg>
      </pc:sldChg>
      <pc:sldChg chg="addSp modSp add mod">
        <pc:chgData name="伊健 杜" userId="e69aded81da48593" providerId="LiveId" clId="{9676FA14-F351-48CF-86CB-E5C5A810DBA3}" dt="2023-03-09T08:12:47.311" v="2410"/>
        <pc:sldMkLst>
          <pc:docMk/>
          <pc:sldMk cId="3794512140" sldId="2488"/>
        </pc:sldMkLst>
        <pc:spChg chg="mod">
          <ac:chgData name="伊健 杜" userId="e69aded81da48593" providerId="LiveId" clId="{9676FA14-F351-48CF-86CB-E5C5A810DBA3}" dt="2023-03-09T08:12:47.311" v="2410"/>
          <ac:spMkLst>
            <pc:docMk/>
            <pc:sldMk cId="3794512140" sldId="2488"/>
            <ac:spMk id="2" creationId="{10304424-DB4A-36E7-9E0D-D32A5DD0F26C}"/>
          </ac:spMkLst>
        </pc:spChg>
        <pc:spChg chg="mod">
          <ac:chgData name="伊健 杜" userId="e69aded81da48593" providerId="LiveId" clId="{9676FA14-F351-48CF-86CB-E5C5A810DBA3}" dt="2023-03-09T08:12:47.311" v="2410"/>
          <ac:spMkLst>
            <pc:docMk/>
            <pc:sldMk cId="3794512140" sldId="2488"/>
            <ac:spMk id="5" creationId="{E7287B0E-EF55-E721-8EFA-9A9183C0EDF9}"/>
          </ac:spMkLst>
        </pc:spChg>
        <pc:picChg chg="add mod">
          <ac:chgData name="伊健 杜" userId="e69aded81da48593" providerId="LiveId" clId="{9676FA14-F351-48CF-86CB-E5C5A810DBA3}" dt="2023-03-09T07:56:59.192" v="2269" actId="1076"/>
          <ac:picMkLst>
            <pc:docMk/>
            <pc:sldMk cId="3794512140" sldId="2488"/>
            <ac:picMk id="6146" creationId="{110DC25C-CDE0-1AD8-BD91-4EF19BB0008B}"/>
          </ac:picMkLst>
        </pc:picChg>
      </pc:sldChg>
      <pc:sldChg chg="modSp add mod">
        <pc:chgData name="伊健 杜" userId="e69aded81da48593" providerId="LiveId" clId="{9676FA14-F351-48CF-86CB-E5C5A810DBA3}" dt="2023-03-09T08:12:47.311" v="2410"/>
        <pc:sldMkLst>
          <pc:docMk/>
          <pc:sldMk cId="2199602173" sldId="2489"/>
        </pc:sldMkLst>
        <pc:spChg chg="mod">
          <ac:chgData name="伊健 杜" userId="e69aded81da48593" providerId="LiveId" clId="{9676FA14-F351-48CF-86CB-E5C5A810DBA3}" dt="2023-03-09T08:12:47.311" v="2410"/>
          <ac:spMkLst>
            <pc:docMk/>
            <pc:sldMk cId="2199602173" sldId="2489"/>
            <ac:spMk id="2" creationId="{10304424-DB4A-36E7-9E0D-D32A5DD0F26C}"/>
          </ac:spMkLst>
        </pc:spChg>
      </pc:sldChg>
      <pc:sldChg chg="addSp modSp add mod">
        <pc:chgData name="伊健 杜" userId="e69aded81da48593" providerId="LiveId" clId="{9676FA14-F351-48CF-86CB-E5C5A810DBA3}" dt="2023-03-09T08:12:47.311" v="2410"/>
        <pc:sldMkLst>
          <pc:docMk/>
          <pc:sldMk cId="1796485195" sldId="2490"/>
        </pc:sldMkLst>
        <pc:spChg chg="mod">
          <ac:chgData name="伊健 杜" userId="e69aded81da48593" providerId="LiveId" clId="{9676FA14-F351-48CF-86CB-E5C5A810DBA3}" dt="2023-03-09T08:12:47.311" v="2410"/>
          <ac:spMkLst>
            <pc:docMk/>
            <pc:sldMk cId="1796485195" sldId="2490"/>
            <ac:spMk id="2" creationId="{10304424-DB4A-36E7-9E0D-D32A5DD0F26C}"/>
          </ac:spMkLst>
        </pc:spChg>
        <pc:spChg chg="mod">
          <ac:chgData name="伊健 杜" userId="e69aded81da48593" providerId="LiveId" clId="{9676FA14-F351-48CF-86CB-E5C5A810DBA3}" dt="2023-03-09T08:12:47.311" v="2410"/>
          <ac:spMkLst>
            <pc:docMk/>
            <pc:sldMk cId="1796485195" sldId="2490"/>
            <ac:spMk id="5" creationId="{E7287B0E-EF55-E721-8EFA-9A9183C0EDF9}"/>
          </ac:spMkLst>
        </pc:spChg>
        <pc:picChg chg="add mod">
          <ac:chgData name="伊健 杜" userId="e69aded81da48593" providerId="LiveId" clId="{9676FA14-F351-48CF-86CB-E5C5A810DBA3}" dt="2023-03-09T07:57:36.290" v="2275" actId="1076"/>
          <ac:picMkLst>
            <pc:docMk/>
            <pc:sldMk cId="1796485195" sldId="2490"/>
            <ac:picMk id="7170" creationId="{BF5E20C9-8CA6-ACA9-D4F6-33B4FCBAF8E6}"/>
          </ac:picMkLst>
        </pc:picChg>
      </pc:sldChg>
      <pc:sldChg chg="modSp add mod">
        <pc:chgData name="伊健 杜" userId="e69aded81da48593" providerId="LiveId" clId="{9676FA14-F351-48CF-86CB-E5C5A810DBA3}" dt="2023-03-09T08:12:47.311" v="2410"/>
        <pc:sldMkLst>
          <pc:docMk/>
          <pc:sldMk cId="573801758" sldId="2491"/>
        </pc:sldMkLst>
        <pc:spChg chg="mod">
          <ac:chgData name="伊健 杜" userId="e69aded81da48593" providerId="LiveId" clId="{9676FA14-F351-48CF-86CB-E5C5A810DBA3}" dt="2023-03-09T08:12:47.311" v="2410"/>
          <ac:spMkLst>
            <pc:docMk/>
            <pc:sldMk cId="573801758" sldId="2491"/>
            <ac:spMk id="2" creationId="{10304424-DB4A-36E7-9E0D-D32A5DD0F26C}"/>
          </ac:spMkLst>
        </pc:spChg>
      </pc:sldChg>
      <pc:sldChg chg="addSp modSp add mod">
        <pc:chgData name="伊健 杜" userId="e69aded81da48593" providerId="LiveId" clId="{9676FA14-F351-48CF-86CB-E5C5A810DBA3}" dt="2023-03-09T08:12:47.311" v="2410"/>
        <pc:sldMkLst>
          <pc:docMk/>
          <pc:sldMk cId="2231648212" sldId="2492"/>
        </pc:sldMkLst>
        <pc:spChg chg="mod">
          <ac:chgData name="伊健 杜" userId="e69aded81da48593" providerId="LiveId" clId="{9676FA14-F351-48CF-86CB-E5C5A810DBA3}" dt="2023-03-09T06:12:03.986" v="792" actId="20577"/>
          <ac:spMkLst>
            <pc:docMk/>
            <pc:sldMk cId="2231648212" sldId="2492"/>
            <ac:spMk id="2" creationId="{10304424-DB4A-36E7-9E0D-D32A5DD0F26C}"/>
          </ac:spMkLst>
        </pc:spChg>
        <pc:spChg chg="mod">
          <ac:chgData name="伊健 杜" userId="e69aded81da48593" providerId="LiveId" clId="{9676FA14-F351-48CF-86CB-E5C5A810DBA3}" dt="2023-03-09T08:12:47.311" v="2410"/>
          <ac:spMkLst>
            <pc:docMk/>
            <pc:sldMk cId="2231648212" sldId="2492"/>
            <ac:spMk id="5" creationId="{E7287B0E-EF55-E721-8EFA-9A9183C0EDF9}"/>
          </ac:spMkLst>
        </pc:spChg>
        <pc:picChg chg="add mod">
          <ac:chgData name="伊健 杜" userId="e69aded81da48593" providerId="LiveId" clId="{9676FA14-F351-48CF-86CB-E5C5A810DBA3}" dt="2023-03-09T08:01:25.968" v="2312" actId="1076"/>
          <ac:picMkLst>
            <pc:docMk/>
            <pc:sldMk cId="2231648212" sldId="2492"/>
            <ac:picMk id="9218" creationId="{0DD2B8E7-92C5-E43C-42C6-7F6EC95F4491}"/>
          </ac:picMkLst>
        </pc:picChg>
      </pc:sldChg>
      <pc:sldChg chg="addSp modSp add mod">
        <pc:chgData name="伊健 杜" userId="e69aded81da48593" providerId="LiveId" clId="{9676FA14-F351-48CF-86CB-E5C5A810DBA3}" dt="2023-03-09T08:12:47.311" v="2410"/>
        <pc:sldMkLst>
          <pc:docMk/>
          <pc:sldMk cId="495269332" sldId="2493"/>
        </pc:sldMkLst>
        <pc:spChg chg="mod">
          <ac:chgData name="伊健 杜" userId="e69aded81da48593" providerId="LiveId" clId="{9676FA14-F351-48CF-86CB-E5C5A810DBA3}" dt="2023-03-09T08:12:47.311" v="2410"/>
          <ac:spMkLst>
            <pc:docMk/>
            <pc:sldMk cId="495269332" sldId="2493"/>
            <ac:spMk id="5" creationId="{E7287B0E-EF55-E721-8EFA-9A9183C0EDF9}"/>
          </ac:spMkLst>
        </pc:spChg>
        <pc:picChg chg="add mod">
          <ac:chgData name="伊健 杜" userId="e69aded81da48593" providerId="LiveId" clId="{9676FA14-F351-48CF-86CB-E5C5A810DBA3}" dt="2023-03-09T08:02:31.101" v="2320" actId="1076"/>
          <ac:picMkLst>
            <pc:docMk/>
            <pc:sldMk cId="495269332" sldId="2493"/>
            <ac:picMk id="10242" creationId="{BB82AC26-1878-8842-2D37-7A243897F014}"/>
          </ac:picMkLst>
        </pc:picChg>
        <pc:picChg chg="add mod">
          <ac:chgData name="伊健 杜" userId="e69aded81da48593" providerId="LiveId" clId="{9676FA14-F351-48CF-86CB-E5C5A810DBA3}" dt="2023-03-09T08:02:30.054" v="2319" actId="1076"/>
          <ac:picMkLst>
            <pc:docMk/>
            <pc:sldMk cId="495269332" sldId="2493"/>
            <ac:picMk id="10244" creationId="{E11145CB-F6DF-6AAE-91A1-69E4781D73CA}"/>
          </ac:picMkLst>
        </pc:picChg>
      </pc:sldChg>
      <pc:sldChg chg="add del">
        <pc:chgData name="伊健 杜" userId="e69aded81da48593" providerId="LiveId" clId="{9676FA14-F351-48CF-86CB-E5C5A810DBA3}" dt="2023-03-09T06:28:40.073" v="988" actId="47"/>
        <pc:sldMkLst>
          <pc:docMk/>
          <pc:sldMk cId="711167961" sldId="2494"/>
        </pc:sldMkLst>
      </pc:sldChg>
      <pc:sldChg chg="addSp delSp modSp add mod">
        <pc:chgData name="伊健 杜" userId="e69aded81da48593" providerId="LiveId" clId="{9676FA14-F351-48CF-86CB-E5C5A810DBA3}" dt="2023-03-09T08:12:47.311" v="2410"/>
        <pc:sldMkLst>
          <pc:docMk/>
          <pc:sldMk cId="1046792630" sldId="2494"/>
        </pc:sldMkLst>
        <pc:spChg chg="mod">
          <ac:chgData name="伊健 杜" userId="e69aded81da48593" providerId="LiveId" clId="{9676FA14-F351-48CF-86CB-E5C5A810DBA3}" dt="2023-03-09T08:12:47.311" v="2410"/>
          <ac:spMkLst>
            <pc:docMk/>
            <pc:sldMk cId="1046792630" sldId="2494"/>
            <ac:spMk id="2" creationId="{10304424-DB4A-36E7-9E0D-D32A5DD0F26C}"/>
          </ac:spMkLst>
        </pc:spChg>
        <pc:spChg chg="mod">
          <ac:chgData name="伊健 杜" userId="e69aded81da48593" providerId="LiveId" clId="{9676FA14-F351-48CF-86CB-E5C5A810DBA3}" dt="2023-03-09T08:12:47.311" v="2410"/>
          <ac:spMkLst>
            <pc:docMk/>
            <pc:sldMk cId="1046792630" sldId="2494"/>
            <ac:spMk id="5" creationId="{E7287B0E-EF55-E721-8EFA-9A9183C0EDF9}"/>
          </ac:spMkLst>
        </pc:spChg>
        <pc:picChg chg="add mod">
          <ac:chgData name="伊健 杜" userId="e69aded81da48593" providerId="LiveId" clId="{9676FA14-F351-48CF-86CB-E5C5A810DBA3}" dt="2023-03-09T08:03:11.834" v="2327" actId="1076"/>
          <ac:picMkLst>
            <pc:docMk/>
            <pc:sldMk cId="1046792630" sldId="2494"/>
            <ac:picMk id="4" creationId="{A5FF3761-D1E7-DB98-F2D2-2704860FE7DE}"/>
          </ac:picMkLst>
        </pc:picChg>
        <pc:picChg chg="del">
          <ac:chgData name="伊健 杜" userId="e69aded81da48593" providerId="LiveId" clId="{9676FA14-F351-48CF-86CB-E5C5A810DBA3}" dt="2023-03-09T06:32:38.103" v="1003" actId="478"/>
          <ac:picMkLst>
            <pc:docMk/>
            <pc:sldMk cId="1046792630" sldId="2494"/>
            <ac:picMk id="4098" creationId="{2E58BF77-5CA7-B175-60C4-092A23773C6B}"/>
          </ac:picMkLst>
        </pc:picChg>
        <pc:picChg chg="del">
          <ac:chgData name="伊健 杜" userId="e69aded81da48593" providerId="LiveId" clId="{9676FA14-F351-48CF-86CB-E5C5A810DBA3}" dt="2023-03-09T06:32:38.103" v="1003" actId="478"/>
          <ac:picMkLst>
            <pc:docMk/>
            <pc:sldMk cId="1046792630" sldId="2494"/>
            <ac:picMk id="4102" creationId="{A7BA22E5-83A3-9245-23B3-EC07ADEB3232}"/>
          </ac:picMkLst>
        </pc:picChg>
        <pc:picChg chg="del">
          <ac:chgData name="伊健 杜" userId="e69aded81da48593" providerId="LiveId" clId="{9676FA14-F351-48CF-86CB-E5C5A810DBA3}" dt="2023-03-09T06:32:38.103" v="1003" actId="478"/>
          <ac:picMkLst>
            <pc:docMk/>
            <pc:sldMk cId="1046792630" sldId="2494"/>
            <ac:picMk id="4104" creationId="{4A9DEAC7-9792-C5C1-D15A-295C47C0FD73}"/>
          </ac:picMkLst>
        </pc:picChg>
      </pc:sldChg>
      <pc:sldChg chg="addSp modSp add mod">
        <pc:chgData name="伊健 杜" userId="e69aded81da48593" providerId="LiveId" clId="{9676FA14-F351-48CF-86CB-E5C5A810DBA3}" dt="2023-03-09T08:12:47.311" v="2410"/>
        <pc:sldMkLst>
          <pc:docMk/>
          <pc:sldMk cId="927583360" sldId="2495"/>
        </pc:sldMkLst>
        <pc:spChg chg="mod">
          <ac:chgData name="伊健 杜" userId="e69aded81da48593" providerId="LiveId" clId="{9676FA14-F351-48CF-86CB-E5C5A810DBA3}" dt="2023-03-09T08:12:47.311" v="2410"/>
          <ac:spMkLst>
            <pc:docMk/>
            <pc:sldMk cId="927583360" sldId="2495"/>
            <ac:spMk id="2" creationId="{10304424-DB4A-36E7-9E0D-D32A5DD0F26C}"/>
          </ac:spMkLst>
        </pc:spChg>
        <pc:spChg chg="add mod">
          <ac:chgData name="伊健 杜" userId="e69aded81da48593" providerId="LiveId" clId="{9676FA14-F351-48CF-86CB-E5C5A810DBA3}" dt="2023-03-09T08:04:22.709" v="2368" actId="1076"/>
          <ac:spMkLst>
            <pc:docMk/>
            <pc:sldMk cId="927583360" sldId="2495"/>
            <ac:spMk id="3" creationId="{C662288A-E4C5-9881-5B7D-8D63C1F0F155}"/>
          </ac:spMkLst>
        </pc:spChg>
        <pc:spChg chg="mod">
          <ac:chgData name="伊健 杜" userId="e69aded81da48593" providerId="LiveId" clId="{9676FA14-F351-48CF-86CB-E5C5A810DBA3}" dt="2023-03-09T08:12:47.311" v="2410"/>
          <ac:spMkLst>
            <pc:docMk/>
            <pc:sldMk cId="927583360" sldId="2495"/>
            <ac:spMk id="5" creationId="{E7287B0E-EF55-E721-8EFA-9A9183C0EDF9}"/>
          </ac:spMkLst>
        </pc:spChg>
        <pc:picChg chg="add mod">
          <ac:chgData name="伊健 杜" userId="e69aded81da48593" providerId="LiveId" clId="{9676FA14-F351-48CF-86CB-E5C5A810DBA3}" dt="2023-03-09T08:04:25.588" v="2369" actId="1076"/>
          <ac:picMkLst>
            <pc:docMk/>
            <pc:sldMk cId="927583360" sldId="2495"/>
            <ac:picMk id="11266" creationId="{AAADEAB6-CC03-63A2-C2FB-C11C4FB21005}"/>
          </ac:picMkLst>
        </pc:picChg>
      </pc:sldChg>
      <pc:sldChg chg="modSp add mod">
        <pc:chgData name="伊健 杜" userId="e69aded81da48593" providerId="LiveId" clId="{9676FA14-F351-48CF-86CB-E5C5A810DBA3}" dt="2023-03-09T08:12:47.311" v="2410"/>
        <pc:sldMkLst>
          <pc:docMk/>
          <pc:sldMk cId="1946366018" sldId="2496"/>
        </pc:sldMkLst>
        <pc:spChg chg="mod">
          <ac:chgData name="伊健 杜" userId="e69aded81da48593" providerId="LiveId" clId="{9676FA14-F351-48CF-86CB-E5C5A810DBA3}" dt="2023-03-09T08:12:47.311" v="2410"/>
          <ac:spMkLst>
            <pc:docMk/>
            <pc:sldMk cId="1946366018" sldId="2496"/>
            <ac:spMk id="2" creationId="{10304424-DB4A-36E7-9E0D-D32A5DD0F26C}"/>
          </ac:spMkLst>
        </pc:spChg>
      </pc:sldChg>
      <pc:sldChg chg="modSp add">
        <pc:chgData name="伊健 杜" userId="e69aded81da48593" providerId="LiveId" clId="{9676FA14-F351-48CF-86CB-E5C5A810DBA3}" dt="2023-03-09T08:12:47.311" v="2410"/>
        <pc:sldMkLst>
          <pc:docMk/>
          <pc:sldMk cId="4067938736" sldId="2497"/>
        </pc:sldMkLst>
        <pc:spChg chg="mod">
          <ac:chgData name="伊健 杜" userId="e69aded81da48593" providerId="LiveId" clId="{9676FA14-F351-48CF-86CB-E5C5A810DBA3}" dt="2023-03-09T08:12:47.311" v="2410"/>
          <ac:spMkLst>
            <pc:docMk/>
            <pc:sldMk cId="4067938736" sldId="2497"/>
            <ac:spMk id="2" creationId="{10304424-DB4A-36E7-9E0D-D32A5DD0F26C}"/>
          </ac:spMkLst>
        </pc:spChg>
      </pc:sldChg>
      <pc:sldChg chg="addSp modSp add mod">
        <pc:chgData name="伊健 杜" userId="e69aded81da48593" providerId="LiveId" clId="{9676FA14-F351-48CF-86CB-E5C5A810DBA3}" dt="2023-03-09T08:12:47.311" v="2410"/>
        <pc:sldMkLst>
          <pc:docMk/>
          <pc:sldMk cId="1413548341" sldId="2498"/>
        </pc:sldMkLst>
        <pc:spChg chg="mod">
          <ac:chgData name="伊健 杜" userId="e69aded81da48593" providerId="LiveId" clId="{9676FA14-F351-48CF-86CB-E5C5A810DBA3}" dt="2023-03-09T08:12:47.311" v="2410"/>
          <ac:spMkLst>
            <pc:docMk/>
            <pc:sldMk cId="1413548341" sldId="2498"/>
            <ac:spMk id="2" creationId="{10304424-DB4A-36E7-9E0D-D32A5DD0F26C}"/>
          </ac:spMkLst>
        </pc:spChg>
        <pc:spChg chg="mod">
          <ac:chgData name="伊健 杜" userId="e69aded81da48593" providerId="LiveId" clId="{9676FA14-F351-48CF-86CB-E5C5A810DBA3}" dt="2023-03-09T07:27:38.952" v="1379" actId="20577"/>
          <ac:spMkLst>
            <pc:docMk/>
            <pc:sldMk cId="1413548341" sldId="2498"/>
            <ac:spMk id="5" creationId="{E7287B0E-EF55-E721-8EFA-9A9183C0EDF9}"/>
          </ac:spMkLst>
        </pc:spChg>
        <pc:picChg chg="add mod">
          <ac:chgData name="伊健 杜" userId="e69aded81da48593" providerId="LiveId" clId="{9676FA14-F351-48CF-86CB-E5C5A810DBA3}" dt="2023-03-09T08:05:37.502" v="2380" actId="1076"/>
          <ac:picMkLst>
            <pc:docMk/>
            <pc:sldMk cId="1413548341" sldId="2498"/>
            <ac:picMk id="12290" creationId="{E19A1FDD-D10B-AA3C-0640-6439B52CCB74}"/>
          </ac:picMkLst>
        </pc:picChg>
        <pc:picChg chg="add mod">
          <ac:chgData name="伊健 杜" userId="e69aded81da48593" providerId="LiveId" clId="{9676FA14-F351-48CF-86CB-E5C5A810DBA3}" dt="2023-03-09T08:05:33.388" v="2377" actId="1076"/>
          <ac:picMkLst>
            <pc:docMk/>
            <pc:sldMk cId="1413548341" sldId="2498"/>
            <ac:picMk id="12292" creationId="{FABD908C-296A-3919-3097-D7D3746EFD1D}"/>
          </ac:picMkLst>
        </pc:picChg>
      </pc:sldChg>
      <pc:sldChg chg="modSp add mod ord">
        <pc:chgData name="伊健 杜" userId="e69aded81da48593" providerId="LiveId" clId="{9676FA14-F351-48CF-86CB-E5C5A810DBA3}" dt="2023-03-09T08:12:47.311" v="2410"/>
        <pc:sldMkLst>
          <pc:docMk/>
          <pc:sldMk cId="2240756808" sldId="2499"/>
        </pc:sldMkLst>
        <pc:spChg chg="mod">
          <ac:chgData name="伊健 杜" userId="e69aded81da48593" providerId="LiveId" clId="{9676FA14-F351-48CF-86CB-E5C5A810DBA3}" dt="2023-03-09T08:12:47.311" v="2410"/>
          <ac:spMkLst>
            <pc:docMk/>
            <pc:sldMk cId="2240756808" sldId="2499"/>
            <ac:spMk id="2" creationId="{10304424-DB4A-36E7-9E0D-D32A5DD0F26C}"/>
          </ac:spMkLst>
        </pc:spChg>
      </pc:sldChg>
      <pc:sldChg chg="addSp modSp add mod">
        <pc:chgData name="伊健 杜" userId="e69aded81da48593" providerId="LiveId" clId="{9676FA14-F351-48CF-86CB-E5C5A810DBA3}" dt="2023-03-09T08:12:47.311" v="2410"/>
        <pc:sldMkLst>
          <pc:docMk/>
          <pc:sldMk cId="1432484873" sldId="2500"/>
        </pc:sldMkLst>
        <pc:spChg chg="mod">
          <ac:chgData name="伊健 杜" userId="e69aded81da48593" providerId="LiveId" clId="{9676FA14-F351-48CF-86CB-E5C5A810DBA3}" dt="2023-03-09T08:12:47.311" v="2410"/>
          <ac:spMkLst>
            <pc:docMk/>
            <pc:sldMk cId="1432484873" sldId="2500"/>
            <ac:spMk id="2" creationId="{10304424-DB4A-36E7-9E0D-D32A5DD0F26C}"/>
          </ac:spMkLst>
        </pc:spChg>
        <pc:spChg chg="mod">
          <ac:chgData name="伊健 杜" userId="e69aded81da48593" providerId="LiveId" clId="{9676FA14-F351-48CF-86CB-E5C5A810DBA3}" dt="2023-03-09T08:12:47.311" v="2410"/>
          <ac:spMkLst>
            <pc:docMk/>
            <pc:sldMk cId="1432484873" sldId="2500"/>
            <ac:spMk id="5" creationId="{E7287B0E-EF55-E721-8EFA-9A9183C0EDF9}"/>
          </ac:spMkLst>
        </pc:spChg>
        <pc:picChg chg="add mod">
          <ac:chgData name="伊健 杜" userId="e69aded81da48593" providerId="LiveId" clId="{9676FA14-F351-48CF-86CB-E5C5A810DBA3}" dt="2023-03-09T08:06:23.752" v="2385" actId="1076"/>
          <ac:picMkLst>
            <pc:docMk/>
            <pc:sldMk cId="1432484873" sldId="2500"/>
            <ac:picMk id="13314" creationId="{14DE3D66-5398-B177-1E9F-B8506AC275C2}"/>
          </ac:picMkLst>
        </pc:picChg>
      </pc:sldChg>
      <pc:sldChg chg="addSp delSp modSp add mod modAnim">
        <pc:chgData name="伊健 杜" userId="e69aded81da48593" providerId="LiveId" clId="{9676FA14-F351-48CF-86CB-E5C5A810DBA3}" dt="2023-03-09T08:12:47.311" v="2410"/>
        <pc:sldMkLst>
          <pc:docMk/>
          <pc:sldMk cId="334060241" sldId="2501"/>
        </pc:sldMkLst>
        <pc:spChg chg="mod">
          <ac:chgData name="伊健 杜" userId="e69aded81da48593" providerId="LiveId" clId="{9676FA14-F351-48CF-86CB-E5C5A810DBA3}" dt="2023-03-09T08:12:47.311" v="2410"/>
          <ac:spMkLst>
            <pc:docMk/>
            <pc:sldMk cId="334060241" sldId="2501"/>
            <ac:spMk id="2" creationId="{10304424-DB4A-36E7-9E0D-D32A5DD0F26C}"/>
          </ac:spMkLst>
        </pc:spChg>
        <pc:spChg chg="add mod">
          <ac:chgData name="伊健 杜" userId="e69aded81da48593" providerId="LiveId" clId="{9676FA14-F351-48CF-86CB-E5C5A810DBA3}" dt="2023-03-09T08:12:47.311" v="2410"/>
          <ac:spMkLst>
            <pc:docMk/>
            <pc:sldMk cId="334060241" sldId="2501"/>
            <ac:spMk id="3" creationId="{80829702-25B7-E6E6-DE84-35F93D4E288A}"/>
          </ac:spMkLst>
        </pc:spChg>
        <pc:spChg chg="add mod">
          <ac:chgData name="伊健 杜" userId="e69aded81da48593" providerId="LiveId" clId="{9676FA14-F351-48CF-86CB-E5C5A810DBA3}" dt="2023-03-09T08:09:32.242" v="2396" actId="1076"/>
          <ac:spMkLst>
            <pc:docMk/>
            <pc:sldMk cId="334060241" sldId="2501"/>
            <ac:spMk id="4" creationId="{B0B04475-951C-4BF7-E9DE-351CEC10DD66}"/>
          </ac:spMkLst>
        </pc:spChg>
        <pc:spChg chg="del">
          <ac:chgData name="伊健 杜" userId="e69aded81da48593" providerId="LiveId" clId="{9676FA14-F351-48CF-86CB-E5C5A810DBA3}" dt="2023-03-09T07:30:01.878" v="1626" actId="478"/>
          <ac:spMkLst>
            <pc:docMk/>
            <pc:sldMk cId="334060241" sldId="2501"/>
            <ac:spMk id="5" creationId="{E7287B0E-EF55-E721-8EFA-9A9183C0EDF9}"/>
          </ac:spMkLst>
        </pc:spChg>
        <pc:picChg chg="add mod">
          <ac:chgData name="伊健 杜" userId="e69aded81da48593" providerId="LiveId" clId="{9676FA14-F351-48CF-86CB-E5C5A810DBA3}" dt="2023-03-09T08:09:27.720" v="2394" actId="1076"/>
          <ac:picMkLst>
            <pc:docMk/>
            <pc:sldMk cId="334060241" sldId="2501"/>
            <ac:picMk id="14338" creationId="{4EB5534C-0997-55BD-6253-DB0B48F93BC5}"/>
          </ac:picMkLst>
        </pc:picChg>
        <pc:picChg chg="add mod">
          <ac:chgData name="伊健 杜" userId="e69aded81da48593" providerId="LiveId" clId="{9676FA14-F351-48CF-86CB-E5C5A810DBA3}" dt="2023-03-09T08:09:23.809" v="2393" actId="1076"/>
          <ac:picMkLst>
            <pc:docMk/>
            <pc:sldMk cId="334060241" sldId="2501"/>
            <ac:picMk id="14340" creationId="{8E23F5F6-8195-76D6-0EC9-DC44DAC3C489}"/>
          </ac:picMkLst>
        </pc:picChg>
        <pc:picChg chg="add mod">
          <ac:chgData name="伊健 杜" userId="e69aded81da48593" providerId="LiveId" clId="{9676FA14-F351-48CF-86CB-E5C5A810DBA3}" dt="2023-03-09T08:10:08.935" v="2399" actId="1076"/>
          <ac:picMkLst>
            <pc:docMk/>
            <pc:sldMk cId="334060241" sldId="2501"/>
            <ac:picMk id="14342" creationId="{4198C96F-353B-5D73-C3BB-E8BEEE07FE89}"/>
          </ac:picMkLst>
        </pc:picChg>
      </pc:sldChg>
      <pc:sldChg chg="addSp delSp modSp add mod">
        <pc:chgData name="伊健 杜" userId="e69aded81da48593" providerId="LiveId" clId="{9676FA14-F351-48CF-86CB-E5C5A810DBA3}" dt="2023-03-09T08:12:47.311" v="2410"/>
        <pc:sldMkLst>
          <pc:docMk/>
          <pc:sldMk cId="899623207" sldId="2502"/>
        </pc:sldMkLst>
        <pc:spChg chg="mod">
          <ac:chgData name="伊健 杜" userId="e69aded81da48593" providerId="LiveId" clId="{9676FA14-F351-48CF-86CB-E5C5A810DBA3}" dt="2023-03-09T08:12:47.311" v="2410"/>
          <ac:spMkLst>
            <pc:docMk/>
            <pc:sldMk cId="899623207" sldId="2502"/>
            <ac:spMk id="2" creationId="{10304424-DB4A-36E7-9E0D-D32A5DD0F26C}"/>
          </ac:spMkLst>
        </pc:spChg>
        <pc:spChg chg="add del">
          <ac:chgData name="伊健 杜" userId="e69aded81da48593" providerId="LiveId" clId="{9676FA14-F351-48CF-86CB-E5C5A810DBA3}" dt="2023-03-09T07:32:41.178" v="1751" actId="478"/>
          <ac:spMkLst>
            <pc:docMk/>
            <pc:sldMk cId="899623207" sldId="2502"/>
            <ac:spMk id="3" creationId="{CF2DF485-5B51-3292-855A-D8D470E308DA}"/>
          </ac:spMkLst>
        </pc:spChg>
        <pc:spChg chg="add del">
          <ac:chgData name="伊健 杜" userId="e69aded81da48593" providerId="LiveId" clId="{9676FA14-F351-48CF-86CB-E5C5A810DBA3}" dt="2023-03-09T07:32:51.089" v="1753" actId="478"/>
          <ac:spMkLst>
            <pc:docMk/>
            <pc:sldMk cId="899623207" sldId="2502"/>
            <ac:spMk id="4" creationId="{352BAB52-974D-2C36-0947-0B0281886A9B}"/>
          </ac:spMkLst>
        </pc:spChg>
        <pc:spChg chg="mod">
          <ac:chgData name="伊健 杜" userId="e69aded81da48593" providerId="LiveId" clId="{9676FA14-F351-48CF-86CB-E5C5A810DBA3}" dt="2023-03-09T08:12:47.311" v="2410"/>
          <ac:spMkLst>
            <pc:docMk/>
            <pc:sldMk cId="899623207" sldId="2502"/>
            <ac:spMk id="5" creationId="{E7287B0E-EF55-E721-8EFA-9A9183C0EDF9}"/>
          </ac:spMkLst>
        </pc:spChg>
        <pc:picChg chg="add mod">
          <ac:chgData name="伊健 杜" userId="e69aded81da48593" providerId="LiveId" clId="{9676FA14-F351-48CF-86CB-E5C5A810DBA3}" dt="2023-03-09T07:33:01.426" v="1755" actId="1076"/>
          <ac:picMkLst>
            <pc:docMk/>
            <pc:sldMk cId="899623207" sldId="2502"/>
            <ac:picMk id="7" creationId="{BD29BBF3-0D91-29DA-B8E2-993156BB81BA}"/>
          </ac:picMkLst>
        </pc:picChg>
        <pc:picChg chg="add del mod">
          <ac:chgData name="伊健 杜" userId="e69aded81da48593" providerId="LiveId" clId="{9676FA14-F351-48CF-86CB-E5C5A810DBA3}" dt="2023-03-09T07:32:38.048" v="1749" actId="478"/>
          <ac:picMkLst>
            <pc:docMk/>
            <pc:sldMk cId="899623207" sldId="2502"/>
            <ac:picMk id="1026" creationId="{BA6A301C-1F69-7C39-6850-49BEAC82FFEB}"/>
          </ac:picMkLst>
        </pc:picChg>
      </pc:sldChg>
      <pc:sldChg chg="addSp delSp modSp add mod">
        <pc:chgData name="伊健 杜" userId="e69aded81da48593" providerId="LiveId" clId="{9676FA14-F351-48CF-86CB-E5C5A810DBA3}" dt="2023-03-09T08:12:47.311" v="2410"/>
        <pc:sldMkLst>
          <pc:docMk/>
          <pc:sldMk cId="1166779784" sldId="2503"/>
        </pc:sldMkLst>
        <pc:spChg chg="mod">
          <ac:chgData name="伊健 杜" userId="e69aded81da48593" providerId="LiveId" clId="{9676FA14-F351-48CF-86CB-E5C5A810DBA3}" dt="2023-03-09T08:12:47.311" v="2410"/>
          <ac:spMkLst>
            <pc:docMk/>
            <pc:sldMk cId="1166779784" sldId="2503"/>
            <ac:spMk id="2" creationId="{10304424-DB4A-36E7-9E0D-D32A5DD0F26C}"/>
          </ac:spMkLst>
        </pc:spChg>
        <pc:spChg chg="mod">
          <ac:chgData name="伊健 杜" userId="e69aded81da48593" providerId="LiveId" clId="{9676FA14-F351-48CF-86CB-E5C5A810DBA3}" dt="2023-03-09T08:12:47.311" v="2410"/>
          <ac:spMkLst>
            <pc:docMk/>
            <pc:sldMk cId="1166779784" sldId="2503"/>
            <ac:spMk id="5" creationId="{E7287B0E-EF55-E721-8EFA-9A9183C0EDF9}"/>
          </ac:spMkLst>
        </pc:spChg>
        <pc:picChg chg="del">
          <ac:chgData name="伊健 杜" userId="e69aded81da48593" providerId="LiveId" clId="{9676FA14-F351-48CF-86CB-E5C5A810DBA3}" dt="2023-03-09T07:33:06.860" v="1757" actId="478"/>
          <ac:picMkLst>
            <pc:docMk/>
            <pc:sldMk cId="1166779784" sldId="2503"/>
            <ac:picMk id="7" creationId="{BD29BBF3-0D91-29DA-B8E2-993156BB81BA}"/>
          </ac:picMkLst>
        </pc:picChg>
        <pc:picChg chg="add mod">
          <ac:chgData name="伊健 杜" userId="e69aded81da48593" providerId="LiveId" clId="{9676FA14-F351-48CF-86CB-E5C5A810DBA3}" dt="2023-03-09T08:11:32.418" v="2405" actId="1076"/>
          <ac:picMkLst>
            <pc:docMk/>
            <pc:sldMk cId="1166779784" sldId="2503"/>
            <ac:picMk id="3074" creationId="{CFCBAB21-5F83-1AA3-D3BF-8BA8B2FA67EB}"/>
          </ac:picMkLst>
        </pc:picChg>
      </pc:sldChg>
      <pc:sldChg chg="modSp add mod">
        <pc:chgData name="伊健 杜" userId="e69aded81da48593" providerId="LiveId" clId="{9676FA14-F351-48CF-86CB-E5C5A810DBA3}" dt="2023-03-09T08:12:47.311" v="2410"/>
        <pc:sldMkLst>
          <pc:docMk/>
          <pc:sldMk cId="3928667178" sldId="2504"/>
        </pc:sldMkLst>
        <pc:spChg chg="mod">
          <ac:chgData name="伊健 杜" userId="e69aded81da48593" providerId="LiveId" clId="{9676FA14-F351-48CF-86CB-E5C5A810DBA3}" dt="2023-03-09T08:12:47.311" v="2410"/>
          <ac:spMkLst>
            <pc:docMk/>
            <pc:sldMk cId="3928667178" sldId="2504"/>
            <ac:spMk id="2" creationId="{10304424-DB4A-36E7-9E0D-D32A5DD0F26C}"/>
          </ac:spMkLst>
        </pc:spChg>
      </pc:sldChg>
      <pc:sldChg chg="modSp add mod">
        <pc:chgData name="伊健 杜" userId="e69aded81da48593" providerId="LiveId" clId="{9676FA14-F351-48CF-86CB-E5C5A810DBA3}" dt="2023-03-09T08:12:47.311" v="2410"/>
        <pc:sldMkLst>
          <pc:docMk/>
          <pc:sldMk cId="2756890435" sldId="2505"/>
        </pc:sldMkLst>
        <pc:spChg chg="mod">
          <ac:chgData name="伊健 杜" userId="e69aded81da48593" providerId="LiveId" clId="{9676FA14-F351-48CF-86CB-E5C5A810DBA3}" dt="2023-03-09T08:12:47.311" v="2410"/>
          <ac:spMkLst>
            <pc:docMk/>
            <pc:sldMk cId="2756890435" sldId="2505"/>
            <ac:spMk id="2" creationId="{10304424-DB4A-36E7-9E0D-D32A5DD0F26C}"/>
          </ac:spMkLst>
        </pc:spChg>
      </pc:sldChg>
      <pc:sldChg chg="addSp modSp add mod">
        <pc:chgData name="伊健 杜" userId="e69aded81da48593" providerId="LiveId" clId="{9676FA14-F351-48CF-86CB-E5C5A810DBA3}" dt="2023-03-09T08:12:47.311" v="2410"/>
        <pc:sldMkLst>
          <pc:docMk/>
          <pc:sldMk cId="527251405" sldId="2506"/>
        </pc:sldMkLst>
        <pc:spChg chg="mod">
          <ac:chgData name="伊健 杜" userId="e69aded81da48593" providerId="LiveId" clId="{9676FA14-F351-48CF-86CB-E5C5A810DBA3}" dt="2023-03-09T08:12:47.311" v="2410"/>
          <ac:spMkLst>
            <pc:docMk/>
            <pc:sldMk cId="527251405" sldId="2506"/>
            <ac:spMk id="2" creationId="{10304424-DB4A-36E7-9E0D-D32A5DD0F26C}"/>
          </ac:spMkLst>
        </pc:spChg>
        <pc:spChg chg="mod">
          <ac:chgData name="伊健 杜" userId="e69aded81da48593" providerId="LiveId" clId="{9676FA14-F351-48CF-86CB-E5C5A810DBA3}" dt="2023-03-09T08:12:47.311" v="2410"/>
          <ac:spMkLst>
            <pc:docMk/>
            <pc:sldMk cId="527251405" sldId="2506"/>
            <ac:spMk id="5" creationId="{E7287B0E-EF55-E721-8EFA-9A9183C0EDF9}"/>
          </ac:spMkLst>
        </pc:spChg>
        <pc:picChg chg="add mod">
          <ac:chgData name="伊健 杜" userId="e69aded81da48593" providerId="LiveId" clId="{9676FA14-F351-48CF-86CB-E5C5A810DBA3}" dt="2023-03-09T07:51:14.929" v="2101" actId="1076"/>
          <ac:picMkLst>
            <pc:docMk/>
            <pc:sldMk cId="527251405" sldId="2506"/>
            <ac:picMk id="2050" creationId="{A1C53714-EA9B-D685-29A8-0EFEE273E4E6}"/>
          </ac:picMkLst>
        </pc:picChg>
      </pc:sldChg>
      <pc:sldChg chg="addSp delSp modSp add mod">
        <pc:chgData name="伊健 杜" userId="e69aded81da48593" providerId="LiveId" clId="{9676FA14-F351-48CF-86CB-E5C5A810DBA3}" dt="2023-03-09T08:12:47.311" v="2410"/>
        <pc:sldMkLst>
          <pc:docMk/>
          <pc:sldMk cId="2271325794" sldId="2507"/>
        </pc:sldMkLst>
        <pc:spChg chg="mod">
          <ac:chgData name="伊健 杜" userId="e69aded81da48593" providerId="LiveId" clId="{9676FA14-F351-48CF-86CB-E5C5A810DBA3}" dt="2023-03-09T08:12:47.311" v="2410"/>
          <ac:spMkLst>
            <pc:docMk/>
            <pc:sldMk cId="2271325794" sldId="2507"/>
            <ac:spMk id="2" creationId="{10304424-DB4A-36E7-9E0D-D32A5DD0F26C}"/>
          </ac:spMkLst>
        </pc:spChg>
        <pc:spChg chg="mod">
          <ac:chgData name="伊健 杜" userId="e69aded81da48593" providerId="LiveId" clId="{9676FA14-F351-48CF-86CB-E5C5A810DBA3}" dt="2023-03-09T08:12:47.311" v="2410"/>
          <ac:spMkLst>
            <pc:docMk/>
            <pc:sldMk cId="2271325794" sldId="2507"/>
            <ac:spMk id="5" creationId="{E7287B0E-EF55-E721-8EFA-9A9183C0EDF9}"/>
          </ac:spMkLst>
        </pc:spChg>
        <pc:picChg chg="del mod">
          <ac:chgData name="伊健 杜" userId="e69aded81da48593" providerId="LiveId" clId="{9676FA14-F351-48CF-86CB-E5C5A810DBA3}" dt="2023-03-09T07:51:26.122" v="2105" actId="478"/>
          <ac:picMkLst>
            <pc:docMk/>
            <pc:sldMk cId="2271325794" sldId="2507"/>
            <ac:picMk id="2050" creationId="{A1C53714-EA9B-D685-29A8-0EFEE273E4E6}"/>
          </ac:picMkLst>
        </pc:picChg>
        <pc:picChg chg="add mod">
          <ac:chgData name="伊健 杜" userId="e69aded81da48593" providerId="LiveId" clId="{9676FA14-F351-48CF-86CB-E5C5A810DBA3}" dt="2023-03-09T08:12:40.745" v="2409" actId="1076"/>
          <ac:picMkLst>
            <pc:docMk/>
            <pc:sldMk cId="2271325794" sldId="2507"/>
            <ac:picMk id="5122" creationId="{066BB952-64EB-C942-0ABE-8DEB369D9C1E}"/>
          </ac:picMkLst>
        </pc:picChg>
      </pc:sldChg>
      <pc:sldChg chg="modSp add mod">
        <pc:chgData name="伊健 杜" userId="e69aded81da48593" providerId="LiveId" clId="{9676FA14-F351-48CF-86CB-E5C5A810DBA3}" dt="2023-03-09T08:12:47.311" v="2410"/>
        <pc:sldMkLst>
          <pc:docMk/>
          <pc:sldMk cId="1524236957" sldId="2508"/>
        </pc:sldMkLst>
        <pc:spChg chg="mod">
          <ac:chgData name="伊健 杜" userId="e69aded81da48593" providerId="LiveId" clId="{9676FA14-F351-48CF-86CB-E5C5A810DBA3}" dt="2023-03-09T08:12:47.311" v="2410"/>
          <ac:spMkLst>
            <pc:docMk/>
            <pc:sldMk cId="1524236957" sldId="2508"/>
            <ac:spMk id="2" creationId="{10304424-DB4A-36E7-9E0D-D32A5DD0F26C}"/>
          </ac:spMkLst>
        </pc:spChg>
      </pc:sldChg>
      <pc:sldChg chg="modSp add mod">
        <pc:chgData name="伊健 杜" userId="e69aded81da48593" providerId="LiveId" clId="{9676FA14-F351-48CF-86CB-E5C5A810DBA3}" dt="2023-03-09T08:13:24.166" v="2443"/>
        <pc:sldMkLst>
          <pc:docMk/>
          <pc:sldMk cId="1548785704" sldId="2509"/>
        </pc:sldMkLst>
        <pc:spChg chg="mod">
          <ac:chgData name="伊健 杜" userId="e69aded81da48593" providerId="LiveId" clId="{9676FA14-F351-48CF-86CB-E5C5A810DBA3}" dt="2023-03-09T08:13:24.166" v="2443"/>
          <ac:spMkLst>
            <pc:docMk/>
            <pc:sldMk cId="1548785704" sldId="2509"/>
            <ac:spMk id="2" creationId="{10304424-DB4A-36E7-9E0D-D32A5DD0F26C}"/>
          </ac:spMkLst>
        </pc:spChg>
      </pc:sldChg>
      <pc:sldChg chg="add">
        <pc:chgData name="伊健 杜" userId="e69aded81da48593" providerId="LiveId" clId="{9676FA14-F351-48CF-86CB-E5C5A810DBA3}" dt="2023-03-09T08:22:59.733" v="2444"/>
        <pc:sldMkLst>
          <pc:docMk/>
          <pc:sldMk cId="2282525009" sldId="2510"/>
        </pc:sldMkLst>
      </pc:sldChg>
    </pc:docChg>
  </pc:docChgLst>
  <pc:docChgLst>
    <pc:chgData name="伊健 杜" userId="e69aded81da48593" providerId="LiveId" clId="{7F3AFDE1-C357-46BF-BC3D-9F4170648708}"/>
    <pc:docChg chg="undo custSel addSld delSld modSld sldOrd">
      <pc:chgData name="伊健 杜" userId="e69aded81da48593" providerId="LiveId" clId="{7F3AFDE1-C357-46BF-BC3D-9F4170648708}" dt="2022-12-07T16:30:41.482" v="6106" actId="20577"/>
      <pc:docMkLst>
        <pc:docMk/>
      </pc:docMkLst>
      <pc:sldChg chg="del">
        <pc:chgData name="伊健 杜" userId="e69aded81da48593" providerId="LiveId" clId="{7F3AFDE1-C357-46BF-BC3D-9F4170648708}" dt="2022-12-06T13:03:38.469" v="0" actId="47"/>
        <pc:sldMkLst>
          <pc:docMk/>
          <pc:sldMk cId="3981181640" sldId="1631"/>
        </pc:sldMkLst>
      </pc:sldChg>
      <pc:sldChg chg="del">
        <pc:chgData name="伊健 杜" userId="e69aded81da48593" providerId="LiveId" clId="{7F3AFDE1-C357-46BF-BC3D-9F4170648708}" dt="2022-12-06T13:03:38.469" v="0" actId="47"/>
        <pc:sldMkLst>
          <pc:docMk/>
          <pc:sldMk cId="2221877690" sldId="1633"/>
        </pc:sldMkLst>
      </pc:sldChg>
      <pc:sldChg chg="del">
        <pc:chgData name="伊健 杜" userId="e69aded81da48593" providerId="LiveId" clId="{7F3AFDE1-C357-46BF-BC3D-9F4170648708}" dt="2022-12-06T13:03:38.469" v="0" actId="47"/>
        <pc:sldMkLst>
          <pc:docMk/>
          <pc:sldMk cId="196168413" sldId="1685"/>
        </pc:sldMkLst>
      </pc:sldChg>
      <pc:sldChg chg="del">
        <pc:chgData name="伊健 杜" userId="e69aded81da48593" providerId="LiveId" clId="{7F3AFDE1-C357-46BF-BC3D-9F4170648708}" dt="2022-12-06T13:03:38.469" v="0" actId="47"/>
        <pc:sldMkLst>
          <pc:docMk/>
          <pc:sldMk cId="209366703" sldId="1686"/>
        </pc:sldMkLst>
      </pc:sldChg>
      <pc:sldChg chg="del">
        <pc:chgData name="伊健 杜" userId="e69aded81da48593" providerId="LiveId" clId="{7F3AFDE1-C357-46BF-BC3D-9F4170648708}" dt="2022-12-06T13:03:38.469" v="0" actId="47"/>
        <pc:sldMkLst>
          <pc:docMk/>
          <pc:sldMk cId="2077128816" sldId="1687"/>
        </pc:sldMkLst>
      </pc:sldChg>
      <pc:sldChg chg="del">
        <pc:chgData name="伊健 杜" userId="e69aded81da48593" providerId="LiveId" clId="{7F3AFDE1-C357-46BF-BC3D-9F4170648708}" dt="2022-12-06T13:03:38.469" v="0" actId="47"/>
        <pc:sldMkLst>
          <pc:docMk/>
          <pc:sldMk cId="393787683" sldId="1688"/>
        </pc:sldMkLst>
      </pc:sldChg>
      <pc:sldChg chg="del">
        <pc:chgData name="伊健 杜" userId="e69aded81da48593" providerId="LiveId" clId="{7F3AFDE1-C357-46BF-BC3D-9F4170648708}" dt="2022-12-06T13:03:38.469" v="0" actId="47"/>
        <pc:sldMkLst>
          <pc:docMk/>
          <pc:sldMk cId="2116554632" sldId="1689"/>
        </pc:sldMkLst>
      </pc:sldChg>
      <pc:sldChg chg="del">
        <pc:chgData name="伊健 杜" userId="e69aded81da48593" providerId="LiveId" clId="{7F3AFDE1-C357-46BF-BC3D-9F4170648708}" dt="2022-12-06T13:03:38.469" v="0" actId="47"/>
        <pc:sldMkLst>
          <pc:docMk/>
          <pc:sldMk cId="1223565080" sldId="1690"/>
        </pc:sldMkLst>
      </pc:sldChg>
      <pc:sldChg chg="del">
        <pc:chgData name="伊健 杜" userId="e69aded81da48593" providerId="LiveId" clId="{7F3AFDE1-C357-46BF-BC3D-9F4170648708}" dt="2022-12-06T13:03:38.469" v="0" actId="47"/>
        <pc:sldMkLst>
          <pc:docMk/>
          <pc:sldMk cId="3550196908" sldId="1691"/>
        </pc:sldMkLst>
      </pc:sldChg>
      <pc:sldChg chg="del">
        <pc:chgData name="伊健 杜" userId="e69aded81da48593" providerId="LiveId" clId="{7F3AFDE1-C357-46BF-BC3D-9F4170648708}" dt="2022-12-06T13:03:38.469" v="0" actId="47"/>
        <pc:sldMkLst>
          <pc:docMk/>
          <pc:sldMk cId="1383357458" sldId="1692"/>
        </pc:sldMkLst>
      </pc:sldChg>
      <pc:sldChg chg="del">
        <pc:chgData name="伊健 杜" userId="e69aded81da48593" providerId="LiveId" clId="{7F3AFDE1-C357-46BF-BC3D-9F4170648708}" dt="2022-12-06T13:03:38.469" v="0" actId="47"/>
        <pc:sldMkLst>
          <pc:docMk/>
          <pc:sldMk cId="4150516070" sldId="1693"/>
        </pc:sldMkLst>
      </pc:sldChg>
      <pc:sldChg chg="del">
        <pc:chgData name="伊健 杜" userId="e69aded81da48593" providerId="LiveId" clId="{7F3AFDE1-C357-46BF-BC3D-9F4170648708}" dt="2022-12-06T13:03:38.469" v="0" actId="47"/>
        <pc:sldMkLst>
          <pc:docMk/>
          <pc:sldMk cId="3854211747" sldId="1694"/>
        </pc:sldMkLst>
      </pc:sldChg>
      <pc:sldChg chg="del">
        <pc:chgData name="伊健 杜" userId="e69aded81da48593" providerId="LiveId" clId="{7F3AFDE1-C357-46BF-BC3D-9F4170648708}" dt="2022-12-06T13:03:38.469" v="0" actId="47"/>
        <pc:sldMkLst>
          <pc:docMk/>
          <pc:sldMk cId="3209585564" sldId="1695"/>
        </pc:sldMkLst>
      </pc:sldChg>
      <pc:sldChg chg="del">
        <pc:chgData name="伊健 杜" userId="e69aded81da48593" providerId="LiveId" clId="{7F3AFDE1-C357-46BF-BC3D-9F4170648708}" dt="2022-12-06T13:03:38.469" v="0" actId="47"/>
        <pc:sldMkLst>
          <pc:docMk/>
          <pc:sldMk cId="324984923" sldId="1696"/>
        </pc:sldMkLst>
      </pc:sldChg>
      <pc:sldChg chg="del">
        <pc:chgData name="伊健 杜" userId="e69aded81da48593" providerId="LiveId" clId="{7F3AFDE1-C357-46BF-BC3D-9F4170648708}" dt="2022-12-06T13:03:38.469" v="0" actId="47"/>
        <pc:sldMkLst>
          <pc:docMk/>
          <pc:sldMk cId="2660388373" sldId="1697"/>
        </pc:sldMkLst>
      </pc:sldChg>
      <pc:sldChg chg="del">
        <pc:chgData name="伊健 杜" userId="e69aded81da48593" providerId="LiveId" clId="{7F3AFDE1-C357-46BF-BC3D-9F4170648708}" dt="2022-12-06T13:03:38.469" v="0" actId="47"/>
        <pc:sldMkLst>
          <pc:docMk/>
          <pc:sldMk cId="3797120438" sldId="1698"/>
        </pc:sldMkLst>
      </pc:sldChg>
      <pc:sldChg chg="del">
        <pc:chgData name="伊健 杜" userId="e69aded81da48593" providerId="LiveId" clId="{7F3AFDE1-C357-46BF-BC3D-9F4170648708}" dt="2022-12-06T13:03:38.469" v="0" actId="47"/>
        <pc:sldMkLst>
          <pc:docMk/>
          <pc:sldMk cId="1917533053" sldId="1699"/>
        </pc:sldMkLst>
      </pc:sldChg>
      <pc:sldChg chg="del">
        <pc:chgData name="伊健 杜" userId="e69aded81da48593" providerId="LiveId" clId="{7F3AFDE1-C357-46BF-BC3D-9F4170648708}" dt="2022-12-06T13:03:38.469" v="0" actId="47"/>
        <pc:sldMkLst>
          <pc:docMk/>
          <pc:sldMk cId="1994031812" sldId="1700"/>
        </pc:sldMkLst>
      </pc:sldChg>
      <pc:sldChg chg="del">
        <pc:chgData name="伊健 杜" userId="e69aded81da48593" providerId="LiveId" clId="{7F3AFDE1-C357-46BF-BC3D-9F4170648708}" dt="2022-12-07T13:26:04.417" v="3361" actId="47"/>
        <pc:sldMkLst>
          <pc:docMk/>
          <pc:sldMk cId="3687110911" sldId="1701"/>
        </pc:sldMkLst>
      </pc:sldChg>
      <pc:sldChg chg="del">
        <pc:chgData name="伊健 杜" userId="e69aded81da48593" providerId="LiveId" clId="{7F3AFDE1-C357-46BF-BC3D-9F4170648708}" dt="2022-12-06T13:03:38.469" v="0" actId="47"/>
        <pc:sldMkLst>
          <pc:docMk/>
          <pc:sldMk cId="3115408518" sldId="1702"/>
        </pc:sldMkLst>
      </pc:sldChg>
      <pc:sldChg chg="addSp delSp modSp mod">
        <pc:chgData name="伊健 杜" userId="e69aded81da48593" providerId="LiveId" clId="{7F3AFDE1-C357-46BF-BC3D-9F4170648708}" dt="2022-12-07T14:16:31.300" v="6101" actId="1076"/>
        <pc:sldMkLst>
          <pc:docMk/>
          <pc:sldMk cId="2915808231" sldId="1703"/>
        </pc:sldMkLst>
        <pc:spChg chg="del">
          <ac:chgData name="伊健 杜" userId="e69aded81da48593" providerId="LiveId" clId="{7F3AFDE1-C357-46BF-BC3D-9F4170648708}" dt="2022-12-07T14:16:22.051" v="6096" actId="478"/>
          <ac:spMkLst>
            <pc:docMk/>
            <pc:sldMk cId="2915808231" sldId="1703"/>
            <ac:spMk id="2" creationId="{7AE366DE-FC36-F232-19C2-13E99B8F6D32}"/>
          </ac:spMkLst>
        </pc:spChg>
        <pc:spChg chg="del">
          <ac:chgData name="伊健 杜" userId="e69aded81da48593" providerId="LiveId" clId="{7F3AFDE1-C357-46BF-BC3D-9F4170648708}" dt="2022-12-07T14:16:22.051" v="6096" actId="478"/>
          <ac:spMkLst>
            <pc:docMk/>
            <pc:sldMk cId="2915808231" sldId="1703"/>
            <ac:spMk id="3" creationId="{24CEB728-E4D8-08CE-0C4D-4D675260208F}"/>
          </ac:spMkLst>
        </pc:spChg>
        <pc:picChg chg="add mod">
          <ac:chgData name="伊健 杜" userId="e69aded81da48593" providerId="LiveId" clId="{7F3AFDE1-C357-46BF-BC3D-9F4170648708}" dt="2022-12-07T14:16:31.300" v="6101" actId="1076"/>
          <ac:picMkLst>
            <pc:docMk/>
            <pc:sldMk cId="2915808231" sldId="1703"/>
            <ac:picMk id="5" creationId="{8B92BC4F-2F19-AABB-D202-A0F1C85CB5EB}"/>
          </ac:picMkLst>
        </pc:picChg>
      </pc:sldChg>
      <pc:sldChg chg="del">
        <pc:chgData name="伊健 杜" userId="e69aded81da48593" providerId="LiveId" clId="{7F3AFDE1-C357-46BF-BC3D-9F4170648708}" dt="2022-12-06T13:03:38.469" v="0" actId="47"/>
        <pc:sldMkLst>
          <pc:docMk/>
          <pc:sldMk cId="1874238000" sldId="1704"/>
        </pc:sldMkLst>
      </pc:sldChg>
      <pc:sldChg chg="del">
        <pc:chgData name="伊健 杜" userId="e69aded81da48593" providerId="LiveId" clId="{7F3AFDE1-C357-46BF-BC3D-9F4170648708}" dt="2022-12-06T13:03:38.469" v="0" actId="47"/>
        <pc:sldMkLst>
          <pc:docMk/>
          <pc:sldMk cId="975694912" sldId="1705"/>
        </pc:sldMkLst>
      </pc:sldChg>
      <pc:sldChg chg="del">
        <pc:chgData name="伊健 杜" userId="e69aded81da48593" providerId="LiveId" clId="{7F3AFDE1-C357-46BF-BC3D-9F4170648708}" dt="2022-12-06T13:03:38.469" v="0" actId="47"/>
        <pc:sldMkLst>
          <pc:docMk/>
          <pc:sldMk cId="1906690029" sldId="1706"/>
        </pc:sldMkLst>
      </pc:sldChg>
      <pc:sldChg chg="del">
        <pc:chgData name="伊健 杜" userId="e69aded81da48593" providerId="LiveId" clId="{7F3AFDE1-C357-46BF-BC3D-9F4170648708}" dt="2022-12-06T13:03:38.469" v="0" actId="47"/>
        <pc:sldMkLst>
          <pc:docMk/>
          <pc:sldMk cId="2619449559" sldId="1707"/>
        </pc:sldMkLst>
      </pc:sldChg>
      <pc:sldChg chg="del">
        <pc:chgData name="伊健 杜" userId="e69aded81da48593" providerId="LiveId" clId="{7F3AFDE1-C357-46BF-BC3D-9F4170648708}" dt="2022-12-06T13:03:38.469" v="0" actId="47"/>
        <pc:sldMkLst>
          <pc:docMk/>
          <pc:sldMk cId="2411153383" sldId="1709"/>
        </pc:sldMkLst>
      </pc:sldChg>
      <pc:sldChg chg="del">
        <pc:chgData name="伊健 杜" userId="e69aded81da48593" providerId="LiveId" clId="{7F3AFDE1-C357-46BF-BC3D-9F4170648708}" dt="2022-12-06T13:03:38.469" v="0" actId="47"/>
        <pc:sldMkLst>
          <pc:docMk/>
          <pc:sldMk cId="3673344596" sldId="1710"/>
        </pc:sldMkLst>
      </pc:sldChg>
      <pc:sldChg chg="del">
        <pc:chgData name="伊健 杜" userId="e69aded81da48593" providerId="LiveId" clId="{7F3AFDE1-C357-46BF-BC3D-9F4170648708}" dt="2022-12-06T13:03:38.469" v="0" actId="47"/>
        <pc:sldMkLst>
          <pc:docMk/>
          <pc:sldMk cId="4044895810" sldId="1711"/>
        </pc:sldMkLst>
      </pc:sldChg>
      <pc:sldChg chg="del">
        <pc:chgData name="伊健 杜" userId="e69aded81da48593" providerId="LiveId" clId="{7F3AFDE1-C357-46BF-BC3D-9F4170648708}" dt="2022-12-06T13:03:38.469" v="0" actId="47"/>
        <pc:sldMkLst>
          <pc:docMk/>
          <pc:sldMk cId="1979414413" sldId="1712"/>
        </pc:sldMkLst>
      </pc:sldChg>
      <pc:sldChg chg="del">
        <pc:chgData name="伊健 杜" userId="e69aded81da48593" providerId="LiveId" clId="{7F3AFDE1-C357-46BF-BC3D-9F4170648708}" dt="2022-12-06T13:03:38.469" v="0" actId="47"/>
        <pc:sldMkLst>
          <pc:docMk/>
          <pc:sldMk cId="3040879435" sldId="1713"/>
        </pc:sldMkLst>
      </pc:sldChg>
      <pc:sldChg chg="del">
        <pc:chgData name="伊健 杜" userId="e69aded81da48593" providerId="LiveId" clId="{7F3AFDE1-C357-46BF-BC3D-9F4170648708}" dt="2022-12-06T13:03:38.469" v="0" actId="47"/>
        <pc:sldMkLst>
          <pc:docMk/>
          <pc:sldMk cId="1587308436" sldId="1714"/>
        </pc:sldMkLst>
      </pc:sldChg>
      <pc:sldChg chg="del">
        <pc:chgData name="伊健 杜" userId="e69aded81da48593" providerId="LiveId" clId="{7F3AFDE1-C357-46BF-BC3D-9F4170648708}" dt="2022-12-06T13:03:38.469" v="0" actId="47"/>
        <pc:sldMkLst>
          <pc:docMk/>
          <pc:sldMk cId="2276859554" sldId="1715"/>
        </pc:sldMkLst>
      </pc:sldChg>
      <pc:sldChg chg="del">
        <pc:chgData name="伊健 杜" userId="e69aded81da48593" providerId="LiveId" clId="{7F3AFDE1-C357-46BF-BC3D-9F4170648708}" dt="2022-12-06T13:03:38.469" v="0" actId="47"/>
        <pc:sldMkLst>
          <pc:docMk/>
          <pc:sldMk cId="1857417073" sldId="1716"/>
        </pc:sldMkLst>
      </pc:sldChg>
      <pc:sldChg chg="del">
        <pc:chgData name="伊健 杜" userId="e69aded81da48593" providerId="LiveId" clId="{7F3AFDE1-C357-46BF-BC3D-9F4170648708}" dt="2022-12-06T13:03:38.469" v="0" actId="47"/>
        <pc:sldMkLst>
          <pc:docMk/>
          <pc:sldMk cId="4278964318" sldId="1717"/>
        </pc:sldMkLst>
      </pc:sldChg>
      <pc:sldChg chg="del">
        <pc:chgData name="伊健 杜" userId="e69aded81da48593" providerId="LiveId" clId="{7F3AFDE1-C357-46BF-BC3D-9F4170648708}" dt="2022-12-06T13:03:38.469" v="0" actId="47"/>
        <pc:sldMkLst>
          <pc:docMk/>
          <pc:sldMk cId="2723184307" sldId="1718"/>
        </pc:sldMkLst>
      </pc:sldChg>
      <pc:sldChg chg="del">
        <pc:chgData name="伊健 杜" userId="e69aded81da48593" providerId="LiveId" clId="{7F3AFDE1-C357-46BF-BC3D-9F4170648708}" dt="2022-12-06T13:03:38.469" v="0" actId="47"/>
        <pc:sldMkLst>
          <pc:docMk/>
          <pc:sldMk cId="1875663254" sldId="1719"/>
        </pc:sldMkLst>
      </pc:sldChg>
      <pc:sldChg chg="del">
        <pc:chgData name="伊健 杜" userId="e69aded81da48593" providerId="LiveId" clId="{7F3AFDE1-C357-46BF-BC3D-9F4170648708}" dt="2022-12-06T13:03:38.469" v="0" actId="47"/>
        <pc:sldMkLst>
          <pc:docMk/>
          <pc:sldMk cId="4208994514" sldId="1720"/>
        </pc:sldMkLst>
      </pc:sldChg>
      <pc:sldChg chg="modSp">
        <pc:chgData name="伊健 杜" userId="e69aded81da48593" providerId="LiveId" clId="{7F3AFDE1-C357-46BF-BC3D-9F4170648708}" dt="2022-12-06T15:16:10.686" v="3319"/>
        <pc:sldMkLst>
          <pc:docMk/>
          <pc:sldMk cId="837458575" sldId="1728"/>
        </pc:sldMkLst>
        <pc:spChg chg="mod">
          <ac:chgData name="伊健 杜" userId="e69aded81da48593" providerId="LiveId" clId="{7F3AFDE1-C357-46BF-BC3D-9F4170648708}" dt="2022-12-06T15:16:10.686" v="3319"/>
          <ac:spMkLst>
            <pc:docMk/>
            <pc:sldMk cId="837458575" sldId="1728"/>
            <ac:spMk id="2" creationId="{10304424-DB4A-36E7-9E0D-D32A5DD0F26C}"/>
          </ac:spMkLst>
        </pc:spChg>
        <pc:spChg chg="mod">
          <ac:chgData name="伊健 杜" userId="e69aded81da48593" providerId="LiveId" clId="{7F3AFDE1-C357-46BF-BC3D-9F4170648708}" dt="2022-12-06T15:16:10.686" v="3319"/>
          <ac:spMkLst>
            <pc:docMk/>
            <pc:sldMk cId="837458575" sldId="1728"/>
            <ac:spMk id="5" creationId="{E7287B0E-EF55-E721-8EFA-9A9183C0EDF9}"/>
          </ac:spMkLst>
        </pc:spChg>
      </pc:sldChg>
      <pc:sldChg chg="modSp">
        <pc:chgData name="伊健 杜" userId="e69aded81da48593" providerId="LiveId" clId="{7F3AFDE1-C357-46BF-BC3D-9F4170648708}" dt="2022-12-06T15:16:10.686" v="3319"/>
        <pc:sldMkLst>
          <pc:docMk/>
          <pc:sldMk cId="3612246148" sldId="1729"/>
        </pc:sldMkLst>
        <pc:spChg chg="mod">
          <ac:chgData name="伊健 杜" userId="e69aded81da48593" providerId="LiveId" clId="{7F3AFDE1-C357-46BF-BC3D-9F4170648708}" dt="2022-12-06T15:16:10.686" v="3319"/>
          <ac:spMkLst>
            <pc:docMk/>
            <pc:sldMk cId="3612246148" sldId="1729"/>
            <ac:spMk id="2" creationId="{10304424-DB4A-36E7-9E0D-D32A5DD0F26C}"/>
          </ac:spMkLst>
        </pc:spChg>
        <pc:spChg chg="mod">
          <ac:chgData name="伊健 杜" userId="e69aded81da48593" providerId="LiveId" clId="{7F3AFDE1-C357-46BF-BC3D-9F4170648708}" dt="2022-12-06T15:16:10.686" v="3319"/>
          <ac:spMkLst>
            <pc:docMk/>
            <pc:sldMk cId="3612246148" sldId="1729"/>
            <ac:spMk id="5" creationId="{E7287B0E-EF55-E721-8EFA-9A9183C0EDF9}"/>
          </ac:spMkLst>
        </pc:spChg>
      </pc:sldChg>
      <pc:sldChg chg="modSp">
        <pc:chgData name="伊健 杜" userId="e69aded81da48593" providerId="LiveId" clId="{7F3AFDE1-C357-46BF-BC3D-9F4170648708}" dt="2022-12-06T15:16:10.686" v="3319"/>
        <pc:sldMkLst>
          <pc:docMk/>
          <pc:sldMk cId="2225819362" sldId="1730"/>
        </pc:sldMkLst>
        <pc:spChg chg="mod">
          <ac:chgData name="伊健 杜" userId="e69aded81da48593" providerId="LiveId" clId="{7F3AFDE1-C357-46BF-BC3D-9F4170648708}" dt="2022-12-06T15:16:10.686" v="3319"/>
          <ac:spMkLst>
            <pc:docMk/>
            <pc:sldMk cId="2225819362" sldId="1730"/>
            <ac:spMk id="2" creationId="{10304424-DB4A-36E7-9E0D-D32A5DD0F26C}"/>
          </ac:spMkLst>
        </pc:spChg>
        <pc:spChg chg="mod">
          <ac:chgData name="伊健 杜" userId="e69aded81da48593" providerId="LiveId" clId="{7F3AFDE1-C357-46BF-BC3D-9F4170648708}" dt="2022-12-06T15:16:10.686" v="3319"/>
          <ac:spMkLst>
            <pc:docMk/>
            <pc:sldMk cId="2225819362" sldId="1730"/>
            <ac:spMk id="5" creationId="{E7287B0E-EF55-E721-8EFA-9A9183C0EDF9}"/>
          </ac:spMkLst>
        </pc:spChg>
      </pc:sldChg>
      <pc:sldChg chg="modSp">
        <pc:chgData name="伊健 杜" userId="e69aded81da48593" providerId="LiveId" clId="{7F3AFDE1-C357-46BF-BC3D-9F4170648708}" dt="2022-12-06T15:16:10.686" v="3319"/>
        <pc:sldMkLst>
          <pc:docMk/>
          <pc:sldMk cId="2166880924" sldId="1731"/>
        </pc:sldMkLst>
        <pc:spChg chg="mod">
          <ac:chgData name="伊健 杜" userId="e69aded81da48593" providerId="LiveId" clId="{7F3AFDE1-C357-46BF-BC3D-9F4170648708}" dt="2022-12-06T15:16:10.686" v="3319"/>
          <ac:spMkLst>
            <pc:docMk/>
            <pc:sldMk cId="2166880924" sldId="1731"/>
            <ac:spMk id="2" creationId="{10304424-DB4A-36E7-9E0D-D32A5DD0F26C}"/>
          </ac:spMkLst>
        </pc:spChg>
        <pc:spChg chg="mod">
          <ac:chgData name="伊健 杜" userId="e69aded81da48593" providerId="LiveId" clId="{7F3AFDE1-C357-46BF-BC3D-9F4170648708}" dt="2022-12-06T15:16:10.686" v="3319"/>
          <ac:spMkLst>
            <pc:docMk/>
            <pc:sldMk cId="2166880924" sldId="1731"/>
            <ac:spMk id="5" creationId="{E7287B0E-EF55-E721-8EFA-9A9183C0EDF9}"/>
          </ac:spMkLst>
        </pc:spChg>
      </pc:sldChg>
      <pc:sldChg chg="modSp">
        <pc:chgData name="伊健 杜" userId="e69aded81da48593" providerId="LiveId" clId="{7F3AFDE1-C357-46BF-BC3D-9F4170648708}" dt="2022-12-06T15:16:10.686" v="3319"/>
        <pc:sldMkLst>
          <pc:docMk/>
          <pc:sldMk cId="3623378072" sldId="1732"/>
        </pc:sldMkLst>
        <pc:spChg chg="mod">
          <ac:chgData name="伊健 杜" userId="e69aded81da48593" providerId="LiveId" clId="{7F3AFDE1-C357-46BF-BC3D-9F4170648708}" dt="2022-12-06T15:16:10.686" v="3319"/>
          <ac:spMkLst>
            <pc:docMk/>
            <pc:sldMk cId="3623378072" sldId="1732"/>
            <ac:spMk id="2" creationId="{7B80D092-9417-8868-0DAD-552DC8575882}"/>
          </ac:spMkLst>
        </pc:spChg>
        <pc:spChg chg="mod">
          <ac:chgData name="伊健 杜" userId="e69aded81da48593" providerId="LiveId" clId="{7F3AFDE1-C357-46BF-BC3D-9F4170648708}" dt="2022-12-06T15:16:10.686" v="3319"/>
          <ac:spMkLst>
            <pc:docMk/>
            <pc:sldMk cId="3623378072" sldId="1732"/>
            <ac:spMk id="4" creationId="{2CD63A4E-E37B-41A6-9090-C7BF9F9D4BD7}"/>
          </ac:spMkLst>
        </pc:spChg>
      </pc:sldChg>
      <pc:sldChg chg="modSp">
        <pc:chgData name="伊健 杜" userId="e69aded81da48593" providerId="LiveId" clId="{7F3AFDE1-C357-46BF-BC3D-9F4170648708}" dt="2022-12-06T15:16:10.686" v="3319"/>
        <pc:sldMkLst>
          <pc:docMk/>
          <pc:sldMk cId="424649381" sldId="1733"/>
        </pc:sldMkLst>
        <pc:spChg chg="mod">
          <ac:chgData name="伊健 杜" userId="e69aded81da48593" providerId="LiveId" clId="{7F3AFDE1-C357-46BF-BC3D-9F4170648708}" dt="2022-12-06T15:16:10.686" v="3319"/>
          <ac:spMkLst>
            <pc:docMk/>
            <pc:sldMk cId="424649381" sldId="1733"/>
            <ac:spMk id="5" creationId="{E7287B0E-EF55-E721-8EFA-9A9183C0EDF9}"/>
          </ac:spMkLst>
        </pc:spChg>
      </pc:sldChg>
      <pc:sldChg chg="del">
        <pc:chgData name="伊健 杜" userId="e69aded81da48593" providerId="LiveId" clId="{7F3AFDE1-C357-46BF-BC3D-9F4170648708}" dt="2022-12-06T13:03:38.469" v="0" actId="47"/>
        <pc:sldMkLst>
          <pc:docMk/>
          <pc:sldMk cId="4111557010" sldId="1734"/>
        </pc:sldMkLst>
      </pc:sldChg>
      <pc:sldChg chg="modSp">
        <pc:chgData name="伊健 杜" userId="e69aded81da48593" providerId="LiveId" clId="{7F3AFDE1-C357-46BF-BC3D-9F4170648708}" dt="2022-12-06T15:16:10.686" v="3319"/>
        <pc:sldMkLst>
          <pc:docMk/>
          <pc:sldMk cId="3398352433" sldId="1736"/>
        </pc:sldMkLst>
        <pc:spChg chg="mod">
          <ac:chgData name="伊健 杜" userId="e69aded81da48593" providerId="LiveId" clId="{7F3AFDE1-C357-46BF-BC3D-9F4170648708}" dt="2022-12-06T15:16:10.686" v="3319"/>
          <ac:spMkLst>
            <pc:docMk/>
            <pc:sldMk cId="3398352433" sldId="1736"/>
            <ac:spMk id="5" creationId="{E7287B0E-EF55-E721-8EFA-9A9183C0EDF9}"/>
          </ac:spMkLst>
        </pc:spChg>
      </pc:sldChg>
      <pc:sldChg chg="modSp">
        <pc:chgData name="伊健 杜" userId="e69aded81da48593" providerId="LiveId" clId="{7F3AFDE1-C357-46BF-BC3D-9F4170648708}" dt="2022-12-06T15:16:10.686" v="3319"/>
        <pc:sldMkLst>
          <pc:docMk/>
          <pc:sldMk cId="1633068199" sldId="1737"/>
        </pc:sldMkLst>
        <pc:spChg chg="mod">
          <ac:chgData name="伊健 杜" userId="e69aded81da48593" providerId="LiveId" clId="{7F3AFDE1-C357-46BF-BC3D-9F4170648708}" dt="2022-12-06T15:16:10.686" v="3319"/>
          <ac:spMkLst>
            <pc:docMk/>
            <pc:sldMk cId="1633068199" sldId="1737"/>
            <ac:spMk id="5" creationId="{E7287B0E-EF55-E721-8EFA-9A9183C0EDF9}"/>
          </ac:spMkLst>
        </pc:spChg>
      </pc:sldChg>
      <pc:sldChg chg="modSp">
        <pc:chgData name="伊健 杜" userId="e69aded81da48593" providerId="LiveId" clId="{7F3AFDE1-C357-46BF-BC3D-9F4170648708}" dt="2022-12-06T15:16:10.686" v="3319"/>
        <pc:sldMkLst>
          <pc:docMk/>
          <pc:sldMk cId="1707588064" sldId="1738"/>
        </pc:sldMkLst>
        <pc:spChg chg="mod">
          <ac:chgData name="伊健 杜" userId="e69aded81da48593" providerId="LiveId" clId="{7F3AFDE1-C357-46BF-BC3D-9F4170648708}" dt="2022-12-06T15:16:10.686" v="3319"/>
          <ac:spMkLst>
            <pc:docMk/>
            <pc:sldMk cId="1707588064" sldId="1738"/>
            <ac:spMk id="4" creationId="{2CD63A4E-E37B-41A6-9090-C7BF9F9D4BD7}"/>
          </ac:spMkLst>
        </pc:spChg>
      </pc:sldChg>
      <pc:sldChg chg="addSp delSp modSp mod">
        <pc:chgData name="伊健 杜" userId="e69aded81da48593" providerId="LiveId" clId="{7F3AFDE1-C357-46BF-BC3D-9F4170648708}" dt="2022-12-06T15:16:10.686" v="3319"/>
        <pc:sldMkLst>
          <pc:docMk/>
          <pc:sldMk cId="2009820301" sldId="1739"/>
        </pc:sldMkLst>
        <pc:spChg chg="add mod">
          <ac:chgData name="伊健 杜" userId="e69aded81da48593" providerId="LiveId" clId="{7F3AFDE1-C357-46BF-BC3D-9F4170648708}" dt="2022-12-06T15:16:10.686" v="3319"/>
          <ac:spMkLst>
            <pc:docMk/>
            <pc:sldMk cId="2009820301" sldId="1739"/>
            <ac:spMk id="3" creationId="{BBD77D6D-C252-7A17-E10A-AD308D7A7844}"/>
          </ac:spMkLst>
        </pc:spChg>
        <pc:spChg chg="mod">
          <ac:chgData name="伊健 杜" userId="e69aded81da48593" providerId="LiveId" clId="{7F3AFDE1-C357-46BF-BC3D-9F4170648708}" dt="2022-12-06T15:16:10.686" v="3319"/>
          <ac:spMkLst>
            <pc:docMk/>
            <pc:sldMk cId="2009820301" sldId="1739"/>
            <ac:spMk id="4" creationId="{2CD63A4E-E37B-41A6-9090-C7BF9F9D4BD7}"/>
          </ac:spMkLst>
        </pc:spChg>
        <pc:picChg chg="add mod">
          <ac:chgData name="伊健 杜" userId="e69aded81da48593" providerId="LiveId" clId="{7F3AFDE1-C357-46BF-BC3D-9F4170648708}" dt="2022-12-06T13:33:47.380" v="148" actId="1076"/>
          <ac:picMkLst>
            <pc:docMk/>
            <pc:sldMk cId="2009820301" sldId="1739"/>
            <ac:picMk id="1026" creationId="{50F96A7F-A6F5-0FDA-DECA-AAC14CEA9B12}"/>
          </ac:picMkLst>
        </pc:picChg>
        <pc:picChg chg="del">
          <ac:chgData name="伊健 杜" userId="e69aded81da48593" providerId="LiveId" clId="{7F3AFDE1-C357-46BF-BC3D-9F4170648708}" dt="2022-12-06T13:20:23.415" v="48" actId="478"/>
          <ac:picMkLst>
            <pc:docMk/>
            <pc:sldMk cId="2009820301" sldId="1739"/>
            <ac:picMk id="25602" creationId="{7CDFBBD5-1B61-B44C-640E-AB6DA06E3632}"/>
          </ac:picMkLst>
        </pc:picChg>
      </pc:sldChg>
      <pc:sldChg chg="addSp delSp modSp add mod">
        <pc:chgData name="伊健 杜" userId="e69aded81da48593" providerId="LiveId" clId="{7F3AFDE1-C357-46BF-BC3D-9F4170648708}" dt="2022-12-06T15:16:10.686" v="3319"/>
        <pc:sldMkLst>
          <pc:docMk/>
          <pc:sldMk cId="3703545670" sldId="1740"/>
        </pc:sldMkLst>
        <pc:spChg chg="mod">
          <ac:chgData name="伊健 杜" userId="e69aded81da48593" providerId="LiveId" clId="{7F3AFDE1-C357-46BF-BC3D-9F4170648708}" dt="2022-12-06T15:16:10.686" v="3319"/>
          <ac:spMkLst>
            <pc:docMk/>
            <pc:sldMk cId="3703545670" sldId="1740"/>
            <ac:spMk id="3" creationId="{BBD77D6D-C252-7A17-E10A-AD308D7A7844}"/>
          </ac:spMkLst>
        </pc:spChg>
        <pc:spChg chg="del">
          <ac:chgData name="伊健 杜" userId="e69aded81da48593" providerId="LiveId" clId="{7F3AFDE1-C357-46BF-BC3D-9F4170648708}" dt="2022-12-06T13:41:44.740" v="293" actId="478"/>
          <ac:spMkLst>
            <pc:docMk/>
            <pc:sldMk cId="3703545670" sldId="1740"/>
            <ac:spMk id="4" creationId="{2CD63A4E-E37B-41A6-9090-C7BF9F9D4BD7}"/>
          </ac:spMkLst>
        </pc:spChg>
        <pc:picChg chg="del">
          <ac:chgData name="伊健 杜" userId="e69aded81da48593" providerId="LiveId" clId="{7F3AFDE1-C357-46BF-BC3D-9F4170648708}" dt="2022-12-06T13:41:48.213" v="295" actId="478"/>
          <ac:picMkLst>
            <pc:docMk/>
            <pc:sldMk cId="3703545670" sldId="1740"/>
            <ac:picMk id="1026" creationId="{50F96A7F-A6F5-0FDA-DECA-AAC14CEA9B12}"/>
          </ac:picMkLst>
        </pc:picChg>
        <pc:picChg chg="add mod">
          <ac:chgData name="伊健 杜" userId="e69aded81da48593" providerId="LiveId" clId="{7F3AFDE1-C357-46BF-BC3D-9F4170648708}" dt="2022-12-06T13:42:46.393" v="298" actId="1076"/>
          <ac:picMkLst>
            <pc:docMk/>
            <pc:sldMk cId="3703545670" sldId="1740"/>
            <ac:picMk id="2050" creationId="{DE58423B-C52C-E2ED-55A0-29E105550CAD}"/>
          </ac:picMkLst>
        </pc:picChg>
      </pc:sldChg>
      <pc:sldChg chg="addSp delSp modSp add mod">
        <pc:chgData name="伊健 杜" userId="e69aded81da48593" providerId="LiveId" clId="{7F3AFDE1-C357-46BF-BC3D-9F4170648708}" dt="2022-12-06T15:16:10.686" v="3319"/>
        <pc:sldMkLst>
          <pc:docMk/>
          <pc:sldMk cId="2018002820" sldId="1741"/>
        </pc:sldMkLst>
        <pc:spChg chg="mod">
          <ac:chgData name="伊健 杜" userId="e69aded81da48593" providerId="LiveId" clId="{7F3AFDE1-C357-46BF-BC3D-9F4170648708}" dt="2022-12-06T15:16:10.686" v="3319"/>
          <ac:spMkLst>
            <pc:docMk/>
            <pc:sldMk cId="2018002820" sldId="1741"/>
            <ac:spMk id="3" creationId="{BBD77D6D-C252-7A17-E10A-AD308D7A7844}"/>
          </ac:spMkLst>
        </pc:spChg>
        <pc:picChg chg="del mod">
          <ac:chgData name="伊健 杜" userId="e69aded81da48593" providerId="LiveId" clId="{7F3AFDE1-C357-46BF-BC3D-9F4170648708}" dt="2022-12-06T13:43:34.533" v="452" actId="478"/>
          <ac:picMkLst>
            <pc:docMk/>
            <pc:sldMk cId="2018002820" sldId="1741"/>
            <ac:picMk id="2050" creationId="{DE58423B-C52C-E2ED-55A0-29E105550CAD}"/>
          </ac:picMkLst>
        </pc:picChg>
        <pc:picChg chg="add mod">
          <ac:chgData name="伊健 杜" userId="e69aded81da48593" providerId="LiveId" clId="{7F3AFDE1-C357-46BF-BC3D-9F4170648708}" dt="2022-12-06T13:44:12.942" v="502" actId="1076"/>
          <ac:picMkLst>
            <pc:docMk/>
            <pc:sldMk cId="2018002820" sldId="1741"/>
            <ac:picMk id="3074" creationId="{CD605311-513B-2D6C-4197-F3E73CF5CADA}"/>
          </ac:picMkLst>
        </pc:picChg>
      </pc:sldChg>
      <pc:sldChg chg="addSp modSp add mod">
        <pc:chgData name="伊健 杜" userId="e69aded81da48593" providerId="LiveId" clId="{7F3AFDE1-C357-46BF-BC3D-9F4170648708}" dt="2022-12-06T15:16:10.686" v="3319"/>
        <pc:sldMkLst>
          <pc:docMk/>
          <pc:sldMk cId="2972953963" sldId="1742"/>
        </pc:sldMkLst>
        <pc:spChg chg="mod">
          <ac:chgData name="伊健 杜" userId="e69aded81da48593" providerId="LiveId" clId="{7F3AFDE1-C357-46BF-BC3D-9F4170648708}" dt="2022-12-06T15:16:10.686" v="3319"/>
          <ac:spMkLst>
            <pc:docMk/>
            <pc:sldMk cId="2972953963" sldId="1742"/>
            <ac:spMk id="4" creationId="{2CD63A4E-E37B-41A6-9090-C7BF9F9D4BD7}"/>
          </ac:spMkLst>
        </pc:spChg>
        <pc:picChg chg="add mod">
          <ac:chgData name="伊健 杜" userId="e69aded81da48593" providerId="LiveId" clId="{7F3AFDE1-C357-46BF-BC3D-9F4170648708}" dt="2022-12-06T13:46:40.107" v="559" actId="196"/>
          <ac:picMkLst>
            <pc:docMk/>
            <pc:sldMk cId="2972953963" sldId="1742"/>
            <ac:picMk id="2" creationId="{070E64EA-3520-4AA3-A70B-5E7BD42A56C5}"/>
          </ac:picMkLst>
        </pc:picChg>
        <pc:picChg chg="add mod">
          <ac:chgData name="伊健 杜" userId="e69aded81da48593" providerId="LiveId" clId="{7F3AFDE1-C357-46BF-BC3D-9F4170648708}" dt="2022-12-06T13:46:15.232" v="554" actId="1076"/>
          <ac:picMkLst>
            <pc:docMk/>
            <pc:sldMk cId="2972953963" sldId="1742"/>
            <ac:picMk id="4098" creationId="{C7CB7430-B0FD-FB56-8ABF-D04E40D870A5}"/>
          </ac:picMkLst>
        </pc:picChg>
        <pc:picChg chg="add mod">
          <ac:chgData name="伊健 杜" userId="e69aded81da48593" providerId="LiveId" clId="{7F3AFDE1-C357-46BF-BC3D-9F4170648708}" dt="2022-12-06T13:46:21.151" v="556" actId="1076"/>
          <ac:picMkLst>
            <pc:docMk/>
            <pc:sldMk cId="2972953963" sldId="1742"/>
            <ac:picMk id="4100" creationId="{E25E4F0F-1339-1731-E2DF-EE0CC9CD191F}"/>
          </ac:picMkLst>
        </pc:picChg>
      </pc:sldChg>
      <pc:sldChg chg="addSp delSp modSp add mod">
        <pc:chgData name="伊健 杜" userId="e69aded81da48593" providerId="LiveId" clId="{7F3AFDE1-C357-46BF-BC3D-9F4170648708}" dt="2022-12-06T15:16:10.686" v="3319"/>
        <pc:sldMkLst>
          <pc:docMk/>
          <pc:sldMk cId="676461044" sldId="1743"/>
        </pc:sldMkLst>
        <pc:spChg chg="mod">
          <ac:chgData name="伊健 杜" userId="e69aded81da48593" providerId="LiveId" clId="{7F3AFDE1-C357-46BF-BC3D-9F4170648708}" dt="2022-12-06T15:16:10.686" v="3319"/>
          <ac:spMkLst>
            <pc:docMk/>
            <pc:sldMk cId="676461044" sldId="1743"/>
            <ac:spMk id="4" creationId="{2CD63A4E-E37B-41A6-9090-C7BF9F9D4BD7}"/>
          </ac:spMkLst>
        </pc:spChg>
        <pc:picChg chg="del">
          <ac:chgData name="伊健 杜" userId="e69aded81da48593" providerId="LiveId" clId="{7F3AFDE1-C357-46BF-BC3D-9F4170648708}" dt="2022-12-06T13:46:59.828" v="569" actId="478"/>
          <ac:picMkLst>
            <pc:docMk/>
            <pc:sldMk cId="676461044" sldId="1743"/>
            <ac:picMk id="2" creationId="{070E64EA-3520-4AA3-A70B-5E7BD42A56C5}"/>
          </ac:picMkLst>
        </pc:picChg>
        <pc:picChg chg="del">
          <ac:chgData name="伊健 杜" userId="e69aded81da48593" providerId="LiveId" clId="{7F3AFDE1-C357-46BF-BC3D-9F4170648708}" dt="2022-12-06T13:46:59.828" v="569" actId="478"/>
          <ac:picMkLst>
            <pc:docMk/>
            <pc:sldMk cId="676461044" sldId="1743"/>
            <ac:picMk id="4098" creationId="{C7CB7430-B0FD-FB56-8ABF-D04E40D870A5}"/>
          </ac:picMkLst>
        </pc:picChg>
        <pc:picChg chg="del">
          <ac:chgData name="伊健 杜" userId="e69aded81da48593" providerId="LiveId" clId="{7F3AFDE1-C357-46BF-BC3D-9F4170648708}" dt="2022-12-06T13:46:59.828" v="569" actId="478"/>
          <ac:picMkLst>
            <pc:docMk/>
            <pc:sldMk cId="676461044" sldId="1743"/>
            <ac:picMk id="4100" creationId="{E25E4F0F-1339-1731-E2DF-EE0CC9CD191F}"/>
          </ac:picMkLst>
        </pc:picChg>
        <pc:picChg chg="add mod">
          <ac:chgData name="伊健 杜" userId="e69aded81da48593" providerId="LiveId" clId="{7F3AFDE1-C357-46BF-BC3D-9F4170648708}" dt="2022-12-06T13:47:04.652" v="573" actId="1076"/>
          <ac:picMkLst>
            <pc:docMk/>
            <pc:sldMk cId="676461044" sldId="1743"/>
            <ac:picMk id="5122" creationId="{CAD18F67-3BCE-719F-4595-C56A35FD447D}"/>
          </ac:picMkLst>
        </pc:picChg>
      </pc:sldChg>
      <pc:sldChg chg="addSp delSp modSp add mod">
        <pc:chgData name="伊健 杜" userId="e69aded81da48593" providerId="LiveId" clId="{7F3AFDE1-C357-46BF-BC3D-9F4170648708}" dt="2022-12-06T15:16:10.686" v="3319"/>
        <pc:sldMkLst>
          <pc:docMk/>
          <pc:sldMk cId="1801669877" sldId="1744"/>
        </pc:sldMkLst>
        <pc:spChg chg="mod">
          <ac:chgData name="伊健 杜" userId="e69aded81da48593" providerId="LiveId" clId="{7F3AFDE1-C357-46BF-BC3D-9F4170648708}" dt="2022-12-06T15:16:10.686" v="3319"/>
          <ac:spMkLst>
            <pc:docMk/>
            <pc:sldMk cId="1801669877" sldId="1744"/>
            <ac:spMk id="4" creationId="{2CD63A4E-E37B-41A6-9090-C7BF9F9D4BD7}"/>
          </ac:spMkLst>
        </pc:spChg>
        <pc:picChg chg="del">
          <ac:chgData name="伊健 杜" userId="e69aded81da48593" providerId="LiveId" clId="{7F3AFDE1-C357-46BF-BC3D-9F4170648708}" dt="2022-12-06T13:47:16.598" v="598" actId="478"/>
          <ac:picMkLst>
            <pc:docMk/>
            <pc:sldMk cId="1801669877" sldId="1744"/>
            <ac:picMk id="5122" creationId="{CAD18F67-3BCE-719F-4595-C56A35FD447D}"/>
          </ac:picMkLst>
        </pc:picChg>
        <pc:picChg chg="add del mod">
          <ac:chgData name="伊健 杜" userId="e69aded81da48593" providerId="LiveId" clId="{7F3AFDE1-C357-46BF-BC3D-9F4170648708}" dt="2022-12-06T13:49:39.322" v="603" actId="478"/>
          <ac:picMkLst>
            <pc:docMk/>
            <pc:sldMk cId="1801669877" sldId="1744"/>
            <ac:picMk id="6146" creationId="{D1292081-6926-D3F8-EEE7-E90FA73953AB}"/>
          </ac:picMkLst>
        </pc:picChg>
        <pc:picChg chg="add mod">
          <ac:chgData name="伊健 杜" userId="e69aded81da48593" providerId="LiveId" clId="{7F3AFDE1-C357-46BF-BC3D-9F4170648708}" dt="2022-12-06T13:49:50.060" v="616" actId="1076"/>
          <ac:picMkLst>
            <pc:docMk/>
            <pc:sldMk cId="1801669877" sldId="1744"/>
            <ac:picMk id="6148" creationId="{8886E794-70E3-DB31-3F64-5CC7690C09AC}"/>
          </ac:picMkLst>
        </pc:picChg>
      </pc:sldChg>
      <pc:sldChg chg="addSp delSp modSp add mod">
        <pc:chgData name="伊健 杜" userId="e69aded81da48593" providerId="LiveId" clId="{7F3AFDE1-C357-46BF-BC3D-9F4170648708}" dt="2022-12-06T15:16:10.686" v="3319"/>
        <pc:sldMkLst>
          <pc:docMk/>
          <pc:sldMk cId="3150060664" sldId="1745"/>
        </pc:sldMkLst>
        <pc:spChg chg="mod">
          <ac:chgData name="伊健 杜" userId="e69aded81da48593" providerId="LiveId" clId="{7F3AFDE1-C357-46BF-BC3D-9F4170648708}" dt="2022-12-06T15:16:10.686" v="3319"/>
          <ac:spMkLst>
            <pc:docMk/>
            <pc:sldMk cId="3150060664" sldId="1745"/>
            <ac:spMk id="4" creationId="{2CD63A4E-E37B-41A6-9090-C7BF9F9D4BD7}"/>
          </ac:spMkLst>
        </pc:spChg>
        <pc:picChg chg="add mod">
          <ac:chgData name="伊健 杜" userId="e69aded81da48593" providerId="LiveId" clId="{7F3AFDE1-C357-46BF-BC3D-9F4170648708}" dt="2022-12-06T13:50:58.729" v="624" actId="14100"/>
          <ac:picMkLst>
            <pc:docMk/>
            <pc:sldMk cId="3150060664" sldId="1745"/>
            <ac:picMk id="3" creationId="{4883D3C7-0BFF-7E03-B734-EEF24CC10157}"/>
          </ac:picMkLst>
        </pc:picChg>
        <pc:picChg chg="del">
          <ac:chgData name="伊健 杜" userId="e69aded81da48593" providerId="LiveId" clId="{7F3AFDE1-C357-46BF-BC3D-9F4170648708}" dt="2022-12-06T13:49:53.334" v="618" actId="478"/>
          <ac:picMkLst>
            <pc:docMk/>
            <pc:sldMk cId="3150060664" sldId="1745"/>
            <ac:picMk id="6148" creationId="{8886E794-70E3-DB31-3F64-5CC7690C09AC}"/>
          </ac:picMkLst>
        </pc:picChg>
      </pc:sldChg>
      <pc:sldChg chg="addSp delSp modSp add mod">
        <pc:chgData name="伊健 杜" userId="e69aded81da48593" providerId="LiveId" clId="{7F3AFDE1-C357-46BF-BC3D-9F4170648708}" dt="2022-12-06T13:53:11.453" v="669" actId="20577"/>
        <pc:sldMkLst>
          <pc:docMk/>
          <pc:sldMk cId="669720593" sldId="1746"/>
        </pc:sldMkLst>
        <pc:spChg chg="add mod">
          <ac:chgData name="伊健 杜" userId="e69aded81da48593" providerId="LiveId" clId="{7F3AFDE1-C357-46BF-BC3D-9F4170648708}" dt="2022-12-06T13:53:11.453" v="669" actId="20577"/>
          <ac:spMkLst>
            <pc:docMk/>
            <pc:sldMk cId="669720593" sldId="1746"/>
            <ac:spMk id="2" creationId="{6658D019-E548-B250-4FCB-CCD2B74A88BC}"/>
          </ac:spMkLst>
        </pc:spChg>
        <pc:spChg chg="mod">
          <ac:chgData name="伊健 杜" userId="e69aded81da48593" providerId="LiveId" clId="{7F3AFDE1-C357-46BF-BC3D-9F4170648708}" dt="2022-12-06T13:52:52.323" v="645"/>
          <ac:spMkLst>
            <pc:docMk/>
            <pc:sldMk cId="669720593" sldId="1746"/>
            <ac:spMk id="4" creationId="{2CD63A4E-E37B-41A6-9090-C7BF9F9D4BD7}"/>
          </ac:spMkLst>
        </pc:spChg>
        <pc:picChg chg="del">
          <ac:chgData name="伊健 杜" userId="e69aded81da48593" providerId="LiveId" clId="{7F3AFDE1-C357-46BF-BC3D-9F4170648708}" dt="2022-12-06T13:52:44.012" v="632" actId="478"/>
          <ac:picMkLst>
            <pc:docMk/>
            <pc:sldMk cId="669720593" sldId="1746"/>
            <ac:picMk id="3" creationId="{4883D3C7-0BFF-7E03-B734-EEF24CC10157}"/>
          </ac:picMkLst>
        </pc:picChg>
        <pc:picChg chg="add mod">
          <ac:chgData name="伊健 杜" userId="e69aded81da48593" providerId="LiveId" clId="{7F3AFDE1-C357-46BF-BC3D-9F4170648708}" dt="2022-12-06T13:52:47.371" v="636" actId="1076"/>
          <ac:picMkLst>
            <pc:docMk/>
            <pc:sldMk cId="669720593" sldId="1746"/>
            <ac:picMk id="7170" creationId="{F1C6C429-3B05-7BA1-18F5-3A5494F6A0B7}"/>
          </ac:picMkLst>
        </pc:picChg>
      </pc:sldChg>
      <pc:sldChg chg="addSp delSp modSp add mod">
        <pc:chgData name="伊健 杜" userId="e69aded81da48593" providerId="LiveId" clId="{7F3AFDE1-C357-46BF-BC3D-9F4170648708}" dt="2022-12-06T15:16:10.686" v="3319"/>
        <pc:sldMkLst>
          <pc:docMk/>
          <pc:sldMk cId="1582857976" sldId="1747"/>
        </pc:sldMkLst>
        <pc:spChg chg="del">
          <ac:chgData name="伊健 杜" userId="e69aded81da48593" providerId="LiveId" clId="{7F3AFDE1-C357-46BF-BC3D-9F4170648708}" dt="2022-12-06T13:53:43.495" v="671" actId="478"/>
          <ac:spMkLst>
            <pc:docMk/>
            <pc:sldMk cId="1582857976" sldId="1747"/>
            <ac:spMk id="2" creationId="{6658D019-E548-B250-4FCB-CCD2B74A88BC}"/>
          </ac:spMkLst>
        </pc:spChg>
        <pc:spChg chg="add mod">
          <ac:chgData name="伊健 杜" userId="e69aded81da48593" providerId="LiveId" clId="{7F3AFDE1-C357-46BF-BC3D-9F4170648708}" dt="2022-12-06T15:16:10.686" v="3319"/>
          <ac:spMkLst>
            <pc:docMk/>
            <pc:sldMk cId="1582857976" sldId="1747"/>
            <ac:spMk id="3" creationId="{B4060E5A-C986-14C9-75E2-C5B595787CFA}"/>
          </ac:spMkLst>
        </pc:spChg>
        <pc:spChg chg="mod">
          <ac:chgData name="伊健 杜" userId="e69aded81da48593" providerId="LiveId" clId="{7F3AFDE1-C357-46BF-BC3D-9F4170648708}" dt="2022-12-06T15:16:10.686" v="3319"/>
          <ac:spMkLst>
            <pc:docMk/>
            <pc:sldMk cId="1582857976" sldId="1747"/>
            <ac:spMk id="4" creationId="{2CD63A4E-E37B-41A6-9090-C7BF9F9D4BD7}"/>
          </ac:spMkLst>
        </pc:spChg>
        <pc:picChg chg="del">
          <ac:chgData name="伊健 杜" userId="e69aded81da48593" providerId="LiveId" clId="{7F3AFDE1-C357-46BF-BC3D-9F4170648708}" dt="2022-12-06T13:53:43.495" v="671" actId="478"/>
          <ac:picMkLst>
            <pc:docMk/>
            <pc:sldMk cId="1582857976" sldId="1747"/>
            <ac:picMk id="7170" creationId="{F1C6C429-3B05-7BA1-18F5-3A5494F6A0B7}"/>
          </ac:picMkLst>
        </pc:picChg>
      </pc:sldChg>
      <pc:sldChg chg="addSp delSp modSp add mod">
        <pc:chgData name="伊健 杜" userId="e69aded81da48593" providerId="LiveId" clId="{7F3AFDE1-C357-46BF-BC3D-9F4170648708}" dt="2022-12-06T14:07:23.144" v="871" actId="1076"/>
        <pc:sldMkLst>
          <pc:docMk/>
          <pc:sldMk cId="1901595544" sldId="1748"/>
        </pc:sldMkLst>
        <pc:spChg chg="mod">
          <ac:chgData name="伊健 杜" userId="e69aded81da48593" providerId="LiveId" clId="{7F3AFDE1-C357-46BF-BC3D-9F4170648708}" dt="2022-12-06T14:06:03.977" v="779"/>
          <ac:spMkLst>
            <pc:docMk/>
            <pc:sldMk cId="1901595544" sldId="1748"/>
            <ac:spMk id="2" creationId="{10304424-DB4A-36E7-9E0D-D32A5DD0F26C}"/>
          </ac:spMkLst>
        </pc:spChg>
        <pc:spChg chg="mod">
          <ac:chgData name="伊健 杜" userId="e69aded81da48593" providerId="LiveId" clId="{7F3AFDE1-C357-46BF-BC3D-9F4170648708}" dt="2022-12-06T14:06:26.505" v="863"/>
          <ac:spMkLst>
            <pc:docMk/>
            <pc:sldMk cId="1901595544" sldId="1748"/>
            <ac:spMk id="5" creationId="{E7287B0E-EF55-E721-8EFA-9A9183C0EDF9}"/>
          </ac:spMkLst>
        </pc:spChg>
        <pc:picChg chg="del mod">
          <ac:chgData name="伊健 杜" userId="e69aded81da48593" providerId="LiveId" clId="{7F3AFDE1-C357-46BF-BC3D-9F4170648708}" dt="2022-12-06T14:07:08.654" v="865" actId="478"/>
          <ac:picMkLst>
            <pc:docMk/>
            <pc:sldMk cId="1901595544" sldId="1748"/>
            <ac:picMk id="6" creationId="{B0D3DF95-4DA9-5EAE-3076-EBF6152BEE2E}"/>
          </ac:picMkLst>
        </pc:picChg>
        <pc:picChg chg="add mod">
          <ac:chgData name="伊健 杜" userId="e69aded81da48593" providerId="LiveId" clId="{7F3AFDE1-C357-46BF-BC3D-9F4170648708}" dt="2022-12-06T14:07:11.255" v="868" actId="14100"/>
          <ac:picMkLst>
            <pc:docMk/>
            <pc:sldMk cId="1901595544" sldId="1748"/>
            <ac:picMk id="9218" creationId="{989B5A3B-8DF1-0B0B-7C8C-F5E268581228}"/>
          </ac:picMkLst>
        </pc:picChg>
        <pc:picChg chg="add mod">
          <ac:chgData name="伊健 杜" userId="e69aded81da48593" providerId="LiveId" clId="{7F3AFDE1-C357-46BF-BC3D-9F4170648708}" dt="2022-12-06T14:07:23.144" v="871" actId="1076"/>
          <ac:picMkLst>
            <pc:docMk/>
            <pc:sldMk cId="1901595544" sldId="1748"/>
            <ac:picMk id="9220" creationId="{C4809E32-990B-E3FE-E42F-55C35F32B755}"/>
          </ac:picMkLst>
        </pc:picChg>
      </pc:sldChg>
      <pc:sldChg chg="addSp delSp modSp add mod">
        <pc:chgData name="伊健 杜" userId="e69aded81da48593" providerId="LiveId" clId="{7F3AFDE1-C357-46BF-BC3D-9F4170648708}" dt="2022-12-06T15:16:10.686" v="3319"/>
        <pc:sldMkLst>
          <pc:docMk/>
          <pc:sldMk cId="695947131" sldId="1749"/>
        </pc:sldMkLst>
        <pc:spChg chg="mod">
          <ac:chgData name="伊健 杜" userId="e69aded81da48593" providerId="LiveId" clId="{7F3AFDE1-C357-46BF-BC3D-9F4170648708}" dt="2022-12-06T15:16:10.686" v="3319"/>
          <ac:spMkLst>
            <pc:docMk/>
            <pc:sldMk cId="695947131" sldId="1749"/>
            <ac:spMk id="5" creationId="{E7287B0E-EF55-E721-8EFA-9A9183C0EDF9}"/>
          </ac:spMkLst>
        </pc:spChg>
        <pc:picChg chg="del">
          <ac:chgData name="伊健 杜" userId="e69aded81da48593" providerId="LiveId" clId="{7F3AFDE1-C357-46BF-BC3D-9F4170648708}" dt="2022-12-06T14:07:28.307" v="873" actId="478"/>
          <ac:picMkLst>
            <pc:docMk/>
            <pc:sldMk cId="695947131" sldId="1749"/>
            <ac:picMk id="9218" creationId="{989B5A3B-8DF1-0B0B-7C8C-F5E268581228}"/>
          </ac:picMkLst>
        </pc:picChg>
        <pc:picChg chg="del">
          <ac:chgData name="伊健 杜" userId="e69aded81da48593" providerId="LiveId" clId="{7F3AFDE1-C357-46BF-BC3D-9F4170648708}" dt="2022-12-06T14:07:28.307" v="873" actId="478"/>
          <ac:picMkLst>
            <pc:docMk/>
            <pc:sldMk cId="695947131" sldId="1749"/>
            <ac:picMk id="9220" creationId="{C4809E32-990B-E3FE-E42F-55C35F32B755}"/>
          </ac:picMkLst>
        </pc:picChg>
        <pc:picChg chg="add mod">
          <ac:chgData name="伊健 杜" userId="e69aded81da48593" providerId="LiveId" clId="{7F3AFDE1-C357-46BF-BC3D-9F4170648708}" dt="2022-12-06T14:09:00.609" v="1013" actId="1076"/>
          <ac:picMkLst>
            <pc:docMk/>
            <pc:sldMk cId="695947131" sldId="1749"/>
            <ac:picMk id="11266" creationId="{3DFD2355-ECC3-CEC1-4A56-E8C10476FA19}"/>
          </ac:picMkLst>
        </pc:picChg>
      </pc:sldChg>
      <pc:sldChg chg="addSp delSp modSp add mod ord">
        <pc:chgData name="伊健 杜" userId="e69aded81da48593" providerId="LiveId" clId="{7F3AFDE1-C357-46BF-BC3D-9F4170648708}" dt="2022-12-06T15:16:10.686" v="3319"/>
        <pc:sldMkLst>
          <pc:docMk/>
          <pc:sldMk cId="2474577579" sldId="1750"/>
        </pc:sldMkLst>
        <pc:spChg chg="del mod">
          <ac:chgData name="伊健 杜" userId="e69aded81da48593" providerId="LiveId" clId="{7F3AFDE1-C357-46BF-BC3D-9F4170648708}" dt="2022-12-06T14:27:45.721" v="2345" actId="478"/>
          <ac:spMkLst>
            <pc:docMk/>
            <pc:sldMk cId="2474577579" sldId="1750"/>
            <ac:spMk id="2" creationId="{10304424-DB4A-36E7-9E0D-D32A5DD0F26C}"/>
          </ac:spMkLst>
        </pc:spChg>
        <pc:spChg chg="add mod">
          <ac:chgData name="伊健 杜" userId="e69aded81da48593" providerId="LiveId" clId="{7F3AFDE1-C357-46BF-BC3D-9F4170648708}" dt="2022-12-06T15:16:10.686" v="3319"/>
          <ac:spMkLst>
            <pc:docMk/>
            <pc:sldMk cId="2474577579" sldId="1750"/>
            <ac:spMk id="3" creationId="{AFF80177-B508-486C-D283-AFDDC448C9C4}"/>
          </ac:spMkLst>
        </pc:spChg>
        <pc:spChg chg="mod">
          <ac:chgData name="伊健 杜" userId="e69aded81da48593" providerId="LiveId" clId="{7F3AFDE1-C357-46BF-BC3D-9F4170648708}" dt="2022-12-06T15:16:10.686" v="3319"/>
          <ac:spMkLst>
            <pc:docMk/>
            <pc:sldMk cId="2474577579" sldId="1750"/>
            <ac:spMk id="5" creationId="{E7287B0E-EF55-E721-8EFA-9A9183C0EDF9}"/>
          </ac:spMkLst>
        </pc:spChg>
        <pc:spChg chg="add del mod">
          <ac:chgData name="伊健 杜" userId="e69aded81da48593" providerId="LiveId" clId="{7F3AFDE1-C357-46BF-BC3D-9F4170648708}" dt="2022-12-06T14:27:47.388" v="2346" actId="478"/>
          <ac:spMkLst>
            <pc:docMk/>
            <pc:sldMk cId="2474577579" sldId="1750"/>
            <ac:spMk id="6" creationId="{722853E0-3D91-BA9B-3485-0280798E0460}"/>
          </ac:spMkLst>
        </pc:spChg>
        <pc:picChg chg="del mod">
          <ac:chgData name="伊健 杜" userId="e69aded81da48593" providerId="LiveId" clId="{7F3AFDE1-C357-46BF-BC3D-9F4170648708}" dt="2022-12-06T14:09:22.100" v="1035" actId="478"/>
          <ac:picMkLst>
            <pc:docMk/>
            <pc:sldMk cId="2474577579" sldId="1750"/>
            <ac:picMk id="9218" creationId="{989B5A3B-8DF1-0B0B-7C8C-F5E268581228}"/>
          </ac:picMkLst>
        </pc:picChg>
        <pc:picChg chg="del">
          <ac:chgData name="伊健 杜" userId="e69aded81da48593" providerId="LiveId" clId="{7F3AFDE1-C357-46BF-BC3D-9F4170648708}" dt="2022-12-06T14:09:22.100" v="1035" actId="478"/>
          <ac:picMkLst>
            <pc:docMk/>
            <pc:sldMk cId="2474577579" sldId="1750"/>
            <ac:picMk id="9220" creationId="{C4809E32-990B-E3FE-E42F-55C35F32B755}"/>
          </ac:picMkLst>
        </pc:picChg>
        <pc:picChg chg="add mod">
          <ac:chgData name="伊健 杜" userId="e69aded81da48593" providerId="LiveId" clId="{7F3AFDE1-C357-46BF-BC3D-9F4170648708}" dt="2022-12-06T14:11:14.659" v="1250" actId="1076"/>
          <ac:picMkLst>
            <pc:docMk/>
            <pc:sldMk cId="2474577579" sldId="1750"/>
            <ac:picMk id="12290" creationId="{D77A4410-2F98-BA33-78B9-1D6944B839AB}"/>
          </ac:picMkLst>
        </pc:picChg>
      </pc:sldChg>
      <pc:sldChg chg="addSp delSp modSp add mod ord">
        <pc:chgData name="伊健 杜" userId="e69aded81da48593" providerId="LiveId" clId="{7F3AFDE1-C357-46BF-BC3D-9F4170648708}" dt="2022-12-06T15:16:10.686" v="3319"/>
        <pc:sldMkLst>
          <pc:docMk/>
          <pc:sldMk cId="3424745315" sldId="1751"/>
        </pc:sldMkLst>
        <pc:spChg chg="del">
          <ac:chgData name="伊健 杜" userId="e69aded81da48593" providerId="LiveId" clId="{7F3AFDE1-C357-46BF-BC3D-9F4170648708}" dt="2022-12-06T14:28:13.666" v="2353" actId="478"/>
          <ac:spMkLst>
            <pc:docMk/>
            <pc:sldMk cId="3424745315" sldId="1751"/>
            <ac:spMk id="2" creationId="{10304424-DB4A-36E7-9E0D-D32A5DD0F26C}"/>
          </ac:spMkLst>
        </pc:spChg>
        <pc:spChg chg="add del mod">
          <ac:chgData name="伊健 杜" userId="e69aded81da48593" providerId="LiveId" clId="{7F3AFDE1-C357-46BF-BC3D-9F4170648708}" dt="2022-12-06T14:28:15.082" v="2354" actId="478"/>
          <ac:spMkLst>
            <pc:docMk/>
            <pc:sldMk cId="3424745315" sldId="1751"/>
            <ac:spMk id="4" creationId="{E8090ABD-C83D-7D8F-2340-E8E3216FA8E2}"/>
          </ac:spMkLst>
        </pc:spChg>
        <pc:spChg chg="mod">
          <ac:chgData name="伊健 杜" userId="e69aded81da48593" providerId="LiveId" clId="{7F3AFDE1-C357-46BF-BC3D-9F4170648708}" dt="2022-12-06T15:16:10.686" v="3319"/>
          <ac:spMkLst>
            <pc:docMk/>
            <pc:sldMk cId="3424745315" sldId="1751"/>
            <ac:spMk id="5" creationId="{E7287B0E-EF55-E721-8EFA-9A9183C0EDF9}"/>
          </ac:spMkLst>
        </pc:spChg>
        <pc:spChg chg="add mod">
          <ac:chgData name="伊健 杜" userId="e69aded81da48593" providerId="LiveId" clId="{7F3AFDE1-C357-46BF-BC3D-9F4170648708}" dt="2022-12-06T15:16:10.686" v="3319"/>
          <ac:spMkLst>
            <pc:docMk/>
            <pc:sldMk cId="3424745315" sldId="1751"/>
            <ac:spMk id="6" creationId="{8D5A2BAD-B58C-D573-0FEA-7125CF9E3ADE}"/>
          </ac:spMkLst>
        </pc:spChg>
        <pc:picChg chg="del">
          <ac:chgData name="伊健 杜" userId="e69aded81da48593" providerId="LiveId" clId="{7F3AFDE1-C357-46BF-BC3D-9F4170648708}" dt="2022-12-06T14:12:04.654" v="1259" actId="478"/>
          <ac:picMkLst>
            <pc:docMk/>
            <pc:sldMk cId="3424745315" sldId="1751"/>
            <ac:picMk id="12290" creationId="{D77A4410-2F98-BA33-78B9-1D6944B839AB}"/>
          </ac:picMkLst>
        </pc:picChg>
        <pc:picChg chg="add mod">
          <ac:chgData name="伊健 杜" userId="e69aded81da48593" providerId="LiveId" clId="{7F3AFDE1-C357-46BF-BC3D-9F4170648708}" dt="2022-12-06T14:13:44.331" v="1398" actId="1076"/>
          <ac:picMkLst>
            <pc:docMk/>
            <pc:sldMk cId="3424745315" sldId="1751"/>
            <ac:picMk id="13314" creationId="{DD4C26ED-C672-19F3-0023-AF7C2A2D0294}"/>
          </ac:picMkLst>
        </pc:picChg>
      </pc:sldChg>
      <pc:sldChg chg="delSp modSp add del mod">
        <pc:chgData name="伊健 杜" userId="e69aded81da48593" providerId="LiveId" clId="{7F3AFDE1-C357-46BF-BC3D-9F4170648708}" dt="2022-12-06T14:19:11.015" v="1850" actId="47"/>
        <pc:sldMkLst>
          <pc:docMk/>
          <pc:sldMk cId="2714280738" sldId="1752"/>
        </pc:sldMkLst>
        <pc:spChg chg="del">
          <ac:chgData name="伊健 杜" userId="e69aded81da48593" providerId="LiveId" clId="{7F3AFDE1-C357-46BF-BC3D-9F4170648708}" dt="2022-12-06T14:13:52.518" v="1400" actId="478"/>
          <ac:spMkLst>
            <pc:docMk/>
            <pc:sldMk cId="2714280738" sldId="1752"/>
            <ac:spMk id="3" creationId="{B4060E5A-C986-14C9-75E2-C5B595787CFA}"/>
          </ac:spMkLst>
        </pc:spChg>
        <pc:spChg chg="mod">
          <ac:chgData name="伊健 杜" userId="e69aded81da48593" providerId="LiveId" clId="{7F3AFDE1-C357-46BF-BC3D-9F4170648708}" dt="2022-12-06T14:14:00.721" v="1438"/>
          <ac:spMkLst>
            <pc:docMk/>
            <pc:sldMk cId="2714280738" sldId="1752"/>
            <ac:spMk id="4" creationId="{2CD63A4E-E37B-41A6-9090-C7BF9F9D4BD7}"/>
          </ac:spMkLst>
        </pc:spChg>
      </pc:sldChg>
      <pc:sldChg chg="addSp delSp modSp add mod">
        <pc:chgData name="伊健 杜" userId="e69aded81da48593" providerId="LiveId" clId="{7F3AFDE1-C357-46BF-BC3D-9F4170648708}" dt="2022-12-06T15:16:10.686" v="3319"/>
        <pc:sldMkLst>
          <pc:docMk/>
          <pc:sldMk cId="3879191903" sldId="1753"/>
        </pc:sldMkLst>
        <pc:spChg chg="mod">
          <ac:chgData name="伊健 杜" userId="e69aded81da48593" providerId="LiveId" clId="{7F3AFDE1-C357-46BF-BC3D-9F4170648708}" dt="2022-12-06T15:16:10.686" v="3319"/>
          <ac:spMkLst>
            <pc:docMk/>
            <pc:sldMk cId="3879191903" sldId="1753"/>
            <ac:spMk id="2" creationId="{10304424-DB4A-36E7-9E0D-D32A5DD0F26C}"/>
          </ac:spMkLst>
        </pc:spChg>
        <pc:spChg chg="mod">
          <ac:chgData name="伊健 杜" userId="e69aded81da48593" providerId="LiveId" clId="{7F3AFDE1-C357-46BF-BC3D-9F4170648708}" dt="2022-12-06T15:16:10.686" v="3319"/>
          <ac:spMkLst>
            <pc:docMk/>
            <pc:sldMk cId="3879191903" sldId="1753"/>
            <ac:spMk id="5" creationId="{E7287B0E-EF55-E721-8EFA-9A9183C0EDF9}"/>
          </ac:spMkLst>
        </pc:spChg>
        <pc:picChg chg="del">
          <ac:chgData name="伊健 杜" userId="e69aded81da48593" providerId="LiveId" clId="{7F3AFDE1-C357-46BF-BC3D-9F4170648708}" dt="2022-12-06T14:15:58.735" v="1653" actId="478"/>
          <ac:picMkLst>
            <pc:docMk/>
            <pc:sldMk cId="3879191903" sldId="1753"/>
            <ac:picMk id="12290" creationId="{D77A4410-2F98-BA33-78B9-1D6944B839AB}"/>
          </ac:picMkLst>
        </pc:picChg>
        <pc:picChg chg="add mod">
          <ac:chgData name="伊健 杜" userId="e69aded81da48593" providerId="LiveId" clId="{7F3AFDE1-C357-46BF-BC3D-9F4170648708}" dt="2022-12-06T14:16:35.292" v="1655" actId="1076"/>
          <ac:picMkLst>
            <pc:docMk/>
            <pc:sldMk cId="3879191903" sldId="1753"/>
            <ac:picMk id="15362" creationId="{9E0372B0-4853-3042-67DB-120625C4D406}"/>
          </ac:picMkLst>
        </pc:picChg>
      </pc:sldChg>
      <pc:sldChg chg="modSp add mod">
        <pc:chgData name="伊健 杜" userId="e69aded81da48593" providerId="LiveId" clId="{7F3AFDE1-C357-46BF-BC3D-9F4170648708}" dt="2022-12-06T15:16:10.686" v="3319"/>
        <pc:sldMkLst>
          <pc:docMk/>
          <pc:sldMk cId="1245748469" sldId="1754"/>
        </pc:sldMkLst>
        <pc:spChg chg="mod">
          <ac:chgData name="伊健 杜" userId="e69aded81da48593" providerId="LiveId" clId="{7F3AFDE1-C357-46BF-BC3D-9F4170648708}" dt="2022-12-06T15:16:10.686" v="3319"/>
          <ac:spMkLst>
            <pc:docMk/>
            <pc:sldMk cId="1245748469" sldId="1754"/>
            <ac:spMk id="4" creationId="{2CD63A4E-E37B-41A6-9090-C7BF9F9D4BD7}"/>
          </ac:spMkLst>
        </pc:spChg>
      </pc:sldChg>
      <pc:sldChg chg="new del">
        <pc:chgData name="伊健 杜" userId="e69aded81da48593" providerId="LiveId" clId="{7F3AFDE1-C357-46BF-BC3D-9F4170648708}" dt="2022-12-06T14:15:29.496" v="1555" actId="47"/>
        <pc:sldMkLst>
          <pc:docMk/>
          <pc:sldMk cId="123480950" sldId="1755"/>
        </pc:sldMkLst>
      </pc:sldChg>
      <pc:sldChg chg="modSp add mod">
        <pc:chgData name="伊健 杜" userId="e69aded81da48593" providerId="LiveId" clId="{7F3AFDE1-C357-46BF-BC3D-9F4170648708}" dt="2022-12-06T15:54:09.187" v="3327"/>
        <pc:sldMkLst>
          <pc:docMk/>
          <pc:sldMk cId="1872689665" sldId="1755"/>
        </pc:sldMkLst>
        <pc:spChg chg="mod">
          <ac:chgData name="伊健 杜" userId="e69aded81da48593" providerId="LiveId" clId="{7F3AFDE1-C357-46BF-BC3D-9F4170648708}" dt="2022-12-06T15:16:10.686" v="3319"/>
          <ac:spMkLst>
            <pc:docMk/>
            <pc:sldMk cId="1872689665" sldId="1755"/>
            <ac:spMk id="2" creationId="{10304424-DB4A-36E7-9E0D-D32A5DD0F26C}"/>
          </ac:spMkLst>
        </pc:spChg>
        <pc:spChg chg="mod">
          <ac:chgData name="伊健 杜" userId="e69aded81da48593" providerId="LiveId" clId="{7F3AFDE1-C357-46BF-BC3D-9F4170648708}" dt="2022-12-06T15:54:09.187" v="3327"/>
          <ac:spMkLst>
            <pc:docMk/>
            <pc:sldMk cId="1872689665" sldId="1755"/>
            <ac:spMk id="5" creationId="{E7287B0E-EF55-E721-8EFA-9A9183C0EDF9}"/>
          </ac:spMkLst>
        </pc:spChg>
      </pc:sldChg>
      <pc:sldChg chg="addSp delSp modSp add mod ord">
        <pc:chgData name="伊健 杜" userId="e69aded81da48593" providerId="LiveId" clId="{7F3AFDE1-C357-46BF-BC3D-9F4170648708}" dt="2022-12-06T15:16:10.686" v="3319"/>
        <pc:sldMkLst>
          <pc:docMk/>
          <pc:sldMk cId="3634200150" sldId="1756"/>
        </pc:sldMkLst>
        <pc:spChg chg="del">
          <ac:chgData name="伊健 杜" userId="e69aded81da48593" providerId="LiveId" clId="{7F3AFDE1-C357-46BF-BC3D-9F4170648708}" dt="2022-12-06T14:28:10" v="2351" actId="478"/>
          <ac:spMkLst>
            <pc:docMk/>
            <pc:sldMk cId="3634200150" sldId="1756"/>
            <ac:spMk id="2" creationId="{10304424-DB4A-36E7-9E0D-D32A5DD0F26C}"/>
          </ac:spMkLst>
        </pc:spChg>
        <pc:spChg chg="add del mod">
          <ac:chgData name="伊健 杜" userId="e69aded81da48593" providerId="LiveId" clId="{7F3AFDE1-C357-46BF-BC3D-9F4170648708}" dt="2022-12-06T14:28:11.693" v="2352" actId="478"/>
          <ac:spMkLst>
            <pc:docMk/>
            <pc:sldMk cId="3634200150" sldId="1756"/>
            <ac:spMk id="4" creationId="{3035F6F7-7957-758B-C939-27DA6EE0AED7}"/>
          </ac:spMkLst>
        </pc:spChg>
        <pc:spChg chg="mod">
          <ac:chgData name="伊健 杜" userId="e69aded81da48593" providerId="LiveId" clId="{7F3AFDE1-C357-46BF-BC3D-9F4170648708}" dt="2022-12-06T15:16:10.686" v="3319"/>
          <ac:spMkLst>
            <pc:docMk/>
            <pc:sldMk cId="3634200150" sldId="1756"/>
            <ac:spMk id="5" creationId="{E7287B0E-EF55-E721-8EFA-9A9183C0EDF9}"/>
          </ac:spMkLst>
        </pc:spChg>
        <pc:spChg chg="add mod">
          <ac:chgData name="伊健 杜" userId="e69aded81da48593" providerId="LiveId" clId="{7F3AFDE1-C357-46BF-BC3D-9F4170648708}" dt="2022-12-06T15:16:10.686" v="3319"/>
          <ac:spMkLst>
            <pc:docMk/>
            <pc:sldMk cId="3634200150" sldId="1756"/>
            <ac:spMk id="6" creationId="{9472865F-370D-FF1E-22ED-37DC49DF8C1D}"/>
          </ac:spMkLst>
        </pc:spChg>
        <pc:picChg chg="del">
          <ac:chgData name="伊健 杜" userId="e69aded81da48593" providerId="LiveId" clId="{7F3AFDE1-C357-46BF-BC3D-9F4170648708}" dt="2022-12-06T14:18:34.840" v="1845" actId="478"/>
          <ac:picMkLst>
            <pc:docMk/>
            <pc:sldMk cId="3634200150" sldId="1756"/>
            <ac:picMk id="15362" creationId="{9E0372B0-4853-3042-67DB-120625C4D406}"/>
          </ac:picMkLst>
        </pc:picChg>
        <pc:picChg chg="add mod">
          <ac:chgData name="伊健 杜" userId="e69aded81da48593" providerId="LiveId" clId="{7F3AFDE1-C357-46BF-BC3D-9F4170648708}" dt="2022-12-06T14:18:45.245" v="1848" actId="1076"/>
          <ac:picMkLst>
            <pc:docMk/>
            <pc:sldMk cId="3634200150" sldId="1756"/>
            <ac:picMk id="17410" creationId="{6EA15DB1-6B23-0192-DA84-8C71EF676902}"/>
          </ac:picMkLst>
        </pc:picChg>
      </pc:sldChg>
      <pc:sldChg chg="modSp add">
        <pc:chgData name="伊健 杜" userId="e69aded81da48593" providerId="LiveId" clId="{7F3AFDE1-C357-46BF-BC3D-9F4170648708}" dt="2022-12-06T15:16:10.686" v="3319"/>
        <pc:sldMkLst>
          <pc:docMk/>
          <pc:sldMk cId="868892606" sldId="1757"/>
        </pc:sldMkLst>
        <pc:spChg chg="mod">
          <ac:chgData name="伊健 杜" userId="e69aded81da48593" providerId="LiveId" clId="{7F3AFDE1-C357-46BF-BC3D-9F4170648708}" dt="2022-12-06T15:16:10.686" v="3319"/>
          <ac:spMkLst>
            <pc:docMk/>
            <pc:sldMk cId="868892606" sldId="1757"/>
            <ac:spMk id="4" creationId="{2CD63A4E-E37B-41A6-9090-C7BF9F9D4BD7}"/>
          </ac:spMkLst>
        </pc:spChg>
      </pc:sldChg>
      <pc:sldChg chg="addSp delSp modSp add mod ord">
        <pc:chgData name="伊健 杜" userId="e69aded81da48593" providerId="LiveId" clId="{7F3AFDE1-C357-46BF-BC3D-9F4170648708}" dt="2022-12-06T15:16:10.686" v="3319"/>
        <pc:sldMkLst>
          <pc:docMk/>
          <pc:sldMk cId="1442665877" sldId="1758"/>
        </pc:sldMkLst>
        <pc:spChg chg="mod">
          <ac:chgData name="伊健 杜" userId="e69aded81da48593" providerId="LiveId" clId="{7F3AFDE1-C357-46BF-BC3D-9F4170648708}" dt="2022-12-06T15:16:10.686" v="3319"/>
          <ac:spMkLst>
            <pc:docMk/>
            <pc:sldMk cId="1442665877" sldId="1758"/>
            <ac:spMk id="2" creationId="{10304424-DB4A-36E7-9E0D-D32A5DD0F26C}"/>
          </ac:spMkLst>
        </pc:spChg>
        <pc:spChg chg="mod">
          <ac:chgData name="伊健 杜" userId="e69aded81da48593" providerId="LiveId" clId="{7F3AFDE1-C357-46BF-BC3D-9F4170648708}" dt="2022-12-06T15:16:10.686" v="3319"/>
          <ac:spMkLst>
            <pc:docMk/>
            <pc:sldMk cId="1442665877" sldId="1758"/>
            <ac:spMk id="5" creationId="{E7287B0E-EF55-E721-8EFA-9A9183C0EDF9}"/>
          </ac:spMkLst>
        </pc:spChg>
        <pc:picChg chg="del">
          <ac:chgData name="伊健 杜" userId="e69aded81da48593" providerId="LiveId" clId="{7F3AFDE1-C357-46BF-BC3D-9F4170648708}" dt="2022-12-06T14:21:09.036" v="2052" actId="478"/>
          <ac:picMkLst>
            <pc:docMk/>
            <pc:sldMk cId="1442665877" sldId="1758"/>
            <ac:picMk id="17410" creationId="{6EA15DB1-6B23-0192-DA84-8C71EF676902}"/>
          </ac:picMkLst>
        </pc:picChg>
        <pc:picChg chg="add mod">
          <ac:chgData name="伊健 杜" userId="e69aded81da48593" providerId="LiveId" clId="{7F3AFDE1-C357-46BF-BC3D-9F4170648708}" dt="2022-12-06T14:22:01.324" v="2058" actId="1076"/>
          <ac:picMkLst>
            <pc:docMk/>
            <pc:sldMk cId="1442665877" sldId="1758"/>
            <ac:picMk id="20482" creationId="{766745A5-9F7E-03E6-9E24-422492EB5380}"/>
          </ac:picMkLst>
        </pc:picChg>
      </pc:sldChg>
      <pc:sldChg chg="modSp add mod ord">
        <pc:chgData name="伊健 杜" userId="e69aded81da48593" providerId="LiveId" clId="{7F3AFDE1-C357-46BF-BC3D-9F4170648708}" dt="2022-12-06T15:16:10.686" v="3319"/>
        <pc:sldMkLst>
          <pc:docMk/>
          <pc:sldMk cId="621066469" sldId="1759"/>
        </pc:sldMkLst>
        <pc:spChg chg="mod">
          <ac:chgData name="伊健 杜" userId="e69aded81da48593" providerId="LiveId" clId="{7F3AFDE1-C357-46BF-BC3D-9F4170648708}" dt="2022-12-06T15:16:10.686" v="3319"/>
          <ac:spMkLst>
            <pc:docMk/>
            <pc:sldMk cId="621066469" sldId="1759"/>
            <ac:spMk id="4" creationId="{2CD63A4E-E37B-41A6-9090-C7BF9F9D4BD7}"/>
          </ac:spMkLst>
        </pc:spChg>
      </pc:sldChg>
      <pc:sldChg chg="addSp delSp modSp add mod">
        <pc:chgData name="伊健 杜" userId="e69aded81da48593" providerId="LiveId" clId="{7F3AFDE1-C357-46BF-BC3D-9F4170648708}" dt="2022-12-06T15:16:10.686" v="3319"/>
        <pc:sldMkLst>
          <pc:docMk/>
          <pc:sldMk cId="2191808266" sldId="1760"/>
        </pc:sldMkLst>
        <pc:spChg chg="mod">
          <ac:chgData name="伊健 杜" userId="e69aded81da48593" providerId="LiveId" clId="{7F3AFDE1-C357-46BF-BC3D-9F4170648708}" dt="2022-12-06T15:16:10.686" v="3319"/>
          <ac:spMkLst>
            <pc:docMk/>
            <pc:sldMk cId="2191808266" sldId="1760"/>
            <ac:spMk id="2" creationId="{10304424-DB4A-36E7-9E0D-D32A5DD0F26C}"/>
          </ac:spMkLst>
        </pc:spChg>
        <pc:spChg chg="mod">
          <ac:chgData name="伊健 杜" userId="e69aded81da48593" providerId="LiveId" clId="{7F3AFDE1-C357-46BF-BC3D-9F4170648708}" dt="2022-12-06T15:16:10.686" v="3319"/>
          <ac:spMkLst>
            <pc:docMk/>
            <pc:sldMk cId="2191808266" sldId="1760"/>
            <ac:spMk id="5" creationId="{E7287B0E-EF55-E721-8EFA-9A9183C0EDF9}"/>
          </ac:spMkLst>
        </pc:spChg>
        <pc:picChg chg="del">
          <ac:chgData name="伊健 杜" userId="e69aded81da48593" providerId="LiveId" clId="{7F3AFDE1-C357-46BF-BC3D-9F4170648708}" dt="2022-12-06T14:22:06.532" v="2060" actId="478"/>
          <ac:picMkLst>
            <pc:docMk/>
            <pc:sldMk cId="2191808266" sldId="1760"/>
            <ac:picMk id="20482" creationId="{766745A5-9F7E-03E6-9E24-422492EB5380}"/>
          </ac:picMkLst>
        </pc:picChg>
        <pc:picChg chg="add mod">
          <ac:chgData name="伊健 杜" userId="e69aded81da48593" providerId="LiveId" clId="{7F3AFDE1-C357-46BF-BC3D-9F4170648708}" dt="2022-12-06T14:23:48.714" v="2168" actId="1076"/>
          <ac:picMkLst>
            <pc:docMk/>
            <pc:sldMk cId="2191808266" sldId="1760"/>
            <ac:picMk id="22530" creationId="{540587DE-6816-A5F6-1B8C-1C47DC2EC918}"/>
          </ac:picMkLst>
        </pc:picChg>
      </pc:sldChg>
      <pc:sldChg chg="addSp delSp modSp add mod">
        <pc:chgData name="伊健 杜" userId="e69aded81da48593" providerId="LiveId" clId="{7F3AFDE1-C357-46BF-BC3D-9F4170648708}" dt="2022-12-06T15:16:10.686" v="3319"/>
        <pc:sldMkLst>
          <pc:docMk/>
          <pc:sldMk cId="3332179650" sldId="1761"/>
        </pc:sldMkLst>
        <pc:spChg chg="mod">
          <ac:chgData name="伊健 杜" userId="e69aded81da48593" providerId="LiveId" clId="{7F3AFDE1-C357-46BF-BC3D-9F4170648708}" dt="2022-12-06T14:24:44.770" v="2185"/>
          <ac:spMkLst>
            <pc:docMk/>
            <pc:sldMk cId="3332179650" sldId="1761"/>
            <ac:spMk id="2" creationId="{10304424-DB4A-36E7-9E0D-D32A5DD0F26C}"/>
          </ac:spMkLst>
        </pc:spChg>
        <pc:spChg chg="mod">
          <ac:chgData name="伊健 杜" userId="e69aded81da48593" providerId="LiveId" clId="{7F3AFDE1-C357-46BF-BC3D-9F4170648708}" dt="2022-12-06T15:16:10.686" v="3319"/>
          <ac:spMkLst>
            <pc:docMk/>
            <pc:sldMk cId="3332179650" sldId="1761"/>
            <ac:spMk id="5" creationId="{E7287B0E-EF55-E721-8EFA-9A9183C0EDF9}"/>
          </ac:spMkLst>
        </pc:spChg>
        <pc:picChg chg="add mod">
          <ac:chgData name="伊健 杜" userId="e69aded81da48593" providerId="LiveId" clId="{7F3AFDE1-C357-46BF-BC3D-9F4170648708}" dt="2022-12-06T14:25:54.258" v="2239" actId="1076"/>
          <ac:picMkLst>
            <pc:docMk/>
            <pc:sldMk cId="3332179650" sldId="1761"/>
            <ac:picMk id="3" creationId="{E6EFF33E-7F6D-D992-D74A-4E247488C40C}"/>
          </ac:picMkLst>
        </pc:picChg>
        <pc:picChg chg="del mod">
          <ac:chgData name="伊健 杜" userId="e69aded81da48593" providerId="LiveId" clId="{7F3AFDE1-C357-46BF-BC3D-9F4170648708}" dt="2022-12-06T14:25:02.717" v="2232" actId="478"/>
          <ac:picMkLst>
            <pc:docMk/>
            <pc:sldMk cId="3332179650" sldId="1761"/>
            <ac:picMk id="22530" creationId="{540587DE-6816-A5F6-1B8C-1C47DC2EC918}"/>
          </ac:picMkLst>
        </pc:picChg>
        <pc:picChg chg="add mod">
          <ac:chgData name="伊健 杜" userId="e69aded81da48593" providerId="LiveId" clId="{7F3AFDE1-C357-46BF-BC3D-9F4170648708}" dt="2022-12-06T14:25:48.508" v="2235" actId="1076"/>
          <ac:picMkLst>
            <pc:docMk/>
            <pc:sldMk cId="3332179650" sldId="1761"/>
            <ac:picMk id="23554" creationId="{FF1F1676-2AFC-48B0-2B97-A26D6182C2B2}"/>
          </ac:picMkLst>
        </pc:picChg>
        <pc:picChg chg="add mod">
          <ac:chgData name="伊健 杜" userId="e69aded81da48593" providerId="LiveId" clId="{7F3AFDE1-C357-46BF-BC3D-9F4170648708}" dt="2022-12-06T14:26:35.984" v="2250" actId="1076"/>
          <ac:picMkLst>
            <pc:docMk/>
            <pc:sldMk cId="3332179650" sldId="1761"/>
            <ac:picMk id="23556" creationId="{65586B70-498B-0070-E109-D7C345209161}"/>
          </ac:picMkLst>
        </pc:picChg>
        <pc:picChg chg="add mod">
          <ac:chgData name="伊健 杜" userId="e69aded81da48593" providerId="LiveId" clId="{7F3AFDE1-C357-46BF-BC3D-9F4170648708}" dt="2022-12-06T14:26:35.138" v="2249" actId="1076"/>
          <ac:picMkLst>
            <pc:docMk/>
            <pc:sldMk cId="3332179650" sldId="1761"/>
            <ac:picMk id="23558" creationId="{FC98D5E3-E1F2-5142-3BA3-9029B9BDF965}"/>
          </ac:picMkLst>
        </pc:picChg>
      </pc:sldChg>
      <pc:sldChg chg="addSp delSp modSp add mod">
        <pc:chgData name="伊健 杜" userId="e69aded81da48593" providerId="LiveId" clId="{7F3AFDE1-C357-46BF-BC3D-9F4170648708}" dt="2022-12-06T15:16:10.686" v="3319"/>
        <pc:sldMkLst>
          <pc:docMk/>
          <pc:sldMk cId="586565132" sldId="1762"/>
        </pc:sldMkLst>
        <pc:spChg chg="mod">
          <ac:chgData name="伊健 杜" userId="e69aded81da48593" providerId="LiveId" clId="{7F3AFDE1-C357-46BF-BC3D-9F4170648708}" dt="2022-12-06T15:16:10.686" v="3319"/>
          <ac:spMkLst>
            <pc:docMk/>
            <pc:sldMk cId="586565132" sldId="1762"/>
            <ac:spMk id="5" creationId="{E7287B0E-EF55-E721-8EFA-9A9183C0EDF9}"/>
          </ac:spMkLst>
        </pc:spChg>
        <pc:picChg chg="del">
          <ac:chgData name="伊健 杜" userId="e69aded81da48593" providerId="LiveId" clId="{7F3AFDE1-C357-46BF-BC3D-9F4170648708}" dt="2022-12-06T14:26:41.055" v="2252" actId="478"/>
          <ac:picMkLst>
            <pc:docMk/>
            <pc:sldMk cId="586565132" sldId="1762"/>
            <ac:picMk id="3" creationId="{E6EFF33E-7F6D-D992-D74A-4E247488C40C}"/>
          </ac:picMkLst>
        </pc:picChg>
        <pc:picChg chg="del">
          <ac:chgData name="伊健 杜" userId="e69aded81da48593" providerId="LiveId" clId="{7F3AFDE1-C357-46BF-BC3D-9F4170648708}" dt="2022-12-06T14:26:41.055" v="2252" actId="478"/>
          <ac:picMkLst>
            <pc:docMk/>
            <pc:sldMk cId="586565132" sldId="1762"/>
            <ac:picMk id="23554" creationId="{FF1F1676-2AFC-48B0-2B97-A26D6182C2B2}"/>
          </ac:picMkLst>
        </pc:picChg>
        <pc:picChg chg="del">
          <ac:chgData name="伊健 杜" userId="e69aded81da48593" providerId="LiveId" clId="{7F3AFDE1-C357-46BF-BC3D-9F4170648708}" dt="2022-12-06T14:26:41.055" v="2252" actId="478"/>
          <ac:picMkLst>
            <pc:docMk/>
            <pc:sldMk cId="586565132" sldId="1762"/>
            <ac:picMk id="23556" creationId="{65586B70-498B-0070-E109-D7C345209161}"/>
          </ac:picMkLst>
        </pc:picChg>
        <pc:picChg chg="del">
          <ac:chgData name="伊健 杜" userId="e69aded81da48593" providerId="LiveId" clId="{7F3AFDE1-C357-46BF-BC3D-9F4170648708}" dt="2022-12-06T14:26:41.055" v="2252" actId="478"/>
          <ac:picMkLst>
            <pc:docMk/>
            <pc:sldMk cId="586565132" sldId="1762"/>
            <ac:picMk id="23558" creationId="{FC98D5E3-E1F2-5142-3BA3-9029B9BDF965}"/>
          </ac:picMkLst>
        </pc:picChg>
        <pc:picChg chg="add mod">
          <ac:chgData name="伊健 杜" userId="e69aded81da48593" providerId="LiveId" clId="{7F3AFDE1-C357-46BF-BC3D-9F4170648708}" dt="2022-12-06T14:27:21.332" v="2342" actId="1076"/>
          <ac:picMkLst>
            <pc:docMk/>
            <pc:sldMk cId="586565132" sldId="1762"/>
            <ac:picMk id="24578" creationId="{3B552D84-8667-14EE-2364-18095E444092}"/>
          </ac:picMkLst>
        </pc:picChg>
      </pc:sldChg>
      <pc:sldChg chg="addSp delSp modSp add mod">
        <pc:chgData name="伊健 杜" userId="e69aded81da48593" providerId="LiveId" clId="{7F3AFDE1-C357-46BF-BC3D-9F4170648708}" dt="2022-12-06T15:16:10.686" v="3319"/>
        <pc:sldMkLst>
          <pc:docMk/>
          <pc:sldMk cId="1560302308" sldId="1763"/>
        </pc:sldMkLst>
        <pc:spChg chg="mod">
          <ac:chgData name="伊健 杜" userId="e69aded81da48593" providerId="LiveId" clId="{7F3AFDE1-C357-46BF-BC3D-9F4170648708}" dt="2022-12-06T15:16:10.686" v="3319"/>
          <ac:spMkLst>
            <pc:docMk/>
            <pc:sldMk cId="1560302308" sldId="1763"/>
            <ac:spMk id="3" creationId="{AFF80177-B508-486C-D283-AFDDC448C9C4}"/>
          </ac:spMkLst>
        </pc:spChg>
        <pc:spChg chg="mod">
          <ac:chgData name="伊健 杜" userId="e69aded81da48593" providerId="LiveId" clId="{7F3AFDE1-C357-46BF-BC3D-9F4170648708}" dt="2022-12-06T15:16:10.686" v="3319"/>
          <ac:spMkLst>
            <pc:docMk/>
            <pc:sldMk cId="1560302308" sldId="1763"/>
            <ac:spMk id="5" creationId="{E7287B0E-EF55-E721-8EFA-9A9183C0EDF9}"/>
          </ac:spMkLst>
        </pc:spChg>
        <pc:picChg chg="add mod">
          <ac:chgData name="伊健 杜" userId="e69aded81da48593" providerId="LiveId" clId="{7F3AFDE1-C357-46BF-BC3D-9F4170648708}" dt="2022-12-06T14:31:34.596" v="2480" actId="1076"/>
          <ac:picMkLst>
            <pc:docMk/>
            <pc:sldMk cId="1560302308" sldId="1763"/>
            <ac:picMk id="4" creationId="{79CFF09D-EDC4-7D2D-F571-E1E84BB97CDE}"/>
          </ac:picMkLst>
        </pc:picChg>
        <pc:picChg chg="del">
          <ac:chgData name="伊健 杜" userId="e69aded81da48593" providerId="LiveId" clId="{7F3AFDE1-C357-46BF-BC3D-9F4170648708}" dt="2022-12-06T14:29:51.866" v="2476" actId="478"/>
          <ac:picMkLst>
            <pc:docMk/>
            <pc:sldMk cId="1560302308" sldId="1763"/>
            <ac:picMk id="12290" creationId="{D77A4410-2F98-BA33-78B9-1D6944B839AB}"/>
          </ac:picMkLst>
        </pc:picChg>
      </pc:sldChg>
      <pc:sldChg chg="addSp modSp add mod">
        <pc:chgData name="伊健 杜" userId="e69aded81da48593" providerId="LiveId" clId="{7F3AFDE1-C357-46BF-BC3D-9F4170648708}" dt="2022-12-06T16:17:19.025" v="3360"/>
        <pc:sldMkLst>
          <pc:docMk/>
          <pc:sldMk cId="855232527" sldId="1764"/>
        </pc:sldMkLst>
        <pc:spChg chg="add mod">
          <ac:chgData name="伊健 杜" userId="e69aded81da48593" providerId="LiveId" clId="{7F3AFDE1-C357-46BF-BC3D-9F4170648708}" dt="2022-12-06T15:16:10.686" v="3319"/>
          <ac:spMkLst>
            <pc:docMk/>
            <pc:sldMk cId="855232527" sldId="1764"/>
            <ac:spMk id="2" creationId="{D8C08E09-0A75-ECAB-5BEC-4290C53F23F9}"/>
          </ac:spMkLst>
        </pc:spChg>
        <pc:spChg chg="add mod">
          <ac:chgData name="伊健 杜" userId="e69aded81da48593" providerId="LiveId" clId="{7F3AFDE1-C357-46BF-BC3D-9F4170648708}" dt="2022-12-06T16:17:19.025" v="3360"/>
          <ac:spMkLst>
            <pc:docMk/>
            <pc:sldMk cId="855232527" sldId="1764"/>
            <ac:spMk id="3" creationId="{9F4947CA-AE61-E867-C892-EB13D4199836}"/>
          </ac:spMkLst>
        </pc:spChg>
        <pc:spChg chg="mod">
          <ac:chgData name="伊健 杜" userId="e69aded81da48593" providerId="LiveId" clId="{7F3AFDE1-C357-46BF-BC3D-9F4170648708}" dt="2022-12-06T14:42:30.142" v="2521" actId="20577"/>
          <ac:spMkLst>
            <pc:docMk/>
            <pc:sldMk cId="855232527" sldId="1764"/>
            <ac:spMk id="4" creationId="{2CD63A4E-E37B-41A6-9090-C7BF9F9D4BD7}"/>
          </ac:spMkLst>
        </pc:spChg>
        <pc:picChg chg="add mod">
          <ac:chgData name="伊健 杜" userId="e69aded81da48593" providerId="LiveId" clId="{7F3AFDE1-C357-46BF-BC3D-9F4170648708}" dt="2022-12-06T14:46:46.609" v="2754" actId="1076"/>
          <ac:picMkLst>
            <pc:docMk/>
            <pc:sldMk cId="855232527" sldId="1764"/>
            <ac:picMk id="27650" creationId="{69EA1D9F-8F38-6E95-5201-DA304FF98D0A}"/>
          </ac:picMkLst>
        </pc:picChg>
      </pc:sldChg>
      <pc:sldChg chg="addSp modSp add mod">
        <pc:chgData name="伊健 杜" userId="e69aded81da48593" providerId="LiveId" clId="{7F3AFDE1-C357-46BF-BC3D-9F4170648708}" dt="2022-12-06T15:16:10.686" v="3319"/>
        <pc:sldMkLst>
          <pc:docMk/>
          <pc:sldMk cId="1086137213" sldId="1765"/>
        </pc:sldMkLst>
        <pc:spChg chg="add mod">
          <ac:chgData name="伊健 杜" userId="e69aded81da48593" providerId="LiveId" clId="{7F3AFDE1-C357-46BF-BC3D-9F4170648708}" dt="2022-12-06T15:16:10.686" v="3319"/>
          <ac:spMkLst>
            <pc:docMk/>
            <pc:sldMk cId="1086137213" sldId="1765"/>
            <ac:spMk id="2" creationId="{C7114CEE-F26D-44AC-928C-AD0DA0D88B90}"/>
          </ac:spMkLst>
        </pc:spChg>
        <pc:spChg chg="mod">
          <ac:chgData name="伊健 杜" userId="e69aded81da48593" providerId="LiveId" clId="{7F3AFDE1-C357-46BF-BC3D-9F4170648708}" dt="2022-12-06T15:16:10.686" v="3319"/>
          <ac:spMkLst>
            <pc:docMk/>
            <pc:sldMk cId="1086137213" sldId="1765"/>
            <ac:spMk id="4" creationId="{2CD63A4E-E37B-41A6-9090-C7BF9F9D4BD7}"/>
          </ac:spMkLst>
        </pc:spChg>
      </pc:sldChg>
      <pc:sldChg chg="addSp delSp modSp add mod">
        <pc:chgData name="伊健 杜" userId="e69aded81da48593" providerId="LiveId" clId="{7F3AFDE1-C357-46BF-BC3D-9F4170648708}" dt="2022-12-06T15:16:10.686" v="3319"/>
        <pc:sldMkLst>
          <pc:docMk/>
          <pc:sldMk cId="322042154" sldId="1766"/>
        </pc:sldMkLst>
        <pc:spChg chg="mod">
          <ac:chgData name="伊健 杜" userId="e69aded81da48593" providerId="LiveId" clId="{7F3AFDE1-C357-46BF-BC3D-9F4170648708}" dt="2022-12-06T15:16:10.686" v="3319"/>
          <ac:spMkLst>
            <pc:docMk/>
            <pc:sldMk cId="322042154" sldId="1766"/>
            <ac:spMk id="2" creationId="{10304424-DB4A-36E7-9E0D-D32A5DD0F26C}"/>
          </ac:spMkLst>
        </pc:spChg>
        <pc:spChg chg="add del">
          <ac:chgData name="伊健 杜" userId="e69aded81da48593" providerId="LiveId" clId="{7F3AFDE1-C357-46BF-BC3D-9F4170648708}" dt="2022-12-06T14:46:24.568" v="2747" actId="478"/>
          <ac:spMkLst>
            <pc:docMk/>
            <pc:sldMk cId="322042154" sldId="1766"/>
            <ac:spMk id="3" creationId="{727C2F05-CB8D-3FA0-E850-D731C92FF5BF}"/>
          </ac:spMkLst>
        </pc:spChg>
        <pc:spChg chg="mod">
          <ac:chgData name="伊健 杜" userId="e69aded81da48593" providerId="LiveId" clId="{7F3AFDE1-C357-46BF-BC3D-9F4170648708}" dt="2022-12-06T15:16:10.686" v="3319"/>
          <ac:spMkLst>
            <pc:docMk/>
            <pc:sldMk cId="322042154" sldId="1766"/>
            <ac:spMk id="5" creationId="{E7287B0E-EF55-E721-8EFA-9A9183C0EDF9}"/>
          </ac:spMkLst>
        </pc:spChg>
        <pc:picChg chg="add mod">
          <ac:chgData name="伊健 杜" userId="e69aded81da48593" providerId="LiveId" clId="{7F3AFDE1-C357-46BF-BC3D-9F4170648708}" dt="2022-12-06T14:46:38.119" v="2751" actId="1076"/>
          <ac:picMkLst>
            <pc:docMk/>
            <pc:sldMk cId="322042154" sldId="1766"/>
            <ac:picMk id="6" creationId="{BFDEE25E-155A-2DE4-5973-613FFE054158}"/>
          </ac:picMkLst>
        </pc:picChg>
        <pc:picChg chg="del">
          <ac:chgData name="伊健 杜" userId="e69aded81da48593" providerId="LiveId" clId="{7F3AFDE1-C357-46BF-BC3D-9F4170648708}" dt="2022-12-06T14:45:31.991" v="2742" actId="478"/>
          <ac:picMkLst>
            <pc:docMk/>
            <pc:sldMk cId="322042154" sldId="1766"/>
            <ac:picMk id="20482" creationId="{766745A5-9F7E-03E6-9E24-422492EB5380}"/>
          </ac:picMkLst>
        </pc:picChg>
      </pc:sldChg>
      <pc:sldChg chg="delSp modSp add mod">
        <pc:chgData name="伊健 杜" userId="e69aded81da48593" providerId="LiveId" clId="{7F3AFDE1-C357-46BF-BC3D-9F4170648708}" dt="2022-12-06T15:16:10.686" v="3319"/>
        <pc:sldMkLst>
          <pc:docMk/>
          <pc:sldMk cId="1976426888" sldId="1767"/>
        </pc:sldMkLst>
        <pc:spChg chg="del">
          <ac:chgData name="伊健 杜" userId="e69aded81da48593" providerId="LiveId" clId="{7F3AFDE1-C357-46BF-BC3D-9F4170648708}" dt="2022-12-06T14:47:04.419" v="2785" actId="478"/>
          <ac:spMkLst>
            <pc:docMk/>
            <pc:sldMk cId="1976426888" sldId="1767"/>
            <ac:spMk id="2" creationId="{C7114CEE-F26D-44AC-928C-AD0DA0D88B90}"/>
          </ac:spMkLst>
        </pc:spChg>
        <pc:spChg chg="mod">
          <ac:chgData name="伊健 杜" userId="e69aded81da48593" providerId="LiveId" clId="{7F3AFDE1-C357-46BF-BC3D-9F4170648708}" dt="2022-12-06T15:16:10.686" v="3319"/>
          <ac:spMkLst>
            <pc:docMk/>
            <pc:sldMk cId="1976426888" sldId="1767"/>
            <ac:spMk id="4" creationId="{2CD63A4E-E37B-41A6-9090-C7BF9F9D4BD7}"/>
          </ac:spMkLst>
        </pc:spChg>
      </pc:sldChg>
      <pc:sldChg chg="addSp delSp modSp add mod">
        <pc:chgData name="伊健 杜" userId="e69aded81da48593" providerId="LiveId" clId="{7F3AFDE1-C357-46BF-BC3D-9F4170648708}" dt="2022-12-06T15:16:10.686" v="3319"/>
        <pc:sldMkLst>
          <pc:docMk/>
          <pc:sldMk cId="974374568" sldId="1768"/>
        </pc:sldMkLst>
        <pc:spChg chg="mod">
          <ac:chgData name="伊健 杜" userId="e69aded81da48593" providerId="LiveId" clId="{7F3AFDE1-C357-46BF-BC3D-9F4170648708}" dt="2022-12-06T14:47:46.012" v="2873"/>
          <ac:spMkLst>
            <pc:docMk/>
            <pc:sldMk cId="974374568" sldId="1768"/>
            <ac:spMk id="2" creationId="{10304424-DB4A-36E7-9E0D-D32A5DD0F26C}"/>
          </ac:spMkLst>
        </pc:spChg>
        <pc:spChg chg="mod">
          <ac:chgData name="伊健 杜" userId="e69aded81da48593" providerId="LiveId" clId="{7F3AFDE1-C357-46BF-BC3D-9F4170648708}" dt="2022-12-06T15:16:10.686" v="3319"/>
          <ac:spMkLst>
            <pc:docMk/>
            <pc:sldMk cId="974374568" sldId="1768"/>
            <ac:spMk id="5" creationId="{E7287B0E-EF55-E721-8EFA-9A9183C0EDF9}"/>
          </ac:spMkLst>
        </pc:spChg>
        <pc:picChg chg="del">
          <ac:chgData name="伊健 杜" userId="e69aded81da48593" providerId="LiveId" clId="{7F3AFDE1-C357-46BF-BC3D-9F4170648708}" dt="2022-12-06T14:48:49.918" v="2939" actId="478"/>
          <ac:picMkLst>
            <pc:docMk/>
            <pc:sldMk cId="974374568" sldId="1768"/>
            <ac:picMk id="6" creationId="{BFDEE25E-155A-2DE4-5973-613FFE054158}"/>
          </ac:picMkLst>
        </pc:picChg>
        <pc:picChg chg="add mod">
          <ac:chgData name="伊健 杜" userId="e69aded81da48593" providerId="LiveId" clId="{7F3AFDE1-C357-46BF-BC3D-9F4170648708}" dt="2022-12-06T14:48:51.653" v="2941" actId="1076"/>
          <ac:picMkLst>
            <pc:docMk/>
            <pc:sldMk cId="974374568" sldId="1768"/>
            <ac:picMk id="29698" creationId="{2DB5C6FC-6491-9338-9F31-E901C900F966}"/>
          </ac:picMkLst>
        </pc:picChg>
      </pc:sldChg>
      <pc:sldChg chg="addSp delSp modSp add mod">
        <pc:chgData name="伊健 杜" userId="e69aded81da48593" providerId="LiveId" clId="{7F3AFDE1-C357-46BF-BC3D-9F4170648708}" dt="2022-12-06T15:16:10.686" v="3319"/>
        <pc:sldMkLst>
          <pc:docMk/>
          <pc:sldMk cId="1829306694" sldId="1769"/>
        </pc:sldMkLst>
        <pc:spChg chg="mod">
          <ac:chgData name="伊健 杜" userId="e69aded81da48593" providerId="LiveId" clId="{7F3AFDE1-C357-46BF-BC3D-9F4170648708}" dt="2022-12-06T15:16:10.686" v="3319"/>
          <ac:spMkLst>
            <pc:docMk/>
            <pc:sldMk cId="1829306694" sldId="1769"/>
            <ac:spMk id="5" creationId="{E7287B0E-EF55-E721-8EFA-9A9183C0EDF9}"/>
          </ac:spMkLst>
        </pc:spChg>
        <pc:picChg chg="del">
          <ac:chgData name="伊健 杜" userId="e69aded81da48593" providerId="LiveId" clId="{7F3AFDE1-C357-46BF-BC3D-9F4170648708}" dt="2022-12-06T14:49:52.272" v="3097" actId="478"/>
          <ac:picMkLst>
            <pc:docMk/>
            <pc:sldMk cId="1829306694" sldId="1769"/>
            <ac:picMk id="29698" creationId="{2DB5C6FC-6491-9338-9F31-E901C900F966}"/>
          </ac:picMkLst>
        </pc:picChg>
        <pc:picChg chg="add mod">
          <ac:chgData name="伊健 杜" userId="e69aded81da48593" providerId="LiveId" clId="{7F3AFDE1-C357-46BF-BC3D-9F4170648708}" dt="2022-12-06T14:50:25.005" v="3099" actId="1076"/>
          <ac:picMkLst>
            <pc:docMk/>
            <pc:sldMk cId="1829306694" sldId="1769"/>
            <ac:picMk id="31746" creationId="{9C4FBB0C-1691-5665-0470-23A6D01D3166}"/>
          </ac:picMkLst>
        </pc:picChg>
      </pc:sldChg>
      <pc:sldChg chg="addSp delSp modSp add mod">
        <pc:chgData name="伊健 杜" userId="e69aded81da48593" providerId="LiveId" clId="{7F3AFDE1-C357-46BF-BC3D-9F4170648708}" dt="2022-12-06T15:16:10.686" v="3319"/>
        <pc:sldMkLst>
          <pc:docMk/>
          <pc:sldMk cId="185223128" sldId="1770"/>
        </pc:sldMkLst>
        <pc:spChg chg="mod">
          <ac:chgData name="伊健 杜" userId="e69aded81da48593" providerId="LiveId" clId="{7F3AFDE1-C357-46BF-BC3D-9F4170648708}" dt="2022-12-06T15:16:10.686" v="3319"/>
          <ac:spMkLst>
            <pc:docMk/>
            <pc:sldMk cId="185223128" sldId="1770"/>
            <ac:spMk id="2" creationId="{10304424-DB4A-36E7-9E0D-D32A5DD0F26C}"/>
          </ac:spMkLst>
        </pc:spChg>
        <pc:spChg chg="add del">
          <ac:chgData name="伊健 杜" userId="e69aded81da48593" providerId="LiveId" clId="{7F3AFDE1-C357-46BF-BC3D-9F4170648708}" dt="2022-12-06T14:52:02.323" v="3248" actId="478"/>
          <ac:spMkLst>
            <pc:docMk/>
            <pc:sldMk cId="185223128" sldId="1770"/>
            <ac:spMk id="3" creationId="{5731BC63-343D-FCCE-FF37-E1ADCED7BC98}"/>
          </ac:spMkLst>
        </pc:spChg>
        <pc:spChg chg="mod">
          <ac:chgData name="伊健 杜" userId="e69aded81da48593" providerId="LiveId" clId="{7F3AFDE1-C357-46BF-BC3D-9F4170648708}" dt="2022-12-06T15:16:10.686" v="3319"/>
          <ac:spMkLst>
            <pc:docMk/>
            <pc:sldMk cId="185223128" sldId="1770"/>
            <ac:spMk id="5" creationId="{E7287B0E-EF55-E721-8EFA-9A9183C0EDF9}"/>
          </ac:spMkLst>
        </pc:spChg>
        <pc:picChg chg="add mod">
          <ac:chgData name="伊健 杜" userId="e69aded81da48593" providerId="LiveId" clId="{7F3AFDE1-C357-46BF-BC3D-9F4170648708}" dt="2022-12-06T14:52:11.897" v="3252" actId="1076"/>
          <ac:picMkLst>
            <pc:docMk/>
            <pc:sldMk cId="185223128" sldId="1770"/>
            <ac:picMk id="6" creationId="{9D3806F7-8324-C7FC-BD09-AFA377DF06BD}"/>
          </ac:picMkLst>
        </pc:picChg>
        <pc:picChg chg="del">
          <ac:chgData name="伊健 杜" userId="e69aded81da48593" providerId="LiveId" clId="{7F3AFDE1-C357-46BF-BC3D-9F4170648708}" dt="2022-12-06T14:51:40.837" v="3246" actId="478"/>
          <ac:picMkLst>
            <pc:docMk/>
            <pc:sldMk cId="185223128" sldId="1770"/>
            <ac:picMk id="31746" creationId="{9C4FBB0C-1691-5665-0470-23A6D01D3166}"/>
          </ac:picMkLst>
        </pc:picChg>
      </pc:sldChg>
      <pc:sldChg chg="addSp delSp modSp add mod">
        <pc:chgData name="伊健 杜" userId="e69aded81da48593" providerId="LiveId" clId="{7F3AFDE1-C357-46BF-BC3D-9F4170648708}" dt="2022-12-06T15:16:10.686" v="3319"/>
        <pc:sldMkLst>
          <pc:docMk/>
          <pc:sldMk cId="3505755174" sldId="1771"/>
        </pc:sldMkLst>
        <pc:spChg chg="mod">
          <ac:chgData name="伊健 杜" userId="e69aded81da48593" providerId="LiveId" clId="{7F3AFDE1-C357-46BF-BC3D-9F4170648708}" dt="2022-12-06T15:16:10.686" v="3319"/>
          <ac:spMkLst>
            <pc:docMk/>
            <pc:sldMk cId="3505755174" sldId="1771"/>
            <ac:spMk id="2" creationId="{10304424-DB4A-36E7-9E0D-D32A5DD0F26C}"/>
          </ac:spMkLst>
        </pc:spChg>
        <pc:spChg chg="mod">
          <ac:chgData name="伊健 杜" userId="e69aded81da48593" providerId="LiveId" clId="{7F3AFDE1-C357-46BF-BC3D-9F4170648708}" dt="2022-12-06T15:16:10.686" v="3319"/>
          <ac:spMkLst>
            <pc:docMk/>
            <pc:sldMk cId="3505755174" sldId="1771"/>
            <ac:spMk id="5" creationId="{E7287B0E-EF55-E721-8EFA-9A9183C0EDF9}"/>
          </ac:spMkLst>
        </pc:spChg>
        <pc:picChg chg="del">
          <ac:chgData name="伊健 杜" userId="e69aded81da48593" providerId="LiveId" clId="{7F3AFDE1-C357-46BF-BC3D-9F4170648708}" dt="2022-12-06T14:52:16.799" v="3254" actId="478"/>
          <ac:picMkLst>
            <pc:docMk/>
            <pc:sldMk cId="3505755174" sldId="1771"/>
            <ac:picMk id="6" creationId="{9D3806F7-8324-C7FC-BD09-AFA377DF06BD}"/>
          </ac:picMkLst>
        </pc:picChg>
        <pc:picChg chg="add mod">
          <ac:chgData name="伊健 杜" userId="e69aded81da48593" providerId="LiveId" clId="{7F3AFDE1-C357-46BF-BC3D-9F4170648708}" dt="2022-12-06T14:52:49.061" v="3318" actId="1076"/>
          <ac:picMkLst>
            <pc:docMk/>
            <pc:sldMk cId="3505755174" sldId="1771"/>
            <ac:picMk id="33794" creationId="{A7D574E1-9CE8-28B7-6082-CCCC3A6C6A70}"/>
          </ac:picMkLst>
        </pc:picChg>
      </pc:sldChg>
      <pc:sldChg chg="modSp add mod modNotesTx">
        <pc:chgData name="伊健 杜" userId="e69aded81da48593" providerId="LiveId" clId="{7F3AFDE1-C357-46BF-BC3D-9F4170648708}" dt="2022-12-07T14:19:20.642" v="6104"/>
        <pc:sldMkLst>
          <pc:docMk/>
          <pc:sldMk cId="3648116519" sldId="1772"/>
        </pc:sldMkLst>
        <pc:spChg chg="mod">
          <ac:chgData name="伊健 杜" userId="e69aded81da48593" providerId="LiveId" clId="{7F3AFDE1-C357-46BF-BC3D-9F4170648708}" dt="2022-12-07T14:19:20.642" v="6104"/>
          <ac:spMkLst>
            <pc:docMk/>
            <pc:sldMk cId="3648116519" sldId="1772"/>
            <ac:spMk id="4" creationId="{2CD63A4E-E37B-41A6-9090-C7BF9F9D4BD7}"/>
          </ac:spMkLst>
        </pc:spChg>
      </pc:sldChg>
      <pc:sldChg chg="addSp delSp modSp add mod">
        <pc:chgData name="伊健 杜" userId="e69aded81da48593" providerId="LiveId" clId="{7F3AFDE1-C357-46BF-BC3D-9F4170648708}" dt="2022-12-07T14:19:20.642" v="6104"/>
        <pc:sldMkLst>
          <pc:docMk/>
          <pc:sldMk cId="858475834" sldId="1773"/>
        </pc:sldMkLst>
        <pc:spChg chg="mod">
          <ac:chgData name="伊健 杜" userId="e69aded81da48593" providerId="LiveId" clId="{7F3AFDE1-C357-46BF-BC3D-9F4170648708}" dt="2022-12-07T14:19:20.642" v="6104"/>
          <ac:spMkLst>
            <pc:docMk/>
            <pc:sldMk cId="858475834" sldId="1773"/>
            <ac:spMk id="2" creationId="{10304424-DB4A-36E7-9E0D-D32A5DD0F26C}"/>
          </ac:spMkLst>
        </pc:spChg>
        <pc:spChg chg="mod">
          <ac:chgData name="伊健 杜" userId="e69aded81da48593" providerId="LiveId" clId="{7F3AFDE1-C357-46BF-BC3D-9F4170648708}" dt="2022-12-07T14:19:20.642" v="6104"/>
          <ac:spMkLst>
            <pc:docMk/>
            <pc:sldMk cId="858475834" sldId="1773"/>
            <ac:spMk id="5" creationId="{E7287B0E-EF55-E721-8EFA-9A9183C0EDF9}"/>
          </ac:spMkLst>
        </pc:spChg>
        <pc:picChg chg="del">
          <ac:chgData name="伊健 杜" userId="e69aded81da48593" providerId="LiveId" clId="{7F3AFDE1-C357-46BF-BC3D-9F4170648708}" dt="2022-12-07T13:35:10.061" v="3562" actId="478"/>
          <ac:picMkLst>
            <pc:docMk/>
            <pc:sldMk cId="858475834" sldId="1773"/>
            <ac:picMk id="6" creationId="{9D3806F7-8324-C7FC-BD09-AFA377DF06BD}"/>
          </ac:picMkLst>
        </pc:picChg>
        <pc:picChg chg="add mod">
          <ac:chgData name="伊健 杜" userId="e69aded81da48593" providerId="LiveId" clId="{7F3AFDE1-C357-46BF-BC3D-9F4170648708}" dt="2022-12-07T13:37:49.043" v="3686" actId="1076"/>
          <ac:picMkLst>
            <pc:docMk/>
            <pc:sldMk cId="858475834" sldId="1773"/>
            <ac:picMk id="1026" creationId="{87032302-5165-57F8-857C-4BE3A7CB2D01}"/>
          </ac:picMkLst>
        </pc:picChg>
      </pc:sldChg>
      <pc:sldChg chg="addSp delSp modSp add mod">
        <pc:chgData name="伊健 杜" userId="e69aded81da48593" providerId="LiveId" clId="{7F3AFDE1-C357-46BF-BC3D-9F4170648708}" dt="2022-12-07T14:19:20.642" v="6104"/>
        <pc:sldMkLst>
          <pc:docMk/>
          <pc:sldMk cId="1581455296" sldId="1774"/>
        </pc:sldMkLst>
        <pc:spChg chg="mod">
          <ac:chgData name="伊健 杜" userId="e69aded81da48593" providerId="LiveId" clId="{7F3AFDE1-C357-46BF-BC3D-9F4170648708}" dt="2022-12-07T14:19:20.642" v="6104"/>
          <ac:spMkLst>
            <pc:docMk/>
            <pc:sldMk cId="1581455296" sldId="1774"/>
            <ac:spMk id="2" creationId="{10304424-DB4A-36E7-9E0D-D32A5DD0F26C}"/>
          </ac:spMkLst>
        </pc:spChg>
        <pc:spChg chg="mod">
          <ac:chgData name="伊健 杜" userId="e69aded81da48593" providerId="LiveId" clId="{7F3AFDE1-C357-46BF-BC3D-9F4170648708}" dt="2022-12-07T14:19:20.642" v="6104"/>
          <ac:spMkLst>
            <pc:docMk/>
            <pc:sldMk cId="1581455296" sldId="1774"/>
            <ac:spMk id="5" creationId="{E7287B0E-EF55-E721-8EFA-9A9183C0EDF9}"/>
          </ac:spMkLst>
        </pc:spChg>
        <pc:picChg chg="del">
          <ac:chgData name="伊健 杜" userId="e69aded81da48593" providerId="LiveId" clId="{7F3AFDE1-C357-46BF-BC3D-9F4170648708}" dt="2022-12-07T13:38:41.182" v="3802" actId="478"/>
          <ac:picMkLst>
            <pc:docMk/>
            <pc:sldMk cId="1581455296" sldId="1774"/>
            <ac:picMk id="1026" creationId="{87032302-5165-57F8-857C-4BE3A7CB2D01}"/>
          </ac:picMkLst>
        </pc:picChg>
        <pc:picChg chg="add mod">
          <ac:chgData name="伊健 杜" userId="e69aded81da48593" providerId="LiveId" clId="{7F3AFDE1-C357-46BF-BC3D-9F4170648708}" dt="2022-12-07T13:40:45.742" v="3823" actId="1076"/>
          <ac:picMkLst>
            <pc:docMk/>
            <pc:sldMk cId="1581455296" sldId="1774"/>
            <ac:picMk id="2050" creationId="{F21B7E77-C77F-0EF7-06CB-70A3D2A728B5}"/>
          </ac:picMkLst>
        </pc:picChg>
        <pc:picChg chg="add mod">
          <ac:chgData name="伊健 杜" userId="e69aded81da48593" providerId="LiveId" clId="{7F3AFDE1-C357-46BF-BC3D-9F4170648708}" dt="2022-12-07T13:40:45.742" v="3823" actId="1076"/>
          <ac:picMkLst>
            <pc:docMk/>
            <pc:sldMk cId="1581455296" sldId="1774"/>
            <ac:picMk id="2052" creationId="{ABC14D17-3899-F6EA-BF4F-92F96BB2656C}"/>
          </ac:picMkLst>
        </pc:picChg>
        <pc:picChg chg="add mod">
          <ac:chgData name="伊健 杜" userId="e69aded81da48593" providerId="LiveId" clId="{7F3AFDE1-C357-46BF-BC3D-9F4170648708}" dt="2022-12-07T13:40:45.742" v="3823" actId="1076"/>
          <ac:picMkLst>
            <pc:docMk/>
            <pc:sldMk cId="1581455296" sldId="1774"/>
            <ac:picMk id="2054" creationId="{8122791E-9A90-F64B-3729-00AB3FD3F931}"/>
          </ac:picMkLst>
        </pc:picChg>
      </pc:sldChg>
      <pc:sldChg chg="addSp delSp modSp add mod">
        <pc:chgData name="伊健 杜" userId="e69aded81da48593" providerId="LiveId" clId="{7F3AFDE1-C357-46BF-BC3D-9F4170648708}" dt="2022-12-07T14:19:20.642" v="6104"/>
        <pc:sldMkLst>
          <pc:docMk/>
          <pc:sldMk cId="3554929198" sldId="1775"/>
        </pc:sldMkLst>
        <pc:spChg chg="mod">
          <ac:chgData name="伊健 杜" userId="e69aded81da48593" providerId="LiveId" clId="{7F3AFDE1-C357-46BF-BC3D-9F4170648708}" dt="2022-12-07T14:19:20.642" v="6104"/>
          <ac:spMkLst>
            <pc:docMk/>
            <pc:sldMk cId="3554929198" sldId="1775"/>
            <ac:spMk id="2" creationId="{10304424-DB4A-36E7-9E0D-D32A5DD0F26C}"/>
          </ac:spMkLst>
        </pc:spChg>
        <pc:spChg chg="mod">
          <ac:chgData name="伊健 杜" userId="e69aded81da48593" providerId="LiveId" clId="{7F3AFDE1-C357-46BF-BC3D-9F4170648708}" dt="2022-12-07T14:19:20.642" v="6104"/>
          <ac:spMkLst>
            <pc:docMk/>
            <pc:sldMk cId="3554929198" sldId="1775"/>
            <ac:spMk id="5" creationId="{E7287B0E-EF55-E721-8EFA-9A9183C0EDF9}"/>
          </ac:spMkLst>
        </pc:spChg>
        <pc:picChg chg="del">
          <ac:chgData name="伊健 杜" userId="e69aded81da48593" providerId="LiveId" clId="{7F3AFDE1-C357-46BF-BC3D-9F4170648708}" dt="2022-12-07T13:43:19.769" v="4159" actId="478"/>
          <ac:picMkLst>
            <pc:docMk/>
            <pc:sldMk cId="3554929198" sldId="1775"/>
            <ac:picMk id="1026" creationId="{87032302-5165-57F8-857C-4BE3A7CB2D01}"/>
          </ac:picMkLst>
        </pc:picChg>
        <pc:picChg chg="add mod">
          <ac:chgData name="伊健 杜" userId="e69aded81da48593" providerId="LiveId" clId="{7F3AFDE1-C357-46BF-BC3D-9F4170648708}" dt="2022-12-07T13:43:32.951" v="4161" actId="1076"/>
          <ac:picMkLst>
            <pc:docMk/>
            <pc:sldMk cId="3554929198" sldId="1775"/>
            <ac:picMk id="3074" creationId="{FDBC47E0-32C9-0A40-9D22-E5A6482C04A6}"/>
          </ac:picMkLst>
        </pc:picChg>
      </pc:sldChg>
      <pc:sldChg chg="addSp delSp modSp add mod">
        <pc:chgData name="伊健 杜" userId="e69aded81da48593" providerId="LiveId" clId="{7F3AFDE1-C357-46BF-BC3D-9F4170648708}" dt="2022-12-07T14:19:20.642" v="6104"/>
        <pc:sldMkLst>
          <pc:docMk/>
          <pc:sldMk cId="3121117679" sldId="1776"/>
        </pc:sldMkLst>
        <pc:spChg chg="mod">
          <ac:chgData name="伊健 杜" userId="e69aded81da48593" providerId="LiveId" clId="{7F3AFDE1-C357-46BF-BC3D-9F4170648708}" dt="2022-12-07T14:19:20.642" v="6104"/>
          <ac:spMkLst>
            <pc:docMk/>
            <pc:sldMk cId="3121117679" sldId="1776"/>
            <ac:spMk id="2" creationId="{10304424-DB4A-36E7-9E0D-D32A5DD0F26C}"/>
          </ac:spMkLst>
        </pc:spChg>
        <pc:spChg chg="mod">
          <ac:chgData name="伊健 杜" userId="e69aded81da48593" providerId="LiveId" clId="{7F3AFDE1-C357-46BF-BC3D-9F4170648708}" dt="2022-12-07T14:19:20.642" v="6104"/>
          <ac:spMkLst>
            <pc:docMk/>
            <pc:sldMk cId="3121117679" sldId="1776"/>
            <ac:spMk id="5" creationId="{E7287B0E-EF55-E721-8EFA-9A9183C0EDF9}"/>
          </ac:spMkLst>
        </pc:spChg>
        <pc:picChg chg="del">
          <ac:chgData name="伊健 杜" userId="e69aded81da48593" providerId="LiveId" clId="{7F3AFDE1-C357-46BF-BC3D-9F4170648708}" dt="2022-12-07T13:44:42.825" v="4336" actId="478"/>
          <ac:picMkLst>
            <pc:docMk/>
            <pc:sldMk cId="3121117679" sldId="1776"/>
            <ac:picMk id="3074" creationId="{FDBC47E0-32C9-0A40-9D22-E5A6482C04A6}"/>
          </ac:picMkLst>
        </pc:picChg>
        <pc:picChg chg="add mod">
          <ac:chgData name="伊健 杜" userId="e69aded81da48593" providerId="LiveId" clId="{7F3AFDE1-C357-46BF-BC3D-9F4170648708}" dt="2022-12-07T13:45:30.119" v="4340" actId="1076"/>
          <ac:picMkLst>
            <pc:docMk/>
            <pc:sldMk cId="3121117679" sldId="1776"/>
            <ac:picMk id="4098" creationId="{9DE1D169-DDF0-34AA-9F39-CC7DA390ABB5}"/>
          </ac:picMkLst>
        </pc:picChg>
      </pc:sldChg>
      <pc:sldChg chg="addSp modSp add mod">
        <pc:chgData name="伊健 杜" userId="e69aded81da48593" providerId="LiveId" clId="{7F3AFDE1-C357-46BF-BC3D-9F4170648708}" dt="2022-12-07T14:19:20.642" v="6104"/>
        <pc:sldMkLst>
          <pc:docMk/>
          <pc:sldMk cId="2441960114" sldId="1777"/>
        </pc:sldMkLst>
        <pc:spChg chg="add mod">
          <ac:chgData name="伊健 杜" userId="e69aded81da48593" providerId="LiveId" clId="{7F3AFDE1-C357-46BF-BC3D-9F4170648708}" dt="2022-12-07T14:19:20.642" v="6104"/>
          <ac:spMkLst>
            <pc:docMk/>
            <pc:sldMk cId="2441960114" sldId="1777"/>
            <ac:spMk id="2" creationId="{F3928636-69EC-98B5-B456-6CA8E252B8F3}"/>
          </ac:spMkLst>
        </pc:spChg>
        <pc:spChg chg="mod">
          <ac:chgData name="伊健 杜" userId="e69aded81da48593" providerId="LiveId" clId="{7F3AFDE1-C357-46BF-BC3D-9F4170648708}" dt="2022-12-07T14:19:20.642" v="6104"/>
          <ac:spMkLst>
            <pc:docMk/>
            <pc:sldMk cId="2441960114" sldId="1777"/>
            <ac:spMk id="4" creationId="{2CD63A4E-E37B-41A6-9090-C7BF9F9D4BD7}"/>
          </ac:spMkLst>
        </pc:spChg>
      </pc:sldChg>
      <pc:sldChg chg="addSp delSp modSp add mod">
        <pc:chgData name="伊健 杜" userId="e69aded81da48593" providerId="LiveId" clId="{7F3AFDE1-C357-46BF-BC3D-9F4170648708}" dt="2022-12-07T14:19:20.642" v="6104"/>
        <pc:sldMkLst>
          <pc:docMk/>
          <pc:sldMk cId="865327309" sldId="1778"/>
        </pc:sldMkLst>
        <pc:spChg chg="mod">
          <ac:chgData name="伊健 杜" userId="e69aded81da48593" providerId="LiveId" clId="{7F3AFDE1-C357-46BF-BC3D-9F4170648708}" dt="2022-12-07T14:19:20.642" v="6104"/>
          <ac:spMkLst>
            <pc:docMk/>
            <pc:sldMk cId="865327309" sldId="1778"/>
            <ac:spMk id="2" creationId="{10304424-DB4A-36E7-9E0D-D32A5DD0F26C}"/>
          </ac:spMkLst>
        </pc:spChg>
        <pc:spChg chg="mod">
          <ac:chgData name="伊健 杜" userId="e69aded81da48593" providerId="LiveId" clId="{7F3AFDE1-C357-46BF-BC3D-9F4170648708}" dt="2022-12-07T14:19:20.642" v="6104"/>
          <ac:spMkLst>
            <pc:docMk/>
            <pc:sldMk cId="865327309" sldId="1778"/>
            <ac:spMk id="5" creationId="{E7287B0E-EF55-E721-8EFA-9A9183C0EDF9}"/>
          </ac:spMkLst>
        </pc:spChg>
        <pc:picChg chg="del">
          <ac:chgData name="伊健 杜" userId="e69aded81da48593" providerId="LiveId" clId="{7F3AFDE1-C357-46BF-BC3D-9F4170648708}" dt="2022-12-07T13:48:16.826" v="4672" actId="478"/>
          <ac:picMkLst>
            <pc:docMk/>
            <pc:sldMk cId="865327309" sldId="1778"/>
            <ac:picMk id="3074" creationId="{FDBC47E0-32C9-0A40-9D22-E5A6482C04A6}"/>
          </ac:picMkLst>
        </pc:picChg>
        <pc:picChg chg="add mod">
          <ac:chgData name="伊健 杜" userId="e69aded81da48593" providerId="LiveId" clId="{7F3AFDE1-C357-46BF-BC3D-9F4170648708}" dt="2022-12-07T13:48:22.811" v="4675" actId="1076"/>
          <ac:picMkLst>
            <pc:docMk/>
            <pc:sldMk cId="865327309" sldId="1778"/>
            <ac:picMk id="5122" creationId="{A296F7E0-7CC9-BF06-3F16-E825503D16F4}"/>
          </ac:picMkLst>
        </pc:picChg>
      </pc:sldChg>
      <pc:sldChg chg="addSp delSp modSp add mod">
        <pc:chgData name="伊健 杜" userId="e69aded81da48593" providerId="LiveId" clId="{7F3AFDE1-C357-46BF-BC3D-9F4170648708}" dt="2022-12-07T14:19:20.642" v="6104"/>
        <pc:sldMkLst>
          <pc:docMk/>
          <pc:sldMk cId="1643365898" sldId="1779"/>
        </pc:sldMkLst>
        <pc:spChg chg="mod">
          <ac:chgData name="伊健 杜" userId="e69aded81da48593" providerId="LiveId" clId="{7F3AFDE1-C357-46BF-BC3D-9F4170648708}" dt="2022-12-07T14:19:20.642" v="6104"/>
          <ac:spMkLst>
            <pc:docMk/>
            <pc:sldMk cId="1643365898" sldId="1779"/>
            <ac:spMk id="2" creationId="{10304424-DB4A-36E7-9E0D-D32A5DD0F26C}"/>
          </ac:spMkLst>
        </pc:spChg>
        <pc:spChg chg="mod">
          <ac:chgData name="伊健 杜" userId="e69aded81da48593" providerId="LiveId" clId="{7F3AFDE1-C357-46BF-BC3D-9F4170648708}" dt="2022-12-07T14:19:20.642" v="6104"/>
          <ac:spMkLst>
            <pc:docMk/>
            <pc:sldMk cId="1643365898" sldId="1779"/>
            <ac:spMk id="5" creationId="{E7287B0E-EF55-E721-8EFA-9A9183C0EDF9}"/>
          </ac:spMkLst>
        </pc:spChg>
        <pc:picChg chg="del">
          <ac:chgData name="伊健 杜" userId="e69aded81da48593" providerId="LiveId" clId="{7F3AFDE1-C357-46BF-BC3D-9F4170648708}" dt="2022-12-07T13:50:51.628" v="4677" actId="478"/>
          <ac:picMkLst>
            <pc:docMk/>
            <pc:sldMk cId="1643365898" sldId="1779"/>
            <ac:picMk id="5122" creationId="{A296F7E0-7CC9-BF06-3F16-E825503D16F4}"/>
          </ac:picMkLst>
        </pc:picChg>
        <pc:picChg chg="add del mod">
          <ac:chgData name="伊健 杜" userId="e69aded81da48593" providerId="LiveId" clId="{7F3AFDE1-C357-46BF-BC3D-9F4170648708}" dt="2022-12-07T13:52:37.822" v="4802" actId="478"/>
          <ac:picMkLst>
            <pc:docMk/>
            <pc:sldMk cId="1643365898" sldId="1779"/>
            <ac:picMk id="6146" creationId="{987020C4-2247-B9B4-DF0D-CDFD74CCC1F3}"/>
          </ac:picMkLst>
        </pc:picChg>
        <pc:picChg chg="add mod">
          <ac:chgData name="伊健 杜" userId="e69aded81da48593" providerId="LiveId" clId="{7F3AFDE1-C357-46BF-BC3D-9F4170648708}" dt="2022-12-07T13:52:56.108" v="4807" actId="1076"/>
          <ac:picMkLst>
            <pc:docMk/>
            <pc:sldMk cId="1643365898" sldId="1779"/>
            <ac:picMk id="6148" creationId="{5BD2F8FB-FE0E-4FB2-745E-7CDBFB647983}"/>
          </ac:picMkLst>
        </pc:picChg>
      </pc:sldChg>
      <pc:sldChg chg="addSp delSp modSp add mod">
        <pc:chgData name="伊健 杜" userId="e69aded81da48593" providerId="LiveId" clId="{7F3AFDE1-C357-46BF-BC3D-9F4170648708}" dt="2022-12-07T14:19:20.642" v="6104"/>
        <pc:sldMkLst>
          <pc:docMk/>
          <pc:sldMk cId="3842037390" sldId="1780"/>
        </pc:sldMkLst>
        <pc:spChg chg="mod">
          <ac:chgData name="伊健 杜" userId="e69aded81da48593" providerId="LiveId" clId="{7F3AFDE1-C357-46BF-BC3D-9F4170648708}" dt="2022-12-07T14:19:20.642" v="6104"/>
          <ac:spMkLst>
            <pc:docMk/>
            <pc:sldMk cId="3842037390" sldId="1780"/>
            <ac:spMk id="2" creationId="{10304424-DB4A-36E7-9E0D-D32A5DD0F26C}"/>
          </ac:spMkLst>
        </pc:spChg>
        <pc:spChg chg="mod">
          <ac:chgData name="伊健 杜" userId="e69aded81da48593" providerId="LiveId" clId="{7F3AFDE1-C357-46BF-BC3D-9F4170648708}" dt="2022-12-07T14:19:20.642" v="6104"/>
          <ac:spMkLst>
            <pc:docMk/>
            <pc:sldMk cId="3842037390" sldId="1780"/>
            <ac:spMk id="5" creationId="{E7287B0E-EF55-E721-8EFA-9A9183C0EDF9}"/>
          </ac:spMkLst>
        </pc:spChg>
        <pc:picChg chg="del">
          <ac:chgData name="伊健 杜" userId="e69aded81da48593" providerId="LiveId" clId="{7F3AFDE1-C357-46BF-BC3D-9F4170648708}" dt="2022-12-07T13:54:03.032" v="4830" actId="478"/>
          <ac:picMkLst>
            <pc:docMk/>
            <pc:sldMk cId="3842037390" sldId="1780"/>
            <ac:picMk id="5122" creationId="{A296F7E0-7CC9-BF06-3F16-E825503D16F4}"/>
          </ac:picMkLst>
        </pc:picChg>
        <pc:picChg chg="add mod">
          <ac:chgData name="伊健 杜" userId="e69aded81da48593" providerId="LiveId" clId="{7F3AFDE1-C357-46BF-BC3D-9F4170648708}" dt="2022-12-07T13:55:48.992" v="5032" actId="1076"/>
          <ac:picMkLst>
            <pc:docMk/>
            <pc:sldMk cId="3842037390" sldId="1780"/>
            <ac:picMk id="7170" creationId="{A273AA73-E28A-D40A-8523-AD77ADB84A45}"/>
          </ac:picMkLst>
        </pc:picChg>
      </pc:sldChg>
      <pc:sldChg chg="addSp delSp modSp add mod">
        <pc:chgData name="伊健 杜" userId="e69aded81da48593" providerId="LiveId" clId="{7F3AFDE1-C357-46BF-BC3D-9F4170648708}" dt="2022-12-07T14:19:20.642" v="6104"/>
        <pc:sldMkLst>
          <pc:docMk/>
          <pc:sldMk cId="2521910337" sldId="1781"/>
        </pc:sldMkLst>
        <pc:spChg chg="mod">
          <ac:chgData name="伊健 杜" userId="e69aded81da48593" providerId="LiveId" clId="{7F3AFDE1-C357-46BF-BC3D-9F4170648708}" dt="2022-12-07T14:19:20.642" v="6104"/>
          <ac:spMkLst>
            <pc:docMk/>
            <pc:sldMk cId="2521910337" sldId="1781"/>
            <ac:spMk id="2" creationId="{10304424-DB4A-36E7-9E0D-D32A5DD0F26C}"/>
          </ac:spMkLst>
        </pc:spChg>
        <pc:spChg chg="mod">
          <ac:chgData name="伊健 杜" userId="e69aded81da48593" providerId="LiveId" clId="{7F3AFDE1-C357-46BF-BC3D-9F4170648708}" dt="2022-12-07T14:19:20.642" v="6104"/>
          <ac:spMkLst>
            <pc:docMk/>
            <pc:sldMk cId="2521910337" sldId="1781"/>
            <ac:spMk id="5" creationId="{E7287B0E-EF55-E721-8EFA-9A9183C0EDF9}"/>
          </ac:spMkLst>
        </pc:spChg>
        <pc:picChg chg="del">
          <ac:chgData name="伊健 杜" userId="e69aded81da48593" providerId="LiveId" clId="{7F3AFDE1-C357-46BF-BC3D-9F4170648708}" dt="2022-12-07T13:57:57.134" v="5348" actId="478"/>
          <ac:picMkLst>
            <pc:docMk/>
            <pc:sldMk cId="2521910337" sldId="1781"/>
            <ac:picMk id="7170" creationId="{A273AA73-E28A-D40A-8523-AD77ADB84A45}"/>
          </ac:picMkLst>
        </pc:picChg>
        <pc:picChg chg="add mod">
          <ac:chgData name="伊健 杜" userId="e69aded81da48593" providerId="LiveId" clId="{7F3AFDE1-C357-46BF-BC3D-9F4170648708}" dt="2022-12-07T13:58:49.763" v="5352" actId="1076"/>
          <ac:picMkLst>
            <pc:docMk/>
            <pc:sldMk cId="2521910337" sldId="1781"/>
            <ac:picMk id="8194" creationId="{29455DBE-7AC5-505C-D628-8725BC27BB0B}"/>
          </ac:picMkLst>
        </pc:picChg>
      </pc:sldChg>
      <pc:sldChg chg="delSp modSp add mod modNotesTx">
        <pc:chgData name="伊健 杜" userId="e69aded81da48593" providerId="LiveId" clId="{7F3AFDE1-C357-46BF-BC3D-9F4170648708}" dt="2022-12-07T16:30:41.482" v="6106" actId="20577"/>
        <pc:sldMkLst>
          <pc:docMk/>
          <pc:sldMk cId="4260492322" sldId="1782"/>
        </pc:sldMkLst>
        <pc:spChg chg="del">
          <ac:chgData name="伊健 杜" userId="e69aded81da48593" providerId="LiveId" clId="{7F3AFDE1-C357-46BF-BC3D-9F4170648708}" dt="2022-12-07T14:02:05.077" v="5408" actId="478"/>
          <ac:spMkLst>
            <pc:docMk/>
            <pc:sldMk cId="4260492322" sldId="1782"/>
            <ac:spMk id="2" creationId="{F3928636-69EC-98B5-B456-6CA8E252B8F3}"/>
          </ac:spMkLst>
        </pc:spChg>
        <pc:spChg chg="mod">
          <ac:chgData name="伊健 杜" userId="e69aded81da48593" providerId="LiveId" clId="{7F3AFDE1-C357-46BF-BC3D-9F4170648708}" dt="2022-12-07T14:19:20.642" v="6104"/>
          <ac:spMkLst>
            <pc:docMk/>
            <pc:sldMk cId="4260492322" sldId="1782"/>
            <ac:spMk id="4" creationId="{2CD63A4E-E37B-41A6-9090-C7BF9F9D4BD7}"/>
          </ac:spMkLst>
        </pc:spChg>
      </pc:sldChg>
      <pc:sldChg chg="addSp delSp modSp add mod">
        <pc:chgData name="伊健 杜" userId="e69aded81da48593" providerId="LiveId" clId="{7F3AFDE1-C357-46BF-BC3D-9F4170648708}" dt="2022-12-07T14:19:20.642" v="6104"/>
        <pc:sldMkLst>
          <pc:docMk/>
          <pc:sldMk cId="3856165884" sldId="1783"/>
        </pc:sldMkLst>
        <pc:spChg chg="mod">
          <ac:chgData name="伊健 杜" userId="e69aded81da48593" providerId="LiveId" clId="{7F3AFDE1-C357-46BF-BC3D-9F4170648708}" dt="2022-12-07T14:03:20.922" v="5501" actId="1076"/>
          <ac:spMkLst>
            <pc:docMk/>
            <pc:sldMk cId="3856165884" sldId="1783"/>
            <ac:spMk id="3" creationId="{AFF80177-B508-486C-D283-AFDDC448C9C4}"/>
          </ac:spMkLst>
        </pc:spChg>
        <pc:spChg chg="mod">
          <ac:chgData name="伊健 杜" userId="e69aded81da48593" providerId="LiveId" clId="{7F3AFDE1-C357-46BF-BC3D-9F4170648708}" dt="2022-12-07T14:19:20.642" v="6104"/>
          <ac:spMkLst>
            <pc:docMk/>
            <pc:sldMk cId="3856165884" sldId="1783"/>
            <ac:spMk id="5" creationId="{E7287B0E-EF55-E721-8EFA-9A9183C0EDF9}"/>
          </ac:spMkLst>
        </pc:spChg>
        <pc:picChg chg="add mod">
          <ac:chgData name="伊健 杜" userId="e69aded81da48593" providerId="LiveId" clId="{7F3AFDE1-C357-46BF-BC3D-9F4170648708}" dt="2022-12-07T14:07:28.319" v="5626" actId="14100"/>
          <ac:picMkLst>
            <pc:docMk/>
            <pc:sldMk cId="3856165884" sldId="1783"/>
            <ac:picMk id="9218" creationId="{16042FC7-1AE0-A98C-7931-89437A3C2D99}"/>
          </ac:picMkLst>
        </pc:picChg>
        <pc:picChg chg="add mod">
          <ac:chgData name="伊健 杜" userId="e69aded81da48593" providerId="LiveId" clId="{7F3AFDE1-C357-46BF-BC3D-9F4170648708}" dt="2022-12-07T14:07:41.927" v="5632" actId="1076"/>
          <ac:picMkLst>
            <pc:docMk/>
            <pc:sldMk cId="3856165884" sldId="1783"/>
            <ac:picMk id="9220" creationId="{70344E29-2A41-6350-4D37-F553779715FC}"/>
          </ac:picMkLst>
        </pc:picChg>
        <pc:picChg chg="del">
          <ac:chgData name="伊健 杜" userId="e69aded81da48593" providerId="LiveId" clId="{7F3AFDE1-C357-46BF-BC3D-9F4170648708}" dt="2022-12-07T14:05:57.128" v="5621" actId="478"/>
          <ac:picMkLst>
            <pc:docMk/>
            <pc:sldMk cId="3856165884" sldId="1783"/>
            <ac:picMk id="12290" creationId="{D77A4410-2F98-BA33-78B9-1D6944B839AB}"/>
          </ac:picMkLst>
        </pc:picChg>
      </pc:sldChg>
      <pc:sldChg chg="addSp delSp modSp add mod">
        <pc:chgData name="伊健 杜" userId="e69aded81da48593" providerId="LiveId" clId="{7F3AFDE1-C357-46BF-BC3D-9F4170648708}" dt="2022-12-07T14:19:20.642" v="6104"/>
        <pc:sldMkLst>
          <pc:docMk/>
          <pc:sldMk cId="4264163503" sldId="1784"/>
        </pc:sldMkLst>
        <pc:spChg chg="mod">
          <ac:chgData name="伊健 杜" userId="e69aded81da48593" providerId="LiveId" clId="{7F3AFDE1-C357-46BF-BC3D-9F4170648708}" dt="2022-12-07T14:19:20.642" v="6104"/>
          <ac:spMkLst>
            <pc:docMk/>
            <pc:sldMk cId="4264163503" sldId="1784"/>
            <ac:spMk id="5" creationId="{E7287B0E-EF55-E721-8EFA-9A9183C0EDF9}"/>
          </ac:spMkLst>
        </pc:spChg>
        <pc:picChg chg="del">
          <ac:chgData name="伊健 杜" userId="e69aded81da48593" providerId="LiveId" clId="{7F3AFDE1-C357-46BF-BC3D-9F4170648708}" dt="2022-12-07T14:07:55.439" v="5634" actId="478"/>
          <ac:picMkLst>
            <pc:docMk/>
            <pc:sldMk cId="4264163503" sldId="1784"/>
            <ac:picMk id="9218" creationId="{16042FC7-1AE0-A98C-7931-89437A3C2D99}"/>
          </ac:picMkLst>
        </pc:picChg>
        <pc:picChg chg="del">
          <ac:chgData name="伊健 杜" userId="e69aded81da48593" providerId="LiveId" clId="{7F3AFDE1-C357-46BF-BC3D-9F4170648708}" dt="2022-12-07T14:07:55.439" v="5634" actId="478"/>
          <ac:picMkLst>
            <pc:docMk/>
            <pc:sldMk cId="4264163503" sldId="1784"/>
            <ac:picMk id="9220" creationId="{70344E29-2A41-6350-4D37-F553779715FC}"/>
          </ac:picMkLst>
        </pc:picChg>
        <pc:picChg chg="add mod">
          <ac:chgData name="伊健 杜" userId="e69aded81da48593" providerId="LiveId" clId="{7F3AFDE1-C357-46BF-BC3D-9F4170648708}" dt="2022-12-07T14:10:36.755" v="5787" actId="1076"/>
          <ac:picMkLst>
            <pc:docMk/>
            <pc:sldMk cId="4264163503" sldId="1784"/>
            <ac:picMk id="10242" creationId="{217B7070-DC39-0C90-47EF-26F7BE6BED6A}"/>
          </ac:picMkLst>
        </pc:picChg>
      </pc:sldChg>
      <pc:sldChg chg="addSp delSp modSp add mod">
        <pc:chgData name="伊健 杜" userId="e69aded81da48593" providerId="LiveId" clId="{7F3AFDE1-C357-46BF-BC3D-9F4170648708}" dt="2022-12-07T14:19:20.642" v="6104"/>
        <pc:sldMkLst>
          <pc:docMk/>
          <pc:sldMk cId="2043182941" sldId="1785"/>
        </pc:sldMkLst>
        <pc:spChg chg="mod">
          <ac:chgData name="伊健 杜" userId="e69aded81da48593" providerId="LiveId" clId="{7F3AFDE1-C357-46BF-BC3D-9F4170648708}" dt="2022-12-07T14:19:20.642" v="6104"/>
          <ac:spMkLst>
            <pc:docMk/>
            <pc:sldMk cId="2043182941" sldId="1785"/>
            <ac:spMk id="5" creationId="{E7287B0E-EF55-E721-8EFA-9A9183C0EDF9}"/>
          </ac:spMkLst>
        </pc:spChg>
        <pc:picChg chg="del">
          <ac:chgData name="伊健 杜" userId="e69aded81da48593" providerId="LiveId" clId="{7F3AFDE1-C357-46BF-BC3D-9F4170648708}" dt="2022-12-07T14:10:41.713" v="5789" actId="478"/>
          <ac:picMkLst>
            <pc:docMk/>
            <pc:sldMk cId="2043182941" sldId="1785"/>
            <ac:picMk id="10242" creationId="{217B7070-DC39-0C90-47EF-26F7BE6BED6A}"/>
          </ac:picMkLst>
        </pc:picChg>
        <pc:picChg chg="add mod">
          <ac:chgData name="伊健 杜" userId="e69aded81da48593" providerId="LiveId" clId="{7F3AFDE1-C357-46BF-BC3D-9F4170648708}" dt="2022-12-07T14:12:02.054" v="5887" actId="1076"/>
          <ac:picMkLst>
            <pc:docMk/>
            <pc:sldMk cId="2043182941" sldId="1785"/>
            <ac:picMk id="11266" creationId="{7072C9D6-BF7E-9504-ADF6-6749649BBCDE}"/>
          </ac:picMkLst>
        </pc:picChg>
      </pc:sldChg>
      <pc:sldChg chg="modSp add mod">
        <pc:chgData name="伊健 杜" userId="e69aded81da48593" providerId="LiveId" clId="{7F3AFDE1-C357-46BF-BC3D-9F4170648708}" dt="2022-12-07T14:19:20.642" v="6104"/>
        <pc:sldMkLst>
          <pc:docMk/>
          <pc:sldMk cId="2956189665" sldId="1786"/>
        </pc:sldMkLst>
        <pc:spChg chg="mod">
          <ac:chgData name="伊健 杜" userId="e69aded81da48593" providerId="LiveId" clId="{7F3AFDE1-C357-46BF-BC3D-9F4170648708}" dt="2022-12-07T14:19:20.642" v="6104"/>
          <ac:spMkLst>
            <pc:docMk/>
            <pc:sldMk cId="2956189665" sldId="1786"/>
            <ac:spMk id="4" creationId="{2CD63A4E-E37B-41A6-9090-C7BF9F9D4BD7}"/>
          </ac:spMkLst>
        </pc:spChg>
      </pc:sldChg>
      <pc:sldChg chg="modSp add mod">
        <pc:chgData name="伊健 杜" userId="e69aded81da48593" providerId="LiveId" clId="{7F3AFDE1-C357-46BF-BC3D-9F4170648708}" dt="2022-12-07T14:19:20.642" v="6104"/>
        <pc:sldMkLst>
          <pc:docMk/>
          <pc:sldMk cId="348466492" sldId="1787"/>
        </pc:sldMkLst>
        <pc:spChg chg="mod">
          <ac:chgData name="伊健 杜" userId="e69aded81da48593" providerId="LiveId" clId="{7F3AFDE1-C357-46BF-BC3D-9F4170648708}" dt="2022-12-07T14:19:20.642" v="6104"/>
          <ac:spMkLst>
            <pc:docMk/>
            <pc:sldMk cId="348466492" sldId="1787"/>
            <ac:spMk id="4" creationId="{2CD63A4E-E37B-41A6-9090-C7BF9F9D4BD7}"/>
          </ac:spMkLst>
        </pc:spChg>
      </pc:sldChg>
    </pc:docChg>
  </pc:docChgLst>
  <pc:docChgLst>
    <pc:chgData name="伊健 杜" userId="e69aded81da48593" providerId="LiveId" clId="{AD3D2631-C0F2-4A15-BF09-594062E7B4B3}"/>
    <pc:docChg chg="custSel addSld delSld modSld">
      <pc:chgData name="伊健 杜" userId="e69aded81da48593" providerId="LiveId" clId="{AD3D2631-C0F2-4A15-BF09-594062E7B4B3}" dt="2022-11-24T14:25:33.540" v="4227" actId="20577"/>
      <pc:docMkLst>
        <pc:docMk/>
      </pc:docMkLst>
      <pc:sldChg chg="del">
        <pc:chgData name="伊健 杜" userId="e69aded81da48593" providerId="LiveId" clId="{AD3D2631-C0F2-4A15-BF09-594062E7B4B3}" dt="2022-11-24T09:52:45.976" v="0" actId="47"/>
        <pc:sldMkLst>
          <pc:docMk/>
          <pc:sldMk cId="3713407892" sldId="1539"/>
        </pc:sldMkLst>
      </pc:sldChg>
      <pc:sldChg chg="del">
        <pc:chgData name="伊健 杜" userId="e69aded81da48593" providerId="LiveId" clId="{AD3D2631-C0F2-4A15-BF09-594062E7B4B3}" dt="2022-11-24T09:52:45.976" v="0" actId="47"/>
        <pc:sldMkLst>
          <pc:docMk/>
          <pc:sldMk cId="3263099494" sldId="1540"/>
        </pc:sldMkLst>
      </pc:sldChg>
      <pc:sldChg chg="del">
        <pc:chgData name="伊健 杜" userId="e69aded81da48593" providerId="LiveId" clId="{AD3D2631-C0F2-4A15-BF09-594062E7B4B3}" dt="2022-11-24T09:52:45.976" v="0" actId="47"/>
        <pc:sldMkLst>
          <pc:docMk/>
          <pc:sldMk cId="3115942215" sldId="1541"/>
        </pc:sldMkLst>
      </pc:sldChg>
      <pc:sldChg chg="del">
        <pc:chgData name="伊健 杜" userId="e69aded81da48593" providerId="LiveId" clId="{AD3D2631-C0F2-4A15-BF09-594062E7B4B3}" dt="2022-11-24T09:52:45.976" v="0" actId="47"/>
        <pc:sldMkLst>
          <pc:docMk/>
          <pc:sldMk cId="1026793793" sldId="1542"/>
        </pc:sldMkLst>
      </pc:sldChg>
      <pc:sldChg chg="del">
        <pc:chgData name="伊健 杜" userId="e69aded81da48593" providerId="LiveId" clId="{AD3D2631-C0F2-4A15-BF09-594062E7B4B3}" dt="2022-11-24T09:52:45.976" v="0" actId="47"/>
        <pc:sldMkLst>
          <pc:docMk/>
          <pc:sldMk cId="3007788460" sldId="1543"/>
        </pc:sldMkLst>
      </pc:sldChg>
      <pc:sldChg chg="del">
        <pc:chgData name="伊健 杜" userId="e69aded81da48593" providerId="LiveId" clId="{AD3D2631-C0F2-4A15-BF09-594062E7B4B3}" dt="2022-11-24T09:52:45.976" v="0" actId="47"/>
        <pc:sldMkLst>
          <pc:docMk/>
          <pc:sldMk cId="2464699303" sldId="1544"/>
        </pc:sldMkLst>
      </pc:sldChg>
      <pc:sldChg chg="del">
        <pc:chgData name="伊健 杜" userId="e69aded81da48593" providerId="LiveId" clId="{AD3D2631-C0F2-4A15-BF09-594062E7B4B3}" dt="2022-11-24T09:52:45.976" v="0" actId="47"/>
        <pc:sldMkLst>
          <pc:docMk/>
          <pc:sldMk cId="2690118563" sldId="1545"/>
        </pc:sldMkLst>
      </pc:sldChg>
      <pc:sldChg chg="del">
        <pc:chgData name="伊健 杜" userId="e69aded81da48593" providerId="LiveId" clId="{AD3D2631-C0F2-4A15-BF09-594062E7B4B3}" dt="2022-11-24T09:52:45.976" v="0" actId="47"/>
        <pc:sldMkLst>
          <pc:docMk/>
          <pc:sldMk cId="1453337807" sldId="1546"/>
        </pc:sldMkLst>
      </pc:sldChg>
      <pc:sldChg chg="del">
        <pc:chgData name="伊健 杜" userId="e69aded81da48593" providerId="LiveId" clId="{AD3D2631-C0F2-4A15-BF09-594062E7B4B3}" dt="2022-11-24T09:52:45.976" v="0" actId="47"/>
        <pc:sldMkLst>
          <pc:docMk/>
          <pc:sldMk cId="1623670818" sldId="1547"/>
        </pc:sldMkLst>
      </pc:sldChg>
      <pc:sldChg chg="del">
        <pc:chgData name="伊健 杜" userId="e69aded81da48593" providerId="LiveId" clId="{AD3D2631-C0F2-4A15-BF09-594062E7B4B3}" dt="2022-11-24T09:52:45.976" v="0" actId="47"/>
        <pc:sldMkLst>
          <pc:docMk/>
          <pc:sldMk cId="3432332733" sldId="1548"/>
        </pc:sldMkLst>
      </pc:sldChg>
      <pc:sldChg chg="del">
        <pc:chgData name="伊健 杜" userId="e69aded81da48593" providerId="LiveId" clId="{AD3D2631-C0F2-4A15-BF09-594062E7B4B3}" dt="2022-11-24T09:52:45.976" v="0" actId="47"/>
        <pc:sldMkLst>
          <pc:docMk/>
          <pc:sldMk cId="2840133639" sldId="1549"/>
        </pc:sldMkLst>
      </pc:sldChg>
      <pc:sldChg chg="del">
        <pc:chgData name="伊健 杜" userId="e69aded81da48593" providerId="LiveId" clId="{AD3D2631-C0F2-4A15-BF09-594062E7B4B3}" dt="2022-11-24T09:52:45.976" v="0" actId="47"/>
        <pc:sldMkLst>
          <pc:docMk/>
          <pc:sldMk cId="2423772382" sldId="1550"/>
        </pc:sldMkLst>
      </pc:sldChg>
      <pc:sldChg chg="del">
        <pc:chgData name="伊健 杜" userId="e69aded81da48593" providerId="LiveId" clId="{AD3D2631-C0F2-4A15-BF09-594062E7B4B3}" dt="2022-11-24T09:52:45.976" v="0" actId="47"/>
        <pc:sldMkLst>
          <pc:docMk/>
          <pc:sldMk cId="1247456458" sldId="1552"/>
        </pc:sldMkLst>
      </pc:sldChg>
      <pc:sldChg chg="del">
        <pc:chgData name="伊健 杜" userId="e69aded81da48593" providerId="LiveId" clId="{AD3D2631-C0F2-4A15-BF09-594062E7B4B3}" dt="2022-11-24T09:52:45.976" v="0" actId="47"/>
        <pc:sldMkLst>
          <pc:docMk/>
          <pc:sldMk cId="2377660216" sldId="1553"/>
        </pc:sldMkLst>
      </pc:sldChg>
      <pc:sldChg chg="del">
        <pc:chgData name="伊健 杜" userId="e69aded81da48593" providerId="LiveId" clId="{AD3D2631-C0F2-4A15-BF09-594062E7B4B3}" dt="2022-11-24T09:52:45.976" v="0" actId="47"/>
        <pc:sldMkLst>
          <pc:docMk/>
          <pc:sldMk cId="2174177971" sldId="1554"/>
        </pc:sldMkLst>
      </pc:sldChg>
      <pc:sldChg chg="del">
        <pc:chgData name="伊健 杜" userId="e69aded81da48593" providerId="LiveId" clId="{AD3D2631-C0F2-4A15-BF09-594062E7B4B3}" dt="2022-11-24T09:52:45.976" v="0" actId="47"/>
        <pc:sldMkLst>
          <pc:docMk/>
          <pc:sldMk cId="1254805508" sldId="1555"/>
        </pc:sldMkLst>
      </pc:sldChg>
      <pc:sldChg chg="del">
        <pc:chgData name="伊健 杜" userId="e69aded81da48593" providerId="LiveId" clId="{AD3D2631-C0F2-4A15-BF09-594062E7B4B3}" dt="2022-11-24T09:52:45.976" v="0" actId="47"/>
        <pc:sldMkLst>
          <pc:docMk/>
          <pc:sldMk cId="1881422964" sldId="1556"/>
        </pc:sldMkLst>
      </pc:sldChg>
      <pc:sldChg chg="del">
        <pc:chgData name="伊健 杜" userId="e69aded81da48593" providerId="LiveId" clId="{AD3D2631-C0F2-4A15-BF09-594062E7B4B3}" dt="2022-11-24T09:52:45.976" v="0" actId="47"/>
        <pc:sldMkLst>
          <pc:docMk/>
          <pc:sldMk cId="1068462873" sldId="1557"/>
        </pc:sldMkLst>
      </pc:sldChg>
      <pc:sldChg chg="del">
        <pc:chgData name="伊健 杜" userId="e69aded81da48593" providerId="LiveId" clId="{AD3D2631-C0F2-4A15-BF09-594062E7B4B3}" dt="2022-11-24T09:52:45.976" v="0" actId="47"/>
        <pc:sldMkLst>
          <pc:docMk/>
          <pc:sldMk cId="3949559748" sldId="1558"/>
        </pc:sldMkLst>
      </pc:sldChg>
      <pc:sldChg chg="del">
        <pc:chgData name="伊健 杜" userId="e69aded81da48593" providerId="LiveId" clId="{AD3D2631-C0F2-4A15-BF09-594062E7B4B3}" dt="2022-11-24T09:52:45.976" v="0" actId="47"/>
        <pc:sldMkLst>
          <pc:docMk/>
          <pc:sldMk cId="991744232" sldId="1559"/>
        </pc:sldMkLst>
      </pc:sldChg>
      <pc:sldChg chg="del">
        <pc:chgData name="伊健 杜" userId="e69aded81da48593" providerId="LiveId" clId="{AD3D2631-C0F2-4A15-BF09-594062E7B4B3}" dt="2022-11-24T09:52:45.976" v="0" actId="47"/>
        <pc:sldMkLst>
          <pc:docMk/>
          <pc:sldMk cId="4095608343" sldId="1560"/>
        </pc:sldMkLst>
      </pc:sldChg>
      <pc:sldChg chg="del">
        <pc:chgData name="伊健 杜" userId="e69aded81da48593" providerId="LiveId" clId="{AD3D2631-C0F2-4A15-BF09-594062E7B4B3}" dt="2022-11-24T09:52:45.976" v="0" actId="47"/>
        <pc:sldMkLst>
          <pc:docMk/>
          <pc:sldMk cId="2471558706" sldId="1561"/>
        </pc:sldMkLst>
      </pc:sldChg>
      <pc:sldChg chg="del">
        <pc:chgData name="伊健 杜" userId="e69aded81da48593" providerId="LiveId" clId="{AD3D2631-C0F2-4A15-BF09-594062E7B4B3}" dt="2022-11-24T09:52:45.976" v="0" actId="47"/>
        <pc:sldMkLst>
          <pc:docMk/>
          <pc:sldMk cId="4021158838" sldId="1562"/>
        </pc:sldMkLst>
      </pc:sldChg>
      <pc:sldChg chg="del">
        <pc:chgData name="伊健 杜" userId="e69aded81da48593" providerId="LiveId" clId="{AD3D2631-C0F2-4A15-BF09-594062E7B4B3}" dt="2022-11-24T09:52:45.976" v="0" actId="47"/>
        <pc:sldMkLst>
          <pc:docMk/>
          <pc:sldMk cId="4059727094" sldId="1563"/>
        </pc:sldMkLst>
      </pc:sldChg>
      <pc:sldChg chg="del">
        <pc:chgData name="伊健 杜" userId="e69aded81da48593" providerId="LiveId" clId="{AD3D2631-C0F2-4A15-BF09-594062E7B4B3}" dt="2022-11-24T09:52:45.976" v="0" actId="47"/>
        <pc:sldMkLst>
          <pc:docMk/>
          <pc:sldMk cId="514319693" sldId="1564"/>
        </pc:sldMkLst>
      </pc:sldChg>
      <pc:sldChg chg="del">
        <pc:chgData name="伊健 杜" userId="e69aded81da48593" providerId="LiveId" clId="{AD3D2631-C0F2-4A15-BF09-594062E7B4B3}" dt="2022-11-24T09:52:45.976" v="0" actId="47"/>
        <pc:sldMkLst>
          <pc:docMk/>
          <pc:sldMk cId="2241361327" sldId="1565"/>
        </pc:sldMkLst>
      </pc:sldChg>
      <pc:sldChg chg="del">
        <pc:chgData name="伊健 杜" userId="e69aded81da48593" providerId="LiveId" clId="{AD3D2631-C0F2-4A15-BF09-594062E7B4B3}" dt="2022-11-24T09:52:45.976" v="0" actId="47"/>
        <pc:sldMkLst>
          <pc:docMk/>
          <pc:sldMk cId="2960698532" sldId="1566"/>
        </pc:sldMkLst>
      </pc:sldChg>
      <pc:sldChg chg="del">
        <pc:chgData name="伊健 杜" userId="e69aded81da48593" providerId="LiveId" clId="{AD3D2631-C0F2-4A15-BF09-594062E7B4B3}" dt="2022-11-24T09:52:45.976" v="0" actId="47"/>
        <pc:sldMkLst>
          <pc:docMk/>
          <pc:sldMk cId="3786782607" sldId="1567"/>
        </pc:sldMkLst>
      </pc:sldChg>
      <pc:sldChg chg="del">
        <pc:chgData name="伊健 杜" userId="e69aded81da48593" providerId="LiveId" clId="{AD3D2631-C0F2-4A15-BF09-594062E7B4B3}" dt="2022-11-24T09:52:45.976" v="0" actId="47"/>
        <pc:sldMkLst>
          <pc:docMk/>
          <pc:sldMk cId="1197365078" sldId="1568"/>
        </pc:sldMkLst>
      </pc:sldChg>
      <pc:sldChg chg="del">
        <pc:chgData name="伊健 杜" userId="e69aded81da48593" providerId="LiveId" clId="{AD3D2631-C0F2-4A15-BF09-594062E7B4B3}" dt="2022-11-24T09:52:45.976" v="0" actId="47"/>
        <pc:sldMkLst>
          <pc:docMk/>
          <pc:sldMk cId="2061165110" sldId="1569"/>
        </pc:sldMkLst>
      </pc:sldChg>
      <pc:sldChg chg="del">
        <pc:chgData name="伊健 杜" userId="e69aded81da48593" providerId="LiveId" clId="{AD3D2631-C0F2-4A15-BF09-594062E7B4B3}" dt="2022-11-24T09:52:45.976" v="0" actId="47"/>
        <pc:sldMkLst>
          <pc:docMk/>
          <pc:sldMk cId="1069663911" sldId="1570"/>
        </pc:sldMkLst>
      </pc:sldChg>
      <pc:sldChg chg="del">
        <pc:chgData name="伊健 杜" userId="e69aded81da48593" providerId="LiveId" clId="{AD3D2631-C0F2-4A15-BF09-594062E7B4B3}" dt="2022-11-24T09:52:45.976" v="0" actId="47"/>
        <pc:sldMkLst>
          <pc:docMk/>
          <pc:sldMk cId="3639187811" sldId="1571"/>
        </pc:sldMkLst>
      </pc:sldChg>
      <pc:sldChg chg="del">
        <pc:chgData name="伊健 杜" userId="e69aded81da48593" providerId="LiveId" clId="{AD3D2631-C0F2-4A15-BF09-594062E7B4B3}" dt="2022-11-24T09:52:45.976" v="0" actId="47"/>
        <pc:sldMkLst>
          <pc:docMk/>
          <pc:sldMk cId="21063674" sldId="1572"/>
        </pc:sldMkLst>
      </pc:sldChg>
      <pc:sldChg chg="del">
        <pc:chgData name="伊健 杜" userId="e69aded81da48593" providerId="LiveId" clId="{AD3D2631-C0F2-4A15-BF09-594062E7B4B3}" dt="2022-11-24T09:52:45.976" v="0" actId="47"/>
        <pc:sldMkLst>
          <pc:docMk/>
          <pc:sldMk cId="914621251" sldId="1573"/>
        </pc:sldMkLst>
      </pc:sldChg>
      <pc:sldChg chg="del">
        <pc:chgData name="伊健 杜" userId="e69aded81da48593" providerId="LiveId" clId="{AD3D2631-C0F2-4A15-BF09-594062E7B4B3}" dt="2022-11-24T09:52:45.976" v="0" actId="47"/>
        <pc:sldMkLst>
          <pc:docMk/>
          <pc:sldMk cId="2921546110" sldId="1574"/>
        </pc:sldMkLst>
      </pc:sldChg>
      <pc:sldChg chg="del">
        <pc:chgData name="伊健 杜" userId="e69aded81da48593" providerId="LiveId" clId="{AD3D2631-C0F2-4A15-BF09-594062E7B4B3}" dt="2022-11-24T09:52:45.976" v="0" actId="47"/>
        <pc:sldMkLst>
          <pc:docMk/>
          <pc:sldMk cId="1957551711" sldId="1575"/>
        </pc:sldMkLst>
      </pc:sldChg>
      <pc:sldChg chg="del">
        <pc:chgData name="伊健 杜" userId="e69aded81da48593" providerId="LiveId" clId="{AD3D2631-C0F2-4A15-BF09-594062E7B4B3}" dt="2022-11-24T09:52:45.976" v="0" actId="47"/>
        <pc:sldMkLst>
          <pc:docMk/>
          <pc:sldMk cId="1039729634" sldId="1576"/>
        </pc:sldMkLst>
      </pc:sldChg>
      <pc:sldChg chg="del">
        <pc:chgData name="伊健 杜" userId="e69aded81da48593" providerId="LiveId" clId="{AD3D2631-C0F2-4A15-BF09-594062E7B4B3}" dt="2022-11-24T09:52:45.976" v="0" actId="47"/>
        <pc:sldMkLst>
          <pc:docMk/>
          <pc:sldMk cId="1549272423" sldId="1577"/>
        </pc:sldMkLst>
      </pc:sldChg>
      <pc:sldChg chg="del">
        <pc:chgData name="伊健 杜" userId="e69aded81da48593" providerId="LiveId" clId="{AD3D2631-C0F2-4A15-BF09-594062E7B4B3}" dt="2022-11-24T09:52:45.976" v="0" actId="47"/>
        <pc:sldMkLst>
          <pc:docMk/>
          <pc:sldMk cId="1774830906" sldId="1578"/>
        </pc:sldMkLst>
      </pc:sldChg>
      <pc:sldChg chg="del">
        <pc:chgData name="伊健 杜" userId="e69aded81da48593" providerId="LiveId" clId="{AD3D2631-C0F2-4A15-BF09-594062E7B4B3}" dt="2022-11-24T09:52:45.976" v="0" actId="47"/>
        <pc:sldMkLst>
          <pc:docMk/>
          <pc:sldMk cId="1305299179" sldId="1579"/>
        </pc:sldMkLst>
      </pc:sldChg>
      <pc:sldChg chg="del">
        <pc:chgData name="伊健 杜" userId="e69aded81da48593" providerId="LiveId" clId="{AD3D2631-C0F2-4A15-BF09-594062E7B4B3}" dt="2022-11-24T09:52:45.976" v="0" actId="47"/>
        <pc:sldMkLst>
          <pc:docMk/>
          <pc:sldMk cId="1381911917" sldId="1580"/>
        </pc:sldMkLst>
      </pc:sldChg>
      <pc:sldChg chg="del">
        <pc:chgData name="伊健 杜" userId="e69aded81da48593" providerId="LiveId" clId="{AD3D2631-C0F2-4A15-BF09-594062E7B4B3}" dt="2022-11-24T09:52:45.976" v="0" actId="47"/>
        <pc:sldMkLst>
          <pc:docMk/>
          <pc:sldMk cId="1381755354" sldId="1581"/>
        </pc:sldMkLst>
      </pc:sldChg>
      <pc:sldChg chg="del">
        <pc:chgData name="伊健 杜" userId="e69aded81da48593" providerId="LiveId" clId="{AD3D2631-C0F2-4A15-BF09-594062E7B4B3}" dt="2022-11-24T09:52:45.976" v="0" actId="47"/>
        <pc:sldMkLst>
          <pc:docMk/>
          <pc:sldMk cId="1434828895" sldId="1582"/>
        </pc:sldMkLst>
      </pc:sldChg>
      <pc:sldChg chg="del">
        <pc:chgData name="伊健 杜" userId="e69aded81da48593" providerId="LiveId" clId="{AD3D2631-C0F2-4A15-BF09-594062E7B4B3}" dt="2022-11-24T09:52:45.976" v="0" actId="47"/>
        <pc:sldMkLst>
          <pc:docMk/>
          <pc:sldMk cId="3106630224" sldId="1583"/>
        </pc:sldMkLst>
      </pc:sldChg>
      <pc:sldChg chg="del">
        <pc:chgData name="伊健 杜" userId="e69aded81da48593" providerId="LiveId" clId="{AD3D2631-C0F2-4A15-BF09-594062E7B4B3}" dt="2022-11-24T09:52:45.976" v="0" actId="47"/>
        <pc:sldMkLst>
          <pc:docMk/>
          <pc:sldMk cId="1987062066" sldId="1584"/>
        </pc:sldMkLst>
      </pc:sldChg>
      <pc:sldChg chg="delSp mod">
        <pc:chgData name="伊健 杜" userId="e69aded81da48593" providerId="LiveId" clId="{AD3D2631-C0F2-4A15-BF09-594062E7B4B3}" dt="2022-11-24T12:48:12.134" v="3904" actId="478"/>
        <pc:sldMkLst>
          <pc:docMk/>
          <pc:sldMk cId="3809811080" sldId="1592"/>
        </pc:sldMkLst>
        <pc:spChg chg="del">
          <ac:chgData name="伊健 杜" userId="e69aded81da48593" providerId="LiveId" clId="{AD3D2631-C0F2-4A15-BF09-594062E7B4B3}" dt="2022-11-24T12:48:12.134" v="3904" actId="478"/>
          <ac:spMkLst>
            <pc:docMk/>
            <pc:sldMk cId="3809811080" sldId="1592"/>
            <ac:spMk id="2" creationId="{A74E17AE-0C0B-E6C0-8A05-727AF3B9C2D8}"/>
          </ac:spMkLst>
        </pc:spChg>
      </pc:sldChg>
      <pc:sldChg chg="modSp mod">
        <pc:chgData name="伊健 杜" userId="e69aded81da48593" providerId="LiveId" clId="{AD3D2631-C0F2-4A15-BF09-594062E7B4B3}" dt="2022-11-24T13:32:17.719" v="4196"/>
        <pc:sldMkLst>
          <pc:docMk/>
          <pc:sldMk cId="3440703046" sldId="1599"/>
        </pc:sldMkLst>
        <pc:spChg chg="mod">
          <ac:chgData name="伊健 杜" userId="e69aded81da48593" providerId="LiveId" clId="{AD3D2631-C0F2-4A15-BF09-594062E7B4B3}" dt="2022-11-24T13:32:17.719" v="4196"/>
          <ac:spMkLst>
            <pc:docMk/>
            <pc:sldMk cId="3440703046" sldId="1599"/>
            <ac:spMk id="5" creationId="{E7287B0E-EF55-E721-8EFA-9A9183C0EDF9}"/>
          </ac:spMkLst>
        </pc:spChg>
      </pc:sldChg>
      <pc:sldChg chg="modSp add mod">
        <pc:chgData name="伊健 杜" userId="e69aded81da48593" providerId="LiveId" clId="{AD3D2631-C0F2-4A15-BF09-594062E7B4B3}" dt="2022-11-24T12:53:11.534" v="4184"/>
        <pc:sldMkLst>
          <pc:docMk/>
          <pc:sldMk cId="1534792075" sldId="1604"/>
        </pc:sldMkLst>
        <pc:spChg chg="mod">
          <ac:chgData name="伊健 杜" userId="e69aded81da48593" providerId="LiveId" clId="{AD3D2631-C0F2-4A15-BF09-594062E7B4B3}" dt="2022-11-24T12:53:11.534" v="4184"/>
          <ac:spMkLst>
            <pc:docMk/>
            <pc:sldMk cId="1534792075" sldId="1604"/>
            <ac:spMk id="4" creationId="{2CD63A4E-E37B-41A6-9090-C7BF9F9D4BD7}"/>
          </ac:spMkLst>
        </pc:spChg>
      </pc:sldChg>
      <pc:sldChg chg="addSp delSp modSp add mod">
        <pc:chgData name="伊健 杜" userId="e69aded81da48593" providerId="LiveId" clId="{AD3D2631-C0F2-4A15-BF09-594062E7B4B3}" dt="2022-11-24T12:53:11.534" v="4184"/>
        <pc:sldMkLst>
          <pc:docMk/>
          <pc:sldMk cId="1509472187" sldId="1605"/>
        </pc:sldMkLst>
        <pc:spChg chg="mod">
          <ac:chgData name="伊健 杜" userId="e69aded81da48593" providerId="LiveId" clId="{AD3D2631-C0F2-4A15-BF09-594062E7B4B3}" dt="2022-11-24T11:21:15.271" v="66"/>
          <ac:spMkLst>
            <pc:docMk/>
            <pc:sldMk cId="1509472187" sldId="1605"/>
            <ac:spMk id="2" creationId="{10304424-DB4A-36E7-9E0D-D32A5DD0F26C}"/>
          </ac:spMkLst>
        </pc:spChg>
        <pc:spChg chg="del">
          <ac:chgData name="伊健 杜" userId="e69aded81da48593" providerId="LiveId" clId="{AD3D2631-C0F2-4A15-BF09-594062E7B4B3}" dt="2022-11-24T11:32:08.221" v="332" actId="478"/>
          <ac:spMkLst>
            <pc:docMk/>
            <pc:sldMk cId="1509472187" sldId="1605"/>
            <ac:spMk id="4" creationId="{C9EB1683-32BA-D853-E5DD-20374D14558E}"/>
          </ac:spMkLst>
        </pc:spChg>
        <pc:spChg chg="mod">
          <ac:chgData name="伊健 杜" userId="e69aded81da48593" providerId="LiveId" clId="{AD3D2631-C0F2-4A15-BF09-594062E7B4B3}" dt="2022-11-24T12:53:11.534" v="4184"/>
          <ac:spMkLst>
            <pc:docMk/>
            <pc:sldMk cId="1509472187" sldId="1605"/>
            <ac:spMk id="5" creationId="{E7287B0E-EF55-E721-8EFA-9A9183C0EDF9}"/>
          </ac:spMkLst>
        </pc:spChg>
        <pc:picChg chg="add mod">
          <ac:chgData name="伊健 杜" userId="e69aded81da48593" providerId="LiveId" clId="{AD3D2631-C0F2-4A15-BF09-594062E7B4B3}" dt="2022-11-24T11:32:35.925" v="334" actId="1076"/>
          <ac:picMkLst>
            <pc:docMk/>
            <pc:sldMk cId="1509472187" sldId="1605"/>
            <ac:picMk id="1026" creationId="{83A75319-B67A-7770-34BE-2D7A71DABBB9}"/>
          </ac:picMkLst>
        </pc:picChg>
        <pc:picChg chg="del">
          <ac:chgData name="伊健 杜" userId="e69aded81da48593" providerId="LiveId" clId="{AD3D2631-C0F2-4A15-BF09-594062E7B4B3}" dt="2022-11-24T11:32:06.293" v="331" actId="478"/>
          <ac:picMkLst>
            <pc:docMk/>
            <pc:sldMk cId="1509472187" sldId="1605"/>
            <ac:picMk id="12290" creationId="{FAB3FBCE-98D8-559F-F420-BD5ACA422C5E}"/>
          </ac:picMkLst>
        </pc:picChg>
      </pc:sldChg>
      <pc:sldChg chg="addSp delSp modSp add mod">
        <pc:chgData name="伊健 杜" userId="e69aded81da48593" providerId="LiveId" clId="{AD3D2631-C0F2-4A15-BF09-594062E7B4B3}" dt="2022-11-24T12:53:11.534" v="4184"/>
        <pc:sldMkLst>
          <pc:docMk/>
          <pc:sldMk cId="310664107" sldId="1606"/>
        </pc:sldMkLst>
        <pc:spChg chg="mod">
          <ac:chgData name="伊健 杜" userId="e69aded81da48593" providerId="LiveId" clId="{AD3D2631-C0F2-4A15-BF09-594062E7B4B3}" dt="2022-11-24T11:32:48.654" v="337" actId="20577"/>
          <ac:spMkLst>
            <pc:docMk/>
            <pc:sldMk cId="310664107" sldId="1606"/>
            <ac:spMk id="2" creationId="{10304424-DB4A-36E7-9E0D-D32A5DD0F26C}"/>
          </ac:spMkLst>
        </pc:spChg>
        <pc:spChg chg="mod">
          <ac:chgData name="伊健 杜" userId="e69aded81da48593" providerId="LiveId" clId="{AD3D2631-C0F2-4A15-BF09-594062E7B4B3}" dt="2022-11-24T12:53:11.534" v="4184"/>
          <ac:spMkLst>
            <pc:docMk/>
            <pc:sldMk cId="310664107" sldId="1606"/>
            <ac:spMk id="5" creationId="{E7287B0E-EF55-E721-8EFA-9A9183C0EDF9}"/>
          </ac:spMkLst>
        </pc:spChg>
        <pc:picChg chg="del">
          <ac:chgData name="伊健 杜" userId="e69aded81da48593" providerId="LiveId" clId="{AD3D2631-C0F2-4A15-BF09-594062E7B4B3}" dt="2022-11-24T11:33:34.569" v="450" actId="478"/>
          <ac:picMkLst>
            <pc:docMk/>
            <pc:sldMk cId="310664107" sldId="1606"/>
            <ac:picMk id="1026" creationId="{83A75319-B67A-7770-34BE-2D7A71DABBB9}"/>
          </ac:picMkLst>
        </pc:picChg>
        <pc:picChg chg="add mod">
          <ac:chgData name="伊健 杜" userId="e69aded81da48593" providerId="LiveId" clId="{AD3D2631-C0F2-4A15-BF09-594062E7B4B3}" dt="2022-11-24T11:33:49.573" v="454" actId="1076"/>
          <ac:picMkLst>
            <pc:docMk/>
            <pc:sldMk cId="310664107" sldId="1606"/>
            <ac:picMk id="2050" creationId="{8B2BE2D7-7C6A-8A06-2779-1AA91928F391}"/>
          </ac:picMkLst>
        </pc:picChg>
        <pc:picChg chg="add mod">
          <ac:chgData name="伊健 杜" userId="e69aded81da48593" providerId="LiveId" clId="{AD3D2631-C0F2-4A15-BF09-594062E7B4B3}" dt="2022-11-24T11:35:34.460" v="456" actId="14100"/>
          <ac:picMkLst>
            <pc:docMk/>
            <pc:sldMk cId="310664107" sldId="1606"/>
            <ac:picMk id="2052" creationId="{7CDD686E-B376-201E-4234-64982CDA4EA2}"/>
          </ac:picMkLst>
        </pc:picChg>
      </pc:sldChg>
      <pc:sldChg chg="addSp delSp modSp add mod">
        <pc:chgData name="伊健 杜" userId="e69aded81da48593" providerId="LiveId" clId="{AD3D2631-C0F2-4A15-BF09-594062E7B4B3}" dt="2022-11-24T12:53:11.534" v="4184"/>
        <pc:sldMkLst>
          <pc:docMk/>
          <pc:sldMk cId="387774154" sldId="1607"/>
        </pc:sldMkLst>
        <pc:spChg chg="mod">
          <ac:chgData name="伊健 杜" userId="e69aded81da48593" providerId="LiveId" clId="{AD3D2631-C0F2-4A15-BF09-594062E7B4B3}" dt="2022-11-24T11:37:32.507" v="472"/>
          <ac:spMkLst>
            <pc:docMk/>
            <pc:sldMk cId="387774154" sldId="1607"/>
            <ac:spMk id="2" creationId="{10304424-DB4A-36E7-9E0D-D32A5DD0F26C}"/>
          </ac:spMkLst>
        </pc:spChg>
        <pc:spChg chg="mod">
          <ac:chgData name="伊健 杜" userId="e69aded81da48593" providerId="LiveId" clId="{AD3D2631-C0F2-4A15-BF09-594062E7B4B3}" dt="2022-11-24T12:53:11.534" v="4184"/>
          <ac:spMkLst>
            <pc:docMk/>
            <pc:sldMk cId="387774154" sldId="1607"/>
            <ac:spMk id="5" creationId="{E7287B0E-EF55-E721-8EFA-9A9183C0EDF9}"/>
          </ac:spMkLst>
        </pc:spChg>
        <pc:picChg chg="del">
          <ac:chgData name="伊健 杜" userId="e69aded81da48593" providerId="LiveId" clId="{AD3D2631-C0F2-4A15-BF09-594062E7B4B3}" dt="2022-11-24T11:39:23.308" v="596" actId="478"/>
          <ac:picMkLst>
            <pc:docMk/>
            <pc:sldMk cId="387774154" sldId="1607"/>
            <ac:picMk id="1026" creationId="{83A75319-B67A-7770-34BE-2D7A71DABBB9}"/>
          </ac:picMkLst>
        </pc:picChg>
        <pc:picChg chg="add mod">
          <ac:chgData name="伊健 杜" userId="e69aded81da48593" providerId="LiveId" clId="{AD3D2631-C0F2-4A15-BF09-594062E7B4B3}" dt="2022-11-24T11:40:15.130" v="603" actId="1076"/>
          <ac:picMkLst>
            <pc:docMk/>
            <pc:sldMk cId="387774154" sldId="1607"/>
            <ac:picMk id="3074" creationId="{64EA6790-3979-A393-BD15-C7D8066FB8E5}"/>
          </ac:picMkLst>
        </pc:picChg>
      </pc:sldChg>
      <pc:sldChg chg="addSp delSp modSp add mod">
        <pc:chgData name="伊健 杜" userId="e69aded81da48593" providerId="LiveId" clId="{AD3D2631-C0F2-4A15-BF09-594062E7B4B3}" dt="2022-11-24T12:53:11.534" v="4184"/>
        <pc:sldMkLst>
          <pc:docMk/>
          <pc:sldMk cId="1089862687" sldId="1608"/>
        </pc:sldMkLst>
        <pc:spChg chg="mod">
          <ac:chgData name="伊健 杜" userId="e69aded81da48593" providerId="LiveId" clId="{AD3D2631-C0F2-4A15-BF09-594062E7B4B3}" dt="2022-11-24T11:40:24.342" v="606" actId="20577"/>
          <ac:spMkLst>
            <pc:docMk/>
            <pc:sldMk cId="1089862687" sldId="1608"/>
            <ac:spMk id="2" creationId="{10304424-DB4A-36E7-9E0D-D32A5DD0F26C}"/>
          </ac:spMkLst>
        </pc:spChg>
        <pc:spChg chg="mod">
          <ac:chgData name="伊健 杜" userId="e69aded81da48593" providerId="LiveId" clId="{AD3D2631-C0F2-4A15-BF09-594062E7B4B3}" dt="2022-11-24T12:53:11.534" v="4184"/>
          <ac:spMkLst>
            <pc:docMk/>
            <pc:sldMk cId="1089862687" sldId="1608"/>
            <ac:spMk id="5" creationId="{E7287B0E-EF55-E721-8EFA-9A9183C0EDF9}"/>
          </ac:spMkLst>
        </pc:spChg>
        <pc:picChg chg="del">
          <ac:chgData name="伊健 杜" userId="e69aded81da48593" providerId="LiveId" clId="{AD3D2631-C0F2-4A15-BF09-594062E7B4B3}" dt="2022-11-24T11:41:25.527" v="695" actId="478"/>
          <ac:picMkLst>
            <pc:docMk/>
            <pc:sldMk cId="1089862687" sldId="1608"/>
            <ac:picMk id="3074" creationId="{64EA6790-3979-A393-BD15-C7D8066FB8E5}"/>
          </ac:picMkLst>
        </pc:picChg>
        <pc:picChg chg="add mod">
          <ac:chgData name="伊健 杜" userId="e69aded81da48593" providerId="LiveId" clId="{AD3D2631-C0F2-4A15-BF09-594062E7B4B3}" dt="2022-11-24T11:41:47.973" v="699" actId="1076"/>
          <ac:picMkLst>
            <pc:docMk/>
            <pc:sldMk cId="1089862687" sldId="1608"/>
            <ac:picMk id="4098" creationId="{DEEEFAD6-8CBB-B73B-0B19-81E28BA7CFC9}"/>
          </ac:picMkLst>
        </pc:picChg>
      </pc:sldChg>
      <pc:sldChg chg="modSp add mod">
        <pc:chgData name="伊健 杜" userId="e69aded81da48593" providerId="LiveId" clId="{AD3D2631-C0F2-4A15-BF09-594062E7B4B3}" dt="2022-11-24T12:53:11.534" v="4184"/>
        <pc:sldMkLst>
          <pc:docMk/>
          <pc:sldMk cId="3515143420" sldId="1609"/>
        </pc:sldMkLst>
        <pc:spChg chg="mod">
          <ac:chgData name="伊健 杜" userId="e69aded81da48593" providerId="LiveId" clId="{AD3D2631-C0F2-4A15-BF09-594062E7B4B3}" dt="2022-11-24T12:53:11.534" v="4184"/>
          <ac:spMkLst>
            <pc:docMk/>
            <pc:sldMk cId="3515143420" sldId="1609"/>
            <ac:spMk id="4" creationId="{2CD63A4E-E37B-41A6-9090-C7BF9F9D4BD7}"/>
          </ac:spMkLst>
        </pc:spChg>
      </pc:sldChg>
      <pc:sldChg chg="addSp delSp modSp add mod">
        <pc:chgData name="伊健 杜" userId="e69aded81da48593" providerId="LiveId" clId="{AD3D2631-C0F2-4A15-BF09-594062E7B4B3}" dt="2022-11-24T12:53:11.534" v="4184"/>
        <pc:sldMkLst>
          <pc:docMk/>
          <pc:sldMk cId="4078379201" sldId="1610"/>
        </pc:sldMkLst>
        <pc:spChg chg="mod">
          <ac:chgData name="伊健 杜" userId="e69aded81da48593" providerId="LiveId" clId="{AD3D2631-C0F2-4A15-BF09-594062E7B4B3}" dt="2022-11-24T11:43:25.305" v="813"/>
          <ac:spMkLst>
            <pc:docMk/>
            <pc:sldMk cId="4078379201" sldId="1610"/>
            <ac:spMk id="2" creationId="{10304424-DB4A-36E7-9E0D-D32A5DD0F26C}"/>
          </ac:spMkLst>
        </pc:spChg>
        <pc:spChg chg="mod">
          <ac:chgData name="伊健 杜" userId="e69aded81da48593" providerId="LiveId" clId="{AD3D2631-C0F2-4A15-BF09-594062E7B4B3}" dt="2022-11-24T12:53:11.534" v="4184"/>
          <ac:spMkLst>
            <pc:docMk/>
            <pc:sldMk cId="4078379201" sldId="1610"/>
            <ac:spMk id="5" creationId="{E7287B0E-EF55-E721-8EFA-9A9183C0EDF9}"/>
          </ac:spMkLst>
        </pc:spChg>
        <pc:picChg chg="add del mod">
          <ac:chgData name="伊健 杜" userId="e69aded81da48593" providerId="LiveId" clId="{AD3D2631-C0F2-4A15-BF09-594062E7B4B3}" dt="2022-11-24T11:49:05.683" v="939"/>
          <ac:picMkLst>
            <pc:docMk/>
            <pc:sldMk cId="4078379201" sldId="1610"/>
            <ac:picMk id="4" creationId="{27C77739-B5AB-4FA6-9EF7-C5B6DDC9A9B7}"/>
          </ac:picMkLst>
        </pc:picChg>
        <pc:picChg chg="del">
          <ac:chgData name="伊健 杜" userId="e69aded81da48593" providerId="LiveId" clId="{AD3D2631-C0F2-4A15-BF09-594062E7B4B3}" dt="2022-11-24T11:48:25.294" v="933" actId="478"/>
          <ac:picMkLst>
            <pc:docMk/>
            <pc:sldMk cId="4078379201" sldId="1610"/>
            <ac:picMk id="3074" creationId="{64EA6790-3979-A393-BD15-C7D8066FB8E5}"/>
          </ac:picMkLst>
        </pc:picChg>
        <pc:picChg chg="add mod">
          <ac:chgData name="伊健 杜" userId="e69aded81da48593" providerId="LiveId" clId="{AD3D2631-C0F2-4A15-BF09-594062E7B4B3}" dt="2022-11-24T11:48:56.602" v="937" actId="1076"/>
          <ac:picMkLst>
            <pc:docMk/>
            <pc:sldMk cId="4078379201" sldId="1610"/>
            <ac:picMk id="5122" creationId="{754C11BD-6211-7BEF-D0DE-D45C10277D8C}"/>
          </ac:picMkLst>
        </pc:picChg>
      </pc:sldChg>
      <pc:sldChg chg="modSp add mod">
        <pc:chgData name="伊健 杜" userId="e69aded81da48593" providerId="LiveId" clId="{AD3D2631-C0F2-4A15-BF09-594062E7B4B3}" dt="2022-11-24T12:53:11.534" v="4184"/>
        <pc:sldMkLst>
          <pc:docMk/>
          <pc:sldMk cId="791553906" sldId="1611"/>
        </pc:sldMkLst>
        <pc:spChg chg="mod">
          <ac:chgData name="伊健 杜" userId="e69aded81da48593" providerId="LiveId" clId="{AD3D2631-C0F2-4A15-BF09-594062E7B4B3}" dt="2022-11-24T12:53:11.534" v="4184"/>
          <ac:spMkLst>
            <pc:docMk/>
            <pc:sldMk cId="791553906" sldId="1611"/>
            <ac:spMk id="4" creationId="{2CD63A4E-E37B-41A6-9090-C7BF9F9D4BD7}"/>
          </ac:spMkLst>
        </pc:spChg>
      </pc:sldChg>
      <pc:sldChg chg="modSp add mod">
        <pc:chgData name="伊健 杜" userId="e69aded81da48593" providerId="LiveId" clId="{AD3D2631-C0F2-4A15-BF09-594062E7B4B3}" dt="2022-11-24T13:57:42.531" v="4197" actId="20577"/>
        <pc:sldMkLst>
          <pc:docMk/>
          <pc:sldMk cId="1405154617" sldId="1612"/>
        </pc:sldMkLst>
        <pc:spChg chg="mod">
          <ac:chgData name="伊健 杜" userId="e69aded81da48593" providerId="LiveId" clId="{AD3D2631-C0F2-4A15-BF09-594062E7B4B3}" dt="2022-11-24T11:50:22.038" v="995" actId="1076"/>
          <ac:spMkLst>
            <pc:docMk/>
            <pc:sldMk cId="1405154617" sldId="1612"/>
            <ac:spMk id="2" creationId="{10304424-DB4A-36E7-9E0D-D32A5DD0F26C}"/>
          </ac:spMkLst>
        </pc:spChg>
        <pc:spChg chg="mod">
          <ac:chgData name="伊健 杜" userId="e69aded81da48593" providerId="LiveId" clId="{AD3D2631-C0F2-4A15-BF09-594062E7B4B3}" dt="2022-11-24T13:57:42.531" v="4197" actId="20577"/>
          <ac:spMkLst>
            <pc:docMk/>
            <pc:sldMk cId="1405154617" sldId="1612"/>
            <ac:spMk id="5" creationId="{E7287B0E-EF55-E721-8EFA-9A9183C0EDF9}"/>
          </ac:spMkLst>
        </pc:spChg>
      </pc:sldChg>
      <pc:sldChg chg="addSp delSp modSp add mod">
        <pc:chgData name="伊健 杜" userId="e69aded81da48593" providerId="LiveId" clId="{AD3D2631-C0F2-4A15-BF09-594062E7B4B3}" dt="2022-11-24T12:53:11.534" v="4184"/>
        <pc:sldMkLst>
          <pc:docMk/>
          <pc:sldMk cId="2153796247" sldId="1613"/>
        </pc:sldMkLst>
        <pc:spChg chg="mod">
          <ac:chgData name="伊健 杜" userId="e69aded81da48593" providerId="LiveId" clId="{AD3D2631-C0F2-4A15-BF09-594062E7B4B3}" dt="2022-11-24T12:53:11.534" v="4184"/>
          <ac:spMkLst>
            <pc:docMk/>
            <pc:sldMk cId="2153796247" sldId="1613"/>
            <ac:spMk id="2" creationId="{10304424-DB4A-36E7-9E0D-D32A5DD0F26C}"/>
          </ac:spMkLst>
        </pc:spChg>
        <pc:spChg chg="mod">
          <ac:chgData name="伊健 杜" userId="e69aded81da48593" providerId="LiveId" clId="{AD3D2631-C0F2-4A15-BF09-594062E7B4B3}" dt="2022-11-24T12:53:11.534" v="4184"/>
          <ac:spMkLst>
            <pc:docMk/>
            <pc:sldMk cId="2153796247" sldId="1613"/>
            <ac:spMk id="5" creationId="{E7287B0E-EF55-E721-8EFA-9A9183C0EDF9}"/>
          </ac:spMkLst>
        </pc:spChg>
        <pc:picChg chg="del">
          <ac:chgData name="伊健 杜" userId="e69aded81da48593" providerId="LiveId" clId="{AD3D2631-C0F2-4A15-BF09-594062E7B4B3}" dt="2022-11-24T11:53:16.690" v="1294" actId="478"/>
          <ac:picMkLst>
            <pc:docMk/>
            <pc:sldMk cId="2153796247" sldId="1613"/>
            <ac:picMk id="5122" creationId="{754C11BD-6211-7BEF-D0DE-D45C10277D8C}"/>
          </ac:picMkLst>
        </pc:picChg>
        <pc:picChg chg="add mod">
          <ac:chgData name="伊健 杜" userId="e69aded81da48593" providerId="LiveId" clId="{AD3D2631-C0F2-4A15-BF09-594062E7B4B3}" dt="2022-11-24T11:54:12.590" v="1347" actId="1076"/>
          <ac:picMkLst>
            <pc:docMk/>
            <pc:sldMk cId="2153796247" sldId="1613"/>
            <ac:picMk id="6146" creationId="{599C5FB0-3653-6558-318D-8194DD924132}"/>
          </ac:picMkLst>
        </pc:picChg>
      </pc:sldChg>
      <pc:sldChg chg="addSp delSp modSp add mod">
        <pc:chgData name="伊健 杜" userId="e69aded81da48593" providerId="LiveId" clId="{AD3D2631-C0F2-4A15-BF09-594062E7B4B3}" dt="2022-11-24T12:53:11.534" v="4184"/>
        <pc:sldMkLst>
          <pc:docMk/>
          <pc:sldMk cId="3129293732" sldId="1614"/>
        </pc:sldMkLst>
        <pc:spChg chg="mod">
          <ac:chgData name="伊健 杜" userId="e69aded81da48593" providerId="LiveId" clId="{AD3D2631-C0F2-4A15-BF09-594062E7B4B3}" dt="2022-11-24T12:53:11.534" v="4184"/>
          <ac:spMkLst>
            <pc:docMk/>
            <pc:sldMk cId="3129293732" sldId="1614"/>
            <ac:spMk id="2" creationId="{10304424-DB4A-36E7-9E0D-D32A5DD0F26C}"/>
          </ac:spMkLst>
        </pc:spChg>
        <pc:spChg chg="mod">
          <ac:chgData name="伊健 杜" userId="e69aded81da48593" providerId="LiveId" clId="{AD3D2631-C0F2-4A15-BF09-594062E7B4B3}" dt="2022-11-24T12:53:11.534" v="4184"/>
          <ac:spMkLst>
            <pc:docMk/>
            <pc:sldMk cId="3129293732" sldId="1614"/>
            <ac:spMk id="5" creationId="{E7287B0E-EF55-E721-8EFA-9A9183C0EDF9}"/>
          </ac:spMkLst>
        </pc:spChg>
        <pc:picChg chg="del mod">
          <ac:chgData name="伊健 杜" userId="e69aded81da48593" providerId="LiveId" clId="{AD3D2631-C0F2-4A15-BF09-594062E7B4B3}" dt="2022-11-24T11:55:14.050" v="1487" actId="478"/>
          <ac:picMkLst>
            <pc:docMk/>
            <pc:sldMk cId="3129293732" sldId="1614"/>
            <ac:picMk id="6146" creationId="{599C5FB0-3653-6558-318D-8194DD924132}"/>
          </ac:picMkLst>
        </pc:picChg>
        <pc:picChg chg="add mod">
          <ac:chgData name="伊健 杜" userId="e69aded81da48593" providerId="LiveId" clId="{AD3D2631-C0F2-4A15-BF09-594062E7B4B3}" dt="2022-11-24T11:55:33.704" v="1490" actId="1076"/>
          <ac:picMkLst>
            <pc:docMk/>
            <pc:sldMk cId="3129293732" sldId="1614"/>
            <ac:picMk id="8194" creationId="{99252EC4-6C1B-41E0-77BD-783C66AEE727}"/>
          </ac:picMkLst>
        </pc:picChg>
      </pc:sldChg>
      <pc:sldChg chg="addSp delSp modSp add mod">
        <pc:chgData name="伊健 杜" userId="e69aded81da48593" providerId="LiveId" clId="{AD3D2631-C0F2-4A15-BF09-594062E7B4B3}" dt="2022-11-24T12:53:11.534" v="4184"/>
        <pc:sldMkLst>
          <pc:docMk/>
          <pc:sldMk cId="861180618" sldId="1615"/>
        </pc:sldMkLst>
        <pc:spChg chg="mod">
          <ac:chgData name="伊健 杜" userId="e69aded81da48593" providerId="LiveId" clId="{AD3D2631-C0F2-4A15-BF09-594062E7B4B3}" dt="2022-11-24T12:53:11.534" v="4184"/>
          <ac:spMkLst>
            <pc:docMk/>
            <pc:sldMk cId="861180618" sldId="1615"/>
            <ac:spMk id="2" creationId="{10304424-DB4A-36E7-9E0D-D32A5DD0F26C}"/>
          </ac:spMkLst>
        </pc:spChg>
        <pc:spChg chg="mod">
          <ac:chgData name="伊健 杜" userId="e69aded81da48593" providerId="LiveId" clId="{AD3D2631-C0F2-4A15-BF09-594062E7B4B3}" dt="2022-11-24T12:53:11.534" v="4184"/>
          <ac:spMkLst>
            <pc:docMk/>
            <pc:sldMk cId="861180618" sldId="1615"/>
            <ac:spMk id="5" creationId="{E7287B0E-EF55-E721-8EFA-9A9183C0EDF9}"/>
          </ac:spMkLst>
        </pc:spChg>
        <pc:picChg chg="del">
          <ac:chgData name="伊健 杜" userId="e69aded81da48593" providerId="LiveId" clId="{AD3D2631-C0F2-4A15-BF09-594062E7B4B3}" dt="2022-11-24T11:56:37.731" v="1578" actId="478"/>
          <ac:picMkLst>
            <pc:docMk/>
            <pc:sldMk cId="861180618" sldId="1615"/>
            <ac:picMk id="8194" creationId="{99252EC4-6C1B-41E0-77BD-783C66AEE727}"/>
          </ac:picMkLst>
        </pc:picChg>
        <pc:picChg chg="add mod">
          <ac:chgData name="伊健 杜" userId="e69aded81da48593" providerId="LiveId" clId="{AD3D2631-C0F2-4A15-BF09-594062E7B4B3}" dt="2022-11-24T11:56:41.301" v="1581" actId="14100"/>
          <ac:picMkLst>
            <pc:docMk/>
            <pc:sldMk cId="861180618" sldId="1615"/>
            <ac:picMk id="9218" creationId="{05E32004-69BA-A503-F300-49B354DDCE31}"/>
          </ac:picMkLst>
        </pc:picChg>
      </pc:sldChg>
      <pc:sldChg chg="modSp add mod">
        <pc:chgData name="伊健 杜" userId="e69aded81da48593" providerId="LiveId" clId="{AD3D2631-C0F2-4A15-BF09-594062E7B4B3}" dt="2022-11-24T12:53:11.534" v="4184"/>
        <pc:sldMkLst>
          <pc:docMk/>
          <pc:sldMk cId="1214066798" sldId="1616"/>
        </pc:sldMkLst>
        <pc:spChg chg="mod">
          <ac:chgData name="伊健 杜" userId="e69aded81da48593" providerId="LiveId" clId="{AD3D2631-C0F2-4A15-BF09-594062E7B4B3}" dt="2022-11-24T12:53:11.534" v="4184"/>
          <ac:spMkLst>
            <pc:docMk/>
            <pc:sldMk cId="1214066798" sldId="1616"/>
            <ac:spMk id="4" creationId="{2CD63A4E-E37B-41A6-9090-C7BF9F9D4BD7}"/>
          </ac:spMkLst>
        </pc:spChg>
      </pc:sldChg>
      <pc:sldChg chg="addSp delSp modSp add mod">
        <pc:chgData name="伊健 杜" userId="e69aded81da48593" providerId="LiveId" clId="{AD3D2631-C0F2-4A15-BF09-594062E7B4B3}" dt="2022-11-24T12:53:11.534" v="4184"/>
        <pc:sldMkLst>
          <pc:docMk/>
          <pc:sldMk cId="1839671775" sldId="1617"/>
        </pc:sldMkLst>
        <pc:spChg chg="mod">
          <ac:chgData name="伊健 杜" userId="e69aded81da48593" providerId="LiveId" clId="{AD3D2631-C0F2-4A15-BF09-594062E7B4B3}" dt="2022-11-24T11:59:37.893" v="1786" actId="1076"/>
          <ac:spMkLst>
            <pc:docMk/>
            <pc:sldMk cId="1839671775" sldId="1617"/>
            <ac:spMk id="2" creationId="{1302A11A-625D-774F-23B3-739301B530C3}"/>
          </ac:spMkLst>
        </pc:spChg>
        <pc:spChg chg="mod">
          <ac:chgData name="伊健 杜" userId="e69aded81da48593" providerId="LiveId" clId="{AD3D2631-C0F2-4A15-BF09-594062E7B4B3}" dt="2022-11-24T12:53:11.534" v="4184"/>
          <ac:spMkLst>
            <pc:docMk/>
            <pc:sldMk cId="1839671775" sldId="1617"/>
            <ac:spMk id="3" creationId="{ABC6FAE7-B0DC-C53F-ABA7-511046C801BC}"/>
          </ac:spMkLst>
        </pc:spChg>
        <pc:spChg chg="add mod">
          <ac:chgData name="伊健 杜" userId="e69aded81da48593" providerId="LiveId" clId="{AD3D2631-C0F2-4A15-BF09-594062E7B4B3}" dt="2022-11-24T11:59:37.893" v="1786" actId="1076"/>
          <ac:spMkLst>
            <pc:docMk/>
            <pc:sldMk cId="1839671775" sldId="1617"/>
            <ac:spMk id="4" creationId="{E44F7AEB-7709-2FDB-930C-4DE3FFDF3933}"/>
          </ac:spMkLst>
        </pc:spChg>
        <pc:picChg chg="add mod">
          <ac:chgData name="伊健 杜" userId="e69aded81da48593" providerId="LiveId" clId="{AD3D2631-C0F2-4A15-BF09-594062E7B4B3}" dt="2022-11-24T12:01:14.423" v="1895" actId="1076"/>
          <ac:picMkLst>
            <pc:docMk/>
            <pc:sldMk cId="1839671775" sldId="1617"/>
            <ac:picMk id="10242" creationId="{DD3FDD7E-9239-215A-5D5A-F8EC12572B69}"/>
          </ac:picMkLst>
        </pc:picChg>
        <pc:picChg chg="add del">
          <ac:chgData name="伊健 杜" userId="e69aded81da48593" providerId="LiveId" clId="{AD3D2631-C0F2-4A15-BF09-594062E7B4B3}" dt="2022-11-24T12:01:07.169" v="1890" actId="478"/>
          <ac:picMkLst>
            <pc:docMk/>
            <pc:sldMk cId="1839671775" sldId="1617"/>
            <ac:picMk id="15362" creationId="{4618BCC4-85AA-0403-A6C6-742574B59556}"/>
          </ac:picMkLst>
        </pc:picChg>
      </pc:sldChg>
      <pc:sldChg chg="add del">
        <pc:chgData name="伊健 杜" userId="e69aded81da48593" providerId="LiveId" clId="{AD3D2631-C0F2-4A15-BF09-594062E7B4B3}" dt="2022-11-24T11:58:10.270" v="1741" actId="47"/>
        <pc:sldMkLst>
          <pc:docMk/>
          <pc:sldMk cId="2246493458" sldId="1617"/>
        </pc:sldMkLst>
      </pc:sldChg>
      <pc:sldChg chg="addSp delSp modSp add mod">
        <pc:chgData name="伊健 杜" userId="e69aded81da48593" providerId="LiveId" clId="{AD3D2631-C0F2-4A15-BF09-594062E7B4B3}" dt="2022-11-24T12:53:11.534" v="4184"/>
        <pc:sldMkLst>
          <pc:docMk/>
          <pc:sldMk cId="2628871946" sldId="1618"/>
        </pc:sldMkLst>
        <pc:spChg chg="mod">
          <ac:chgData name="伊健 杜" userId="e69aded81da48593" providerId="LiveId" clId="{AD3D2631-C0F2-4A15-BF09-594062E7B4B3}" dt="2022-11-24T12:53:11.534" v="4184"/>
          <ac:spMkLst>
            <pc:docMk/>
            <pc:sldMk cId="2628871946" sldId="1618"/>
            <ac:spMk id="3" creationId="{ABC6FAE7-B0DC-C53F-ABA7-511046C801BC}"/>
          </ac:spMkLst>
        </pc:spChg>
        <pc:picChg chg="del">
          <ac:chgData name="伊健 杜" userId="e69aded81da48593" providerId="LiveId" clId="{AD3D2631-C0F2-4A15-BF09-594062E7B4B3}" dt="2022-11-24T12:01:24.499" v="1897" actId="478"/>
          <ac:picMkLst>
            <pc:docMk/>
            <pc:sldMk cId="2628871946" sldId="1618"/>
            <ac:picMk id="10242" creationId="{DD3FDD7E-9239-215A-5D5A-F8EC12572B69}"/>
          </ac:picMkLst>
        </pc:picChg>
        <pc:picChg chg="add mod">
          <ac:chgData name="伊健 杜" userId="e69aded81da48593" providerId="LiveId" clId="{AD3D2631-C0F2-4A15-BF09-594062E7B4B3}" dt="2022-11-24T12:03:52.163" v="2108" actId="1076"/>
          <ac:picMkLst>
            <pc:docMk/>
            <pc:sldMk cId="2628871946" sldId="1618"/>
            <ac:picMk id="11266" creationId="{13C34B2D-592D-69D3-72C6-62840C4C5E29}"/>
          </ac:picMkLst>
        </pc:picChg>
        <pc:picChg chg="add mod">
          <ac:chgData name="伊健 杜" userId="e69aded81da48593" providerId="LiveId" clId="{AD3D2631-C0F2-4A15-BF09-594062E7B4B3}" dt="2022-11-24T12:04:19.601" v="2112" actId="1076"/>
          <ac:picMkLst>
            <pc:docMk/>
            <pc:sldMk cId="2628871946" sldId="1618"/>
            <ac:picMk id="11268" creationId="{5A57C2B6-A984-1C10-4A56-08555B2D6178}"/>
          </ac:picMkLst>
        </pc:picChg>
      </pc:sldChg>
      <pc:sldChg chg="addSp delSp modSp add mod">
        <pc:chgData name="伊健 杜" userId="e69aded81da48593" providerId="LiveId" clId="{AD3D2631-C0F2-4A15-BF09-594062E7B4B3}" dt="2022-11-24T12:53:11.534" v="4184"/>
        <pc:sldMkLst>
          <pc:docMk/>
          <pc:sldMk cId="3869048952" sldId="1619"/>
        </pc:sldMkLst>
        <pc:spChg chg="mod">
          <ac:chgData name="伊健 杜" userId="e69aded81da48593" providerId="LiveId" clId="{AD3D2631-C0F2-4A15-BF09-594062E7B4B3}" dt="2022-11-24T12:53:11.534" v="4184"/>
          <ac:spMkLst>
            <pc:docMk/>
            <pc:sldMk cId="3869048952" sldId="1619"/>
            <ac:spMk id="3" creationId="{ABC6FAE7-B0DC-C53F-ABA7-511046C801BC}"/>
          </ac:spMkLst>
        </pc:spChg>
        <pc:picChg chg="del">
          <ac:chgData name="伊健 杜" userId="e69aded81da48593" providerId="LiveId" clId="{AD3D2631-C0F2-4A15-BF09-594062E7B4B3}" dt="2022-11-24T12:05:05.371" v="2231" actId="478"/>
          <ac:picMkLst>
            <pc:docMk/>
            <pc:sldMk cId="3869048952" sldId="1619"/>
            <ac:picMk id="11266" creationId="{13C34B2D-592D-69D3-72C6-62840C4C5E29}"/>
          </ac:picMkLst>
        </pc:picChg>
        <pc:picChg chg="del mod">
          <ac:chgData name="伊健 杜" userId="e69aded81da48593" providerId="LiveId" clId="{AD3D2631-C0F2-4A15-BF09-594062E7B4B3}" dt="2022-11-24T12:05:05.371" v="2231" actId="478"/>
          <ac:picMkLst>
            <pc:docMk/>
            <pc:sldMk cId="3869048952" sldId="1619"/>
            <ac:picMk id="11268" creationId="{5A57C2B6-A984-1C10-4A56-08555B2D6178}"/>
          </ac:picMkLst>
        </pc:picChg>
        <pc:picChg chg="add mod">
          <ac:chgData name="伊健 杜" userId="e69aded81da48593" providerId="LiveId" clId="{AD3D2631-C0F2-4A15-BF09-594062E7B4B3}" dt="2022-11-24T12:15:37.670" v="2244" actId="1076"/>
          <ac:picMkLst>
            <pc:docMk/>
            <pc:sldMk cId="3869048952" sldId="1619"/>
            <ac:picMk id="12290" creationId="{B4869246-9344-BCF5-2D05-FACEFEB2144B}"/>
          </ac:picMkLst>
        </pc:picChg>
      </pc:sldChg>
      <pc:sldChg chg="addSp delSp modSp add mod">
        <pc:chgData name="伊健 杜" userId="e69aded81da48593" providerId="LiveId" clId="{AD3D2631-C0F2-4A15-BF09-594062E7B4B3}" dt="2022-11-24T12:53:11.534" v="4184"/>
        <pc:sldMkLst>
          <pc:docMk/>
          <pc:sldMk cId="2182445416" sldId="1620"/>
        </pc:sldMkLst>
        <pc:spChg chg="mod">
          <ac:chgData name="伊健 杜" userId="e69aded81da48593" providerId="LiveId" clId="{AD3D2631-C0F2-4A15-BF09-594062E7B4B3}" dt="2022-11-24T12:53:11.534" v="4184"/>
          <ac:spMkLst>
            <pc:docMk/>
            <pc:sldMk cId="2182445416" sldId="1620"/>
            <ac:spMk id="3" creationId="{ABC6FAE7-B0DC-C53F-ABA7-511046C801BC}"/>
          </ac:spMkLst>
        </pc:spChg>
        <pc:picChg chg="del">
          <ac:chgData name="伊健 杜" userId="e69aded81da48593" providerId="LiveId" clId="{AD3D2631-C0F2-4A15-BF09-594062E7B4B3}" dt="2022-11-24T12:15:40.498" v="2246" actId="478"/>
          <ac:picMkLst>
            <pc:docMk/>
            <pc:sldMk cId="2182445416" sldId="1620"/>
            <ac:picMk id="12290" creationId="{B4869246-9344-BCF5-2D05-FACEFEB2144B}"/>
          </ac:picMkLst>
        </pc:picChg>
        <pc:picChg chg="add mod">
          <ac:chgData name="伊健 杜" userId="e69aded81da48593" providerId="LiveId" clId="{AD3D2631-C0F2-4A15-BF09-594062E7B4B3}" dt="2022-11-24T12:17:17.084" v="2351" actId="1076"/>
          <ac:picMkLst>
            <pc:docMk/>
            <pc:sldMk cId="2182445416" sldId="1620"/>
            <ac:picMk id="13314" creationId="{E31564E1-8312-6996-3D41-4265D064639D}"/>
          </ac:picMkLst>
        </pc:picChg>
      </pc:sldChg>
      <pc:sldChg chg="addSp modSp add mod">
        <pc:chgData name="伊健 杜" userId="e69aded81da48593" providerId="LiveId" clId="{AD3D2631-C0F2-4A15-BF09-594062E7B4B3}" dt="2022-11-24T12:53:11.534" v="4184"/>
        <pc:sldMkLst>
          <pc:docMk/>
          <pc:sldMk cId="186893798" sldId="1621"/>
        </pc:sldMkLst>
        <pc:spChg chg="add mod">
          <ac:chgData name="伊健 杜" userId="e69aded81da48593" providerId="LiveId" clId="{AD3D2631-C0F2-4A15-BF09-594062E7B4B3}" dt="2022-11-24T12:18:11.184" v="2439" actId="1076"/>
          <ac:spMkLst>
            <pc:docMk/>
            <pc:sldMk cId="186893798" sldId="1621"/>
            <ac:spMk id="2" creationId="{B39ABA7F-F82A-9D8F-CB2C-251AC0410FFF}"/>
          </ac:spMkLst>
        </pc:spChg>
        <pc:spChg chg="add mod">
          <ac:chgData name="伊健 杜" userId="e69aded81da48593" providerId="LiveId" clId="{AD3D2631-C0F2-4A15-BF09-594062E7B4B3}" dt="2022-11-24T12:18:11.184" v="2439" actId="1076"/>
          <ac:spMkLst>
            <pc:docMk/>
            <pc:sldMk cId="186893798" sldId="1621"/>
            <ac:spMk id="3" creationId="{D7262616-2A42-297A-FD8D-49E1486ED545}"/>
          </ac:spMkLst>
        </pc:spChg>
        <pc:spChg chg="mod">
          <ac:chgData name="伊健 杜" userId="e69aded81da48593" providerId="LiveId" clId="{AD3D2631-C0F2-4A15-BF09-594062E7B4B3}" dt="2022-11-24T12:53:11.534" v="4184"/>
          <ac:spMkLst>
            <pc:docMk/>
            <pc:sldMk cId="186893798" sldId="1621"/>
            <ac:spMk id="4" creationId="{2CD63A4E-E37B-41A6-9090-C7BF9F9D4BD7}"/>
          </ac:spMkLst>
        </pc:spChg>
      </pc:sldChg>
      <pc:sldChg chg="addSp modSp add mod">
        <pc:chgData name="伊健 杜" userId="e69aded81da48593" providerId="LiveId" clId="{AD3D2631-C0F2-4A15-BF09-594062E7B4B3}" dt="2022-11-24T14:22:46.765" v="4220" actId="20577"/>
        <pc:sldMkLst>
          <pc:docMk/>
          <pc:sldMk cId="2140084177" sldId="1622"/>
        </pc:sldMkLst>
        <pc:spChg chg="mod">
          <ac:chgData name="伊健 杜" userId="e69aded81da48593" providerId="LiveId" clId="{AD3D2631-C0F2-4A15-BF09-594062E7B4B3}" dt="2022-11-24T12:53:11.534" v="4184"/>
          <ac:spMkLst>
            <pc:docMk/>
            <pc:sldMk cId="2140084177" sldId="1622"/>
            <ac:spMk id="4" creationId="{2CD63A4E-E37B-41A6-9090-C7BF9F9D4BD7}"/>
          </ac:spMkLst>
        </pc:spChg>
        <pc:spChg chg="add mod">
          <ac:chgData name="伊健 杜" userId="e69aded81da48593" providerId="LiveId" clId="{AD3D2631-C0F2-4A15-BF09-594062E7B4B3}" dt="2022-11-24T14:22:46.765" v="4220" actId="20577"/>
          <ac:spMkLst>
            <pc:docMk/>
            <pc:sldMk cId="2140084177" sldId="1622"/>
            <ac:spMk id="5" creationId="{063CBC5B-C655-1F52-58AF-5DB05D918B1A}"/>
          </ac:spMkLst>
        </pc:spChg>
      </pc:sldChg>
      <pc:sldChg chg="addSp delSp modSp add mod">
        <pc:chgData name="伊健 杜" userId="e69aded81da48593" providerId="LiveId" clId="{AD3D2631-C0F2-4A15-BF09-594062E7B4B3}" dt="2022-11-24T14:25:33.540" v="4227" actId="20577"/>
        <pc:sldMkLst>
          <pc:docMk/>
          <pc:sldMk cId="1754243108" sldId="1623"/>
        </pc:sldMkLst>
        <pc:spChg chg="mod">
          <ac:chgData name="伊健 杜" userId="e69aded81da48593" providerId="LiveId" clId="{AD3D2631-C0F2-4A15-BF09-594062E7B4B3}" dt="2022-11-24T12:53:11.534" v="4184"/>
          <ac:spMkLst>
            <pc:docMk/>
            <pc:sldMk cId="1754243108" sldId="1623"/>
            <ac:spMk id="2" creationId="{10304424-DB4A-36E7-9E0D-D32A5DD0F26C}"/>
          </ac:spMkLst>
        </pc:spChg>
        <pc:spChg chg="mod">
          <ac:chgData name="伊健 杜" userId="e69aded81da48593" providerId="LiveId" clId="{AD3D2631-C0F2-4A15-BF09-594062E7B4B3}" dt="2022-11-24T14:25:33.540" v="4227" actId="20577"/>
          <ac:spMkLst>
            <pc:docMk/>
            <pc:sldMk cId="1754243108" sldId="1623"/>
            <ac:spMk id="5" creationId="{E7287B0E-EF55-E721-8EFA-9A9183C0EDF9}"/>
          </ac:spMkLst>
        </pc:spChg>
        <pc:picChg chg="del">
          <ac:chgData name="伊健 杜" userId="e69aded81da48593" providerId="LiveId" clId="{AD3D2631-C0F2-4A15-BF09-594062E7B4B3}" dt="2022-11-24T12:26:14.055" v="2606" actId="478"/>
          <ac:picMkLst>
            <pc:docMk/>
            <pc:sldMk cId="1754243108" sldId="1623"/>
            <ac:picMk id="8194" creationId="{99252EC4-6C1B-41E0-77BD-783C66AEE727}"/>
          </ac:picMkLst>
        </pc:picChg>
        <pc:picChg chg="add mod">
          <ac:chgData name="伊健 杜" userId="e69aded81da48593" providerId="LiveId" clId="{AD3D2631-C0F2-4A15-BF09-594062E7B4B3}" dt="2022-11-24T12:26:44.879" v="2610" actId="1076"/>
          <ac:picMkLst>
            <pc:docMk/>
            <pc:sldMk cId="1754243108" sldId="1623"/>
            <ac:picMk id="14338" creationId="{863D76BD-C676-9376-24D6-D0B812FFF695}"/>
          </ac:picMkLst>
        </pc:picChg>
      </pc:sldChg>
      <pc:sldChg chg="add del">
        <pc:chgData name="伊健 杜" userId="e69aded81da48593" providerId="LiveId" clId="{AD3D2631-C0F2-4A15-BF09-594062E7B4B3}" dt="2022-11-24T12:18:46.473" v="2458"/>
        <pc:sldMkLst>
          <pc:docMk/>
          <pc:sldMk cId="4176587937" sldId="1623"/>
        </pc:sldMkLst>
      </pc:sldChg>
      <pc:sldChg chg="addSp delSp modSp add mod">
        <pc:chgData name="伊健 杜" userId="e69aded81da48593" providerId="LiveId" clId="{AD3D2631-C0F2-4A15-BF09-594062E7B4B3}" dt="2022-11-24T12:53:11.534" v="4184"/>
        <pc:sldMkLst>
          <pc:docMk/>
          <pc:sldMk cId="602145943" sldId="1624"/>
        </pc:sldMkLst>
        <pc:spChg chg="mod">
          <ac:chgData name="伊健 杜" userId="e69aded81da48593" providerId="LiveId" clId="{AD3D2631-C0F2-4A15-BF09-594062E7B4B3}" dt="2022-11-24T12:53:11.534" v="4184"/>
          <ac:spMkLst>
            <pc:docMk/>
            <pc:sldMk cId="602145943" sldId="1624"/>
            <ac:spMk id="2" creationId="{10304424-DB4A-36E7-9E0D-D32A5DD0F26C}"/>
          </ac:spMkLst>
        </pc:spChg>
        <pc:spChg chg="mod">
          <ac:chgData name="伊健 杜" userId="e69aded81da48593" providerId="LiveId" clId="{AD3D2631-C0F2-4A15-BF09-594062E7B4B3}" dt="2022-11-24T12:53:11.534" v="4184"/>
          <ac:spMkLst>
            <pc:docMk/>
            <pc:sldMk cId="602145943" sldId="1624"/>
            <ac:spMk id="5" creationId="{E7287B0E-EF55-E721-8EFA-9A9183C0EDF9}"/>
          </ac:spMkLst>
        </pc:spChg>
        <pc:picChg chg="del">
          <ac:chgData name="伊健 杜" userId="e69aded81da48593" providerId="LiveId" clId="{AD3D2631-C0F2-4A15-BF09-594062E7B4B3}" dt="2022-11-24T12:27:51.979" v="2831" actId="478"/>
          <ac:picMkLst>
            <pc:docMk/>
            <pc:sldMk cId="602145943" sldId="1624"/>
            <ac:picMk id="14338" creationId="{863D76BD-C676-9376-24D6-D0B812FFF695}"/>
          </ac:picMkLst>
        </pc:picChg>
        <pc:picChg chg="add mod">
          <ac:chgData name="伊健 杜" userId="e69aded81da48593" providerId="LiveId" clId="{AD3D2631-C0F2-4A15-BF09-594062E7B4B3}" dt="2022-11-24T12:28:42.565" v="2834" actId="14100"/>
          <ac:picMkLst>
            <pc:docMk/>
            <pc:sldMk cId="602145943" sldId="1624"/>
            <ac:picMk id="17410" creationId="{84AEFCF3-809A-38F1-D439-ED5EBA032BC2}"/>
          </ac:picMkLst>
        </pc:picChg>
      </pc:sldChg>
      <pc:sldChg chg="addSp delSp modSp add mod">
        <pc:chgData name="伊健 杜" userId="e69aded81da48593" providerId="LiveId" clId="{AD3D2631-C0F2-4A15-BF09-594062E7B4B3}" dt="2022-11-24T12:53:11.534" v="4184"/>
        <pc:sldMkLst>
          <pc:docMk/>
          <pc:sldMk cId="249687616" sldId="1625"/>
        </pc:sldMkLst>
        <pc:spChg chg="mod">
          <ac:chgData name="伊健 杜" userId="e69aded81da48593" providerId="LiveId" clId="{AD3D2631-C0F2-4A15-BF09-594062E7B4B3}" dt="2022-11-24T12:30:18.756" v="2854" actId="20577"/>
          <ac:spMkLst>
            <pc:docMk/>
            <pc:sldMk cId="249687616" sldId="1625"/>
            <ac:spMk id="2" creationId="{10304424-DB4A-36E7-9E0D-D32A5DD0F26C}"/>
          </ac:spMkLst>
        </pc:spChg>
        <pc:spChg chg="mod">
          <ac:chgData name="伊健 杜" userId="e69aded81da48593" providerId="LiveId" clId="{AD3D2631-C0F2-4A15-BF09-594062E7B4B3}" dt="2022-11-24T12:53:11.534" v="4184"/>
          <ac:spMkLst>
            <pc:docMk/>
            <pc:sldMk cId="249687616" sldId="1625"/>
            <ac:spMk id="5" creationId="{E7287B0E-EF55-E721-8EFA-9A9183C0EDF9}"/>
          </ac:spMkLst>
        </pc:spChg>
        <pc:picChg chg="del mod">
          <ac:chgData name="伊健 杜" userId="e69aded81da48593" providerId="LiveId" clId="{AD3D2631-C0F2-4A15-BF09-594062E7B4B3}" dt="2022-11-24T12:30:47.324" v="2958" actId="478"/>
          <ac:picMkLst>
            <pc:docMk/>
            <pc:sldMk cId="249687616" sldId="1625"/>
            <ac:picMk id="14338" creationId="{863D76BD-C676-9376-24D6-D0B812FFF695}"/>
          </ac:picMkLst>
        </pc:picChg>
        <pc:picChg chg="add mod">
          <ac:chgData name="伊健 杜" userId="e69aded81da48593" providerId="LiveId" clId="{AD3D2631-C0F2-4A15-BF09-594062E7B4B3}" dt="2022-11-24T12:31:29.141" v="2962" actId="1076"/>
          <ac:picMkLst>
            <pc:docMk/>
            <pc:sldMk cId="249687616" sldId="1625"/>
            <ac:picMk id="18434" creationId="{D5CA35D0-3B69-A69C-5284-AF9120C34710}"/>
          </ac:picMkLst>
        </pc:picChg>
      </pc:sldChg>
      <pc:sldChg chg="addSp delSp modSp add mod">
        <pc:chgData name="伊健 杜" userId="e69aded81da48593" providerId="LiveId" clId="{AD3D2631-C0F2-4A15-BF09-594062E7B4B3}" dt="2022-11-24T12:53:11.534" v="4184"/>
        <pc:sldMkLst>
          <pc:docMk/>
          <pc:sldMk cId="1639576957" sldId="1626"/>
        </pc:sldMkLst>
        <pc:spChg chg="mod">
          <ac:chgData name="伊健 杜" userId="e69aded81da48593" providerId="LiveId" clId="{AD3D2631-C0F2-4A15-BF09-594062E7B4B3}" dt="2022-11-24T12:31:34.580" v="2967" actId="20577"/>
          <ac:spMkLst>
            <pc:docMk/>
            <pc:sldMk cId="1639576957" sldId="1626"/>
            <ac:spMk id="2" creationId="{10304424-DB4A-36E7-9E0D-D32A5DD0F26C}"/>
          </ac:spMkLst>
        </pc:spChg>
        <pc:spChg chg="mod">
          <ac:chgData name="伊健 杜" userId="e69aded81da48593" providerId="LiveId" clId="{AD3D2631-C0F2-4A15-BF09-594062E7B4B3}" dt="2022-11-24T12:53:11.534" v="4184"/>
          <ac:spMkLst>
            <pc:docMk/>
            <pc:sldMk cId="1639576957" sldId="1626"/>
            <ac:spMk id="5" creationId="{E7287B0E-EF55-E721-8EFA-9A9183C0EDF9}"/>
          </ac:spMkLst>
        </pc:spChg>
        <pc:picChg chg="del">
          <ac:chgData name="伊健 杜" userId="e69aded81da48593" providerId="LiveId" clId="{AD3D2631-C0F2-4A15-BF09-594062E7B4B3}" dt="2022-11-24T12:31:34.996" v="2968" actId="478"/>
          <ac:picMkLst>
            <pc:docMk/>
            <pc:sldMk cId="1639576957" sldId="1626"/>
            <ac:picMk id="18434" creationId="{D5CA35D0-3B69-A69C-5284-AF9120C34710}"/>
          </ac:picMkLst>
        </pc:picChg>
        <pc:picChg chg="add mod">
          <ac:chgData name="伊健 杜" userId="e69aded81da48593" providerId="LiveId" clId="{AD3D2631-C0F2-4A15-BF09-594062E7B4B3}" dt="2022-11-24T12:32:52.849" v="3124" actId="1076"/>
          <ac:picMkLst>
            <pc:docMk/>
            <pc:sldMk cId="1639576957" sldId="1626"/>
            <ac:picMk id="19458" creationId="{7775B0F1-DBDE-C3F4-2CE5-05C03A26B098}"/>
          </ac:picMkLst>
        </pc:picChg>
      </pc:sldChg>
      <pc:sldChg chg="addSp modSp add mod">
        <pc:chgData name="伊健 杜" userId="e69aded81da48593" providerId="LiveId" clId="{AD3D2631-C0F2-4A15-BF09-594062E7B4B3}" dt="2022-11-24T12:53:11.534" v="4184"/>
        <pc:sldMkLst>
          <pc:docMk/>
          <pc:sldMk cId="1259822967" sldId="1627"/>
        </pc:sldMkLst>
        <pc:spChg chg="mod">
          <ac:chgData name="伊健 杜" userId="e69aded81da48593" providerId="LiveId" clId="{AD3D2631-C0F2-4A15-BF09-594062E7B4B3}" dt="2022-11-24T12:53:11.534" v="4184"/>
          <ac:spMkLst>
            <pc:docMk/>
            <pc:sldMk cId="1259822967" sldId="1627"/>
            <ac:spMk id="4" creationId="{2CD63A4E-E37B-41A6-9090-C7BF9F9D4BD7}"/>
          </ac:spMkLst>
        </pc:spChg>
        <pc:picChg chg="add mod">
          <ac:chgData name="伊健 杜" userId="e69aded81da48593" providerId="LiveId" clId="{AD3D2631-C0F2-4A15-BF09-594062E7B4B3}" dt="2022-11-24T12:41:40.028" v="3645" actId="1076"/>
          <ac:picMkLst>
            <pc:docMk/>
            <pc:sldMk cId="1259822967" sldId="1627"/>
            <ac:picMk id="22530" creationId="{B4AE1CE3-E11F-5452-1BE0-15104D4A0B22}"/>
          </ac:picMkLst>
        </pc:picChg>
      </pc:sldChg>
      <pc:sldChg chg="addSp delSp modSp add mod">
        <pc:chgData name="伊健 杜" userId="e69aded81da48593" providerId="LiveId" clId="{AD3D2631-C0F2-4A15-BF09-594062E7B4B3}" dt="2022-11-24T12:53:11.534" v="4184"/>
        <pc:sldMkLst>
          <pc:docMk/>
          <pc:sldMk cId="2628473331" sldId="1628"/>
        </pc:sldMkLst>
        <pc:spChg chg="mod">
          <ac:chgData name="伊健 杜" userId="e69aded81da48593" providerId="LiveId" clId="{AD3D2631-C0F2-4A15-BF09-594062E7B4B3}" dt="2022-11-24T12:33:56.294" v="3199"/>
          <ac:spMkLst>
            <pc:docMk/>
            <pc:sldMk cId="2628473331" sldId="1628"/>
            <ac:spMk id="2" creationId="{10304424-DB4A-36E7-9E0D-D32A5DD0F26C}"/>
          </ac:spMkLst>
        </pc:spChg>
        <pc:spChg chg="mod">
          <ac:chgData name="伊健 杜" userId="e69aded81da48593" providerId="LiveId" clId="{AD3D2631-C0F2-4A15-BF09-594062E7B4B3}" dt="2022-11-24T12:53:11.534" v="4184"/>
          <ac:spMkLst>
            <pc:docMk/>
            <pc:sldMk cId="2628473331" sldId="1628"/>
            <ac:spMk id="5" creationId="{E7287B0E-EF55-E721-8EFA-9A9183C0EDF9}"/>
          </ac:spMkLst>
        </pc:spChg>
        <pc:picChg chg="del mod">
          <ac:chgData name="伊健 杜" userId="e69aded81da48593" providerId="LiveId" clId="{AD3D2631-C0F2-4A15-BF09-594062E7B4B3}" dt="2022-11-24T12:34:16.111" v="3262" actId="478"/>
          <ac:picMkLst>
            <pc:docMk/>
            <pc:sldMk cId="2628473331" sldId="1628"/>
            <ac:picMk id="18434" creationId="{D5CA35D0-3B69-A69C-5284-AF9120C34710}"/>
          </ac:picMkLst>
        </pc:picChg>
        <pc:picChg chg="add mod">
          <ac:chgData name="伊健 杜" userId="e69aded81da48593" providerId="LiveId" clId="{AD3D2631-C0F2-4A15-BF09-594062E7B4B3}" dt="2022-11-24T12:35:05.999" v="3359" actId="1076"/>
          <ac:picMkLst>
            <pc:docMk/>
            <pc:sldMk cId="2628473331" sldId="1628"/>
            <ac:picMk id="20482" creationId="{215B8253-21D5-62A0-BC1B-5E88396C1EC1}"/>
          </ac:picMkLst>
        </pc:picChg>
      </pc:sldChg>
      <pc:sldChg chg="addSp delSp modSp add mod">
        <pc:chgData name="伊健 杜" userId="e69aded81da48593" providerId="LiveId" clId="{AD3D2631-C0F2-4A15-BF09-594062E7B4B3}" dt="2022-11-24T12:53:11.534" v="4184"/>
        <pc:sldMkLst>
          <pc:docMk/>
          <pc:sldMk cId="396371381" sldId="1629"/>
        </pc:sldMkLst>
        <pc:spChg chg="mod">
          <ac:chgData name="伊健 杜" userId="e69aded81da48593" providerId="LiveId" clId="{AD3D2631-C0F2-4A15-BF09-594062E7B4B3}" dt="2022-11-24T12:35:13.461" v="3362" actId="20577"/>
          <ac:spMkLst>
            <pc:docMk/>
            <pc:sldMk cId="396371381" sldId="1629"/>
            <ac:spMk id="2" creationId="{10304424-DB4A-36E7-9E0D-D32A5DD0F26C}"/>
          </ac:spMkLst>
        </pc:spChg>
        <pc:spChg chg="mod">
          <ac:chgData name="伊健 杜" userId="e69aded81da48593" providerId="LiveId" clId="{AD3D2631-C0F2-4A15-BF09-594062E7B4B3}" dt="2022-11-24T12:53:11.534" v="4184"/>
          <ac:spMkLst>
            <pc:docMk/>
            <pc:sldMk cId="396371381" sldId="1629"/>
            <ac:spMk id="5" creationId="{E7287B0E-EF55-E721-8EFA-9A9183C0EDF9}"/>
          </ac:spMkLst>
        </pc:spChg>
        <pc:picChg chg="del">
          <ac:chgData name="伊健 杜" userId="e69aded81da48593" providerId="LiveId" clId="{AD3D2631-C0F2-4A15-BF09-594062E7B4B3}" dt="2022-11-24T12:36:24.311" v="3471" actId="478"/>
          <ac:picMkLst>
            <pc:docMk/>
            <pc:sldMk cId="396371381" sldId="1629"/>
            <ac:picMk id="20482" creationId="{215B8253-21D5-62A0-BC1B-5E88396C1EC1}"/>
          </ac:picMkLst>
        </pc:picChg>
        <pc:picChg chg="add mod">
          <ac:chgData name="伊健 杜" userId="e69aded81da48593" providerId="LiveId" clId="{AD3D2631-C0F2-4A15-BF09-594062E7B4B3}" dt="2022-11-24T12:37:01.719" v="3475" actId="1076"/>
          <ac:picMkLst>
            <pc:docMk/>
            <pc:sldMk cId="396371381" sldId="1629"/>
            <ac:picMk id="21506" creationId="{42A5F04B-C961-B1FA-9DDB-6CA47FFF05CC}"/>
          </ac:picMkLst>
        </pc:picChg>
      </pc:sldChg>
      <pc:sldChg chg="modSp add mod">
        <pc:chgData name="伊健 杜" userId="e69aded81da48593" providerId="LiveId" clId="{AD3D2631-C0F2-4A15-BF09-594062E7B4B3}" dt="2022-11-24T12:53:11.534" v="4184"/>
        <pc:sldMkLst>
          <pc:docMk/>
          <pc:sldMk cId="1426102253" sldId="1630"/>
        </pc:sldMkLst>
        <pc:spChg chg="mod">
          <ac:chgData name="伊健 杜" userId="e69aded81da48593" providerId="LiveId" clId="{AD3D2631-C0F2-4A15-BF09-594062E7B4B3}" dt="2022-11-24T12:53:11.534" v="4184"/>
          <ac:spMkLst>
            <pc:docMk/>
            <pc:sldMk cId="1426102253" sldId="1630"/>
            <ac:spMk id="4" creationId="{2CD63A4E-E37B-41A6-9090-C7BF9F9D4BD7}"/>
          </ac:spMkLst>
        </pc:spChg>
      </pc:sldChg>
      <pc:sldChg chg="addSp delSp modSp add mod">
        <pc:chgData name="伊健 杜" userId="e69aded81da48593" providerId="LiveId" clId="{AD3D2631-C0F2-4A15-BF09-594062E7B4B3}" dt="2022-11-24T12:53:11.534" v="4184"/>
        <pc:sldMkLst>
          <pc:docMk/>
          <pc:sldMk cId="3968406767" sldId="1631"/>
        </pc:sldMkLst>
        <pc:spChg chg="mod">
          <ac:chgData name="伊健 杜" userId="e69aded81da48593" providerId="LiveId" clId="{AD3D2631-C0F2-4A15-BF09-594062E7B4B3}" dt="2022-11-24T12:40:37.317" v="3549"/>
          <ac:spMkLst>
            <pc:docMk/>
            <pc:sldMk cId="3968406767" sldId="1631"/>
            <ac:spMk id="2" creationId="{10304424-DB4A-36E7-9E0D-D32A5DD0F26C}"/>
          </ac:spMkLst>
        </pc:spChg>
        <pc:spChg chg="mod">
          <ac:chgData name="伊健 杜" userId="e69aded81da48593" providerId="LiveId" clId="{AD3D2631-C0F2-4A15-BF09-594062E7B4B3}" dt="2022-11-24T12:53:11.534" v="4184"/>
          <ac:spMkLst>
            <pc:docMk/>
            <pc:sldMk cId="3968406767" sldId="1631"/>
            <ac:spMk id="5" creationId="{E7287B0E-EF55-E721-8EFA-9A9183C0EDF9}"/>
          </ac:spMkLst>
        </pc:spChg>
        <pc:picChg chg="del">
          <ac:chgData name="伊健 杜" userId="e69aded81da48593" providerId="LiveId" clId="{AD3D2631-C0F2-4A15-BF09-594062E7B4B3}" dt="2022-11-24T12:41:57.233" v="3646" actId="478"/>
          <ac:picMkLst>
            <pc:docMk/>
            <pc:sldMk cId="3968406767" sldId="1631"/>
            <ac:picMk id="20482" creationId="{215B8253-21D5-62A0-BC1B-5E88396C1EC1}"/>
          </ac:picMkLst>
        </pc:picChg>
        <pc:picChg chg="add mod">
          <ac:chgData name="伊健 杜" userId="e69aded81da48593" providerId="LiveId" clId="{AD3D2631-C0F2-4A15-BF09-594062E7B4B3}" dt="2022-11-24T12:42:56.026" v="3649" actId="1076"/>
          <ac:picMkLst>
            <pc:docMk/>
            <pc:sldMk cId="3968406767" sldId="1631"/>
            <ac:picMk id="23554" creationId="{8E03F5CE-AAF2-E688-C73C-326C8322A1A6}"/>
          </ac:picMkLst>
        </pc:picChg>
      </pc:sldChg>
      <pc:sldChg chg="addSp delSp modSp add mod">
        <pc:chgData name="伊健 杜" userId="e69aded81da48593" providerId="LiveId" clId="{AD3D2631-C0F2-4A15-BF09-594062E7B4B3}" dt="2022-11-24T12:53:11.534" v="4184"/>
        <pc:sldMkLst>
          <pc:docMk/>
          <pc:sldMk cId="3285870722" sldId="1632"/>
        </pc:sldMkLst>
        <pc:spChg chg="mod">
          <ac:chgData name="伊健 杜" userId="e69aded81da48593" providerId="LiveId" clId="{AD3D2631-C0F2-4A15-BF09-594062E7B4B3}" dt="2022-11-24T12:44:14.932" v="3734" actId="20577"/>
          <ac:spMkLst>
            <pc:docMk/>
            <pc:sldMk cId="3285870722" sldId="1632"/>
            <ac:spMk id="2" creationId="{10304424-DB4A-36E7-9E0D-D32A5DD0F26C}"/>
          </ac:spMkLst>
        </pc:spChg>
        <pc:spChg chg="mod">
          <ac:chgData name="伊健 杜" userId="e69aded81da48593" providerId="LiveId" clId="{AD3D2631-C0F2-4A15-BF09-594062E7B4B3}" dt="2022-11-24T12:53:11.534" v="4184"/>
          <ac:spMkLst>
            <pc:docMk/>
            <pc:sldMk cId="3285870722" sldId="1632"/>
            <ac:spMk id="5" creationId="{E7287B0E-EF55-E721-8EFA-9A9183C0EDF9}"/>
          </ac:spMkLst>
        </pc:spChg>
        <pc:picChg chg="del mod">
          <ac:chgData name="伊健 杜" userId="e69aded81da48593" providerId="LiveId" clId="{AD3D2631-C0F2-4A15-BF09-594062E7B4B3}" dt="2022-11-24T12:43:48.718" v="3652" actId="478"/>
          <ac:picMkLst>
            <pc:docMk/>
            <pc:sldMk cId="3285870722" sldId="1632"/>
            <ac:picMk id="23554" creationId="{8E03F5CE-AAF2-E688-C73C-326C8322A1A6}"/>
          </ac:picMkLst>
        </pc:picChg>
        <pc:picChg chg="add mod">
          <ac:chgData name="伊健 杜" userId="e69aded81da48593" providerId="LiveId" clId="{AD3D2631-C0F2-4A15-BF09-594062E7B4B3}" dt="2022-11-24T12:43:52.470" v="3655" actId="14100"/>
          <ac:picMkLst>
            <pc:docMk/>
            <pc:sldMk cId="3285870722" sldId="1632"/>
            <ac:picMk id="24578" creationId="{AEFEF4EC-DBC4-4DB7-931D-9DF12B71E100}"/>
          </ac:picMkLst>
        </pc:picChg>
      </pc:sldChg>
      <pc:sldChg chg="addSp delSp modSp add mod">
        <pc:chgData name="伊健 杜" userId="e69aded81da48593" providerId="LiveId" clId="{AD3D2631-C0F2-4A15-BF09-594062E7B4B3}" dt="2022-11-24T12:53:11.534" v="4184"/>
        <pc:sldMkLst>
          <pc:docMk/>
          <pc:sldMk cId="2896936344" sldId="1633"/>
        </pc:sldMkLst>
        <pc:spChg chg="mod">
          <ac:chgData name="伊健 杜" userId="e69aded81da48593" providerId="LiveId" clId="{AD3D2631-C0F2-4A15-BF09-594062E7B4B3}" dt="2022-11-24T12:53:11.534" v="4184"/>
          <ac:spMkLst>
            <pc:docMk/>
            <pc:sldMk cId="2896936344" sldId="1633"/>
            <ac:spMk id="2" creationId="{10304424-DB4A-36E7-9E0D-D32A5DD0F26C}"/>
          </ac:spMkLst>
        </pc:spChg>
        <pc:spChg chg="mod">
          <ac:chgData name="伊健 杜" userId="e69aded81da48593" providerId="LiveId" clId="{AD3D2631-C0F2-4A15-BF09-594062E7B4B3}" dt="2022-11-24T12:53:11.534" v="4184"/>
          <ac:spMkLst>
            <pc:docMk/>
            <pc:sldMk cId="2896936344" sldId="1633"/>
            <ac:spMk id="5" creationId="{E7287B0E-EF55-E721-8EFA-9A9183C0EDF9}"/>
          </ac:spMkLst>
        </pc:spChg>
        <pc:picChg chg="del">
          <ac:chgData name="伊健 杜" userId="e69aded81da48593" providerId="LiveId" clId="{AD3D2631-C0F2-4A15-BF09-594062E7B4B3}" dt="2022-11-24T12:46:37.598" v="3894" actId="478"/>
          <ac:picMkLst>
            <pc:docMk/>
            <pc:sldMk cId="2896936344" sldId="1633"/>
            <ac:picMk id="23554" creationId="{8E03F5CE-AAF2-E688-C73C-326C8322A1A6}"/>
          </ac:picMkLst>
        </pc:picChg>
        <pc:picChg chg="add mod">
          <ac:chgData name="伊健 杜" userId="e69aded81da48593" providerId="LiveId" clId="{AD3D2631-C0F2-4A15-BF09-594062E7B4B3}" dt="2022-11-24T12:46:40.945" v="3898" actId="1076"/>
          <ac:picMkLst>
            <pc:docMk/>
            <pc:sldMk cId="2896936344" sldId="1633"/>
            <ac:picMk id="25602" creationId="{C367CE2B-6144-9B4A-26F6-4776B735EE31}"/>
          </ac:picMkLst>
        </pc:picChg>
      </pc:sldChg>
      <pc:sldChg chg="addSp delSp modSp add mod">
        <pc:chgData name="伊健 杜" userId="e69aded81da48593" providerId="LiveId" clId="{AD3D2631-C0F2-4A15-BF09-594062E7B4B3}" dt="2022-11-24T12:53:11.534" v="4184"/>
        <pc:sldMkLst>
          <pc:docMk/>
          <pc:sldMk cId="2902031923" sldId="1634"/>
        </pc:sldMkLst>
        <pc:spChg chg="mod">
          <ac:chgData name="伊健 杜" userId="e69aded81da48593" providerId="LiveId" clId="{AD3D2631-C0F2-4A15-BF09-594062E7B4B3}" dt="2022-11-24T12:53:11.534" v="4184"/>
          <ac:spMkLst>
            <pc:docMk/>
            <pc:sldMk cId="2902031923" sldId="1634"/>
            <ac:spMk id="2" creationId="{10304424-DB4A-36E7-9E0D-D32A5DD0F26C}"/>
          </ac:spMkLst>
        </pc:spChg>
        <pc:spChg chg="mod">
          <ac:chgData name="伊健 杜" userId="e69aded81da48593" providerId="LiveId" clId="{AD3D2631-C0F2-4A15-BF09-594062E7B4B3}" dt="2022-11-24T12:53:11.534" v="4184"/>
          <ac:spMkLst>
            <pc:docMk/>
            <pc:sldMk cId="2902031923" sldId="1634"/>
            <ac:spMk id="5" creationId="{E7287B0E-EF55-E721-8EFA-9A9183C0EDF9}"/>
          </ac:spMkLst>
        </pc:spChg>
        <pc:picChg chg="del">
          <ac:chgData name="伊健 杜" userId="e69aded81da48593" providerId="LiveId" clId="{AD3D2631-C0F2-4A15-BF09-594062E7B4B3}" dt="2022-11-24T12:50:18.838" v="4010" actId="478"/>
          <ac:picMkLst>
            <pc:docMk/>
            <pc:sldMk cId="2902031923" sldId="1634"/>
            <ac:picMk id="25602" creationId="{C367CE2B-6144-9B4A-26F6-4776B735EE31}"/>
          </ac:picMkLst>
        </pc:picChg>
        <pc:picChg chg="add mod">
          <ac:chgData name="伊健 杜" userId="e69aded81da48593" providerId="LiveId" clId="{AD3D2631-C0F2-4A15-BF09-594062E7B4B3}" dt="2022-11-24T12:51:49.224" v="4183" actId="1076"/>
          <ac:picMkLst>
            <pc:docMk/>
            <pc:sldMk cId="2902031923" sldId="1634"/>
            <ac:picMk id="27650" creationId="{CB60DBB8-447D-26A9-8B8A-81B4E7F469D3}"/>
          </ac:picMkLst>
        </pc:picChg>
      </pc:sldChg>
      <pc:sldChg chg="modSp add mod">
        <pc:chgData name="伊健 杜" userId="e69aded81da48593" providerId="LiveId" clId="{AD3D2631-C0F2-4A15-BF09-594062E7B4B3}" dt="2022-11-24T12:53:11.534" v="4184"/>
        <pc:sldMkLst>
          <pc:docMk/>
          <pc:sldMk cId="773340992" sldId="1635"/>
        </pc:sldMkLst>
        <pc:spChg chg="mod">
          <ac:chgData name="伊健 杜" userId="e69aded81da48593" providerId="LiveId" clId="{AD3D2631-C0F2-4A15-BF09-594062E7B4B3}" dt="2022-11-24T12:53:11.534" v="4184"/>
          <ac:spMkLst>
            <pc:docMk/>
            <pc:sldMk cId="773340992" sldId="1635"/>
            <ac:spMk id="4" creationId="{2CD63A4E-E37B-41A6-9090-C7BF9F9D4BD7}"/>
          </ac:spMkLst>
        </pc:spChg>
      </pc:sldChg>
      <pc:sldChg chg="addSp delSp modSp add mod">
        <pc:chgData name="伊健 杜" userId="e69aded81da48593" providerId="LiveId" clId="{AD3D2631-C0F2-4A15-BF09-594062E7B4B3}" dt="2022-11-24T12:50:03.078" v="4009" actId="1076"/>
        <pc:sldMkLst>
          <pc:docMk/>
          <pc:sldMk cId="1109654842" sldId="1636"/>
        </pc:sldMkLst>
        <pc:spChg chg="mod">
          <ac:chgData name="伊健 杜" userId="e69aded81da48593" providerId="LiveId" clId="{AD3D2631-C0F2-4A15-BF09-594062E7B4B3}" dt="2022-11-24T12:48:52.387" v="4004"/>
          <ac:spMkLst>
            <pc:docMk/>
            <pc:sldMk cId="1109654842" sldId="1636"/>
            <ac:spMk id="5" creationId="{E7287B0E-EF55-E721-8EFA-9A9183C0EDF9}"/>
          </ac:spMkLst>
        </pc:spChg>
        <pc:picChg chg="del">
          <ac:chgData name="伊健 杜" userId="e69aded81da48593" providerId="LiveId" clId="{AD3D2631-C0F2-4A15-BF09-594062E7B4B3}" dt="2022-11-24T12:48:54.108" v="4005" actId="478"/>
          <ac:picMkLst>
            <pc:docMk/>
            <pc:sldMk cId="1109654842" sldId="1636"/>
            <ac:picMk id="4098" creationId="{DEEEFAD6-8CBB-B73B-0B19-81E28BA7CFC9}"/>
          </ac:picMkLst>
        </pc:picChg>
        <pc:picChg chg="add mod">
          <ac:chgData name="伊健 杜" userId="e69aded81da48593" providerId="LiveId" clId="{AD3D2631-C0F2-4A15-BF09-594062E7B4B3}" dt="2022-11-24T12:50:03.078" v="4009" actId="1076"/>
          <ac:picMkLst>
            <pc:docMk/>
            <pc:sldMk cId="1109654842" sldId="1636"/>
            <ac:picMk id="26626" creationId="{2427BFBE-BF97-722B-51F1-461FAE143CC6}"/>
          </ac:picMkLst>
        </pc:picChg>
      </pc:sldChg>
    </pc:docChg>
  </pc:docChgLst>
  <pc:docChgLst>
    <pc:chgData name="伊健 杜" userId="e69aded81da48593" providerId="LiveId" clId="{D80D0C52-6DC6-42E7-BB25-BE0BA5468964}"/>
    <pc:docChg chg="undo custSel addSld delSld modSld sldOrd">
      <pc:chgData name="伊健 杜" userId="e69aded81da48593" providerId="LiveId" clId="{D80D0C52-6DC6-42E7-BB25-BE0BA5468964}" dt="2023-04-27T11:05:46.662" v="4597"/>
      <pc:docMkLst>
        <pc:docMk/>
      </pc:docMkLst>
      <pc:sldChg chg="del">
        <pc:chgData name="伊健 杜" userId="e69aded81da48593" providerId="LiveId" clId="{D80D0C52-6DC6-42E7-BB25-BE0BA5468964}" dt="2023-04-27T05:37:27.265" v="0" actId="47"/>
        <pc:sldMkLst>
          <pc:docMk/>
          <pc:sldMk cId="2531784597" sldId="3070"/>
        </pc:sldMkLst>
      </pc:sldChg>
      <pc:sldChg chg="del">
        <pc:chgData name="伊健 杜" userId="e69aded81da48593" providerId="LiveId" clId="{D80D0C52-6DC6-42E7-BB25-BE0BA5468964}" dt="2023-04-27T05:37:27.265" v="0" actId="47"/>
        <pc:sldMkLst>
          <pc:docMk/>
          <pc:sldMk cId="1142995573" sldId="3087"/>
        </pc:sldMkLst>
      </pc:sldChg>
      <pc:sldChg chg="del">
        <pc:chgData name="伊健 杜" userId="e69aded81da48593" providerId="LiveId" clId="{D80D0C52-6DC6-42E7-BB25-BE0BA5468964}" dt="2023-04-27T05:37:27.265" v="0" actId="47"/>
        <pc:sldMkLst>
          <pc:docMk/>
          <pc:sldMk cId="339548982" sldId="3091"/>
        </pc:sldMkLst>
      </pc:sldChg>
      <pc:sldChg chg="del">
        <pc:chgData name="伊健 杜" userId="e69aded81da48593" providerId="LiveId" clId="{D80D0C52-6DC6-42E7-BB25-BE0BA5468964}" dt="2023-04-27T05:37:27.265" v="0" actId="47"/>
        <pc:sldMkLst>
          <pc:docMk/>
          <pc:sldMk cId="2420405008" sldId="3097"/>
        </pc:sldMkLst>
      </pc:sldChg>
      <pc:sldChg chg="del">
        <pc:chgData name="伊健 杜" userId="e69aded81da48593" providerId="LiveId" clId="{D80D0C52-6DC6-42E7-BB25-BE0BA5468964}" dt="2023-04-27T05:37:54.994" v="9" actId="47"/>
        <pc:sldMkLst>
          <pc:docMk/>
          <pc:sldMk cId="2435270238" sldId="3101"/>
        </pc:sldMkLst>
      </pc:sldChg>
      <pc:sldChg chg="del">
        <pc:chgData name="伊健 杜" userId="e69aded81da48593" providerId="LiveId" clId="{D80D0C52-6DC6-42E7-BB25-BE0BA5468964}" dt="2023-04-27T05:40:46.495" v="26" actId="47"/>
        <pc:sldMkLst>
          <pc:docMk/>
          <pc:sldMk cId="253614686" sldId="3102"/>
        </pc:sldMkLst>
      </pc:sldChg>
      <pc:sldChg chg="del">
        <pc:chgData name="伊健 杜" userId="e69aded81da48593" providerId="LiveId" clId="{D80D0C52-6DC6-42E7-BB25-BE0BA5468964}" dt="2023-04-27T05:37:54.994" v="9" actId="47"/>
        <pc:sldMkLst>
          <pc:docMk/>
          <pc:sldMk cId="3490305363" sldId="3104"/>
        </pc:sldMkLst>
      </pc:sldChg>
      <pc:sldChg chg="del">
        <pc:chgData name="伊健 杜" userId="e69aded81da48593" providerId="LiveId" clId="{D80D0C52-6DC6-42E7-BB25-BE0BA5468964}" dt="2023-04-27T05:37:54.994" v="9" actId="47"/>
        <pc:sldMkLst>
          <pc:docMk/>
          <pc:sldMk cId="1201094880" sldId="3105"/>
        </pc:sldMkLst>
      </pc:sldChg>
      <pc:sldChg chg="delSp modSp mod">
        <pc:chgData name="伊健 杜" userId="e69aded81da48593" providerId="LiveId" clId="{D80D0C52-6DC6-42E7-BB25-BE0BA5468964}" dt="2023-04-27T05:38:06.123" v="25" actId="20577"/>
        <pc:sldMkLst>
          <pc:docMk/>
          <pc:sldMk cId="1477705699" sldId="3106"/>
        </pc:sldMkLst>
        <pc:spChg chg="mod">
          <ac:chgData name="伊健 杜" userId="e69aded81da48593" providerId="LiveId" clId="{D80D0C52-6DC6-42E7-BB25-BE0BA5468964}" dt="2023-04-27T05:38:06.123" v="25" actId="20577"/>
          <ac:spMkLst>
            <pc:docMk/>
            <pc:sldMk cId="1477705699" sldId="3106"/>
            <ac:spMk id="3" creationId="{90D857A6-C700-A4CE-6C24-391DC4FBEE19}"/>
          </ac:spMkLst>
        </pc:spChg>
        <pc:spChg chg="del">
          <ac:chgData name="伊健 杜" userId="e69aded81da48593" providerId="LiveId" clId="{D80D0C52-6DC6-42E7-BB25-BE0BA5468964}" dt="2023-04-27T05:37:56.906" v="10" actId="478"/>
          <ac:spMkLst>
            <pc:docMk/>
            <pc:sldMk cId="1477705699" sldId="3106"/>
            <ac:spMk id="6" creationId="{A389587A-1C80-0902-76F0-B1A7C1FC1849}"/>
          </ac:spMkLst>
        </pc:spChg>
      </pc:sldChg>
      <pc:sldChg chg="del">
        <pc:chgData name="伊健 杜" userId="e69aded81da48593" providerId="LiveId" clId="{D80D0C52-6DC6-42E7-BB25-BE0BA5468964}" dt="2023-04-27T05:40:46.495" v="26" actId="47"/>
        <pc:sldMkLst>
          <pc:docMk/>
          <pc:sldMk cId="3778566199" sldId="3107"/>
        </pc:sldMkLst>
      </pc:sldChg>
      <pc:sldChg chg="del">
        <pc:chgData name="伊健 杜" userId="e69aded81da48593" providerId="LiveId" clId="{D80D0C52-6DC6-42E7-BB25-BE0BA5468964}" dt="2023-04-27T05:40:46.495" v="26" actId="47"/>
        <pc:sldMkLst>
          <pc:docMk/>
          <pc:sldMk cId="1223428417" sldId="3108"/>
        </pc:sldMkLst>
      </pc:sldChg>
      <pc:sldChg chg="addSp delSp modSp add del mod">
        <pc:chgData name="伊健 杜" userId="e69aded81da48593" providerId="LiveId" clId="{D80D0C52-6DC6-42E7-BB25-BE0BA5468964}" dt="2023-04-27T07:50:57.477" v="4593"/>
        <pc:sldMkLst>
          <pc:docMk/>
          <pc:sldMk cId="2051964466" sldId="3109"/>
        </pc:sldMkLst>
        <pc:spChg chg="add mod">
          <ac:chgData name="伊健 杜" userId="e69aded81da48593" providerId="LiveId" clId="{D80D0C52-6DC6-42E7-BB25-BE0BA5468964}" dt="2023-04-27T06:36:26.873" v="1996" actId="14100"/>
          <ac:spMkLst>
            <pc:docMk/>
            <pc:sldMk cId="2051964466" sldId="3109"/>
            <ac:spMk id="2" creationId="{B45ECB86-99EF-EF1A-83FD-98CB429E2B8C}"/>
          </ac:spMkLst>
        </pc:spChg>
        <pc:spChg chg="mod">
          <ac:chgData name="伊健 杜" userId="e69aded81da48593" providerId="LiveId" clId="{D80D0C52-6DC6-42E7-BB25-BE0BA5468964}" dt="2023-04-27T07:50:57.477" v="4593"/>
          <ac:spMkLst>
            <pc:docMk/>
            <pc:sldMk cId="2051964466" sldId="3109"/>
            <ac:spMk id="3" creationId="{90D857A6-C700-A4CE-6C24-391DC4FBEE19}"/>
          </ac:spMkLst>
        </pc:spChg>
        <pc:spChg chg="add mod">
          <ac:chgData name="伊健 杜" userId="e69aded81da48593" providerId="LiveId" clId="{D80D0C52-6DC6-42E7-BB25-BE0BA5468964}" dt="2023-04-27T06:36:28.349" v="1997" actId="14100"/>
          <ac:spMkLst>
            <pc:docMk/>
            <pc:sldMk cId="2051964466" sldId="3109"/>
            <ac:spMk id="4" creationId="{9838AD86-D260-DF17-3B8B-C40BF1209259}"/>
          </ac:spMkLst>
        </pc:spChg>
        <pc:spChg chg="mod">
          <ac:chgData name="伊健 杜" userId="e69aded81da48593" providerId="LiveId" clId="{D80D0C52-6DC6-42E7-BB25-BE0BA5468964}" dt="2023-04-27T07:50:57.477" v="4593"/>
          <ac:spMkLst>
            <pc:docMk/>
            <pc:sldMk cId="2051964466" sldId="3109"/>
            <ac:spMk id="6" creationId="{A389587A-1C80-0902-76F0-B1A7C1FC1849}"/>
          </ac:spMkLst>
        </pc:spChg>
        <pc:picChg chg="del">
          <ac:chgData name="伊健 杜" userId="e69aded81da48593" providerId="LiveId" clId="{D80D0C52-6DC6-42E7-BB25-BE0BA5468964}" dt="2023-04-27T06:35:43.889" v="1978" actId="478"/>
          <ac:picMkLst>
            <pc:docMk/>
            <pc:sldMk cId="2051964466" sldId="3109"/>
            <ac:picMk id="8194" creationId="{9BCE6C4A-AAA4-EEAB-9CCD-88BA7FAA4819}"/>
          </ac:picMkLst>
        </pc:picChg>
        <pc:picChg chg="del">
          <ac:chgData name="伊健 杜" userId="e69aded81da48593" providerId="LiveId" clId="{D80D0C52-6DC6-42E7-BB25-BE0BA5468964}" dt="2023-04-27T06:35:43.889" v="1978" actId="478"/>
          <ac:picMkLst>
            <pc:docMk/>
            <pc:sldMk cId="2051964466" sldId="3109"/>
            <ac:picMk id="8196" creationId="{26081031-3BB5-29F0-29FD-9B463DE9E32B}"/>
          </ac:picMkLst>
        </pc:picChg>
        <pc:picChg chg="add mod">
          <ac:chgData name="伊健 杜" userId="e69aded81da48593" providerId="LiveId" clId="{D80D0C52-6DC6-42E7-BB25-BE0BA5468964}" dt="2023-04-27T07:42:22.290" v="4472" actId="1076"/>
          <ac:picMkLst>
            <pc:docMk/>
            <pc:sldMk cId="2051964466" sldId="3109"/>
            <ac:picMk id="13314" creationId="{E9767C4F-C12A-42D0-BFE8-672C4EBDFF8B}"/>
          </ac:picMkLst>
        </pc:picChg>
      </pc:sldChg>
      <pc:sldChg chg="del">
        <pc:chgData name="伊健 杜" userId="e69aded81da48593" providerId="LiveId" clId="{D80D0C52-6DC6-42E7-BB25-BE0BA5468964}" dt="2023-04-27T05:40:46.495" v="26" actId="47"/>
        <pc:sldMkLst>
          <pc:docMk/>
          <pc:sldMk cId="3492999791" sldId="3110"/>
        </pc:sldMkLst>
      </pc:sldChg>
      <pc:sldChg chg="delSp modSp mod">
        <pc:chgData name="伊健 杜" userId="e69aded81da48593" providerId="LiveId" clId="{D80D0C52-6DC6-42E7-BB25-BE0BA5468964}" dt="2023-04-27T05:37:38.807" v="7" actId="20577"/>
        <pc:sldMkLst>
          <pc:docMk/>
          <pc:sldMk cId="1358809161" sldId="3111"/>
        </pc:sldMkLst>
        <pc:spChg chg="mod">
          <ac:chgData name="伊健 杜" userId="e69aded81da48593" providerId="LiveId" clId="{D80D0C52-6DC6-42E7-BB25-BE0BA5468964}" dt="2023-04-27T05:37:38.807" v="7" actId="20577"/>
          <ac:spMkLst>
            <pc:docMk/>
            <pc:sldMk cId="1358809161" sldId="3111"/>
            <ac:spMk id="3" creationId="{90D857A6-C700-A4CE-6C24-391DC4FBEE19}"/>
          </ac:spMkLst>
        </pc:spChg>
        <pc:spChg chg="del">
          <ac:chgData name="伊健 杜" userId="e69aded81da48593" providerId="LiveId" clId="{D80D0C52-6DC6-42E7-BB25-BE0BA5468964}" dt="2023-04-27T05:37:33.949" v="1" actId="478"/>
          <ac:spMkLst>
            <pc:docMk/>
            <pc:sldMk cId="1358809161" sldId="3111"/>
            <ac:spMk id="6" creationId="{C2BE400F-5072-43BE-1839-9E2F61835E69}"/>
          </ac:spMkLst>
        </pc:spChg>
      </pc:sldChg>
      <pc:sldChg chg="del">
        <pc:chgData name="伊健 杜" userId="e69aded81da48593" providerId="LiveId" clId="{D80D0C52-6DC6-42E7-BB25-BE0BA5468964}" dt="2023-04-27T05:37:44.251" v="8" actId="47"/>
        <pc:sldMkLst>
          <pc:docMk/>
          <pc:sldMk cId="4136756458" sldId="3112"/>
        </pc:sldMkLst>
      </pc:sldChg>
      <pc:sldChg chg="del">
        <pc:chgData name="伊健 杜" userId="e69aded81da48593" providerId="LiveId" clId="{D80D0C52-6DC6-42E7-BB25-BE0BA5468964}" dt="2023-04-27T05:37:44.251" v="8" actId="47"/>
        <pc:sldMkLst>
          <pc:docMk/>
          <pc:sldMk cId="212158445" sldId="3113"/>
        </pc:sldMkLst>
      </pc:sldChg>
      <pc:sldChg chg="del">
        <pc:chgData name="伊健 杜" userId="e69aded81da48593" providerId="LiveId" clId="{D80D0C52-6DC6-42E7-BB25-BE0BA5468964}" dt="2023-04-27T05:37:44.251" v="8" actId="47"/>
        <pc:sldMkLst>
          <pc:docMk/>
          <pc:sldMk cId="643245522" sldId="3114"/>
        </pc:sldMkLst>
      </pc:sldChg>
      <pc:sldChg chg="del">
        <pc:chgData name="伊健 杜" userId="e69aded81da48593" providerId="LiveId" clId="{D80D0C52-6DC6-42E7-BB25-BE0BA5468964}" dt="2023-04-27T05:37:44.251" v="8" actId="47"/>
        <pc:sldMkLst>
          <pc:docMk/>
          <pc:sldMk cId="233886041" sldId="3115"/>
        </pc:sldMkLst>
      </pc:sldChg>
      <pc:sldChg chg="delSp modSp mod">
        <pc:chgData name="伊健 杜" userId="e69aded81da48593" providerId="LiveId" clId="{D80D0C52-6DC6-42E7-BB25-BE0BA5468964}" dt="2023-04-27T05:40:53.158" v="37"/>
        <pc:sldMkLst>
          <pc:docMk/>
          <pc:sldMk cId="3329839471" sldId="3116"/>
        </pc:sldMkLst>
        <pc:spChg chg="mod">
          <ac:chgData name="伊健 杜" userId="e69aded81da48593" providerId="LiveId" clId="{D80D0C52-6DC6-42E7-BB25-BE0BA5468964}" dt="2023-04-27T05:40:53.158" v="37"/>
          <ac:spMkLst>
            <pc:docMk/>
            <pc:sldMk cId="3329839471" sldId="3116"/>
            <ac:spMk id="3" creationId="{90D857A6-C700-A4CE-6C24-391DC4FBEE19}"/>
          </ac:spMkLst>
        </pc:spChg>
        <pc:spChg chg="del">
          <ac:chgData name="伊健 杜" userId="e69aded81da48593" providerId="LiveId" clId="{D80D0C52-6DC6-42E7-BB25-BE0BA5468964}" dt="2023-04-27T05:40:49.849" v="27" actId="478"/>
          <ac:spMkLst>
            <pc:docMk/>
            <pc:sldMk cId="3329839471" sldId="3116"/>
            <ac:spMk id="6" creationId="{C2BE400F-5072-43BE-1839-9E2F61835E69}"/>
          </ac:spMkLst>
        </pc:spChg>
      </pc:sldChg>
      <pc:sldChg chg="del">
        <pc:chgData name="伊健 杜" userId="e69aded81da48593" providerId="LiveId" clId="{D80D0C52-6DC6-42E7-BB25-BE0BA5468964}" dt="2023-04-27T05:40:57.024" v="38" actId="47"/>
        <pc:sldMkLst>
          <pc:docMk/>
          <pc:sldMk cId="1706874109" sldId="3117"/>
        </pc:sldMkLst>
      </pc:sldChg>
      <pc:sldChg chg="del">
        <pc:chgData name="伊健 杜" userId="e69aded81da48593" providerId="LiveId" clId="{D80D0C52-6DC6-42E7-BB25-BE0BA5468964}" dt="2023-04-27T05:40:58.970" v="40" actId="47"/>
        <pc:sldMkLst>
          <pc:docMk/>
          <pc:sldMk cId="1515057194" sldId="3118"/>
        </pc:sldMkLst>
      </pc:sldChg>
      <pc:sldChg chg="delSp modSp mod">
        <pc:chgData name="伊健 杜" userId="e69aded81da48593" providerId="LiveId" clId="{D80D0C52-6DC6-42E7-BB25-BE0BA5468964}" dt="2023-04-27T05:41:07.285" v="46" actId="20577"/>
        <pc:sldMkLst>
          <pc:docMk/>
          <pc:sldMk cId="2176248519" sldId="3119"/>
        </pc:sldMkLst>
        <pc:spChg chg="mod">
          <ac:chgData name="伊健 杜" userId="e69aded81da48593" providerId="LiveId" clId="{D80D0C52-6DC6-42E7-BB25-BE0BA5468964}" dt="2023-04-27T05:41:07.285" v="46" actId="20577"/>
          <ac:spMkLst>
            <pc:docMk/>
            <pc:sldMk cId="2176248519" sldId="3119"/>
            <ac:spMk id="3" creationId="{90D857A6-C700-A4CE-6C24-391DC4FBEE19}"/>
          </ac:spMkLst>
        </pc:spChg>
        <pc:spChg chg="del">
          <ac:chgData name="伊健 杜" userId="e69aded81da48593" providerId="LiveId" clId="{D80D0C52-6DC6-42E7-BB25-BE0BA5468964}" dt="2023-04-27T05:41:04.143" v="41" actId="478"/>
          <ac:spMkLst>
            <pc:docMk/>
            <pc:sldMk cId="2176248519" sldId="3119"/>
            <ac:spMk id="6" creationId="{C2BE400F-5072-43BE-1839-9E2F61835E69}"/>
          </ac:spMkLst>
        </pc:spChg>
      </pc:sldChg>
      <pc:sldChg chg="del">
        <pc:chgData name="伊健 杜" userId="e69aded81da48593" providerId="LiveId" clId="{D80D0C52-6DC6-42E7-BB25-BE0BA5468964}" dt="2023-04-27T05:40:57.483" v="39" actId="47"/>
        <pc:sldMkLst>
          <pc:docMk/>
          <pc:sldMk cId="327813320" sldId="3120"/>
        </pc:sldMkLst>
      </pc:sldChg>
      <pc:sldChg chg="del ord">
        <pc:chgData name="伊健 杜" userId="e69aded81da48593" providerId="LiveId" clId="{D80D0C52-6DC6-42E7-BB25-BE0BA5468964}" dt="2023-04-27T05:41:10.081" v="49" actId="47"/>
        <pc:sldMkLst>
          <pc:docMk/>
          <pc:sldMk cId="1512712780" sldId="3121"/>
        </pc:sldMkLst>
      </pc:sldChg>
      <pc:sldChg chg="del">
        <pc:chgData name="伊健 杜" userId="e69aded81da48593" providerId="LiveId" clId="{D80D0C52-6DC6-42E7-BB25-BE0BA5468964}" dt="2023-04-27T05:41:12.097" v="50" actId="47"/>
        <pc:sldMkLst>
          <pc:docMk/>
          <pc:sldMk cId="1641696681" sldId="3122"/>
        </pc:sldMkLst>
      </pc:sldChg>
      <pc:sldChg chg="del">
        <pc:chgData name="伊健 杜" userId="e69aded81da48593" providerId="LiveId" clId="{D80D0C52-6DC6-42E7-BB25-BE0BA5468964}" dt="2023-04-27T05:41:13.883" v="51" actId="47"/>
        <pc:sldMkLst>
          <pc:docMk/>
          <pc:sldMk cId="4234312678" sldId="3123"/>
        </pc:sldMkLst>
      </pc:sldChg>
      <pc:sldChg chg="del">
        <pc:chgData name="伊健 杜" userId="e69aded81da48593" providerId="LiveId" clId="{D80D0C52-6DC6-42E7-BB25-BE0BA5468964}" dt="2023-04-27T05:41:14.587" v="52" actId="47"/>
        <pc:sldMkLst>
          <pc:docMk/>
          <pc:sldMk cId="1577029341" sldId="3124"/>
        </pc:sldMkLst>
      </pc:sldChg>
      <pc:sldChg chg="del">
        <pc:chgData name="伊健 杜" userId="e69aded81da48593" providerId="LiveId" clId="{D80D0C52-6DC6-42E7-BB25-BE0BA5468964}" dt="2023-04-27T05:41:15.126" v="53" actId="47"/>
        <pc:sldMkLst>
          <pc:docMk/>
          <pc:sldMk cId="1234226996" sldId="3125"/>
        </pc:sldMkLst>
      </pc:sldChg>
      <pc:sldChg chg="del">
        <pc:chgData name="伊健 杜" userId="e69aded81da48593" providerId="LiveId" clId="{D80D0C52-6DC6-42E7-BB25-BE0BA5468964}" dt="2023-04-27T05:41:15.853" v="54" actId="47"/>
        <pc:sldMkLst>
          <pc:docMk/>
          <pc:sldMk cId="3717046454" sldId="3126"/>
        </pc:sldMkLst>
      </pc:sldChg>
      <pc:sldChg chg="delSp modSp mod">
        <pc:chgData name="伊健 杜" userId="e69aded81da48593" providerId="LiveId" clId="{D80D0C52-6DC6-42E7-BB25-BE0BA5468964}" dt="2023-04-27T05:41:26.432" v="69" actId="20577"/>
        <pc:sldMkLst>
          <pc:docMk/>
          <pc:sldMk cId="3941224139" sldId="3127"/>
        </pc:sldMkLst>
        <pc:spChg chg="mod">
          <ac:chgData name="伊健 杜" userId="e69aded81da48593" providerId="LiveId" clId="{D80D0C52-6DC6-42E7-BB25-BE0BA5468964}" dt="2023-04-27T05:41:26.432" v="69" actId="20577"/>
          <ac:spMkLst>
            <pc:docMk/>
            <pc:sldMk cId="3941224139" sldId="3127"/>
            <ac:spMk id="3" creationId="{90D857A6-C700-A4CE-6C24-391DC4FBEE19}"/>
          </ac:spMkLst>
        </pc:spChg>
        <pc:spChg chg="del">
          <ac:chgData name="伊健 杜" userId="e69aded81da48593" providerId="LiveId" clId="{D80D0C52-6DC6-42E7-BB25-BE0BA5468964}" dt="2023-04-27T05:41:20.076" v="55" actId="478"/>
          <ac:spMkLst>
            <pc:docMk/>
            <pc:sldMk cId="3941224139" sldId="3127"/>
            <ac:spMk id="6" creationId="{C2BE400F-5072-43BE-1839-9E2F61835E69}"/>
          </ac:spMkLst>
        </pc:spChg>
      </pc:sldChg>
      <pc:sldChg chg="del">
        <pc:chgData name="伊健 杜" userId="e69aded81da48593" providerId="LiveId" clId="{D80D0C52-6DC6-42E7-BB25-BE0BA5468964}" dt="2023-04-27T05:41:30.627" v="70" actId="47"/>
        <pc:sldMkLst>
          <pc:docMk/>
          <pc:sldMk cId="2301717178" sldId="3128"/>
        </pc:sldMkLst>
      </pc:sldChg>
      <pc:sldChg chg="del">
        <pc:chgData name="伊健 杜" userId="e69aded81da48593" providerId="LiveId" clId="{D80D0C52-6DC6-42E7-BB25-BE0BA5468964}" dt="2023-04-27T05:41:32.130" v="71" actId="47"/>
        <pc:sldMkLst>
          <pc:docMk/>
          <pc:sldMk cId="2151352574" sldId="3129"/>
        </pc:sldMkLst>
      </pc:sldChg>
      <pc:sldChg chg="delSp modSp mod">
        <pc:chgData name="伊健 杜" userId="e69aded81da48593" providerId="LiveId" clId="{D80D0C52-6DC6-42E7-BB25-BE0BA5468964}" dt="2023-04-27T05:41:38.651" v="78" actId="20577"/>
        <pc:sldMkLst>
          <pc:docMk/>
          <pc:sldMk cId="4014247715" sldId="3130"/>
        </pc:sldMkLst>
        <pc:spChg chg="mod">
          <ac:chgData name="伊健 杜" userId="e69aded81da48593" providerId="LiveId" clId="{D80D0C52-6DC6-42E7-BB25-BE0BA5468964}" dt="2023-04-27T05:41:38.651" v="78" actId="20577"/>
          <ac:spMkLst>
            <pc:docMk/>
            <pc:sldMk cId="4014247715" sldId="3130"/>
            <ac:spMk id="3" creationId="{90D857A6-C700-A4CE-6C24-391DC4FBEE19}"/>
          </ac:spMkLst>
        </pc:spChg>
        <pc:spChg chg="del">
          <ac:chgData name="伊健 杜" userId="e69aded81da48593" providerId="LiveId" clId="{D80D0C52-6DC6-42E7-BB25-BE0BA5468964}" dt="2023-04-27T05:41:35.408" v="72" actId="478"/>
          <ac:spMkLst>
            <pc:docMk/>
            <pc:sldMk cId="4014247715" sldId="3130"/>
            <ac:spMk id="6" creationId="{C2BE400F-5072-43BE-1839-9E2F61835E69}"/>
          </ac:spMkLst>
        </pc:spChg>
      </pc:sldChg>
      <pc:sldChg chg="del">
        <pc:chgData name="伊健 杜" userId="e69aded81da48593" providerId="LiveId" clId="{D80D0C52-6DC6-42E7-BB25-BE0BA5468964}" dt="2023-04-27T05:42:08.573" v="88" actId="47"/>
        <pc:sldMkLst>
          <pc:docMk/>
          <pc:sldMk cId="3300769838" sldId="3131"/>
        </pc:sldMkLst>
      </pc:sldChg>
      <pc:sldChg chg="del">
        <pc:chgData name="伊健 杜" userId="e69aded81da48593" providerId="LiveId" clId="{D80D0C52-6DC6-42E7-BB25-BE0BA5468964}" dt="2023-04-27T05:41:42.469" v="79" actId="47"/>
        <pc:sldMkLst>
          <pc:docMk/>
          <pc:sldMk cId="1924843541" sldId="3132"/>
        </pc:sldMkLst>
      </pc:sldChg>
      <pc:sldChg chg="delSp modSp mod">
        <pc:chgData name="伊健 杜" userId="e69aded81da48593" providerId="LiveId" clId="{D80D0C52-6DC6-42E7-BB25-BE0BA5468964}" dt="2023-04-27T05:42:01.683" v="87" actId="20577"/>
        <pc:sldMkLst>
          <pc:docMk/>
          <pc:sldMk cId="2136230185" sldId="3133"/>
        </pc:sldMkLst>
        <pc:spChg chg="mod">
          <ac:chgData name="伊健 杜" userId="e69aded81da48593" providerId="LiveId" clId="{D80D0C52-6DC6-42E7-BB25-BE0BA5468964}" dt="2023-04-27T05:42:01.683" v="87" actId="20577"/>
          <ac:spMkLst>
            <pc:docMk/>
            <pc:sldMk cId="2136230185" sldId="3133"/>
            <ac:spMk id="3" creationId="{90D857A6-C700-A4CE-6C24-391DC4FBEE19}"/>
          </ac:spMkLst>
        </pc:spChg>
        <pc:spChg chg="del">
          <ac:chgData name="伊健 杜" userId="e69aded81da48593" providerId="LiveId" clId="{D80D0C52-6DC6-42E7-BB25-BE0BA5468964}" dt="2023-04-27T05:41:50.545" v="80" actId="478"/>
          <ac:spMkLst>
            <pc:docMk/>
            <pc:sldMk cId="2136230185" sldId="3133"/>
            <ac:spMk id="6" creationId="{C2BE400F-5072-43BE-1839-9E2F61835E69}"/>
          </ac:spMkLst>
        </pc:spChg>
      </pc:sldChg>
      <pc:sldChg chg="del">
        <pc:chgData name="伊健 杜" userId="e69aded81da48593" providerId="LiveId" clId="{D80D0C52-6DC6-42E7-BB25-BE0BA5468964}" dt="2023-04-27T05:42:14.023" v="89" actId="47"/>
        <pc:sldMkLst>
          <pc:docMk/>
          <pc:sldMk cId="4257433827" sldId="3134"/>
        </pc:sldMkLst>
      </pc:sldChg>
      <pc:sldChg chg="del">
        <pc:chgData name="伊健 杜" userId="e69aded81da48593" providerId="LiveId" clId="{D80D0C52-6DC6-42E7-BB25-BE0BA5468964}" dt="2023-04-27T05:42:08.573" v="88" actId="47"/>
        <pc:sldMkLst>
          <pc:docMk/>
          <pc:sldMk cId="13904374" sldId="3135"/>
        </pc:sldMkLst>
      </pc:sldChg>
      <pc:sldChg chg="delSp modSp mod">
        <pc:chgData name="伊健 杜" userId="e69aded81da48593" providerId="LiveId" clId="{D80D0C52-6DC6-42E7-BB25-BE0BA5468964}" dt="2023-04-27T05:42:25.170" v="104" actId="20577"/>
        <pc:sldMkLst>
          <pc:docMk/>
          <pc:sldMk cId="4128266314" sldId="3136"/>
        </pc:sldMkLst>
        <pc:spChg chg="mod">
          <ac:chgData name="伊健 杜" userId="e69aded81da48593" providerId="LiveId" clId="{D80D0C52-6DC6-42E7-BB25-BE0BA5468964}" dt="2023-04-27T05:42:25.170" v="104" actId="20577"/>
          <ac:spMkLst>
            <pc:docMk/>
            <pc:sldMk cId="4128266314" sldId="3136"/>
            <ac:spMk id="3" creationId="{90D857A6-C700-A4CE-6C24-391DC4FBEE19}"/>
          </ac:spMkLst>
        </pc:spChg>
        <pc:spChg chg="del">
          <ac:chgData name="伊健 杜" userId="e69aded81da48593" providerId="LiveId" clId="{D80D0C52-6DC6-42E7-BB25-BE0BA5468964}" dt="2023-04-27T05:42:20.290" v="90" actId="478"/>
          <ac:spMkLst>
            <pc:docMk/>
            <pc:sldMk cId="4128266314" sldId="3136"/>
            <ac:spMk id="6" creationId="{C2BE400F-5072-43BE-1839-9E2F61835E69}"/>
          </ac:spMkLst>
        </pc:spChg>
      </pc:sldChg>
      <pc:sldChg chg="del">
        <pc:chgData name="伊健 杜" userId="e69aded81da48593" providerId="LiveId" clId="{D80D0C52-6DC6-42E7-BB25-BE0BA5468964}" dt="2023-04-27T05:44:50.259" v="105" actId="47"/>
        <pc:sldMkLst>
          <pc:docMk/>
          <pc:sldMk cId="825403843" sldId="3137"/>
        </pc:sldMkLst>
      </pc:sldChg>
      <pc:sldChg chg="del">
        <pc:chgData name="伊健 杜" userId="e69aded81da48593" providerId="LiveId" clId="{D80D0C52-6DC6-42E7-BB25-BE0BA5468964}" dt="2023-04-27T05:44:50.259" v="105" actId="47"/>
        <pc:sldMkLst>
          <pc:docMk/>
          <pc:sldMk cId="2408576433" sldId="3138"/>
        </pc:sldMkLst>
      </pc:sldChg>
      <pc:sldChg chg="del">
        <pc:chgData name="伊健 杜" userId="e69aded81da48593" providerId="LiveId" clId="{D80D0C52-6DC6-42E7-BB25-BE0BA5468964}" dt="2023-04-27T05:44:50.259" v="105" actId="47"/>
        <pc:sldMkLst>
          <pc:docMk/>
          <pc:sldMk cId="3048741190" sldId="3139"/>
        </pc:sldMkLst>
      </pc:sldChg>
      <pc:sldChg chg="del">
        <pc:chgData name="伊健 杜" userId="e69aded81da48593" providerId="LiveId" clId="{D80D0C52-6DC6-42E7-BB25-BE0BA5468964}" dt="2023-04-27T05:44:50.259" v="105" actId="47"/>
        <pc:sldMkLst>
          <pc:docMk/>
          <pc:sldMk cId="734781424" sldId="3140"/>
        </pc:sldMkLst>
      </pc:sldChg>
      <pc:sldChg chg="del">
        <pc:chgData name="伊健 杜" userId="e69aded81da48593" providerId="LiveId" clId="{D80D0C52-6DC6-42E7-BB25-BE0BA5468964}" dt="2023-04-27T05:44:50.259" v="105" actId="47"/>
        <pc:sldMkLst>
          <pc:docMk/>
          <pc:sldMk cId="3727078612" sldId="3141"/>
        </pc:sldMkLst>
      </pc:sldChg>
      <pc:sldChg chg="del">
        <pc:chgData name="伊健 杜" userId="e69aded81da48593" providerId="LiveId" clId="{D80D0C52-6DC6-42E7-BB25-BE0BA5468964}" dt="2023-04-27T05:44:50.259" v="105" actId="47"/>
        <pc:sldMkLst>
          <pc:docMk/>
          <pc:sldMk cId="1395102743" sldId="3142"/>
        </pc:sldMkLst>
      </pc:sldChg>
      <pc:sldChg chg="del">
        <pc:chgData name="伊健 杜" userId="e69aded81da48593" providerId="LiveId" clId="{D80D0C52-6DC6-42E7-BB25-BE0BA5468964}" dt="2023-04-27T05:44:50.259" v="105" actId="47"/>
        <pc:sldMkLst>
          <pc:docMk/>
          <pc:sldMk cId="2324739600" sldId="3143"/>
        </pc:sldMkLst>
      </pc:sldChg>
      <pc:sldChg chg="del">
        <pc:chgData name="伊健 杜" userId="e69aded81da48593" providerId="LiveId" clId="{D80D0C52-6DC6-42E7-BB25-BE0BA5468964}" dt="2023-04-27T05:44:50.259" v="105" actId="47"/>
        <pc:sldMkLst>
          <pc:docMk/>
          <pc:sldMk cId="1291701163" sldId="3144"/>
        </pc:sldMkLst>
      </pc:sldChg>
      <pc:sldChg chg="del">
        <pc:chgData name="伊健 杜" userId="e69aded81da48593" providerId="LiveId" clId="{D80D0C52-6DC6-42E7-BB25-BE0BA5468964}" dt="2023-04-27T05:44:50.259" v="105" actId="47"/>
        <pc:sldMkLst>
          <pc:docMk/>
          <pc:sldMk cId="2210461211" sldId="3145"/>
        </pc:sldMkLst>
      </pc:sldChg>
      <pc:sldChg chg="del">
        <pc:chgData name="伊健 杜" userId="e69aded81da48593" providerId="LiveId" clId="{D80D0C52-6DC6-42E7-BB25-BE0BA5468964}" dt="2023-04-27T05:44:50.259" v="105" actId="47"/>
        <pc:sldMkLst>
          <pc:docMk/>
          <pc:sldMk cId="3292523304" sldId="3146"/>
        </pc:sldMkLst>
      </pc:sldChg>
      <pc:sldChg chg="del">
        <pc:chgData name="伊健 杜" userId="e69aded81da48593" providerId="LiveId" clId="{D80D0C52-6DC6-42E7-BB25-BE0BA5468964}" dt="2023-04-27T05:44:50.259" v="105" actId="47"/>
        <pc:sldMkLst>
          <pc:docMk/>
          <pc:sldMk cId="3074059869" sldId="3147"/>
        </pc:sldMkLst>
      </pc:sldChg>
      <pc:sldChg chg="del">
        <pc:chgData name="伊健 杜" userId="e69aded81da48593" providerId="LiveId" clId="{D80D0C52-6DC6-42E7-BB25-BE0BA5468964}" dt="2023-04-27T05:44:50.259" v="105" actId="47"/>
        <pc:sldMkLst>
          <pc:docMk/>
          <pc:sldMk cId="1165893426" sldId="3148"/>
        </pc:sldMkLst>
      </pc:sldChg>
      <pc:sldChg chg="delSp modSp mod">
        <pc:chgData name="伊健 杜" userId="e69aded81da48593" providerId="LiveId" clId="{D80D0C52-6DC6-42E7-BB25-BE0BA5468964}" dt="2023-04-27T07:50:57.477" v="4593"/>
        <pc:sldMkLst>
          <pc:docMk/>
          <pc:sldMk cId="2082616119" sldId="3150"/>
        </pc:sldMkLst>
        <pc:spChg chg="mod">
          <ac:chgData name="伊健 杜" userId="e69aded81da48593" providerId="LiveId" clId="{D80D0C52-6DC6-42E7-BB25-BE0BA5468964}" dt="2023-04-27T07:50:57.477" v="4593"/>
          <ac:spMkLst>
            <pc:docMk/>
            <pc:sldMk cId="2082616119" sldId="3150"/>
            <ac:spMk id="2" creationId="{B53539EB-9C46-5752-F286-0D8E863326C5}"/>
          </ac:spMkLst>
        </pc:spChg>
        <pc:spChg chg="del">
          <ac:chgData name="伊健 杜" userId="e69aded81da48593" providerId="LiveId" clId="{D80D0C52-6DC6-42E7-BB25-BE0BA5468964}" dt="2023-04-27T05:44:57.203" v="106" actId="478"/>
          <ac:spMkLst>
            <pc:docMk/>
            <pc:sldMk cId="2082616119" sldId="3150"/>
            <ac:spMk id="3" creationId="{4D1A0CA1-723A-CB59-B73C-52A287C72E38}"/>
          </ac:spMkLst>
        </pc:spChg>
        <pc:spChg chg="del">
          <ac:chgData name="伊健 杜" userId="e69aded81da48593" providerId="LiveId" clId="{D80D0C52-6DC6-42E7-BB25-BE0BA5468964}" dt="2023-04-27T05:44:57.203" v="106" actId="478"/>
          <ac:spMkLst>
            <pc:docMk/>
            <pc:sldMk cId="2082616119" sldId="3150"/>
            <ac:spMk id="4" creationId="{0CB9B4B6-23EA-9ADE-DC96-4C9F7EF7EB57}"/>
          </ac:spMkLst>
        </pc:spChg>
        <pc:spChg chg="del">
          <ac:chgData name="伊健 杜" userId="e69aded81da48593" providerId="LiveId" clId="{D80D0C52-6DC6-42E7-BB25-BE0BA5468964}" dt="2023-04-27T05:44:57.203" v="106" actId="478"/>
          <ac:spMkLst>
            <pc:docMk/>
            <pc:sldMk cId="2082616119" sldId="3150"/>
            <ac:spMk id="5" creationId="{9EDE4732-CBE4-EC94-F85E-5A3E719572F4}"/>
          </ac:spMkLst>
        </pc:spChg>
      </pc:sldChg>
      <pc:sldChg chg="modSp add mod">
        <pc:chgData name="伊健 杜" userId="e69aded81da48593" providerId="LiveId" clId="{D80D0C52-6DC6-42E7-BB25-BE0BA5468964}" dt="2023-04-27T07:50:57.477" v="4593"/>
        <pc:sldMkLst>
          <pc:docMk/>
          <pc:sldMk cId="876646205" sldId="3151"/>
        </pc:sldMkLst>
        <pc:spChg chg="mod">
          <ac:chgData name="伊健 杜" userId="e69aded81da48593" providerId="LiveId" clId="{D80D0C52-6DC6-42E7-BB25-BE0BA5468964}" dt="2023-04-27T07:50:57.477" v="4593"/>
          <ac:spMkLst>
            <pc:docMk/>
            <pc:sldMk cId="876646205" sldId="3151"/>
            <ac:spMk id="2" creationId="{B53539EB-9C46-5752-F286-0D8E863326C5}"/>
          </ac:spMkLst>
        </pc:spChg>
      </pc:sldChg>
      <pc:sldChg chg="addSp delSp modSp add mod">
        <pc:chgData name="伊健 杜" userId="e69aded81da48593" providerId="LiveId" clId="{D80D0C52-6DC6-42E7-BB25-BE0BA5468964}" dt="2023-04-27T10:36:50.973" v="4595"/>
        <pc:sldMkLst>
          <pc:docMk/>
          <pc:sldMk cId="911404076" sldId="3152"/>
        </pc:sldMkLst>
        <pc:spChg chg="mod">
          <ac:chgData name="伊健 杜" userId="e69aded81da48593" providerId="LiveId" clId="{D80D0C52-6DC6-42E7-BB25-BE0BA5468964}" dt="2023-04-27T07:50:57.477" v="4593"/>
          <ac:spMkLst>
            <pc:docMk/>
            <pc:sldMk cId="911404076" sldId="3152"/>
            <ac:spMk id="3" creationId="{90D857A6-C700-A4CE-6C24-391DC4FBEE19}"/>
          </ac:spMkLst>
        </pc:spChg>
        <pc:spChg chg="mod">
          <ac:chgData name="伊健 杜" userId="e69aded81da48593" providerId="LiveId" clId="{D80D0C52-6DC6-42E7-BB25-BE0BA5468964}" dt="2023-04-27T07:50:57.477" v="4593"/>
          <ac:spMkLst>
            <pc:docMk/>
            <pc:sldMk cId="911404076" sldId="3152"/>
            <ac:spMk id="6" creationId="{C2BE400F-5072-43BE-1839-9E2F61835E69}"/>
          </ac:spMkLst>
        </pc:spChg>
        <pc:picChg chg="del">
          <ac:chgData name="伊健 杜" userId="e69aded81da48593" providerId="LiveId" clId="{D80D0C52-6DC6-42E7-BB25-BE0BA5468964}" dt="2023-04-27T05:50:11.464" v="273" actId="478"/>
          <ac:picMkLst>
            <pc:docMk/>
            <pc:sldMk cId="911404076" sldId="3152"/>
            <ac:picMk id="1026" creationId="{13A6BEDC-08A6-D1CD-AE7C-968687DBC34E}"/>
          </ac:picMkLst>
        </pc:picChg>
        <pc:picChg chg="add mod">
          <ac:chgData name="伊健 杜" userId="e69aded81da48593" providerId="LiveId" clId="{D80D0C52-6DC6-42E7-BB25-BE0BA5468964}" dt="2023-04-27T07:39:27.722" v="4449" actId="1076"/>
          <ac:picMkLst>
            <pc:docMk/>
            <pc:sldMk cId="911404076" sldId="3152"/>
            <ac:picMk id="5122" creationId="{9AA887D2-36A7-390F-D1D5-5462E849C190}"/>
          </ac:picMkLst>
        </pc:picChg>
        <pc:inkChg chg="add">
          <ac:chgData name="伊健 杜" userId="e69aded81da48593" providerId="LiveId" clId="{D80D0C52-6DC6-42E7-BB25-BE0BA5468964}" dt="2023-04-27T10:36:50.973" v="4595"/>
          <ac:inkMkLst>
            <pc:docMk/>
            <pc:sldMk cId="911404076" sldId="3152"/>
            <ac:inkMk id="2" creationId="{DF62997C-3C51-0D5B-DFA5-89C463054CA8}"/>
          </ac:inkMkLst>
        </pc:inkChg>
      </pc:sldChg>
      <pc:sldChg chg="addSp modSp add mod">
        <pc:chgData name="伊健 杜" userId="e69aded81da48593" providerId="LiveId" clId="{D80D0C52-6DC6-42E7-BB25-BE0BA5468964}" dt="2023-04-27T07:50:57.477" v="4593"/>
        <pc:sldMkLst>
          <pc:docMk/>
          <pc:sldMk cId="2905582645" sldId="3153"/>
        </pc:sldMkLst>
        <pc:spChg chg="mod">
          <ac:chgData name="伊健 杜" userId="e69aded81da48593" providerId="LiveId" clId="{D80D0C52-6DC6-42E7-BB25-BE0BA5468964}" dt="2023-04-27T07:50:57.477" v="4593"/>
          <ac:spMkLst>
            <pc:docMk/>
            <pc:sldMk cId="2905582645" sldId="3153"/>
            <ac:spMk id="3" creationId="{90D857A6-C700-A4CE-6C24-391DC4FBEE19}"/>
          </ac:spMkLst>
        </pc:spChg>
        <pc:spChg chg="mod">
          <ac:chgData name="伊健 杜" userId="e69aded81da48593" providerId="LiveId" clId="{D80D0C52-6DC6-42E7-BB25-BE0BA5468964}" dt="2023-04-27T07:50:57.477" v="4593"/>
          <ac:spMkLst>
            <pc:docMk/>
            <pc:sldMk cId="2905582645" sldId="3153"/>
            <ac:spMk id="6" creationId="{C2BE400F-5072-43BE-1839-9E2F61835E69}"/>
          </ac:spMkLst>
        </pc:spChg>
        <pc:picChg chg="add mod">
          <ac:chgData name="伊健 杜" userId="e69aded81da48593" providerId="LiveId" clId="{D80D0C52-6DC6-42E7-BB25-BE0BA5468964}" dt="2023-04-27T07:39:39.106" v="4451" actId="1076"/>
          <ac:picMkLst>
            <pc:docMk/>
            <pc:sldMk cId="2905582645" sldId="3153"/>
            <ac:picMk id="6146" creationId="{D366EAAE-369A-6518-3282-CAAA0534910B}"/>
          </ac:picMkLst>
        </pc:picChg>
      </pc:sldChg>
      <pc:sldChg chg="modSp add mod">
        <pc:chgData name="伊健 杜" userId="e69aded81da48593" providerId="LiveId" clId="{D80D0C52-6DC6-42E7-BB25-BE0BA5468964}" dt="2023-04-27T07:50:57.477" v="4593"/>
        <pc:sldMkLst>
          <pc:docMk/>
          <pc:sldMk cId="2689608895" sldId="3154"/>
        </pc:sldMkLst>
        <pc:spChg chg="mod">
          <ac:chgData name="伊健 杜" userId="e69aded81da48593" providerId="LiveId" clId="{D80D0C52-6DC6-42E7-BB25-BE0BA5468964}" dt="2023-04-27T07:50:57.477" v="4593"/>
          <ac:spMkLst>
            <pc:docMk/>
            <pc:sldMk cId="2689608895" sldId="3154"/>
            <ac:spMk id="2" creationId="{B53539EB-9C46-5752-F286-0D8E863326C5}"/>
          </ac:spMkLst>
        </pc:spChg>
      </pc:sldChg>
      <pc:sldChg chg="addSp modSp add mod">
        <pc:chgData name="伊健 杜" userId="e69aded81da48593" providerId="LiveId" clId="{D80D0C52-6DC6-42E7-BB25-BE0BA5468964}" dt="2023-04-27T10:36:50.973" v="4595"/>
        <pc:sldMkLst>
          <pc:docMk/>
          <pc:sldMk cId="1976733856" sldId="3155"/>
        </pc:sldMkLst>
        <pc:spChg chg="mod">
          <ac:chgData name="伊健 杜" userId="e69aded81da48593" providerId="LiveId" clId="{D80D0C52-6DC6-42E7-BB25-BE0BA5468964}" dt="2023-04-27T07:50:57.477" v="4593"/>
          <ac:spMkLst>
            <pc:docMk/>
            <pc:sldMk cId="1976733856" sldId="3155"/>
            <ac:spMk id="2" creationId="{B53539EB-9C46-5752-F286-0D8E863326C5}"/>
          </ac:spMkLst>
        </pc:spChg>
        <pc:inkChg chg="add">
          <ac:chgData name="伊健 杜" userId="e69aded81da48593" providerId="LiveId" clId="{D80D0C52-6DC6-42E7-BB25-BE0BA5468964}" dt="2023-04-27T10:36:50.973" v="4595"/>
          <ac:inkMkLst>
            <pc:docMk/>
            <pc:sldMk cId="1976733856" sldId="3155"/>
            <ac:inkMk id="3" creationId="{C083BEDC-79A8-C9B2-0DD4-6833FE74813D}"/>
          </ac:inkMkLst>
        </pc:inkChg>
      </pc:sldChg>
      <pc:sldChg chg="addSp modSp add mod">
        <pc:chgData name="伊健 杜" userId="e69aded81da48593" providerId="LiveId" clId="{D80D0C52-6DC6-42E7-BB25-BE0BA5468964}" dt="2023-04-27T07:50:57.477" v="4593"/>
        <pc:sldMkLst>
          <pc:docMk/>
          <pc:sldMk cId="2124882075" sldId="3156"/>
        </pc:sldMkLst>
        <pc:spChg chg="mod">
          <ac:chgData name="伊健 杜" userId="e69aded81da48593" providerId="LiveId" clId="{D80D0C52-6DC6-42E7-BB25-BE0BA5468964}" dt="2023-04-27T07:50:57.477" v="4593"/>
          <ac:spMkLst>
            <pc:docMk/>
            <pc:sldMk cId="2124882075" sldId="3156"/>
            <ac:spMk id="3" creationId="{90D857A6-C700-A4CE-6C24-391DC4FBEE19}"/>
          </ac:spMkLst>
        </pc:spChg>
        <pc:spChg chg="mod">
          <ac:chgData name="伊健 杜" userId="e69aded81da48593" providerId="LiveId" clId="{D80D0C52-6DC6-42E7-BB25-BE0BA5468964}" dt="2023-04-27T06:12:49.696" v="909"/>
          <ac:spMkLst>
            <pc:docMk/>
            <pc:sldMk cId="2124882075" sldId="3156"/>
            <ac:spMk id="6" creationId="{C2BE400F-5072-43BE-1839-9E2F61835E69}"/>
          </ac:spMkLst>
        </pc:spChg>
        <pc:picChg chg="add mod">
          <ac:chgData name="伊健 杜" userId="e69aded81da48593" providerId="LiveId" clId="{D80D0C52-6DC6-42E7-BB25-BE0BA5468964}" dt="2023-04-27T07:39:54.350" v="4455" actId="1076"/>
          <ac:picMkLst>
            <pc:docMk/>
            <pc:sldMk cId="2124882075" sldId="3156"/>
            <ac:picMk id="7170" creationId="{65324902-22AE-98AD-395F-F9FDA52FBB44}"/>
          </ac:picMkLst>
        </pc:picChg>
      </pc:sldChg>
      <pc:sldChg chg="addSp modSp add mod">
        <pc:chgData name="伊健 杜" userId="e69aded81da48593" providerId="LiveId" clId="{D80D0C52-6DC6-42E7-BB25-BE0BA5468964}" dt="2023-04-27T07:50:57.477" v="4593"/>
        <pc:sldMkLst>
          <pc:docMk/>
          <pc:sldMk cId="2183307298" sldId="3157"/>
        </pc:sldMkLst>
        <pc:spChg chg="mod">
          <ac:chgData name="伊健 杜" userId="e69aded81da48593" providerId="LiveId" clId="{D80D0C52-6DC6-42E7-BB25-BE0BA5468964}" dt="2023-04-27T07:50:57.477" v="4593"/>
          <ac:spMkLst>
            <pc:docMk/>
            <pc:sldMk cId="2183307298" sldId="3157"/>
            <ac:spMk id="3" creationId="{90D857A6-C700-A4CE-6C24-391DC4FBEE19}"/>
          </ac:spMkLst>
        </pc:spChg>
        <pc:picChg chg="add mod">
          <ac:chgData name="伊健 杜" userId="e69aded81da48593" providerId="LiveId" clId="{D80D0C52-6DC6-42E7-BB25-BE0BA5468964}" dt="2023-04-27T07:40:17.594" v="4457" actId="1076"/>
          <ac:picMkLst>
            <pc:docMk/>
            <pc:sldMk cId="2183307298" sldId="3157"/>
            <ac:picMk id="8194" creationId="{EF9FE5A3-9313-A41D-EFC8-79DEC56C09D8}"/>
          </ac:picMkLst>
        </pc:picChg>
      </pc:sldChg>
      <pc:sldChg chg="addSp modSp add mod">
        <pc:chgData name="伊健 杜" userId="e69aded81da48593" providerId="LiveId" clId="{D80D0C52-6DC6-42E7-BB25-BE0BA5468964}" dt="2023-04-27T10:36:50.973" v="4595"/>
        <pc:sldMkLst>
          <pc:docMk/>
          <pc:sldMk cId="2205469005" sldId="3158"/>
        </pc:sldMkLst>
        <pc:spChg chg="mod">
          <ac:chgData name="伊健 杜" userId="e69aded81da48593" providerId="LiveId" clId="{D80D0C52-6DC6-42E7-BB25-BE0BA5468964}" dt="2023-04-27T07:50:57.477" v="4593"/>
          <ac:spMkLst>
            <pc:docMk/>
            <pc:sldMk cId="2205469005" sldId="3158"/>
            <ac:spMk id="2" creationId="{B53539EB-9C46-5752-F286-0D8E863326C5}"/>
          </ac:spMkLst>
        </pc:spChg>
        <pc:inkChg chg="add">
          <ac:chgData name="伊健 杜" userId="e69aded81da48593" providerId="LiveId" clId="{D80D0C52-6DC6-42E7-BB25-BE0BA5468964}" dt="2023-04-27T10:36:50.973" v="4595"/>
          <ac:inkMkLst>
            <pc:docMk/>
            <pc:sldMk cId="2205469005" sldId="3158"/>
            <ac:inkMk id="3" creationId="{49602F85-7151-56D0-858A-7BA401658FAE}"/>
          </ac:inkMkLst>
        </pc:inkChg>
      </pc:sldChg>
      <pc:sldChg chg="addSp delSp modSp add mod">
        <pc:chgData name="伊健 杜" userId="e69aded81da48593" providerId="LiveId" clId="{D80D0C52-6DC6-42E7-BB25-BE0BA5468964}" dt="2023-04-27T10:39:16.336" v="4596" actId="478"/>
        <pc:sldMkLst>
          <pc:docMk/>
          <pc:sldMk cId="1919762252" sldId="3159"/>
        </pc:sldMkLst>
        <pc:spChg chg="mod">
          <ac:chgData name="伊健 杜" userId="e69aded81da48593" providerId="LiveId" clId="{D80D0C52-6DC6-42E7-BB25-BE0BA5468964}" dt="2023-04-27T07:50:57.477" v="4593"/>
          <ac:spMkLst>
            <pc:docMk/>
            <pc:sldMk cId="1919762252" sldId="3159"/>
            <ac:spMk id="2" creationId="{B53539EB-9C46-5752-F286-0D8E863326C5}"/>
          </ac:spMkLst>
        </pc:spChg>
        <pc:inkChg chg="add del">
          <ac:chgData name="伊健 杜" userId="e69aded81da48593" providerId="LiveId" clId="{D80D0C52-6DC6-42E7-BB25-BE0BA5468964}" dt="2023-04-27T10:39:16.336" v="4596" actId="478"/>
          <ac:inkMkLst>
            <pc:docMk/>
            <pc:sldMk cId="1919762252" sldId="3159"/>
            <ac:inkMk id="3" creationId="{D3FA99BF-7A6F-FD95-FC50-FFD78EE4C1B1}"/>
          </ac:inkMkLst>
        </pc:inkChg>
      </pc:sldChg>
      <pc:sldChg chg="addSp modSp add mod">
        <pc:chgData name="伊健 杜" userId="e69aded81da48593" providerId="LiveId" clId="{D80D0C52-6DC6-42E7-BB25-BE0BA5468964}" dt="2023-04-27T07:50:57.477" v="4593"/>
        <pc:sldMkLst>
          <pc:docMk/>
          <pc:sldMk cId="76656130" sldId="3160"/>
        </pc:sldMkLst>
        <pc:spChg chg="mod">
          <ac:chgData name="伊健 杜" userId="e69aded81da48593" providerId="LiveId" clId="{D80D0C52-6DC6-42E7-BB25-BE0BA5468964}" dt="2023-04-27T07:50:57.477" v="4593"/>
          <ac:spMkLst>
            <pc:docMk/>
            <pc:sldMk cId="76656130" sldId="3160"/>
            <ac:spMk id="3" creationId="{90D857A6-C700-A4CE-6C24-391DC4FBEE19}"/>
          </ac:spMkLst>
        </pc:spChg>
        <pc:spChg chg="mod">
          <ac:chgData name="伊健 杜" userId="e69aded81da48593" providerId="LiveId" clId="{D80D0C52-6DC6-42E7-BB25-BE0BA5468964}" dt="2023-04-27T06:23:10.465" v="1302"/>
          <ac:spMkLst>
            <pc:docMk/>
            <pc:sldMk cId="76656130" sldId="3160"/>
            <ac:spMk id="6" creationId="{C2BE400F-5072-43BE-1839-9E2F61835E69}"/>
          </ac:spMkLst>
        </pc:spChg>
        <pc:picChg chg="add mod">
          <ac:chgData name="伊健 杜" userId="e69aded81da48593" providerId="LiveId" clId="{D80D0C52-6DC6-42E7-BB25-BE0BA5468964}" dt="2023-04-27T07:40:36.410" v="4460" actId="1076"/>
          <ac:picMkLst>
            <pc:docMk/>
            <pc:sldMk cId="76656130" sldId="3160"/>
            <ac:picMk id="9218" creationId="{AB802A3B-00EA-3EE1-9D59-47B6C54E98AF}"/>
          </ac:picMkLst>
        </pc:picChg>
      </pc:sldChg>
      <pc:sldChg chg="addSp modSp add mod">
        <pc:chgData name="伊健 杜" userId="e69aded81da48593" providerId="LiveId" clId="{D80D0C52-6DC6-42E7-BB25-BE0BA5468964}" dt="2023-04-27T07:50:57.477" v="4593"/>
        <pc:sldMkLst>
          <pc:docMk/>
          <pc:sldMk cId="2814263996" sldId="3161"/>
        </pc:sldMkLst>
        <pc:spChg chg="mod">
          <ac:chgData name="伊健 杜" userId="e69aded81da48593" providerId="LiveId" clId="{D80D0C52-6DC6-42E7-BB25-BE0BA5468964}" dt="2023-04-27T07:50:57.477" v="4593"/>
          <ac:spMkLst>
            <pc:docMk/>
            <pc:sldMk cId="2814263996" sldId="3161"/>
            <ac:spMk id="3" creationId="{90D857A6-C700-A4CE-6C24-391DC4FBEE19}"/>
          </ac:spMkLst>
        </pc:spChg>
        <pc:picChg chg="add mod">
          <ac:chgData name="伊健 杜" userId="e69aded81da48593" providerId="LiveId" clId="{D80D0C52-6DC6-42E7-BB25-BE0BA5468964}" dt="2023-04-27T07:41:18.406" v="4463" actId="1076"/>
          <ac:picMkLst>
            <pc:docMk/>
            <pc:sldMk cId="2814263996" sldId="3161"/>
            <ac:picMk id="10242" creationId="{3A965A01-01BB-31A1-1A3B-F7FC6F2566F7}"/>
          </ac:picMkLst>
        </pc:picChg>
      </pc:sldChg>
      <pc:sldChg chg="modSp add mod">
        <pc:chgData name="伊健 杜" userId="e69aded81da48593" providerId="LiveId" clId="{D80D0C52-6DC6-42E7-BB25-BE0BA5468964}" dt="2023-04-27T07:50:57.477" v="4593"/>
        <pc:sldMkLst>
          <pc:docMk/>
          <pc:sldMk cId="744539070" sldId="3162"/>
        </pc:sldMkLst>
        <pc:spChg chg="mod">
          <ac:chgData name="伊健 杜" userId="e69aded81da48593" providerId="LiveId" clId="{D80D0C52-6DC6-42E7-BB25-BE0BA5468964}" dt="2023-04-27T07:50:57.477" v="4593"/>
          <ac:spMkLst>
            <pc:docMk/>
            <pc:sldMk cId="744539070" sldId="3162"/>
            <ac:spMk id="2" creationId="{B53539EB-9C46-5752-F286-0D8E863326C5}"/>
          </ac:spMkLst>
        </pc:spChg>
      </pc:sldChg>
      <pc:sldChg chg="modSp add mod">
        <pc:chgData name="伊健 杜" userId="e69aded81da48593" providerId="LiveId" clId="{D80D0C52-6DC6-42E7-BB25-BE0BA5468964}" dt="2023-04-27T07:50:57.477" v="4593"/>
        <pc:sldMkLst>
          <pc:docMk/>
          <pc:sldMk cId="1847869666" sldId="3163"/>
        </pc:sldMkLst>
        <pc:spChg chg="mod">
          <ac:chgData name="伊健 杜" userId="e69aded81da48593" providerId="LiveId" clId="{D80D0C52-6DC6-42E7-BB25-BE0BA5468964}" dt="2023-04-27T07:50:57.477" v="4593"/>
          <ac:spMkLst>
            <pc:docMk/>
            <pc:sldMk cId="1847869666" sldId="3163"/>
            <ac:spMk id="2" creationId="{B53539EB-9C46-5752-F286-0D8E863326C5}"/>
          </ac:spMkLst>
        </pc:spChg>
      </pc:sldChg>
      <pc:sldChg chg="add del">
        <pc:chgData name="伊健 杜" userId="e69aded81da48593" providerId="LiveId" clId="{D80D0C52-6DC6-42E7-BB25-BE0BA5468964}" dt="2023-04-27T06:30:42.411" v="1587" actId="47"/>
        <pc:sldMkLst>
          <pc:docMk/>
          <pc:sldMk cId="2142228440" sldId="3164"/>
        </pc:sldMkLst>
      </pc:sldChg>
      <pc:sldChg chg="addSp modSp add mod">
        <pc:chgData name="伊健 杜" userId="e69aded81da48593" providerId="LiveId" clId="{D80D0C52-6DC6-42E7-BB25-BE0BA5468964}" dt="2023-04-27T07:50:57.477" v="4593"/>
        <pc:sldMkLst>
          <pc:docMk/>
          <pc:sldMk cId="2850047584" sldId="3164"/>
        </pc:sldMkLst>
        <pc:spChg chg="mod">
          <ac:chgData name="伊健 杜" userId="e69aded81da48593" providerId="LiveId" clId="{D80D0C52-6DC6-42E7-BB25-BE0BA5468964}" dt="2023-04-27T07:50:57.477" v="4593"/>
          <ac:spMkLst>
            <pc:docMk/>
            <pc:sldMk cId="2850047584" sldId="3164"/>
            <ac:spMk id="3" creationId="{90D857A6-C700-A4CE-6C24-391DC4FBEE19}"/>
          </ac:spMkLst>
        </pc:spChg>
        <pc:spChg chg="mod">
          <ac:chgData name="伊健 杜" userId="e69aded81da48593" providerId="LiveId" clId="{D80D0C52-6DC6-42E7-BB25-BE0BA5468964}" dt="2023-04-27T06:31:09.329" v="1620"/>
          <ac:spMkLst>
            <pc:docMk/>
            <pc:sldMk cId="2850047584" sldId="3164"/>
            <ac:spMk id="6" creationId="{C2BE400F-5072-43BE-1839-9E2F61835E69}"/>
          </ac:spMkLst>
        </pc:spChg>
        <pc:picChg chg="add mod">
          <ac:chgData name="伊健 杜" userId="e69aded81da48593" providerId="LiveId" clId="{D80D0C52-6DC6-42E7-BB25-BE0BA5468964}" dt="2023-04-27T07:41:39.509" v="4467" actId="1076"/>
          <ac:picMkLst>
            <pc:docMk/>
            <pc:sldMk cId="2850047584" sldId="3164"/>
            <ac:picMk id="11266" creationId="{C9540540-4716-5DD6-4B56-2229A0766C4E}"/>
          </ac:picMkLst>
        </pc:picChg>
      </pc:sldChg>
      <pc:sldChg chg="addSp modSp add mod">
        <pc:chgData name="伊健 杜" userId="e69aded81da48593" providerId="LiveId" clId="{D80D0C52-6DC6-42E7-BB25-BE0BA5468964}" dt="2023-04-27T07:50:57.477" v="4593"/>
        <pc:sldMkLst>
          <pc:docMk/>
          <pc:sldMk cId="2657432459" sldId="3165"/>
        </pc:sldMkLst>
        <pc:spChg chg="mod">
          <ac:chgData name="伊健 杜" userId="e69aded81da48593" providerId="LiveId" clId="{D80D0C52-6DC6-42E7-BB25-BE0BA5468964}" dt="2023-04-27T07:50:57.477" v="4593"/>
          <ac:spMkLst>
            <pc:docMk/>
            <pc:sldMk cId="2657432459" sldId="3165"/>
            <ac:spMk id="3" creationId="{90D857A6-C700-A4CE-6C24-391DC4FBEE19}"/>
          </ac:spMkLst>
        </pc:spChg>
        <pc:picChg chg="add mod">
          <ac:chgData name="伊健 杜" userId="e69aded81da48593" providerId="LiveId" clId="{D80D0C52-6DC6-42E7-BB25-BE0BA5468964}" dt="2023-04-27T07:42:06.982" v="4470" actId="1076"/>
          <ac:picMkLst>
            <pc:docMk/>
            <pc:sldMk cId="2657432459" sldId="3165"/>
            <ac:picMk id="12290" creationId="{CBAD3128-3D21-81F6-4DFC-DBEFAB8B6F8C}"/>
          </ac:picMkLst>
        </pc:picChg>
      </pc:sldChg>
      <pc:sldChg chg="modSp add mod">
        <pc:chgData name="伊健 杜" userId="e69aded81da48593" providerId="LiveId" clId="{D80D0C52-6DC6-42E7-BB25-BE0BA5468964}" dt="2023-04-27T07:50:57.477" v="4593"/>
        <pc:sldMkLst>
          <pc:docMk/>
          <pc:sldMk cId="3522457220" sldId="3166"/>
        </pc:sldMkLst>
        <pc:spChg chg="mod">
          <ac:chgData name="伊健 杜" userId="e69aded81da48593" providerId="LiveId" clId="{D80D0C52-6DC6-42E7-BB25-BE0BA5468964}" dt="2023-04-27T07:50:57.477" v="4593"/>
          <ac:spMkLst>
            <pc:docMk/>
            <pc:sldMk cId="3522457220" sldId="3166"/>
            <ac:spMk id="2" creationId="{B53539EB-9C46-5752-F286-0D8E863326C5}"/>
          </ac:spMkLst>
        </pc:spChg>
      </pc:sldChg>
      <pc:sldChg chg="modSp add del mod">
        <pc:chgData name="伊健 杜" userId="e69aded81da48593" providerId="LiveId" clId="{D80D0C52-6DC6-42E7-BB25-BE0BA5468964}" dt="2023-04-27T06:34:39.886" v="1932" actId="47"/>
        <pc:sldMkLst>
          <pc:docMk/>
          <pc:sldMk cId="1578450178" sldId="3167"/>
        </pc:sldMkLst>
        <pc:spChg chg="mod">
          <ac:chgData name="伊健 杜" userId="e69aded81da48593" providerId="LiveId" clId="{D80D0C52-6DC6-42E7-BB25-BE0BA5468964}" dt="2023-04-27T06:34:23.978" v="1931" actId="20577"/>
          <ac:spMkLst>
            <pc:docMk/>
            <pc:sldMk cId="1578450178" sldId="3167"/>
            <ac:spMk id="2" creationId="{B53539EB-9C46-5752-F286-0D8E863326C5}"/>
          </ac:spMkLst>
        </pc:spChg>
      </pc:sldChg>
      <pc:sldChg chg="addSp modSp add mod">
        <pc:chgData name="伊健 杜" userId="e69aded81da48593" providerId="LiveId" clId="{D80D0C52-6DC6-42E7-BB25-BE0BA5468964}" dt="2023-04-27T07:43:39.542" v="4513" actId="1076"/>
        <pc:sldMkLst>
          <pc:docMk/>
          <pc:sldMk cId="2406502180" sldId="3167"/>
        </pc:sldMkLst>
        <pc:spChg chg="mod">
          <ac:chgData name="伊健 杜" userId="e69aded81da48593" providerId="LiveId" clId="{D80D0C52-6DC6-42E7-BB25-BE0BA5468964}" dt="2023-04-27T06:51:32.990" v="2544"/>
          <ac:spMkLst>
            <pc:docMk/>
            <pc:sldMk cId="2406502180" sldId="3167"/>
            <ac:spMk id="3" creationId="{90D857A6-C700-A4CE-6C24-391DC4FBEE19}"/>
          </ac:spMkLst>
        </pc:spChg>
        <pc:spChg chg="mod">
          <ac:chgData name="伊健 杜" userId="e69aded81da48593" providerId="LiveId" clId="{D80D0C52-6DC6-42E7-BB25-BE0BA5468964}" dt="2023-04-27T06:49:20.107" v="2457"/>
          <ac:spMkLst>
            <pc:docMk/>
            <pc:sldMk cId="2406502180" sldId="3167"/>
            <ac:spMk id="6" creationId="{C2BE400F-5072-43BE-1839-9E2F61835E69}"/>
          </ac:spMkLst>
        </pc:spChg>
        <pc:picChg chg="add mod">
          <ac:chgData name="伊健 杜" userId="e69aded81da48593" providerId="LiveId" clId="{D80D0C52-6DC6-42E7-BB25-BE0BA5468964}" dt="2023-04-27T07:43:39.542" v="4513" actId="1076"/>
          <ac:picMkLst>
            <pc:docMk/>
            <pc:sldMk cId="2406502180" sldId="3167"/>
            <ac:picMk id="16386" creationId="{47DBDA77-7E03-553A-57B4-AD76BEC8043A}"/>
          </ac:picMkLst>
        </pc:picChg>
      </pc:sldChg>
      <pc:sldChg chg="addSp modSp add mod">
        <pc:chgData name="伊健 杜" userId="e69aded81da48593" providerId="LiveId" clId="{D80D0C52-6DC6-42E7-BB25-BE0BA5468964}" dt="2023-04-27T07:50:57.477" v="4593"/>
        <pc:sldMkLst>
          <pc:docMk/>
          <pc:sldMk cId="1046804164" sldId="3168"/>
        </pc:sldMkLst>
        <pc:spChg chg="mod">
          <ac:chgData name="伊健 杜" userId="e69aded81da48593" providerId="LiveId" clId="{D80D0C52-6DC6-42E7-BB25-BE0BA5468964}" dt="2023-04-27T07:50:57.477" v="4593"/>
          <ac:spMkLst>
            <pc:docMk/>
            <pc:sldMk cId="1046804164" sldId="3168"/>
            <ac:spMk id="3" creationId="{90D857A6-C700-A4CE-6C24-391DC4FBEE19}"/>
          </ac:spMkLst>
        </pc:spChg>
        <pc:spChg chg="mod">
          <ac:chgData name="伊健 杜" userId="e69aded81da48593" providerId="LiveId" clId="{D80D0C52-6DC6-42E7-BB25-BE0BA5468964}" dt="2023-04-27T07:50:57.477" v="4593"/>
          <ac:spMkLst>
            <pc:docMk/>
            <pc:sldMk cId="1046804164" sldId="3168"/>
            <ac:spMk id="6" creationId="{A389587A-1C80-0902-76F0-B1A7C1FC1849}"/>
          </ac:spMkLst>
        </pc:spChg>
        <pc:picChg chg="add mod">
          <ac:chgData name="伊健 杜" userId="e69aded81da48593" providerId="LiveId" clId="{D80D0C52-6DC6-42E7-BB25-BE0BA5468964}" dt="2023-04-27T07:42:40.944" v="4474" actId="1076"/>
          <ac:picMkLst>
            <pc:docMk/>
            <pc:sldMk cId="1046804164" sldId="3168"/>
            <ac:picMk id="5" creationId="{413B2873-7D4A-479F-4F93-3D01B16D6D21}"/>
          </ac:picMkLst>
        </pc:picChg>
      </pc:sldChg>
      <pc:sldChg chg="addSp modSp add mod">
        <pc:chgData name="伊健 杜" userId="e69aded81da48593" providerId="LiveId" clId="{D80D0C52-6DC6-42E7-BB25-BE0BA5468964}" dt="2023-04-27T07:50:57.477" v="4593"/>
        <pc:sldMkLst>
          <pc:docMk/>
          <pc:sldMk cId="1030359026" sldId="3169"/>
        </pc:sldMkLst>
        <pc:spChg chg="mod">
          <ac:chgData name="伊健 杜" userId="e69aded81da48593" providerId="LiveId" clId="{D80D0C52-6DC6-42E7-BB25-BE0BA5468964}" dt="2023-04-27T07:50:57.477" v="4593"/>
          <ac:spMkLst>
            <pc:docMk/>
            <pc:sldMk cId="1030359026" sldId="3169"/>
            <ac:spMk id="3" creationId="{90D857A6-C700-A4CE-6C24-391DC4FBEE19}"/>
          </ac:spMkLst>
        </pc:spChg>
        <pc:spChg chg="mod">
          <ac:chgData name="伊健 杜" userId="e69aded81da48593" providerId="LiveId" clId="{D80D0C52-6DC6-42E7-BB25-BE0BA5468964}" dt="2023-04-27T07:50:57.477" v="4593"/>
          <ac:spMkLst>
            <pc:docMk/>
            <pc:sldMk cId="1030359026" sldId="3169"/>
            <ac:spMk id="6" creationId="{A389587A-1C80-0902-76F0-B1A7C1FC1849}"/>
          </ac:spMkLst>
        </pc:spChg>
        <pc:picChg chg="add mod">
          <ac:chgData name="伊健 杜" userId="e69aded81da48593" providerId="LiveId" clId="{D80D0C52-6DC6-42E7-BB25-BE0BA5468964}" dt="2023-04-27T07:42:58.340" v="4479" actId="1076"/>
          <ac:picMkLst>
            <pc:docMk/>
            <pc:sldMk cId="1030359026" sldId="3169"/>
            <ac:picMk id="14338" creationId="{88B97941-6594-2EA1-16AB-76E86CD04895}"/>
          </ac:picMkLst>
        </pc:picChg>
      </pc:sldChg>
      <pc:sldChg chg="addSp modSp add mod">
        <pc:chgData name="伊健 杜" userId="e69aded81da48593" providerId="LiveId" clId="{D80D0C52-6DC6-42E7-BB25-BE0BA5468964}" dt="2023-04-27T08:55:51.200" v="4594" actId="20578"/>
        <pc:sldMkLst>
          <pc:docMk/>
          <pc:sldMk cId="3592927484" sldId="3170"/>
        </pc:sldMkLst>
        <pc:spChg chg="mod">
          <ac:chgData name="伊健 杜" userId="e69aded81da48593" providerId="LiveId" clId="{D80D0C52-6DC6-42E7-BB25-BE0BA5468964}" dt="2023-04-27T08:55:51.200" v="4594" actId="20578"/>
          <ac:spMkLst>
            <pc:docMk/>
            <pc:sldMk cId="3592927484" sldId="3170"/>
            <ac:spMk id="2" creationId="{B53539EB-9C46-5752-F286-0D8E863326C5}"/>
          </ac:spMkLst>
        </pc:spChg>
        <pc:spChg chg="add mod">
          <ac:chgData name="伊健 杜" userId="e69aded81da48593" providerId="LiveId" clId="{D80D0C52-6DC6-42E7-BB25-BE0BA5468964}" dt="2023-04-27T07:50:57.477" v="4593"/>
          <ac:spMkLst>
            <pc:docMk/>
            <pc:sldMk cId="3592927484" sldId="3170"/>
            <ac:spMk id="3" creationId="{4FBBBFCE-BAA1-E260-18B3-9758D93E7621}"/>
          </ac:spMkLst>
        </pc:spChg>
      </pc:sldChg>
      <pc:sldChg chg="modSp add mod">
        <pc:chgData name="伊健 杜" userId="e69aded81da48593" providerId="LiveId" clId="{D80D0C52-6DC6-42E7-BB25-BE0BA5468964}" dt="2023-04-27T07:50:57.477" v="4593"/>
        <pc:sldMkLst>
          <pc:docMk/>
          <pc:sldMk cId="1493900939" sldId="3171"/>
        </pc:sldMkLst>
        <pc:spChg chg="mod">
          <ac:chgData name="伊健 杜" userId="e69aded81da48593" providerId="LiveId" clId="{D80D0C52-6DC6-42E7-BB25-BE0BA5468964}" dt="2023-04-27T07:50:57.477" v="4593"/>
          <ac:spMkLst>
            <pc:docMk/>
            <pc:sldMk cId="1493900939" sldId="3171"/>
            <ac:spMk id="2" creationId="{B53539EB-9C46-5752-F286-0D8E863326C5}"/>
          </ac:spMkLst>
        </pc:spChg>
        <pc:spChg chg="mod">
          <ac:chgData name="伊健 杜" userId="e69aded81da48593" providerId="LiveId" clId="{D80D0C52-6DC6-42E7-BB25-BE0BA5468964}" dt="2023-04-27T07:50:57.477" v="4593"/>
          <ac:spMkLst>
            <pc:docMk/>
            <pc:sldMk cId="1493900939" sldId="3171"/>
            <ac:spMk id="3" creationId="{4FBBBFCE-BAA1-E260-18B3-9758D93E7621}"/>
          </ac:spMkLst>
        </pc:spChg>
      </pc:sldChg>
      <pc:sldChg chg="modSp add mod">
        <pc:chgData name="伊健 杜" userId="e69aded81da48593" providerId="LiveId" clId="{D80D0C52-6DC6-42E7-BB25-BE0BA5468964}" dt="2023-04-27T07:50:57.477" v="4593"/>
        <pc:sldMkLst>
          <pc:docMk/>
          <pc:sldMk cId="2883148704" sldId="3172"/>
        </pc:sldMkLst>
        <pc:spChg chg="mod">
          <ac:chgData name="伊健 杜" userId="e69aded81da48593" providerId="LiveId" clId="{D80D0C52-6DC6-42E7-BB25-BE0BA5468964}" dt="2023-04-27T07:50:57.477" v="4593"/>
          <ac:spMkLst>
            <pc:docMk/>
            <pc:sldMk cId="2883148704" sldId="3172"/>
            <ac:spMk id="2" creationId="{B53539EB-9C46-5752-F286-0D8E863326C5}"/>
          </ac:spMkLst>
        </pc:spChg>
        <pc:spChg chg="mod">
          <ac:chgData name="伊健 杜" userId="e69aded81da48593" providerId="LiveId" clId="{D80D0C52-6DC6-42E7-BB25-BE0BA5468964}" dt="2023-04-27T07:50:57.477" v="4593"/>
          <ac:spMkLst>
            <pc:docMk/>
            <pc:sldMk cId="2883148704" sldId="3172"/>
            <ac:spMk id="3" creationId="{4FBBBFCE-BAA1-E260-18B3-9758D93E7621}"/>
          </ac:spMkLst>
        </pc:spChg>
      </pc:sldChg>
      <pc:sldChg chg="modSp add mod">
        <pc:chgData name="伊健 杜" userId="e69aded81da48593" providerId="LiveId" clId="{D80D0C52-6DC6-42E7-BB25-BE0BA5468964}" dt="2023-04-27T07:50:57.477" v="4593"/>
        <pc:sldMkLst>
          <pc:docMk/>
          <pc:sldMk cId="2132746284" sldId="3173"/>
        </pc:sldMkLst>
        <pc:spChg chg="mod">
          <ac:chgData name="伊健 杜" userId="e69aded81da48593" providerId="LiveId" clId="{D80D0C52-6DC6-42E7-BB25-BE0BA5468964}" dt="2023-04-27T07:50:57.477" v="4593"/>
          <ac:spMkLst>
            <pc:docMk/>
            <pc:sldMk cId="2132746284" sldId="3173"/>
            <ac:spMk id="2" creationId="{B53539EB-9C46-5752-F286-0D8E863326C5}"/>
          </ac:spMkLst>
        </pc:spChg>
      </pc:sldChg>
      <pc:sldChg chg="add del">
        <pc:chgData name="伊健 杜" userId="e69aded81da48593" providerId="LiveId" clId="{D80D0C52-6DC6-42E7-BB25-BE0BA5468964}" dt="2023-04-27T06:51:39.629" v="2546" actId="47"/>
        <pc:sldMkLst>
          <pc:docMk/>
          <pc:sldMk cId="2933352906" sldId="3173"/>
        </pc:sldMkLst>
      </pc:sldChg>
      <pc:sldChg chg="addSp modSp add mod">
        <pc:chgData name="伊健 杜" userId="e69aded81da48593" providerId="LiveId" clId="{D80D0C52-6DC6-42E7-BB25-BE0BA5468964}" dt="2023-04-27T07:50:57.477" v="4593"/>
        <pc:sldMkLst>
          <pc:docMk/>
          <pc:sldMk cId="2703140561" sldId="3174"/>
        </pc:sldMkLst>
        <pc:spChg chg="mod">
          <ac:chgData name="伊健 杜" userId="e69aded81da48593" providerId="LiveId" clId="{D80D0C52-6DC6-42E7-BB25-BE0BA5468964}" dt="2023-04-27T07:50:57.477" v="4593"/>
          <ac:spMkLst>
            <pc:docMk/>
            <pc:sldMk cId="2703140561" sldId="3174"/>
            <ac:spMk id="3" creationId="{90D857A6-C700-A4CE-6C24-391DC4FBEE19}"/>
          </ac:spMkLst>
        </pc:spChg>
        <pc:spChg chg="mod">
          <ac:chgData name="伊健 杜" userId="e69aded81da48593" providerId="LiveId" clId="{D80D0C52-6DC6-42E7-BB25-BE0BA5468964}" dt="2023-04-27T06:53:47.109" v="2596"/>
          <ac:spMkLst>
            <pc:docMk/>
            <pc:sldMk cId="2703140561" sldId="3174"/>
            <ac:spMk id="6" creationId="{C2BE400F-5072-43BE-1839-9E2F61835E69}"/>
          </ac:spMkLst>
        </pc:spChg>
        <pc:picChg chg="add mod">
          <ac:chgData name="伊健 杜" userId="e69aded81da48593" providerId="LiveId" clId="{D80D0C52-6DC6-42E7-BB25-BE0BA5468964}" dt="2023-04-27T07:44:10.889" v="4520" actId="1076"/>
          <ac:picMkLst>
            <pc:docMk/>
            <pc:sldMk cId="2703140561" sldId="3174"/>
            <ac:picMk id="17410" creationId="{0AB14471-A965-3573-401C-7C0DCD917074}"/>
          </ac:picMkLst>
        </pc:picChg>
        <pc:picChg chg="add mod">
          <ac:chgData name="伊健 杜" userId="e69aded81da48593" providerId="LiveId" clId="{D80D0C52-6DC6-42E7-BB25-BE0BA5468964}" dt="2023-04-27T07:44:14.238" v="4523" actId="1076"/>
          <ac:picMkLst>
            <pc:docMk/>
            <pc:sldMk cId="2703140561" sldId="3174"/>
            <ac:picMk id="17412" creationId="{FDBB7D17-9E88-BB1F-E0D9-B48B722B9718}"/>
          </ac:picMkLst>
        </pc:picChg>
      </pc:sldChg>
      <pc:sldChg chg="addSp modSp add mod">
        <pc:chgData name="伊健 杜" userId="e69aded81da48593" providerId="LiveId" clId="{D80D0C52-6DC6-42E7-BB25-BE0BA5468964}" dt="2023-04-27T07:50:57.477" v="4593"/>
        <pc:sldMkLst>
          <pc:docMk/>
          <pc:sldMk cId="953018823" sldId="3175"/>
        </pc:sldMkLst>
        <pc:spChg chg="mod">
          <ac:chgData name="伊健 杜" userId="e69aded81da48593" providerId="LiveId" clId="{D80D0C52-6DC6-42E7-BB25-BE0BA5468964}" dt="2023-04-27T07:50:57.477" v="4593"/>
          <ac:spMkLst>
            <pc:docMk/>
            <pc:sldMk cId="953018823" sldId="3175"/>
            <ac:spMk id="3" creationId="{90D857A6-C700-A4CE-6C24-391DC4FBEE19}"/>
          </ac:spMkLst>
        </pc:spChg>
        <pc:spChg chg="mod">
          <ac:chgData name="伊健 杜" userId="e69aded81da48593" providerId="LiveId" clId="{D80D0C52-6DC6-42E7-BB25-BE0BA5468964}" dt="2023-04-27T07:44:52.057" v="4528" actId="1076"/>
          <ac:spMkLst>
            <pc:docMk/>
            <pc:sldMk cId="953018823" sldId="3175"/>
            <ac:spMk id="6" creationId="{C2BE400F-5072-43BE-1839-9E2F61835E69}"/>
          </ac:spMkLst>
        </pc:spChg>
        <pc:picChg chg="add mod">
          <ac:chgData name="伊健 杜" userId="e69aded81da48593" providerId="LiveId" clId="{D80D0C52-6DC6-42E7-BB25-BE0BA5468964}" dt="2023-04-27T07:44:48.612" v="4527" actId="1076"/>
          <ac:picMkLst>
            <pc:docMk/>
            <pc:sldMk cId="953018823" sldId="3175"/>
            <ac:picMk id="18434" creationId="{DD2948FC-1FA1-9203-41D2-E16D55C831D3}"/>
          </ac:picMkLst>
        </pc:picChg>
      </pc:sldChg>
      <pc:sldChg chg="modSp add mod">
        <pc:chgData name="伊健 杜" userId="e69aded81da48593" providerId="LiveId" clId="{D80D0C52-6DC6-42E7-BB25-BE0BA5468964}" dt="2023-04-27T07:50:57.477" v="4593"/>
        <pc:sldMkLst>
          <pc:docMk/>
          <pc:sldMk cId="2572993419" sldId="3176"/>
        </pc:sldMkLst>
        <pc:spChg chg="mod">
          <ac:chgData name="伊健 杜" userId="e69aded81da48593" providerId="LiveId" clId="{D80D0C52-6DC6-42E7-BB25-BE0BA5468964}" dt="2023-04-27T07:50:57.477" v="4593"/>
          <ac:spMkLst>
            <pc:docMk/>
            <pc:sldMk cId="2572993419" sldId="3176"/>
            <ac:spMk id="2" creationId="{B53539EB-9C46-5752-F286-0D8E863326C5}"/>
          </ac:spMkLst>
        </pc:spChg>
      </pc:sldChg>
      <pc:sldChg chg="modSp add mod ord">
        <pc:chgData name="伊健 杜" userId="e69aded81da48593" providerId="LiveId" clId="{D80D0C52-6DC6-42E7-BB25-BE0BA5468964}" dt="2023-04-27T07:50:57.477" v="4593"/>
        <pc:sldMkLst>
          <pc:docMk/>
          <pc:sldMk cId="810411233" sldId="3177"/>
        </pc:sldMkLst>
        <pc:spChg chg="mod">
          <ac:chgData name="伊健 杜" userId="e69aded81da48593" providerId="LiveId" clId="{D80D0C52-6DC6-42E7-BB25-BE0BA5468964}" dt="2023-04-27T07:50:57.477" v="4593"/>
          <ac:spMkLst>
            <pc:docMk/>
            <pc:sldMk cId="810411233" sldId="3177"/>
            <ac:spMk id="2" creationId="{B53539EB-9C46-5752-F286-0D8E863326C5}"/>
          </ac:spMkLst>
        </pc:spChg>
      </pc:sldChg>
      <pc:sldChg chg="add del">
        <pc:chgData name="伊健 杜" userId="e69aded81da48593" providerId="LiveId" clId="{D80D0C52-6DC6-42E7-BB25-BE0BA5468964}" dt="2023-04-27T06:56:46.814" v="2770" actId="47"/>
        <pc:sldMkLst>
          <pc:docMk/>
          <pc:sldMk cId="146179817" sldId="3178"/>
        </pc:sldMkLst>
      </pc:sldChg>
      <pc:sldChg chg="addSp delSp modSp add mod">
        <pc:chgData name="伊健 杜" userId="e69aded81da48593" providerId="LiveId" clId="{D80D0C52-6DC6-42E7-BB25-BE0BA5468964}" dt="2023-04-27T11:05:46.662" v="4597"/>
        <pc:sldMkLst>
          <pc:docMk/>
          <pc:sldMk cId="262841088" sldId="3178"/>
        </pc:sldMkLst>
        <pc:spChg chg="mod">
          <ac:chgData name="伊健 杜" userId="e69aded81da48593" providerId="LiveId" clId="{D80D0C52-6DC6-42E7-BB25-BE0BA5468964}" dt="2023-04-27T07:50:57.477" v="4593"/>
          <ac:spMkLst>
            <pc:docMk/>
            <pc:sldMk cId="262841088" sldId="3178"/>
            <ac:spMk id="3" creationId="{90D857A6-C700-A4CE-6C24-391DC4FBEE19}"/>
          </ac:spMkLst>
        </pc:spChg>
        <pc:picChg chg="add">
          <ac:chgData name="伊健 杜" userId="e69aded81da48593" providerId="LiveId" clId="{D80D0C52-6DC6-42E7-BB25-BE0BA5468964}" dt="2023-04-27T11:05:46.662" v="4597"/>
          <ac:picMkLst>
            <pc:docMk/>
            <pc:sldMk cId="262841088" sldId="3178"/>
            <ac:picMk id="1026" creationId="{87319E67-5740-125A-4912-CB44E2FB9528}"/>
          </ac:picMkLst>
        </pc:picChg>
        <pc:picChg chg="add del mod">
          <ac:chgData name="伊健 杜" userId="e69aded81da48593" providerId="LiveId" clId="{D80D0C52-6DC6-42E7-BB25-BE0BA5468964}" dt="2023-04-27T07:45:39.010" v="4548" actId="478"/>
          <ac:picMkLst>
            <pc:docMk/>
            <pc:sldMk cId="262841088" sldId="3178"/>
            <ac:picMk id="19458" creationId="{99B24A26-5061-9CBF-6838-AA16F5F69FF7}"/>
          </ac:picMkLst>
        </pc:picChg>
        <pc:picChg chg="add mod">
          <ac:chgData name="伊健 杜" userId="e69aded81da48593" providerId="LiveId" clId="{D80D0C52-6DC6-42E7-BB25-BE0BA5468964}" dt="2023-04-27T07:45:42.946" v="4551" actId="1076"/>
          <ac:picMkLst>
            <pc:docMk/>
            <pc:sldMk cId="262841088" sldId="3178"/>
            <ac:picMk id="19460" creationId="{31A51298-A746-1D99-A23F-C3C06B192DC0}"/>
          </ac:picMkLst>
        </pc:picChg>
      </pc:sldChg>
      <pc:sldChg chg="addSp modSp add mod">
        <pc:chgData name="伊健 杜" userId="e69aded81da48593" providerId="LiveId" clId="{D80D0C52-6DC6-42E7-BB25-BE0BA5468964}" dt="2023-04-27T07:50:57.477" v="4593"/>
        <pc:sldMkLst>
          <pc:docMk/>
          <pc:sldMk cId="3347385351" sldId="3179"/>
        </pc:sldMkLst>
        <pc:spChg chg="mod">
          <ac:chgData name="伊健 杜" userId="e69aded81da48593" providerId="LiveId" clId="{D80D0C52-6DC6-42E7-BB25-BE0BA5468964}" dt="2023-04-27T07:50:57.477" v="4593"/>
          <ac:spMkLst>
            <pc:docMk/>
            <pc:sldMk cId="3347385351" sldId="3179"/>
            <ac:spMk id="3" creationId="{90D857A6-C700-A4CE-6C24-391DC4FBEE19}"/>
          </ac:spMkLst>
        </pc:spChg>
        <pc:spChg chg="mod">
          <ac:chgData name="伊健 杜" userId="e69aded81da48593" providerId="LiveId" clId="{D80D0C52-6DC6-42E7-BB25-BE0BA5468964}" dt="2023-04-27T07:50:57.477" v="4593"/>
          <ac:spMkLst>
            <pc:docMk/>
            <pc:sldMk cId="3347385351" sldId="3179"/>
            <ac:spMk id="6" creationId="{C2BE400F-5072-43BE-1839-9E2F61835E69}"/>
          </ac:spMkLst>
        </pc:spChg>
        <pc:picChg chg="add mod">
          <ac:chgData name="伊健 杜" userId="e69aded81da48593" providerId="LiveId" clId="{D80D0C52-6DC6-42E7-BB25-BE0BA5468964}" dt="2023-04-27T07:46:13.331" v="4555" actId="1076"/>
          <ac:picMkLst>
            <pc:docMk/>
            <pc:sldMk cId="3347385351" sldId="3179"/>
            <ac:picMk id="20482" creationId="{584EC2BA-F99A-F4B9-CF3E-F0B24D1A6E51}"/>
          </ac:picMkLst>
        </pc:picChg>
      </pc:sldChg>
      <pc:sldChg chg="add del">
        <pc:chgData name="伊健 杜" userId="e69aded81da48593" providerId="LiveId" clId="{D80D0C52-6DC6-42E7-BB25-BE0BA5468964}" dt="2023-04-27T07:01:49.813" v="3019" actId="47"/>
        <pc:sldMkLst>
          <pc:docMk/>
          <pc:sldMk cId="925377632" sldId="3180"/>
        </pc:sldMkLst>
      </pc:sldChg>
      <pc:sldChg chg="modSp add mod">
        <pc:chgData name="伊健 杜" userId="e69aded81da48593" providerId="LiveId" clId="{D80D0C52-6DC6-42E7-BB25-BE0BA5468964}" dt="2023-04-27T07:50:57.477" v="4593"/>
        <pc:sldMkLst>
          <pc:docMk/>
          <pc:sldMk cId="1638673041" sldId="3180"/>
        </pc:sldMkLst>
        <pc:spChg chg="mod">
          <ac:chgData name="伊健 杜" userId="e69aded81da48593" providerId="LiveId" clId="{D80D0C52-6DC6-42E7-BB25-BE0BA5468964}" dt="2023-04-27T07:50:57.477" v="4593"/>
          <ac:spMkLst>
            <pc:docMk/>
            <pc:sldMk cId="1638673041" sldId="3180"/>
            <ac:spMk id="2" creationId="{B53539EB-9C46-5752-F286-0D8E863326C5}"/>
          </ac:spMkLst>
        </pc:spChg>
      </pc:sldChg>
      <pc:sldChg chg="addSp modSp add mod">
        <pc:chgData name="伊健 杜" userId="e69aded81da48593" providerId="LiveId" clId="{D80D0C52-6DC6-42E7-BB25-BE0BA5468964}" dt="2023-04-27T07:46:50.838" v="4558" actId="1076"/>
        <pc:sldMkLst>
          <pc:docMk/>
          <pc:sldMk cId="1633526674" sldId="3181"/>
        </pc:sldMkLst>
        <pc:spChg chg="mod">
          <ac:chgData name="伊健 杜" userId="e69aded81da48593" providerId="LiveId" clId="{D80D0C52-6DC6-42E7-BB25-BE0BA5468964}" dt="2023-04-27T07:04:56.937" v="3202" actId="20577"/>
          <ac:spMkLst>
            <pc:docMk/>
            <pc:sldMk cId="1633526674" sldId="3181"/>
            <ac:spMk id="3" creationId="{90D857A6-C700-A4CE-6C24-391DC4FBEE19}"/>
          </ac:spMkLst>
        </pc:spChg>
        <pc:spChg chg="mod">
          <ac:chgData name="伊健 杜" userId="e69aded81da48593" providerId="LiveId" clId="{D80D0C52-6DC6-42E7-BB25-BE0BA5468964}" dt="2023-04-27T07:03:13.789" v="3108"/>
          <ac:spMkLst>
            <pc:docMk/>
            <pc:sldMk cId="1633526674" sldId="3181"/>
            <ac:spMk id="6" creationId="{C2BE400F-5072-43BE-1839-9E2F61835E69}"/>
          </ac:spMkLst>
        </pc:spChg>
        <pc:picChg chg="add mod">
          <ac:chgData name="伊健 杜" userId="e69aded81da48593" providerId="LiveId" clId="{D80D0C52-6DC6-42E7-BB25-BE0BA5468964}" dt="2023-04-27T07:46:50.838" v="4558" actId="1076"/>
          <ac:picMkLst>
            <pc:docMk/>
            <pc:sldMk cId="1633526674" sldId="3181"/>
            <ac:picMk id="21506" creationId="{8559994C-4E2A-C836-BAF8-390FF1411E40}"/>
          </ac:picMkLst>
        </pc:picChg>
      </pc:sldChg>
      <pc:sldChg chg="addSp modSp add mod">
        <pc:chgData name="伊健 杜" userId="e69aded81da48593" providerId="LiveId" clId="{D80D0C52-6DC6-42E7-BB25-BE0BA5468964}" dt="2023-04-27T07:50:57.477" v="4593"/>
        <pc:sldMkLst>
          <pc:docMk/>
          <pc:sldMk cId="3853349381" sldId="3182"/>
        </pc:sldMkLst>
        <pc:spChg chg="mod">
          <ac:chgData name="伊健 杜" userId="e69aded81da48593" providerId="LiveId" clId="{D80D0C52-6DC6-42E7-BB25-BE0BA5468964}" dt="2023-04-27T07:50:57.477" v="4593"/>
          <ac:spMkLst>
            <pc:docMk/>
            <pc:sldMk cId="3853349381" sldId="3182"/>
            <ac:spMk id="3" creationId="{90D857A6-C700-A4CE-6C24-391DC4FBEE19}"/>
          </ac:spMkLst>
        </pc:spChg>
        <pc:picChg chg="add mod">
          <ac:chgData name="伊健 杜" userId="e69aded81da48593" providerId="LiveId" clId="{D80D0C52-6DC6-42E7-BB25-BE0BA5468964}" dt="2023-04-27T07:47:08.250" v="4561" actId="1076"/>
          <ac:picMkLst>
            <pc:docMk/>
            <pc:sldMk cId="3853349381" sldId="3182"/>
            <ac:picMk id="22530" creationId="{FA90840E-9D48-40A1-E3D9-8A3AA943A35A}"/>
          </ac:picMkLst>
        </pc:picChg>
      </pc:sldChg>
      <pc:sldChg chg="modSp add mod">
        <pc:chgData name="伊健 杜" userId="e69aded81da48593" providerId="LiveId" clId="{D80D0C52-6DC6-42E7-BB25-BE0BA5468964}" dt="2023-04-27T07:50:57.477" v="4593"/>
        <pc:sldMkLst>
          <pc:docMk/>
          <pc:sldMk cId="2178804985" sldId="3183"/>
        </pc:sldMkLst>
        <pc:spChg chg="mod">
          <ac:chgData name="伊健 杜" userId="e69aded81da48593" providerId="LiveId" clId="{D80D0C52-6DC6-42E7-BB25-BE0BA5468964}" dt="2023-04-27T07:50:57.477" v="4593"/>
          <ac:spMkLst>
            <pc:docMk/>
            <pc:sldMk cId="2178804985" sldId="3183"/>
            <ac:spMk id="2" creationId="{B53539EB-9C46-5752-F286-0D8E863326C5}"/>
          </ac:spMkLst>
        </pc:spChg>
      </pc:sldChg>
      <pc:sldChg chg="modSp add mod">
        <pc:chgData name="伊健 杜" userId="e69aded81da48593" providerId="LiveId" clId="{D80D0C52-6DC6-42E7-BB25-BE0BA5468964}" dt="2023-04-27T07:50:57.477" v="4593"/>
        <pc:sldMkLst>
          <pc:docMk/>
          <pc:sldMk cId="3240831857" sldId="3184"/>
        </pc:sldMkLst>
        <pc:spChg chg="mod">
          <ac:chgData name="伊健 杜" userId="e69aded81da48593" providerId="LiveId" clId="{D80D0C52-6DC6-42E7-BB25-BE0BA5468964}" dt="2023-04-27T07:50:57.477" v="4593"/>
          <ac:spMkLst>
            <pc:docMk/>
            <pc:sldMk cId="3240831857" sldId="3184"/>
            <ac:spMk id="2" creationId="{B53539EB-9C46-5752-F286-0D8E863326C5}"/>
          </ac:spMkLst>
        </pc:spChg>
      </pc:sldChg>
      <pc:sldChg chg="addSp modSp add mod">
        <pc:chgData name="伊健 杜" userId="e69aded81da48593" providerId="LiveId" clId="{D80D0C52-6DC6-42E7-BB25-BE0BA5468964}" dt="2023-04-27T07:50:57.477" v="4593"/>
        <pc:sldMkLst>
          <pc:docMk/>
          <pc:sldMk cId="4132111109" sldId="3185"/>
        </pc:sldMkLst>
        <pc:spChg chg="mod">
          <ac:chgData name="伊健 杜" userId="e69aded81da48593" providerId="LiveId" clId="{D80D0C52-6DC6-42E7-BB25-BE0BA5468964}" dt="2023-04-27T07:50:57.477" v="4593"/>
          <ac:spMkLst>
            <pc:docMk/>
            <pc:sldMk cId="4132111109" sldId="3185"/>
            <ac:spMk id="3" creationId="{90D857A6-C700-A4CE-6C24-391DC4FBEE19}"/>
          </ac:spMkLst>
        </pc:spChg>
        <pc:spChg chg="mod">
          <ac:chgData name="伊健 杜" userId="e69aded81da48593" providerId="LiveId" clId="{D80D0C52-6DC6-42E7-BB25-BE0BA5468964}" dt="2023-04-27T07:07:05.116" v="3401" actId="20577"/>
          <ac:spMkLst>
            <pc:docMk/>
            <pc:sldMk cId="4132111109" sldId="3185"/>
            <ac:spMk id="6" creationId="{C2BE400F-5072-43BE-1839-9E2F61835E69}"/>
          </ac:spMkLst>
        </pc:spChg>
        <pc:picChg chg="add mod">
          <ac:chgData name="伊健 杜" userId="e69aded81da48593" providerId="LiveId" clId="{D80D0C52-6DC6-42E7-BB25-BE0BA5468964}" dt="2023-04-27T07:47:51.110" v="4566" actId="1076"/>
          <ac:picMkLst>
            <pc:docMk/>
            <pc:sldMk cId="4132111109" sldId="3185"/>
            <ac:picMk id="23554" creationId="{75A3A809-65BC-4E2B-716F-766D4F28877F}"/>
          </ac:picMkLst>
        </pc:picChg>
      </pc:sldChg>
      <pc:sldChg chg="addSp modSp add mod">
        <pc:chgData name="伊健 杜" userId="e69aded81da48593" providerId="LiveId" clId="{D80D0C52-6DC6-42E7-BB25-BE0BA5468964}" dt="2023-04-27T07:50:57.477" v="4593"/>
        <pc:sldMkLst>
          <pc:docMk/>
          <pc:sldMk cId="2796936450" sldId="3186"/>
        </pc:sldMkLst>
        <pc:spChg chg="mod">
          <ac:chgData name="伊健 杜" userId="e69aded81da48593" providerId="LiveId" clId="{D80D0C52-6DC6-42E7-BB25-BE0BA5468964}" dt="2023-04-27T07:50:57.477" v="4593"/>
          <ac:spMkLst>
            <pc:docMk/>
            <pc:sldMk cId="2796936450" sldId="3186"/>
            <ac:spMk id="3" creationId="{90D857A6-C700-A4CE-6C24-391DC4FBEE19}"/>
          </ac:spMkLst>
        </pc:spChg>
        <pc:picChg chg="add mod">
          <ac:chgData name="伊健 杜" userId="e69aded81da48593" providerId="LiveId" clId="{D80D0C52-6DC6-42E7-BB25-BE0BA5468964}" dt="2023-04-27T07:16:20.539" v="3670" actId="1076"/>
          <ac:picMkLst>
            <pc:docMk/>
            <pc:sldMk cId="2796936450" sldId="3186"/>
            <ac:picMk id="1026" creationId="{4B15CC32-5967-CED8-7098-8D981D0A76FA}"/>
          </ac:picMkLst>
        </pc:picChg>
      </pc:sldChg>
      <pc:sldChg chg="addSp modSp add mod">
        <pc:chgData name="伊健 杜" userId="e69aded81da48593" providerId="LiveId" clId="{D80D0C52-6DC6-42E7-BB25-BE0BA5468964}" dt="2023-04-27T07:50:57.477" v="4593"/>
        <pc:sldMkLst>
          <pc:docMk/>
          <pc:sldMk cId="3451949813" sldId="3187"/>
        </pc:sldMkLst>
        <pc:spChg chg="mod">
          <ac:chgData name="伊健 杜" userId="e69aded81da48593" providerId="LiveId" clId="{D80D0C52-6DC6-42E7-BB25-BE0BA5468964}" dt="2023-04-27T07:50:57.477" v="4593"/>
          <ac:spMkLst>
            <pc:docMk/>
            <pc:sldMk cId="3451949813" sldId="3187"/>
            <ac:spMk id="2" creationId="{B53539EB-9C46-5752-F286-0D8E863326C5}"/>
          </ac:spMkLst>
        </pc:spChg>
        <pc:spChg chg="add mod">
          <ac:chgData name="伊健 杜" userId="e69aded81da48593" providerId="LiveId" clId="{D80D0C52-6DC6-42E7-BB25-BE0BA5468964}" dt="2023-04-27T07:10:41.605" v="3641" actId="1076"/>
          <ac:spMkLst>
            <pc:docMk/>
            <pc:sldMk cId="3451949813" sldId="3187"/>
            <ac:spMk id="3" creationId="{F4FF44A8-A834-9BC1-060A-31118DBA7E44}"/>
          </ac:spMkLst>
        </pc:spChg>
      </pc:sldChg>
      <pc:sldChg chg="addSp delSp modSp add mod">
        <pc:chgData name="伊健 杜" userId="e69aded81da48593" providerId="LiveId" clId="{D80D0C52-6DC6-42E7-BB25-BE0BA5468964}" dt="2023-04-27T07:50:57.477" v="4593"/>
        <pc:sldMkLst>
          <pc:docMk/>
          <pc:sldMk cId="1371645213" sldId="3188"/>
        </pc:sldMkLst>
        <pc:spChg chg="add del">
          <ac:chgData name="伊健 杜" userId="e69aded81da48593" providerId="LiveId" clId="{D80D0C52-6DC6-42E7-BB25-BE0BA5468964}" dt="2023-04-27T07:48:35.776" v="4568" actId="478"/>
          <ac:spMkLst>
            <pc:docMk/>
            <pc:sldMk cId="1371645213" sldId="3188"/>
            <ac:spMk id="2" creationId="{694C6A2F-54A4-2A0A-D3C4-2AF498E8E52D}"/>
          </ac:spMkLst>
        </pc:spChg>
        <pc:spChg chg="mod">
          <ac:chgData name="伊健 杜" userId="e69aded81da48593" providerId="LiveId" clId="{D80D0C52-6DC6-42E7-BB25-BE0BA5468964}" dt="2023-04-27T07:50:57.477" v="4593"/>
          <ac:spMkLst>
            <pc:docMk/>
            <pc:sldMk cId="1371645213" sldId="3188"/>
            <ac:spMk id="3" creationId="{90D857A6-C700-A4CE-6C24-391DC4FBEE19}"/>
          </ac:spMkLst>
        </pc:spChg>
        <pc:spChg chg="mod">
          <ac:chgData name="伊健 杜" userId="e69aded81da48593" providerId="LiveId" clId="{D80D0C52-6DC6-42E7-BB25-BE0BA5468964}" dt="2023-04-27T07:50:57.477" v="4593"/>
          <ac:spMkLst>
            <pc:docMk/>
            <pc:sldMk cId="1371645213" sldId="3188"/>
            <ac:spMk id="6" creationId="{C2BE400F-5072-43BE-1839-9E2F61835E69}"/>
          </ac:spMkLst>
        </pc:spChg>
        <pc:picChg chg="add mod">
          <ac:chgData name="伊健 杜" userId="e69aded81da48593" providerId="LiveId" clId="{D80D0C52-6DC6-42E7-BB25-BE0BA5468964}" dt="2023-04-27T07:48:51.707" v="4571" actId="14100"/>
          <ac:picMkLst>
            <pc:docMk/>
            <pc:sldMk cId="1371645213" sldId="3188"/>
            <ac:picMk id="24580" creationId="{3EF40E02-1C88-B59E-A7E4-C9DAB0D9C20F}"/>
          </ac:picMkLst>
        </pc:picChg>
      </pc:sldChg>
      <pc:sldChg chg="addSp new">
        <pc:chgData name="伊健 杜" userId="e69aded81da48593" providerId="LiveId" clId="{D80D0C52-6DC6-42E7-BB25-BE0BA5468964}" dt="2023-04-27T07:16:45.136" v="3671"/>
        <pc:sldMkLst>
          <pc:docMk/>
          <pc:sldMk cId="1495363619" sldId="3189"/>
        </pc:sldMkLst>
        <pc:picChg chg="add">
          <ac:chgData name="伊健 杜" userId="e69aded81da48593" providerId="LiveId" clId="{D80D0C52-6DC6-42E7-BB25-BE0BA5468964}" dt="2023-04-27T07:16:45.136" v="3671"/>
          <ac:picMkLst>
            <pc:docMk/>
            <pc:sldMk cId="1495363619" sldId="3189"/>
            <ac:picMk id="2050" creationId="{7FDA3B23-E163-E965-EC53-0C6F1FC68574}"/>
          </ac:picMkLst>
        </pc:picChg>
      </pc:sldChg>
      <pc:sldChg chg="addSp delSp add">
        <pc:chgData name="伊健 杜" userId="e69aded81da48593" providerId="LiveId" clId="{D80D0C52-6DC6-42E7-BB25-BE0BA5468964}" dt="2023-04-27T07:17:12.202" v="3674"/>
        <pc:sldMkLst>
          <pc:docMk/>
          <pc:sldMk cId="684486928" sldId="3190"/>
        </pc:sldMkLst>
        <pc:picChg chg="del">
          <ac:chgData name="伊健 杜" userId="e69aded81da48593" providerId="LiveId" clId="{D80D0C52-6DC6-42E7-BB25-BE0BA5468964}" dt="2023-04-27T07:17:10.981" v="3673" actId="478"/>
          <ac:picMkLst>
            <pc:docMk/>
            <pc:sldMk cId="684486928" sldId="3190"/>
            <ac:picMk id="2050" creationId="{7FDA3B23-E163-E965-EC53-0C6F1FC68574}"/>
          </ac:picMkLst>
        </pc:picChg>
        <pc:picChg chg="add">
          <ac:chgData name="伊健 杜" userId="e69aded81da48593" providerId="LiveId" clId="{D80D0C52-6DC6-42E7-BB25-BE0BA5468964}" dt="2023-04-27T07:17:12.202" v="3674"/>
          <ac:picMkLst>
            <pc:docMk/>
            <pc:sldMk cId="684486928" sldId="3190"/>
            <ac:picMk id="3074" creationId="{28B239D1-33E6-3CD2-8B3D-9C6B09D49F6E}"/>
          </ac:picMkLst>
        </pc:picChg>
      </pc:sldChg>
      <pc:sldChg chg="addSp delSp modSp add">
        <pc:chgData name="伊健 杜" userId="e69aded81da48593" providerId="LiveId" clId="{D80D0C52-6DC6-42E7-BB25-BE0BA5468964}" dt="2023-04-27T07:17:45.601" v="3679" actId="1076"/>
        <pc:sldMkLst>
          <pc:docMk/>
          <pc:sldMk cId="2002115913" sldId="3191"/>
        </pc:sldMkLst>
        <pc:picChg chg="del">
          <ac:chgData name="伊健 杜" userId="e69aded81da48593" providerId="LiveId" clId="{D80D0C52-6DC6-42E7-BB25-BE0BA5468964}" dt="2023-04-27T07:17:41.870" v="3676" actId="478"/>
          <ac:picMkLst>
            <pc:docMk/>
            <pc:sldMk cId="2002115913" sldId="3191"/>
            <ac:picMk id="3074" creationId="{28B239D1-33E6-3CD2-8B3D-9C6B09D49F6E}"/>
          </ac:picMkLst>
        </pc:picChg>
        <pc:picChg chg="add mod">
          <ac:chgData name="伊健 杜" userId="e69aded81da48593" providerId="LiveId" clId="{D80D0C52-6DC6-42E7-BB25-BE0BA5468964}" dt="2023-04-27T07:17:45.601" v="3679" actId="1076"/>
          <ac:picMkLst>
            <pc:docMk/>
            <pc:sldMk cId="2002115913" sldId="3191"/>
            <ac:picMk id="4098" creationId="{C011B0F6-4E46-ED79-B85F-10BCD7A42ED3}"/>
          </ac:picMkLst>
        </pc:picChg>
      </pc:sldChg>
      <pc:sldChg chg="addSp modSp add mod">
        <pc:chgData name="伊健 杜" userId="e69aded81da48593" providerId="LiveId" clId="{D80D0C52-6DC6-42E7-BB25-BE0BA5468964}" dt="2023-04-27T07:50:57.477" v="4593"/>
        <pc:sldMkLst>
          <pc:docMk/>
          <pc:sldMk cId="899193867" sldId="3192"/>
        </pc:sldMkLst>
        <pc:spChg chg="mod">
          <ac:chgData name="伊健 杜" userId="e69aded81da48593" providerId="LiveId" clId="{D80D0C52-6DC6-42E7-BB25-BE0BA5468964}" dt="2023-04-27T07:50:57.477" v="4593"/>
          <ac:spMkLst>
            <pc:docMk/>
            <pc:sldMk cId="899193867" sldId="3192"/>
            <ac:spMk id="3" creationId="{90D857A6-C700-A4CE-6C24-391DC4FBEE19}"/>
          </ac:spMkLst>
        </pc:spChg>
        <pc:spChg chg="mod">
          <ac:chgData name="伊健 杜" userId="e69aded81da48593" providerId="LiveId" clId="{D80D0C52-6DC6-42E7-BB25-BE0BA5468964}" dt="2023-04-27T07:50:57.477" v="4593"/>
          <ac:spMkLst>
            <pc:docMk/>
            <pc:sldMk cId="899193867" sldId="3192"/>
            <ac:spMk id="6" creationId="{C2BE400F-5072-43BE-1839-9E2F61835E69}"/>
          </ac:spMkLst>
        </pc:spChg>
        <pc:picChg chg="add mod">
          <ac:chgData name="伊健 杜" userId="e69aded81da48593" providerId="LiveId" clId="{D80D0C52-6DC6-42E7-BB25-BE0BA5468964}" dt="2023-04-27T07:49:17.148" v="4574" actId="1076"/>
          <ac:picMkLst>
            <pc:docMk/>
            <pc:sldMk cId="899193867" sldId="3192"/>
            <ac:picMk id="25602" creationId="{FFECD907-A313-6C67-528B-FAA6E44C6914}"/>
          </ac:picMkLst>
        </pc:picChg>
      </pc:sldChg>
      <pc:sldChg chg="modSp add mod">
        <pc:chgData name="伊健 杜" userId="e69aded81da48593" providerId="LiveId" clId="{D80D0C52-6DC6-42E7-BB25-BE0BA5468964}" dt="2023-04-27T07:50:57.477" v="4593"/>
        <pc:sldMkLst>
          <pc:docMk/>
          <pc:sldMk cId="3284493579" sldId="3193"/>
        </pc:sldMkLst>
        <pc:spChg chg="mod">
          <ac:chgData name="伊健 杜" userId="e69aded81da48593" providerId="LiveId" clId="{D80D0C52-6DC6-42E7-BB25-BE0BA5468964}" dt="2023-04-27T07:50:57.477" v="4593"/>
          <ac:spMkLst>
            <pc:docMk/>
            <pc:sldMk cId="3284493579" sldId="3193"/>
            <ac:spMk id="2" creationId="{B53539EB-9C46-5752-F286-0D8E863326C5}"/>
          </ac:spMkLst>
        </pc:spChg>
      </pc:sldChg>
      <pc:sldChg chg="addSp delSp modSp add mod">
        <pc:chgData name="伊健 杜" userId="e69aded81da48593" providerId="LiveId" clId="{D80D0C52-6DC6-42E7-BB25-BE0BA5468964}" dt="2023-04-27T07:50:57.477" v="4593"/>
        <pc:sldMkLst>
          <pc:docMk/>
          <pc:sldMk cId="546688377" sldId="3194"/>
        </pc:sldMkLst>
        <pc:spChg chg="del">
          <ac:chgData name="伊健 杜" userId="e69aded81da48593" providerId="LiveId" clId="{D80D0C52-6DC6-42E7-BB25-BE0BA5468964}" dt="2023-04-27T07:23:18.482" v="3869" actId="478"/>
          <ac:spMkLst>
            <pc:docMk/>
            <pc:sldMk cId="546688377" sldId="3194"/>
            <ac:spMk id="2" creationId="{B45ECB86-99EF-EF1A-83FD-98CB429E2B8C}"/>
          </ac:spMkLst>
        </pc:spChg>
        <pc:spChg chg="mod">
          <ac:chgData name="伊健 杜" userId="e69aded81da48593" providerId="LiveId" clId="{D80D0C52-6DC6-42E7-BB25-BE0BA5468964}" dt="2023-04-27T07:50:57.477" v="4593"/>
          <ac:spMkLst>
            <pc:docMk/>
            <pc:sldMk cId="546688377" sldId="3194"/>
            <ac:spMk id="3" creationId="{90D857A6-C700-A4CE-6C24-391DC4FBEE19}"/>
          </ac:spMkLst>
        </pc:spChg>
        <pc:spChg chg="del">
          <ac:chgData name="伊健 杜" userId="e69aded81da48593" providerId="LiveId" clId="{D80D0C52-6DC6-42E7-BB25-BE0BA5468964}" dt="2023-04-27T07:23:18.482" v="3869" actId="478"/>
          <ac:spMkLst>
            <pc:docMk/>
            <pc:sldMk cId="546688377" sldId="3194"/>
            <ac:spMk id="4" creationId="{9838AD86-D260-DF17-3B8B-C40BF1209259}"/>
          </ac:spMkLst>
        </pc:spChg>
        <pc:spChg chg="mod">
          <ac:chgData name="伊健 杜" userId="e69aded81da48593" providerId="LiveId" clId="{D80D0C52-6DC6-42E7-BB25-BE0BA5468964}" dt="2023-04-27T07:24:43.522" v="3885" actId="1076"/>
          <ac:spMkLst>
            <pc:docMk/>
            <pc:sldMk cId="546688377" sldId="3194"/>
            <ac:spMk id="6" creationId="{A389587A-1C80-0902-76F0-B1A7C1FC1849}"/>
          </ac:spMkLst>
        </pc:spChg>
        <pc:picChg chg="add mod">
          <ac:chgData name="伊健 杜" userId="e69aded81da48593" providerId="LiveId" clId="{D80D0C52-6DC6-42E7-BB25-BE0BA5468964}" dt="2023-04-27T07:49:51.912" v="4584" actId="1076"/>
          <ac:picMkLst>
            <pc:docMk/>
            <pc:sldMk cId="546688377" sldId="3194"/>
            <ac:picMk id="26626" creationId="{6C48BF56-4AC9-2425-306A-D524ADFC5816}"/>
          </ac:picMkLst>
        </pc:picChg>
      </pc:sldChg>
      <pc:sldChg chg="add del">
        <pc:chgData name="伊健 杜" userId="e69aded81da48593" providerId="LiveId" clId="{D80D0C52-6DC6-42E7-BB25-BE0BA5468964}" dt="2023-04-27T07:23:05.175" v="3867" actId="47"/>
        <pc:sldMkLst>
          <pc:docMk/>
          <pc:sldMk cId="1367310235" sldId="3194"/>
        </pc:sldMkLst>
      </pc:sldChg>
      <pc:sldChg chg="addSp modSp add mod">
        <pc:chgData name="伊健 杜" userId="e69aded81da48593" providerId="LiveId" clId="{D80D0C52-6DC6-42E7-BB25-BE0BA5468964}" dt="2023-04-27T07:50:57.477" v="4593"/>
        <pc:sldMkLst>
          <pc:docMk/>
          <pc:sldMk cId="3078418842" sldId="3195"/>
        </pc:sldMkLst>
        <pc:spChg chg="mod">
          <ac:chgData name="伊健 杜" userId="e69aded81da48593" providerId="LiveId" clId="{D80D0C52-6DC6-42E7-BB25-BE0BA5468964}" dt="2023-04-27T07:50:57.477" v="4593"/>
          <ac:spMkLst>
            <pc:docMk/>
            <pc:sldMk cId="3078418842" sldId="3195"/>
            <ac:spMk id="3" creationId="{90D857A6-C700-A4CE-6C24-391DC4FBEE19}"/>
          </ac:spMkLst>
        </pc:spChg>
        <pc:picChg chg="add mod">
          <ac:chgData name="伊健 杜" userId="e69aded81da48593" providerId="LiveId" clId="{D80D0C52-6DC6-42E7-BB25-BE0BA5468964}" dt="2023-04-27T07:50:12.846" v="4588" actId="1076"/>
          <ac:picMkLst>
            <pc:docMk/>
            <pc:sldMk cId="3078418842" sldId="3195"/>
            <ac:picMk id="27650" creationId="{276BCD45-1BCE-9F25-08B0-DA8BC6972CF7}"/>
          </ac:picMkLst>
        </pc:picChg>
      </pc:sldChg>
      <pc:sldChg chg="addSp modSp add mod">
        <pc:chgData name="伊健 杜" userId="e69aded81da48593" providerId="LiveId" clId="{D80D0C52-6DC6-42E7-BB25-BE0BA5468964}" dt="2023-04-27T07:50:57.477" v="4593"/>
        <pc:sldMkLst>
          <pc:docMk/>
          <pc:sldMk cId="273502048" sldId="3196"/>
        </pc:sldMkLst>
        <pc:spChg chg="mod">
          <ac:chgData name="伊健 杜" userId="e69aded81da48593" providerId="LiveId" clId="{D80D0C52-6DC6-42E7-BB25-BE0BA5468964}" dt="2023-04-27T07:50:57.477" v="4593"/>
          <ac:spMkLst>
            <pc:docMk/>
            <pc:sldMk cId="273502048" sldId="3196"/>
            <ac:spMk id="3" creationId="{90D857A6-C700-A4CE-6C24-391DC4FBEE19}"/>
          </ac:spMkLst>
        </pc:spChg>
        <pc:picChg chg="add mod">
          <ac:chgData name="伊健 杜" userId="e69aded81da48593" providerId="LiveId" clId="{D80D0C52-6DC6-42E7-BB25-BE0BA5468964}" dt="2023-04-27T07:50:47.598" v="4592" actId="1076"/>
          <ac:picMkLst>
            <pc:docMk/>
            <pc:sldMk cId="273502048" sldId="3196"/>
            <ac:picMk id="28674" creationId="{1DD69157-210B-7A95-BCB0-7DCC83898E4B}"/>
          </ac:picMkLst>
        </pc:picChg>
      </pc:sldChg>
      <pc:sldChg chg="addSp modSp add mod">
        <pc:chgData name="伊健 杜" userId="e69aded81da48593" providerId="LiveId" clId="{D80D0C52-6DC6-42E7-BB25-BE0BA5468964}" dt="2023-04-27T07:50:57.477" v="4593"/>
        <pc:sldMkLst>
          <pc:docMk/>
          <pc:sldMk cId="870092444" sldId="3197"/>
        </pc:sldMkLst>
        <pc:spChg chg="mod">
          <ac:chgData name="伊健 杜" userId="e69aded81da48593" providerId="LiveId" clId="{D80D0C52-6DC6-42E7-BB25-BE0BA5468964}" dt="2023-04-27T07:50:57.477" v="4593"/>
          <ac:spMkLst>
            <pc:docMk/>
            <pc:sldMk cId="870092444" sldId="3197"/>
            <ac:spMk id="2" creationId="{B53539EB-9C46-5752-F286-0D8E863326C5}"/>
          </ac:spMkLst>
        </pc:spChg>
        <pc:spChg chg="add mod">
          <ac:chgData name="伊健 杜" userId="e69aded81da48593" providerId="LiveId" clId="{D80D0C52-6DC6-42E7-BB25-BE0BA5468964}" dt="2023-04-27T07:35:11.367" v="4369" actId="1076"/>
          <ac:spMkLst>
            <pc:docMk/>
            <pc:sldMk cId="870092444" sldId="3197"/>
            <ac:spMk id="3" creationId="{B746E02C-2238-0863-A041-2954897ED7A7}"/>
          </ac:spMkLst>
        </pc:spChg>
      </pc:sldChg>
      <pc:sldChg chg="addSp modSp add mod">
        <pc:chgData name="伊健 杜" userId="e69aded81da48593" providerId="LiveId" clId="{D80D0C52-6DC6-42E7-BB25-BE0BA5468964}" dt="2023-04-27T07:50:57.477" v="4593"/>
        <pc:sldMkLst>
          <pc:docMk/>
          <pc:sldMk cId="2491998973" sldId="3198"/>
        </pc:sldMkLst>
        <pc:spChg chg="mod">
          <ac:chgData name="伊健 杜" userId="e69aded81da48593" providerId="LiveId" clId="{D80D0C52-6DC6-42E7-BB25-BE0BA5468964}" dt="2023-04-27T07:50:57.477" v="4593"/>
          <ac:spMkLst>
            <pc:docMk/>
            <pc:sldMk cId="2491998973" sldId="3198"/>
            <ac:spMk id="2" creationId="{B53539EB-9C46-5752-F286-0D8E863326C5}"/>
          </ac:spMkLst>
        </pc:spChg>
        <pc:spChg chg="add mod">
          <ac:chgData name="伊健 杜" userId="e69aded81da48593" providerId="LiveId" clId="{D80D0C52-6DC6-42E7-BB25-BE0BA5468964}" dt="2023-04-27T07:36:08.714" v="4436"/>
          <ac:spMkLst>
            <pc:docMk/>
            <pc:sldMk cId="2491998973" sldId="3198"/>
            <ac:spMk id="3" creationId="{C048D93F-A505-9F48-5AB2-BCEB8324A260}"/>
          </ac:spMkLst>
        </pc:spChg>
      </pc:sldChg>
      <pc:sldChg chg="addSp delSp modSp new mod">
        <pc:chgData name="伊健 杜" userId="e69aded81da48593" providerId="LiveId" clId="{D80D0C52-6DC6-42E7-BB25-BE0BA5468964}" dt="2023-04-27T07:36:48.005" v="4444" actId="1076"/>
        <pc:sldMkLst>
          <pc:docMk/>
          <pc:sldMk cId="459994741" sldId="3199"/>
        </pc:sldMkLst>
        <pc:spChg chg="del">
          <ac:chgData name="伊健 杜" userId="e69aded81da48593" providerId="LiveId" clId="{D80D0C52-6DC6-42E7-BB25-BE0BA5468964}" dt="2023-04-27T07:36:31.971" v="4438" actId="478"/>
          <ac:spMkLst>
            <pc:docMk/>
            <pc:sldMk cId="459994741" sldId="3199"/>
            <ac:spMk id="2" creationId="{DCBD2562-8805-0A26-D263-467CC6C4D62F}"/>
          </ac:spMkLst>
        </pc:spChg>
        <pc:spChg chg="del">
          <ac:chgData name="伊健 杜" userId="e69aded81da48593" providerId="LiveId" clId="{D80D0C52-6DC6-42E7-BB25-BE0BA5468964}" dt="2023-04-27T07:36:31.971" v="4438" actId="478"/>
          <ac:spMkLst>
            <pc:docMk/>
            <pc:sldMk cId="459994741" sldId="3199"/>
            <ac:spMk id="3" creationId="{AB6F3199-164C-E5DC-4E02-182C97FB7F51}"/>
          </ac:spMkLst>
        </pc:spChg>
        <pc:picChg chg="add mod">
          <ac:chgData name="伊健 杜" userId="e69aded81da48593" providerId="LiveId" clId="{D80D0C52-6DC6-42E7-BB25-BE0BA5468964}" dt="2023-04-27T07:36:48.005" v="4444" actId="1076"/>
          <ac:picMkLst>
            <pc:docMk/>
            <pc:sldMk cId="459994741" sldId="3199"/>
            <ac:picMk id="5" creationId="{1985C3E8-A21E-153A-3138-02AF48388684}"/>
          </ac:picMkLst>
        </pc:picChg>
      </pc:sldChg>
      <pc:sldChg chg="add del">
        <pc:chgData name="伊健 杜" userId="e69aded81da48593" providerId="LiveId" clId="{D80D0C52-6DC6-42E7-BB25-BE0BA5468964}" dt="2023-04-27T07:35:06.028" v="4367" actId="47"/>
        <pc:sldMkLst>
          <pc:docMk/>
          <pc:sldMk cId="3476310833" sldId="3199"/>
        </pc:sldMkLst>
      </pc:sldChg>
    </pc:docChg>
  </pc:docChgLst>
  <pc:docChgLst>
    <pc:chgData name="伊健 杜" userId="e69aded81da48593" providerId="LiveId" clId="{CC7C7BC4-EEE8-4F79-8F24-10457C27808C}"/>
    <pc:docChg chg="undo custSel addSld delSld modSld sldOrd addSection delSection modSection">
      <pc:chgData name="伊健 杜" userId="e69aded81da48593" providerId="LiveId" clId="{CC7C7BC4-EEE8-4F79-8F24-10457C27808C}" dt="2022-10-20T08:32:29.954" v="4468"/>
      <pc:docMkLst>
        <pc:docMk/>
      </pc:docMkLst>
      <pc:sldChg chg="del">
        <pc:chgData name="伊健 杜" userId="e69aded81da48593" providerId="LiveId" clId="{CC7C7BC4-EEE8-4F79-8F24-10457C27808C}" dt="2022-10-18T04:02:49.265" v="0" actId="47"/>
        <pc:sldMkLst>
          <pc:docMk/>
          <pc:sldMk cId="1387541516" sldId="1015"/>
        </pc:sldMkLst>
      </pc:sldChg>
      <pc:sldChg chg="del">
        <pc:chgData name="伊健 杜" userId="e69aded81da48593" providerId="LiveId" clId="{CC7C7BC4-EEE8-4F79-8F24-10457C27808C}" dt="2022-10-18T04:02:49.265" v="0" actId="47"/>
        <pc:sldMkLst>
          <pc:docMk/>
          <pc:sldMk cId="3893839984" sldId="1057"/>
        </pc:sldMkLst>
      </pc:sldChg>
      <pc:sldChg chg="del">
        <pc:chgData name="伊健 杜" userId="e69aded81da48593" providerId="LiveId" clId="{CC7C7BC4-EEE8-4F79-8F24-10457C27808C}" dt="2022-10-18T04:02:49.265" v="0" actId="47"/>
        <pc:sldMkLst>
          <pc:docMk/>
          <pc:sldMk cId="920932515" sldId="1061"/>
        </pc:sldMkLst>
      </pc:sldChg>
      <pc:sldChg chg="del">
        <pc:chgData name="伊健 杜" userId="e69aded81da48593" providerId="LiveId" clId="{CC7C7BC4-EEE8-4F79-8F24-10457C27808C}" dt="2022-10-18T04:02:49.265" v="0" actId="47"/>
        <pc:sldMkLst>
          <pc:docMk/>
          <pc:sldMk cId="128798790" sldId="1063"/>
        </pc:sldMkLst>
      </pc:sldChg>
      <pc:sldChg chg="del">
        <pc:chgData name="伊健 杜" userId="e69aded81da48593" providerId="LiveId" clId="{CC7C7BC4-EEE8-4F79-8F24-10457C27808C}" dt="2022-10-18T04:02:49.265" v="0" actId="47"/>
        <pc:sldMkLst>
          <pc:docMk/>
          <pc:sldMk cId="3413209311" sldId="1065"/>
        </pc:sldMkLst>
      </pc:sldChg>
      <pc:sldChg chg="del">
        <pc:chgData name="伊健 杜" userId="e69aded81da48593" providerId="LiveId" clId="{CC7C7BC4-EEE8-4F79-8F24-10457C27808C}" dt="2022-10-18T04:02:49.265" v="0" actId="47"/>
        <pc:sldMkLst>
          <pc:docMk/>
          <pc:sldMk cId="2438983976" sldId="1066"/>
        </pc:sldMkLst>
      </pc:sldChg>
      <pc:sldChg chg="del">
        <pc:chgData name="伊健 杜" userId="e69aded81da48593" providerId="LiveId" clId="{CC7C7BC4-EEE8-4F79-8F24-10457C27808C}" dt="2022-10-18T04:02:49.265" v="0" actId="47"/>
        <pc:sldMkLst>
          <pc:docMk/>
          <pc:sldMk cId="260893639" sldId="1067"/>
        </pc:sldMkLst>
      </pc:sldChg>
      <pc:sldChg chg="del">
        <pc:chgData name="伊健 杜" userId="e69aded81da48593" providerId="LiveId" clId="{CC7C7BC4-EEE8-4F79-8F24-10457C27808C}" dt="2022-10-18T04:02:49.265" v="0" actId="47"/>
        <pc:sldMkLst>
          <pc:docMk/>
          <pc:sldMk cId="4018643386" sldId="1068"/>
        </pc:sldMkLst>
      </pc:sldChg>
      <pc:sldChg chg="del">
        <pc:chgData name="伊健 杜" userId="e69aded81da48593" providerId="LiveId" clId="{CC7C7BC4-EEE8-4F79-8F24-10457C27808C}" dt="2022-10-18T04:02:49.265" v="0" actId="47"/>
        <pc:sldMkLst>
          <pc:docMk/>
          <pc:sldMk cId="4281850640" sldId="1069"/>
        </pc:sldMkLst>
      </pc:sldChg>
      <pc:sldChg chg="del">
        <pc:chgData name="伊健 杜" userId="e69aded81da48593" providerId="LiveId" clId="{CC7C7BC4-EEE8-4F79-8F24-10457C27808C}" dt="2022-10-18T04:02:49.265" v="0" actId="47"/>
        <pc:sldMkLst>
          <pc:docMk/>
          <pc:sldMk cId="3735759287" sldId="1070"/>
        </pc:sldMkLst>
      </pc:sldChg>
      <pc:sldChg chg="del">
        <pc:chgData name="伊健 杜" userId="e69aded81da48593" providerId="LiveId" clId="{CC7C7BC4-EEE8-4F79-8F24-10457C27808C}" dt="2022-10-18T04:02:49.265" v="0" actId="47"/>
        <pc:sldMkLst>
          <pc:docMk/>
          <pc:sldMk cId="3478377091" sldId="1071"/>
        </pc:sldMkLst>
      </pc:sldChg>
      <pc:sldChg chg="del">
        <pc:chgData name="伊健 杜" userId="e69aded81da48593" providerId="LiveId" clId="{CC7C7BC4-EEE8-4F79-8F24-10457C27808C}" dt="2022-10-18T04:02:49.265" v="0" actId="47"/>
        <pc:sldMkLst>
          <pc:docMk/>
          <pc:sldMk cId="221693379" sldId="1072"/>
        </pc:sldMkLst>
      </pc:sldChg>
      <pc:sldChg chg="del">
        <pc:chgData name="伊健 杜" userId="e69aded81da48593" providerId="LiveId" clId="{CC7C7BC4-EEE8-4F79-8F24-10457C27808C}" dt="2022-10-18T04:02:49.265" v="0" actId="47"/>
        <pc:sldMkLst>
          <pc:docMk/>
          <pc:sldMk cId="1311926945" sldId="1073"/>
        </pc:sldMkLst>
      </pc:sldChg>
      <pc:sldChg chg="del">
        <pc:chgData name="伊健 杜" userId="e69aded81da48593" providerId="LiveId" clId="{CC7C7BC4-EEE8-4F79-8F24-10457C27808C}" dt="2022-10-18T04:02:49.265" v="0" actId="47"/>
        <pc:sldMkLst>
          <pc:docMk/>
          <pc:sldMk cId="4278360670" sldId="1074"/>
        </pc:sldMkLst>
      </pc:sldChg>
      <pc:sldChg chg="del">
        <pc:chgData name="伊健 杜" userId="e69aded81da48593" providerId="LiveId" clId="{CC7C7BC4-EEE8-4F79-8F24-10457C27808C}" dt="2022-10-18T04:02:49.265" v="0" actId="47"/>
        <pc:sldMkLst>
          <pc:docMk/>
          <pc:sldMk cId="3361682436" sldId="1075"/>
        </pc:sldMkLst>
      </pc:sldChg>
      <pc:sldChg chg="del">
        <pc:chgData name="伊健 杜" userId="e69aded81da48593" providerId="LiveId" clId="{CC7C7BC4-EEE8-4F79-8F24-10457C27808C}" dt="2022-10-18T04:02:49.265" v="0" actId="47"/>
        <pc:sldMkLst>
          <pc:docMk/>
          <pc:sldMk cId="2015753526" sldId="1076"/>
        </pc:sldMkLst>
      </pc:sldChg>
      <pc:sldChg chg="del">
        <pc:chgData name="伊健 杜" userId="e69aded81da48593" providerId="LiveId" clId="{CC7C7BC4-EEE8-4F79-8F24-10457C27808C}" dt="2022-10-18T04:02:49.265" v="0" actId="47"/>
        <pc:sldMkLst>
          <pc:docMk/>
          <pc:sldMk cId="2694945641" sldId="1077"/>
        </pc:sldMkLst>
      </pc:sldChg>
      <pc:sldChg chg="del">
        <pc:chgData name="伊健 杜" userId="e69aded81da48593" providerId="LiveId" clId="{CC7C7BC4-EEE8-4F79-8F24-10457C27808C}" dt="2022-10-18T04:02:49.265" v="0" actId="47"/>
        <pc:sldMkLst>
          <pc:docMk/>
          <pc:sldMk cId="2286339575" sldId="1078"/>
        </pc:sldMkLst>
      </pc:sldChg>
      <pc:sldChg chg="del">
        <pc:chgData name="伊健 杜" userId="e69aded81da48593" providerId="LiveId" clId="{CC7C7BC4-EEE8-4F79-8F24-10457C27808C}" dt="2022-10-18T04:02:49.265" v="0" actId="47"/>
        <pc:sldMkLst>
          <pc:docMk/>
          <pc:sldMk cId="4151952145" sldId="1080"/>
        </pc:sldMkLst>
      </pc:sldChg>
      <pc:sldChg chg="del">
        <pc:chgData name="伊健 杜" userId="e69aded81da48593" providerId="LiveId" clId="{CC7C7BC4-EEE8-4F79-8F24-10457C27808C}" dt="2022-10-18T04:02:49.265" v="0" actId="47"/>
        <pc:sldMkLst>
          <pc:docMk/>
          <pc:sldMk cId="3861524092" sldId="1081"/>
        </pc:sldMkLst>
      </pc:sldChg>
      <pc:sldChg chg="del">
        <pc:chgData name="伊健 杜" userId="e69aded81da48593" providerId="LiveId" clId="{CC7C7BC4-EEE8-4F79-8F24-10457C27808C}" dt="2022-10-18T04:02:49.265" v="0" actId="47"/>
        <pc:sldMkLst>
          <pc:docMk/>
          <pc:sldMk cId="803573272" sldId="1082"/>
        </pc:sldMkLst>
      </pc:sldChg>
      <pc:sldChg chg="del">
        <pc:chgData name="伊健 杜" userId="e69aded81da48593" providerId="LiveId" clId="{CC7C7BC4-EEE8-4F79-8F24-10457C27808C}" dt="2022-10-18T04:02:49.265" v="0" actId="47"/>
        <pc:sldMkLst>
          <pc:docMk/>
          <pc:sldMk cId="933829164" sldId="1083"/>
        </pc:sldMkLst>
      </pc:sldChg>
      <pc:sldChg chg="del">
        <pc:chgData name="伊健 杜" userId="e69aded81da48593" providerId="LiveId" clId="{CC7C7BC4-EEE8-4F79-8F24-10457C27808C}" dt="2022-10-18T04:02:49.265" v="0" actId="47"/>
        <pc:sldMkLst>
          <pc:docMk/>
          <pc:sldMk cId="382826174" sldId="1084"/>
        </pc:sldMkLst>
      </pc:sldChg>
      <pc:sldChg chg="del">
        <pc:chgData name="伊健 杜" userId="e69aded81da48593" providerId="LiveId" clId="{CC7C7BC4-EEE8-4F79-8F24-10457C27808C}" dt="2022-10-18T04:02:49.265" v="0" actId="47"/>
        <pc:sldMkLst>
          <pc:docMk/>
          <pc:sldMk cId="520258108" sldId="1085"/>
        </pc:sldMkLst>
      </pc:sldChg>
      <pc:sldChg chg="del">
        <pc:chgData name="伊健 杜" userId="e69aded81da48593" providerId="LiveId" clId="{CC7C7BC4-EEE8-4F79-8F24-10457C27808C}" dt="2022-10-18T04:02:49.265" v="0" actId="47"/>
        <pc:sldMkLst>
          <pc:docMk/>
          <pc:sldMk cId="4082069867" sldId="1086"/>
        </pc:sldMkLst>
      </pc:sldChg>
      <pc:sldChg chg="del">
        <pc:chgData name="伊健 杜" userId="e69aded81da48593" providerId="LiveId" clId="{CC7C7BC4-EEE8-4F79-8F24-10457C27808C}" dt="2022-10-18T04:02:49.265" v="0" actId="47"/>
        <pc:sldMkLst>
          <pc:docMk/>
          <pc:sldMk cId="1664409466" sldId="1088"/>
        </pc:sldMkLst>
      </pc:sldChg>
      <pc:sldChg chg="del">
        <pc:chgData name="伊健 杜" userId="e69aded81da48593" providerId="LiveId" clId="{CC7C7BC4-EEE8-4F79-8F24-10457C27808C}" dt="2022-10-18T04:02:49.265" v="0" actId="47"/>
        <pc:sldMkLst>
          <pc:docMk/>
          <pc:sldMk cId="1213174787" sldId="1089"/>
        </pc:sldMkLst>
      </pc:sldChg>
      <pc:sldChg chg="del">
        <pc:chgData name="伊健 杜" userId="e69aded81da48593" providerId="LiveId" clId="{CC7C7BC4-EEE8-4F79-8F24-10457C27808C}" dt="2022-10-18T04:02:49.265" v="0" actId="47"/>
        <pc:sldMkLst>
          <pc:docMk/>
          <pc:sldMk cId="1045876542" sldId="1090"/>
        </pc:sldMkLst>
      </pc:sldChg>
      <pc:sldChg chg="del">
        <pc:chgData name="伊健 杜" userId="e69aded81da48593" providerId="LiveId" clId="{CC7C7BC4-EEE8-4F79-8F24-10457C27808C}" dt="2022-10-18T04:02:49.265" v="0" actId="47"/>
        <pc:sldMkLst>
          <pc:docMk/>
          <pc:sldMk cId="730838071" sldId="1091"/>
        </pc:sldMkLst>
      </pc:sldChg>
      <pc:sldChg chg="del">
        <pc:chgData name="伊健 杜" userId="e69aded81da48593" providerId="LiveId" clId="{CC7C7BC4-EEE8-4F79-8F24-10457C27808C}" dt="2022-10-18T04:02:49.265" v="0" actId="47"/>
        <pc:sldMkLst>
          <pc:docMk/>
          <pc:sldMk cId="3327491522" sldId="1092"/>
        </pc:sldMkLst>
      </pc:sldChg>
      <pc:sldChg chg="del">
        <pc:chgData name="伊健 杜" userId="e69aded81da48593" providerId="LiveId" clId="{CC7C7BC4-EEE8-4F79-8F24-10457C27808C}" dt="2022-10-18T04:02:49.265" v="0" actId="47"/>
        <pc:sldMkLst>
          <pc:docMk/>
          <pc:sldMk cId="3746583694" sldId="1093"/>
        </pc:sldMkLst>
      </pc:sldChg>
      <pc:sldChg chg="del">
        <pc:chgData name="伊健 杜" userId="e69aded81da48593" providerId="LiveId" clId="{CC7C7BC4-EEE8-4F79-8F24-10457C27808C}" dt="2022-10-18T04:02:49.265" v="0" actId="47"/>
        <pc:sldMkLst>
          <pc:docMk/>
          <pc:sldMk cId="2483754863" sldId="1094"/>
        </pc:sldMkLst>
      </pc:sldChg>
      <pc:sldChg chg="del">
        <pc:chgData name="伊健 杜" userId="e69aded81da48593" providerId="LiveId" clId="{CC7C7BC4-EEE8-4F79-8F24-10457C27808C}" dt="2022-10-18T04:02:49.265" v="0" actId="47"/>
        <pc:sldMkLst>
          <pc:docMk/>
          <pc:sldMk cId="1210823189" sldId="1095"/>
        </pc:sldMkLst>
      </pc:sldChg>
      <pc:sldChg chg="del">
        <pc:chgData name="伊健 杜" userId="e69aded81da48593" providerId="LiveId" clId="{CC7C7BC4-EEE8-4F79-8F24-10457C27808C}" dt="2022-10-18T04:02:49.265" v="0" actId="47"/>
        <pc:sldMkLst>
          <pc:docMk/>
          <pc:sldMk cId="3656494132" sldId="1096"/>
        </pc:sldMkLst>
      </pc:sldChg>
      <pc:sldChg chg="del">
        <pc:chgData name="伊健 杜" userId="e69aded81da48593" providerId="LiveId" clId="{CC7C7BC4-EEE8-4F79-8F24-10457C27808C}" dt="2022-10-18T04:03:07.074" v="2" actId="47"/>
        <pc:sldMkLst>
          <pc:docMk/>
          <pc:sldMk cId="1740091384" sldId="1097"/>
        </pc:sldMkLst>
      </pc:sldChg>
      <pc:sldChg chg="modSp mod">
        <pc:chgData name="伊健 杜" userId="e69aded81da48593" providerId="LiveId" clId="{CC7C7BC4-EEE8-4F79-8F24-10457C27808C}" dt="2022-10-18T04:27:36.003" v="368" actId="1076"/>
        <pc:sldMkLst>
          <pc:docMk/>
          <pc:sldMk cId="3868215057" sldId="1102"/>
        </pc:sldMkLst>
        <pc:spChg chg="mod">
          <ac:chgData name="伊健 杜" userId="e69aded81da48593" providerId="LiveId" clId="{CC7C7BC4-EEE8-4F79-8F24-10457C27808C}" dt="2022-10-18T04:27:36.003" v="368" actId="1076"/>
          <ac:spMkLst>
            <pc:docMk/>
            <pc:sldMk cId="3868215057" sldId="1102"/>
            <ac:spMk id="2" creationId="{28E4E05A-2CE6-A827-13DF-99EFA11BEC3F}"/>
          </ac:spMkLst>
        </pc:spChg>
      </pc:sldChg>
      <pc:sldChg chg="modSp del mod ord">
        <pc:chgData name="伊健 杜" userId="e69aded81da48593" providerId="LiveId" clId="{CC7C7BC4-EEE8-4F79-8F24-10457C27808C}" dt="2022-10-18T04:36:58.854" v="461" actId="47"/>
        <pc:sldMkLst>
          <pc:docMk/>
          <pc:sldMk cId="4021544420" sldId="1106"/>
        </pc:sldMkLst>
        <pc:spChg chg="mod">
          <ac:chgData name="伊健 杜" userId="e69aded81da48593" providerId="LiveId" clId="{CC7C7BC4-EEE8-4F79-8F24-10457C27808C}" dt="2022-10-18T04:36:51.401" v="460"/>
          <ac:spMkLst>
            <pc:docMk/>
            <pc:sldMk cId="4021544420" sldId="1106"/>
            <ac:spMk id="2" creationId="{28E4E05A-2CE6-A827-13DF-99EFA11BEC3F}"/>
          </ac:spMkLst>
        </pc:spChg>
      </pc:sldChg>
      <pc:sldChg chg="addSp delSp modSp new mod">
        <pc:chgData name="伊健 杜" userId="e69aded81da48593" providerId="LiveId" clId="{CC7C7BC4-EEE8-4F79-8F24-10457C27808C}" dt="2022-10-18T13:47:10.385" v="3627"/>
        <pc:sldMkLst>
          <pc:docMk/>
          <pc:sldMk cId="3086397345" sldId="1107"/>
        </pc:sldMkLst>
        <pc:spChg chg="del">
          <ac:chgData name="伊健 杜" userId="e69aded81da48593" providerId="LiveId" clId="{CC7C7BC4-EEE8-4F79-8F24-10457C27808C}" dt="2022-10-18T04:03:10.827" v="3" actId="478"/>
          <ac:spMkLst>
            <pc:docMk/>
            <pc:sldMk cId="3086397345" sldId="1107"/>
            <ac:spMk id="2" creationId="{1079A775-AB54-B1E9-C22B-D3F6FEBD8928}"/>
          </ac:spMkLst>
        </pc:spChg>
        <pc:spChg chg="del">
          <ac:chgData name="伊健 杜" userId="e69aded81da48593" providerId="LiveId" clId="{CC7C7BC4-EEE8-4F79-8F24-10457C27808C}" dt="2022-10-18T04:03:10.827" v="3" actId="478"/>
          <ac:spMkLst>
            <pc:docMk/>
            <pc:sldMk cId="3086397345" sldId="1107"/>
            <ac:spMk id="3" creationId="{4A249649-4D95-E766-4074-EA980FEB6143}"/>
          </ac:spMkLst>
        </pc:spChg>
        <pc:spChg chg="add mod">
          <ac:chgData name="伊健 杜" userId="e69aded81da48593" providerId="LiveId" clId="{CC7C7BC4-EEE8-4F79-8F24-10457C27808C}" dt="2022-10-18T13:47:10.385" v="3627"/>
          <ac:spMkLst>
            <pc:docMk/>
            <pc:sldMk cId="3086397345" sldId="1107"/>
            <ac:spMk id="4" creationId="{AB8172A4-90F2-816D-054C-E3CA07187B06}"/>
          </ac:spMkLst>
        </pc:spChg>
        <pc:spChg chg="add mod">
          <ac:chgData name="伊健 杜" userId="e69aded81da48593" providerId="LiveId" clId="{CC7C7BC4-EEE8-4F79-8F24-10457C27808C}" dt="2022-10-18T13:47:10.385" v="3627"/>
          <ac:spMkLst>
            <pc:docMk/>
            <pc:sldMk cId="3086397345" sldId="1107"/>
            <ac:spMk id="5" creationId="{39A86ACF-F1AA-63AD-C94E-7FEF8787E535}"/>
          </ac:spMkLst>
        </pc:spChg>
        <pc:spChg chg="add mod">
          <ac:chgData name="伊健 杜" userId="e69aded81da48593" providerId="LiveId" clId="{CC7C7BC4-EEE8-4F79-8F24-10457C27808C}" dt="2022-10-18T13:47:10.385" v="3627"/>
          <ac:spMkLst>
            <pc:docMk/>
            <pc:sldMk cId="3086397345" sldId="1107"/>
            <ac:spMk id="7" creationId="{3E87BC17-E8DE-8C4F-47E6-A054DF0D6608}"/>
          </ac:spMkLst>
        </pc:spChg>
        <pc:picChg chg="add mod">
          <ac:chgData name="伊健 杜" userId="e69aded81da48593" providerId="LiveId" clId="{CC7C7BC4-EEE8-4F79-8F24-10457C27808C}" dt="2022-10-18T04:08:46.856" v="87" actId="14100"/>
          <ac:picMkLst>
            <pc:docMk/>
            <pc:sldMk cId="3086397345" sldId="1107"/>
            <ac:picMk id="6" creationId="{DFD46DDC-0E17-41DA-88DA-BF4BF3AA0B1F}"/>
          </ac:picMkLst>
        </pc:picChg>
        <pc:picChg chg="add mod">
          <ac:chgData name="伊健 杜" userId="e69aded81da48593" providerId="LiveId" clId="{CC7C7BC4-EEE8-4F79-8F24-10457C27808C}" dt="2022-10-18T04:07:41.346" v="69" actId="1076"/>
          <ac:picMkLst>
            <pc:docMk/>
            <pc:sldMk cId="3086397345" sldId="1107"/>
            <ac:picMk id="1026" creationId="{33EEE77F-F634-C5F2-8740-9573D3F6F2F8}"/>
          </ac:picMkLst>
        </pc:picChg>
        <pc:picChg chg="add mod">
          <ac:chgData name="伊健 杜" userId="e69aded81da48593" providerId="LiveId" clId="{CC7C7BC4-EEE8-4F79-8F24-10457C27808C}" dt="2022-10-18T04:08:54.630" v="99" actId="1076"/>
          <ac:picMkLst>
            <pc:docMk/>
            <pc:sldMk cId="3086397345" sldId="1107"/>
            <ac:picMk id="1028" creationId="{7E7A5616-DFB8-3661-B61A-EEE434A948DE}"/>
          </ac:picMkLst>
        </pc:picChg>
      </pc:sldChg>
      <pc:sldChg chg="addSp delSp modSp add mod">
        <pc:chgData name="伊健 杜" userId="e69aded81da48593" providerId="LiveId" clId="{CC7C7BC4-EEE8-4F79-8F24-10457C27808C}" dt="2022-10-18T04:17:18.165" v="186"/>
        <pc:sldMkLst>
          <pc:docMk/>
          <pc:sldMk cId="2148110155" sldId="1108"/>
        </pc:sldMkLst>
        <pc:spChg chg="add mod">
          <ac:chgData name="伊健 杜" userId="e69aded81da48593" providerId="LiveId" clId="{CC7C7BC4-EEE8-4F79-8F24-10457C27808C}" dt="2022-10-18T04:17:18.165" v="186"/>
          <ac:spMkLst>
            <pc:docMk/>
            <pc:sldMk cId="2148110155" sldId="1108"/>
            <ac:spMk id="3" creationId="{7A0A17B9-B232-1D27-A3FE-10425689822F}"/>
          </ac:spMkLst>
        </pc:spChg>
        <pc:picChg chg="add mod">
          <ac:chgData name="伊健 杜" userId="e69aded81da48593" providerId="LiveId" clId="{CC7C7BC4-EEE8-4F79-8F24-10457C27808C}" dt="2022-10-18T04:16:33.329" v="134" actId="14100"/>
          <ac:picMkLst>
            <pc:docMk/>
            <pc:sldMk cId="2148110155" sldId="1108"/>
            <ac:picMk id="2" creationId="{0169FB45-E096-E987-3F3B-A177B870C014}"/>
          </ac:picMkLst>
        </pc:picChg>
        <pc:picChg chg="add mod">
          <ac:chgData name="伊健 杜" userId="e69aded81da48593" providerId="LiveId" clId="{CC7C7BC4-EEE8-4F79-8F24-10457C27808C}" dt="2022-10-18T04:16:26.795" v="131" actId="1076"/>
          <ac:picMkLst>
            <pc:docMk/>
            <pc:sldMk cId="2148110155" sldId="1108"/>
            <ac:picMk id="2050" creationId="{7288A914-2974-CE47-9D93-5D09CFF00C36}"/>
          </ac:picMkLst>
        </pc:picChg>
        <pc:picChg chg="add del">
          <ac:chgData name="伊健 杜" userId="e69aded81da48593" providerId="LiveId" clId="{CC7C7BC4-EEE8-4F79-8F24-10457C27808C}" dt="2022-10-18T04:15:59.152" v="117" actId="478"/>
          <ac:picMkLst>
            <pc:docMk/>
            <pc:sldMk cId="2148110155" sldId="1108"/>
            <ac:picMk id="2052" creationId="{AB568000-4CA4-A555-0137-1931393C5613}"/>
          </ac:picMkLst>
        </pc:picChg>
        <pc:picChg chg="add mod">
          <ac:chgData name="伊健 杜" userId="e69aded81da48593" providerId="LiveId" clId="{CC7C7BC4-EEE8-4F79-8F24-10457C27808C}" dt="2022-10-18T04:16:24.005" v="129" actId="1076"/>
          <ac:picMkLst>
            <pc:docMk/>
            <pc:sldMk cId="2148110155" sldId="1108"/>
            <ac:picMk id="2054" creationId="{C9336A68-DD95-C400-D862-4F96E3C403F1}"/>
          </ac:picMkLst>
        </pc:picChg>
      </pc:sldChg>
      <pc:sldChg chg="addSp delSp modSp add mod">
        <pc:chgData name="伊健 杜" userId="e69aded81da48593" providerId="LiveId" clId="{CC7C7BC4-EEE8-4F79-8F24-10457C27808C}" dt="2022-10-18T13:47:10.385" v="3627"/>
        <pc:sldMkLst>
          <pc:docMk/>
          <pc:sldMk cId="812571754" sldId="1109"/>
        </pc:sldMkLst>
        <pc:spChg chg="add mod">
          <ac:chgData name="伊健 杜" userId="e69aded81da48593" providerId="LiveId" clId="{CC7C7BC4-EEE8-4F79-8F24-10457C27808C}" dt="2022-10-18T13:47:10.385" v="3627"/>
          <ac:spMkLst>
            <pc:docMk/>
            <pc:sldMk cId="812571754" sldId="1109"/>
            <ac:spMk id="3" creationId="{E71D0211-5FA3-042D-C36A-FCA1DF54B9D2}"/>
          </ac:spMkLst>
        </pc:spChg>
        <pc:spChg chg="add mod">
          <ac:chgData name="伊健 杜" userId="e69aded81da48593" providerId="LiveId" clId="{CC7C7BC4-EEE8-4F79-8F24-10457C27808C}" dt="2022-10-18T04:24:17.644" v="243" actId="13822"/>
          <ac:spMkLst>
            <pc:docMk/>
            <pc:sldMk cId="812571754" sldId="1109"/>
            <ac:spMk id="4" creationId="{F2167970-068E-B254-7E13-90920664CBD5}"/>
          </ac:spMkLst>
        </pc:spChg>
        <pc:picChg chg="add del mod">
          <ac:chgData name="伊健 杜" userId="e69aded81da48593" providerId="LiveId" clId="{CC7C7BC4-EEE8-4F79-8F24-10457C27808C}" dt="2022-10-18T04:22:44.823" v="220" actId="478"/>
          <ac:picMkLst>
            <pc:docMk/>
            <pc:sldMk cId="812571754" sldId="1109"/>
            <ac:picMk id="2" creationId="{26412EEA-6FB2-67F0-6A0B-1D84E5FD0989}"/>
          </ac:picMkLst>
        </pc:picChg>
        <pc:picChg chg="add mod">
          <ac:chgData name="伊健 杜" userId="e69aded81da48593" providerId="LiveId" clId="{CC7C7BC4-EEE8-4F79-8F24-10457C27808C}" dt="2022-10-18T04:24:29.427" v="249" actId="1076"/>
          <ac:picMkLst>
            <pc:docMk/>
            <pc:sldMk cId="812571754" sldId="1109"/>
            <ac:picMk id="3074" creationId="{33A7C626-BA4E-CE73-51AD-1756F1D059CB}"/>
          </ac:picMkLst>
        </pc:picChg>
        <pc:picChg chg="add mod">
          <ac:chgData name="伊健 杜" userId="e69aded81da48593" providerId="LiveId" clId="{CC7C7BC4-EEE8-4F79-8F24-10457C27808C}" dt="2022-10-18T04:24:18.219" v="244" actId="1076"/>
          <ac:picMkLst>
            <pc:docMk/>
            <pc:sldMk cId="812571754" sldId="1109"/>
            <ac:picMk id="3076" creationId="{387D097E-37AB-D341-2F89-E6484E30396A}"/>
          </ac:picMkLst>
        </pc:picChg>
        <pc:picChg chg="add del mod">
          <ac:chgData name="伊健 杜" userId="e69aded81da48593" providerId="LiveId" clId="{CC7C7BC4-EEE8-4F79-8F24-10457C27808C}" dt="2022-10-18T04:23:59.896" v="232" actId="478"/>
          <ac:picMkLst>
            <pc:docMk/>
            <pc:sldMk cId="812571754" sldId="1109"/>
            <ac:picMk id="3078" creationId="{B7064E2B-FEC1-829A-0898-9A03D3CD20E3}"/>
          </ac:picMkLst>
        </pc:picChg>
        <pc:picChg chg="add mod">
          <ac:chgData name="伊健 杜" userId="e69aded81da48593" providerId="LiveId" clId="{CC7C7BC4-EEE8-4F79-8F24-10457C27808C}" dt="2022-10-18T04:24:32.487" v="250" actId="1076"/>
          <ac:picMkLst>
            <pc:docMk/>
            <pc:sldMk cId="812571754" sldId="1109"/>
            <ac:picMk id="3080" creationId="{9F17557C-FB30-BB46-989E-DE92CF4F1337}"/>
          </ac:picMkLst>
        </pc:picChg>
      </pc:sldChg>
      <pc:sldChg chg="addSp delSp modSp add mod">
        <pc:chgData name="伊健 杜" userId="e69aded81da48593" providerId="LiveId" clId="{CC7C7BC4-EEE8-4F79-8F24-10457C27808C}" dt="2022-10-18T13:47:10.385" v="3627"/>
        <pc:sldMkLst>
          <pc:docMk/>
          <pc:sldMk cId="2051382445" sldId="1110"/>
        </pc:sldMkLst>
        <pc:spChg chg="add mod">
          <ac:chgData name="伊健 杜" userId="e69aded81da48593" providerId="LiveId" clId="{CC7C7BC4-EEE8-4F79-8F24-10457C27808C}" dt="2022-10-18T13:47:10.385" v="3627"/>
          <ac:spMkLst>
            <pc:docMk/>
            <pc:sldMk cId="2051382445" sldId="1110"/>
            <ac:spMk id="2" creationId="{56B8F175-23B8-86A5-61ED-E30C79851778}"/>
          </ac:spMkLst>
        </pc:spChg>
        <pc:spChg chg="mod">
          <ac:chgData name="伊健 杜" userId="e69aded81da48593" providerId="LiveId" clId="{CC7C7BC4-EEE8-4F79-8F24-10457C27808C}" dt="2022-10-18T13:47:10.385" v="3627"/>
          <ac:spMkLst>
            <pc:docMk/>
            <pc:sldMk cId="2051382445" sldId="1110"/>
            <ac:spMk id="3" creationId="{E71D0211-5FA3-042D-C36A-FCA1DF54B9D2}"/>
          </ac:spMkLst>
        </pc:spChg>
        <pc:spChg chg="del">
          <ac:chgData name="伊健 杜" userId="e69aded81da48593" providerId="LiveId" clId="{CC7C7BC4-EEE8-4F79-8F24-10457C27808C}" dt="2022-10-18T04:24:53.098" v="268" actId="478"/>
          <ac:spMkLst>
            <pc:docMk/>
            <pc:sldMk cId="2051382445" sldId="1110"/>
            <ac:spMk id="4" creationId="{F2167970-068E-B254-7E13-90920664CBD5}"/>
          </ac:spMkLst>
        </pc:spChg>
        <pc:picChg chg="del">
          <ac:chgData name="伊健 杜" userId="e69aded81da48593" providerId="LiveId" clId="{CC7C7BC4-EEE8-4F79-8F24-10457C27808C}" dt="2022-10-18T04:24:52.298" v="267" actId="478"/>
          <ac:picMkLst>
            <pc:docMk/>
            <pc:sldMk cId="2051382445" sldId="1110"/>
            <ac:picMk id="3074" creationId="{33A7C626-BA4E-CE73-51AD-1756F1D059CB}"/>
          </ac:picMkLst>
        </pc:picChg>
        <pc:picChg chg="del">
          <ac:chgData name="伊健 杜" userId="e69aded81da48593" providerId="LiveId" clId="{CC7C7BC4-EEE8-4F79-8F24-10457C27808C}" dt="2022-10-18T04:24:51.473" v="265" actId="478"/>
          <ac:picMkLst>
            <pc:docMk/>
            <pc:sldMk cId="2051382445" sldId="1110"/>
            <ac:picMk id="3076" creationId="{387D097E-37AB-D341-2F89-E6484E30396A}"/>
          </ac:picMkLst>
        </pc:picChg>
        <pc:picChg chg="del">
          <ac:chgData name="伊健 杜" userId="e69aded81da48593" providerId="LiveId" clId="{CC7C7BC4-EEE8-4F79-8F24-10457C27808C}" dt="2022-10-18T04:24:51.911" v="266" actId="478"/>
          <ac:picMkLst>
            <pc:docMk/>
            <pc:sldMk cId="2051382445" sldId="1110"/>
            <ac:picMk id="3080" creationId="{9F17557C-FB30-BB46-989E-DE92CF4F1337}"/>
          </ac:picMkLst>
        </pc:picChg>
        <pc:picChg chg="add mod">
          <ac:chgData name="伊健 杜" userId="e69aded81da48593" providerId="LiveId" clId="{CC7C7BC4-EEE8-4F79-8F24-10457C27808C}" dt="2022-10-18T04:25:15.031" v="272" actId="1076"/>
          <ac:picMkLst>
            <pc:docMk/>
            <pc:sldMk cId="2051382445" sldId="1110"/>
            <ac:picMk id="4098" creationId="{BA6A9F97-B013-70FF-FB39-803C2611A251}"/>
          </ac:picMkLst>
        </pc:picChg>
      </pc:sldChg>
      <pc:sldChg chg="addSp delSp modSp add mod">
        <pc:chgData name="伊健 杜" userId="e69aded81da48593" providerId="LiveId" clId="{CC7C7BC4-EEE8-4F79-8F24-10457C27808C}" dt="2022-10-18T13:47:10.385" v="3627"/>
        <pc:sldMkLst>
          <pc:docMk/>
          <pc:sldMk cId="2698211774" sldId="1111"/>
        </pc:sldMkLst>
        <pc:spChg chg="mod">
          <ac:chgData name="伊健 杜" userId="e69aded81da48593" providerId="LiveId" clId="{CC7C7BC4-EEE8-4F79-8F24-10457C27808C}" dt="2022-10-18T04:37:09.289" v="472"/>
          <ac:spMkLst>
            <pc:docMk/>
            <pc:sldMk cId="2698211774" sldId="1111"/>
            <ac:spMk id="6" creationId="{F83A6AC8-56F1-EB9E-DD47-C1CFF9753BBA}"/>
          </ac:spMkLst>
        </pc:spChg>
        <pc:spChg chg="mod">
          <ac:chgData name="伊健 杜" userId="e69aded81da48593" providerId="LiveId" clId="{CC7C7BC4-EEE8-4F79-8F24-10457C27808C}" dt="2022-10-18T13:47:10.385" v="3627"/>
          <ac:spMkLst>
            <pc:docMk/>
            <pc:sldMk cId="2698211774" sldId="1111"/>
            <ac:spMk id="7" creationId="{8A134A8E-94C3-0EE7-C065-45DB3136BA45}"/>
          </ac:spMkLst>
        </pc:spChg>
        <pc:picChg chg="add mod">
          <ac:chgData name="伊健 杜" userId="e69aded81da48593" providerId="LiveId" clId="{CC7C7BC4-EEE8-4F79-8F24-10457C27808C}" dt="2022-10-18T04:42:28.677" v="555" actId="1076"/>
          <ac:picMkLst>
            <pc:docMk/>
            <pc:sldMk cId="2698211774" sldId="1111"/>
            <ac:picMk id="2" creationId="{7E21C7A9-917C-BC80-2305-EDA727C07305}"/>
          </ac:picMkLst>
        </pc:picChg>
        <pc:picChg chg="del">
          <ac:chgData name="伊健 杜" userId="e69aded81da48593" providerId="LiveId" clId="{CC7C7BC4-EEE8-4F79-8F24-10457C27808C}" dt="2022-10-18T04:41:31.985" v="551" actId="478"/>
          <ac:picMkLst>
            <pc:docMk/>
            <pc:sldMk cId="2698211774" sldId="1111"/>
            <ac:picMk id="5122" creationId="{CA04FE56-0CD3-999C-E562-FBA3A137DF7B}"/>
          </ac:picMkLst>
        </pc:picChg>
      </pc:sldChg>
      <pc:sldChg chg="add">
        <pc:chgData name="伊健 杜" userId="e69aded81da48593" providerId="LiveId" clId="{CC7C7BC4-EEE8-4F79-8F24-10457C27808C}" dt="2022-10-18T04:29:05.152" v="370"/>
        <pc:sldMkLst>
          <pc:docMk/>
          <pc:sldMk cId="936677294" sldId="1112"/>
        </pc:sldMkLst>
      </pc:sldChg>
      <pc:sldChg chg="addSp delSp modSp add mod">
        <pc:chgData name="伊健 杜" userId="e69aded81da48593" providerId="LiveId" clId="{CC7C7BC4-EEE8-4F79-8F24-10457C27808C}" dt="2022-10-18T13:47:10.385" v="3627"/>
        <pc:sldMkLst>
          <pc:docMk/>
          <pc:sldMk cId="3416279265" sldId="1113"/>
        </pc:sldMkLst>
        <pc:spChg chg="mod">
          <ac:chgData name="伊健 杜" userId="e69aded81da48593" providerId="LiveId" clId="{CC7C7BC4-EEE8-4F79-8F24-10457C27808C}" dt="2022-10-18T04:57:01.389" v="558" actId="20577"/>
          <ac:spMkLst>
            <pc:docMk/>
            <pc:sldMk cId="3416279265" sldId="1113"/>
            <ac:spMk id="6" creationId="{F83A6AC8-56F1-EB9E-DD47-C1CFF9753BBA}"/>
          </ac:spMkLst>
        </pc:spChg>
        <pc:spChg chg="mod">
          <ac:chgData name="伊健 杜" userId="e69aded81da48593" providerId="LiveId" clId="{CC7C7BC4-EEE8-4F79-8F24-10457C27808C}" dt="2022-10-18T13:47:10.385" v="3627"/>
          <ac:spMkLst>
            <pc:docMk/>
            <pc:sldMk cId="3416279265" sldId="1113"/>
            <ac:spMk id="7" creationId="{8A134A8E-94C3-0EE7-C065-45DB3136BA45}"/>
          </ac:spMkLst>
        </pc:spChg>
        <pc:picChg chg="del mod">
          <ac:chgData name="伊健 杜" userId="e69aded81da48593" providerId="LiveId" clId="{CC7C7BC4-EEE8-4F79-8F24-10457C27808C}" dt="2022-10-18T04:57:21.691" v="630" actId="478"/>
          <ac:picMkLst>
            <pc:docMk/>
            <pc:sldMk cId="3416279265" sldId="1113"/>
            <ac:picMk id="2" creationId="{7E21C7A9-917C-BC80-2305-EDA727C07305}"/>
          </ac:picMkLst>
        </pc:picChg>
        <pc:picChg chg="add mod">
          <ac:chgData name="伊健 杜" userId="e69aded81da48593" providerId="LiveId" clId="{CC7C7BC4-EEE8-4F79-8F24-10457C27808C}" dt="2022-10-18T04:58:54.203" v="633" actId="14100"/>
          <ac:picMkLst>
            <pc:docMk/>
            <pc:sldMk cId="3416279265" sldId="1113"/>
            <ac:picMk id="6146" creationId="{A64179C6-5A27-E439-5079-10F9BE932CD2}"/>
          </ac:picMkLst>
        </pc:picChg>
        <pc:picChg chg="add mod">
          <ac:chgData name="伊健 杜" userId="e69aded81da48593" providerId="LiveId" clId="{CC7C7BC4-EEE8-4F79-8F24-10457C27808C}" dt="2022-10-18T04:59:06.461" v="637" actId="14100"/>
          <ac:picMkLst>
            <pc:docMk/>
            <pc:sldMk cId="3416279265" sldId="1113"/>
            <ac:picMk id="6148" creationId="{09CA8A8B-8E98-D528-80CE-4B641FC7AF3C}"/>
          </ac:picMkLst>
        </pc:picChg>
      </pc:sldChg>
      <pc:sldChg chg="addSp delSp modSp add mod">
        <pc:chgData name="伊健 杜" userId="e69aded81da48593" providerId="LiveId" clId="{CC7C7BC4-EEE8-4F79-8F24-10457C27808C}" dt="2022-10-18T13:47:10.385" v="3627"/>
        <pc:sldMkLst>
          <pc:docMk/>
          <pc:sldMk cId="1105826302" sldId="1114"/>
        </pc:sldMkLst>
        <pc:spChg chg="mod">
          <ac:chgData name="伊健 杜" userId="e69aded81da48593" providerId="LiveId" clId="{CC7C7BC4-EEE8-4F79-8F24-10457C27808C}" dt="2022-10-18T13:47:10.385" v="3627"/>
          <ac:spMkLst>
            <pc:docMk/>
            <pc:sldMk cId="1105826302" sldId="1114"/>
            <ac:spMk id="7" creationId="{8A134A8E-94C3-0EE7-C065-45DB3136BA45}"/>
          </ac:spMkLst>
        </pc:spChg>
        <pc:picChg chg="del">
          <ac:chgData name="伊健 杜" userId="e69aded81da48593" providerId="LiveId" clId="{CC7C7BC4-EEE8-4F79-8F24-10457C27808C}" dt="2022-10-18T05:02:26.446" v="703" actId="478"/>
          <ac:picMkLst>
            <pc:docMk/>
            <pc:sldMk cId="1105826302" sldId="1114"/>
            <ac:picMk id="6146" creationId="{A64179C6-5A27-E439-5079-10F9BE932CD2}"/>
          </ac:picMkLst>
        </pc:picChg>
        <pc:picChg chg="del">
          <ac:chgData name="伊健 杜" userId="e69aded81da48593" providerId="LiveId" clId="{CC7C7BC4-EEE8-4F79-8F24-10457C27808C}" dt="2022-10-18T05:02:26.446" v="703" actId="478"/>
          <ac:picMkLst>
            <pc:docMk/>
            <pc:sldMk cId="1105826302" sldId="1114"/>
            <ac:picMk id="6148" creationId="{09CA8A8B-8E98-D528-80CE-4B641FC7AF3C}"/>
          </ac:picMkLst>
        </pc:picChg>
        <pc:picChg chg="add del mod">
          <ac:chgData name="伊健 杜" userId="e69aded81da48593" providerId="LiveId" clId="{CC7C7BC4-EEE8-4F79-8F24-10457C27808C}" dt="2022-10-18T05:10:02.542" v="716" actId="478"/>
          <ac:picMkLst>
            <pc:docMk/>
            <pc:sldMk cId="1105826302" sldId="1114"/>
            <ac:picMk id="7170" creationId="{FFE3B763-4B70-1AAA-9DCA-3CDF4056C92F}"/>
          </ac:picMkLst>
        </pc:picChg>
        <pc:picChg chg="add mod">
          <ac:chgData name="伊健 杜" userId="e69aded81da48593" providerId="LiveId" clId="{CC7C7BC4-EEE8-4F79-8F24-10457C27808C}" dt="2022-10-18T05:10:05.980" v="720" actId="1076"/>
          <ac:picMkLst>
            <pc:docMk/>
            <pc:sldMk cId="1105826302" sldId="1114"/>
            <ac:picMk id="7172" creationId="{E26D43D5-73E9-317E-1495-E2DB5A87C066}"/>
          </ac:picMkLst>
        </pc:picChg>
      </pc:sldChg>
      <pc:sldChg chg="modSp add mod">
        <pc:chgData name="伊健 杜" userId="e69aded81da48593" providerId="LiveId" clId="{CC7C7BC4-EEE8-4F79-8F24-10457C27808C}" dt="2022-10-18T13:47:10.385" v="3627"/>
        <pc:sldMkLst>
          <pc:docMk/>
          <pc:sldMk cId="3161924852" sldId="1115"/>
        </pc:sldMkLst>
        <pc:spChg chg="mod">
          <ac:chgData name="伊健 杜" userId="e69aded81da48593" providerId="LiveId" clId="{CC7C7BC4-EEE8-4F79-8F24-10457C27808C}" dt="2022-10-18T13:47:10.385" v="3627"/>
          <ac:spMkLst>
            <pc:docMk/>
            <pc:sldMk cId="3161924852" sldId="1115"/>
            <ac:spMk id="2" creationId="{28E4E05A-2CE6-A827-13DF-99EFA11BEC3F}"/>
          </ac:spMkLst>
        </pc:spChg>
      </pc:sldChg>
      <pc:sldChg chg="modSp add mod">
        <pc:chgData name="伊健 杜" userId="e69aded81da48593" providerId="LiveId" clId="{CC7C7BC4-EEE8-4F79-8F24-10457C27808C}" dt="2022-10-18T13:47:10.385" v="3627"/>
        <pc:sldMkLst>
          <pc:docMk/>
          <pc:sldMk cId="1524859685" sldId="1116"/>
        </pc:sldMkLst>
        <pc:spChg chg="mod">
          <ac:chgData name="伊健 杜" userId="e69aded81da48593" providerId="LiveId" clId="{CC7C7BC4-EEE8-4F79-8F24-10457C27808C}" dt="2022-10-18T13:47:10.385" v="3627"/>
          <ac:spMkLst>
            <pc:docMk/>
            <pc:sldMk cId="1524859685" sldId="1116"/>
            <ac:spMk id="2" creationId="{28E4E05A-2CE6-A827-13DF-99EFA11BEC3F}"/>
          </ac:spMkLst>
        </pc:spChg>
      </pc:sldChg>
      <pc:sldChg chg="addSp delSp modSp add mod">
        <pc:chgData name="伊健 杜" userId="e69aded81da48593" providerId="LiveId" clId="{CC7C7BC4-EEE8-4F79-8F24-10457C27808C}" dt="2022-10-18T13:47:10.385" v="3627"/>
        <pc:sldMkLst>
          <pc:docMk/>
          <pc:sldMk cId="3460721910" sldId="1117"/>
        </pc:sldMkLst>
        <pc:spChg chg="mod">
          <ac:chgData name="伊健 杜" userId="e69aded81da48593" providerId="LiveId" clId="{CC7C7BC4-EEE8-4F79-8F24-10457C27808C}" dt="2022-10-18T13:47:10.385" v="3627"/>
          <ac:spMkLst>
            <pc:docMk/>
            <pc:sldMk cId="3460721910" sldId="1117"/>
            <ac:spMk id="6" creationId="{F83A6AC8-56F1-EB9E-DD47-C1CFF9753BBA}"/>
          </ac:spMkLst>
        </pc:spChg>
        <pc:spChg chg="mod">
          <ac:chgData name="伊健 杜" userId="e69aded81da48593" providerId="LiveId" clId="{CC7C7BC4-EEE8-4F79-8F24-10457C27808C}" dt="2022-10-18T13:47:10.385" v="3627"/>
          <ac:spMkLst>
            <pc:docMk/>
            <pc:sldMk cId="3460721910" sldId="1117"/>
            <ac:spMk id="7" creationId="{8A134A8E-94C3-0EE7-C065-45DB3136BA45}"/>
          </ac:spMkLst>
        </pc:spChg>
        <pc:picChg chg="del">
          <ac:chgData name="伊健 杜" userId="e69aded81da48593" providerId="LiveId" clId="{CC7C7BC4-EEE8-4F79-8F24-10457C27808C}" dt="2022-10-18T05:19:08.198" v="1056" actId="478"/>
          <ac:picMkLst>
            <pc:docMk/>
            <pc:sldMk cId="3460721910" sldId="1117"/>
            <ac:picMk id="2" creationId="{7E21C7A9-917C-BC80-2305-EDA727C07305}"/>
          </ac:picMkLst>
        </pc:picChg>
        <pc:picChg chg="add mod">
          <ac:chgData name="伊健 杜" userId="e69aded81da48593" providerId="LiveId" clId="{CC7C7BC4-EEE8-4F79-8F24-10457C27808C}" dt="2022-10-18T05:20:44.750" v="1059" actId="1076"/>
          <ac:picMkLst>
            <pc:docMk/>
            <pc:sldMk cId="3460721910" sldId="1117"/>
            <ac:picMk id="8194" creationId="{D86E1E92-DE65-8696-0D5B-8C3D73116BD5}"/>
          </ac:picMkLst>
        </pc:picChg>
      </pc:sldChg>
      <pc:sldChg chg="addSp delSp modSp add mod">
        <pc:chgData name="伊健 杜" userId="e69aded81da48593" providerId="LiveId" clId="{CC7C7BC4-EEE8-4F79-8F24-10457C27808C}" dt="2022-10-18T13:47:10.385" v="3627"/>
        <pc:sldMkLst>
          <pc:docMk/>
          <pc:sldMk cId="2577874230" sldId="1118"/>
        </pc:sldMkLst>
        <pc:spChg chg="add del">
          <ac:chgData name="伊健 杜" userId="e69aded81da48593" providerId="LiveId" clId="{CC7C7BC4-EEE8-4F79-8F24-10457C27808C}" dt="2022-10-18T05:21:43.203" v="1067" actId="478"/>
          <ac:spMkLst>
            <pc:docMk/>
            <pc:sldMk cId="2577874230" sldId="1118"/>
            <ac:spMk id="2" creationId="{2C4FBF58-2B33-741A-3C76-621B89AAA487}"/>
          </ac:spMkLst>
        </pc:spChg>
        <pc:spChg chg="mod">
          <ac:chgData name="伊健 杜" userId="e69aded81da48593" providerId="LiveId" clId="{CC7C7BC4-EEE8-4F79-8F24-10457C27808C}" dt="2022-10-18T13:47:10.385" v="3627"/>
          <ac:spMkLst>
            <pc:docMk/>
            <pc:sldMk cId="2577874230" sldId="1118"/>
            <ac:spMk id="6" creationId="{F83A6AC8-56F1-EB9E-DD47-C1CFF9753BBA}"/>
          </ac:spMkLst>
        </pc:spChg>
        <pc:spChg chg="mod">
          <ac:chgData name="伊健 杜" userId="e69aded81da48593" providerId="LiveId" clId="{CC7C7BC4-EEE8-4F79-8F24-10457C27808C}" dt="2022-10-18T13:47:10.385" v="3627"/>
          <ac:spMkLst>
            <pc:docMk/>
            <pc:sldMk cId="2577874230" sldId="1118"/>
            <ac:spMk id="7" creationId="{8A134A8E-94C3-0EE7-C065-45DB3136BA45}"/>
          </ac:spMkLst>
        </pc:spChg>
        <pc:picChg chg="add mod">
          <ac:chgData name="伊健 杜" userId="e69aded81da48593" providerId="LiveId" clId="{CC7C7BC4-EEE8-4F79-8F24-10457C27808C}" dt="2022-10-18T05:21:55.728" v="1071" actId="1076"/>
          <ac:picMkLst>
            <pc:docMk/>
            <pc:sldMk cId="2577874230" sldId="1118"/>
            <ac:picMk id="4" creationId="{C2725D7D-1A16-4F87-2196-1D9CC707516C}"/>
          </ac:picMkLst>
        </pc:picChg>
        <pc:picChg chg="del">
          <ac:chgData name="伊健 杜" userId="e69aded81da48593" providerId="LiveId" clId="{CC7C7BC4-EEE8-4F79-8F24-10457C27808C}" dt="2022-10-18T05:21:41.183" v="1065" actId="478"/>
          <ac:picMkLst>
            <pc:docMk/>
            <pc:sldMk cId="2577874230" sldId="1118"/>
            <ac:picMk id="8194" creationId="{D86E1E92-DE65-8696-0D5B-8C3D73116BD5}"/>
          </ac:picMkLst>
        </pc:picChg>
      </pc:sldChg>
      <pc:sldChg chg="addSp delSp modSp add mod">
        <pc:chgData name="伊健 杜" userId="e69aded81da48593" providerId="LiveId" clId="{CC7C7BC4-EEE8-4F79-8F24-10457C27808C}" dt="2022-10-18T13:47:10.385" v="3627"/>
        <pc:sldMkLst>
          <pc:docMk/>
          <pc:sldMk cId="4138375103" sldId="1119"/>
        </pc:sldMkLst>
        <pc:spChg chg="mod">
          <ac:chgData name="伊健 杜" userId="e69aded81da48593" providerId="LiveId" clId="{CC7C7BC4-EEE8-4F79-8F24-10457C27808C}" dt="2022-10-18T13:47:10.385" v="3627"/>
          <ac:spMkLst>
            <pc:docMk/>
            <pc:sldMk cId="4138375103" sldId="1119"/>
            <ac:spMk id="6" creationId="{F83A6AC8-56F1-EB9E-DD47-C1CFF9753BBA}"/>
          </ac:spMkLst>
        </pc:spChg>
        <pc:spChg chg="mod">
          <ac:chgData name="伊健 杜" userId="e69aded81da48593" providerId="LiveId" clId="{CC7C7BC4-EEE8-4F79-8F24-10457C27808C}" dt="2022-10-18T13:47:10.385" v="3627"/>
          <ac:spMkLst>
            <pc:docMk/>
            <pc:sldMk cId="4138375103" sldId="1119"/>
            <ac:spMk id="7" creationId="{8A134A8E-94C3-0EE7-C065-45DB3136BA45}"/>
          </ac:spMkLst>
        </pc:spChg>
        <pc:picChg chg="del">
          <ac:chgData name="伊健 杜" userId="e69aded81da48593" providerId="LiveId" clId="{CC7C7BC4-EEE8-4F79-8F24-10457C27808C}" dt="2022-10-18T05:22:51.326" v="1143" actId="478"/>
          <ac:picMkLst>
            <pc:docMk/>
            <pc:sldMk cId="4138375103" sldId="1119"/>
            <ac:picMk id="4" creationId="{C2725D7D-1A16-4F87-2196-1D9CC707516C}"/>
          </ac:picMkLst>
        </pc:picChg>
        <pc:picChg chg="add mod">
          <ac:chgData name="伊健 杜" userId="e69aded81da48593" providerId="LiveId" clId="{CC7C7BC4-EEE8-4F79-8F24-10457C27808C}" dt="2022-10-18T05:22:57.271" v="1146" actId="1076"/>
          <ac:picMkLst>
            <pc:docMk/>
            <pc:sldMk cId="4138375103" sldId="1119"/>
            <ac:picMk id="10242" creationId="{EDB0637A-120C-58F4-C276-350C8370BA96}"/>
          </ac:picMkLst>
        </pc:picChg>
      </pc:sldChg>
      <pc:sldChg chg="delSp modSp new mod">
        <pc:chgData name="伊健 杜" userId="e69aded81da48593" providerId="LiveId" clId="{CC7C7BC4-EEE8-4F79-8F24-10457C27808C}" dt="2022-10-18T13:47:10.385" v="3627"/>
        <pc:sldMkLst>
          <pc:docMk/>
          <pc:sldMk cId="2973887748" sldId="1120"/>
        </pc:sldMkLst>
        <pc:spChg chg="mod">
          <ac:chgData name="伊健 杜" userId="e69aded81da48593" providerId="LiveId" clId="{CC7C7BC4-EEE8-4F79-8F24-10457C27808C}" dt="2022-10-18T13:47:10.385" v="3627"/>
          <ac:spMkLst>
            <pc:docMk/>
            <pc:sldMk cId="2973887748" sldId="1120"/>
            <ac:spMk id="2" creationId="{43A1F068-3985-0295-71CD-975E87AAC153}"/>
          </ac:spMkLst>
        </pc:spChg>
        <pc:spChg chg="del">
          <ac:chgData name="伊健 杜" userId="e69aded81da48593" providerId="LiveId" clId="{CC7C7BC4-EEE8-4F79-8F24-10457C27808C}" dt="2022-10-18T05:30:55.985" v="1342" actId="478"/>
          <ac:spMkLst>
            <pc:docMk/>
            <pc:sldMk cId="2973887748" sldId="1120"/>
            <ac:spMk id="3" creationId="{725BF7BD-706A-A972-ED91-2D00E386779F}"/>
          </ac:spMkLst>
        </pc:spChg>
      </pc:sldChg>
      <pc:sldChg chg="add del">
        <pc:chgData name="伊健 杜" userId="e69aded81da48593" providerId="LiveId" clId="{CC7C7BC4-EEE8-4F79-8F24-10457C27808C}" dt="2022-10-18T05:26:43.085" v="1206" actId="47"/>
        <pc:sldMkLst>
          <pc:docMk/>
          <pc:sldMk cId="2150888454" sldId="1121"/>
        </pc:sldMkLst>
      </pc:sldChg>
      <pc:sldChg chg="addSp delSp modSp add mod">
        <pc:chgData name="伊健 杜" userId="e69aded81da48593" providerId="LiveId" clId="{CC7C7BC4-EEE8-4F79-8F24-10457C27808C}" dt="2022-10-18T13:47:10.385" v="3627"/>
        <pc:sldMkLst>
          <pc:docMk/>
          <pc:sldMk cId="3495959917" sldId="1121"/>
        </pc:sldMkLst>
        <pc:spChg chg="mod">
          <ac:chgData name="伊健 杜" userId="e69aded81da48593" providerId="LiveId" clId="{CC7C7BC4-EEE8-4F79-8F24-10457C27808C}" dt="2022-10-18T13:47:10.385" v="3627"/>
          <ac:spMkLst>
            <pc:docMk/>
            <pc:sldMk cId="3495959917" sldId="1121"/>
            <ac:spMk id="6" creationId="{F83A6AC8-56F1-EB9E-DD47-C1CFF9753BBA}"/>
          </ac:spMkLst>
        </pc:spChg>
        <pc:spChg chg="mod">
          <ac:chgData name="伊健 杜" userId="e69aded81da48593" providerId="LiveId" clId="{CC7C7BC4-EEE8-4F79-8F24-10457C27808C}" dt="2022-10-18T13:47:10.385" v="3627"/>
          <ac:spMkLst>
            <pc:docMk/>
            <pc:sldMk cId="3495959917" sldId="1121"/>
            <ac:spMk id="7" creationId="{8A134A8E-94C3-0EE7-C065-45DB3136BA45}"/>
          </ac:spMkLst>
        </pc:spChg>
        <pc:picChg chg="del">
          <ac:chgData name="伊健 杜" userId="e69aded81da48593" providerId="LiveId" clId="{CC7C7BC4-EEE8-4F79-8F24-10457C27808C}" dt="2022-10-18T05:29:16.520" v="1329" actId="478"/>
          <ac:picMkLst>
            <pc:docMk/>
            <pc:sldMk cId="3495959917" sldId="1121"/>
            <ac:picMk id="10242" creationId="{EDB0637A-120C-58F4-C276-350C8370BA96}"/>
          </ac:picMkLst>
        </pc:picChg>
        <pc:picChg chg="add mod">
          <ac:chgData name="伊健 杜" userId="e69aded81da48593" providerId="LiveId" clId="{CC7C7BC4-EEE8-4F79-8F24-10457C27808C}" dt="2022-10-18T05:30:43.165" v="1334" actId="1076"/>
          <ac:picMkLst>
            <pc:docMk/>
            <pc:sldMk cId="3495959917" sldId="1121"/>
            <ac:picMk id="11266" creationId="{6E3630D2-8BAA-1361-CF69-BB7F8EED8A25}"/>
          </ac:picMkLst>
        </pc:picChg>
      </pc:sldChg>
      <pc:sldChg chg="addSp delSp modSp add mod">
        <pc:chgData name="伊健 杜" userId="e69aded81da48593" providerId="LiveId" clId="{CC7C7BC4-EEE8-4F79-8F24-10457C27808C}" dt="2022-10-18T13:47:10.385" v="3627"/>
        <pc:sldMkLst>
          <pc:docMk/>
          <pc:sldMk cId="3199731061" sldId="1122"/>
        </pc:sldMkLst>
        <pc:spChg chg="mod">
          <ac:chgData name="伊健 杜" userId="e69aded81da48593" providerId="LiveId" clId="{CC7C7BC4-EEE8-4F79-8F24-10457C27808C}" dt="2022-10-18T13:47:10.385" v="3627"/>
          <ac:spMkLst>
            <pc:docMk/>
            <pc:sldMk cId="3199731061" sldId="1122"/>
            <ac:spMk id="6" creationId="{F83A6AC8-56F1-EB9E-DD47-C1CFF9753BBA}"/>
          </ac:spMkLst>
        </pc:spChg>
        <pc:spChg chg="mod">
          <ac:chgData name="伊健 杜" userId="e69aded81da48593" providerId="LiveId" clId="{CC7C7BC4-EEE8-4F79-8F24-10457C27808C}" dt="2022-10-18T13:47:10.385" v="3627"/>
          <ac:spMkLst>
            <pc:docMk/>
            <pc:sldMk cId="3199731061" sldId="1122"/>
            <ac:spMk id="7" creationId="{8A134A8E-94C3-0EE7-C065-45DB3136BA45}"/>
          </ac:spMkLst>
        </pc:spChg>
        <pc:picChg chg="del mod">
          <ac:chgData name="伊健 杜" userId="e69aded81da48593" providerId="LiveId" clId="{CC7C7BC4-EEE8-4F79-8F24-10457C27808C}" dt="2022-10-18T05:31:24.510" v="1406" actId="478"/>
          <ac:picMkLst>
            <pc:docMk/>
            <pc:sldMk cId="3199731061" sldId="1122"/>
            <ac:picMk id="11266" creationId="{6E3630D2-8BAA-1361-CF69-BB7F8EED8A25}"/>
          </ac:picMkLst>
        </pc:picChg>
        <pc:picChg chg="add mod">
          <ac:chgData name="伊健 杜" userId="e69aded81da48593" providerId="LiveId" clId="{CC7C7BC4-EEE8-4F79-8F24-10457C27808C}" dt="2022-10-18T05:32:24.064" v="1483" actId="1076"/>
          <ac:picMkLst>
            <pc:docMk/>
            <pc:sldMk cId="3199731061" sldId="1122"/>
            <ac:picMk id="13314" creationId="{C3D23A43-677B-C772-97D8-97B75686D167}"/>
          </ac:picMkLst>
        </pc:picChg>
      </pc:sldChg>
      <pc:sldChg chg="modSp add mod">
        <pc:chgData name="伊健 杜" userId="e69aded81da48593" providerId="LiveId" clId="{CC7C7BC4-EEE8-4F79-8F24-10457C27808C}" dt="2022-10-18T13:47:10.385" v="3627"/>
        <pc:sldMkLst>
          <pc:docMk/>
          <pc:sldMk cId="3671302223" sldId="1123"/>
        </pc:sldMkLst>
        <pc:spChg chg="mod">
          <ac:chgData name="伊健 杜" userId="e69aded81da48593" providerId="LiveId" clId="{CC7C7BC4-EEE8-4F79-8F24-10457C27808C}" dt="2022-10-18T13:47:10.385" v="3627"/>
          <ac:spMkLst>
            <pc:docMk/>
            <pc:sldMk cId="3671302223" sldId="1123"/>
            <ac:spMk id="2" creationId="{43A1F068-3985-0295-71CD-975E87AAC153}"/>
          </ac:spMkLst>
        </pc:spChg>
      </pc:sldChg>
      <pc:sldChg chg="addSp delSp modSp add mod">
        <pc:chgData name="伊健 杜" userId="e69aded81da48593" providerId="LiveId" clId="{CC7C7BC4-EEE8-4F79-8F24-10457C27808C}" dt="2022-10-18T13:47:10.385" v="3627"/>
        <pc:sldMkLst>
          <pc:docMk/>
          <pc:sldMk cId="3824985032" sldId="1124"/>
        </pc:sldMkLst>
        <pc:spChg chg="mod">
          <ac:chgData name="伊健 杜" userId="e69aded81da48593" providerId="LiveId" clId="{CC7C7BC4-EEE8-4F79-8F24-10457C27808C}" dt="2022-10-18T05:35:22.664" v="1673"/>
          <ac:spMkLst>
            <pc:docMk/>
            <pc:sldMk cId="3824985032" sldId="1124"/>
            <ac:spMk id="6" creationId="{F83A6AC8-56F1-EB9E-DD47-C1CFF9753BBA}"/>
          </ac:spMkLst>
        </pc:spChg>
        <pc:spChg chg="mod">
          <ac:chgData name="伊健 杜" userId="e69aded81da48593" providerId="LiveId" clId="{CC7C7BC4-EEE8-4F79-8F24-10457C27808C}" dt="2022-10-18T13:47:10.385" v="3627"/>
          <ac:spMkLst>
            <pc:docMk/>
            <pc:sldMk cId="3824985032" sldId="1124"/>
            <ac:spMk id="7" creationId="{8A134A8E-94C3-0EE7-C065-45DB3136BA45}"/>
          </ac:spMkLst>
        </pc:spChg>
        <pc:picChg chg="del">
          <ac:chgData name="伊健 杜" userId="e69aded81da48593" providerId="LiveId" clId="{CC7C7BC4-EEE8-4F79-8F24-10457C27808C}" dt="2022-10-18T05:36:18.416" v="1750" actId="478"/>
          <ac:picMkLst>
            <pc:docMk/>
            <pc:sldMk cId="3824985032" sldId="1124"/>
            <ac:picMk id="8194" creationId="{D86E1E92-DE65-8696-0D5B-8C3D73116BD5}"/>
          </ac:picMkLst>
        </pc:picChg>
        <pc:picChg chg="add mod">
          <ac:chgData name="伊健 杜" userId="e69aded81da48593" providerId="LiveId" clId="{CC7C7BC4-EEE8-4F79-8F24-10457C27808C}" dt="2022-10-18T05:36:39.641" v="1752" actId="1076"/>
          <ac:picMkLst>
            <pc:docMk/>
            <pc:sldMk cId="3824985032" sldId="1124"/>
            <ac:picMk id="14338" creationId="{A0EA03A5-D911-2D6C-9310-A68F39F1016A}"/>
          </ac:picMkLst>
        </pc:picChg>
        <pc:picChg chg="add del">
          <ac:chgData name="伊健 杜" userId="e69aded81da48593" providerId="LiveId" clId="{CC7C7BC4-EEE8-4F79-8F24-10457C27808C}" dt="2022-10-18T05:36:58.833" v="1754"/>
          <ac:picMkLst>
            <pc:docMk/>
            <pc:sldMk cId="3824985032" sldId="1124"/>
            <ac:picMk id="14340" creationId="{C672F5C6-059B-A37E-9413-024F3D739E5C}"/>
          </ac:picMkLst>
        </pc:picChg>
      </pc:sldChg>
      <pc:sldChg chg="addSp delSp modSp add mod">
        <pc:chgData name="伊健 杜" userId="e69aded81da48593" providerId="LiveId" clId="{CC7C7BC4-EEE8-4F79-8F24-10457C27808C}" dt="2022-10-18T13:47:10.385" v="3627"/>
        <pc:sldMkLst>
          <pc:docMk/>
          <pc:sldMk cId="700929601" sldId="1125"/>
        </pc:sldMkLst>
        <pc:spChg chg="mod">
          <ac:chgData name="伊健 杜" userId="e69aded81da48593" providerId="LiveId" clId="{CC7C7BC4-EEE8-4F79-8F24-10457C27808C}" dt="2022-10-18T05:37:02.511" v="1757" actId="20577"/>
          <ac:spMkLst>
            <pc:docMk/>
            <pc:sldMk cId="700929601" sldId="1125"/>
            <ac:spMk id="6" creationId="{F83A6AC8-56F1-EB9E-DD47-C1CFF9753BBA}"/>
          </ac:spMkLst>
        </pc:spChg>
        <pc:spChg chg="mod">
          <ac:chgData name="伊健 杜" userId="e69aded81da48593" providerId="LiveId" clId="{CC7C7BC4-EEE8-4F79-8F24-10457C27808C}" dt="2022-10-18T13:47:10.385" v="3627"/>
          <ac:spMkLst>
            <pc:docMk/>
            <pc:sldMk cId="700929601" sldId="1125"/>
            <ac:spMk id="7" creationId="{8A134A8E-94C3-0EE7-C065-45DB3136BA45}"/>
          </ac:spMkLst>
        </pc:spChg>
        <pc:picChg chg="del">
          <ac:chgData name="伊健 杜" userId="e69aded81da48593" providerId="LiveId" clId="{CC7C7BC4-EEE8-4F79-8F24-10457C27808C}" dt="2022-10-18T05:37:23.795" v="1800" actId="478"/>
          <ac:picMkLst>
            <pc:docMk/>
            <pc:sldMk cId="700929601" sldId="1125"/>
            <ac:picMk id="14338" creationId="{A0EA03A5-D911-2D6C-9310-A68F39F1016A}"/>
          </ac:picMkLst>
        </pc:picChg>
        <pc:picChg chg="add mod">
          <ac:chgData name="伊健 杜" userId="e69aded81da48593" providerId="LiveId" clId="{CC7C7BC4-EEE8-4F79-8F24-10457C27808C}" dt="2022-10-18T05:37:27.995" v="1804" actId="1076"/>
          <ac:picMkLst>
            <pc:docMk/>
            <pc:sldMk cId="700929601" sldId="1125"/>
            <ac:picMk id="15362" creationId="{4DE61E9E-B953-0D0E-765B-62805E6628E8}"/>
          </ac:picMkLst>
        </pc:picChg>
      </pc:sldChg>
      <pc:sldChg chg="addSp delSp modSp add mod">
        <pc:chgData name="伊健 杜" userId="e69aded81da48593" providerId="LiveId" clId="{CC7C7BC4-EEE8-4F79-8F24-10457C27808C}" dt="2022-10-18T13:47:10.385" v="3627"/>
        <pc:sldMkLst>
          <pc:docMk/>
          <pc:sldMk cId="739487469" sldId="1126"/>
        </pc:sldMkLst>
        <pc:spChg chg="mod">
          <ac:chgData name="伊健 杜" userId="e69aded81da48593" providerId="LiveId" clId="{CC7C7BC4-EEE8-4F79-8F24-10457C27808C}" dt="2022-10-18T13:47:10.385" v="3627"/>
          <ac:spMkLst>
            <pc:docMk/>
            <pc:sldMk cId="739487469" sldId="1126"/>
            <ac:spMk id="7" creationId="{8A134A8E-94C3-0EE7-C065-45DB3136BA45}"/>
          </ac:spMkLst>
        </pc:spChg>
        <pc:picChg chg="del mod">
          <ac:chgData name="伊健 杜" userId="e69aded81da48593" providerId="LiveId" clId="{CC7C7BC4-EEE8-4F79-8F24-10457C27808C}" dt="2022-10-18T05:38:24.364" v="1866" actId="478"/>
          <ac:picMkLst>
            <pc:docMk/>
            <pc:sldMk cId="739487469" sldId="1126"/>
            <ac:picMk id="15362" creationId="{4DE61E9E-B953-0D0E-765B-62805E6628E8}"/>
          </ac:picMkLst>
        </pc:picChg>
        <pc:picChg chg="add del mod">
          <ac:chgData name="伊健 杜" userId="e69aded81da48593" providerId="LiveId" clId="{CC7C7BC4-EEE8-4F79-8F24-10457C27808C}" dt="2022-10-18T05:40:55.016" v="1869" actId="478"/>
          <ac:picMkLst>
            <pc:docMk/>
            <pc:sldMk cId="739487469" sldId="1126"/>
            <ac:picMk id="16386" creationId="{3FA2E5EE-2CC9-DF59-60E9-FB590E2A0750}"/>
          </ac:picMkLst>
        </pc:picChg>
        <pc:picChg chg="add mod">
          <ac:chgData name="伊健 杜" userId="e69aded81da48593" providerId="LiveId" clId="{CC7C7BC4-EEE8-4F79-8F24-10457C27808C}" dt="2022-10-18T05:41:41.673" v="1965" actId="1076"/>
          <ac:picMkLst>
            <pc:docMk/>
            <pc:sldMk cId="739487469" sldId="1126"/>
            <ac:picMk id="16388" creationId="{7A8CE0DB-8F43-DD53-2603-9FDE7F57C9F7}"/>
          </ac:picMkLst>
        </pc:picChg>
      </pc:sldChg>
      <pc:sldChg chg="addSp delSp modSp new mod">
        <pc:chgData name="伊健 杜" userId="e69aded81da48593" providerId="LiveId" clId="{CC7C7BC4-EEE8-4F79-8F24-10457C27808C}" dt="2022-10-19T15:16:27.134" v="4458"/>
        <pc:sldMkLst>
          <pc:docMk/>
          <pc:sldMk cId="833358025" sldId="1127"/>
        </pc:sldMkLst>
        <pc:spChg chg="del">
          <ac:chgData name="伊健 杜" userId="e69aded81da48593" providerId="LiveId" clId="{CC7C7BC4-EEE8-4F79-8F24-10457C27808C}" dt="2022-10-18T13:29:45.230" v="3026" actId="478"/>
          <ac:spMkLst>
            <pc:docMk/>
            <pc:sldMk cId="833358025" sldId="1127"/>
            <ac:spMk id="2" creationId="{DB0BB703-BCC8-5D14-9373-61F479A46221}"/>
          </ac:spMkLst>
        </pc:spChg>
        <pc:spChg chg="del">
          <ac:chgData name="伊健 杜" userId="e69aded81da48593" providerId="LiveId" clId="{CC7C7BC4-EEE8-4F79-8F24-10457C27808C}" dt="2022-10-18T13:29:45.230" v="3026" actId="478"/>
          <ac:spMkLst>
            <pc:docMk/>
            <pc:sldMk cId="833358025" sldId="1127"/>
            <ac:spMk id="3" creationId="{86DB13E1-732D-0E5D-DB00-6AD741218EFE}"/>
          </ac:spMkLst>
        </pc:spChg>
        <pc:spChg chg="add mod">
          <ac:chgData name="伊健 杜" userId="e69aded81da48593" providerId="LiveId" clId="{CC7C7BC4-EEE8-4F79-8F24-10457C27808C}" dt="2022-10-18T13:47:10.385" v="3627"/>
          <ac:spMkLst>
            <pc:docMk/>
            <pc:sldMk cId="833358025" sldId="1127"/>
            <ac:spMk id="4" creationId="{0EA6604D-BBCB-52CC-89DE-9C52BD52019F}"/>
          </ac:spMkLst>
        </pc:spChg>
        <pc:inkChg chg="add">
          <ac:chgData name="伊健 杜" userId="e69aded81da48593" providerId="LiveId" clId="{CC7C7BC4-EEE8-4F79-8F24-10457C27808C}" dt="2022-10-19T15:16:27.134" v="4458"/>
          <ac:inkMkLst>
            <pc:docMk/>
            <pc:sldMk cId="833358025" sldId="1127"/>
            <ac:inkMk id="2" creationId="{CC84F3B5-DD5C-0DBC-2ABD-6BA7EE35FA2C}"/>
          </ac:inkMkLst>
        </pc:inkChg>
      </pc:sldChg>
      <pc:sldChg chg="addSp delSp modSp add mod">
        <pc:chgData name="伊健 杜" userId="e69aded81da48593" providerId="LiveId" clId="{CC7C7BC4-EEE8-4F79-8F24-10457C27808C}" dt="2022-10-18T13:47:10.385" v="3627"/>
        <pc:sldMkLst>
          <pc:docMk/>
          <pc:sldMk cId="3531622277" sldId="1128"/>
        </pc:sldMkLst>
        <pc:spChg chg="mod">
          <ac:chgData name="伊健 杜" userId="e69aded81da48593" providerId="LiveId" clId="{CC7C7BC4-EEE8-4F79-8F24-10457C27808C}" dt="2022-10-18T13:47:10.385" v="3627"/>
          <ac:spMkLst>
            <pc:docMk/>
            <pc:sldMk cId="3531622277" sldId="1128"/>
            <ac:spMk id="7" creationId="{8A134A8E-94C3-0EE7-C065-45DB3136BA45}"/>
          </ac:spMkLst>
        </pc:spChg>
        <pc:picChg chg="del">
          <ac:chgData name="伊健 杜" userId="e69aded81da48593" providerId="LiveId" clId="{CC7C7BC4-EEE8-4F79-8F24-10457C27808C}" dt="2022-10-18T05:42:21.287" v="2069" actId="478"/>
          <ac:picMkLst>
            <pc:docMk/>
            <pc:sldMk cId="3531622277" sldId="1128"/>
            <ac:picMk id="15362" creationId="{4DE61E9E-B953-0D0E-765B-62805E6628E8}"/>
          </ac:picMkLst>
        </pc:picChg>
        <pc:picChg chg="add mod">
          <ac:chgData name="伊健 杜" userId="e69aded81da48593" providerId="LiveId" clId="{CC7C7BC4-EEE8-4F79-8F24-10457C27808C}" dt="2022-10-18T05:43:29.344" v="2073" actId="1076"/>
          <ac:picMkLst>
            <pc:docMk/>
            <pc:sldMk cId="3531622277" sldId="1128"/>
            <ac:picMk id="17410" creationId="{1C2E6AEE-D1AF-B465-0278-AA2FC88747C3}"/>
          </ac:picMkLst>
        </pc:picChg>
      </pc:sldChg>
      <pc:sldChg chg="modSp add mod">
        <pc:chgData name="伊健 杜" userId="e69aded81da48593" providerId="LiveId" clId="{CC7C7BC4-EEE8-4F79-8F24-10457C27808C}" dt="2022-10-18T13:47:10.385" v="3627"/>
        <pc:sldMkLst>
          <pc:docMk/>
          <pc:sldMk cId="3951542382" sldId="1129"/>
        </pc:sldMkLst>
        <pc:spChg chg="mod">
          <ac:chgData name="伊健 杜" userId="e69aded81da48593" providerId="LiveId" clId="{CC7C7BC4-EEE8-4F79-8F24-10457C27808C}" dt="2022-10-18T13:47:10.385" v="3627"/>
          <ac:spMkLst>
            <pc:docMk/>
            <pc:sldMk cId="3951542382" sldId="1129"/>
            <ac:spMk id="2" creationId="{43A1F068-3985-0295-71CD-975E87AAC153}"/>
          </ac:spMkLst>
        </pc:spChg>
      </pc:sldChg>
      <pc:sldChg chg="addSp delSp modSp add del mod ord">
        <pc:chgData name="伊健 杜" userId="e69aded81da48593" providerId="LiveId" clId="{CC7C7BC4-EEE8-4F79-8F24-10457C27808C}" dt="2022-10-18T13:47:10.385" v="3627"/>
        <pc:sldMkLst>
          <pc:docMk/>
          <pc:sldMk cId="3202789022" sldId="1130"/>
        </pc:sldMkLst>
        <pc:spChg chg="mod">
          <ac:chgData name="伊健 杜" userId="e69aded81da48593" providerId="LiveId" clId="{CC7C7BC4-EEE8-4F79-8F24-10457C27808C}" dt="2022-10-18T13:47:10.385" v="3627"/>
          <ac:spMkLst>
            <pc:docMk/>
            <pc:sldMk cId="3202789022" sldId="1130"/>
            <ac:spMk id="6" creationId="{F83A6AC8-56F1-EB9E-DD47-C1CFF9753BBA}"/>
          </ac:spMkLst>
        </pc:spChg>
        <pc:spChg chg="mod">
          <ac:chgData name="伊健 杜" userId="e69aded81da48593" providerId="LiveId" clId="{CC7C7BC4-EEE8-4F79-8F24-10457C27808C}" dt="2022-10-18T13:47:10.385" v="3627"/>
          <ac:spMkLst>
            <pc:docMk/>
            <pc:sldMk cId="3202789022" sldId="1130"/>
            <ac:spMk id="7" creationId="{8A134A8E-94C3-0EE7-C065-45DB3136BA45}"/>
          </ac:spMkLst>
        </pc:spChg>
        <pc:picChg chg="add mod">
          <ac:chgData name="伊健 杜" userId="e69aded81da48593" providerId="LiveId" clId="{CC7C7BC4-EEE8-4F79-8F24-10457C27808C}" dt="2022-10-18T11:25:52.926" v="2292" actId="1076"/>
          <ac:picMkLst>
            <pc:docMk/>
            <pc:sldMk cId="3202789022" sldId="1130"/>
            <ac:picMk id="1026" creationId="{BED37056-2174-4EE6-5FE7-D50F9857C930}"/>
          </ac:picMkLst>
        </pc:picChg>
        <pc:picChg chg="del mod">
          <ac:chgData name="伊健 杜" userId="e69aded81da48593" providerId="LiveId" clId="{CC7C7BC4-EEE8-4F79-8F24-10457C27808C}" dt="2022-10-18T11:25:18.309" v="2286" actId="478"/>
          <ac:picMkLst>
            <pc:docMk/>
            <pc:sldMk cId="3202789022" sldId="1130"/>
            <ac:picMk id="17410" creationId="{1C2E6AEE-D1AF-B465-0278-AA2FC88747C3}"/>
          </ac:picMkLst>
        </pc:picChg>
      </pc:sldChg>
      <pc:sldChg chg="addSp delSp modSp add mod">
        <pc:chgData name="伊健 杜" userId="e69aded81da48593" providerId="LiveId" clId="{CC7C7BC4-EEE8-4F79-8F24-10457C27808C}" dt="2022-10-18T13:47:10.385" v="3627"/>
        <pc:sldMkLst>
          <pc:docMk/>
          <pc:sldMk cId="1358453517" sldId="1131"/>
        </pc:sldMkLst>
        <pc:spChg chg="mod">
          <ac:chgData name="伊健 杜" userId="e69aded81da48593" providerId="LiveId" clId="{CC7C7BC4-EEE8-4F79-8F24-10457C27808C}" dt="2022-10-18T13:47:10.385" v="3627"/>
          <ac:spMkLst>
            <pc:docMk/>
            <pc:sldMk cId="1358453517" sldId="1131"/>
            <ac:spMk id="6" creationId="{F83A6AC8-56F1-EB9E-DD47-C1CFF9753BBA}"/>
          </ac:spMkLst>
        </pc:spChg>
        <pc:spChg chg="mod">
          <ac:chgData name="伊健 杜" userId="e69aded81da48593" providerId="LiveId" clId="{CC7C7BC4-EEE8-4F79-8F24-10457C27808C}" dt="2022-10-18T13:47:10.385" v="3627"/>
          <ac:spMkLst>
            <pc:docMk/>
            <pc:sldMk cId="1358453517" sldId="1131"/>
            <ac:spMk id="7" creationId="{8A134A8E-94C3-0EE7-C065-45DB3136BA45}"/>
          </ac:spMkLst>
        </pc:spChg>
        <pc:picChg chg="del">
          <ac:chgData name="伊健 杜" userId="e69aded81da48593" providerId="LiveId" clId="{CC7C7BC4-EEE8-4F79-8F24-10457C27808C}" dt="2022-10-18T11:36:34.087" v="2377" actId="478"/>
          <ac:picMkLst>
            <pc:docMk/>
            <pc:sldMk cId="1358453517" sldId="1131"/>
            <ac:picMk id="1026" creationId="{BED37056-2174-4EE6-5FE7-D50F9857C930}"/>
          </ac:picMkLst>
        </pc:picChg>
        <pc:picChg chg="add del mod">
          <ac:chgData name="伊健 杜" userId="e69aded81da48593" providerId="LiveId" clId="{CC7C7BC4-EEE8-4F79-8F24-10457C27808C}" dt="2022-10-18T11:50:13.974" v="2840" actId="478"/>
          <ac:picMkLst>
            <pc:docMk/>
            <pc:sldMk cId="1358453517" sldId="1131"/>
            <ac:picMk id="5122" creationId="{5792614B-9C67-DA80-DC8D-8EB41C3E61B8}"/>
          </ac:picMkLst>
        </pc:picChg>
        <pc:picChg chg="add mod">
          <ac:chgData name="伊健 杜" userId="e69aded81da48593" providerId="LiveId" clId="{CC7C7BC4-EEE8-4F79-8F24-10457C27808C}" dt="2022-10-18T11:54:06.699" v="2843" actId="1076"/>
          <ac:picMkLst>
            <pc:docMk/>
            <pc:sldMk cId="1358453517" sldId="1131"/>
            <ac:picMk id="5124" creationId="{1A860367-4B38-127D-3A76-3AEE6BE0FDDC}"/>
          </ac:picMkLst>
        </pc:picChg>
      </pc:sldChg>
      <pc:sldChg chg="addSp delSp modSp add mod">
        <pc:chgData name="伊健 杜" userId="e69aded81da48593" providerId="LiveId" clId="{CC7C7BC4-EEE8-4F79-8F24-10457C27808C}" dt="2022-10-18T13:47:10.385" v="3627"/>
        <pc:sldMkLst>
          <pc:docMk/>
          <pc:sldMk cId="1084242262" sldId="1132"/>
        </pc:sldMkLst>
        <pc:spChg chg="mod">
          <ac:chgData name="伊健 杜" userId="e69aded81da48593" providerId="LiveId" clId="{CC7C7BC4-EEE8-4F79-8F24-10457C27808C}" dt="2022-10-18T13:47:10.385" v="3627"/>
          <ac:spMkLst>
            <pc:docMk/>
            <pc:sldMk cId="1084242262" sldId="1132"/>
            <ac:spMk id="6" creationId="{F83A6AC8-56F1-EB9E-DD47-C1CFF9753BBA}"/>
          </ac:spMkLst>
        </pc:spChg>
        <pc:spChg chg="mod">
          <ac:chgData name="伊健 杜" userId="e69aded81da48593" providerId="LiveId" clId="{CC7C7BC4-EEE8-4F79-8F24-10457C27808C}" dt="2022-10-18T13:47:10.385" v="3627"/>
          <ac:spMkLst>
            <pc:docMk/>
            <pc:sldMk cId="1084242262" sldId="1132"/>
            <ac:spMk id="7" creationId="{8A134A8E-94C3-0EE7-C065-45DB3136BA45}"/>
          </ac:spMkLst>
        </pc:spChg>
        <pc:picChg chg="del">
          <ac:chgData name="伊健 杜" userId="e69aded81da48593" providerId="LiveId" clId="{CC7C7BC4-EEE8-4F79-8F24-10457C27808C}" dt="2022-10-18T11:38:51.791" v="2406" actId="478"/>
          <ac:picMkLst>
            <pc:docMk/>
            <pc:sldMk cId="1084242262" sldId="1132"/>
            <ac:picMk id="1026" creationId="{BED37056-2174-4EE6-5FE7-D50F9857C930}"/>
          </ac:picMkLst>
        </pc:picChg>
        <pc:picChg chg="add mod">
          <ac:chgData name="伊健 杜" userId="e69aded81da48593" providerId="LiveId" clId="{CC7C7BC4-EEE8-4F79-8F24-10457C27808C}" dt="2022-10-18T11:56:10.216" v="2846" actId="1076"/>
          <ac:picMkLst>
            <pc:docMk/>
            <pc:sldMk cId="1084242262" sldId="1132"/>
            <ac:picMk id="4098" creationId="{7DE63D62-34AF-4908-6125-C1F22E0E861D}"/>
          </ac:picMkLst>
        </pc:picChg>
      </pc:sldChg>
      <pc:sldChg chg="modSp add mod">
        <pc:chgData name="伊健 杜" userId="e69aded81da48593" providerId="LiveId" clId="{CC7C7BC4-EEE8-4F79-8F24-10457C27808C}" dt="2022-10-18T13:47:10.385" v="3627"/>
        <pc:sldMkLst>
          <pc:docMk/>
          <pc:sldMk cId="1117363478" sldId="1133"/>
        </pc:sldMkLst>
        <pc:spChg chg="mod">
          <ac:chgData name="伊健 杜" userId="e69aded81da48593" providerId="LiveId" clId="{CC7C7BC4-EEE8-4F79-8F24-10457C27808C}" dt="2022-10-18T13:47:10.385" v="3627"/>
          <ac:spMkLst>
            <pc:docMk/>
            <pc:sldMk cId="1117363478" sldId="1133"/>
            <ac:spMk id="2" creationId="{43A1F068-3985-0295-71CD-975E87AAC153}"/>
          </ac:spMkLst>
        </pc:spChg>
      </pc:sldChg>
      <pc:sldChg chg="modSp add mod">
        <pc:chgData name="伊健 杜" userId="e69aded81da48593" providerId="LiveId" clId="{CC7C7BC4-EEE8-4F79-8F24-10457C27808C}" dt="2022-10-18T13:47:10.385" v="3627"/>
        <pc:sldMkLst>
          <pc:docMk/>
          <pc:sldMk cId="1002926207" sldId="1134"/>
        </pc:sldMkLst>
        <pc:spChg chg="mod">
          <ac:chgData name="伊健 杜" userId="e69aded81da48593" providerId="LiveId" clId="{CC7C7BC4-EEE8-4F79-8F24-10457C27808C}" dt="2022-10-18T13:47:10.385" v="3627"/>
          <ac:spMkLst>
            <pc:docMk/>
            <pc:sldMk cId="1002926207" sldId="1134"/>
            <ac:spMk id="2" creationId="{43A1F068-3985-0295-71CD-975E87AAC153}"/>
          </ac:spMkLst>
        </pc:spChg>
      </pc:sldChg>
      <pc:sldChg chg="modSp add del mod">
        <pc:chgData name="伊健 杜" userId="e69aded81da48593" providerId="LiveId" clId="{CC7C7BC4-EEE8-4F79-8F24-10457C27808C}" dt="2022-10-18T11:56:46.669" v="2847" actId="47"/>
        <pc:sldMkLst>
          <pc:docMk/>
          <pc:sldMk cId="1376909438" sldId="1135"/>
        </pc:sldMkLst>
        <pc:spChg chg="mod">
          <ac:chgData name="伊健 杜" userId="e69aded81da48593" providerId="LiveId" clId="{CC7C7BC4-EEE8-4F79-8F24-10457C27808C}" dt="2022-10-18T11:42:40.053" v="2551" actId="20577"/>
          <ac:spMkLst>
            <pc:docMk/>
            <pc:sldMk cId="1376909438" sldId="1135"/>
            <ac:spMk id="6" creationId="{F83A6AC8-56F1-EB9E-DD47-C1CFF9753BBA}"/>
          </ac:spMkLst>
        </pc:spChg>
      </pc:sldChg>
      <pc:sldChg chg="addSp modSp add mod">
        <pc:chgData name="伊健 杜" userId="e69aded81da48593" providerId="LiveId" clId="{CC7C7BC4-EEE8-4F79-8F24-10457C27808C}" dt="2022-10-18T13:47:10.385" v="3627"/>
        <pc:sldMkLst>
          <pc:docMk/>
          <pc:sldMk cId="73485093" sldId="1136"/>
        </pc:sldMkLst>
        <pc:spChg chg="mod">
          <ac:chgData name="伊健 杜" userId="e69aded81da48593" providerId="LiveId" clId="{CC7C7BC4-EEE8-4F79-8F24-10457C27808C}" dt="2022-10-18T13:47:10.385" v="3627"/>
          <ac:spMkLst>
            <pc:docMk/>
            <pc:sldMk cId="73485093" sldId="1136"/>
            <ac:spMk id="6" creationId="{F83A6AC8-56F1-EB9E-DD47-C1CFF9753BBA}"/>
          </ac:spMkLst>
        </pc:spChg>
        <pc:spChg chg="mod">
          <ac:chgData name="伊健 杜" userId="e69aded81da48593" providerId="LiveId" clId="{CC7C7BC4-EEE8-4F79-8F24-10457C27808C}" dt="2022-10-18T13:47:10.385" v="3627"/>
          <ac:spMkLst>
            <pc:docMk/>
            <pc:sldMk cId="73485093" sldId="1136"/>
            <ac:spMk id="7" creationId="{8A134A8E-94C3-0EE7-C065-45DB3136BA45}"/>
          </ac:spMkLst>
        </pc:spChg>
        <pc:picChg chg="add mod">
          <ac:chgData name="伊健 杜" userId="e69aded81da48593" providerId="LiveId" clId="{CC7C7BC4-EEE8-4F79-8F24-10457C27808C}" dt="2022-10-18T11:57:13.359" v="2850" actId="14100"/>
          <ac:picMkLst>
            <pc:docMk/>
            <pc:sldMk cId="73485093" sldId="1136"/>
            <ac:picMk id="2050" creationId="{740DB4AC-5B42-E5C1-6601-AE2A688AAD23}"/>
          </ac:picMkLst>
        </pc:picChg>
      </pc:sldChg>
      <pc:sldChg chg="addSp delSp modSp add mod">
        <pc:chgData name="伊健 杜" userId="e69aded81da48593" providerId="LiveId" clId="{CC7C7BC4-EEE8-4F79-8F24-10457C27808C}" dt="2022-10-18T13:47:10.385" v="3627"/>
        <pc:sldMkLst>
          <pc:docMk/>
          <pc:sldMk cId="3940146665" sldId="1137"/>
        </pc:sldMkLst>
        <pc:spChg chg="mod">
          <ac:chgData name="伊健 杜" userId="e69aded81da48593" providerId="LiveId" clId="{CC7C7BC4-EEE8-4F79-8F24-10457C27808C}" dt="2022-10-18T13:47:10.385" v="3627"/>
          <ac:spMkLst>
            <pc:docMk/>
            <pc:sldMk cId="3940146665" sldId="1137"/>
            <ac:spMk id="6" creationId="{F83A6AC8-56F1-EB9E-DD47-C1CFF9753BBA}"/>
          </ac:spMkLst>
        </pc:spChg>
        <pc:spChg chg="mod">
          <ac:chgData name="伊健 杜" userId="e69aded81da48593" providerId="LiveId" clId="{CC7C7BC4-EEE8-4F79-8F24-10457C27808C}" dt="2022-10-18T13:47:10.385" v="3627"/>
          <ac:spMkLst>
            <pc:docMk/>
            <pc:sldMk cId="3940146665" sldId="1137"/>
            <ac:spMk id="7" creationId="{8A134A8E-94C3-0EE7-C065-45DB3136BA45}"/>
          </ac:spMkLst>
        </pc:spChg>
        <pc:picChg chg="add mod">
          <ac:chgData name="伊健 杜" userId="e69aded81da48593" providerId="LiveId" clId="{CC7C7BC4-EEE8-4F79-8F24-10457C27808C}" dt="2022-10-18T12:59:19.782" v="3022" actId="1076"/>
          <ac:picMkLst>
            <pc:docMk/>
            <pc:sldMk cId="3940146665" sldId="1137"/>
            <ac:picMk id="6146" creationId="{41F78B7A-78FE-3FF1-09A7-95ADD9E373AC}"/>
          </ac:picMkLst>
        </pc:picChg>
        <pc:picChg chg="del">
          <ac:chgData name="伊健 杜" userId="e69aded81da48593" providerId="LiveId" clId="{CC7C7BC4-EEE8-4F79-8F24-10457C27808C}" dt="2022-10-18T12:59:16.132" v="3019" actId="478"/>
          <ac:picMkLst>
            <pc:docMk/>
            <pc:sldMk cId="3940146665" sldId="1137"/>
            <ac:picMk id="14338" creationId="{A0EA03A5-D911-2D6C-9310-A68F39F1016A}"/>
          </ac:picMkLst>
        </pc:picChg>
      </pc:sldChg>
      <pc:sldChg chg="addSp delSp modSp add mod">
        <pc:chgData name="伊健 杜" userId="e69aded81da48593" providerId="LiveId" clId="{CC7C7BC4-EEE8-4F79-8F24-10457C27808C}" dt="2022-10-18T13:47:10.385" v="3627"/>
        <pc:sldMkLst>
          <pc:docMk/>
          <pc:sldMk cId="4260008325" sldId="1138"/>
        </pc:sldMkLst>
        <pc:spChg chg="add mod">
          <ac:chgData name="伊健 杜" userId="e69aded81da48593" providerId="LiveId" clId="{CC7C7BC4-EEE8-4F79-8F24-10457C27808C}" dt="2022-10-18T13:47:10.385" v="3627"/>
          <ac:spMkLst>
            <pc:docMk/>
            <pc:sldMk cId="4260008325" sldId="1138"/>
            <ac:spMk id="2" creationId="{6A3A71D0-B15D-6B88-B3C9-2DA12BD1304A}"/>
          </ac:spMkLst>
        </pc:spChg>
        <pc:spChg chg="mod">
          <ac:chgData name="伊健 杜" userId="e69aded81da48593" providerId="LiveId" clId="{CC7C7BC4-EEE8-4F79-8F24-10457C27808C}" dt="2022-10-18T13:47:10.385" v="3627"/>
          <ac:spMkLst>
            <pc:docMk/>
            <pc:sldMk cId="4260008325" sldId="1138"/>
            <ac:spMk id="6" creationId="{F83A6AC8-56F1-EB9E-DD47-C1CFF9753BBA}"/>
          </ac:spMkLst>
        </pc:spChg>
        <pc:spChg chg="mod">
          <ac:chgData name="伊健 杜" userId="e69aded81da48593" providerId="LiveId" clId="{CC7C7BC4-EEE8-4F79-8F24-10457C27808C}" dt="2022-10-18T13:47:10.385" v="3627"/>
          <ac:spMkLst>
            <pc:docMk/>
            <pc:sldMk cId="4260008325" sldId="1138"/>
            <ac:spMk id="7" creationId="{8A134A8E-94C3-0EE7-C065-45DB3136BA45}"/>
          </ac:spMkLst>
        </pc:spChg>
        <pc:picChg chg="add mod">
          <ac:chgData name="伊健 杜" userId="e69aded81da48593" providerId="LiveId" clId="{CC7C7BC4-EEE8-4F79-8F24-10457C27808C}" dt="2022-10-18T12:59:40.909" v="3024" actId="1076"/>
          <ac:picMkLst>
            <pc:docMk/>
            <pc:sldMk cId="4260008325" sldId="1138"/>
            <ac:picMk id="7170" creationId="{4D95AE6D-0BFA-1040-D2FE-58628CAB7022}"/>
          </ac:picMkLst>
        </pc:picChg>
        <pc:picChg chg="del">
          <ac:chgData name="伊健 杜" userId="e69aded81da48593" providerId="LiveId" clId="{CC7C7BC4-EEE8-4F79-8F24-10457C27808C}" dt="2022-10-18T12:41:48.153" v="3018" actId="478"/>
          <ac:picMkLst>
            <pc:docMk/>
            <pc:sldMk cId="4260008325" sldId="1138"/>
            <ac:picMk id="14338" creationId="{A0EA03A5-D911-2D6C-9310-A68F39F1016A}"/>
          </ac:picMkLst>
        </pc:picChg>
      </pc:sldChg>
      <pc:sldChg chg="modSp add mod">
        <pc:chgData name="伊健 杜" userId="e69aded81da48593" providerId="LiveId" clId="{CC7C7BC4-EEE8-4F79-8F24-10457C27808C}" dt="2022-10-18T13:47:10.385" v="3627"/>
        <pc:sldMkLst>
          <pc:docMk/>
          <pc:sldMk cId="2708693073" sldId="1139"/>
        </pc:sldMkLst>
        <pc:spChg chg="mod">
          <ac:chgData name="伊健 杜" userId="e69aded81da48593" providerId="LiveId" clId="{CC7C7BC4-EEE8-4F79-8F24-10457C27808C}" dt="2022-10-18T13:47:10.385" v="3627"/>
          <ac:spMkLst>
            <pc:docMk/>
            <pc:sldMk cId="2708693073" sldId="1139"/>
            <ac:spMk id="4" creationId="{0EA6604D-BBCB-52CC-89DE-9C52BD52019F}"/>
          </ac:spMkLst>
        </pc:spChg>
      </pc:sldChg>
      <pc:sldChg chg="addSp delSp modSp add mod ord">
        <pc:chgData name="伊健 杜" userId="e69aded81da48593" providerId="LiveId" clId="{CC7C7BC4-EEE8-4F79-8F24-10457C27808C}" dt="2022-10-18T13:47:10.385" v="3627"/>
        <pc:sldMkLst>
          <pc:docMk/>
          <pc:sldMk cId="323648693" sldId="1140"/>
        </pc:sldMkLst>
        <pc:spChg chg="add mod">
          <ac:chgData name="伊健 杜" userId="e69aded81da48593" providerId="LiveId" clId="{CC7C7BC4-EEE8-4F79-8F24-10457C27808C}" dt="2022-10-18T13:47:10.385" v="3627"/>
          <ac:spMkLst>
            <pc:docMk/>
            <pc:sldMk cId="323648693" sldId="1140"/>
            <ac:spMk id="2" creationId="{6D831F36-BE66-EFC9-9E71-D859FE244594}"/>
          </ac:spMkLst>
        </pc:spChg>
        <pc:spChg chg="del mod">
          <ac:chgData name="伊健 杜" userId="e69aded81da48593" providerId="LiveId" clId="{CC7C7BC4-EEE8-4F79-8F24-10457C27808C}" dt="2022-10-18T13:33:20.066" v="3214" actId="21"/>
          <ac:spMkLst>
            <pc:docMk/>
            <pc:sldMk cId="323648693" sldId="1140"/>
            <ac:spMk id="6" creationId="{F83A6AC8-56F1-EB9E-DD47-C1CFF9753BBA}"/>
          </ac:spMkLst>
        </pc:spChg>
        <pc:spChg chg="mod">
          <ac:chgData name="伊健 杜" userId="e69aded81da48593" providerId="LiveId" clId="{CC7C7BC4-EEE8-4F79-8F24-10457C27808C}" dt="2022-10-18T13:47:10.385" v="3627"/>
          <ac:spMkLst>
            <pc:docMk/>
            <pc:sldMk cId="323648693" sldId="1140"/>
            <ac:spMk id="7" creationId="{8A134A8E-94C3-0EE7-C065-45DB3136BA45}"/>
          </ac:spMkLst>
        </pc:spChg>
        <pc:picChg chg="add mod">
          <ac:chgData name="伊健 杜" userId="e69aded81da48593" providerId="LiveId" clId="{CC7C7BC4-EEE8-4F79-8F24-10457C27808C}" dt="2022-10-18T13:35:29.158" v="3297" actId="1076"/>
          <ac:picMkLst>
            <pc:docMk/>
            <pc:sldMk cId="323648693" sldId="1140"/>
            <ac:picMk id="1026" creationId="{29078817-7283-96AD-591C-A52B31A187BE}"/>
          </ac:picMkLst>
        </pc:picChg>
        <pc:picChg chg="del mod">
          <ac:chgData name="伊健 杜" userId="e69aded81da48593" providerId="LiveId" clId="{CC7C7BC4-EEE8-4F79-8F24-10457C27808C}" dt="2022-10-18T13:33:58.895" v="3287" actId="478"/>
          <ac:picMkLst>
            <pc:docMk/>
            <pc:sldMk cId="323648693" sldId="1140"/>
            <ac:picMk id="6146" creationId="{41F78B7A-78FE-3FF1-09A7-95ADD9E373AC}"/>
          </ac:picMkLst>
        </pc:picChg>
      </pc:sldChg>
      <pc:sldChg chg="addSp delSp modSp add mod">
        <pc:chgData name="伊健 杜" userId="e69aded81da48593" providerId="LiveId" clId="{CC7C7BC4-EEE8-4F79-8F24-10457C27808C}" dt="2022-10-18T13:47:10.385" v="3627"/>
        <pc:sldMkLst>
          <pc:docMk/>
          <pc:sldMk cId="3088897928" sldId="1141"/>
        </pc:sldMkLst>
        <pc:spChg chg="mod">
          <ac:chgData name="伊健 杜" userId="e69aded81da48593" providerId="LiveId" clId="{CC7C7BC4-EEE8-4F79-8F24-10457C27808C}" dt="2022-10-18T13:47:10.385" v="3627"/>
          <ac:spMkLst>
            <pc:docMk/>
            <pc:sldMk cId="3088897928" sldId="1141"/>
            <ac:spMk id="2" creationId="{6D831F36-BE66-EFC9-9E71-D859FE244594}"/>
          </ac:spMkLst>
        </pc:spChg>
        <pc:spChg chg="mod">
          <ac:chgData name="伊健 杜" userId="e69aded81da48593" providerId="LiveId" clId="{CC7C7BC4-EEE8-4F79-8F24-10457C27808C}" dt="2022-10-18T13:47:10.385" v="3627"/>
          <ac:spMkLst>
            <pc:docMk/>
            <pc:sldMk cId="3088897928" sldId="1141"/>
            <ac:spMk id="7" creationId="{8A134A8E-94C3-0EE7-C065-45DB3136BA45}"/>
          </ac:spMkLst>
        </pc:spChg>
        <pc:picChg chg="del">
          <ac:chgData name="伊健 杜" userId="e69aded81da48593" providerId="LiveId" clId="{CC7C7BC4-EEE8-4F79-8F24-10457C27808C}" dt="2022-10-18T13:35:38.834" v="3303" actId="478"/>
          <ac:picMkLst>
            <pc:docMk/>
            <pc:sldMk cId="3088897928" sldId="1141"/>
            <ac:picMk id="1026" creationId="{29078817-7283-96AD-591C-A52B31A187BE}"/>
          </ac:picMkLst>
        </pc:picChg>
        <pc:picChg chg="add mod">
          <ac:chgData name="伊健 杜" userId="e69aded81da48593" providerId="LiveId" clId="{CC7C7BC4-EEE8-4F79-8F24-10457C27808C}" dt="2022-10-18T13:36:04.839" v="3306" actId="1076"/>
          <ac:picMkLst>
            <pc:docMk/>
            <pc:sldMk cId="3088897928" sldId="1141"/>
            <ac:picMk id="2050" creationId="{6C84E18E-7CA1-2941-C8B4-013C3DF6474B}"/>
          </ac:picMkLst>
        </pc:picChg>
      </pc:sldChg>
      <pc:sldChg chg="addSp delSp modSp add mod">
        <pc:chgData name="伊健 杜" userId="e69aded81da48593" providerId="LiveId" clId="{CC7C7BC4-EEE8-4F79-8F24-10457C27808C}" dt="2022-10-18T13:47:10.385" v="3627"/>
        <pc:sldMkLst>
          <pc:docMk/>
          <pc:sldMk cId="1060657016" sldId="1142"/>
        </pc:sldMkLst>
        <pc:spChg chg="mod">
          <ac:chgData name="伊健 杜" userId="e69aded81da48593" providerId="LiveId" clId="{CC7C7BC4-EEE8-4F79-8F24-10457C27808C}" dt="2022-10-18T13:37:42.453" v="3407" actId="20577"/>
          <ac:spMkLst>
            <pc:docMk/>
            <pc:sldMk cId="1060657016" sldId="1142"/>
            <ac:spMk id="6" creationId="{F83A6AC8-56F1-EB9E-DD47-C1CFF9753BBA}"/>
          </ac:spMkLst>
        </pc:spChg>
        <pc:spChg chg="mod">
          <ac:chgData name="伊健 杜" userId="e69aded81da48593" providerId="LiveId" clId="{CC7C7BC4-EEE8-4F79-8F24-10457C27808C}" dt="2022-10-18T13:47:10.385" v="3627"/>
          <ac:spMkLst>
            <pc:docMk/>
            <pc:sldMk cId="1060657016" sldId="1142"/>
            <ac:spMk id="7" creationId="{8A134A8E-94C3-0EE7-C065-45DB3136BA45}"/>
          </ac:spMkLst>
        </pc:spChg>
        <pc:picChg chg="add mod">
          <ac:chgData name="伊健 杜" userId="e69aded81da48593" providerId="LiveId" clId="{CC7C7BC4-EEE8-4F79-8F24-10457C27808C}" dt="2022-10-18T13:42:18.045" v="3495" actId="1076"/>
          <ac:picMkLst>
            <pc:docMk/>
            <pc:sldMk cId="1060657016" sldId="1142"/>
            <ac:picMk id="3074" creationId="{E954E593-5BD2-A8A7-3EAE-3FA0BEF64C26}"/>
          </ac:picMkLst>
        </pc:picChg>
        <pc:picChg chg="del">
          <ac:chgData name="伊健 杜" userId="e69aded81da48593" providerId="LiveId" clId="{CC7C7BC4-EEE8-4F79-8F24-10457C27808C}" dt="2022-10-18T13:39:45.869" v="3408" actId="478"/>
          <ac:picMkLst>
            <pc:docMk/>
            <pc:sldMk cId="1060657016" sldId="1142"/>
            <ac:picMk id="6146" creationId="{41F78B7A-78FE-3FF1-09A7-95ADD9E373AC}"/>
          </ac:picMkLst>
        </pc:picChg>
      </pc:sldChg>
      <pc:sldChg chg="addSp delSp modSp add mod">
        <pc:chgData name="伊健 杜" userId="e69aded81da48593" providerId="LiveId" clId="{CC7C7BC4-EEE8-4F79-8F24-10457C27808C}" dt="2022-10-18T13:47:10.385" v="3627"/>
        <pc:sldMkLst>
          <pc:docMk/>
          <pc:sldMk cId="3919629028" sldId="1143"/>
        </pc:sldMkLst>
        <pc:spChg chg="mod">
          <ac:chgData name="伊健 杜" userId="e69aded81da48593" providerId="LiveId" clId="{CC7C7BC4-EEE8-4F79-8F24-10457C27808C}" dt="2022-10-18T13:42:22.357" v="3501" actId="20577"/>
          <ac:spMkLst>
            <pc:docMk/>
            <pc:sldMk cId="3919629028" sldId="1143"/>
            <ac:spMk id="6" creationId="{F83A6AC8-56F1-EB9E-DD47-C1CFF9753BBA}"/>
          </ac:spMkLst>
        </pc:spChg>
        <pc:spChg chg="mod">
          <ac:chgData name="伊健 杜" userId="e69aded81da48593" providerId="LiveId" clId="{CC7C7BC4-EEE8-4F79-8F24-10457C27808C}" dt="2022-10-18T13:47:10.385" v="3627"/>
          <ac:spMkLst>
            <pc:docMk/>
            <pc:sldMk cId="3919629028" sldId="1143"/>
            <ac:spMk id="7" creationId="{8A134A8E-94C3-0EE7-C065-45DB3136BA45}"/>
          </ac:spMkLst>
        </pc:spChg>
        <pc:picChg chg="del">
          <ac:chgData name="伊健 杜" userId="e69aded81da48593" providerId="LiveId" clId="{CC7C7BC4-EEE8-4F79-8F24-10457C27808C}" dt="2022-10-18T13:42:23.532" v="3502" actId="478"/>
          <ac:picMkLst>
            <pc:docMk/>
            <pc:sldMk cId="3919629028" sldId="1143"/>
            <ac:picMk id="3074" creationId="{E954E593-5BD2-A8A7-3EAE-3FA0BEF64C26}"/>
          </ac:picMkLst>
        </pc:picChg>
        <pc:picChg chg="add del">
          <ac:chgData name="伊健 杜" userId="e69aded81da48593" providerId="LiveId" clId="{CC7C7BC4-EEE8-4F79-8F24-10457C27808C}" dt="2022-10-18T13:44:34.012" v="3504" actId="478"/>
          <ac:picMkLst>
            <pc:docMk/>
            <pc:sldMk cId="3919629028" sldId="1143"/>
            <ac:picMk id="4098" creationId="{B11C3E3B-D173-591C-B9D6-F4C50D195F75}"/>
          </ac:picMkLst>
        </pc:picChg>
        <pc:picChg chg="add mod">
          <ac:chgData name="伊健 杜" userId="e69aded81da48593" providerId="LiveId" clId="{CC7C7BC4-EEE8-4F79-8F24-10457C27808C}" dt="2022-10-18T13:45:22.340" v="3508" actId="1076"/>
          <ac:picMkLst>
            <pc:docMk/>
            <pc:sldMk cId="3919629028" sldId="1143"/>
            <ac:picMk id="4100" creationId="{993C5DB4-4154-D125-2F7F-0CA2E11D2B33}"/>
          </ac:picMkLst>
        </pc:picChg>
      </pc:sldChg>
      <pc:sldChg chg="addSp delSp modSp new mod">
        <pc:chgData name="伊健 杜" userId="e69aded81da48593" providerId="LiveId" clId="{CC7C7BC4-EEE8-4F79-8F24-10457C27808C}" dt="2022-10-18T13:47:10.385" v="3627"/>
        <pc:sldMkLst>
          <pc:docMk/>
          <pc:sldMk cId="3833598306" sldId="1144"/>
        </pc:sldMkLst>
        <pc:spChg chg="del">
          <ac:chgData name="伊健 杜" userId="e69aded81da48593" providerId="LiveId" clId="{CC7C7BC4-EEE8-4F79-8F24-10457C27808C}" dt="2022-10-18T13:46:31.879" v="3582" actId="478"/>
          <ac:spMkLst>
            <pc:docMk/>
            <pc:sldMk cId="3833598306" sldId="1144"/>
            <ac:spMk id="2" creationId="{2F4B10AB-C12C-6F14-1B54-58681F5B9495}"/>
          </ac:spMkLst>
        </pc:spChg>
        <pc:spChg chg="del">
          <ac:chgData name="伊健 杜" userId="e69aded81da48593" providerId="LiveId" clId="{CC7C7BC4-EEE8-4F79-8F24-10457C27808C}" dt="2022-10-18T13:46:31.879" v="3582" actId="478"/>
          <ac:spMkLst>
            <pc:docMk/>
            <pc:sldMk cId="3833598306" sldId="1144"/>
            <ac:spMk id="3" creationId="{B222EB20-049A-DAC7-DFAC-39B8289D6F6A}"/>
          </ac:spMkLst>
        </pc:spChg>
        <pc:spChg chg="add mod">
          <ac:chgData name="伊健 杜" userId="e69aded81da48593" providerId="LiveId" clId="{CC7C7BC4-EEE8-4F79-8F24-10457C27808C}" dt="2022-10-18T13:47:10.385" v="3627"/>
          <ac:spMkLst>
            <pc:docMk/>
            <pc:sldMk cId="3833598306" sldId="1144"/>
            <ac:spMk id="4" creationId="{E5DB2D2C-A2D0-AB0D-1F7F-F79528641BC3}"/>
          </ac:spMkLst>
        </pc:spChg>
        <pc:picChg chg="add mod">
          <ac:chgData name="伊健 杜" userId="e69aded81da48593" providerId="LiveId" clId="{CC7C7BC4-EEE8-4F79-8F24-10457C27808C}" dt="2022-10-18T13:47:03.324" v="3626" actId="1076"/>
          <ac:picMkLst>
            <pc:docMk/>
            <pc:sldMk cId="3833598306" sldId="1144"/>
            <ac:picMk id="5122" creationId="{9403D9C8-917A-18DF-A38C-ED76A74E36B2}"/>
          </ac:picMkLst>
        </pc:picChg>
      </pc:sldChg>
      <pc:sldChg chg="add del">
        <pc:chgData name="伊健 杜" userId="e69aded81da48593" providerId="LiveId" clId="{CC7C7BC4-EEE8-4F79-8F24-10457C27808C}" dt="2022-10-19T13:17:08.694" v="4428" actId="47"/>
        <pc:sldMkLst>
          <pc:docMk/>
          <pc:sldMk cId="1842562206" sldId="1145"/>
        </pc:sldMkLst>
      </pc:sldChg>
      <pc:sldChg chg="addSp delSp modSp add mod">
        <pc:chgData name="伊健 杜" userId="e69aded81da48593" providerId="LiveId" clId="{CC7C7BC4-EEE8-4F79-8F24-10457C27808C}" dt="2022-10-19T11:37:33.321" v="4183" actId="14100"/>
        <pc:sldMkLst>
          <pc:docMk/>
          <pc:sldMk cId="1231039696" sldId="1146"/>
        </pc:sldMkLst>
        <pc:spChg chg="mod">
          <ac:chgData name="伊健 杜" userId="e69aded81da48593" providerId="LiveId" clId="{CC7C7BC4-EEE8-4F79-8F24-10457C27808C}" dt="2022-10-19T08:54:57.561" v="3661" actId="1076"/>
          <ac:spMkLst>
            <pc:docMk/>
            <pc:sldMk cId="1231039696" sldId="1146"/>
            <ac:spMk id="2" creationId="{1302A11A-625D-774F-23B3-739301B530C3}"/>
          </ac:spMkLst>
        </pc:spChg>
        <pc:spChg chg="mod">
          <ac:chgData name="伊健 杜" userId="e69aded81da48593" providerId="LiveId" clId="{CC7C7BC4-EEE8-4F79-8F24-10457C27808C}" dt="2022-10-19T08:54:57.561" v="3661" actId="1076"/>
          <ac:spMkLst>
            <pc:docMk/>
            <pc:sldMk cId="1231039696" sldId="1146"/>
            <ac:spMk id="3" creationId="{A215FC4A-E6E8-CC97-2096-674B523A922B}"/>
          </ac:spMkLst>
        </pc:spChg>
        <pc:spChg chg="del">
          <ac:chgData name="伊健 杜" userId="e69aded81da48593" providerId="LiveId" clId="{CC7C7BC4-EEE8-4F79-8F24-10457C27808C}" dt="2022-10-19T08:54:01.448" v="3630" actId="478"/>
          <ac:spMkLst>
            <pc:docMk/>
            <pc:sldMk cId="1231039696" sldId="1146"/>
            <ac:spMk id="4" creationId="{B44205E2-554E-1E3A-A21C-FA415888C407}"/>
          </ac:spMkLst>
        </pc:spChg>
        <pc:spChg chg="del">
          <ac:chgData name="伊健 杜" userId="e69aded81da48593" providerId="LiveId" clId="{CC7C7BC4-EEE8-4F79-8F24-10457C27808C}" dt="2022-10-19T08:54:01.448" v="3630" actId="478"/>
          <ac:spMkLst>
            <pc:docMk/>
            <pc:sldMk cId="1231039696" sldId="1146"/>
            <ac:spMk id="5" creationId="{E51FA745-CB08-7A23-A702-435D99E57E65}"/>
          </ac:spMkLst>
        </pc:spChg>
        <pc:spChg chg="mod">
          <ac:chgData name="伊健 杜" userId="e69aded81da48593" providerId="LiveId" clId="{CC7C7BC4-EEE8-4F79-8F24-10457C27808C}" dt="2022-10-19T11:28:22.588" v="3786"/>
          <ac:spMkLst>
            <pc:docMk/>
            <pc:sldMk cId="1231039696" sldId="1146"/>
            <ac:spMk id="6" creationId="{F664CF38-32CE-F1ED-1F82-42C5B7FE6DC9}"/>
          </ac:spMkLst>
        </pc:spChg>
        <pc:spChg chg="del">
          <ac:chgData name="伊健 杜" userId="e69aded81da48593" providerId="LiveId" clId="{CC7C7BC4-EEE8-4F79-8F24-10457C27808C}" dt="2022-10-19T08:54:01.448" v="3630" actId="478"/>
          <ac:spMkLst>
            <pc:docMk/>
            <pc:sldMk cId="1231039696" sldId="1146"/>
            <ac:spMk id="7" creationId="{347B831C-B5E9-B92E-7B0C-CD12DC60AD1E}"/>
          </ac:spMkLst>
        </pc:spChg>
        <pc:picChg chg="add mod">
          <ac:chgData name="伊健 杜" userId="e69aded81da48593" providerId="LiveId" clId="{CC7C7BC4-EEE8-4F79-8F24-10457C27808C}" dt="2022-10-19T11:37:33.321" v="4183" actId="14100"/>
          <ac:picMkLst>
            <pc:docMk/>
            <pc:sldMk cId="1231039696" sldId="1146"/>
            <ac:picMk id="1026" creationId="{38FCABA8-EA18-9F36-5A3C-0128D73DF1C2}"/>
          </ac:picMkLst>
        </pc:picChg>
        <pc:picChg chg="del">
          <ac:chgData name="伊健 杜" userId="e69aded81da48593" providerId="LiveId" clId="{CC7C7BC4-EEE8-4F79-8F24-10457C27808C}" dt="2022-10-19T08:56:46.398" v="3770" actId="478"/>
          <ac:picMkLst>
            <pc:docMk/>
            <pc:sldMk cId="1231039696" sldId="1146"/>
            <ac:picMk id="14338" creationId="{B64AAAE8-B68A-3F94-6B9D-D654DBFCB1F6}"/>
          </ac:picMkLst>
        </pc:picChg>
      </pc:sldChg>
      <pc:sldChg chg="addSp delSp modSp add mod">
        <pc:chgData name="伊健 杜" userId="e69aded81da48593" providerId="LiveId" clId="{CC7C7BC4-EEE8-4F79-8F24-10457C27808C}" dt="2022-10-19T15:16:40.410" v="4466"/>
        <pc:sldMkLst>
          <pc:docMk/>
          <pc:sldMk cId="795021822" sldId="1147"/>
        </pc:sldMkLst>
        <pc:spChg chg="mod">
          <ac:chgData name="伊健 杜" userId="e69aded81da48593" providerId="LiveId" clId="{CC7C7BC4-EEE8-4F79-8F24-10457C27808C}" dt="2022-10-19T15:16:40.410" v="4466"/>
          <ac:spMkLst>
            <pc:docMk/>
            <pc:sldMk cId="795021822" sldId="1147"/>
            <ac:spMk id="6" creationId="{F664CF38-32CE-F1ED-1F82-42C5B7FE6DC9}"/>
          </ac:spMkLst>
        </pc:spChg>
        <pc:picChg chg="add mod">
          <ac:chgData name="伊健 杜" userId="e69aded81da48593" providerId="LiveId" clId="{CC7C7BC4-EEE8-4F79-8F24-10457C27808C}" dt="2022-10-19T11:38:43.186" v="4186" actId="1076"/>
          <ac:picMkLst>
            <pc:docMk/>
            <pc:sldMk cId="795021822" sldId="1147"/>
            <ac:picMk id="2050" creationId="{D76E02EA-3D87-33B0-2462-BF8F8FCA0F8B}"/>
          </ac:picMkLst>
        </pc:picChg>
        <pc:picChg chg="del">
          <ac:chgData name="伊健 杜" userId="e69aded81da48593" providerId="LiveId" clId="{CC7C7BC4-EEE8-4F79-8F24-10457C27808C}" dt="2022-10-19T11:28:30.759" v="3787" actId="478"/>
          <ac:picMkLst>
            <pc:docMk/>
            <pc:sldMk cId="795021822" sldId="1147"/>
            <ac:picMk id="14338" creationId="{B64AAAE8-B68A-3F94-6B9D-D654DBFCB1F6}"/>
          </ac:picMkLst>
        </pc:picChg>
      </pc:sldChg>
      <pc:sldChg chg="addSp delSp modSp add mod">
        <pc:chgData name="伊健 杜" userId="e69aded81da48593" providerId="LiveId" clId="{CC7C7BC4-EEE8-4F79-8F24-10457C27808C}" dt="2022-10-19T15:16:31.278" v="4459"/>
        <pc:sldMkLst>
          <pc:docMk/>
          <pc:sldMk cId="1526025908" sldId="1148"/>
        </pc:sldMkLst>
        <pc:spChg chg="mod">
          <ac:chgData name="伊健 杜" userId="e69aded81da48593" providerId="LiveId" clId="{CC7C7BC4-EEE8-4F79-8F24-10457C27808C}" dt="2022-10-19T15:16:31.278" v="4459"/>
          <ac:spMkLst>
            <pc:docMk/>
            <pc:sldMk cId="1526025908" sldId="1148"/>
            <ac:spMk id="6" creationId="{F664CF38-32CE-F1ED-1F82-42C5B7FE6DC9}"/>
          </ac:spMkLst>
        </pc:spChg>
        <pc:picChg chg="add del">
          <ac:chgData name="伊健 杜" userId="e69aded81da48593" providerId="LiveId" clId="{CC7C7BC4-EEE8-4F79-8F24-10457C27808C}" dt="2022-10-19T13:06:01.653" v="4188" actId="478"/>
          <ac:picMkLst>
            <pc:docMk/>
            <pc:sldMk cId="1526025908" sldId="1148"/>
            <ac:picMk id="1026" creationId="{7AAED3E7-07DF-C453-E3FD-79C26CFF6660}"/>
          </ac:picMkLst>
        </pc:picChg>
        <pc:picChg chg="add mod">
          <ac:chgData name="伊健 杜" userId="e69aded81da48593" providerId="LiveId" clId="{CC7C7BC4-EEE8-4F79-8F24-10457C27808C}" dt="2022-10-19T13:06:20.519" v="4192" actId="1076"/>
          <ac:picMkLst>
            <pc:docMk/>
            <pc:sldMk cId="1526025908" sldId="1148"/>
            <ac:picMk id="1028" creationId="{AE7B194E-BFB7-632D-0FB3-5E5E82AFAFBE}"/>
          </ac:picMkLst>
        </pc:picChg>
      </pc:sldChg>
      <pc:sldChg chg="add del">
        <pc:chgData name="伊健 杜" userId="e69aded81da48593" providerId="LiveId" clId="{CC7C7BC4-EEE8-4F79-8F24-10457C27808C}" dt="2022-10-19T09:01:54.877" v="3775" actId="47"/>
        <pc:sldMkLst>
          <pc:docMk/>
          <pc:sldMk cId="2413366471" sldId="1148"/>
        </pc:sldMkLst>
      </pc:sldChg>
      <pc:sldChg chg="add del">
        <pc:chgData name="伊健 杜" userId="e69aded81da48593" providerId="LiveId" clId="{CC7C7BC4-EEE8-4F79-8F24-10457C27808C}" dt="2022-10-19T08:59:39.293" v="3773" actId="47"/>
        <pc:sldMkLst>
          <pc:docMk/>
          <pc:sldMk cId="3403415953" sldId="1148"/>
        </pc:sldMkLst>
      </pc:sldChg>
      <pc:sldChg chg="addSp delSp modSp new mod">
        <pc:chgData name="伊健 杜" userId="e69aded81da48593" providerId="LiveId" clId="{CC7C7BC4-EEE8-4F79-8F24-10457C27808C}" dt="2022-10-19T15:16:31.278" v="4459"/>
        <pc:sldMkLst>
          <pc:docMk/>
          <pc:sldMk cId="541376964" sldId="1149"/>
        </pc:sldMkLst>
        <pc:spChg chg="mod">
          <ac:chgData name="伊健 杜" userId="e69aded81da48593" providerId="LiveId" clId="{CC7C7BC4-EEE8-4F79-8F24-10457C27808C}" dt="2022-10-19T15:16:31.278" v="4459"/>
          <ac:spMkLst>
            <pc:docMk/>
            <pc:sldMk cId="541376964" sldId="1149"/>
            <ac:spMk id="2" creationId="{B79D31FD-D97E-519D-F285-90C3DB888AFA}"/>
          </ac:spMkLst>
        </pc:spChg>
        <pc:spChg chg="del">
          <ac:chgData name="伊健 杜" userId="e69aded81da48593" providerId="LiveId" clId="{CC7C7BC4-EEE8-4F79-8F24-10457C27808C}" dt="2022-10-19T13:09:00.409" v="4200" actId="478"/>
          <ac:spMkLst>
            <pc:docMk/>
            <pc:sldMk cId="541376964" sldId="1149"/>
            <ac:spMk id="3" creationId="{7D7F0614-124F-CB79-4A27-7E00449ECACC}"/>
          </ac:spMkLst>
        </pc:spChg>
        <pc:spChg chg="add mod">
          <ac:chgData name="伊健 杜" userId="e69aded81da48593" providerId="LiveId" clId="{CC7C7BC4-EEE8-4F79-8F24-10457C27808C}" dt="2022-10-19T13:10:25.877" v="4265" actId="13822"/>
          <ac:spMkLst>
            <pc:docMk/>
            <pc:sldMk cId="541376964" sldId="1149"/>
            <ac:spMk id="4" creationId="{0ACA53FF-2BE4-ED0B-D068-3B4F0BC437E0}"/>
          </ac:spMkLst>
        </pc:spChg>
        <pc:picChg chg="add mod">
          <ac:chgData name="伊健 杜" userId="e69aded81da48593" providerId="LiveId" clId="{CC7C7BC4-EEE8-4F79-8F24-10457C27808C}" dt="2022-10-19T13:09:33.351" v="4254" actId="14100"/>
          <ac:picMkLst>
            <pc:docMk/>
            <pc:sldMk cId="541376964" sldId="1149"/>
            <ac:picMk id="3074" creationId="{7E2C954C-B1D6-D4DB-69D4-CD7EC740A6D9}"/>
          </ac:picMkLst>
        </pc:picChg>
        <pc:picChg chg="add mod">
          <ac:chgData name="伊健 杜" userId="e69aded81da48593" providerId="LiveId" clId="{CC7C7BC4-EEE8-4F79-8F24-10457C27808C}" dt="2022-10-19T13:10:16.588" v="4262" actId="1076"/>
          <ac:picMkLst>
            <pc:docMk/>
            <pc:sldMk cId="541376964" sldId="1149"/>
            <ac:picMk id="3076" creationId="{5724278F-7DD6-94F6-ED01-67B7B124F3D1}"/>
          </ac:picMkLst>
        </pc:picChg>
      </pc:sldChg>
      <pc:sldChg chg="addSp delSp modSp add mod">
        <pc:chgData name="伊健 杜" userId="e69aded81da48593" providerId="LiveId" clId="{CC7C7BC4-EEE8-4F79-8F24-10457C27808C}" dt="2022-10-19T15:16:31.278" v="4459"/>
        <pc:sldMkLst>
          <pc:docMk/>
          <pc:sldMk cId="259775305" sldId="1150"/>
        </pc:sldMkLst>
        <pc:spChg chg="add mod">
          <ac:chgData name="伊健 杜" userId="e69aded81da48593" providerId="LiveId" clId="{CC7C7BC4-EEE8-4F79-8F24-10457C27808C}" dt="2022-10-19T15:16:31.278" v="4459"/>
          <ac:spMkLst>
            <pc:docMk/>
            <pc:sldMk cId="259775305" sldId="1150"/>
            <ac:spMk id="4" creationId="{A2FEDB1A-45DA-247F-B35A-FED152213F4E}"/>
          </ac:spMkLst>
        </pc:spChg>
        <pc:spChg chg="add mod">
          <ac:chgData name="伊健 杜" userId="e69aded81da48593" providerId="LiveId" clId="{CC7C7BC4-EEE8-4F79-8F24-10457C27808C}" dt="2022-10-19T15:16:31.278" v="4459"/>
          <ac:spMkLst>
            <pc:docMk/>
            <pc:sldMk cId="259775305" sldId="1150"/>
            <ac:spMk id="5" creationId="{C92BB751-A588-2571-6FB6-B46206E13F0E}"/>
          </ac:spMkLst>
        </pc:spChg>
        <pc:spChg chg="del mod">
          <ac:chgData name="伊健 杜" userId="e69aded81da48593" providerId="LiveId" clId="{CC7C7BC4-EEE8-4F79-8F24-10457C27808C}" dt="2022-10-19T11:35:10.480" v="4110" actId="478"/>
          <ac:spMkLst>
            <pc:docMk/>
            <pc:sldMk cId="259775305" sldId="1150"/>
            <ac:spMk id="6" creationId="{F664CF38-32CE-F1ED-1F82-42C5B7FE6DC9}"/>
          </ac:spMkLst>
        </pc:spChg>
        <pc:picChg chg="add mod">
          <ac:chgData name="伊健 杜" userId="e69aded81da48593" providerId="LiveId" clId="{CC7C7BC4-EEE8-4F79-8F24-10457C27808C}" dt="2022-10-19T13:06:47.844" v="4195" actId="14100"/>
          <ac:picMkLst>
            <pc:docMk/>
            <pc:sldMk cId="259775305" sldId="1150"/>
            <ac:picMk id="2050" creationId="{A9F95C15-C1F7-491F-0933-F923B6D7235C}"/>
          </ac:picMkLst>
        </pc:picChg>
        <pc:picChg chg="add mod">
          <ac:chgData name="伊健 杜" userId="e69aded81da48593" providerId="LiveId" clId="{CC7C7BC4-EEE8-4F79-8F24-10457C27808C}" dt="2022-10-19T13:07:32.210" v="4199" actId="1076"/>
          <ac:picMkLst>
            <pc:docMk/>
            <pc:sldMk cId="259775305" sldId="1150"/>
            <ac:picMk id="2052" creationId="{DBC2737F-3F8B-74AD-6158-BDA23756D437}"/>
          </ac:picMkLst>
        </pc:picChg>
      </pc:sldChg>
      <pc:sldChg chg="addSp delSp modSp add mod">
        <pc:chgData name="伊健 杜" userId="e69aded81da48593" providerId="LiveId" clId="{CC7C7BC4-EEE8-4F79-8F24-10457C27808C}" dt="2022-10-19T15:16:31.278" v="4459"/>
        <pc:sldMkLst>
          <pc:docMk/>
          <pc:sldMk cId="4103331463" sldId="1151"/>
        </pc:sldMkLst>
        <pc:spChg chg="mod">
          <ac:chgData name="伊健 杜" userId="e69aded81da48593" providerId="LiveId" clId="{CC7C7BC4-EEE8-4F79-8F24-10457C27808C}" dt="2022-10-19T15:16:31.278" v="4459"/>
          <ac:spMkLst>
            <pc:docMk/>
            <pc:sldMk cId="4103331463" sldId="1151"/>
            <ac:spMk id="2" creationId="{B79D31FD-D97E-519D-F285-90C3DB888AFA}"/>
          </ac:spMkLst>
        </pc:spChg>
        <pc:spChg chg="mod ord">
          <ac:chgData name="伊健 杜" userId="e69aded81da48593" providerId="LiveId" clId="{CC7C7BC4-EEE8-4F79-8F24-10457C27808C}" dt="2022-10-19T13:12:24.099" v="4334" actId="1076"/>
          <ac:spMkLst>
            <pc:docMk/>
            <pc:sldMk cId="4103331463" sldId="1151"/>
            <ac:spMk id="4" creationId="{0ACA53FF-2BE4-ED0B-D068-3B4F0BC437E0}"/>
          </ac:spMkLst>
        </pc:spChg>
        <pc:picChg chg="mod">
          <ac:chgData name="伊健 杜" userId="e69aded81da48593" providerId="LiveId" clId="{CC7C7BC4-EEE8-4F79-8F24-10457C27808C}" dt="2022-10-19T13:12:15.808" v="4330" actId="1076"/>
          <ac:picMkLst>
            <pc:docMk/>
            <pc:sldMk cId="4103331463" sldId="1151"/>
            <ac:picMk id="3074" creationId="{7E2C954C-B1D6-D4DB-69D4-CD7EC740A6D9}"/>
          </ac:picMkLst>
        </pc:picChg>
        <pc:picChg chg="del">
          <ac:chgData name="伊健 杜" userId="e69aded81da48593" providerId="LiveId" clId="{CC7C7BC4-EEE8-4F79-8F24-10457C27808C}" dt="2022-10-19T13:11:46.178" v="4325" actId="478"/>
          <ac:picMkLst>
            <pc:docMk/>
            <pc:sldMk cId="4103331463" sldId="1151"/>
            <ac:picMk id="3076" creationId="{5724278F-7DD6-94F6-ED01-67B7B124F3D1}"/>
          </ac:picMkLst>
        </pc:picChg>
        <pc:picChg chg="add mod">
          <ac:chgData name="伊健 杜" userId="e69aded81da48593" providerId="LiveId" clId="{CC7C7BC4-EEE8-4F79-8F24-10457C27808C}" dt="2022-10-19T13:12:18.120" v="4332" actId="1076"/>
          <ac:picMkLst>
            <pc:docMk/>
            <pc:sldMk cId="4103331463" sldId="1151"/>
            <ac:picMk id="4098" creationId="{1038461F-285D-331C-B594-1964C6707AEE}"/>
          </ac:picMkLst>
        </pc:picChg>
        <pc:picChg chg="add mod">
          <ac:chgData name="伊健 杜" userId="e69aded81da48593" providerId="LiveId" clId="{CC7C7BC4-EEE8-4F79-8F24-10457C27808C}" dt="2022-10-19T13:12:42.960" v="4339" actId="1076"/>
          <ac:picMkLst>
            <pc:docMk/>
            <pc:sldMk cId="4103331463" sldId="1151"/>
            <ac:picMk id="4100" creationId="{B143EAB1-A1C5-59F2-EB1E-4FB86E989AFF}"/>
          </ac:picMkLst>
        </pc:picChg>
      </pc:sldChg>
      <pc:sldChg chg="addSp delSp modSp add mod ord">
        <pc:chgData name="伊健 杜" userId="e69aded81da48593" providerId="LiveId" clId="{CC7C7BC4-EEE8-4F79-8F24-10457C27808C}" dt="2022-10-20T08:32:29.954" v="4468"/>
        <pc:sldMkLst>
          <pc:docMk/>
          <pc:sldMk cId="319600104" sldId="1152"/>
        </pc:sldMkLst>
        <pc:spChg chg="mod">
          <ac:chgData name="伊健 杜" userId="e69aded81da48593" providerId="LiveId" clId="{CC7C7BC4-EEE8-4F79-8F24-10457C27808C}" dt="2022-10-19T15:16:31.278" v="4459"/>
          <ac:spMkLst>
            <pc:docMk/>
            <pc:sldMk cId="319600104" sldId="1152"/>
            <ac:spMk id="2" creationId="{B79D31FD-D97E-519D-F285-90C3DB888AFA}"/>
          </ac:spMkLst>
        </pc:spChg>
        <pc:spChg chg="del">
          <ac:chgData name="伊健 杜" userId="e69aded81da48593" providerId="LiveId" clId="{CC7C7BC4-EEE8-4F79-8F24-10457C27808C}" dt="2022-10-19T13:12:54.201" v="4341" actId="478"/>
          <ac:spMkLst>
            <pc:docMk/>
            <pc:sldMk cId="319600104" sldId="1152"/>
            <ac:spMk id="4" creationId="{0ACA53FF-2BE4-ED0B-D068-3B4F0BC437E0}"/>
          </ac:spMkLst>
        </pc:spChg>
        <pc:picChg chg="del">
          <ac:chgData name="伊健 杜" userId="e69aded81da48593" providerId="LiveId" clId="{CC7C7BC4-EEE8-4F79-8F24-10457C27808C}" dt="2022-10-19T13:12:54.201" v="4341" actId="478"/>
          <ac:picMkLst>
            <pc:docMk/>
            <pc:sldMk cId="319600104" sldId="1152"/>
            <ac:picMk id="3074" creationId="{7E2C954C-B1D6-D4DB-69D4-CD7EC740A6D9}"/>
          </ac:picMkLst>
        </pc:picChg>
        <pc:picChg chg="del">
          <ac:chgData name="伊健 杜" userId="e69aded81da48593" providerId="LiveId" clId="{CC7C7BC4-EEE8-4F79-8F24-10457C27808C}" dt="2022-10-19T13:12:54.201" v="4341" actId="478"/>
          <ac:picMkLst>
            <pc:docMk/>
            <pc:sldMk cId="319600104" sldId="1152"/>
            <ac:picMk id="4098" creationId="{1038461F-285D-331C-B594-1964C6707AEE}"/>
          </ac:picMkLst>
        </pc:picChg>
        <pc:picChg chg="del">
          <ac:chgData name="伊健 杜" userId="e69aded81da48593" providerId="LiveId" clId="{CC7C7BC4-EEE8-4F79-8F24-10457C27808C}" dt="2022-10-19T13:12:54.201" v="4341" actId="478"/>
          <ac:picMkLst>
            <pc:docMk/>
            <pc:sldMk cId="319600104" sldId="1152"/>
            <ac:picMk id="4100" creationId="{B143EAB1-A1C5-59F2-EB1E-4FB86E989AFF}"/>
          </ac:picMkLst>
        </pc:picChg>
        <pc:picChg chg="add del mod">
          <ac:chgData name="伊健 杜" userId="e69aded81da48593" providerId="LiveId" clId="{CC7C7BC4-EEE8-4F79-8F24-10457C27808C}" dt="2022-10-19T13:14:23.270" v="4370" actId="478"/>
          <ac:picMkLst>
            <pc:docMk/>
            <pc:sldMk cId="319600104" sldId="1152"/>
            <ac:picMk id="5122" creationId="{7AAF3C27-9222-8B99-3673-37CF87470C5B}"/>
          </ac:picMkLst>
        </pc:picChg>
        <pc:picChg chg="add mod">
          <ac:chgData name="伊健 杜" userId="e69aded81da48593" providerId="LiveId" clId="{CC7C7BC4-EEE8-4F79-8F24-10457C27808C}" dt="2022-10-19T13:14:25.867" v="4373" actId="1076"/>
          <ac:picMkLst>
            <pc:docMk/>
            <pc:sldMk cId="319600104" sldId="1152"/>
            <ac:picMk id="5124" creationId="{5A74C663-7021-B33A-A8BD-32C0778D0D4C}"/>
          </ac:picMkLst>
        </pc:picChg>
        <pc:picChg chg="add mod">
          <ac:chgData name="伊健 杜" userId="e69aded81da48593" providerId="LiveId" clId="{CC7C7BC4-EEE8-4F79-8F24-10457C27808C}" dt="2022-10-19T13:14:54.908" v="4382" actId="1076"/>
          <ac:picMkLst>
            <pc:docMk/>
            <pc:sldMk cId="319600104" sldId="1152"/>
            <ac:picMk id="5126" creationId="{515106B7-038F-ECEE-5094-AC388172681E}"/>
          </ac:picMkLst>
        </pc:picChg>
        <pc:picChg chg="add mod">
          <ac:chgData name="伊健 杜" userId="e69aded81da48593" providerId="LiveId" clId="{CC7C7BC4-EEE8-4F79-8F24-10457C27808C}" dt="2022-10-19T13:14:54.265" v="4381" actId="1076"/>
          <ac:picMkLst>
            <pc:docMk/>
            <pc:sldMk cId="319600104" sldId="1152"/>
            <ac:picMk id="5128" creationId="{E5C1FE32-ECA1-4493-5F95-504BCA7CA37D}"/>
          </ac:picMkLst>
        </pc:picChg>
        <pc:picChg chg="add mod">
          <ac:chgData name="伊健 杜" userId="e69aded81da48593" providerId="LiveId" clId="{CC7C7BC4-EEE8-4F79-8F24-10457C27808C}" dt="2022-10-19T13:14:53.379" v="4380" actId="1076"/>
          <ac:picMkLst>
            <pc:docMk/>
            <pc:sldMk cId="319600104" sldId="1152"/>
            <ac:picMk id="5130" creationId="{1237DD80-7020-585E-8840-A75EBF1CCBA0}"/>
          </ac:picMkLst>
        </pc:picChg>
        <pc:picChg chg="add del mod">
          <ac:chgData name="伊健 杜" userId="e69aded81da48593" providerId="LiveId" clId="{CC7C7BC4-EEE8-4F79-8F24-10457C27808C}" dt="2022-10-19T13:15:00.870" v="4385" actId="478"/>
          <ac:picMkLst>
            <pc:docMk/>
            <pc:sldMk cId="319600104" sldId="1152"/>
            <ac:picMk id="5132" creationId="{7AF8D63B-3388-AC66-3009-C576C257C0E0}"/>
          </ac:picMkLst>
        </pc:picChg>
        <pc:picChg chg="add mod">
          <ac:chgData name="伊健 杜" userId="e69aded81da48593" providerId="LiveId" clId="{CC7C7BC4-EEE8-4F79-8F24-10457C27808C}" dt="2022-10-19T13:15:04.627" v="4387" actId="1076"/>
          <ac:picMkLst>
            <pc:docMk/>
            <pc:sldMk cId="319600104" sldId="1152"/>
            <ac:picMk id="5134" creationId="{2F8C46AC-7860-C0FF-8C59-5F34E458E8C0}"/>
          </ac:picMkLst>
        </pc:picChg>
      </pc:sldChg>
      <pc:sldChg chg="addSp delSp modSp add mod">
        <pc:chgData name="伊健 杜" userId="e69aded81da48593" providerId="LiveId" clId="{CC7C7BC4-EEE8-4F79-8F24-10457C27808C}" dt="2022-10-19T15:16:31.278" v="4459"/>
        <pc:sldMkLst>
          <pc:docMk/>
          <pc:sldMk cId="3253981111" sldId="1153"/>
        </pc:sldMkLst>
        <pc:spChg chg="mod">
          <ac:chgData name="伊健 杜" userId="e69aded81da48593" providerId="LiveId" clId="{CC7C7BC4-EEE8-4F79-8F24-10457C27808C}" dt="2022-10-19T15:16:31.278" v="4459"/>
          <ac:spMkLst>
            <pc:docMk/>
            <pc:sldMk cId="3253981111" sldId="1153"/>
            <ac:spMk id="2" creationId="{B79D31FD-D97E-519D-F285-90C3DB888AFA}"/>
          </ac:spMkLst>
        </pc:spChg>
        <pc:picChg chg="del mod">
          <ac:chgData name="伊健 杜" userId="e69aded81da48593" providerId="LiveId" clId="{CC7C7BC4-EEE8-4F79-8F24-10457C27808C}" dt="2022-10-19T13:15:30.170" v="4390" actId="478"/>
          <ac:picMkLst>
            <pc:docMk/>
            <pc:sldMk cId="3253981111" sldId="1153"/>
            <ac:picMk id="5124" creationId="{5A74C663-7021-B33A-A8BD-32C0778D0D4C}"/>
          </ac:picMkLst>
        </pc:picChg>
        <pc:picChg chg="del mod">
          <ac:chgData name="伊健 杜" userId="e69aded81da48593" providerId="LiveId" clId="{CC7C7BC4-EEE8-4F79-8F24-10457C27808C}" dt="2022-10-19T13:15:30.170" v="4390" actId="478"/>
          <ac:picMkLst>
            <pc:docMk/>
            <pc:sldMk cId="3253981111" sldId="1153"/>
            <ac:picMk id="5126" creationId="{515106B7-038F-ECEE-5094-AC388172681E}"/>
          </ac:picMkLst>
        </pc:picChg>
        <pc:picChg chg="del mod">
          <ac:chgData name="伊健 杜" userId="e69aded81da48593" providerId="LiveId" clId="{CC7C7BC4-EEE8-4F79-8F24-10457C27808C}" dt="2022-10-19T13:15:30.170" v="4390" actId="478"/>
          <ac:picMkLst>
            <pc:docMk/>
            <pc:sldMk cId="3253981111" sldId="1153"/>
            <ac:picMk id="5128" creationId="{E5C1FE32-ECA1-4493-5F95-504BCA7CA37D}"/>
          </ac:picMkLst>
        </pc:picChg>
        <pc:picChg chg="del">
          <ac:chgData name="伊健 杜" userId="e69aded81da48593" providerId="LiveId" clId="{CC7C7BC4-EEE8-4F79-8F24-10457C27808C}" dt="2022-10-19T13:15:30.170" v="4390" actId="478"/>
          <ac:picMkLst>
            <pc:docMk/>
            <pc:sldMk cId="3253981111" sldId="1153"/>
            <ac:picMk id="5130" creationId="{1237DD80-7020-585E-8840-A75EBF1CCBA0}"/>
          </ac:picMkLst>
        </pc:picChg>
        <pc:picChg chg="del mod">
          <ac:chgData name="伊健 杜" userId="e69aded81da48593" providerId="LiveId" clId="{CC7C7BC4-EEE8-4F79-8F24-10457C27808C}" dt="2022-10-19T13:15:30.170" v="4390" actId="478"/>
          <ac:picMkLst>
            <pc:docMk/>
            <pc:sldMk cId="3253981111" sldId="1153"/>
            <ac:picMk id="5134" creationId="{2F8C46AC-7860-C0FF-8C59-5F34E458E8C0}"/>
          </ac:picMkLst>
        </pc:picChg>
        <pc:picChg chg="add mod">
          <ac:chgData name="伊健 杜" userId="e69aded81da48593" providerId="LiveId" clId="{CC7C7BC4-EEE8-4F79-8F24-10457C27808C}" dt="2022-10-19T13:17:00.929" v="4427" actId="1076"/>
          <ac:picMkLst>
            <pc:docMk/>
            <pc:sldMk cId="3253981111" sldId="1153"/>
            <ac:picMk id="6146" creationId="{F3E923C8-6274-4AD6-FF04-B35B5CB5286E}"/>
          </ac:picMkLst>
        </pc:picChg>
      </pc:sldChg>
      <pc:sldChg chg="modSp add del mod">
        <pc:chgData name="伊健 杜" userId="e69aded81da48593" providerId="LiveId" clId="{CC7C7BC4-EEE8-4F79-8F24-10457C27808C}" dt="2022-10-19T13:44:27.224" v="4457" actId="47"/>
        <pc:sldMkLst>
          <pc:docMk/>
          <pc:sldMk cId="3781016252" sldId="1154"/>
        </pc:sldMkLst>
        <pc:spChg chg="mod">
          <ac:chgData name="伊健 杜" userId="e69aded81da48593" providerId="LiveId" clId="{CC7C7BC4-EEE8-4F79-8F24-10457C27808C}" dt="2022-10-19T13:44:22.440" v="4456"/>
          <ac:spMkLst>
            <pc:docMk/>
            <pc:sldMk cId="3781016252" sldId="1154"/>
            <ac:spMk id="6" creationId="{F83A6AC8-56F1-EB9E-DD47-C1CFF9753BBA}"/>
          </ac:spMkLst>
        </pc:spChg>
      </pc:sldChg>
    </pc:docChg>
  </pc:docChgLst>
  <pc:docChgLst>
    <pc:chgData name="伊健 杜" userId="e69aded81da48593" providerId="LiveId" clId="{AA26DCAE-48EF-4294-A24D-0E8B3A0280E3}"/>
    <pc:docChg chg="custSel addSld delSld modSld sldOrd">
      <pc:chgData name="伊健 杜" userId="e69aded81da48593" providerId="LiveId" clId="{AA26DCAE-48EF-4294-A24D-0E8B3A0280E3}" dt="2023-03-21T16:35:47.872" v="2794" actId="20577"/>
      <pc:docMkLst>
        <pc:docMk/>
      </pc:docMkLst>
      <pc:sldChg chg="add">
        <pc:chgData name="伊健 杜" userId="e69aded81da48593" providerId="LiveId" clId="{AA26DCAE-48EF-4294-A24D-0E8B3A0280E3}" dt="2023-03-21T08:47:09.557" v="617"/>
        <pc:sldMkLst>
          <pc:docMk/>
          <pc:sldMk cId="2502755045" sldId="2337"/>
        </pc:sldMkLst>
      </pc:sldChg>
      <pc:sldChg chg="add">
        <pc:chgData name="伊健 杜" userId="e69aded81da48593" providerId="LiveId" clId="{AA26DCAE-48EF-4294-A24D-0E8B3A0280E3}" dt="2023-03-21T08:47:09.557" v="617"/>
        <pc:sldMkLst>
          <pc:docMk/>
          <pc:sldMk cId="3568478535" sldId="2426"/>
        </pc:sldMkLst>
      </pc:sldChg>
      <pc:sldChg chg="add">
        <pc:chgData name="伊健 杜" userId="e69aded81da48593" providerId="LiveId" clId="{AA26DCAE-48EF-4294-A24D-0E8B3A0280E3}" dt="2023-03-21T08:47:09.557" v="617"/>
        <pc:sldMkLst>
          <pc:docMk/>
          <pc:sldMk cId="266192111" sldId="2429"/>
        </pc:sldMkLst>
      </pc:sldChg>
      <pc:sldChg chg="add">
        <pc:chgData name="伊健 杜" userId="e69aded81da48593" providerId="LiveId" clId="{AA26DCAE-48EF-4294-A24D-0E8B3A0280E3}" dt="2023-03-21T08:47:09.557" v="617"/>
        <pc:sldMkLst>
          <pc:docMk/>
          <pc:sldMk cId="861277297" sldId="2430"/>
        </pc:sldMkLst>
      </pc:sldChg>
      <pc:sldChg chg="add">
        <pc:chgData name="伊健 杜" userId="e69aded81da48593" providerId="LiveId" clId="{AA26DCAE-48EF-4294-A24D-0E8B3A0280E3}" dt="2023-03-21T08:47:09.557" v="617"/>
        <pc:sldMkLst>
          <pc:docMk/>
          <pc:sldMk cId="530762954" sldId="2431"/>
        </pc:sldMkLst>
      </pc:sldChg>
      <pc:sldChg chg="addSp modSp add mod ord modNotesTx">
        <pc:chgData name="伊健 杜" userId="e69aded81da48593" providerId="LiveId" clId="{AA26DCAE-48EF-4294-A24D-0E8B3A0280E3}" dt="2023-03-21T16:35:47.872" v="2794" actId="20577"/>
        <pc:sldMkLst>
          <pc:docMk/>
          <pc:sldMk cId="2481439025" sldId="2432"/>
        </pc:sldMkLst>
        <pc:spChg chg="mod">
          <ac:chgData name="伊健 杜" userId="e69aded81da48593" providerId="LiveId" clId="{AA26DCAE-48EF-4294-A24D-0E8B3A0280E3}" dt="2023-03-21T12:54:17.385" v="2790"/>
          <ac:spMkLst>
            <pc:docMk/>
            <pc:sldMk cId="2481439025" sldId="2432"/>
            <ac:spMk id="2" creationId="{78943CB7-6E90-3B32-EFCE-321306C585B6}"/>
          </ac:spMkLst>
        </pc:spChg>
        <pc:spChg chg="add mod">
          <ac:chgData name="伊健 杜" userId="e69aded81da48593" providerId="LiveId" clId="{AA26DCAE-48EF-4294-A24D-0E8B3A0280E3}" dt="2023-03-21T08:58:42.332" v="1216" actId="1076"/>
          <ac:spMkLst>
            <pc:docMk/>
            <pc:sldMk cId="2481439025" sldId="2432"/>
            <ac:spMk id="3" creationId="{01C4DCF0-73E7-DAB7-E2BA-0326ED40026D}"/>
          </ac:spMkLst>
        </pc:spChg>
        <pc:spChg chg="add mod">
          <ac:chgData name="伊健 杜" userId="e69aded81da48593" providerId="LiveId" clId="{AA26DCAE-48EF-4294-A24D-0E8B3A0280E3}" dt="2023-03-21T08:59:09.182" v="1252" actId="1076"/>
          <ac:spMkLst>
            <pc:docMk/>
            <pc:sldMk cId="2481439025" sldId="2432"/>
            <ac:spMk id="4" creationId="{DBE512F8-F659-FF5D-819E-1FA08B29F9CE}"/>
          </ac:spMkLst>
        </pc:spChg>
        <pc:spChg chg="add mod">
          <ac:chgData name="伊健 杜" userId="e69aded81da48593" providerId="LiveId" clId="{AA26DCAE-48EF-4294-A24D-0E8B3A0280E3}" dt="2023-03-21T08:59:19.079" v="1254" actId="1076"/>
          <ac:spMkLst>
            <pc:docMk/>
            <pc:sldMk cId="2481439025" sldId="2432"/>
            <ac:spMk id="5" creationId="{79675836-18E3-448C-F143-D3359B80D17D}"/>
          </ac:spMkLst>
        </pc:spChg>
      </pc:sldChg>
      <pc:sldChg chg="add">
        <pc:chgData name="伊健 杜" userId="e69aded81da48593" providerId="LiveId" clId="{AA26DCAE-48EF-4294-A24D-0E8B3A0280E3}" dt="2023-03-21T08:47:09.557" v="617"/>
        <pc:sldMkLst>
          <pc:docMk/>
          <pc:sldMk cId="3574378599" sldId="2433"/>
        </pc:sldMkLst>
      </pc:sldChg>
      <pc:sldChg chg="add">
        <pc:chgData name="伊健 杜" userId="e69aded81da48593" providerId="LiveId" clId="{AA26DCAE-48EF-4294-A24D-0E8B3A0280E3}" dt="2023-03-21T08:47:09.557" v="617"/>
        <pc:sldMkLst>
          <pc:docMk/>
          <pc:sldMk cId="764167282" sldId="2434"/>
        </pc:sldMkLst>
      </pc:sldChg>
      <pc:sldChg chg="add">
        <pc:chgData name="伊健 杜" userId="e69aded81da48593" providerId="LiveId" clId="{AA26DCAE-48EF-4294-A24D-0E8B3A0280E3}" dt="2023-03-21T08:47:09.557" v="617"/>
        <pc:sldMkLst>
          <pc:docMk/>
          <pc:sldMk cId="177123772" sldId="2435"/>
        </pc:sldMkLst>
      </pc:sldChg>
      <pc:sldChg chg="add">
        <pc:chgData name="伊健 杜" userId="e69aded81da48593" providerId="LiveId" clId="{AA26DCAE-48EF-4294-A24D-0E8B3A0280E3}" dt="2023-03-21T08:47:09.557" v="617"/>
        <pc:sldMkLst>
          <pc:docMk/>
          <pc:sldMk cId="2274541567" sldId="2436"/>
        </pc:sldMkLst>
      </pc:sldChg>
      <pc:sldChg chg="add del">
        <pc:chgData name="伊健 杜" userId="e69aded81da48593" providerId="LiveId" clId="{AA26DCAE-48EF-4294-A24D-0E8B3A0280E3}" dt="2023-03-21T08:47:24.059" v="619" actId="47"/>
        <pc:sldMkLst>
          <pc:docMk/>
          <pc:sldMk cId="440877567" sldId="2457"/>
        </pc:sldMkLst>
      </pc:sldChg>
      <pc:sldChg chg="addSp delSp modSp add del mod">
        <pc:chgData name="伊健 杜" userId="e69aded81da48593" providerId="LiveId" clId="{AA26DCAE-48EF-4294-A24D-0E8B3A0280E3}" dt="2023-03-21T12:54:17.385" v="2790"/>
        <pc:sldMkLst>
          <pc:docMk/>
          <pc:sldMk cId="1400167800" sldId="2468"/>
        </pc:sldMkLst>
        <pc:spChg chg="mod">
          <ac:chgData name="伊健 杜" userId="e69aded81da48593" providerId="LiveId" clId="{AA26DCAE-48EF-4294-A24D-0E8B3A0280E3}" dt="2023-03-21T12:54:17.385" v="2790"/>
          <ac:spMkLst>
            <pc:docMk/>
            <pc:sldMk cId="1400167800" sldId="2468"/>
            <ac:spMk id="4" creationId="{02C1390D-8BF2-080E-6243-D934E7302B7B}"/>
          </ac:spMkLst>
        </pc:spChg>
        <pc:spChg chg="mod">
          <ac:chgData name="伊健 杜" userId="e69aded81da48593" providerId="LiveId" clId="{AA26DCAE-48EF-4294-A24D-0E8B3A0280E3}" dt="2023-03-21T08:39:04.622" v="34"/>
          <ac:spMkLst>
            <pc:docMk/>
            <pc:sldMk cId="1400167800" sldId="2468"/>
            <ac:spMk id="9" creationId="{7C423D93-45E3-B2E3-10CF-ED853425F51E}"/>
          </ac:spMkLst>
        </pc:spChg>
        <pc:picChg chg="del">
          <ac:chgData name="伊健 杜" userId="e69aded81da48593" providerId="LiveId" clId="{AA26DCAE-48EF-4294-A24D-0E8B3A0280E3}" dt="2023-03-21T08:39:19.954" v="35" actId="478"/>
          <ac:picMkLst>
            <pc:docMk/>
            <pc:sldMk cId="1400167800" sldId="2468"/>
            <ac:picMk id="2" creationId="{A384BEC2-4EC8-6E0D-FFC6-13919BC8EB52}"/>
          </ac:picMkLst>
        </pc:picChg>
        <pc:picChg chg="add mod">
          <ac:chgData name="伊健 杜" userId="e69aded81da48593" providerId="LiveId" clId="{AA26DCAE-48EF-4294-A24D-0E8B3A0280E3}" dt="2023-03-21T12:46:28.165" v="2586" actId="1076"/>
          <ac:picMkLst>
            <pc:docMk/>
            <pc:sldMk cId="1400167800" sldId="2468"/>
            <ac:picMk id="4098" creationId="{09BFC612-B1D8-6761-1DB2-B68E433B545B}"/>
          </ac:picMkLst>
        </pc:picChg>
      </pc:sldChg>
      <pc:sldChg chg="del">
        <pc:chgData name="伊健 杜" userId="e69aded81da48593" providerId="LiveId" clId="{AA26DCAE-48EF-4294-A24D-0E8B3A0280E3}" dt="2023-03-21T08:37:21.644" v="0" actId="47"/>
        <pc:sldMkLst>
          <pc:docMk/>
          <pc:sldMk cId="1968462076" sldId="2554"/>
        </pc:sldMkLst>
      </pc:sldChg>
      <pc:sldChg chg="del">
        <pc:chgData name="伊健 杜" userId="e69aded81da48593" providerId="LiveId" clId="{AA26DCAE-48EF-4294-A24D-0E8B3A0280E3}" dt="2023-03-21T08:37:21.644" v="0" actId="47"/>
        <pc:sldMkLst>
          <pc:docMk/>
          <pc:sldMk cId="1322823025" sldId="2562"/>
        </pc:sldMkLst>
      </pc:sldChg>
      <pc:sldChg chg="del">
        <pc:chgData name="伊健 杜" userId="e69aded81da48593" providerId="LiveId" clId="{AA26DCAE-48EF-4294-A24D-0E8B3A0280E3}" dt="2023-03-21T08:37:21.644" v="0" actId="47"/>
        <pc:sldMkLst>
          <pc:docMk/>
          <pc:sldMk cId="1145912591" sldId="2563"/>
        </pc:sldMkLst>
      </pc:sldChg>
      <pc:sldChg chg="del">
        <pc:chgData name="伊健 杜" userId="e69aded81da48593" providerId="LiveId" clId="{AA26DCAE-48EF-4294-A24D-0E8B3A0280E3}" dt="2023-03-21T08:37:21.644" v="0" actId="47"/>
        <pc:sldMkLst>
          <pc:docMk/>
          <pc:sldMk cId="2761153393" sldId="2564"/>
        </pc:sldMkLst>
      </pc:sldChg>
      <pc:sldChg chg="del">
        <pc:chgData name="伊健 杜" userId="e69aded81da48593" providerId="LiveId" clId="{AA26DCAE-48EF-4294-A24D-0E8B3A0280E3}" dt="2023-03-21T08:37:21.644" v="0" actId="47"/>
        <pc:sldMkLst>
          <pc:docMk/>
          <pc:sldMk cId="699748592" sldId="2565"/>
        </pc:sldMkLst>
      </pc:sldChg>
      <pc:sldChg chg="del">
        <pc:chgData name="伊健 杜" userId="e69aded81da48593" providerId="LiveId" clId="{AA26DCAE-48EF-4294-A24D-0E8B3A0280E3}" dt="2023-03-21T08:37:21.644" v="0" actId="47"/>
        <pc:sldMkLst>
          <pc:docMk/>
          <pc:sldMk cId="98271353" sldId="2566"/>
        </pc:sldMkLst>
      </pc:sldChg>
      <pc:sldChg chg="del">
        <pc:chgData name="伊健 杜" userId="e69aded81da48593" providerId="LiveId" clId="{AA26DCAE-48EF-4294-A24D-0E8B3A0280E3}" dt="2023-03-21T08:37:21.644" v="0" actId="47"/>
        <pc:sldMkLst>
          <pc:docMk/>
          <pc:sldMk cId="793433044" sldId="2567"/>
        </pc:sldMkLst>
      </pc:sldChg>
      <pc:sldChg chg="del">
        <pc:chgData name="伊健 杜" userId="e69aded81da48593" providerId="LiveId" clId="{AA26DCAE-48EF-4294-A24D-0E8B3A0280E3}" dt="2023-03-21T08:37:21.644" v="0" actId="47"/>
        <pc:sldMkLst>
          <pc:docMk/>
          <pc:sldMk cId="3271964413" sldId="2569"/>
        </pc:sldMkLst>
      </pc:sldChg>
      <pc:sldChg chg="del">
        <pc:chgData name="伊健 杜" userId="e69aded81da48593" providerId="LiveId" clId="{AA26DCAE-48EF-4294-A24D-0E8B3A0280E3}" dt="2023-03-21T08:37:21.644" v="0" actId="47"/>
        <pc:sldMkLst>
          <pc:docMk/>
          <pc:sldMk cId="2549540216" sldId="2570"/>
        </pc:sldMkLst>
      </pc:sldChg>
      <pc:sldChg chg="del">
        <pc:chgData name="伊健 杜" userId="e69aded81da48593" providerId="LiveId" clId="{AA26DCAE-48EF-4294-A24D-0E8B3A0280E3}" dt="2023-03-21T08:37:21.644" v="0" actId="47"/>
        <pc:sldMkLst>
          <pc:docMk/>
          <pc:sldMk cId="3517168420" sldId="2571"/>
        </pc:sldMkLst>
      </pc:sldChg>
      <pc:sldChg chg="del">
        <pc:chgData name="伊健 杜" userId="e69aded81da48593" providerId="LiveId" clId="{AA26DCAE-48EF-4294-A24D-0E8B3A0280E3}" dt="2023-03-21T08:37:21.644" v="0" actId="47"/>
        <pc:sldMkLst>
          <pc:docMk/>
          <pc:sldMk cId="3745718699" sldId="2572"/>
        </pc:sldMkLst>
      </pc:sldChg>
      <pc:sldChg chg="del">
        <pc:chgData name="伊健 杜" userId="e69aded81da48593" providerId="LiveId" clId="{AA26DCAE-48EF-4294-A24D-0E8B3A0280E3}" dt="2023-03-21T08:37:21.644" v="0" actId="47"/>
        <pc:sldMkLst>
          <pc:docMk/>
          <pc:sldMk cId="814950135" sldId="2573"/>
        </pc:sldMkLst>
      </pc:sldChg>
      <pc:sldChg chg="del">
        <pc:chgData name="伊健 杜" userId="e69aded81da48593" providerId="LiveId" clId="{AA26DCAE-48EF-4294-A24D-0E8B3A0280E3}" dt="2023-03-21T08:37:21.644" v="0" actId="47"/>
        <pc:sldMkLst>
          <pc:docMk/>
          <pc:sldMk cId="1326248710" sldId="2576"/>
        </pc:sldMkLst>
      </pc:sldChg>
      <pc:sldChg chg="del">
        <pc:chgData name="伊健 杜" userId="e69aded81da48593" providerId="LiveId" clId="{AA26DCAE-48EF-4294-A24D-0E8B3A0280E3}" dt="2023-03-21T08:37:21.644" v="0" actId="47"/>
        <pc:sldMkLst>
          <pc:docMk/>
          <pc:sldMk cId="3149825398" sldId="2577"/>
        </pc:sldMkLst>
      </pc:sldChg>
      <pc:sldChg chg="del">
        <pc:chgData name="伊健 杜" userId="e69aded81da48593" providerId="LiveId" clId="{AA26DCAE-48EF-4294-A24D-0E8B3A0280E3}" dt="2023-03-21T08:37:21.644" v="0" actId="47"/>
        <pc:sldMkLst>
          <pc:docMk/>
          <pc:sldMk cId="913632030" sldId="2578"/>
        </pc:sldMkLst>
      </pc:sldChg>
      <pc:sldChg chg="del">
        <pc:chgData name="伊健 杜" userId="e69aded81da48593" providerId="LiveId" clId="{AA26DCAE-48EF-4294-A24D-0E8B3A0280E3}" dt="2023-03-21T08:37:21.644" v="0" actId="47"/>
        <pc:sldMkLst>
          <pc:docMk/>
          <pc:sldMk cId="253649030" sldId="2579"/>
        </pc:sldMkLst>
      </pc:sldChg>
      <pc:sldChg chg="del">
        <pc:chgData name="伊健 杜" userId="e69aded81da48593" providerId="LiveId" clId="{AA26DCAE-48EF-4294-A24D-0E8B3A0280E3}" dt="2023-03-21T08:37:21.644" v="0" actId="47"/>
        <pc:sldMkLst>
          <pc:docMk/>
          <pc:sldMk cId="3549828543" sldId="2580"/>
        </pc:sldMkLst>
      </pc:sldChg>
      <pc:sldChg chg="del">
        <pc:chgData name="伊健 杜" userId="e69aded81da48593" providerId="LiveId" clId="{AA26DCAE-48EF-4294-A24D-0E8B3A0280E3}" dt="2023-03-21T08:37:21.644" v="0" actId="47"/>
        <pc:sldMkLst>
          <pc:docMk/>
          <pc:sldMk cId="1600720139" sldId="2581"/>
        </pc:sldMkLst>
      </pc:sldChg>
      <pc:sldChg chg="del">
        <pc:chgData name="伊健 杜" userId="e69aded81da48593" providerId="LiveId" clId="{AA26DCAE-48EF-4294-A24D-0E8B3A0280E3}" dt="2023-03-21T08:37:21.644" v="0" actId="47"/>
        <pc:sldMkLst>
          <pc:docMk/>
          <pc:sldMk cId="3911959347" sldId="2582"/>
        </pc:sldMkLst>
      </pc:sldChg>
      <pc:sldChg chg="del">
        <pc:chgData name="伊健 杜" userId="e69aded81da48593" providerId="LiveId" clId="{AA26DCAE-48EF-4294-A24D-0E8B3A0280E3}" dt="2023-03-21T08:37:21.644" v="0" actId="47"/>
        <pc:sldMkLst>
          <pc:docMk/>
          <pc:sldMk cId="3486342454" sldId="2583"/>
        </pc:sldMkLst>
      </pc:sldChg>
      <pc:sldChg chg="del">
        <pc:chgData name="伊健 杜" userId="e69aded81da48593" providerId="LiveId" clId="{AA26DCAE-48EF-4294-A24D-0E8B3A0280E3}" dt="2023-03-21T08:37:21.644" v="0" actId="47"/>
        <pc:sldMkLst>
          <pc:docMk/>
          <pc:sldMk cId="3177262694" sldId="2584"/>
        </pc:sldMkLst>
      </pc:sldChg>
      <pc:sldChg chg="del">
        <pc:chgData name="伊健 杜" userId="e69aded81da48593" providerId="LiveId" clId="{AA26DCAE-48EF-4294-A24D-0E8B3A0280E3}" dt="2023-03-21T08:37:21.644" v="0" actId="47"/>
        <pc:sldMkLst>
          <pc:docMk/>
          <pc:sldMk cId="751752514" sldId="2585"/>
        </pc:sldMkLst>
      </pc:sldChg>
      <pc:sldChg chg="del">
        <pc:chgData name="伊健 杜" userId="e69aded81da48593" providerId="LiveId" clId="{AA26DCAE-48EF-4294-A24D-0E8B3A0280E3}" dt="2023-03-21T08:37:21.644" v="0" actId="47"/>
        <pc:sldMkLst>
          <pc:docMk/>
          <pc:sldMk cId="123217558" sldId="2586"/>
        </pc:sldMkLst>
      </pc:sldChg>
      <pc:sldChg chg="del">
        <pc:chgData name="伊健 杜" userId="e69aded81da48593" providerId="LiveId" clId="{AA26DCAE-48EF-4294-A24D-0E8B3A0280E3}" dt="2023-03-21T08:37:21.644" v="0" actId="47"/>
        <pc:sldMkLst>
          <pc:docMk/>
          <pc:sldMk cId="393501588" sldId="2587"/>
        </pc:sldMkLst>
      </pc:sldChg>
      <pc:sldChg chg="del">
        <pc:chgData name="伊健 杜" userId="e69aded81da48593" providerId="LiveId" clId="{AA26DCAE-48EF-4294-A24D-0E8B3A0280E3}" dt="2023-03-21T08:37:21.644" v="0" actId="47"/>
        <pc:sldMkLst>
          <pc:docMk/>
          <pc:sldMk cId="3547394845" sldId="2588"/>
        </pc:sldMkLst>
      </pc:sldChg>
      <pc:sldChg chg="addSp modSp add mod">
        <pc:chgData name="伊健 杜" userId="e69aded81da48593" providerId="LiveId" clId="{AA26DCAE-48EF-4294-A24D-0E8B3A0280E3}" dt="2023-03-21T12:54:17.385" v="2790"/>
        <pc:sldMkLst>
          <pc:docMk/>
          <pc:sldMk cId="2915927653" sldId="2602"/>
        </pc:sldMkLst>
        <pc:spChg chg="mod">
          <ac:chgData name="伊健 杜" userId="e69aded81da48593" providerId="LiveId" clId="{AA26DCAE-48EF-4294-A24D-0E8B3A0280E3}" dt="2023-03-21T12:54:17.385" v="2790"/>
          <ac:spMkLst>
            <pc:docMk/>
            <pc:sldMk cId="2915927653" sldId="2602"/>
            <ac:spMk id="4" creationId="{02C1390D-8BF2-080E-6243-D934E7302B7B}"/>
          </ac:spMkLst>
        </pc:spChg>
        <pc:picChg chg="add mod">
          <ac:chgData name="伊健 杜" userId="e69aded81da48593" providerId="LiveId" clId="{AA26DCAE-48EF-4294-A24D-0E8B3A0280E3}" dt="2023-03-21T12:47:44.658" v="2596" actId="1076"/>
          <ac:picMkLst>
            <pc:docMk/>
            <pc:sldMk cId="2915927653" sldId="2602"/>
            <ac:picMk id="8194" creationId="{2EA3BF20-952B-E6BA-A85D-5D75F7090571}"/>
          </ac:picMkLst>
        </pc:picChg>
      </pc:sldChg>
      <pc:sldChg chg="addSp delSp modSp add mod">
        <pc:chgData name="伊健 杜" userId="e69aded81da48593" providerId="LiveId" clId="{AA26DCAE-48EF-4294-A24D-0E8B3A0280E3}" dt="2023-03-21T12:54:17.385" v="2790"/>
        <pc:sldMkLst>
          <pc:docMk/>
          <pc:sldMk cId="141949962" sldId="2603"/>
        </pc:sldMkLst>
        <pc:spChg chg="add del">
          <ac:chgData name="伊健 杜" userId="e69aded81da48593" providerId="LiveId" clId="{AA26DCAE-48EF-4294-A24D-0E8B3A0280E3}" dt="2023-03-21T12:48:05.004" v="2604" actId="478"/>
          <ac:spMkLst>
            <pc:docMk/>
            <pc:sldMk cId="141949962" sldId="2603"/>
            <ac:spMk id="2" creationId="{9DD7D4F0-DF8A-D22E-121C-0F5EBFB01BDF}"/>
          </ac:spMkLst>
        </pc:spChg>
        <pc:spChg chg="mod">
          <ac:chgData name="伊健 杜" userId="e69aded81da48593" providerId="LiveId" clId="{AA26DCAE-48EF-4294-A24D-0E8B3A0280E3}" dt="2023-03-21T12:54:17.385" v="2790"/>
          <ac:spMkLst>
            <pc:docMk/>
            <pc:sldMk cId="141949962" sldId="2603"/>
            <ac:spMk id="4" creationId="{02C1390D-8BF2-080E-6243-D934E7302B7B}"/>
          </ac:spMkLst>
        </pc:spChg>
        <pc:picChg chg="add mod">
          <ac:chgData name="伊健 杜" userId="e69aded81da48593" providerId="LiveId" clId="{AA26DCAE-48EF-4294-A24D-0E8B3A0280E3}" dt="2023-03-21T12:48:20.891" v="2606" actId="1076"/>
          <ac:picMkLst>
            <pc:docMk/>
            <pc:sldMk cId="141949962" sldId="2603"/>
            <ac:picMk id="9220" creationId="{DDE7B2AA-9E25-2F36-4C87-735087744ADC}"/>
          </ac:picMkLst>
        </pc:picChg>
      </pc:sldChg>
      <pc:sldChg chg="modSp add mod">
        <pc:chgData name="伊健 杜" userId="e69aded81da48593" providerId="LiveId" clId="{AA26DCAE-48EF-4294-A24D-0E8B3A0280E3}" dt="2023-03-21T12:54:17.385" v="2790"/>
        <pc:sldMkLst>
          <pc:docMk/>
          <pc:sldMk cId="1979856359" sldId="2604"/>
        </pc:sldMkLst>
        <pc:spChg chg="mod">
          <ac:chgData name="伊健 杜" userId="e69aded81da48593" providerId="LiveId" clId="{AA26DCAE-48EF-4294-A24D-0E8B3A0280E3}" dt="2023-03-21T12:54:17.385" v="2790"/>
          <ac:spMkLst>
            <pc:docMk/>
            <pc:sldMk cId="1979856359" sldId="2604"/>
            <ac:spMk id="2" creationId="{10304424-DB4A-36E7-9E0D-D32A5DD0F26C}"/>
          </ac:spMkLst>
        </pc:spChg>
      </pc:sldChg>
      <pc:sldChg chg="modSp add mod">
        <pc:chgData name="伊健 杜" userId="e69aded81da48593" providerId="LiveId" clId="{AA26DCAE-48EF-4294-A24D-0E8B3A0280E3}" dt="2023-03-21T12:54:17.385" v="2790"/>
        <pc:sldMkLst>
          <pc:docMk/>
          <pc:sldMk cId="596729115" sldId="2605"/>
        </pc:sldMkLst>
        <pc:spChg chg="mod">
          <ac:chgData name="伊健 杜" userId="e69aded81da48593" providerId="LiveId" clId="{AA26DCAE-48EF-4294-A24D-0E8B3A0280E3}" dt="2023-03-21T12:54:17.385" v="2790"/>
          <ac:spMkLst>
            <pc:docMk/>
            <pc:sldMk cId="596729115" sldId="2605"/>
            <ac:spMk id="2" creationId="{10304424-DB4A-36E7-9E0D-D32A5DD0F26C}"/>
          </ac:spMkLst>
        </pc:spChg>
      </pc:sldChg>
      <pc:sldChg chg="modSp add del mod">
        <pc:chgData name="伊健 杜" userId="e69aded81da48593" providerId="LiveId" clId="{AA26DCAE-48EF-4294-A24D-0E8B3A0280E3}" dt="2023-03-21T08:47:14.778" v="618" actId="47"/>
        <pc:sldMkLst>
          <pc:docMk/>
          <pc:sldMk cId="1273437362" sldId="2606"/>
        </pc:sldMkLst>
        <pc:spChg chg="mod">
          <ac:chgData name="伊健 杜" userId="e69aded81da48593" providerId="LiveId" clId="{AA26DCAE-48EF-4294-A24D-0E8B3A0280E3}" dt="2023-03-21T08:46:24.938" v="616" actId="1076"/>
          <ac:spMkLst>
            <pc:docMk/>
            <pc:sldMk cId="1273437362" sldId="2606"/>
            <ac:spMk id="9" creationId="{7C423D93-45E3-B2E3-10CF-ED853425F51E}"/>
          </ac:spMkLst>
        </pc:spChg>
      </pc:sldChg>
      <pc:sldChg chg="addSp delSp modSp add mod">
        <pc:chgData name="伊健 杜" userId="e69aded81da48593" providerId="LiveId" clId="{AA26DCAE-48EF-4294-A24D-0E8B3A0280E3}" dt="2023-03-21T08:52:27.929" v="680" actId="1076"/>
        <pc:sldMkLst>
          <pc:docMk/>
          <pc:sldMk cId="4069505858" sldId="2606"/>
        </pc:sldMkLst>
        <pc:spChg chg="add mod">
          <ac:chgData name="伊健 杜" userId="e69aded81da48593" providerId="LiveId" clId="{AA26DCAE-48EF-4294-A24D-0E8B3A0280E3}" dt="2023-03-21T08:52:27.929" v="680" actId="1076"/>
          <ac:spMkLst>
            <pc:docMk/>
            <pc:sldMk cId="4069505858" sldId="2606"/>
            <ac:spMk id="2" creationId="{B335476A-6A80-17C2-776B-FD76D9F881FC}"/>
          </ac:spMkLst>
        </pc:spChg>
        <pc:spChg chg="add mod">
          <ac:chgData name="伊健 杜" userId="e69aded81da48593" providerId="LiveId" clId="{AA26DCAE-48EF-4294-A24D-0E8B3A0280E3}" dt="2023-03-21T08:52:27.929" v="680" actId="1076"/>
          <ac:spMkLst>
            <pc:docMk/>
            <pc:sldMk cId="4069505858" sldId="2606"/>
            <ac:spMk id="3" creationId="{03C10003-C1B6-4DB4-B300-C29488BCA0EF}"/>
          </ac:spMkLst>
        </pc:spChg>
        <pc:spChg chg="del mod">
          <ac:chgData name="伊健 杜" userId="e69aded81da48593" providerId="LiveId" clId="{AA26DCAE-48EF-4294-A24D-0E8B3A0280E3}" dt="2023-03-21T08:52:19.991" v="678" actId="21"/>
          <ac:spMkLst>
            <pc:docMk/>
            <pc:sldMk cId="4069505858" sldId="2606"/>
            <ac:spMk id="4" creationId="{02C1390D-8BF2-080E-6243-D934E7302B7B}"/>
          </ac:spMkLst>
        </pc:spChg>
        <pc:spChg chg="add mod">
          <ac:chgData name="伊健 杜" userId="e69aded81da48593" providerId="LiveId" clId="{AA26DCAE-48EF-4294-A24D-0E8B3A0280E3}" dt="2023-03-21T08:52:27.929" v="680" actId="1076"/>
          <ac:spMkLst>
            <pc:docMk/>
            <pc:sldMk cId="4069505858" sldId="2606"/>
            <ac:spMk id="5" creationId="{6BA8879A-7A35-611E-2F0B-FEDBA07F40B1}"/>
          </ac:spMkLst>
        </pc:spChg>
        <pc:spChg chg="add mod">
          <ac:chgData name="伊健 杜" userId="e69aded81da48593" providerId="LiveId" clId="{AA26DCAE-48EF-4294-A24D-0E8B3A0280E3}" dt="2023-03-21T08:52:27.929" v="680" actId="1076"/>
          <ac:spMkLst>
            <pc:docMk/>
            <pc:sldMk cId="4069505858" sldId="2606"/>
            <ac:spMk id="6" creationId="{820CF020-8417-805D-3C80-BC875640C944}"/>
          </ac:spMkLst>
        </pc:spChg>
        <pc:spChg chg="add mod">
          <ac:chgData name="伊健 杜" userId="e69aded81da48593" providerId="LiveId" clId="{AA26DCAE-48EF-4294-A24D-0E8B3A0280E3}" dt="2023-03-21T08:52:27.929" v="680" actId="1076"/>
          <ac:spMkLst>
            <pc:docMk/>
            <pc:sldMk cId="4069505858" sldId="2606"/>
            <ac:spMk id="7" creationId="{F5C6CFAF-1F7D-B569-D96A-FE4771EAB624}"/>
          </ac:spMkLst>
        </pc:spChg>
        <pc:spChg chg="mod">
          <ac:chgData name="伊健 杜" userId="e69aded81da48593" providerId="LiveId" clId="{AA26DCAE-48EF-4294-A24D-0E8B3A0280E3}" dt="2023-03-21T08:51:06.341" v="640" actId="20577"/>
          <ac:spMkLst>
            <pc:docMk/>
            <pc:sldMk cId="4069505858" sldId="2606"/>
            <ac:spMk id="9" creationId="{7C423D93-45E3-B2E3-10CF-ED853425F51E}"/>
          </ac:spMkLst>
        </pc:spChg>
      </pc:sldChg>
      <pc:sldChg chg="addSp delSp modSp add mod">
        <pc:chgData name="伊健 杜" userId="e69aded81da48593" providerId="LiveId" clId="{AA26DCAE-48EF-4294-A24D-0E8B3A0280E3}" dt="2023-03-21T12:54:17.385" v="2790"/>
        <pc:sldMkLst>
          <pc:docMk/>
          <pc:sldMk cId="4235920316" sldId="2607"/>
        </pc:sldMkLst>
        <pc:spChg chg="del">
          <ac:chgData name="伊健 杜" userId="e69aded81da48593" providerId="LiveId" clId="{AA26DCAE-48EF-4294-A24D-0E8B3A0280E3}" dt="2023-03-21T08:52:46.957" v="682" actId="478"/>
          <ac:spMkLst>
            <pc:docMk/>
            <pc:sldMk cId="4235920316" sldId="2607"/>
            <ac:spMk id="2" creationId="{B335476A-6A80-17C2-776B-FD76D9F881FC}"/>
          </ac:spMkLst>
        </pc:spChg>
        <pc:spChg chg="del">
          <ac:chgData name="伊健 杜" userId="e69aded81da48593" providerId="LiveId" clId="{AA26DCAE-48EF-4294-A24D-0E8B3A0280E3}" dt="2023-03-21T08:52:46.957" v="682" actId="478"/>
          <ac:spMkLst>
            <pc:docMk/>
            <pc:sldMk cId="4235920316" sldId="2607"/>
            <ac:spMk id="3" creationId="{03C10003-C1B6-4DB4-B300-C29488BCA0EF}"/>
          </ac:spMkLst>
        </pc:spChg>
        <pc:spChg chg="del">
          <ac:chgData name="伊健 杜" userId="e69aded81da48593" providerId="LiveId" clId="{AA26DCAE-48EF-4294-A24D-0E8B3A0280E3}" dt="2023-03-21T08:52:46.957" v="682" actId="478"/>
          <ac:spMkLst>
            <pc:docMk/>
            <pc:sldMk cId="4235920316" sldId="2607"/>
            <ac:spMk id="5" creationId="{6BA8879A-7A35-611E-2F0B-FEDBA07F40B1}"/>
          </ac:spMkLst>
        </pc:spChg>
        <pc:spChg chg="mod">
          <ac:chgData name="伊健 杜" userId="e69aded81da48593" providerId="LiveId" clId="{AA26DCAE-48EF-4294-A24D-0E8B3A0280E3}" dt="2023-03-21T12:54:17.385" v="2790"/>
          <ac:spMkLst>
            <pc:docMk/>
            <pc:sldMk cId="4235920316" sldId="2607"/>
            <ac:spMk id="6" creationId="{820CF020-8417-805D-3C80-BC875640C944}"/>
          </ac:spMkLst>
        </pc:spChg>
        <pc:spChg chg="del">
          <ac:chgData name="伊健 杜" userId="e69aded81da48593" providerId="LiveId" clId="{AA26DCAE-48EF-4294-A24D-0E8B3A0280E3}" dt="2023-03-21T08:52:46.957" v="682" actId="478"/>
          <ac:spMkLst>
            <pc:docMk/>
            <pc:sldMk cId="4235920316" sldId="2607"/>
            <ac:spMk id="7" creationId="{F5C6CFAF-1F7D-B569-D96A-FE4771EAB624}"/>
          </ac:spMkLst>
        </pc:spChg>
        <pc:picChg chg="add del mod">
          <ac:chgData name="伊健 杜" userId="e69aded81da48593" providerId="LiveId" clId="{AA26DCAE-48EF-4294-A24D-0E8B3A0280E3}" dt="2023-03-21T12:48:56.163" v="2612" actId="478"/>
          <ac:picMkLst>
            <pc:docMk/>
            <pc:sldMk cId="4235920316" sldId="2607"/>
            <ac:picMk id="10242" creationId="{3106801C-B148-8DCA-7EED-EF4E804C6A54}"/>
          </ac:picMkLst>
        </pc:picChg>
        <pc:picChg chg="add mod">
          <ac:chgData name="伊健 杜" userId="e69aded81da48593" providerId="LiveId" clId="{AA26DCAE-48EF-4294-A24D-0E8B3A0280E3}" dt="2023-03-21T12:49:00.581" v="2615" actId="1076"/>
          <ac:picMkLst>
            <pc:docMk/>
            <pc:sldMk cId="4235920316" sldId="2607"/>
            <ac:picMk id="10244" creationId="{1907D236-051A-7762-C9E2-F104E733A9EC}"/>
          </ac:picMkLst>
        </pc:picChg>
      </pc:sldChg>
      <pc:sldChg chg="addSp modSp add mod">
        <pc:chgData name="伊健 杜" userId="e69aded81da48593" providerId="LiveId" clId="{AA26DCAE-48EF-4294-A24D-0E8B3A0280E3}" dt="2023-03-21T12:54:17.385" v="2790"/>
        <pc:sldMkLst>
          <pc:docMk/>
          <pc:sldMk cId="4152798537" sldId="2608"/>
        </pc:sldMkLst>
        <pc:spChg chg="mod">
          <ac:chgData name="伊健 杜" userId="e69aded81da48593" providerId="LiveId" clId="{AA26DCAE-48EF-4294-A24D-0E8B3A0280E3}" dt="2023-03-21T12:54:17.385" v="2790"/>
          <ac:spMkLst>
            <pc:docMk/>
            <pc:sldMk cId="4152798537" sldId="2608"/>
            <ac:spMk id="6" creationId="{820CF020-8417-805D-3C80-BC875640C944}"/>
          </ac:spMkLst>
        </pc:spChg>
        <pc:picChg chg="add mod">
          <ac:chgData name="伊健 杜" userId="e69aded81da48593" providerId="LiveId" clId="{AA26DCAE-48EF-4294-A24D-0E8B3A0280E3}" dt="2023-03-21T12:49:18.015" v="2617" actId="1076"/>
          <ac:picMkLst>
            <pc:docMk/>
            <pc:sldMk cId="4152798537" sldId="2608"/>
            <ac:picMk id="11266" creationId="{BC11F8F1-609E-D5F9-479F-405A6945D710}"/>
          </ac:picMkLst>
        </pc:picChg>
      </pc:sldChg>
      <pc:sldChg chg="addSp modSp add mod modNotesTx">
        <pc:chgData name="伊健 杜" userId="e69aded81da48593" providerId="LiveId" clId="{AA26DCAE-48EF-4294-A24D-0E8B3A0280E3}" dt="2023-03-21T14:31:26.077" v="2792" actId="20577"/>
        <pc:sldMkLst>
          <pc:docMk/>
          <pc:sldMk cId="2432481785" sldId="2609"/>
        </pc:sldMkLst>
        <pc:spChg chg="mod">
          <ac:chgData name="伊健 杜" userId="e69aded81da48593" providerId="LiveId" clId="{AA26DCAE-48EF-4294-A24D-0E8B3A0280E3}" dt="2023-03-21T12:54:17.385" v="2790"/>
          <ac:spMkLst>
            <pc:docMk/>
            <pc:sldMk cId="2432481785" sldId="2609"/>
            <ac:spMk id="6" creationId="{820CF020-8417-805D-3C80-BC875640C944}"/>
          </ac:spMkLst>
        </pc:spChg>
        <pc:picChg chg="add mod">
          <ac:chgData name="伊健 杜" userId="e69aded81da48593" providerId="LiveId" clId="{AA26DCAE-48EF-4294-A24D-0E8B3A0280E3}" dt="2023-03-21T12:49:47.233" v="2621" actId="1076"/>
          <ac:picMkLst>
            <pc:docMk/>
            <pc:sldMk cId="2432481785" sldId="2609"/>
            <ac:picMk id="12290" creationId="{3D830FFE-A8AE-991D-7454-156F1CC492BE}"/>
          </ac:picMkLst>
        </pc:picChg>
        <pc:picChg chg="add mod">
          <ac:chgData name="伊健 杜" userId="e69aded81da48593" providerId="LiveId" clId="{AA26DCAE-48EF-4294-A24D-0E8B3A0280E3}" dt="2023-03-21T12:50:00.001" v="2623" actId="1076"/>
          <ac:picMkLst>
            <pc:docMk/>
            <pc:sldMk cId="2432481785" sldId="2609"/>
            <ac:picMk id="12292" creationId="{764C5236-E362-352E-70F8-0305B66A99FD}"/>
          </ac:picMkLst>
        </pc:picChg>
      </pc:sldChg>
      <pc:sldChg chg="addSp delSp modSp add mod">
        <pc:chgData name="伊健 杜" userId="e69aded81da48593" providerId="LiveId" clId="{AA26DCAE-48EF-4294-A24D-0E8B3A0280E3}" dt="2023-03-21T12:54:17.385" v="2790"/>
        <pc:sldMkLst>
          <pc:docMk/>
          <pc:sldMk cId="2949827882" sldId="2610"/>
        </pc:sldMkLst>
        <pc:spChg chg="mod">
          <ac:chgData name="伊健 杜" userId="e69aded81da48593" providerId="LiveId" clId="{AA26DCAE-48EF-4294-A24D-0E8B3A0280E3}" dt="2023-03-21T12:11:46.790" v="1264"/>
          <ac:spMkLst>
            <pc:docMk/>
            <pc:sldMk cId="2949827882" sldId="2610"/>
            <ac:spMk id="2" creationId="{10304424-DB4A-36E7-9E0D-D32A5DD0F26C}"/>
          </ac:spMkLst>
        </pc:spChg>
        <pc:spChg chg="mod">
          <ac:chgData name="伊健 杜" userId="e69aded81da48593" providerId="LiveId" clId="{AA26DCAE-48EF-4294-A24D-0E8B3A0280E3}" dt="2023-03-21T12:54:17.385" v="2790"/>
          <ac:spMkLst>
            <pc:docMk/>
            <pc:sldMk cId="2949827882" sldId="2610"/>
            <ac:spMk id="3" creationId="{A68883CB-963E-F336-7660-7F30997E9C5B}"/>
          </ac:spMkLst>
        </pc:spChg>
        <pc:picChg chg="add mod">
          <ac:chgData name="伊健 杜" userId="e69aded81da48593" providerId="LiveId" clId="{AA26DCAE-48EF-4294-A24D-0E8B3A0280E3}" dt="2023-03-21T12:50:26.696" v="2626" actId="14100"/>
          <ac:picMkLst>
            <pc:docMk/>
            <pc:sldMk cId="2949827882" sldId="2610"/>
            <ac:picMk id="13314" creationId="{7A214568-46F1-06F9-E707-807E77ACF078}"/>
          </ac:picMkLst>
        </pc:picChg>
        <pc:picChg chg="add mod">
          <ac:chgData name="伊健 杜" userId="e69aded81da48593" providerId="LiveId" clId="{AA26DCAE-48EF-4294-A24D-0E8B3A0280E3}" dt="2023-03-21T12:50:41.834" v="2629" actId="1076"/>
          <ac:picMkLst>
            <pc:docMk/>
            <pc:sldMk cId="2949827882" sldId="2610"/>
            <ac:picMk id="13316" creationId="{086F192A-C38E-EAF6-6D4F-4E0D701BD69A}"/>
          </ac:picMkLst>
        </pc:picChg>
        <pc:picChg chg="del">
          <ac:chgData name="伊健 杜" userId="e69aded81da48593" providerId="LiveId" clId="{AA26DCAE-48EF-4294-A24D-0E8B3A0280E3}" dt="2023-03-21T12:11:48.643" v="1265" actId="478"/>
          <ac:picMkLst>
            <pc:docMk/>
            <pc:sldMk cId="2949827882" sldId="2610"/>
            <ac:picMk id="20482" creationId="{EE430E2E-00BD-D75F-7BA9-4F9D910E2F8A}"/>
          </ac:picMkLst>
        </pc:picChg>
      </pc:sldChg>
      <pc:sldChg chg="addSp modSp add mod">
        <pc:chgData name="伊健 杜" userId="e69aded81da48593" providerId="LiveId" clId="{AA26DCAE-48EF-4294-A24D-0E8B3A0280E3}" dt="2023-03-21T12:54:17.385" v="2790"/>
        <pc:sldMkLst>
          <pc:docMk/>
          <pc:sldMk cId="2409763415" sldId="2611"/>
        </pc:sldMkLst>
        <pc:spChg chg="mod">
          <ac:chgData name="伊健 杜" userId="e69aded81da48593" providerId="LiveId" clId="{AA26DCAE-48EF-4294-A24D-0E8B3A0280E3}" dt="2023-03-21T12:54:17.385" v="2790"/>
          <ac:spMkLst>
            <pc:docMk/>
            <pc:sldMk cId="2409763415" sldId="2611"/>
            <ac:spMk id="3" creationId="{A68883CB-963E-F336-7660-7F30997E9C5B}"/>
          </ac:spMkLst>
        </pc:spChg>
        <pc:picChg chg="add mod">
          <ac:chgData name="伊健 杜" userId="e69aded81da48593" providerId="LiveId" clId="{AA26DCAE-48EF-4294-A24D-0E8B3A0280E3}" dt="2023-03-21T12:50:56.205" v="2632" actId="1076"/>
          <ac:picMkLst>
            <pc:docMk/>
            <pc:sldMk cId="2409763415" sldId="2611"/>
            <ac:picMk id="14338" creationId="{38C843C8-774C-0A10-9535-F3B16659A6F5}"/>
          </ac:picMkLst>
        </pc:picChg>
      </pc:sldChg>
      <pc:sldChg chg="addSp modSp add mod">
        <pc:chgData name="伊健 杜" userId="e69aded81da48593" providerId="LiveId" clId="{AA26DCAE-48EF-4294-A24D-0E8B3A0280E3}" dt="2023-03-21T12:54:17.385" v="2790"/>
        <pc:sldMkLst>
          <pc:docMk/>
          <pc:sldMk cId="2303189042" sldId="2612"/>
        </pc:sldMkLst>
        <pc:spChg chg="mod">
          <ac:chgData name="伊健 杜" userId="e69aded81da48593" providerId="LiveId" clId="{AA26DCAE-48EF-4294-A24D-0E8B3A0280E3}" dt="2023-03-21T12:54:17.385" v="2790"/>
          <ac:spMkLst>
            <pc:docMk/>
            <pc:sldMk cId="2303189042" sldId="2612"/>
            <ac:spMk id="3" creationId="{A68883CB-963E-F336-7660-7F30997E9C5B}"/>
          </ac:spMkLst>
        </pc:spChg>
        <pc:picChg chg="add mod">
          <ac:chgData name="伊健 杜" userId="e69aded81da48593" providerId="LiveId" clId="{AA26DCAE-48EF-4294-A24D-0E8B3A0280E3}" dt="2023-03-21T12:51:17.723" v="2635" actId="14100"/>
          <ac:picMkLst>
            <pc:docMk/>
            <pc:sldMk cId="2303189042" sldId="2612"/>
            <ac:picMk id="15362" creationId="{E1D53A71-9006-CFBF-5696-144B588428A7}"/>
          </ac:picMkLst>
        </pc:picChg>
      </pc:sldChg>
      <pc:sldChg chg="addSp modSp add mod">
        <pc:chgData name="伊健 杜" userId="e69aded81da48593" providerId="LiveId" clId="{AA26DCAE-48EF-4294-A24D-0E8B3A0280E3}" dt="2023-03-21T12:54:17.385" v="2790"/>
        <pc:sldMkLst>
          <pc:docMk/>
          <pc:sldMk cId="2327717501" sldId="2613"/>
        </pc:sldMkLst>
        <pc:spChg chg="mod">
          <ac:chgData name="伊健 杜" userId="e69aded81da48593" providerId="LiveId" clId="{AA26DCAE-48EF-4294-A24D-0E8B3A0280E3}" dt="2023-03-21T12:54:17.385" v="2790"/>
          <ac:spMkLst>
            <pc:docMk/>
            <pc:sldMk cId="2327717501" sldId="2613"/>
            <ac:spMk id="3" creationId="{A68883CB-963E-F336-7660-7F30997E9C5B}"/>
          </ac:spMkLst>
        </pc:spChg>
        <pc:picChg chg="add mod">
          <ac:chgData name="伊健 杜" userId="e69aded81da48593" providerId="LiveId" clId="{AA26DCAE-48EF-4294-A24D-0E8B3A0280E3}" dt="2023-03-21T12:51:40.156" v="2638" actId="1076"/>
          <ac:picMkLst>
            <pc:docMk/>
            <pc:sldMk cId="2327717501" sldId="2613"/>
            <ac:picMk id="16386" creationId="{B1319DBC-DABC-7236-35B4-AFD25115D29B}"/>
          </ac:picMkLst>
        </pc:picChg>
        <pc:picChg chg="add mod">
          <ac:chgData name="伊健 杜" userId="e69aded81da48593" providerId="LiveId" clId="{AA26DCAE-48EF-4294-A24D-0E8B3A0280E3}" dt="2023-03-21T12:51:52.813" v="2640" actId="1076"/>
          <ac:picMkLst>
            <pc:docMk/>
            <pc:sldMk cId="2327717501" sldId="2613"/>
            <ac:picMk id="16388" creationId="{2B1BBD3E-8FA7-24B5-8BD4-3EFA142DB90B}"/>
          </ac:picMkLst>
        </pc:picChg>
      </pc:sldChg>
      <pc:sldChg chg="addSp modSp add mod modAnim">
        <pc:chgData name="伊健 杜" userId="e69aded81da48593" providerId="LiveId" clId="{AA26DCAE-48EF-4294-A24D-0E8B3A0280E3}" dt="2023-03-21T12:52:23.147" v="2687"/>
        <pc:sldMkLst>
          <pc:docMk/>
          <pc:sldMk cId="1790973653" sldId="2614"/>
        </pc:sldMkLst>
        <pc:spChg chg="mod">
          <ac:chgData name="伊健 杜" userId="e69aded81da48593" providerId="LiveId" clId="{AA26DCAE-48EF-4294-A24D-0E8B3A0280E3}" dt="2023-03-21T12:52:09.094" v="2672" actId="1076"/>
          <ac:spMkLst>
            <pc:docMk/>
            <pc:sldMk cId="1790973653" sldId="2614"/>
            <ac:spMk id="2" creationId="{78943CB7-6E90-3B32-EFCE-321306C585B6}"/>
          </ac:spMkLst>
        </pc:spChg>
        <pc:spChg chg="add mod">
          <ac:chgData name="伊健 杜" userId="e69aded81da48593" providerId="LiveId" clId="{AA26DCAE-48EF-4294-A24D-0E8B3A0280E3}" dt="2023-03-21T12:52:16.485" v="2686"/>
          <ac:spMkLst>
            <pc:docMk/>
            <pc:sldMk cId="1790973653" sldId="2614"/>
            <ac:spMk id="3" creationId="{71A12101-ADFC-022F-0468-0CF5ED67C5A9}"/>
          </ac:spMkLst>
        </pc:spChg>
      </pc:sldChg>
      <pc:sldChg chg="modSp add mod">
        <pc:chgData name="伊健 杜" userId="e69aded81da48593" providerId="LiveId" clId="{AA26DCAE-48EF-4294-A24D-0E8B3A0280E3}" dt="2023-03-21T12:54:17.385" v="2790"/>
        <pc:sldMkLst>
          <pc:docMk/>
          <pc:sldMk cId="2955677795" sldId="2615"/>
        </pc:sldMkLst>
        <pc:spChg chg="mod">
          <ac:chgData name="伊健 杜" userId="e69aded81da48593" providerId="LiveId" clId="{AA26DCAE-48EF-4294-A24D-0E8B3A0280E3}" dt="2023-03-21T12:54:17.385" v="2790"/>
          <ac:spMkLst>
            <pc:docMk/>
            <pc:sldMk cId="2955677795" sldId="2615"/>
            <ac:spMk id="2" creationId="{78943CB7-6E90-3B32-EFCE-321306C585B6}"/>
          </ac:spMkLst>
        </pc:spChg>
      </pc:sldChg>
      <pc:sldChg chg="modSp add mod">
        <pc:chgData name="伊健 杜" userId="e69aded81da48593" providerId="LiveId" clId="{AA26DCAE-48EF-4294-A24D-0E8B3A0280E3}" dt="2023-03-21T12:54:17.385" v="2790"/>
        <pc:sldMkLst>
          <pc:docMk/>
          <pc:sldMk cId="770689653" sldId="2616"/>
        </pc:sldMkLst>
        <pc:spChg chg="mod">
          <ac:chgData name="伊健 杜" userId="e69aded81da48593" providerId="LiveId" clId="{AA26DCAE-48EF-4294-A24D-0E8B3A0280E3}" dt="2023-03-21T12:54:17.385" v="2790"/>
          <ac:spMkLst>
            <pc:docMk/>
            <pc:sldMk cId="770689653" sldId="2616"/>
            <ac:spMk id="2" creationId="{10304424-DB4A-36E7-9E0D-D32A5DD0F26C}"/>
          </ac:spMkLst>
        </pc:spChg>
      </pc:sldChg>
      <pc:sldChg chg="addSp modSp add mod">
        <pc:chgData name="伊健 杜" userId="e69aded81da48593" providerId="LiveId" clId="{AA26DCAE-48EF-4294-A24D-0E8B3A0280E3}" dt="2023-03-21T12:54:17.385" v="2790"/>
        <pc:sldMkLst>
          <pc:docMk/>
          <pc:sldMk cId="3647458155" sldId="2617"/>
        </pc:sldMkLst>
        <pc:spChg chg="mod">
          <ac:chgData name="伊健 杜" userId="e69aded81da48593" providerId="LiveId" clId="{AA26DCAE-48EF-4294-A24D-0E8B3A0280E3}" dt="2023-03-21T12:31:18.795" v="1904"/>
          <ac:spMkLst>
            <pc:docMk/>
            <pc:sldMk cId="3647458155" sldId="2617"/>
            <ac:spMk id="2" creationId="{10304424-DB4A-36E7-9E0D-D32A5DD0F26C}"/>
          </ac:spMkLst>
        </pc:spChg>
        <pc:spChg chg="mod">
          <ac:chgData name="伊健 杜" userId="e69aded81da48593" providerId="LiveId" clId="{AA26DCAE-48EF-4294-A24D-0E8B3A0280E3}" dt="2023-03-21T12:54:17.385" v="2790"/>
          <ac:spMkLst>
            <pc:docMk/>
            <pc:sldMk cId="3647458155" sldId="2617"/>
            <ac:spMk id="3" creationId="{A68883CB-963E-F336-7660-7F30997E9C5B}"/>
          </ac:spMkLst>
        </pc:spChg>
        <pc:picChg chg="add mod">
          <ac:chgData name="伊健 杜" userId="e69aded81da48593" providerId="LiveId" clId="{AA26DCAE-48EF-4294-A24D-0E8B3A0280E3}" dt="2023-03-21T12:33:19.501" v="1973" actId="1076"/>
          <ac:picMkLst>
            <pc:docMk/>
            <pc:sldMk cId="3647458155" sldId="2617"/>
            <ac:picMk id="1026" creationId="{5BA7DE3C-858A-7FF6-A9F1-F0ED27F08594}"/>
          </ac:picMkLst>
        </pc:picChg>
        <pc:picChg chg="add mod">
          <ac:chgData name="伊健 杜" userId="e69aded81da48593" providerId="LiveId" clId="{AA26DCAE-48EF-4294-A24D-0E8B3A0280E3}" dt="2023-03-21T12:33:26.182" v="1976" actId="1076"/>
          <ac:picMkLst>
            <pc:docMk/>
            <pc:sldMk cId="3647458155" sldId="2617"/>
            <ac:picMk id="1028" creationId="{5DA91503-866A-23A3-10DC-84695093353C}"/>
          </ac:picMkLst>
        </pc:picChg>
      </pc:sldChg>
      <pc:sldChg chg="addSp delSp modSp add mod">
        <pc:chgData name="伊健 杜" userId="e69aded81da48593" providerId="LiveId" clId="{AA26DCAE-48EF-4294-A24D-0E8B3A0280E3}" dt="2023-03-21T12:54:17.385" v="2790"/>
        <pc:sldMkLst>
          <pc:docMk/>
          <pc:sldMk cId="1405170873" sldId="2618"/>
        </pc:sldMkLst>
        <pc:spChg chg="mod">
          <ac:chgData name="伊健 杜" userId="e69aded81da48593" providerId="LiveId" clId="{AA26DCAE-48EF-4294-A24D-0E8B3A0280E3}" dt="2023-03-21T12:54:17.385" v="2790"/>
          <ac:spMkLst>
            <pc:docMk/>
            <pc:sldMk cId="1405170873" sldId="2618"/>
            <ac:spMk id="3" creationId="{A68883CB-963E-F336-7660-7F30997E9C5B}"/>
          </ac:spMkLst>
        </pc:spChg>
        <pc:picChg chg="del">
          <ac:chgData name="伊健 杜" userId="e69aded81da48593" providerId="LiveId" clId="{AA26DCAE-48EF-4294-A24D-0E8B3A0280E3}" dt="2023-03-21T12:35:06.953" v="2045" actId="478"/>
          <ac:picMkLst>
            <pc:docMk/>
            <pc:sldMk cId="1405170873" sldId="2618"/>
            <ac:picMk id="1026" creationId="{5BA7DE3C-858A-7FF6-A9F1-F0ED27F08594}"/>
          </ac:picMkLst>
        </pc:picChg>
        <pc:picChg chg="del">
          <ac:chgData name="伊健 杜" userId="e69aded81da48593" providerId="LiveId" clId="{AA26DCAE-48EF-4294-A24D-0E8B3A0280E3}" dt="2023-03-21T12:33:31.484" v="1978" actId="478"/>
          <ac:picMkLst>
            <pc:docMk/>
            <pc:sldMk cId="1405170873" sldId="2618"/>
            <ac:picMk id="1028" creationId="{5DA91503-866A-23A3-10DC-84695093353C}"/>
          </ac:picMkLst>
        </pc:picChg>
        <pc:picChg chg="add mod">
          <ac:chgData name="伊健 杜" userId="e69aded81da48593" providerId="LiveId" clId="{AA26DCAE-48EF-4294-A24D-0E8B3A0280E3}" dt="2023-03-21T12:35:11.027" v="2048" actId="14100"/>
          <ac:picMkLst>
            <pc:docMk/>
            <pc:sldMk cId="1405170873" sldId="2618"/>
            <ac:picMk id="2050" creationId="{A1B74F6F-5DD3-1A94-761B-FF6904F9C2CD}"/>
          </ac:picMkLst>
        </pc:picChg>
      </pc:sldChg>
      <pc:sldChg chg="modSp add mod">
        <pc:chgData name="伊健 杜" userId="e69aded81da48593" providerId="LiveId" clId="{AA26DCAE-48EF-4294-A24D-0E8B3A0280E3}" dt="2023-03-21T12:54:17.385" v="2790"/>
        <pc:sldMkLst>
          <pc:docMk/>
          <pc:sldMk cId="996086479" sldId="2619"/>
        </pc:sldMkLst>
        <pc:spChg chg="mod">
          <ac:chgData name="伊健 杜" userId="e69aded81da48593" providerId="LiveId" clId="{AA26DCAE-48EF-4294-A24D-0E8B3A0280E3}" dt="2023-03-21T12:54:17.385" v="2790"/>
          <ac:spMkLst>
            <pc:docMk/>
            <pc:sldMk cId="996086479" sldId="2619"/>
            <ac:spMk id="2" creationId="{78943CB7-6E90-3B32-EFCE-321306C585B6}"/>
          </ac:spMkLst>
        </pc:spChg>
      </pc:sldChg>
      <pc:sldChg chg="addSp delSp modSp add mod">
        <pc:chgData name="伊健 杜" userId="e69aded81da48593" providerId="LiveId" clId="{AA26DCAE-48EF-4294-A24D-0E8B3A0280E3}" dt="2023-03-21T12:54:17.385" v="2790"/>
        <pc:sldMkLst>
          <pc:docMk/>
          <pc:sldMk cId="593544824" sldId="2620"/>
        </pc:sldMkLst>
        <pc:spChg chg="mod">
          <ac:chgData name="伊健 杜" userId="e69aded81da48593" providerId="LiveId" clId="{AA26DCAE-48EF-4294-A24D-0E8B3A0280E3}" dt="2023-03-21T12:54:17.385" v="2790"/>
          <ac:spMkLst>
            <pc:docMk/>
            <pc:sldMk cId="593544824" sldId="2620"/>
            <ac:spMk id="3" creationId="{A68883CB-963E-F336-7660-7F30997E9C5B}"/>
          </ac:spMkLst>
        </pc:spChg>
        <pc:picChg chg="del">
          <ac:chgData name="伊健 杜" userId="e69aded81da48593" providerId="LiveId" clId="{AA26DCAE-48EF-4294-A24D-0E8B3A0280E3}" dt="2023-03-21T12:35:51.944" v="2108" actId="478"/>
          <ac:picMkLst>
            <pc:docMk/>
            <pc:sldMk cId="593544824" sldId="2620"/>
            <ac:picMk id="2050" creationId="{A1B74F6F-5DD3-1A94-761B-FF6904F9C2CD}"/>
          </ac:picMkLst>
        </pc:picChg>
        <pc:picChg chg="add mod">
          <ac:chgData name="伊健 杜" userId="e69aded81da48593" providerId="LiveId" clId="{AA26DCAE-48EF-4294-A24D-0E8B3A0280E3}" dt="2023-03-21T12:36:58.444" v="2186" actId="1076"/>
          <ac:picMkLst>
            <pc:docMk/>
            <pc:sldMk cId="593544824" sldId="2620"/>
            <ac:picMk id="3074" creationId="{B5B0E476-845B-5C25-11E2-D729A6F475F7}"/>
          </ac:picMkLst>
        </pc:picChg>
        <pc:picChg chg="add mod">
          <ac:chgData name="伊健 杜" userId="e69aded81da48593" providerId="LiveId" clId="{AA26DCAE-48EF-4294-A24D-0E8B3A0280E3}" dt="2023-03-21T12:37:29.829" v="2191" actId="1076"/>
          <ac:picMkLst>
            <pc:docMk/>
            <pc:sldMk cId="593544824" sldId="2620"/>
            <ac:picMk id="3076" creationId="{FD047C9F-51C6-F041-924A-FB4C4C148F42}"/>
          </ac:picMkLst>
        </pc:picChg>
      </pc:sldChg>
      <pc:sldChg chg="addSp delSp modSp add mod">
        <pc:chgData name="伊健 杜" userId="e69aded81da48593" providerId="LiveId" clId="{AA26DCAE-48EF-4294-A24D-0E8B3A0280E3}" dt="2023-03-21T12:54:17.385" v="2790"/>
        <pc:sldMkLst>
          <pc:docMk/>
          <pc:sldMk cId="755294836" sldId="2621"/>
        </pc:sldMkLst>
        <pc:spChg chg="mod">
          <ac:chgData name="伊健 杜" userId="e69aded81da48593" providerId="LiveId" clId="{AA26DCAE-48EF-4294-A24D-0E8B3A0280E3}" dt="2023-03-21T12:37:52.091" v="2216"/>
          <ac:spMkLst>
            <pc:docMk/>
            <pc:sldMk cId="755294836" sldId="2621"/>
            <ac:spMk id="2" creationId="{10304424-DB4A-36E7-9E0D-D32A5DD0F26C}"/>
          </ac:spMkLst>
        </pc:spChg>
        <pc:spChg chg="mod">
          <ac:chgData name="伊健 杜" userId="e69aded81da48593" providerId="LiveId" clId="{AA26DCAE-48EF-4294-A24D-0E8B3A0280E3}" dt="2023-03-21T12:54:17.385" v="2790"/>
          <ac:spMkLst>
            <pc:docMk/>
            <pc:sldMk cId="755294836" sldId="2621"/>
            <ac:spMk id="3" creationId="{A68883CB-963E-F336-7660-7F30997E9C5B}"/>
          </ac:spMkLst>
        </pc:spChg>
        <pc:picChg chg="del mod">
          <ac:chgData name="伊健 杜" userId="e69aded81da48593" providerId="LiveId" clId="{AA26DCAE-48EF-4294-A24D-0E8B3A0280E3}" dt="2023-03-21T12:37:43.789" v="2195" actId="478"/>
          <ac:picMkLst>
            <pc:docMk/>
            <pc:sldMk cId="755294836" sldId="2621"/>
            <ac:picMk id="1026" creationId="{5BA7DE3C-858A-7FF6-A9F1-F0ED27F08594}"/>
          </ac:picMkLst>
        </pc:picChg>
        <pc:picChg chg="del">
          <ac:chgData name="伊健 杜" userId="e69aded81da48593" providerId="LiveId" clId="{AA26DCAE-48EF-4294-A24D-0E8B3A0280E3}" dt="2023-03-21T12:37:42.874" v="2193" actId="478"/>
          <ac:picMkLst>
            <pc:docMk/>
            <pc:sldMk cId="755294836" sldId="2621"/>
            <ac:picMk id="1028" creationId="{5DA91503-866A-23A3-10DC-84695093353C}"/>
          </ac:picMkLst>
        </pc:picChg>
        <pc:picChg chg="add mod">
          <ac:chgData name="伊健 杜" userId="e69aded81da48593" providerId="LiveId" clId="{AA26DCAE-48EF-4294-A24D-0E8B3A0280E3}" dt="2023-03-21T12:54:11.778" v="2789" actId="1076"/>
          <ac:picMkLst>
            <pc:docMk/>
            <pc:sldMk cId="755294836" sldId="2621"/>
            <ac:picMk id="7170" creationId="{304B0FF3-1E47-2C35-E830-5575303B7EE8}"/>
          </ac:picMkLst>
        </pc:picChg>
      </pc:sldChg>
      <pc:sldChg chg="modSp add mod">
        <pc:chgData name="伊健 杜" userId="e69aded81da48593" providerId="LiveId" clId="{AA26DCAE-48EF-4294-A24D-0E8B3A0280E3}" dt="2023-03-21T12:54:17.385" v="2790"/>
        <pc:sldMkLst>
          <pc:docMk/>
          <pc:sldMk cId="3409907677" sldId="2622"/>
        </pc:sldMkLst>
        <pc:spChg chg="mod">
          <ac:chgData name="伊健 杜" userId="e69aded81da48593" providerId="LiveId" clId="{AA26DCAE-48EF-4294-A24D-0E8B3A0280E3}" dt="2023-03-21T12:54:17.385" v="2790"/>
          <ac:spMkLst>
            <pc:docMk/>
            <pc:sldMk cId="3409907677" sldId="2622"/>
            <ac:spMk id="3" creationId="{A68883CB-963E-F336-7660-7F30997E9C5B}"/>
          </ac:spMkLst>
        </pc:spChg>
      </pc:sldChg>
      <pc:sldChg chg="add del">
        <pc:chgData name="伊健 杜" userId="e69aded81da48593" providerId="LiveId" clId="{AA26DCAE-48EF-4294-A24D-0E8B3A0280E3}" dt="2023-03-21T12:44:27.755" v="2449" actId="47"/>
        <pc:sldMkLst>
          <pc:docMk/>
          <pc:sldMk cId="1604462235" sldId="2623"/>
        </pc:sldMkLst>
      </pc:sldChg>
      <pc:sldChg chg="modSp add mod">
        <pc:chgData name="伊健 杜" userId="e69aded81da48593" providerId="LiveId" clId="{AA26DCAE-48EF-4294-A24D-0E8B3A0280E3}" dt="2023-03-21T12:54:17.385" v="2790"/>
        <pc:sldMkLst>
          <pc:docMk/>
          <pc:sldMk cId="2009972606" sldId="2623"/>
        </pc:sldMkLst>
        <pc:spChg chg="mod">
          <ac:chgData name="伊健 杜" userId="e69aded81da48593" providerId="LiveId" clId="{AA26DCAE-48EF-4294-A24D-0E8B3A0280E3}" dt="2023-03-21T12:54:17.385" v="2790"/>
          <ac:spMkLst>
            <pc:docMk/>
            <pc:sldMk cId="2009972606" sldId="2623"/>
            <ac:spMk id="2" creationId="{78943CB7-6E90-3B32-EFCE-321306C585B6}"/>
          </ac:spMkLst>
        </pc:spChg>
      </pc:sldChg>
      <pc:sldChg chg="modSp add mod">
        <pc:chgData name="伊健 杜" userId="e69aded81da48593" providerId="LiveId" clId="{AA26DCAE-48EF-4294-A24D-0E8B3A0280E3}" dt="2023-03-21T12:54:17.385" v="2790"/>
        <pc:sldMkLst>
          <pc:docMk/>
          <pc:sldMk cId="3735269636" sldId="2624"/>
        </pc:sldMkLst>
        <pc:spChg chg="mod">
          <ac:chgData name="伊健 杜" userId="e69aded81da48593" providerId="LiveId" clId="{AA26DCAE-48EF-4294-A24D-0E8B3A0280E3}" dt="2023-03-21T12:54:17.385" v="2790"/>
          <ac:spMkLst>
            <pc:docMk/>
            <pc:sldMk cId="3735269636" sldId="2624"/>
            <ac:spMk id="2" creationId="{78943CB7-6E90-3B32-EFCE-321306C585B6}"/>
          </ac:spMkLst>
        </pc:spChg>
      </pc:sldChg>
      <pc:sldChg chg="modSp add">
        <pc:chgData name="伊健 杜" userId="e69aded81da48593" providerId="LiveId" clId="{AA26DCAE-48EF-4294-A24D-0E8B3A0280E3}" dt="2023-03-21T12:54:17.385" v="2790"/>
        <pc:sldMkLst>
          <pc:docMk/>
          <pc:sldMk cId="946604813" sldId="2625"/>
        </pc:sldMkLst>
        <pc:spChg chg="mod">
          <ac:chgData name="伊健 杜" userId="e69aded81da48593" providerId="LiveId" clId="{AA26DCAE-48EF-4294-A24D-0E8B3A0280E3}" dt="2023-03-21T12:54:17.385" v="2790"/>
          <ac:spMkLst>
            <pc:docMk/>
            <pc:sldMk cId="946604813" sldId="2625"/>
            <ac:spMk id="2" creationId="{78943CB7-6E90-3B32-EFCE-321306C585B6}"/>
          </ac:spMkLst>
        </pc:spChg>
      </pc:sldChg>
      <pc:sldChg chg="modSp add">
        <pc:chgData name="伊健 杜" userId="e69aded81da48593" providerId="LiveId" clId="{AA26DCAE-48EF-4294-A24D-0E8B3A0280E3}" dt="2023-03-21T12:54:17.385" v="2790"/>
        <pc:sldMkLst>
          <pc:docMk/>
          <pc:sldMk cId="3967738040" sldId="2626"/>
        </pc:sldMkLst>
        <pc:spChg chg="mod">
          <ac:chgData name="伊健 杜" userId="e69aded81da48593" providerId="LiveId" clId="{AA26DCAE-48EF-4294-A24D-0E8B3A0280E3}" dt="2023-03-21T12:54:17.385" v="2790"/>
          <ac:spMkLst>
            <pc:docMk/>
            <pc:sldMk cId="3967738040" sldId="2626"/>
            <ac:spMk id="2" creationId="{78943CB7-6E90-3B32-EFCE-321306C585B6}"/>
          </ac:spMkLst>
        </pc:spChg>
        <pc:spChg chg="mod">
          <ac:chgData name="伊健 杜" userId="e69aded81da48593" providerId="LiveId" clId="{AA26DCAE-48EF-4294-A24D-0E8B3A0280E3}" dt="2023-03-21T12:54:17.385" v="2790"/>
          <ac:spMkLst>
            <pc:docMk/>
            <pc:sldMk cId="3967738040" sldId="2626"/>
            <ac:spMk id="3" creationId="{71A12101-ADFC-022F-0468-0CF5ED67C5A9}"/>
          </ac:spMkLst>
        </pc:spChg>
      </pc:sldChg>
      <pc:sldChg chg="modSp add mod">
        <pc:chgData name="伊健 杜" userId="e69aded81da48593" providerId="LiveId" clId="{AA26DCAE-48EF-4294-A24D-0E8B3A0280E3}" dt="2023-03-21T12:54:17.385" v="2790"/>
        <pc:sldMkLst>
          <pc:docMk/>
          <pc:sldMk cId="3099328736" sldId="2627"/>
        </pc:sldMkLst>
        <pc:spChg chg="mod">
          <ac:chgData name="伊健 杜" userId="e69aded81da48593" providerId="LiveId" clId="{AA26DCAE-48EF-4294-A24D-0E8B3A0280E3}" dt="2023-03-21T12:54:17.385" v="2790"/>
          <ac:spMkLst>
            <pc:docMk/>
            <pc:sldMk cId="3099328736" sldId="2627"/>
            <ac:spMk id="2" creationId="{78943CB7-6E90-3B32-EFCE-321306C585B6}"/>
          </ac:spMkLst>
        </pc:spChg>
        <pc:spChg chg="mod">
          <ac:chgData name="伊健 杜" userId="e69aded81da48593" providerId="LiveId" clId="{AA26DCAE-48EF-4294-A24D-0E8B3A0280E3}" dt="2023-03-21T12:54:17.385" v="2790"/>
          <ac:spMkLst>
            <pc:docMk/>
            <pc:sldMk cId="3099328736" sldId="2627"/>
            <ac:spMk id="3" creationId="{71A12101-ADFC-022F-0468-0CF5ED67C5A9}"/>
          </ac:spMkLst>
        </pc:spChg>
      </pc:sldChg>
    </pc:docChg>
  </pc:docChgLst>
  <pc:docChgLst>
    <pc:chgData name="伊健 杜" userId="e69aded81da48593" providerId="LiveId" clId="{87A2FA23-DC1E-4C84-95B6-8AD3750881AD}"/>
    <pc:docChg chg="undo redo custSel addSld delSld modSld sldOrd">
      <pc:chgData name="伊健 杜" userId="e69aded81da48593" providerId="LiveId" clId="{87A2FA23-DC1E-4C84-95B6-8AD3750881AD}" dt="2022-11-23T16:29:15.424" v="5623" actId="20577"/>
      <pc:docMkLst>
        <pc:docMk/>
      </pc:docMkLst>
      <pc:sldChg chg="del">
        <pc:chgData name="伊健 杜" userId="e69aded81da48593" providerId="LiveId" clId="{87A2FA23-DC1E-4C84-95B6-8AD3750881AD}" dt="2022-11-22T04:58:20.419" v="0" actId="47"/>
        <pc:sldMkLst>
          <pc:docMk/>
          <pc:sldMk cId="3964773566" sldId="1506"/>
        </pc:sldMkLst>
      </pc:sldChg>
      <pc:sldChg chg="del">
        <pc:chgData name="伊健 杜" userId="e69aded81da48593" providerId="LiveId" clId="{87A2FA23-DC1E-4C84-95B6-8AD3750881AD}" dt="2022-11-22T04:58:20.419" v="0" actId="47"/>
        <pc:sldMkLst>
          <pc:docMk/>
          <pc:sldMk cId="3949248301" sldId="1507"/>
        </pc:sldMkLst>
      </pc:sldChg>
      <pc:sldChg chg="del">
        <pc:chgData name="伊健 杜" userId="e69aded81da48593" providerId="LiveId" clId="{87A2FA23-DC1E-4C84-95B6-8AD3750881AD}" dt="2022-11-22T04:58:20.419" v="0" actId="47"/>
        <pc:sldMkLst>
          <pc:docMk/>
          <pc:sldMk cId="857310124" sldId="1508"/>
        </pc:sldMkLst>
      </pc:sldChg>
      <pc:sldChg chg="del">
        <pc:chgData name="伊健 杜" userId="e69aded81da48593" providerId="LiveId" clId="{87A2FA23-DC1E-4C84-95B6-8AD3750881AD}" dt="2022-11-22T04:58:20.842" v="1" actId="47"/>
        <pc:sldMkLst>
          <pc:docMk/>
          <pc:sldMk cId="938570056" sldId="1509"/>
        </pc:sldMkLst>
      </pc:sldChg>
      <pc:sldChg chg="del">
        <pc:chgData name="伊健 杜" userId="e69aded81da48593" providerId="LiveId" clId="{87A2FA23-DC1E-4C84-95B6-8AD3750881AD}" dt="2022-11-22T04:58:30.327" v="4" actId="47"/>
        <pc:sldMkLst>
          <pc:docMk/>
          <pc:sldMk cId="2449746338" sldId="1510"/>
        </pc:sldMkLst>
      </pc:sldChg>
      <pc:sldChg chg="del">
        <pc:chgData name="伊健 杜" userId="e69aded81da48593" providerId="LiveId" clId="{87A2FA23-DC1E-4C84-95B6-8AD3750881AD}" dt="2022-11-22T04:58:30.327" v="4" actId="47"/>
        <pc:sldMkLst>
          <pc:docMk/>
          <pc:sldMk cId="286192689" sldId="1511"/>
        </pc:sldMkLst>
      </pc:sldChg>
      <pc:sldChg chg="del ord">
        <pc:chgData name="伊健 杜" userId="e69aded81da48593" providerId="LiveId" clId="{87A2FA23-DC1E-4C84-95B6-8AD3750881AD}" dt="2022-11-22T04:58:30.327" v="4" actId="47"/>
        <pc:sldMkLst>
          <pc:docMk/>
          <pc:sldMk cId="3279540348" sldId="1512"/>
        </pc:sldMkLst>
      </pc:sldChg>
      <pc:sldChg chg="del">
        <pc:chgData name="伊健 杜" userId="e69aded81da48593" providerId="LiveId" clId="{87A2FA23-DC1E-4C84-95B6-8AD3750881AD}" dt="2022-11-22T04:58:30.327" v="4" actId="47"/>
        <pc:sldMkLst>
          <pc:docMk/>
          <pc:sldMk cId="1863291519" sldId="1513"/>
        </pc:sldMkLst>
      </pc:sldChg>
      <pc:sldChg chg="del">
        <pc:chgData name="伊健 杜" userId="e69aded81da48593" providerId="LiveId" clId="{87A2FA23-DC1E-4C84-95B6-8AD3750881AD}" dt="2022-11-22T04:58:30.327" v="4" actId="47"/>
        <pc:sldMkLst>
          <pc:docMk/>
          <pc:sldMk cId="4138095048" sldId="1514"/>
        </pc:sldMkLst>
      </pc:sldChg>
      <pc:sldChg chg="del">
        <pc:chgData name="伊健 杜" userId="e69aded81da48593" providerId="LiveId" clId="{87A2FA23-DC1E-4C84-95B6-8AD3750881AD}" dt="2022-11-22T04:58:30.327" v="4" actId="47"/>
        <pc:sldMkLst>
          <pc:docMk/>
          <pc:sldMk cId="212273829" sldId="1515"/>
        </pc:sldMkLst>
      </pc:sldChg>
      <pc:sldChg chg="del">
        <pc:chgData name="伊健 杜" userId="e69aded81da48593" providerId="LiveId" clId="{87A2FA23-DC1E-4C84-95B6-8AD3750881AD}" dt="2022-11-22T04:58:30.327" v="4" actId="47"/>
        <pc:sldMkLst>
          <pc:docMk/>
          <pc:sldMk cId="2023943681" sldId="1516"/>
        </pc:sldMkLst>
      </pc:sldChg>
      <pc:sldChg chg="del">
        <pc:chgData name="伊健 杜" userId="e69aded81da48593" providerId="LiveId" clId="{87A2FA23-DC1E-4C84-95B6-8AD3750881AD}" dt="2022-11-22T04:58:30.327" v="4" actId="47"/>
        <pc:sldMkLst>
          <pc:docMk/>
          <pc:sldMk cId="432190181" sldId="1517"/>
        </pc:sldMkLst>
      </pc:sldChg>
      <pc:sldChg chg="del">
        <pc:chgData name="伊健 杜" userId="e69aded81da48593" providerId="LiveId" clId="{87A2FA23-DC1E-4C84-95B6-8AD3750881AD}" dt="2022-11-22T04:58:30.327" v="4" actId="47"/>
        <pc:sldMkLst>
          <pc:docMk/>
          <pc:sldMk cId="170582957" sldId="1518"/>
        </pc:sldMkLst>
      </pc:sldChg>
      <pc:sldChg chg="del">
        <pc:chgData name="伊健 杜" userId="e69aded81da48593" providerId="LiveId" clId="{87A2FA23-DC1E-4C84-95B6-8AD3750881AD}" dt="2022-11-22T04:58:30.327" v="4" actId="47"/>
        <pc:sldMkLst>
          <pc:docMk/>
          <pc:sldMk cId="652690634" sldId="1519"/>
        </pc:sldMkLst>
      </pc:sldChg>
      <pc:sldChg chg="del">
        <pc:chgData name="伊健 杜" userId="e69aded81da48593" providerId="LiveId" clId="{87A2FA23-DC1E-4C84-95B6-8AD3750881AD}" dt="2022-11-22T04:58:30.327" v="4" actId="47"/>
        <pc:sldMkLst>
          <pc:docMk/>
          <pc:sldMk cId="1623880262" sldId="1520"/>
        </pc:sldMkLst>
      </pc:sldChg>
      <pc:sldChg chg="del">
        <pc:chgData name="伊健 杜" userId="e69aded81da48593" providerId="LiveId" clId="{87A2FA23-DC1E-4C84-95B6-8AD3750881AD}" dt="2022-11-22T04:58:30.327" v="4" actId="47"/>
        <pc:sldMkLst>
          <pc:docMk/>
          <pc:sldMk cId="3166840979" sldId="1521"/>
        </pc:sldMkLst>
      </pc:sldChg>
      <pc:sldChg chg="del">
        <pc:chgData name="伊健 杜" userId="e69aded81da48593" providerId="LiveId" clId="{87A2FA23-DC1E-4C84-95B6-8AD3750881AD}" dt="2022-11-22T04:58:30.327" v="4" actId="47"/>
        <pc:sldMkLst>
          <pc:docMk/>
          <pc:sldMk cId="2136884163" sldId="1522"/>
        </pc:sldMkLst>
      </pc:sldChg>
      <pc:sldChg chg="del">
        <pc:chgData name="伊健 杜" userId="e69aded81da48593" providerId="LiveId" clId="{87A2FA23-DC1E-4C84-95B6-8AD3750881AD}" dt="2022-11-22T04:58:30.327" v="4" actId="47"/>
        <pc:sldMkLst>
          <pc:docMk/>
          <pc:sldMk cId="1098800817" sldId="1523"/>
        </pc:sldMkLst>
      </pc:sldChg>
      <pc:sldChg chg="del">
        <pc:chgData name="伊健 杜" userId="e69aded81da48593" providerId="LiveId" clId="{87A2FA23-DC1E-4C84-95B6-8AD3750881AD}" dt="2022-11-22T04:58:30.327" v="4" actId="47"/>
        <pc:sldMkLst>
          <pc:docMk/>
          <pc:sldMk cId="4036543318" sldId="1524"/>
        </pc:sldMkLst>
      </pc:sldChg>
      <pc:sldChg chg="del">
        <pc:chgData name="伊健 杜" userId="e69aded81da48593" providerId="LiveId" clId="{87A2FA23-DC1E-4C84-95B6-8AD3750881AD}" dt="2022-11-22T04:58:30.327" v="4" actId="47"/>
        <pc:sldMkLst>
          <pc:docMk/>
          <pc:sldMk cId="1843893223" sldId="1525"/>
        </pc:sldMkLst>
      </pc:sldChg>
      <pc:sldChg chg="del">
        <pc:chgData name="伊健 杜" userId="e69aded81da48593" providerId="LiveId" clId="{87A2FA23-DC1E-4C84-95B6-8AD3750881AD}" dt="2022-11-22T04:58:30.327" v="4" actId="47"/>
        <pc:sldMkLst>
          <pc:docMk/>
          <pc:sldMk cId="4268941921" sldId="1526"/>
        </pc:sldMkLst>
      </pc:sldChg>
      <pc:sldChg chg="del">
        <pc:chgData name="伊健 杜" userId="e69aded81da48593" providerId="LiveId" clId="{87A2FA23-DC1E-4C84-95B6-8AD3750881AD}" dt="2022-11-22T04:58:30.327" v="4" actId="47"/>
        <pc:sldMkLst>
          <pc:docMk/>
          <pc:sldMk cId="1142249824" sldId="1527"/>
        </pc:sldMkLst>
      </pc:sldChg>
      <pc:sldChg chg="del">
        <pc:chgData name="伊健 杜" userId="e69aded81da48593" providerId="LiveId" clId="{87A2FA23-DC1E-4C84-95B6-8AD3750881AD}" dt="2022-11-22T04:58:30.327" v="4" actId="47"/>
        <pc:sldMkLst>
          <pc:docMk/>
          <pc:sldMk cId="1954611359" sldId="1528"/>
        </pc:sldMkLst>
      </pc:sldChg>
      <pc:sldChg chg="del">
        <pc:chgData name="伊健 杜" userId="e69aded81da48593" providerId="LiveId" clId="{87A2FA23-DC1E-4C84-95B6-8AD3750881AD}" dt="2022-11-22T04:58:30.327" v="4" actId="47"/>
        <pc:sldMkLst>
          <pc:docMk/>
          <pc:sldMk cId="4127547660" sldId="1529"/>
        </pc:sldMkLst>
      </pc:sldChg>
      <pc:sldChg chg="del">
        <pc:chgData name="伊健 杜" userId="e69aded81da48593" providerId="LiveId" clId="{87A2FA23-DC1E-4C84-95B6-8AD3750881AD}" dt="2022-11-22T04:58:30.327" v="4" actId="47"/>
        <pc:sldMkLst>
          <pc:docMk/>
          <pc:sldMk cId="693070710" sldId="1530"/>
        </pc:sldMkLst>
      </pc:sldChg>
      <pc:sldChg chg="del">
        <pc:chgData name="伊健 杜" userId="e69aded81da48593" providerId="LiveId" clId="{87A2FA23-DC1E-4C84-95B6-8AD3750881AD}" dt="2022-11-22T04:58:30.327" v="4" actId="47"/>
        <pc:sldMkLst>
          <pc:docMk/>
          <pc:sldMk cId="1443747694" sldId="1531"/>
        </pc:sldMkLst>
      </pc:sldChg>
      <pc:sldChg chg="del">
        <pc:chgData name="伊健 杜" userId="e69aded81da48593" providerId="LiveId" clId="{87A2FA23-DC1E-4C84-95B6-8AD3750881AD}" dt="2022-11-22T04:58:30.327" v="4" actId="47"/>
        <pc:sldMkLst>
          <pc:docMk/>
          <pc:sldMk cId="4088575215" sldId="1532"/>
        </pc:sldMkLst>
      </pc:sldChg>
      <pc:sldChg chg="del">
        <pc:chgData name="伊健 杜" userId="e69aded81da48593" providerId="LiveId" clId="{87A2FA23-DC1E-4C84-95B6-8AD3750881AD}" dt="2022-11-22T04:58:30.327" v="4" actId="47"/>
        <pc:sldMkLst>
          <pc:docMk/>
          <pc:sldMk cId="3986298854" sldId="1533"/>
        </pc:sldMkLst>
      </pc:sldChg>
      <pc:sldChg chg="del">
        <pc:chgData name="伊健 杜" userId="e69aded81da48593" providerId="LiveId" clId="{87A2FA23-DC1E-4C84-95B6-8AD3750881AD}" dt="2022-11-22T04:58:30.327" v="4" actId="47"/>
        <pc:sldMkLst>
          <pc:docMk/>
          <pc:sldMk cId="2295695610" sldId="1534"/>
        </pc:sldMkLst>
      </pc:sldChg>
      <pc:sldChg chg="del">
        <pc:chgData name="伊健 杜" userId="e69aded81da48593" providerId="LiveId" clId="{87A2FA23-DC1E-4C84-95B6-8AD3750881AD}" dt="2022-11-22T04:58:38.989" v="7" actId="47"/>
        <pc:sldMkLst>
          <pc:docMk/>
          <pc:sldMk cId="1506923525" sldId="1535"/>
        </pc:sldMkLst>
      </pc:sldChg>
      <pc:sldChg chg="del">
        <pc:chgData name="伊健 杜" userId="e69aded81da48593" providerId="LiveId" clId="{87A2FA23-DC1E-4C84-95B6-8AD3750881AD}" dt="2022-11-22T04:58:30.327" v="4" actId="47"/>
        <pc:sldMkLst>
          <pc:docMk/>
          <pc:sldMk cId="3804009657" sldId="1536"/>
        </pc:sldMkLst>
      </pc:sldChg>
      <pc:sldChg chg="del">
        <pc:chgData name="伊健 杜" userId="e69aded81da48593" providerId="LiveId" clId="{87A2FA23-DC1E-4C84-95B6-8AD3750881AD}" dt="2022-11-22T04:58:30.327" v="4" actId="47"/>
        <pc:sldMkLst>
          <pc:docMk/>
          <pc:sldMk cId="3024028709" sldId="1537"/>
        </pc:sldMkLst>
      </pc:sldChg>
      <pc:sldChg chg="del">
        <pc:chgData name="伊健 杜" userId="e69aded81da48593" providerId="LiveId" clId="{87A2FA23-DC1E-4C84-95B6-8AD3750881AD}" dt="2022-11-22T04:58:30.327" v="4" actId="47"/>
        <pc:sldMkLst>
          <pc:docMk/>
          <pc:sldMk cId="3769069146" sldId="1538"/>
        </pc:sldMkLst>
      </pc:sldChg>
      <pc:sldChg chg="add del">
        <pc:chgData name="伊健 杜" userId="e69aded81da48593" providerId="LiveId" clId="{87A2FA23-DC1E-4C84-95B6-8AD3750881AD}" dt="2022-11-23T15:00:50.354" v="5605"/>
        <pc:sldMkLst>
          <pc:docMk/>
          <pc:sldMk cId="3713407892" sldId="1539"/>
        </pc:sldMkLst>
      </pc:sldChg>
      <pc:sldChg chg="add del">
        <pc:chgData name="伊健 杜" userId="e69aded81da48593" providerId="LiveId" clId="{87A2FA23-DC1E-4C84-95B6-8AD3750881AD}" dt="2022-11-23T15:00:50.354" v="5605"/>
        <pc:sldMkLst>
          <pc:docMk/>
          <pc:sldMk cId="3263099494" sldId="1540"/>
        </pc:sldMkLst>
      </pc:sldChg>
      <pc:sldChg chg="add del">
        <pc:chgData name="伊健 杜" userId="e69aded81da48593" providerId="LiveId" clId="{87A2FA23-DC1E-4C84-95B6-8AD3750881AD}" dt="2022-11-23T15:00:50.354" v="5605"/>
        <pc:sldMkLst>
          <pc:docMk/>
          <pc:sldMk cId="3115942215" sldId="1541"/>
        </pc:sldMkLst>
      </pc:sldChg>
      <pc:sldChg chg="add del">
        <pc:chgData name="伊健 杜" userId="e69aded81da48593" providerId="LiveId" clId="{87A2FA23-DC1E-4C84-95B6-8AD3750881AD}" dt="2022-11-23T15:00:50.354" v="5605"/>
        <pc:sldMkLst>
          <pc:docMk/>
          <pc:sldMk cId="1026793793" sldId="1542"/>
        </pc:sldMkLst>
      </pc:sldChg>
      <pc:sldChg chg="add del">
        <pc:chgData name="伊健 杜" userId="e69aded81da48593" providerId="LiveId" clId="{87A2FA23-DC1E-4C84-95B6-8AD3750881AD}" dt="2022-11-23T15:00:50.354" v="5605"/>
        <pc:sldMkLst>
          <pc:docMk/>
          <pc:sldMk cId="3007788460" sldId="1543"/>
        </pc:sldMkLst>
      </pc:sldChg>
      <pc:sldChg chg="add del">
        <pc:chgData name="伊健 杜" userId="e69aded81da48593" providerId="LiveId" clId="{87A2FA23-DC1E-4C84-95B6-8AD3750881AD}" dt="2022-11-22T12:28:32.857" v="2502"/>
        <pc:sldMkLst>
          <pc:docMk/>
          <pc:sldMk cId="2464699303" sldId="1544"/>
        </pc:sldMkLst>
      </pc:sldChg>
      <pc:sldChg chg="add del">
        <pc:chgData name="伊健 杜" userId="e69aded81da48593" providerId="LiveId" clId="{87A2FA23-DC1E-4C84-95B6-8AD3750881AD}" dt="2022-11-22T12:28:32.857" v="2502"/>
        <pc:sldMkLst>
          <pc:docMk/>
          <pc:sldMk cId="2690118563" sldId="1545"/>
        </pc:sldMkLst>
      </pc:sldChg>
      <pc:sldChg chg="add del">
        <pc:chgData name="伊健 杜" userId="e69aded81da48593" providerId="LiveId" clId="{87A2FA23-DC1E-4C84-95B6-8AD3750881AD}" dt="2022-11-22T12:28:32.857" v="2502"/>
        <pc:sldMkLst>
          <pc:docMk/>
          <pc:sldMk cId="1453337807" sldId="1546"/>
        </pc:sldMkLst>
      </pc:sldChg>
      <pc:sldChg chg="add del">
        <pc:chgData name="伊健 杜" userId="e69aded81da48593" providerId="LiveId" clId="{87A2FA23-DC1E-4C84-95B6-8AD3750881AD}" dt="2022-11-22T12:28:32.857" v="2502"/>
        <pc:sldMkLst>
          <pc:docMk/>
          <pc:sldMk cId="1623670818" sldId="1547"/>
        </pc:sldMkLst>
      </pc:sldChg>
      <pc:sldChg chg="addSp delSp modSp mod ord">
        <pc:chgData name="伊健 杜" userId="e69aded81da48593" providerId="LiveId" clId="{87A2FA23-DC1E-4C84-95B6-8AD3750881AD}" dt="2022-11-22T06:35:42.701" v="2496"/>
        <pc:sldMkLst>
          <pc:docMk/>
          <pc:sldMk cId="3432332733" sldId="1548"/>
        </pc:sldMkLst>
        <pc:spChg chg="mod">
          <ac:chgData name="伊健 杜" userId="e69aded81da48593" providerId="LiveId" clId="{87A2FA23-DC1E-4C84-95B6-8AD3750881AD}" dt="2022-11-22T06:35:42.701" v="2496"/>
          <ac:spMkLst>
            <pc:docMk/>
            <pc:sldMk cId="3432332733" sldId="1548"/>
            <ac:spMk id="2" creationId="{10304424-DB4A-36E7-9E0D-D32A5DD0F26C}"/>
          </ac:spMkLst>
        </pc:spChg>
        <pc:spChg chg="add del mod">
          <ac:chgData name="伊健 杜" userId="e69aded81da48593" providerId="LiveId" clId="{87A2FA23-DC1E-4C84-95B6-8AD3750881AD}" dt="2022-11-22T06:35:42.701" v="2496"/>
          <ac:spMkLst>
            <pc:docMk/>
            <pc:sldMk cId="3432332733" sldId="1548"/>
            <ac:spMk id="5" creationId="{E7287B0E-EF55-E721-8EFA-9A9183C0EDF9}"/>
          </ac:spMkLst>
        </pc:spChg>
        <pc:spChg chg="add del mod">
          <ac:chgData name="伊健 杜" userId="e69aded81da48593" providerId="LiveId" clId="{87A2FA23-DC1E-4C84-95B6-8AD3750881AD}" dt="2022-11-22T05:08:43.491" v="169" actId="478"/>
          <ac:spMkLst>
            <pc:docMk/>
            <pc:sldMk cId="3432332733" sldId="1548"/>
            <ac:spMk id="6" creationId="{1269487F-8E05-774A-70D0-373A4FF150A1}"/>
          </ac:spMkLst>
        </pc:spChg>
        <pc:picChg chg="add del mod">
          <ac:chgData name="伊健 杜" userId="e69aded81da48593" providerId="LiveId" clId="{87A2FA23-DC1E-4C84-95B6-8AD3750881AD}" dt="2022-11-22T05:08:42.969" v="168" actId="22"/>
          <ac:picMkLst>
            <pc:docMk/>
            <pc:sldMk cId="3432332733" sldId="1548"/>
            <ac:picMk id="8" creationId="{3718E84F-B6EB-7B21-95C0-31AA535797E9}"/>
          </ac:picMkLst>
        </pc:picChg>
        <pc:picChg chg="add mod">
          <ac:chgData name="伊健 杜" userId="e69aded81da48593" providerId="LiveId" clId="{87A2FA23-DC1E-4C84-95B6-8AD3750881AD}" dt="2022-11-22T05:08:48.197" v="172" actId="14100"/>
          <ac:picMkLst>
            <pc:docMk/>
            <pc:sldMk cId="3432332733" sldId="1548"/>
            <ac:picMk id="9" creationId="{05EFA27E-277D-943F-6257-C47AE380DFDB}"/>
          </ac:picMkLst>
        </pc:picChg>
        <pc:picChg chg="del">
          <ac:chgData name="伊健 杜" userId="e69aded81da48593" providerId="LiveId" clId="{87A2FA23-DC1E-4C84-95B6-8AD3750881AD}" dt="2022-11-22T04:59:26.217" v="107" actId="478"/>
          <ac:picMkLst>
            <pc:docMk/>
            <pc:sldMk cId="3432332733" sldId="1548"/>
            <ac:picMk id="18434" creationId="{EF2AC82D-10E7-23E5-9B9F-696F25C4BDD4}"/>
          </ac:picMkLst>
        </pc:picChg>
      </pc:sldChg>
      <pc:sldChg chg="add del ord">
        <pc:chgData name="伊健 杜" userId="e69aded81da48593" providerId="LiveId" clId="{87A2FA23-DC1E-4C84-95B6-8AD3750881AD}" dt="2022-11-22T12:28:32.857" v="2502"/>
        <pc:sldMkLst>
          <pc:docMk/>
          <pc:sldMk cId="2840133639" sldId="1549"/>
        </pc:sldMkLst>
      </pc:sldChg>
      <pc:sldChg chg="modSp mod ord">
        <pc:chgData name="伊健 杜" userId="e69aded81da48593" providerId="LiveId" clId="{87A2FA23-DC1E-4C84-95B6-8AD3750881AD}" dt="2022-11-22T06:35:42.701" v="2496"/>
        <pc:sldMkLst>
          <pc:docMk/>
          <pc:sldMk cId="2423772382" sldId="1550"/>
        </pc:sldMkLst>
        <pc:spChg chg="mod">
          <ac:chgData name="伊健 杜" userId="e69aded81da48593" providerId="LiveId" clId="{87A2FA23-DC1E-4C84-95B6-8AD3750881AD}" dt="2022-11-22T06:35:42.701" v="2496"/>
          <ac:spMkLst>
            <pc:docMk/>
            <pc:sldMk cId="2423772382" sldId="1550"/>
            <ac:spMk id="4" creationId="{2CD63A4E-E37B-41A6-9090-C7BF9F9D4BD7}"/>
          </ac:spMkLst>
        </pc:spChg>
      </pc:sldChg>
      <pc:sldChg chg="del">
        <pc:chgData name="伊健 杜" userId="e69aded81da48593" providerId="LiveId" clId="{87A2FA23-DC1E-4C84-95B6-8AD3750881AD}" dt="2022-11-22T12:28:36.458" v="2503" actId="47"/>
        <pc:sldMkLst>
          <pc:docMk/>
          <pc:sldMk cId="4224052034" sldId="1551"/>
        </pc:sldMkLst>
      </pc:sldChg>
      <pc:sldChg chg="addSp delSp modSp add mod">
        <pc:chgData name="伊健 杜" userId="e69aded81da48593" providerId="LiveId" clId="{87A2FA23-DC1E-4C84-95B6-8AD3750881AD}" dt="2022-11-22T06:35:42.701" v="2496"/>
        <pc:sldMkLst>
          <pc:docMk/>
          <pc:sldMk cId="1247456458" sldId="1552"/>
        </pc:sldMkLst>
        <pc:spChg chg="mod">
          <ac:chgData name="伊健 杜" userId="e69aded81da48593" providerId="LiveId" clId="{87A2FA23-DC1E-4C84-95B6-8AD3750881AD}" dt="2022-11-22T06:35:42.701" v="2496"/>
          <ac:spMkLst>
            <pc:docMk/>
            <pc:sldMk cId="1247456458" sldId="1552"/>
            <ac:spMk id="2" creationId="{10304424-DB4A-36E7-9E0D-D32A5DD0F26C}"/>
          </ac:spMkLst>
        </pc:spChg>
        <pc:spChg chg="mod">
          <ac:chgData name="伊健 杜" userId="e69aded81da48593" providerId="LiveId" clId="{87A2FA23-DC1E-4C84-95B6-8AD3750881AD}" dt="2022-11-22T06:35:42.701" v="2496"/>
          <ac:spMkLst>
            <pc:docMk/>
            <pc:sldMk cId="1247456458" sldId="1552"/>
            <ac:spMk id="5" creationId="{E7287B0E-EF55-E721-8EFA-9A9183C0EDF9}"/>
          </ac:spMkLst>
        </pc:spChg>
        <pc:picChg chg="del">
          <ac:chgData name="伊健 杜" userId="e69aded81da48593" providerId="LiveId" clId="{87A2FA23-DC1E-4C84-95B6-8AD3750881AD}" dt="2022-11-22T05:10:17.998" v="229" actId="478"/>
          <ac:picMkLst>
            <pc:docMk/>
            <pc:sldMk cId="1247456458" sldId="1552"/>
            <ac:picMk id="9" creationId="{05EFA27E-277D-943F-6257-C47AE380DFDB}"/>
          </ac:picMkLst>
        </pc:picChg>
        <pc:picChg chg="add mod">
          <ac:chgData name="伊健 杜" userId="e69aded81da48593" providerId="LiveId" clId="{87A2FA23-DC1E-4C84-95B6-8AD3750881AD}" dt="2022-11-22T05:11:16.099" v="233" actId="1076"/>
          <ac:picMkLst>
            <pc:docMk/>
            <pc:sldMk cId="1247456458" sldId="1552"/>
            <ac:picMk id="2050" creationId="{897D6A23-2C09-D73C-E404-DD1C12841435}"/>
          </ac:picMkLst>
        </pc:picChg>
        <pc:picChg chg="add mod">
          <ac:chgData name="伊健 杜" userId="e69aded81da48593" providerId="LiveId" clId="{87A2FA23-DC1E-4C84-95B6-8AD3750881AD}" dt="2022-11-22T05:11:17.751" v="234" actId="1076"/>
          <ac:picMkLst>
            <pc:docMk/>
            <pc:sldMk cId="1247456458" sldId="1552"/>
            <ac:picMk id="2052" creationId="{38A2A247-50DD-F9EA-CF4E-7EB71D0C1213}"/>
          </ac:picMkLst>
        </pc:picChg>
      </pc:sldChg>
      <pc:sldChg chg="del">
        <pc:chgData name="伊健 杜" userId="e69aded81da48593" providerId="LiveId" clId="{87A2FA23-DC1E-4C84-95B6-8AD3750881AD}" dt="2022-11-22T04:58:42.248" v="8" actId="47"/>
        <pc:sldMkLst>
          <pc:docMk/>
          <pc:sldMk cId="3639187811" sldId="1552"/>
        </pc:sldMkLst>
      </pc:sldChg>
      <pc:sldChg chg="del">
        <pc:chgData name="伊健 杜" userId="e69aded81da48593" providerId="LiveId" clId="{87A2FA23-DC1E-4C84-95B6-8AD3750881AD}" dt="2022-11-22T04:58:42.248" v="8" actId="47"/>
        <pc:sldMkLst>
          <pc:docMk/>
          <pc:sldMk cId="21063674" sldId="1553"/>
        </pc:sldMkLst>
      </pc:sldChg>
      <pc:sldChg chg="addSp delSp modSp add mod">
        <pc:chgData name="伊健 杜" userId="e69aded81da48593" providerId="LiveId" clId="{87A2FA23-DC1E-4C84-95B6-8AD3750881AD}" dt="2022-11-22T06:35:42.701" v="2496"/>
        <pc:sldMkLst>
          <pc:docMk/>
          <pc:sldMk cId="2377660216" sldId="1553"/>
        </pc:sldMkLst>
        <pc:spChg chg="mod">
          <ac:chgData name="伊健 杜" userId="e69aded81da48593" providerId="LiveId" clId="{87A2FA23-DC1E-4C84-95B6-8AD3750881AD}" dt="2022-11-22T06:35:42.701" v="2496"/>
          <ac:spMkLst>
            <pc:docMk/>
            <pc:sldMk cId="2377660216" sldId="1553"/>
            <ac:spMk id="2" creationId="{10304424-DB4A-36E7-9E0D-D32A5DD0F26C}"/>
          </ac:spMkLst>
        </pc:spChg>
        <pc:spChg chg="mod">
          <ac:chgData name="伊健 杜" userId="e69aded81da48593" providerId="LiveId" clId="{87A2FA23-DC1E-4C84-95B6-8AD3750881AD}" dt="2022-11-22T06:35:42.701" v="2496"/>
          <ac:spMkLst>
            <pc:docMk/>
            <pc:sldMk cId="2377660216" sldId="1553"/>
            <ac:spMk id="5" creationId="{E7287B0E-EF55-E721-8EFA-9A9183C0EDF9}"/>
          </ac:spMkLst>
        </pc:spChg>
        <pc:picChg chg="del">
          <ac:chgData name="伊健 杜" userId="e69aded81da48593" providerId="LiveId" clId="{87A2FA23-DC1E-4C84-95B6-8AD3750881AD}" dt="2022-11-22T05:12:56.876" v="308" actId="478"/>
          <ac:picMkLst>
            <pc:docMk/>
            <pc:sldMk cId="2377660216" sldId="1553"/>
            <ac:picMk id="9" creationId="{05EFA27E-277D-943F-6257-C47AE380DFDB}"/>
          </ac:picMkLst>
        </pc:picChg>
        <pc:picChg chg="add mod">
          <ac:chgData name="伊健 杜" userId="e69aded81da48593" providerId="LiveId" clId="{87A2FA23-DC1E-4C84-95B6-8AD3750881AD}" dt="2022-11-22T05:13:04.091" v="311" actId="1076"/>
          <ac:picMkLst>
            <pc:docMk/>
            <pc:sldMk cId="2377660216" sldId="1553"/>
            <ac:picMk id="3074" creationId="{2528358E-946F-DC6C-14EF-9DFC353DE8B5}"/>
          </ac:picMkLst>
        </pc:picChg>
      </pc:sldChg>
      <pc:sldChg chg="del">
        <pc:chgData name="伊健 杜" userId="e69aded81da48593" providerId="LiveId" clId="{87A2FA23-DC1E-4C84-95B6-8AD3750881AD}" dt="2022-11-22T04:58:42.248" v="8" actId="47"/>
        <pc:sldMkLst>
          <pc:docMk/>
          <pc:sldMk cId="914621251" sldId="1554"/>
        </pc:sldMkLst>
      </pc:sldChg>
      <pc:sldChg chg="addSp delSp modSp add mod">
        <pc:chgData name="伊健 杜" userId="e69aded81da48593" providerId="LiveId" clId="{87A2FA23-DC1E-4C84-95B6-8AD3750881AD}" dt="2022-11-22T06:35:42.701" v="2496"/>
        <pc:sldMkLst>
          <pc:docMk/>
          <pc:sldMk cId="2174177971" sldId="1554"/>
        </pc:sldMkLst>
        <pc:spChg chg="mod">
          <ac:chgData name="伊健 杜" userId="e69aded81da48593" providerId="LiveId" clId="{87A2FA23-DC1E-4C84-95B6-8AD3750881AD}" dt="2022-11-22T06:35:42.701" v="2496"/>
          <ac:spMkLst>
            <pc:docMk/>
            <pc:sldMk cId="2174177971" sldId="1554"/>
            <ac:spMk id="2" creationId="{10304424-DB4A-36E7-9E0D-D32A5DD0F26C}"/>
          </ac:spMkLst>
        </pc:spChg>
        <pc:spChg chg="mod">
          <ac:chgData name="伊健 杜" userId="e69aded81da48593" providerId="LiveId" clId="{87A2FA23-DC1E-4C84-95B6-8AD3750881AD}" dt="2022-11-22T06:35:42.701" v="2496"/>
          <ac:spMkLst>
            <pc:docMk/>
            <pc:sldMk cId="2174177971" sldId="1554"/>
            <ac:spMk id="5" creationId="{E7287B0E-EF55-E721-8EFA-9A9183C0EDF9}"/>
          </ac:spMkLst>
        </pc:spChg>
        <pc:picChg chg="del">
          <ac:chgData name="伊健 杜" userId="e69aded81da48593" providerId="LiveId" clId="{87A2FA23-DC1E-4C84-95B6-8AD3750881AD}" dt="2022-11-22T05:20:27.573" v="442" actId="478"/>
          <ac:picMkLst>
            <pc:docMk/>
            <pc:sldMk cId="2174177971" sldId="1554"/>
            <ac:picMk id="3074" creationId="{2528358E-946F-DC6C-14EF-9DFC353DE8B5}"/>
          </ac:picMkLst>
        </pc:picChg>
        <pc:picChg chg="add mod">
          <ac:chgData name="伊健 杜" userId="e69aded81da48593" providerId="LiveId" clId="{87A2FA23-DC1E-4C84-95B6-8AD3750881AD}" dt="2022-11-22T05:20:33.843" v="445" actId="1076"/>
          <ac:picMkLst>
            <pc:docMk/>
            <pc:sldMk cId="2174177971" sldId="1554"/>
            <ac:picMk id="4098" creationId="{FF342279-AE74-D80B-6DF7-4939337476AC}"/>
          </ac:picMkLst>
        </pc:picChg>
      </pc:sldChg>
      <pc:sldChg chg="modSp add mod">
        <pc:chgData name="伊健 杜" userId="e69aded81da48593" providerId="LiveId" clId="{87A2FA23-DC1E-4C84-95B6-8AD3750881AD}" dt="2022-11-22T06:35:42.701" v="2496"/>
        <pc:sldMkLst>
          <pc:docMk/>
          <pc:sldMk cId="1254805508" sldId="1555"/>
        </pc:sldMkLst>
        <pc:spChg chg="mod">
          <ac:chgData name="伊健 杜" userId="e69aded81da48593" providerId="LiveId" clId="{87A2FA23-DC1E-4C84-95B6-8AD3750881AD}" dt="2022-11-22T06:35:42.701" v="2496"/>
          <ac:spMkLst>
            <pc:docMk/>
            <pc:sldMk cId="1254805508" sldId="1555"/>
            <ac:spMk id="4" creationId="{2CD63A4E-E37B-41A6-9090-C7BF9F9D4BD7}"/>
          </ac:spMkLst>
        </pc:spChg>
      </pc:sldChg>
      <pc:sldChg chg="del">
        <pc:chgData name="伊健 杜" userId="e69aded81da48593" providerId="LiveId" clId="{87A2FA23-DC1E-4C84-95B6-8AD3750881AD}" dt="2022-11-22T04:58:42.248" v="8" actId="47"/>
        <pc:sldMkLst>
          <pc:docMk/>
          <pc:sldMk cId="2921546110" sldId="1555"/>
        </pc:sldMkLst>
      </pc:sldChg>
      <pc:sldChg chg="addSp delSp modSp add mod">
        <pc:chgData name="伊健 杜" userId="e69aded81da48593" providerId="LiveId" clId="{87A2FA23-DC1E-4C84-95B6-8AD3750881AD}" dt="2022-11-22T06:35:42.701" v="2496"/>
        <pc:sldMkLst>
          <pc:docMk/>
          <pc:sldMk cId="1881422964" sldId="1556"/>
        </pc:sldMkLst>
        <pc:spChg chg="mod">
          <ac:chgData name="伊健 杜" userId="e69aded81da48593" providerId="LiveId" clId="{87A2FA23-DC1E-4C84-95B6-8AD3750881AD}" dt="2022-11-22T06:35:42.701" v="2496"/>
          <ac:spMkLst>
            <pc:docMk/>
            <pc:sldMk cId="1881422964" sldId="1556"/>
            <ac:spMk id="2" creationId="{10304424-DB4A-36E7-9E0D-D32A5DD0F26C}"/>
          </ac:spMkLst>
        </pc:spChg>
        <pc:spChg chg="mod">
          <ac:chgData name="伊健 杜" userId="e69aded81da48593" providerId="LiveId" clId="{87A2FA23-DC1E-4C84-95B6-8AD3750881AD}" dt="2022-11-22T06:35:42.701" v="2496"/>
          <ac:spMkLst>
            <pc:docMk/>
            <pc:sldMk cId="1881422964" sldId="1556"/>
            <ac:spMk id="5" creationId="{E7287B0E-EF55-E721-8EFA-9A9183C0EDF9}"/>
          </ac:spMkLst>
        </pc:spChg>
        <pc:picChg chg="del">
          <ac:chgData name="伊健 杜" userId="e69aded81da48593" providerId="LiveId" clId="{87A2FA23-DC1E-4C84-95B6-8AD3750881AD}" dt="2022-11-22T05:27:12.350" v="673" actId="478"/>
          <ac:picMkLst>
            <pc:docMk/>
            <pc:sldMk cId="1881422964" sldId="1556"/>
            <ac:picMk id="3074" creationId="{2528358E-946F-DC6C-14EF-9DFC353DE8B5}"/>
          </ac:picMkLst>
        </pc:picChg>
        <pc:picChg chg="add mod">
          <ac:chgData name="伊健 杜" userId="e69aded81da48593" providerId="LiveId" clId="{87A2FA23-DC1E-4C84-95B6-8AD3750881AD}" dt="2022-11-22T05:27:17.616" v="676" actId="1076"/>
          <ac:picMkLst>
            <pc:docMk/>
            <pc:sldMk cId="1881422964" sldId="1556"/>
            <ac:picMk id="5122" creationId="{8655B3E1-A3E1-61D1-BB86-5A8B40815204}"/>
          </ac:picMkLst>
        </pc:picChg>
      </pc:sldChg>
      <pc:sldChg chg="del">
        <pc:chgData name="伊健 杜" userId="e69aded81da48593" providerId="LiveId" clId="{87A2FA23-DC1E-4C84-95B6-8AD3750881AD}" dt="2022-11-22T04:58:42.248" v="8" actId="47"/>
        <pc:sldMkLst>
          <pc:docMk/>
          <pc:sldMk cId="1957551711" sldId="1556"/>
        </pc:sldMkLst>
      </pc:sldChg>
      <pc:sldChg chg="modSp add mod">
        <pc:chgData name="伊健 杜" userId="e69aded81da48593" providerId="LiveId" clId="{87A2FA23-DC1E-4C84-95B6-8AD3750881AD}" dt="2022-11-22T06:35:42.701" v="2496"/>
        <pc:sldMkLst>
          <pc:docMk/>
          <pc:sldMk cId="1068462873" sldId="1557"/>
        </pc:sldMkLst>
        <pc:spChg chg="mod">
          <ac:chgData name="伊健 杜" userId="e69aded81da48593" providerId="LiveId" clId="{87A2FA23-DC1E-4C84-95B6-8AD3750881AD}" dt="2022-11-22T06:35:42.701" v="2496"/>
          <ac:spMkLst>
            <pc:docMk/>
            <pc:sldMk cId="1068462873" sldId="1557"/>
            <ac:spMk id="4" creationId="{2CD63A4E-E37B-41A6-9090-C7BF9F9D4BD7}"/>
          </ac:spMkLst>
        </pc:spChg>
      </pc:sldChg>
      <pc:sldChg chg="addSp delSp modSp add mod">
        <pc:chgData name="伊健 杜" userId="e69aded81da48593" providerId="LiveId" clId="{87A2FA23-DC1E-4C84-95B6-8AD3750881AD}" dt="2022-11-22T06:35:42.701" v="2496"/>
        <pc:sldMkLst>
          <pc:docMk/>
          <pc:sldMk cId="3949559748" sldId="1558"/>
        </pc:sldMkLst>
        <pc:spChg chg="mod">
          <ac:chgData name="伊健 杜" userId="e69aded81da48593" providerId="LiveId" clId="{87A2FA23-DC1E-4C84-95B6-8AD3750881AD}" dt="2022-11-22T06:35:42.701" v="2496"/>
          <ac:spMkLst>
            <pc:docMk/>
            <pc:sldMk cId="3949559748" sldId="1558"/>
            <ac:spMk id="2" creationId="{10304424-DB4A-36E7-9E0D-D32A5DD0F26C}"/>
          </ac:spMkLst>
        </pc:spChg>
        <pc:spChg chg="mod">
          <ac:chgData name="伊健 杜" userId="e69aded81da48593" providerId="LiveId" clId="{87A2FA23-DC1E-4C84-95B6-8AD3750881AD}" dt="2022-11-22T06:35:42.701" v="2496"/>
          <ac:spMkLst>
            <pc:docMk/>
            <pc:sldMk cId="3949559748" sldId="1558"/>
            <ac:spMk id="5" creationId="{E7287B0E-EF55-E721-8EFA-9A9183C0EDF9}"/>
          </ac:spMkLst>
        </pc:spChg>
        <pc:picChg chg="del">
          <ac:chgData name="伊健 杜" userId="e69aded81da48593" providerId="LiveId" clId="{87A2FA23-DC1E-4C84-95B6-8AD3750881AD}" dt="2022-11-22T05:32:39.188" v="995" actId="478"/>
          <ac:picMkLst>
            <pc:docMk/>
            <pc:sldMk cId="3949559748" sldId="1558"/>
            <ac:picMk id="3074" creationId="{2528358E-946F-DC6C-14EF-9DFC353DE8B5}"/>
          </ac:picMkLst>
        </pc:picChg>
        <pc:picChg chg="add mod">
          <ac:chgData name="伊健 杜" userId="e69aded81da48593" providerId="LiveId" clId="{87A2FA23-DC1E-4C84-95B6-8AD3750881AD}" dt="2022-11-22T05:39:30.254" v="1126" actId="1076"/>
          <ac:picMkLst>
            <pc:docMk/>
            <pc:sldMk cId="3949559748" sldId="1558"/>
            <ac:picMk id="6146" creationId="{CFF85837-5EA5-AD33-B729-68DBE3027C05}"/>
          </ac:picMkLst>
        </pc:picChg>
      </pc:sldChg>
      <pc:sldChg chg="addSp delSp modSp add mod">
        <pc:chgData name="伊健 杜" userId="e69aded81da48593" providerId="LiveId" clId="{87A2FA23-DC1E-4C84-95B6-8AD3750881AD}" dt="2022-11-22T06:35:42.701" v="2496"/>
        <pc:sldMkLst>
          <pc:docMk/>
          <pc:sldMk cId="991744232" sldId="1559"/>
        </pc:sldMkLst>
        <pc:spChg chg="mod">
          <ac:chgData name="伊健 杜" userId="e69aded81da48593" providerId="LiveId" clId="{87A2FA23-DC1E-4C84-95B6-8AD3750881AD}" dt="2022-11-22T06:35:42.701" v="2496"/>
          <ac:spMkLst>
            <pc:docMk/>
            <pc:sldMk cId="991744232" sldId="1559"/>
            <ac:spMk id="2" creationId="{10304424-DB4A-36E7-9E0D-D32A5DD0F26C}"/>
          </ac:spMkLst>
        </pc:spChg>
        <pc:spChg chg="mod">
          <ac:chgData name="伊健 杜" userId="e69aded81da48593" providerId="LiveId" clId="{87A2FA23-DC1E-4C84-95B6-8AD3750881AD}" dt="2022-11-22T06:35:42.701" v="2496"/>
          <ac:spMkLst>
            <pc:docMk/>
            <pc:sldMk cId="991744232" sldId="1559"/>
            <ac:spMk id="5" creationId="{E7287B0E-EF55-E721-8EFA-9A9183C0EDF9}"/>
          </ac:spMkLst>
        </pc:spChg>
        <pc:spChg chg="add del mod">
          <ac:chgData name="伊健 杜" userId="e69aded81da48593" providerId="LiveId" clId="{87A2FA23-DC1E-4C84-95B6-8AD3750881AD}" dt="2022-11-22T05:40:25.977" v="1202" actId="478"/>
          <ac:spMkLst>
            <pc:docMk/>
            <pc:sldMk cId="991744232" sldId="1559"/>
            <ac:spMk id="7" creationId="{9D60477F-0BC7-08C3-471E-8EC71B8E45C2}"/>
          </ac:spMkLst>
        </pc:spChg>
        <pc:picChg chg="add mod">
          <ac:chgData name="伊健 杜" userId="e69aded81da48593" providerId="LiveId" clId="{87A2FA23-DC1E-4C84-95B6-8AD3750881AD}" dt="2022-11-22T05:40:37.218" v="1208" actId="1076"/>
          <ac:picMkLst>
            <pc:docMk/>
            <pc:sldMk cId="991744232" sldId="1559"/>
            <ac:picMk id="9" creationId="{A95D7627-5CA2-01AA-31AA-1412B1B0D2B3}"/>
          </ac:picMkLst>
        </pc:picChg>
        <pc:picChg chg="del">
          <ac:chgData name="伊健 杜" userId="e69aded81da48593" providerId="LiveId" clId="{87A2FA23-DC1E-4C84-95B6-8AD3750881AD}" dt="2022-11-22T05:39:37.773" v="1128" actId="478"/>
          <ac:picMkLst>
            <pc:docMk/>
            <pc:sldMk cId="991744232" sldId="1559"/>
            <ac:picMk id="6146" creationId="{CFF85837-5EA5-AD33-B729-68DBE3027C05}"/>
          </ac:picMkLst>
        </pc:picChg>
        <pc:picChg chg="add mod">
          <ac:chgData name="伊健 杜" userId="e69aded81da48593" providerId="LiveId" clId="{87A2FA23-DC1E-4C84-95B6-8AD3750881AD}" dt="2022-11-22T05:40:56.400" v="1212" actId="1076"/>
          <ac:picMkLst>
            <pc:docMk/>
            <pc:sldMk cId="991744232" sldId="1559"/>
            <ac:picMk id="7172" creationId="{75097B9F-77A8-9AE2-E816-A37A64E79958}"/>
          </ac:picMkLst>
        </pc:picChg>
      </pc:sldChg>
      <pc:sldChg chg="modSp add mod">
        <pc:chgData name="伊健 杜" userId="e69aded81da48593" providerId="LiveId" clId="{87A2FA23-DC1E-4C84-95B6-8AD3750881AD}" dt="2022-11-22T06:35:42.701" v="2496"/>
        <pc:sldMkLst>
          <pc:docMk/>
          <pc:sldMk cId="4095608343" sldId="1560"/>
        </pc:sldMkLst>
        <pc:spChg chg="mod">
          <ac:chgData name="伊健 杜" userId="e69aded81da48593" providerId="LiveId" clId="{87A2FA23-DC1E-4C84-95B6-8AD3750881AD}" dt="2022-11-22T06:35:42.701" v="2496"/>
          <ac:spMkLst>
            <pc:docMk/>
            <pc:sldMk cId="4095608343" sldId="1560"/>
            <ac:spMk id="4" creationId="{2CD63A4E-E37B-41A6-9090-C7BF9F9D4BD7}"/>
          </ac:spMkLst>
        </pc:spChg>
      </pc:sldChg>
      <pc:sldChg chg="modSp add del mod">
        <pc:chgData name="伊健 杜" userId="e69aded81da48593" providerId="LiveId" clId="{87A2FA23-DC1E-4C84-95B6-8AD3750881AD}" dt="2022-11-22T05:52:34.486" v="1257" actId="47"/>
        <pc:sldMkLst>
          <pc:docMk/>
          <pc:sldMk cId="4154911063" sldId="1560"/>
        </pc:sldMkLst>
        <pc:spChg chg="mod">
          <ac:chgData name="伊健 杜" userId="e69aded81da48593" providerId="LiveId" clId="{87A2FA23-DC1E-4C84-95B6-8AD3750881AD}" dt="2022-11-22T05:52:22.686" v="1256" actId="20577"/>
          <ac:spMkLst>
            <pc:docMk/>
            <pc:sldMk cId="4154911063" sldId="1560"/>
            <ac:spMk id="4" creationId="{2CD63A4E-E37B-41A6-9090-C7BF9F9D4BD7}"/>
          </ac:spMkLst>
        </pc:spChg>
      </pc:sldChg>
      <pc:sldChg chg="addSp delSp modSp add mod">
        <pc:chgData name="伊健 杜" userId="e69aded81da48593" providerId="LiveId" clId="{87A2FA23-DC1E-4C84-95B6-8AD3750881AD}" dt="2022-11-22T06:35:42.701" v="2496"/>
        <pc:sldMkLst>
          <pc:docMk/>
          <pc:sldMk cId="2471558706" sldId="1561"/>
        </pc:sldMkLst>
        <pc:spChg chg="mod">
          <ac:chgData name="伊健 杜" userId="e69aded81da48593" providerId="LiveId" clId="{87A2FA23-DC1E-4C84-95B6-8AD3750881AD}" dt="2022-11-22T06:35:42.701" v="2496"/>
          <ac:spMkLst>
            <pc:docMk/>
            <pc:sldMk cId="2471558706" sldId="1561"/>
            <ac:spMk id="2" creationId="{10304424-DB4A-36E7-9E0D-D32A5DD0F26C}"/>
          </ac:spMkLst>
        </pc:spChg>
        <pc:spChg chg="mod">
          <ac:chgData name="伊健 杜" userId="e69aded81da48593" providerId="LiveId" clId="{87A2FA23-DC1E-4C84-95B6-8AD3750881AD}" dt="2022-11-22T06:35:42.701" v="2496"/>
          <ac:spMkLst>
            <pc:docMk/>
            <pc:sldMk cId="2471558706" sldId="1561"/>
            <ac:spMk id="5" creationId="{E7287B0E-EF55-E721-8EFA-9A9183C0EDF9}"/>
          </ac:spMkLst>
        </pc:spChg>
        <pc:picChg chg="del">
          <ac:chgData name="伊健 杜" userId="e69aded81da48593" providerId="LiveId" clId="{87A2FA23-DC1E-4C84-95B6-8AD3750881AD}" dt="2022-11-22T05:57:41.961" v="1407" actId="478"/>
          <ac:picMkLst>
            <pc:docMk/>
            <pc:sldMk cId="2471558706" sldId="1561"/>
            <ac:picMk id="6146" creationId="{CFF85837-5EA5-AD33-B729-68DBE3027C05}"/>
          </ac:picMkLst>
        </pc:picChg>
        <pc:picChg chg="add mod">
          <ac:chgData name="伊健 杜" userId="e69aded81da48593" providerId="LiveId" clId="{87A2FA23-DC1E-4C84-95B6-8AD3750881AD}" dt="2022-11-22T06:00:23.503" v="1461" actId="1076"/>
          <ac:picMkLst>
            <pc:docMk/>
            <pc:sldMk cId="2471558706" sldId="1561"/>
            <ac:picMk id="8194" creationId="{FFB71AF4-EBAC-8940-EDCA-71549C145159}"/>
          </ac:picMkLst>
        </pc:picChg>
      </pc:sldChg>
      <pc:sldChg chg="addSp delSp modSp add mod">
        <pc:chgData name="伊健 杜" userId="e69aded81da48593" providerId="LiveId" clId="{87A2FA23-DC1E-4C84-95B6-8AD3750881AD}" dt="2022-11-22T06:35:42.701" v="2496"/>
        <pc:sldMkLst>
          <pc:docMk/>
          <pc:sldMk cId="4021158838" sldId="1562"/>
        </pc:sldMkLst>
        <pc:spChg chg="mod">
          <ac:chgData name="伊健 杜" userId="e69aded81da48593" providerId="LiveId" clId="{87A2FA23-DC1E-4C84-95B6-8AD3750881AD}" dt="2022-11-22T06:35:42.701" v="2496"/>
          <ac:spMkLst>
            <pc:docMk/>
            <pc:sldMk cId="4021158838" sldId="1562"/>
            <ac:spMk id="2" creationId="{10304424-DB4A-36E7-9E0D-D32A5DD0F26C}"/>
          </ac:spMkLst>
        </pc:spChg>
        <pc:spChg chg="mod">
          <ac:chgData name="伊健 杜" userId="e69aded81da48593" providerId="LiveId" clId="{87A2FA23-DC1E-4C84-95B6-8AD3750881AD}" dt="2022-11-22T06:35:42.701" v="2496"/>
          <ac:spMkLst>
            <pc:docMk/>
            <pc:sldMk cId="4021158838" sldId="1562"/>
            <ac:spMk id="5" creationId="{E7287B0E-EF55-E721-8EFA-9A9183C0EDF9}"/>
          </ac:spMkLst>
        </pc:spChg>
        <pc:picChg chg="del mod">
          <ac:chgData name="伊健 杜" userId="e69aded81da48593" providerId="LiveId" clId="{87A2FA23-DC1E-4C84-95B6-8AD3750881AD}" dt="2022-11-22T06:03:39.882" v="1704" actId="478"/>
          <ac:picMkLst>
            <pc:docMk/>
            <pc:sldMk cId="4021158838" sldId="1562"/>
            <ac:picMk id="8194" creationId="{FFB71AF4-EBAC-8940-EDCA-71549C145159}"/>
          </ac:picMkLst>
        </pc:picChg>
        <pc:picChg chg="add mod">
          <ac:chgData name="伊健 杜" userId="e69aded81da48593" providerId="LiveId" clId="{87A2FA23-DC1E-4C84-95B6-8AD3750881AD}" dt="2022-11-22T06:05:00.919" v="1706" actId="1076"/>
          <ac:picMkLst>
            <pc:docMk/>
            <pc:sldMk cId="4021158838" sldId="1562"/>
            <ac:picMk id="9218" creationId="{4EE15817-9892-F0D8-1EEC-FC88B0B90E5F}"/>
          </ac:picMkLst>
        </pc:picChg>
      </pc:sldChg>
      <pc:sldChg chg="modSp add mod">
        <pc:chgData name="伊健 杜" userId="e69aded81da48593" providerId="LiveId" clId="{87A2FA23-DC1E-4C84-95B6-8AD3750881AD}" dt="2022-11-22T06:35:42.701" v="2496"/>
        <pc:sldMkLst>
          <pc:docMk/>
          <pc:sldMk cId="4059727094" sldId="1563"/>
        </pc:sldMkLst>
        <pc:spChg chg="mod">
          <ac:chgData name="伊健 杜" userId="e69aded81da48593" providerId="LiveId" clId="{87A2FA23-DC1E-4C84-95B6-8AD3750881AD}" dt="2022-11-22T06:35:42.701" v="2496"/>
          <ac:spMkLst>
            <pc:docMk/>
            <pc:sldMk cId="4059727094" sldId="1563"/>
            <ac:spMk id="4" creationId="{2CD63A4E-E37B-41A6-9090-C7BF9F9D4BD7}"/>
          </ac:spMkLst>
        </pc:spChg>
      </pc:sldChg>
      <pc:sldChg chg="addSp delSp modSp add mod">
        <pc:chgData name="伊健 杜" userId="e69aded81da48593" providerId="LiveId" clId="{87A2FA23-DC1E-4C84-95B6-8AD3750881AD}" dt="2022-11-22T06:35:42.701" v="2496"/>
        <pc:sldMkLst>
          <pc:docMk/>
          <pc:sldMk cId="514319693" sldId="1564"/>
        </pc:sldMkLst>
        <pc:spChg chg="mod">
          <ac:chgData name="伊健 杜" userId="e69aded81da48593" providerId="LiveId" clId="{87A2FA23-DC1E-4C84-95B6-8AD3750881AD}" dt="2022-11-22T06:35:42.701" v="2496"/>
          <ac:spMkLst>
            <pc:docMk/>
            <pc:sldMk cId="514319693" sldId="1564"/>
            <ac:spMk id="2" creationId="{10304424-DB4A-36E7-9E0D-D32A5DD0F26C}"/>
          </ac:spMkLst>
        </pc:spChg>
        <pc:spChg chg="mod">
          <ac:chgData name="伊健 杜" userId="e69aded81da48593" providerId="LiveId" clId="{87A2FA23-DC1E-4C84-95B6-8AD3750881AD}" dt="2022-11-22T06:35:42.701" v="2496"/>
          <ac:spMkLst>
            <pc:docMk/>
            <pc:sldMk cId="514319693" sldId="1564"/>
            <ac:spMk id="5" creationId="{E7287B0E-EF55-E721-8EFA-9A9183C0EDF9}"/>
          </ac:spMkLst>
        </pc:spChg>
        <pc:picChg chg="del">
          <ac:chgData name="伊健 杜" userId="e69aded81da48593" providerId="LiveId" clId="{87A2FA23-DC1E-4C84-95B6-8AD3750881AD}" dt="2022-11-22T06:25:07.315" v="1849" actId="478"/>
          <ac:picMkLst>
            <pc:docMk/>
            <pc:sldMk cId="514319693" sldId="1564"/>
            <ac:picMk id="8194" creationId="{FFB71AF4-EBAC-8940-EDCA-71549C145159}"/>
          </ac:picMkLst>
        </pc:picChg>
        <pc:picChg chg="add del mod">
          <ac:chgData name="伊健 杜" userId="e69aded81da48593" providerId="LiveId" clId="{87A2FA23-DC1E-4C84-95B6-8AD3750881AD}" dt="2022-11-22T06:28:20.835" v="1999" actId="478"/>
          <ac:picMkLst>
            <pc:docMk/>
            <pc:sldMk cId="514319693" sldId="1564"/>
            <ac:picMk id="10242" creationId="{04D633C5-D695-C3AC-613D-5541D5A182E1}"/>
          </ac:picMkLst>
        </pc:picChg>
        <pc:picChg chg="add mod">
          <ac:chgData name="伊健 杜" userId="e69aded81da48593" providerId="LiveId" clId="{87A2FA23-DC1E-4C84-95B6-8AD3750881AD}" dt="2022-11-22T06:28:24.316" v="2003" actId="1076"/>
          <ac:picMkLst>
            <pc:docMk/>
            <pc:sldMk cId="514319693" sldId="1564"/>
            <ac:picMk id="10244" creationId="{2038E9FE-A3EC-0F87-AED1-FB19C0DB561D}"/>
          </ac:picMkLst>
        </pc:picChg>
      </pc:sldChg>
      <pc:sldChg chg="addSp delSp modSp add mod">
        <pc:chgData name="伊健 杜" userId="e69aded81da48593" providerId="LiveId" clId="{87A2FA23-DC1E-4C84-95B6-8AD3750881AD}" dt="2022-11-22T06:35:42.701" v="2496"/>
        <pc:sldMkLst>
          <pc:docMk/>
          <pc:sldMk cId="2241361327" sldId="1565"/>
        </pc:sldMkLst>
        <pc:spChg chg="mod">
          <ac:chgData name="伊健 杜" userId="e69aded81da48593" providerId="LiveId" clId="{87A2FA23-DC1E-4C84-95B6-8AD3750881AD}" dt="2022-11-22T06:35:42.701" v="2496"/>
          <ac:spMkLst>
            <pc:docMk/>
            <pc:sldMk cId="2241361327" sldId="1565"/>
            <ac:spMk id="2" creationId="{10304424-DB4A-36E7-9E0D-D32A5DD0F26C}"/>
          </ac:spMkLst>
        </pc:spChg>
        <pc:spChg chg="mod">
          <ac:chgData name="伊健 杜" userId="e69aded81da48593" providerId="LiveId" clId="{87A2FA23-DC1E-4C84-95B6-8AD3750881AD}" dt="2022-11-22T06:35:42.701" v="2496"/>
          <ac:spMkLst>
            <pc:docMk/>
            <pc:sldMk cId="2241361327" sldId="1565"/>
            <ac:spMk id="5" creationId="{E7287B0E-EF55-E721-8EFA-9A9183C0EDF9}"/>
          </ac:spMkLst>
        </pc:spChg>
        <pc:picChg chg="del">
          <ac:chgData name="伊健 杜" userId="e69aded81da48593" providerId="LiveId" clId="{87A2FA23-DC1E-4C84-95B6-8AD3750881AD}" dt="2022-11-22T06:29:18.109" v="2150" actId="478"/>
          <ac:picMkLst>
            <pc:docMk/>
            <pc:sldMk cId="2241361327" sldId="1565"/>
            <ac:picMk id="10244" creationId="{2038E9FE-A3EC-0F87-AED1-FB19C0DB561D}"/>
          </ac:picMkLst>
        </pc:picChg>
        <pc:picChg chg="add mod">
          <ac:chgData name="伊健 杜" userId="e69aded81da48593" providerId="LiveId" clId="{87A2FA23-DC1E-4C84-95B6-8AD3750881AD}" dt="2022-11-22T06:29:47.318" v="2154" actId="1076"/>
          <ac:picMkLst>
            <pc:docMk/>
            <pc:sldMk cId="2241361327" sldId="1565"/>
            <ac:picMk id="11266" creationId="{E8830F07-2B3A-D8BA-2AC7-25CF1CA9F0F4}"/>
          </ac:picMkLst>
        </pc:picChg>
      </pc:sldChg>
      <pc:sldChg chg="modSp add mod ord">
        <pc:chgData name="伊健 杜" userId="e69aded81da48593" providerId="LiveId" clId="{87A2FA23-DC1E-4C84-95B6-8AD3750881AD}" dt="2022-11-22T13:27:18.491" v="4021"/>
        <pc:sldMkLst>
          <pc:docMk/>
          <pc:sldMk cId="2960698532" sldId="1566"/>
        </pc:sldMkLst>
        <pc:spChg chg="mod">
          <ac:chgData name="伊健 杜" userId="e69aded81da48593" providerId="LiveId" clId="{87A2FA23-DC1E-4C84-95B6-8AD3750881AD}" dt="2022-11-22T13:27:18.491" v="4021"/>
          <ac:spMkLst>
            <pc:docMk/>
            <pc:sldMk cId="2960698532" sldId="1566"/>
            <ac:spMk id="4" creationId="{2CD63A4E-E37B-41A6-9090-C7BF9F9D4BD7}"/>
          </ac:spMkLst>
        </pc:spChg>
      </pc:sldChg>
      <pc:sldChg chg="addSp delSp modSp add mod">
        <pc:chgData name="伊健 杜" userId="e69aded81da48593" providerId="LiveId" clId="{87A2FA23-DC1E-4C84-95B6-8AD3750881AD}" dt="2022-11-22T12:32:36.713" v="2635" actId="20577"/>
        <pc:sldMkLst>
          <pc:docMk/>
          <pc:sldMk cId="3786782607" sldId="1567"/>
        </pc:sldMkLst>
        <pc:spChg chg="mod">
          <ac:chgData name="伊健 杜" userId="e69aded81da48593" providerId="LiveId" clId="{87A2FA23-DC1E-4C84-95B6-8AD3750881AD}" dt="2022-11-22T06:35:42.701" v="2496"/>
          <ac:spMkLst>
            <pc:docMk/>
            <pc:sldMk cId="3786782607" sldId="1567"/>
            <ac:spMk id="2" creationId="{10304424-DB4A-36E7-9E0D-D32A5DD0F26C}"/>
          </ac:spMkLst>
        </pc:spChg>
        <pc:spChg chg="mod">
          <ac:chgData name="伊健 杜" userId="e69aded81da48593" providerId="LiveId" clId="{87A2FA23-DC1E-4C84-95B6-8AD3750881AD}" dt="2022-11-22T12:32:36.713" v="2635" actId="20577"/>
          <ac:spMkLst>
            <pc:docMk/>
            <pc:sldMk cId="3786782607" sldId="1567"/>
            <ac:spMk id="5" creationId="{E7287B0E-EF55-E721-8EFA-9A9183C0EDF9}"/>
          </ac:spMkLst>
        </pc:spChg>
        <pc:picChg chg="del">
          <ac:chgData name="伊健 杜" userId="e69aded81da48593" providerId="LiveId" clId="{87A2FA23-DC1E-4C84-95B6-8AD3750881AD}" dt="2022-11-22T06:33:55.795" v="2488" actId="478"/>
          <ac:picMkLst>
            <pc:docMk/>
            <pc:sldMk cId="3786782607" sldId="1567"/>
            <ac:picMk id="10244" creationId="{2038E9FE-A3EC-0F87-AED1-FB19C0DB561D}"/>
          </ac:picMkLst>
        </pc:picChg>
        <pc:picChg chg="add mod">
          <ac:chgData name="伊健 杜" userId="e69aded81da48593" providerId="LiveId" clId="{87A2FA23-DC1E-4C84-95B6-8AD3750881AD}" dt="2022-11-22T06:35:12.242" v="2491" actId="1076"/>
          <ac:picMkLst>
            <pc:docMk/>
            <pc:sldMk cId="3786782607" sldId="1567"/>
            <ac:picMk id="12290" creationId="{A56B438F-35CF-1B49-C30D-F891A768B2CC}"/>
          </ac:picMkLst>
        </pc:picChg>
        <pc:picChg chg="add del mod">
          <ac:chgData name="伊健 杜" userId="e69aded81da48593" providerId="LiveId" clId="{87A2FA23-DC1E-4C84-95B6-8AD3750881AD}" dt="2022-11-22T06:35:47.252" v="2497" actId="478"/>
          <ac:picMkLst>
            <pc:docMk/>
            <pc:sldMk cId="3786782607" sldId="1567"/>
            <ac:picMk id="12292" creationId="{E85F1B59-C142-3CE0-4C2E-A2B2116AA82A}"/>
          </ac:picMkLst>
        </pc:picChg>
        <pc:picChg chg="add mod">
          <ac:chgData name="伊健 杜" userId="e69aded81da48593" providerId="LiveId" clId="{87A2FA23-DC1E-4C84-95B6-8AD3750881AD}" dt="2022-11-22T06:36:20.685" v="2501" actId="1076"/>
          <ac:picMkLst>
            <pc:docMk/>
            <pc:sldMk cId="3786782607" sldId="1567"/>
            <ac:picMk id="12294" creationId="{CB5181DD-7E45-50E6-C92C-D5D15368998C}"/>
          </ac:picMkLst>
        </pc:picChg>
      </pc:sldChg>
      <pc:sldChg chg="add">
        <pc:chgData name="伊健 杜" userId="e69aded81da48593" providerId="LiveId" clId="{87A2FA23-DC1E-4C84-95B6-8AD3750881AD}" dt="2022-11-22T12:28:32.857" v="2502"/>
        <pc:sldMkLst>
          <pc:docMk/>
          <pc:sldMk cId="1197365078" sldId="1568"/>
        </pc:sldMkLst>
      </pc:sldChg>
      <pc:sldChg chg="add">
        <pc:chgData name="伊健 杜" userId="e69aded81da48593" providerId="LiveId" clId="{87A2FA23-DC1E-4C84-95B6-8AD3750881AD}" dt="2022-11-22T12:28:32.857" v="2502"/>
        <pc:sldMkLst>
          <pc:docMk/>
          <pc:sldMk cId="2061165110" sldId="1569"/>
        </pc:sldMkLst>
      </pc:sldChg>
      <pc:sldChg chg="add">
        <pc:chgData name="伊健 杜" userId="e69aded81da48593" providerId="LiveId" clId="{87A2FA23-DC1E-4C84-95B6-8AD3750881AD}" dt="2022-11-22T12:28:32.857" v="2502"/>
        <pc:sldMkLst>
          <pc:docMk/>
          <pc:sldMk cId="1069663911" sldId="1570"/>
        </pc:sldMkLst>
      </pc:sldChg>
      <pc:sldChg chg="add">
        <pc:chgData name="伊健 杜" userId="e69aded81da48593" providerId="LiveId" clId="{87A2FA23-DC1E-4C84-95B6-8AD3750881AD}" dt="2022-11-22T12:28:32.857" v="2502"/>
        <pc:sldMkLst>
          <pc:docMk/>
          <pc:sldMk cId="3639187811" sldId="1571"/>
        </pc:sldMkLst>
      </pc:sldChg>
      <pc:sldChg chg="add">
        <pc:chgData name="伊健 杜" userId="e69aded81da48593" providerId="LiveId" clId="{87A2FA23-DC1E-4C84-95B6-8AD3750881AD}" dt="2022-11-22T12:28:32.857" v="2502"/>
        <pc:sldMkLst>
          <pc:docMk/>
          <pc:sldMk cId="21063674" sldId="1572"/>
        </pc:sldMkLst>
      </pc:sldChg>
      <pc:sldChg chg="add">
        <pc:chgData name="伊健 杜" userId="e69aded81da48593" providerId="LiveId" clId="{87A2FA23-DC1E-4C84-95B6-8AD3750881AD}" dt="2022-11-22T12:28:32.857" v="2502"/>
        <pc:sldMkLst>
          <pc:docMk/>
          <pc:sldMk cId="914621251" sldId="1573"/>
        </pc:sldMkLst>
      </pc:sldChg>
      <pc:sldChg chg="add">
        <pc:chgData name="伊健 杜" userId="e69aded81da48593" providerId="LiveId" clId="{87A2FA23-DC1E-4C84-95B6-8AD3750881AD}" dt="2022-11-22T12:28:32.857" v="2502"/>
        <pc:sldMkLst>
          <pc:docMk/>
          <pc:sldMk cId="2921546110" sldId="1574"/>
        </pc:sldMkLst>
      </pc:sldChg>
      <pc:sldChg chg="add">
        <pc:chgData name="伊健 杜" userId="e69aded81da48593" providerId="LiveId" clId="{87A2FA23-DC1E-4C84-95B6-8AD3750881AD}" dt="2022-11-22T12:28:32.857" v="2502"/>
        <pc:sldMkLst>
          <pc:docMk/>
          <pc:sldMk cId="1957551711" sldId="1575"/>
        </pc:sldMkLst>
      </pc:sldChg>
      <pc:sldChg chg="addSp delSp modSp add mod">
        <pc:chgData name="伊健 杜" userId="e69aded81da48593" providerId="LiveId" clId="{87A2FA23-DC1E-4C84-95B6-8AD3750881AD}" dt="2022-11-22T13:27:18.491" v="4021"/>
        <pc:sldMkLst>
          <pc:docMk/>
          <pc:sldMk cId="1039729634" sldId="1576"/>
        </pc:sldMkLst>
        <pc:spChg chg="mod">
          <ac:chgData name="伊健 杜" userId="e69aded81da48593" providerId="LiveId" clId="{87A2FA23-DC1E-4C84-95B6-8AD3750881AD}" dt="2022-11-22T12:29:35.954" v="2506" actId="20577"/>
          <ac:spMkLst>
            <pc:docMk/>
            <pc:sldMk cId="1039729634" sldId="1576"/>
            <ac:spMk id="2" creationId="{10304424-DB4A-36E7-9E0D-D32A5DD0F26C}"/>
          </ac:spMkLst>
        </pc:spChg>
        <pc:spChg chg="mod">
          <ac:chgData name="伊健 杜" userId="e69aded81da48593" providerId="LiveId" clId="{87A2FA23-DC1E-4C84-95B6-8AD3750881AD}" dt="2022-11-22T13:27:18.491" v="4021"/>
          <ac:spMkLst>
            <pc:docMk/>
            <pc:sldMk cId="1039729634" sldId="1576"/>
            <ac:spMk id="5" creationId="{E7287B0E-EF55-E721-8EFA-9A9183C0EDF9}"/>
          </ac:spMkLst>
        </pc:spChg>
        <pc:picChg chg="add mod">
          <ac:chgData name="伊健 杜" userId="e69aded81da48593" providerId="LiveId" clId="{87A2FA23-DC1E-4C84-95B6-8AD3750881AD}" dt="2022-11-22T12:32:18.639" v="2632" actId="1076"/>
          <ac:picMkLst>
            <pc:docMk/>
            <pc:sldMk cId="1039729634" sldId="1576"/>
            <ac:picMk id="1026" creationId="{3C2387F5-9206-2BA3-0B51-DC90A570F035}"/>
          </ac:picMkLst>
        </pc:picChg>
        <pc:picChg chg="del">
          <ac:chgData name="伊健 杜" userId="e69aded81da48593" providerId="LiveId" clId="{87A2FA23-DC1E-4C84-95B6-8AD3750881AD}" dt="2022-11-22T12:30:09.588" v="2629" actId="478"/>
          <ac:picMkLst>
            <pc:docMk/>
            <pc:sldMk cId="1039729634" sldId="1576"/>
            <ac:picMk id="12290" creationId="{A56B438F-35CF-1B49-C30D-F891A768B2CC}"/>
          </ac:picMkLst>
        </pc:picChg>
        <pc:picChg chg="del">
          <ac:chgData name="伊健 杜" userId="e69aded81da48593" providerId="LiveId" clId="{87A2FA23-DC1E-4C84-95B6-8AD3750881AD}" dt="2022-11-22T12:30:09.588" v="2629" actId="478"/>
          <ac:picMkLst>
            <pc:docMk/>
            <pc:sldMk cId="1039729634" sldId="1576"/>
            <ac:picMk id="12294" creationId="{CB5181DD-7E45-50E6-C92C-D5D15368998C}"/>
          </ac:picMkLst>
        </pc:picChg>
      </pc:sldChg>
      <pc:sldChg chg="addSp delSp modSp add mod">
        <pc:chgData name="伊健 杜" userId="e69aded81da48593" providerId="LiveId" clId="{87A2FA23-DC1E-4C84-95B6-8AD3750881AD}" dt="2022-11-22T13:27:18.491" v="4021"/>
        <pc:sldMkLst>
          <pc:docMk/>
          <pc:sldMk cId="1549272423" sldId="1577"/>
        </pc:sldMkLst>
        <pc:spChg chg="mod">
          <ac:chgData name="伊健 杜" userId="e69aded81da48593" providerId="LiveId" clId="{87A2FA23-DC1E-4C84-95B6-8AD3750881AD}" dt="2022-11-22T13:27:18.491" v="4021"/>
          <ac:spMkLst>
            <pc:docMk/>
            <pc:sldMk cId="1549272423" sldId="1577"/>
            <ac:spMk id="2" creationId="{1302A11A-625D-774F-23B3-739301B530C3}"/>
          </ac:spMkLst>
        </pc:spChg>
        <pc:spChg chg="mod">
          <ac:chgData name="伊健 杜" userId="e69aded81da48593" providerId="LiveId" clId="{87A2FA23-DC1E-4C84-95B6-8AD3750881AD}" dt="2022-11-22T13:27:18.491" v="4021"/>
          <ac:spMkLst>
            <pc:docMk/>
            <pc:sldMk cId="1549272423" sldId="1577"/>
            <ac:spMk id="3" creationId="{ABC6FAE7-B0DC-C53F-ABA7-511046C801BC}"/>
          </ac:spMkLst>
        </pc:spChg>
        <pc:spChg chg="add mod">
          <ac:chgData name="伊健 杜" userId="e69aded81da48593" providerId="LiveId" clId="{87A2FA23-DC1E-4C84-95B6-8AD3750881AD}" dt="2022-11-22T13:27:18.491" v="4021"/>
          <ac:spMkLst>
            <pc:docMk/>
            <pc:sldMk cId="1549272423" sldId="1577"/>
            <ac:spMk id="4" creationId="{F0CD5AB1-D052-7AF7-C984-C6CE3230A686}"/>
          </ac:spMkLst>
        </pc:spChg>
        <pc:picChg chg="add mod">
          <ac:chgData name="伊健 杜" userId="e69aded81da48593" providerId="LiveId" clId="{87A2FA23-DC1E-4C84-95B6-8AD3750881AD}" dt="2022-11-22T12:36:46.029" v="2815" actId="1076"/>
          <ac:picMkLst>
            <pc:docMk/>
            <pc:sldMk cId="1549272423" sldId="1577"/>
            <ac:picMk id="2050" creationId="{C8B947B6-A5E5-5F1D-7485-9C2880BDEF85}"/>
          </ac:picMkLst>
        </pc:picChg>
        <pc:picChg chg="del">
          <ac:chgData name="伊健 杜" userId="e69aded81da48593" providerId="LiveId" clId="{87A2FA23-DC1E-4C84-95B6-8AD3750881AD}" dt="2022-11-22T12:36:12.426" v="2807" actId="478"/>
          <ac:picMkLst>
            <pc:docMk/>
            <pc:sldMk cId="1549272423" sldId="1577"/>
            <ac:picMk id="20482" creationId="{949238C3-2726-09E2-0F8E-9A20E78F2170}"/>
          </ac:picMkLst>
        </pc:picChg>
      </pc:sldChg>
      <pc:sldChg chg="add del">
        <pc:chgData name="伊健 杜" userId="e69aded81da48593" providerId="LiveId" clId="{87A2FA23-DC1E-4C84-95B6-8AD3750881AD}" dt="2022-11-22T12:33:24.669" v="2638" actId="47"/>
        <pc:sldMkLst>
          <pc:docMk/>
          <pc:sldMk cId="2491327473" sldId="1577"/>
        </pc:sldMkLst>
      </pc:sldChg>
      <pc:sldChg chg="addSp delSp modSp add mod">
        <pc:chgData name="伊健 杜" userId="e69aded81da48593" providerId="LiveId" clId="{87A2FA23-DC1E-4C84-95B6-8AD3750881AD}" dt="2022-11-22T13:27:18.491" v="4021"/>
        <pc:sldMkLst>
          <pc:docMk/>
          <pc:sldMk cId="1774830906" sldId="1578"/>
        </pc:sldMkLst>
        <pc:spChg chg="mod">
          <ac:chgData name="伊健 杜" userId="e69aded81da48593" providerId="LiveId" clId="{87A2FA23-DC1E-4C84-95B6-8AD3750881AD}" dt="2022-11-22T13:27:18.491" v="4021"/>
          <ac:spMkLst>
            <pc:docMk/>
            <pc:sldMk cId="1774830906" sldId="1578"/>
            <ac:spMk id="2" creationId="{1302A11A-625D-774F-23B3-739301B530C3}"/>
          </ac:spMkLst>
        </pc:spChg>
        <pc:spChg chg="mod">
          <ac:chgData name="伊健 杜" userId="e69aded81da48593" providerId="LiveId" clId="{87A2FA23-DC1E-4C84-95B6-8AD3750881AD}" dt="2022-11-22T13:27:18.491" v="4021"/>
          <ac:spMkLst>
            <pc:docMk/>
            <pc:sldMk cId="1774830906" sldId="1578"/>
            <ac:spMk id="3" creationId="{ABC6FAE7-B0DC-C53F-ABA7-511046C801BC}"/>
          </ac:spMkLst>
        </pc:spChg>
        <pc:spChg chg="mod">
          <ac:chgData name="伊健 杜" userId="e69aded81da48593" providerId="LiveId" clId="{87A2FA23-DC1E-4C84-95B6-8AD3750881AD}" dt="2022-11-22T13:27:18.491" v="4021"/>
          <ac:spMkLst>
            <pc:docMk/>
            <pc:sldMk cId="1774830906" sldId="1578"/>
            <ac:spMk id="4" creationId="{F0CD5AB1-D052-7AF7-C984-C6CE3230A686}"/>
          </ac:spMkLst>
        </pc:spChg>
        <pc:picChg chg="del mod">
          <ac:chgData name="伊健 杜" userId="e69aded81da48593" providerId="LiveId" clId="{87A2FA23-DC1E-4C84-95B6-8AD3750881AD}" dt="2022-11-22T12:38:10.834" v="2938" actId="478"/>
          <ac:picMkLst>
            <pc:docMk/>
            <pc:sldMk cId="1774830906" sldId="1578"/>
            <ac:picMk id="2050" creationId="{C8B947B6-A5E5-5F1D-7485-9C2880BDEF85}"/>
          </ac:picMkLst>
        </pc:picChg>
        <pc:picChg chg="add mod">
          <ac:chgData name="伊健 杜" userId="e69aded81da48593" providerId="LiveId" clId="{87A2FA23-DC1E-4C84-95B6-8AD3750881AD}" dt="2022-11-22T12:45:37.644" v="3064" actId="1076"/>
          <ac:picMkLst>
            <pc:docMk/>
            <pc:sldMk cId="1774830906" sldId="1578"/>
            <ac:picMk id="3074" creationId="{093860B6-5AFD-176E-552A-CFC679A85195}"/>
          </ac:picMkLst>
        </pc:picChg>
      </pc:sldChg>
      <pc:sldChg chg="modSp add mod">
        <pc:chgData name="伊健 杜" userId="e69aded81da48593" providerId="LiveId" clId="{87A2FA23-DC1E-4C84-95B6-8AD3750881AD}" dt="2022-11-22T13:27:18.491" v="4021"/>
        <pc:sldMkLst>
          <pc:docMk/>
          <pc:sldMk cId="1305299179" sldId="1579"/>
        </pc:sldMkLst>
        <pc:spChg chg="mod">
          <ac:chgData name="伊健 杜" userId="e69aded81da48593" providerId="LiveId" clId="{87A2FA23-DC1E-4C84-95B6-8AD3750881AD}" dt="2022-11-22T13:27:18.491" v="4021"/>
          <ac:spMkLst>
            <pc:docMk/>
            <pc:sldMk cId="1305299179" sldId="1579"/>
            <ac:spMk id="2" creationId="{1302A11A-625D-774F-23B3-739301B530C3}"/>
          </ac:spMkLst>
        </pc:spChg>
        <pc:spChg chg="mod">
          <ac:chgData name="伊健 杜" userId="e69aded81da48593" providerId="LiveId" clId="{87A2FA23-DC1E-4C84-95B6-8AD3750881AD}" dt="2022-11-22T13:27:18.491" v="4021"/>
          <ac:spMkLst>
            <pc:docMk/>
            <pc:sldMk cId="1305299179" sldId="1579"/>
            <ac:spMk id="3" creationId="{ABC6FAE7-B0DC-C53F-ABA7-511046C801BC}"/>
          </ac:spMkLst>
        </pc:spChg>
        <pc:spChg chg="mod">
          <ac:chgData name="伊健 杜" userId="e69aded81da48593" providerId="LiveId" clId="{87A2FA23-DC1E-4C84-95B6-8AD3750881AD}" dt="2022-11-22T13:27:18.491" v="4021"/>
          <ac:spMkLst>
            <pc:docMk/>
            <pc:sldMk cId="1305299179" sldId="1579"/>
            <ac:spMk id="4" creationId="{F0CD5AB1-D052-7AF7-C984-C6CE3230A686}"/>
          </ac:spMkLst>
        </pc:spChg>
      </pc:sldChg>
      <pc:sldChg chg="addSp delSp modSp add mod">
        <pc:chgData name="伊健 杜" userId="e69aded81da48593" providerId="LiveId" clId="{87A2FA23-DC1E-4C84-95B6-8AD3750881AD}" dt="2022-11-22T13:27:18.491" v="4021"/>
        <pc:sldMkLst>
          <pc:docMk/>
          <pc:sldMk cId="1381911917" sldId="1580"/>
        </pc:sldMkLst>
        <pc:spChg chg="mod">
          <ac:chgData name="伊健 杜" userId="e69aded81da48593" providerId="LiveId" clId="{87A2FA23-DC1E-4C84-95B6-8AD3750881AD}" dt="2022-11-22T13:27:18.491" v="4021"/>
          <ac:spMkLst>
            <pc:docMk/>
            <pc:sldMk cId="1381911917" sldId="1580"/>
            <ac:spMk id="2" creationId="{1302A11A-625D-774F-23B3-739301B530C3}"/>
          </ac:spMkLst>
        </pc:spChg>
        <pc:spChg chg="mod">
          <ac:chgData name="伊健 杜" userId="e69aded81da48593" providerId="LiveId" clId="{87A2FA23-DC1E-4C84-95B6-8AD3750881AD}" dt="2022-11-22T13:27:18.491" v="4021"/>
          <ac:spMkLst>
            <pc:docMk/>
            <pc:sldMk cId="1381911917" sldId="1580"/>
            <ac:spMk id="3" creationId="{ABC6FAE7-B0DC-C53F-ABA7-511046C801BC}"/>
          </ac:spMkLst>
        </pc:spChg>
        <pc:spChg chg="mod">
          <ac:chgData name="伊健 杜" userId="e69aded81da48593" providerId="LiveId" clId="{87A2FA23-DC1E-4C84-95B6-8AD3750881AD}" dt="2022-11-22T13:27:18.491" v="4021"/>
          <ac:spMkLst>
            <pc:docMk/>
            <pc:sldMk cId="1381911917" sldId="1580"/>
            <ac:spMk id="4" creationId="{F0CD5AB1-D052-7AF7-C984-C6CE3230A686}"/>
          </ac:spMkLst>
        </pc:spChg>
        <pc:picChg chg="del">
          <ac:chgData name="伊健 杜" userId="e69aded81da48593" providerId="LiveId" clId="{87A2FA23-DC1E-4C84-95B6-8AD3750881AD}" dt="2022-11-22T12:48:32.021" v="3265" actId="478"/>
          <ac:picMkLst>
            <pc:docMk/>
            <pc:sldMk cId="1381911917" sldId="1580"/>
            <ac:picMk id="3074" creationId="{093860B6-5AFD-176E-552A-CFC679A85195}"/>
          </ac:picMkLst>
        </pc:picChg>
        <pc:picChg chg="add del mod">
          <ac:chgData name="伊健 杜" userId="e69aded81da48593" providerId="LiveId" clId="{87A2FA23-DC1E-4C84-95B6-8AD3750881AD}" dt="2022-11-22T13:00:21.797" v="3348" actId="478"/>
          <ac:picMkLst>
            <pc:docMk/>
            <pc:sldMk cId="1381911917" sldId="1580"/>
            <ac:picMk id="4098" creationId="{6A55AD98-9CDD-943D-9682-BD80ADE9CBB7}"/>
          </ac:picMkLst>
        </pc:picChg>
        <pc:picChg chg="add mod">
          <ac:chgData name="伊健 杜" userId="e69aded81da48593" providerId="LiveId" clId="{87A2FA23-DC1E-4C84-95B6-8AD3750881AD}" dt="2022-11-22T13:02:31.897" v="3353" actId="1076"/>
          <ac:picMkLst>
            <pc:docMk/>
            <pc:sldMk cId="1381911917" sldId="1580"/>
            <ac:picMk id="4100" creationId="{788BA798-606F-0610-F992-CDA438D4149B}"/>
          </ac:picMkLst>
        </pc:picChg>
      </pc:sldChg>
      <pc:sldChg chg="modSp add mod">
        <pc:chgData name="伊健 杜" userId="e69aded81da48593" providerId="LiveId" clId="{87A2FA23-DC1E-4C84-95B6-8AD3750881AD}" dt="2022-11-22T16:19:04.568" v="5604"/>
        <pc:sldMkLst>
          <pc:docMk/>
          <pc:sldMk cId="1381755354" sldId="1581"/>
        </pc:sldMkLst>
        <pc:spChg chg="mod">
          <ac:chgData name="伊健 杜" userId="e69aded81da48593" providerId="LiveId" clId="{87A2FA23-DC1E-4C84-95B6-8AD3750881AD}" dt="2022-11-22T16:19:04.568" v="5604"/>
          <ac:spMkLst>
            <pc:docMk/>
            <pc:sldMk cId="1381755354" sldId="1581"/>
            <ac:spMk id="4" creationId="{2CD63A4E-E37B-41A6-9090-C7BF9F9D4BD7}"/>
          </ac:spMkLst>
        </pc:spChg>
      </pc:sldChg>
      <pc:sldChg chg="modSp add">
        <pc:chgData name="伊健 杜" userId="e69aded81da48593" providerId="LiveId" clId="{87A2FA23-DC1E-4C84-95B6-8AD3750881AD}" dt="2022-11-22T13:27:18.491" v="4021"/>
        <pc:sldMkLst>
          <pc:docMk/>
          <pc:sldMk cId="1434828895" sldId="1582"/>
        </pc:sldMkLst>
        <pc:spChg chg="mod">
          <ac:chgData name="伊健 杜" userId="e69aded81da48593" providerId="LiveId" clId="{87A2FA23-DC1E-4C84-95B6-8AD3750881AD}" dt="2022-11-22T13:27:18.491" v="4021"/>
          <ac:spMkLst>
            <pc:docMk/>
            <pc:sldMk cId="1434828895" sldId="1582"/>
            <ac:spMk id="4" creationId="{2CD63A4E-E37B-41A6-9090-C7BF9F9D4BD7}"/>
          </ac:spMkLst>
        </pc:spChg>
      </pc:sldChg>
      <pc:sldChg chg="addSp delSp modSp add mod">
        <pc:chgData name="伊健 杜" userId="e69aded81da48593" providerId="LiveId" clId="{87A2FA23-DC1E-4C84-95B6-8AD3750881AD}" dt="2022-11-22T13:27:18.491" v="4021"/>
        <pc:sldMkLst>
          <pc:docMk/>
          <pc:sldMk cId="3106630224" sldId="1583"/>
        </pc:sldMkLst>
        <pc:spChg chg="mod">
          <ac:chgData name="伊健 杜" userId="e69aded81da48593" providerId="LiveId" clId="{87A2FA23-DC1E-4C84-95B6-8AD3750881AD}" dt="2022-11-22T13:05:05.640" v="3483"/>
          <ac:spMkLst>
            <pc:docMk/>
            <pc:sldMk cId="3106630224" sldId="1583"/>
            <ac:spMk id="2" creationId="{10304424-DB4A-36E7-9E0D-D32A5DD0F26C}"/>
          </ac:spMkLst>
        </pc:spChg>
        <pc:spChg chg="mod">
          <ac:chgData name="伊健 杜" userId="e69aded81da48593" providerId="LiveId" clId="{87A2FA23-DC1E-4C84-95B6-8AD3750881AD}" dt="2022-11-22T13:27:18.491" v="4021"/>
          <ac:spMkLst>
            <pc:docMk/>
            <pc:sldMk cId="3106630224" sldId="1583"/>
            <ac:spMk id="5" creationId="{E7287B0E-EF55-E721-8EFA-9A9183C0EDF9}"/>
          </ac:spMkLst>
        </pc:spChg>
        <pc:picChg chg="add mod">
          <ac:chgData name="伊健 杜" userId="e69aded81da48593" providerId="LiveId" clId="{87A2FA23-DC1E-4C84-95B6-8AD3750881AD}" dt="2022-11-22T13:08:22.702" v="3553" actId="1076"/>
          <ac:picMkLst>
            <pc:docMk/>
            <pc:sldMk cId="3106630224" sldId="1583"/>
            <ac:picMk id="6146" creationId="{5045802E-C8EC-9BE1-1463-3ECA4716A45B}"/>
          </ac:picMkLst>
        </pc:picChg>
        <pc:picChg chg="del">
          <ac:chgData name="伊健 杜" userId="e69aded81da48593" providerId="LiveId" clId="{87A2FA23-DC1E-4C84-95B6-8AD3750881AD}" dt="2022-11-22T13:05:25.402" v="3549" actId="478"/>
          <ac:picMkLst>
            <pc:docMk/>
            <pc:sldMk cId="3106630224" sldId="1583"/>
            <ac:picMk id="8194" creationId="{FFB71AF4-EBAC-8940-EDCA-71549C145159}"/>
          </ac:picMkLst>
        </pc:picChg>
      </pc:sldChg>
      <pc:sldChg chg="delSp modSp add del">
        <pc:chgData name="伊健 杜" userId="e69aded81da48593" providerId="LiveId" clId="{87A2FA23-DC1E-4C84-95B6-8AD3750881AD}" dt="2022-11-22T13:19:20.048" v="3588" actId="47"/>
        <pc:sldMkLst>
          <pc:docMk/>
          <pc:sldMk cId="341948758" sldId="1584"/>
        </pc:sldMkLst>
        <pc:picChg chg="del mod">
          <ac:chgData name="伊健 杜" userId="e69aded81da48593" providerId="LiveId" clId="{87A2FA23-DC1E-4C84-95B6-8AD3750881AD}" dt="2022-11-22T13:18:45.387" v="3587" actId="478"/>
          <ac:picMkLst>
            <pc:docMk/>
            <pc:sldMk cId="341948758" sldId="1584"/>
            <ac:picMk id="6146" creationId="{5045802E-C8EC-9BE1-1463-3ECA4716A45B}"/>
          </ac:picMkLst>
        </pc:picChg>
      </pc:sldChg>
      <pc:sldChg chg="modSp add mod ord">
        <pc:chgData name="伊健 杜" userId="e69aded81da48593" providerId="LiveId" clId="{87A2FA23-DC1E-4C84-95B6-8AD3750881AD}" dt="2022-11-22T13:27:18.491" v="4021"/>
        <pc:sldMkLst>
          <pc:docMk/>
          <pc:sldMk cId="1987062066" sldId="1584"/>
        </pc:sldMkLst>
        <pc:spChg chg="mod">
          <ac:chgData name="伊健 杜" userId="e69aded81da48593" providerId="LiveId" clId="{87A2FA23-DC1E-4C84-95B6-8AD3750881AD}" dt="2022-11-22T13:27:18.491" v="4021"/>
          <ac:spMkLst>
            <pc:docMk/>
            <pc:sldMk cId="1987062066" sldId="1584"/>
            <ac:spMk id="4" creationId="{2CD63A4E-E37B-41A6-9090-C7BF9F9D4BD7}"/>
          </ac:spMkLst>
        </pc:spChg>
      </pc:sldChg>
      <pc:sldChg chg="addSp delSp modSp add mod">
        <pc:chgData name="伊健 杜" userId="e69aded81da48593" providerId="LiveId" clId="{87A2FA23-DC1E-4C84-95B6-8AD3750881AD}" dt="2022-11-22T13:27:18.491" v="4021"/>
        <pc:sldMkLst>
          <pc:docMk/>
          <pc:sldMk cId="1122538647" sldId="1585"/>
        </pc:sldMkLst>
        <pc:spChg chg="mod">
          <ac:chgData name="伊健 杜" userId="e69aded81da48593" providerId="LiveId" clId="{87A2FA23-DC1E-4C84-95B6-8AD3750881AD}" dt="2022-11-22T13:19:50.916" v="3661"/>
          <ac:spMkLst>
            <pc:docMk/>
            <pc:sldMk cId="1122538647" sldId="1585"/>
            <ac:spMk id="2" creationId="{10304424-DB4A-36E7-9E0D-D32A5DD0F26C}"/>
          </ac:spMkLst>
        </pc:spChg>
        <pc:spChg chg="del">
          <ac:chgData name="伊健 杜" userId="e69aded81da48593" providerId="LiveId" clId="{87A2FA23-DC1E-4C84-95B6-8AD3750881AD}" dt="2022-11-22T13:20:33.252" v="3742" actId="478"/>
          <ac:spMkLst>
            <pc:docMk/>
            <pc:sldMk cId="1122538647" sldId="1585"/>
            <ac:spMk id="4" creationId="{CD51F1A4-557D-97DD-DAE2-94D888CF547E}"/>
          </ac:spMkLst>
        </pc:spChg>
        <pc:spChg chg="mod">
          <ac:chgData name="伊健 杜" userId="e69aded81da48593" providerId="LiveId" clId="{87A2FA23-DC1E-4C84-95B6-8AD3750881AD}" dt="2022-11-22T13:27:18.491" v="4021"/>
          <ac:spMkLst>
            <pc:docMk/>
            <pc:sldMk cId="1122538647" sldId="1585"/>
            <ac:spMk id="5" creationId="{E7287B0E-EF55-E721-8EFA-9A9183C0EDF9}"/>
          </ac:spMkLst>
        </pc:spChg>
        <pc:picChg chg="del">
          <ac:chgData name="伊健 杜" userId="e69aded81da48593" providerId="LiveId" clId="{87A2FA23-DC1E-4C84-95B6-8AD3750881AD}" dt="2022-11-22T13:20:22.944" v="3740" actId="478"/>
          <ac:picMkLst>
            <pc:docMk/>
            <pc:sldMk cId="1122538647" sldId="1585"/>
            <ac:picMk id="6146" creationId="{5045802E-C8EC-9BE1-1463-3ECA4716A45B}"/>
          </ac:picMkLst>
        </pc:picChg>
        <pc:picChg chg="add mod">
          <ac:chgData name="伊健 杜" userId="e69aded81da48593" providerId="LiveId" clId="{87A2FA23-DC1E-4C84-95B6-8AD3750881AD}" dt="2022-11-22T13:20:55.116" v="3746" actId="14100"/>
          <ac:picMkLst>
            <pc:docMk/>
            <pc:sldMk cId="1122538647" sldId="1585"/>
            <ac:picMk id="7170" creationId="{958467AA-9610-C73B-DCFD-78215F142BDE}"/>
          </ac:picMkLst>
        </pc:picChg>
      </pc:sldChg>
      <pc:sldChg chg="addSp delSp modSp add mod">
        <pc:chgData name="伊健 杜" userId="e69aded81da48593" providerId="LiveId" clId="{87A2FA23-DC1E-4C84-95B6-8AD3750881AD}" dt="2022-11-22T13:27:18.491" v="4021"/>
        <pc:sldMkLst>
          <pc:docMk/>
          <pc:sldMk cId="2879243443" sldId="1586"/>
        </pc:sldMkLst>
        <pc:spChg chg="mod">
          <ac:chgData name="伊健 杜" userId="e69aded81da48593" providerId="LiveId" clId="{87A2FA23-DC1E-4C84-95B6-8AD3750881AD}" dt="2022-11-22T13:21:08.014" v="3765" actId="20577"/>
          <ac:spMkLst>
            <pc:docMk/>
            <pc:sldMk cId="2879243443" sldId="1586"/>
            <ac:spMk id="2" creationId="{10304424-DB4A-36E7-9E0D-D32A5DD0F26C}"/>
          </ac:spMkLst>
        </pc:spChg>
        <pc:spChg chg="mod">
          <ac:chgData name="伊健 杜" userId="e69aded81da48593" providerId="LiveId" clId="{87A2FA23-DC1E-4C84-95B6-8AD3750881AD}" dt="2022-11-22T13:27:18.491" v="4021"/>
          <ac:spMkLst>
            <pc:docMk/>
            <pc:sldMk cId="2879243443" sldId="1586"/>
            <ac:spMk id="5" creationId="{E7287B0E-EF55-E721-8EFA-9A9183C0EDF9}"/>
          </ac:spMkLst>
        </pc:spChg>
        <pc:picChg chg="del mod">
          <ac:chgData name="伊健 杜" userId="e69aded81da48593" providerId="LiveId" clId="{87A2FA23-DC1E-4C84-95B6-8AD3750881AD}" dt="2022-11-22T13:21:27.125" v="3825" actId="478"/>
          <ac:picMkLst>
            <pc:docMk/>
            <pc:sldMk cId="2879243443" sldId="1586"/>
            <ac:picMk id="7170" creationId="{958467AA-9610-C73B-DCFD-78215F142BDE}"/>
          </ac:picMkLst>
        </pc:picChg>
        <pc:picChg chg="add del mod">
          <ac:chgData name="伊健 杜" userId="e69aded81da48593" providerId="LiveId" clId="{87A2FA23-DC1E-4C84-95B6-8AD3750881AD}" dt="2022-11-22T13:23:46.653" v="3843" actId="478"/>
          <ac:picMkLst>
            <pc:docMk/>
            <pc:sldMk cId="2879243443" sldId="1586"/>
            <ac:picMk id="8194" creationId="{032E8004-735C-4047-F1F9-A5002E7220CC}"/>
          </ac:picMkLst>
        </pc:picChg>
        <pc:picChg chg="add mod">
          <ac:chgData name="伊健 杜" userId="e69aded81da48593" providerId="LiveId" clId="{87A2FA23-DC1E-4C84-95B6-8AD3750881AD}" dt="2022-11-22T13:23:52.034" v="3846" actId="1076"/>
          <ac:picMkLst>
            <pc:docMk/>
            <pc:sldMk cId="2879243443" sldId="1586"/>
            <ac:picMk id="8196" creationId="{A178BAC4-5083-6813-55B8-E9EF5B50EF42}"/>
          </ac:picMkLst>
        </pc:picChg>
        <pc:picChg chg="add mod">
          <ac:chgData name="伊健 杜" userId="e69aded81da48593" providerId="LiveId" clId="{87A2FA23-DC1E-4C84-95B6-8AD3750881AD}" dt="2022-11-22T13:23:49.943" v="3845" actId="14100"/>
          <ac:picMkLst>
            <pc:docMk/>
            <pc:sldMk cId="2879243443" sldId="1586"/>
            <ac:picMk id="8198" creationId="{5CC84034-E608-C23A-B815-EA260E40AD6C}"/>
          </ac:picMkLst>
        </pc:picChg>
      </pc:sldChg>
      <pc:sldChg chg="modSp add mod">
        <pc:chgData name="伊健 杜" userId="e69aded81da48593" providerId="LiveId" clId="{87A2FA23-DC1E-4C84-95B6-8AD3750881AD}" dt="2022-11-22T13:27:18.491" v="4021"/>
        <pc:sldMkLst>
          <pc:docMk/>
          <pc:sldMk cId="2371570294" sldId="1587"/>
        </pc:sldMkLst>
        <pc:spChg chg="mod">
          <ac:chgData name="伊健 杜" userId="e69aded81da48593" providerId="LiveId" clId="{87A2FA23-DC1E-4C84-95B6-8AD3750881AD}" dt="2022-11-22T13:27:18.491" v="4021"/>
          <ac:spMkLst>
            <pc:docMk/>
            <pc:sldMk cId="2371570294" sldId="1587"/>
            <ac:spMk id="4" creationId="{2CD63A4E-E37B-41A6-9090-C7BF9F9D4BD7}"/>
          </ac:spMkLst>
        </pc:spChg>
      </pc:sldChg>
      <pc:sldChg chg="modSp add mod">
        <pc:chgData name="伊健 杜" userId="e69aded81da48593" providerId="LiveId" clId="{87A2FA23-DC1E-4C84-95B6-8AD3750881AD}" dt="2022-11-22T13:27:18.491" v="4021"/>
        <pc:sldMkLst>
          <pc:docMk/>
          <pc:sldMk cId="863338677" sldId="1588"/>
        </pc:sldMkLst>
        <pc:spChg chg="mod">
          <ac:chgData name="伊健 杜" userId="e69aded81da48593" providerId="LiveId" clId="{87A2FA23-DC1E-4C84-95B6-8AD3750881AD}" dt="2022-11-22T13:27:18.491" v="4021"/>
          <ac:spMkLst>
            <pc:docMk/>
            <pc:sldMk cId="863338677" sldId="1588"/>
            <ac:spMk id="4" creationId="{2CD63A4E-E37B-41A6-9090-C7BF9F9D4BD7}"/>
          </ac:spMkLst>
        </pc:spChg>
      </pc:sldChg>
      <pc:sldChg chg="addSp delSp modSp add mod">
        <pc:chgData name="伊健 杜" userId="e69aded81da48593" providerId="LiveId" clId="{87A2FA23-DC1E-4C84-95B6-8AD3750881AD}" dt="2022-11-22T14:47:36.296" v="5475"/>
        <pc:sldMkLst>
          <pc:docMk/>
          <pc:sldMk cId="700726925" sldId="1589"/>
        </pc:sldMkLst>
        <pc:spChg chg="mod">
          <ac:chgData name="伊健 杜" userId="e69aded81da48593" providerId="LiveId" clId="{87A2FA23-DC1E-4C84-95B6-8AD3750881AD}" dt="2022-11-22T13:26:20.392" v="4020" actId="20577"/>
          <ac:spMkLst>
            <pc:docMk/>
            <pc:sldMk cId="700726925" sldId="1589"/>
            <ac:spMk id="2" creationId="{10304424-DB4A-36E7-9E0D-D32A5DD0F26C}"/>
          </ac:spMkLst>
        </pc:spChg>
        <pc:spChg chg="mod">
          <ac:chgData name="伊健 杜" userId="e69aded81da48593" providerId="LiveId" clId="{87A2FA23-DC1E-4C84-95B6-8AD3750881AD}" dt="2022-11-22T14:47:36.296" v="5475"/>
          <ac:spMkLst>
            <pc:docMk/>
            <pc:sldMk cId="700726925" sldId="1589"/>
            <ac:spMk id="5" creationId="{E7287B0E-EF55-E721-8EFA-9A9183C0EDF9}"/>
          </ac:spMkLst>
        </pc:spChg>
        <pc:picChg chg="del">
          <ac:chgData name="伊健 杜" userId="e69aded81da48593" providerId="LiveId" clId="{87A2FA23-DC1E-4C84-95B6-8AD3750881AD}" dt="2022-11-22T13:33:25.246" v="4117" actId="478"/>
          <ac:picMkLst>
            <pc:docMk/>
            <pc:sldMk cId="700726925" sldId="1589"/>
            <ac:picMk id="7170" creationId="{958467AA-9610-C73B-DCFD-78215F142BDE}"/>
          </ac:picMkLst>
        </pc:picChg>
        <pc:picChg chg="add del mod">
          <ac:chgData name="伊健 杜" userId="e69aded81da48593" providerId="LiveId" clId="{87A2FA23-DC1E-4C84-95B6-8AD3750881AD}" dt="2022-11-22T13:34:34.943" v="4121" actId="478"/>
          <ac:picMkLst>
            <pc:docMk/>
            <pc:sldMk cId="700726925" sldId="1589"/>
            <ac:picMk id="9218" creationId="{B961D815-9155-4DFE-9504-8D667BBFBB5B}"/>
          </ac:picMkLst>
        </pc:picChg>
        <pc:picChg chg="add del">
          <ac:chgData name="伊健 杜" userId="e69aded81da48593" providerId="LiveId" clId="{87A2FA23-DC1E-4C84-95B6-8AD3750881AD}" dt="2022-11-22T13:34:38.642" v="4123" actId="478"/>
          <ac:picMkLst>
            <pc:docMk/>
            <pc:sldMk cId="700726925" sldId="1589"/>
            <ac:picMk id="9220" creationId="{066B4EF6-BC73-0BEA-793F-5BE451F866DC}"/>
          </ac:picMkLst>
        </pc:picChg>
        <pc:picChg chg="add mod">
          <ac:chgData name="伊健 杜" userId="e69aded81da48593" providerId="LiveId" clId="{87A2FA23-DC1E-4C84-95B6-8AD3750881AD}" dt="2022-11-22T13:34:58.892" v="4127" actId="1076"/>
          <ac:picMkLst>
            <pc:docMk/>
            <pc:sldMk cId="700726925" sldId="1589"/>
            <ac:picMk id="9222" creationId="{A91E38CF-988A-CD3C-4792-BA365559BCA7}"/>
          </ac:picMkLst>
        </pc:picChg>
      </pc:sldChg>
      <pc:sldChg chg="addSp delSp modSp add mod">
        <pc:chgData name="伊健 杜" userId="e69aded81da48593" providerId="LiveId" clId="{87A2FA23-DC1E-4C84-95B6-8AD3750881AD}" dt="2022-11-22T14:47:36.296" v="5475"/>
        <pc:sldMkLst>
          <pc:docMk/>
          <pc:sldMk cId="2925739765" sldId="1590"/>
        </pc:sldMkLst>
        <pc:spChg chg="mod">
          <ac:chgData name="伊健 杜" userId="e69aded81da48593" providerId="LiveId" clId="{87A2FA23-DC1E-4C84-95B6-8AD3750881AD}" dt="2022-11-22T13:35:54.755" v="4177" actId="20577"/>
          <ac:spMkLst>
            <pc:docMk/>
            <pc:sldMk cId="2925739765" sldId="1590"/>
            <ac:spMk id="2" creationId="{10304424-DB4A-36E7-9E0D-D32A5DD0F26C}"/>
          </ac:spMkLst>
        </pc:spChg>
        <pc:spChg chg="mod">
          <ac:chgData name="伊健 杜" userId="e69aded81da48593" providerId="LiveId" clId="{87A2FA23-DC1E-4C84-95B6-8AD3750881AD}" dt="2022-11-22T14:47:36.296" v="5475"/>
          <ac:spMkLst>
            <pc:docMk/>
            <pc:sldMk cId="2925739765" sldId="1590"/>
            <ac:spMk id="5" creationId="{E7287B0E-EF55-E721-8EFA-9A9183C0EDF9}"/>
          </ac:spMkLst>
        </pc:spChg>
        <pc:picChg chg="del">
          <ac:chgData name="伊健 杜" userId="e69aded81da48593" providerId="LiveId" clId="{87A2FA23-DC1E-4C84-95B6-8AD3750881AD}" dt="2022-11-22T13:35:56.420" v="4178" actId="478"/>
          <ac:picMkLst>
            <pc:docMk/>
            <pc:sldMk cId="2925739765" sldId="1590"/>
            <ac:picMk id="9222" creationId="{A91E38CF-988A-CD3C-4792-BA365559BCA7}"/>
          </ac:picMkLst>
        </pc:picChg>
        <pc:picChg chg="add mod">
          <ac:chgData name="伊健 杜" userId="e69aded81da48593" providerId="LiveId" clId="{87A2FA23-DC1E-4C84-95B6-8AD3750881AD}" dt="2022-11-22T13:37:13.071" v="4348" actId="1076"/>
          <ac:picMkLst>
            <pc:docMk/>
            <pc:sldMk cId="2925739765" sldId="1590"/>
            <ac:picMk id="10242" creationId="{8EB8F516-EE9F-F28D-33B0-C456071F21D5}"/>
          </ac:picMkLst>
        </pc:picChg>
      </pc:sldChg>
      <pc:sldChg chg="new">
        <pc:chgData name="伊健 杜" userId="e69aded81da48593" providerId="LiveId" clId="{87A2FA23-DC1E-4C84-95B6-8AD3750881AD}" dt="2022-11-22T13:36:26.802" v="4299" actId="680"/>
        <pc:sldMkLst>
          <pc:docMk/>
          <pc:sldMk cId="968605838" sldId="1591"/>
        </pc:sldMkLst>
      </pc:sldChg>
      <pc:sldChg chg="addSp modSp add mod">
        <pc:chgData name="伊健 杜" userId="e69aded81da48593" providerId="LiveId" clId="{87A2FA23-DC1E-4C84-95B6-8AD3750881AD}" dt="2022-11-23T16:24:00.285" v="5622" actId="403"/>
        <pc:sldMkLst>
          <pc:docMk/>
          <pc:sldMk cId="3809811080" sldId="1592"/>
        </pc:sldMkLst>
        <pc:spChg chg="add mod">
          <ac:chgData name="伊健 杜" userId="e69aded81da48593" providerId="LiveId" clId="{87A2FA23-DC1E-4C84-95B6-8AD3750881AD}" dt="2022-11-23T16:24:00.285" v="5622" actId="403"/>
          <ac:spMkLst>
            <pc:docMk/>
            <pc:sldMk cId="3809811080" sldId="1592"/>
            <ac:spMk id="2" creationId="{A74E17AE-0C0B-E6C0-8A05-727AF3B9C2D8}"/>
          </ac:spMkLst>
        </pc:spChg>
        <pc:spChg chg="mod">
          <ac:chgData name="伊健 杜" userId="e69aded81da48593" providerId="LiveId" clId="{87A2FA23-DC1E-4C84-95B6-8AD3750881AD}" dt="2022-11-23T16:23:08.120" v="5609" actId="20577"/>
          <ac:spMkLst>
            <pc:docMk/>
            <pc:sldMk cId="3809811080" sldId="1592"/>
            <ac:spMk id="4" creationId="{2CD63A4E-E37B-41A6-9090-C7BF9F9D4BD7}"/>
          </ac:spMkLst>
        </pc:spChg>
      </pc:sldChg>
      <pc:sldChg chg="addSp delSp modSp add mod">
        <pc:chgData name="伊健 杜" userId="e69aded81da48593" providerId="LiveId" clId="{87A2FA23-DC1E-4C84-95B6-8AD3750881AD}" dt="2022-11-22T14:47:36.296" v="5475"/>
        <pc:sldMkLst>
          <pc:docMk/>
          <pc:sldMk cId="2891050606" sldId="1593"/>
        </pc:sldMkLst>
        <pc:spChg chg="mod">
          <ac:chgData name="伊健 杜" userId="e69aded81da48593" providerId="LiveId" clId="{87A2FA23-DC1E-4C84-95B6-8AD3750881AD}" dt="2022-11-22T14:47:36.296" v="5475"/>
          <ac:spMkLst>
            <pc:docMk/>
            <pc:sldMk cId="2891050606" sldId="1593"/>
            <ac:spMk id="5" creationId="{E7287B0E-EF55-E721-8EFA-9A9183C0EDF9}"/>
          </ac:spMkLst>
        </pc:spChg>
        <pc:picChg chg="del">
          <ac:chgData name="伊健 杜" userId="e69aded81da48593" providerId="LiveId" clId="{87A2FA23-DC1E-4C84-95B6-8AD3750881AD}" dt="2022-11-22T13:38:10.632" v="4427" actId="478"/>
          <ac:picMkLst>
            <pc:docMk/>
            <pc:sldMk cId="2891050606" sldId="1593"/>
            <ac:picMk id="10242" creationId="{8EB8F516-EE9F-F28D-33B0-C456071F21D5}"/>
          </ac:picMkLst>
        </pc:picChg>
        <pc:picChg chg="add mod">
          <ac:chgData name="伊健 杜" userId="e69aded81da48593" providerId="LiveId" clId="{87A2FA23-DC1E-4C84-95B6-8AD3750881AD}" dt="2022-11-22T13:43:13.586" v="4430" actId="1076"/>
          <ac:picMkLst>
            <pc:docMk/>
            <pc:sldMk cId="2891050606" sldId="1593"/>
            <ac:picMk id="11266" creationId="{E2A6C1F7-F048-CF39-A372-25A1E1E5BA9F}"/>
          </ac:picMkLst>
        </pc:picChg>
      </pc:sldChg>
      <pc:sldChg chg="modSp add mod modNotesTx">
        <pc:chgData name="伊健 杜" userId="e69aded81da48593" providerId="LiveId" clId="{87A2FA23-DC1E-4C84-95B6-8AD3750881AD}" dt="2022-11-23T16:29:15.424" v="5623" actId="20577"/>
        <pc:sldMkLst>
          <pc:docMk/>
          <pc:sldMk cId="2227457539" sldId="1594"/>
        </pc:sldMkLst>
        <pc:spChg chg="mod">
          <ac:chgData name="伊健 杜" userId="e69aded81da48593" providerId="LiveId" clId="{87A2FA23-DC1E-4C84-95B6-8AD3750881AD}" dt="2022-11-22T14:47:36.296" v="5475"/>
          <ac:spMkLst>
            <pc:docMk/>
            <pc:sldMk cId="2227457539" sldId="1594"/>
            <ac:spMk id="4" creationId="{2CD63A4E-E37B-41A6-9090-C7BF9F9D4BD7}"/>
          </ac:spMkLst>
        </pc:spChg>
      </pc:sldChg>
      <pc:sldChg chg="addSp delSp modSp add mod">
        <pc:chgData name="伊健 杜" userId="e69aded81da48593" providerId="LiveId" clId="{87A2FA23-DC1E-4C84-95B6-8AD3750881AD}" dt="2022-11-22T14:47:36.296" v="5475"/>
        <pc:sldMkLst>
          <pc:docMk/>
          <pc:sldMk cId="409197820" sldId="1595"/>
        </pc:sldMkLst>
        <pc:spChg chg="mod">
          <ac:chgData name="伊健 杜" userId="e69aded81da48593" providerId="LiveId" clId="{87A2FA23-DC1E-4C84-95B6-8AD3750881AD}" dt="2022-11-22T14:47:36.296" v="5475"/>
          <ac:spMkLst>
            <pc:docMk/>
            <pc:sldMk cId="409197820" sldId="1595"/>
            <ac:spMk id="2" creationId="{10304424-DB4A-36E7-9E0D-D32A5DD0F26C}"/>
          </ac:spMkLst>
        </pc:spChg>
        <pc:spChg chg="add mod">
          <ac:chgData name="伊健 杜" userId="e69aded81da48593" providerId="LiveId" clId="{87A2FA23-DC1E-4C84-95B6-8AD3750881AD}" dt="2022-11-22T13:47:28.374" v="4613" actId="1076"/>
          <ac:spMkLst>
            <pc:docMk/>
            <pc:sldMk cId="409197820" sldId="1595"/>
            <ac:spMk id="4" creationId="{C9EB1683-32BA-D853-E5DD-20374D14558E}"/>
          </ac:spMkLst>
        </pc:spChg>
        <pc:spChg chg="mod">
          <ac:chgData name="伊健 杜" userId="e69aded81da48593" providerId="LiveId" clId="{87A2FA23-DC1E-4C84-95B6-8AD3750881AD}" dt="2022-11-22T14:47:36.296" v="5475"/>
          <ac:spMkLst>
            <pc:docMk/>
            <pc:sldMk cId="409197820" sldId="1595"/>
            <ac:spMk id="5" creationId="{E7287B0E-EF55-E721-8EFA-9A9183C0EDF9}"/>
          </ac:spMkLst>
        </pc:spChg>
        <pc:picChg chg="del">
          <ac:chgData name="伊健 杜" userId="e69aded81da48593" providerId="LiveId" clId="{87A2FA23-DC1E-4C84-95B6-8AD3750881AD}" dt="2022-11-22T13:46:15.204" v="4522" actId="478"/>
          <ac:picMkLst>
            <pc:docMk/>
            <pc:sldMk cId="409197820" sldId="1595"/>
            <ac:picMk id="10242" creationId="{8EB8F516-EE9F-F28D-33B0-C456071F21D5}"/>
          </ac:picMkLst>
        </pc:picChg>
        <pc:picChg chg="add mod">
          <ac:chgData name="伊健 杜" userId="e69aded81da48593" providerId="LiveId" clId="{87A2FA23-DC1E-4C84-95B6-8AD3750881AD}" dt="2022-11-22T13:46:24.042" v="4528" actId="1076"/>
          <ac:picMkLst>
            <pc:docMk/>
            <pc:sldMk cId="409197820" sldId="1595"/>
            <ac:picMk id="12290" creationId="{FAB3FBCE-98D8-559F-F420-BD5ACA422C5E}"/>
          </ac:picMkLst>
        </pc:picChg>
      </pc:sldChg>
      <pc:sldChg chg="addSp delSp modSp add mod">
        <pc:chgData name="伊健 杜" userId="e69aded81da48593" providerId="LiveId" clId="{87A2FA23-DC1E-4C84-95B6-8AD3750881AD}" dt="2022-11-22T14:47:36.296" v="5475"/>
        <pc:sldMkLst>
          <pc:docMk/>
          <pc:sldMk cId="2533538890" sldId="1596"/>
        </pc:sldMkLst>
        <pc:spChg chg="mod">
          <ac:chgData name="伊健 杜" userId="e69aded81da48593" providerId="LiveId" clId="{87A2FA23-DC1E-4C84-95B6-8AD3750881AD}" dt="2022-11-22T14:47:36.296" v="5475"/>
          <ac:spMkLst>
            <pc:docMk/>
            <pc:sldMk cId="2533538890" sldId="1596"/>
            <ac:spMk id="2" creationId="{10304424-DB4A-36E7-9E0D-D32A5DD0F26C}"/>
          </ac:spMkLst>
        </pc:spChg>
        <pc:spChg chg="mod">
          <ac:chgData name="伊健 杜" userId="e69aded81da48593" providerId="LiveId" clId="{87A2FA23-DC1E-4C84-95B6-8AD3750881AD}" dt="2022-11-22T14:47:36.296" v="5475"/>
          <ac:spMkLst>
            <pc:docMk/>
            <pc:sldMk cId="2533538890" sldId="1596"/>
            <ac:spMk id="5" creationId="{E7287B0E-EF55-E721-8EFA-9A9183C0EDF9}"/>
          </ac:spMkLst>
        </pc:spChg>
        <pc:picChg chg="del">
          <ac:chgData name="伊健 杜" userId="e69aded81da48593" providerId="LiveId" clId="{87A2FA23-DC1E-4C84-95B6-8AD3750881AD}" dt="2022-11-22T13:48:35.847" v="4619" actId="478"/>
          <ac:picMkLst>
            <pc:docMk/>
            <pc:sldMk cId="2533538890" sldId="1596"/>
            <ac:picMk id="12290" creationId="{FAB3FBCE-98D8-559F-F420-BD5ACA422C5E}"/>
          </ac:picMkLst>
        </pc:picChg>
        <pc:picChg chg="add mod">
          <ac:chgData name="伊健 杜" userId="e69aded81da48593" providerId="LiveId" clId="{87A2FA23-DC1E-4C84-95B6-8AD3750881AD}" dt="2022-11-22T13:48:39.552" v="4623" actId="1076"/>
          <ac:picMkLst>
            <pc:docMk/>
            <pc:sldMk cId="2533538890" sldId="1596"/>
            <ac:picMk id="13314" creationId="{DCC9BBD2-3AC7-655E-66E5-4A55CF7FB580}"/>
          </ac:picMkLst>
        </pc:picChg>
      </pc:sldChg>
      <pc:sldChg chg="modSp add mod">
        <pc:chgData name="伊健 杜" userId="e69aded81da48593" providerId="LiveId" clId="{87A2FA23-DC1E-4C84-95B6-8AD3750881AD}" dt="2022-11-22T14:47:36.296" v="5475"/>
        <pc:sldMkLst>
          <pc:docMk/>
          <pc:sldMk cId="3721775617" sldId="1597"/>
        </pc:sldMkLst>
        <pc:spChg chg="mod">
          <ac:chgData name="伊健 杜" userId="e69aded81da48593" providerId="LiveId" clId="{87A2FA23-DC1E-4C84-95B6-8AD3750881AD}" dt="2022-11-22T14:47:36.296" v="5475"/>
          <ac:spMkLst>
            <pc:docMk/>
            <pc:sldMk cId="3721775617" sldId="1597"/>
            <ac:spMk id="4" creationId="{2CD63A4E-E37B-41A6-9090-C7BF9F9D4BD7}"/>
          </ac:spMkLst>
        </pc:spChg>
      </pc:sldChg>
      <pc:sldChg chg="addSp delSp modSp add mod">
        <pc:chgData name="伊健 杜" userId="e69aded81da48593" providerId="LiveId" clId="{87A2FA23-DC1E-4C84-95B6-8AD3750881AD}" dt="2022-11-22T14:47:36.296" v="5475"/>
        <pc:sldMkLst>
          <pc:docMk/>
          <pc:sldMk cId="1783880051" sldId="1598"/>
        </pc:sldMkLst>
        <pc:spChg chg="mod">
          <ac:chgData name="伊健 杜" userId="e69aded81da48593" providerId="LiveId" clId="{87A2FA23-DC1E-4C84-95B6-8AD3750881AD}" dt="2022-11-22T13:55:17.442" v="4730"/>
          <ac:spMkLst>
            <pc:docMk/>
            <pc:sldMk cId="1783880051" sldId="1598"/>
            <ac:spMk id="2" creationId="{10304424-DB4A-36E7-9E0D-D32A5DD0F26C}"/>
          </ac:spMkLst>
        </pc:spChg>
        <pc:spChg chg="mod">
          <ac:chgData name="伊健 杜" userId="e69aded81da48593" providerId="LiveId" clId="{87A2FA23-DC1E-4C84-95B6-8AD3750881AD}" dt="2022-11-22T14:47:36.296" v="5475"/>
          <ac:spMkLst>
            <pc:docMk/>
            <pc:sldMk cId="1783880051" sldId="1598"/>
            <ac:spMk id="5" creationId="{E7287B0E-EF55-E721-8EFA-9A9183C0EDF9}"/>
          </ac:spMkLst>
        </pc:spChg>
        <pc:picChg chg="del">
          <ac:chgData name="伊健 杜" userId="e69aded81da48593" providerId="LiveId" clId="{87A2FA23-DC1E-4C84-95B6-8AD3750881AD}" dt="2022-11-22T13:55:34.157" v="4772" actId="478"/>
          <ac:picMkLst>
            <pc:docMk/>
            <pc:sldMk cId="1783880051" sldId="1598"/>
            <ac:picMk id="12290" creationId="{FAB3FBCE-98D8-559F-F420-BD5ACA422C5E}"/>
          </ac:picMkLst>
        </pc:picChg>
        <pc:picChg chg="add mod">
          <ac:chgData name="伊健 杜" userId="e69aded81da48593" providerId="LiveId" clId="{87A2FA23-DC1E-4C84-95B6-8AD3750881AD}" dt="2022-11-22T13:55:57.679" v="4776" actId="1076"/>
          <ac:picMkLst>
            <pc:docMk/>
            <pc:sldMk cId="1783880051" sldId="1598"/>
            <ac:picMk id="14338" creationId="{7DDCDDB6-820E-F251-3373-A51CD5405535}"/>
          </ac:picMkLst>
        </pc:picChg>
      </pc:sldChg>
      <pc:sldChg chg="modSp add mod">
        <pc:chgData name="伊健 杜" userId="e69aded81da48593" providerId="LiveId" clId="{87A2FA23-DC1E-4C84-95B6-8AD3750881AD}" dt="2022-11-22T14:47:36.296" v="5475"/>
        <pc:sldMkLst>
          <pc:docMk/>
          <pc:sldMk cId="3440703046" sldId="1599"/>
        </pc:sldMkLst>
        <pc:spChg chg="mod">
          <ac:chgData name="伊健 杜" userId="e69aded81da48593" providerId="LiveId" clId="{87A2FA23-DC1E-4C84-95B6-8AD3750881AD}" dt="2022-11-22T13:56:05.030" v="4779" actId="20577"/>
          <ac:spMkLst>
            <pc:docMk/>
            <pc:sldMk cId="3440703046" sldId="1599"/>
            <ac:spMk id="2" creationId="{10304424-DB4A-36E7-9E0D-D32A5DD0F26C}"/>
          </ac:spMkLst>
        </pc:spChg>
        <pc:spChg chg="mod">
          <ac:chgData name="伊健 杜" userId="e69aded81da48593" providerId="LiveId" clId="{87A2FA23-DC1E-4C84-95B6-8AD3750881AD}" dt="2022-11-22T14:47:36.296" v="5475"/>
          <ac:spMkLst>
            <pc:docMk/>
            <pc:sldMk cId="3440703046" sldId="1599"/>
            <ac:spMk id="5" creationId="{E7287B0E-EF55-E721-8EFA-9A9183C0EDF9}"/>
          </ac:spMkLst>
        </pc:spChg>
      </pc:sldChg>
      <pc:sldChg chg="addSp delSp modSp add mod">
        <pc:chgData name="伊健 杜" userId="e69aded81da48593" providerId="LiveId" clId="{87A2FA23-DC1E-4C84-95B6-8AD3750881AD}" dt="2022-11-22T14:47:36.296" v="5475"/>
        <pc:sldMkLst>
          <pc:docMk/>
          <pc:sldMk cId="2032622639" sldId="1600"/>
        </pc:sldMkLst>
        <pc:spChg chg="mod">
          <ac:chgData name="伊健 杜" userId="e69aded81da48593" providerId="LiveId" clId="{87A2FA23-DC1E-4C84-95B6-8AD3750881AD}" dt="2022-11-22T13:58:45.629" v="5058" actId="1076"/>
          <ac:spMkLst>
            <pc:docMk/>
            <pc:sldMk cId="2032622639" sldId="1600"/>
            <ac:spMk id="2" creationId="{1302A11A-625D-774F-23B3-739301B530C3}"/>
          </ac:spMkLst>
        </pc:spChg>
        <pc:spChg chg="mod">
          <ac:chgData name="伊健 杜" userId="e69aded81da48593" providerId="LiveId" clId="{87A2FA23-DC1E-4C84-95B6-8AD3750881AD}" dt="2022-11-22T14:47:36.296" v="5475"/>
          <ac:spMkLst>
            <pc:docMk/>
            <pc:sldMk cId="2032622639" sldId="1600"/>
            <ac:spMk id="3" creationId="{ABC6FAE7-B0DC-C53F-ABA7-511046C801BC}"/>
          </ac:spMkLst>
        </pc:spChg>
        <pc:spChg chg="del">
          <ac:chgData name="伊健 杜" userId="e69aded81da48593" providerId="LiveId" clId="{87A2FA23-DC1E-4C84-95B6-8AD3750881AD}" dt="2022-11-22T13:58:43.942" v="5057" actId="478"/>
          <ac:spMkLst>
            <pc:docMk/>
            <pc:sldMk cId="2032622639" sldId="1600"/>
            <ac:spMk id="4" creationId="{F0CD5AB1-D052-7AF7-C984-C6CE3230A686}"/>
          </ac:spMkLst>
        </pc:spChg>
        <pc:picChg chg="del">
          <ac:chgData name="伊健 杜" userId="e69aded81da48593" providerId="LiveId" clId="{87A2FA23-DC1E-4C84-95B6-8AD3750881AD}" dt="2022-11-22T14:38:00.732" v="5203" actId="478"/>
          <ac:picMkLst>
            <pc:docMk/>
            <pc:sldMk cId="2032622639" sldId="1600"/>
            <ac:picMk id="3074" creationId="{093860B6-5AFD-176E-552A-CFC679A85195}"/>
          </ac:picMkLst>
        </pc:picChg>
        <pc:picChg chg="add mod">
          <ac:chgData name="伊健 杜" userId="e69aded81da48593" providerId="LiveId" clId="{87A2FA23-DC1E-4C84-95B6-8AD3750881AD}" dt="2022-11-22T14:38:15.108" v="5205" actId="1076"/>
          <ac:picMkLst>
            <pc:docMk/>
            <pc:sldMk cId="2032622639" sldId="1600"/>
            <ac:picMk id="15362" creationId="{4618BCC4-85AA-0403-A6C6-742574B59556}"/>
          </ac:picMkLst>
        </pc:picChg>
      </pc:sldChg>
      <pc:sldChg chg="addSp delSp modSp add mod">
        <pc:chgData name="伊健 杜" userId="e69aded81da48593" providerId="LiveId" clId="{87A2FA23-DC1E-4C84-95B6-8AD3750881AD}" dt="2022-11-22T14:47:36.296" v="5475"/>
        <pc:sldMkLst>
          <pc:docMk/>
          <pc:sldMk cId="1654700764" sldId="1601"/>
        </pc:sldMkLst>
        <pc:spChg chg="mod">
          <ac:chgData name="伊健 杜" userId="e69aded81da48593" providerId="LiveId" clId="{87A2FA23-DC1E-4C84-95B6-8AD3750881AD}" dt="2022-11-22T14:47:36.296" v="5475"/>
          <ac:spMkLst>
            <pc:docMk/>
            <pc:sldMk cId="1654700764" sldId="1601"/>
            <ac:spMk id="3" creationId="{ABC6FAE7-B0DC-C53F-ABA7-511046C801BC}"/>
          </ac:spMkLst>
        </pc:spChg>
        <pc:picChg chg="del mod">
          <ac:chgData name="伊健 杜" userId="e69aded81da48593" providerId="LiveId" clId="{87A2FA23-DC1E-4C84-95B6-8AD3750881AD}" dt="2022-11-22T14:39:40.646" v="5362" actId="478"/>
          <ac:picMkLst>
            <pc:docMk/>
            <pc:sldMk cId="1654700764" sldId="1601"/>
            <ac:picMk id="15362" creationId="{4618BCC4-85AA-0403-A6C6-742574B59556}"/>
          </ac:picMkLst>
        </pc:picChg>
        <pc:picChg chg="add mod">
          <ac:chgData name="伊健 杜" userId="e69aded81da48593" providerId="LiveId" clId="{87A2FA23-DC1E-4C84-95B6-8AD3750881AD}" dt="2022-11-22T14:40:01.384" v="5364" actId="1076"/>
          <ac:picMkLst>
            <pc:docMk/>
            <pc:sldMk cId="1654700764" sldId="1601"/>
            <ac:picMk id="17410" creationId="{6279A0F6-2EC3-B040-DB09-504C9D0667BB}"/>
          </ac:picMkLst>
        </pc:picChg>
      </pc:sldChg>
      <pc:sldChg chg="addSp delSp modSp add mod">
        <pc:chgData name="伊健 杜" userId="e69aded81da48593" providerId="LiveId" clId="{87A2FA23-DC1E-4C84-95B6-8AD3750881AD}" dt="2022-11-22T14:47:36.296" v="5475"/>
        <pc:sldMkLst>
          <pc:docMk/>
          <pc:sldMk cId="2966008460" sldId="1602"/>
        </pc:sldMkLst>
        <pc:spChg chg="mod">
          <ac:chgData name="伊健 杜" userId="e69aded81da48593" providerId="LiveId" clId="{87A2FA23-DC1E-4C84-95B6-8AD3750881AD}" dt="2022-11-22T14:47:36.296" v="5475"/>
          <ac:spMkLst>
            <pc:docMk/>
            <pc:sldMk cId="2966008460" sldId="1602"/>
            <ac:spMk id="3" creationId="{ABC6FAE7-B0DC-C53F-ABA7-511046C801BC}"/>
          </ac:spMkLst>
        </pc:spChg>
        <pc:picChg chg="del">
          <ac:chgData name="伊健 杜" userId="e69aded81da48593" providerId="LiveId" clId="{87A2FA23-DC1E-4C84-95B6-8AD3750881AD}" dt="2022-11-22T14:40:43.560" v="5366" actId="478"/>
          <ac:picMkLst>
            <pc:docMk/>
            <pc:sldMk cId="2966008460" sldId="1602"/>
            <ac:picMk id="17410" creationId="{6279A0F6-2EC3-B040-DB09-504C9D0667BB}"/>
          </ac:picMkLst>
        </pc:picChg>
        <pc:picChg chg="add mod">
          <ac:chgData name="伊健 杜" userId="e69aded81da48593" providerId="LiveId" clId="{87A2FA23-DC1E-4C84-95B6-8AD3750881AD}" dt="2022-11-22T14:42:39.946" v="5474" actId="1076"/>
          <ac:picMkLst>
            <pc:docMk/>
            <pc:sldMk cId="2966008460" sldId="1602"/>
            <ac:picMk id="18434" creationId="{590E3780-8FF3-9395-79EA-4BD4D9ACE81C}"/>
          </ac:picMkLst>
        </pc:picChg>
      </pc:sldChg>
      <pc:sldChg chg="modSp add mod">
        <pc:chgData name="伊健 杜" userId="e69aded81da48593" providerId="LiveId" clId="{87A2FA23-DC1E-4C84-95B6-8AD3750881AD}" dt="2022-11-22T14:48:51.888" v="5588"/>
        <pc:sldMkLst>
          <pc:docMk/>
          <pc:sldMk cId="373322990" sldId="1603"/>
        </pc:sldMkLst>
        <pc:spChg chg="mod">
          <ac:chgData name="伊健 杜" userId="e69aded81da48593" providerId="LiveId" clId="{87A2FA23-DC1E-4C84-95B6-8AD3750881AD}" dt="2022-11-22T14:48:51.888" v="5588"/>
          <ac:spMkLst>
            <pc:docMk/>
            <pc:sldMk cId="373322990" sldId="1603"/>
            <ac:spMk id="4" creationId="{2CD63A4E-E37B-41A6-9090-C7BF9F9D4BD7}"/>
          </ac:spMkLst>
        </pc:spChg>
      </pc:sldChg>
    </pc:docChg>
  </pc:docChgLst>
  <pc:docChgLst>
    <pc:chgData name="伊健 杜" userId="e69aded81da48593" providerId="LiveId" clId="{797B5AC5-0C22-43F7-87C5-83E5A38BDB0F}"/>
    <pc:docChg chg="undo custSel addSld delSld modSld sldOrd">
      <pc:chgData name="伊健 杜" userId="e69aded81da48593" providerId="LiveId" clId="{797B5AC5-0C22-43F7-87C5-83E5A38BDB0F}" dt="2023-02-22T15:28:40.447" v="4895" actId="478"/>
      <pc:docMkLst>
        <pc:docMk/>
      </pc:docMkLst>
      <pc:sldChg chg="modSp mod">
        <pc:chgData name="伊健 杜" userId="e69aded81da48593" providerId="LiveId" clId="{797B5AC5-0C22-43F7-87C5-83E5A38BDB0F}" dt="2023-02-22T04:51:16.199" v="1" actId="20577"/>
        <pc:sldMkLst>
          <pc:docMk/>
          <pc:sldMk cId="1206195055" sldId="1836"/>
        </pc:sldMkLst>
        <pc:spChg chg="mod">
          <ac:chgData name="伊健 杜" userId="e69aded81da48593" providerId="LiveId" clId="{797B5AC5-0C22-43F7-87C5-83E5A38BDB0F}" dt="2023-02-22T04:51:16.199" v="1" actId="20577"/>
          <ac:spMkLst>
            <pc:docMk/>
            <pc:sldMk cId="1206195055" sldId="1836"/>
            <ac:spMk id="2" creationId="{3D78739E-41E8-236E-E230-B8B23241333A}"/>
          </ac:spMkLst>
        </pc:spChg>
      </pc:sldChg>
      <pc:sldChg chg="del">
        <pc:chgData name="伊健 杜" userId="e69aded81da48593" providerId="LiveId" clId="{797B5AC5-0C22-43F7-87C5-83E5A38BDB0F}" dt="2023-02-22T05:22:14.473" v="269" actId="47"/>
        <pc:sldMkLst>
          <pc:docMk/>
          <pc:sldMk cId="601978743" sldId="1866"/>
        </pc:sldMkLst>
      </pc:sldChg>
      <pc:sldChg chg="addSp delSp modSp mod">
        <pc:chgData name="伊健 杜" userId="e69aded81da48593" providerId="LiveId" clId="{797B5AC5-0C22-43F7-87C5-83E5A38BDB0F}" dt="2023-02-22T05:16:30.175" v="76" actId="1076"/>
        <pc:sldMkLst>
          <pc:docMk/>
          <pc:sldMk cId="1185750856" sldId="1870"/>
        </pc:sldMkLst>
        <pc:spChg chg="mod">
          <ac:chgData name="伊健 杜" userId="e69aded81da48593" providerId="LiveId" clId="{797B5AC5-0C22-43F7-87C5-83E5A38BDB0F}" dt="2023-02-22T04:59:16.147" v="45" actId="122"/>
          <ac:spMkLst>
            <pc:docMk/>
            <pc:sldMk cId="1185750856" sldId="1870"/>
            <ac:spMk id="2" creationId="{10304424-DB4A-36E7-9E0D-D32A5DD0F26C}"/>
          </ac:spMkLst>
        </pc:spChg>
        <pc:spChg chg="add mod">
          <ac:chgData name="伊健 杜" userId="e69aded81da48593" providerId="LiveId" clId="{797B5AC5-0C22-43F7-87C5-83E5A38BDB0F}" dt="2023-02-22T05:15:34.619" v="70" actId="1076"/>
          <ac:spMkLst>
            <pc:docMk/>
            <pc:sldMk cId="1185750856" sldId="1870"/>
            <ac:spMk id="3" creationId="{94F00586-F1E4-048E-EB82-823FE7B47C2D}"/>
          </ac:spMkLst>
        </pc:spChg>
        <pc:spChg chg="del">
          <ac:chgData name="伊健 杜" userId="e69aded81da48593" providerId="LiveId" clId="{797B5AC5-0C22-43F7-87C5-83E5A38BDB0F}" dt="2023-02-22T04:58:55.033" v="6" actId="478"/>
          <ac:spMkLst>
            <pc:docMk/>
            <pc:sldMk cId="1185750856" sldId="1870"/>
            <ac:spMk id="5" creationId="{E7287B0E-EF55-E721-8EFA-9A9183C0EDF9}"/>
          </ac:spMkLst>
        </pc:spChg>
        <pc:picChg chg="add mod">
          <ac:chgData name="伊健 杜" userId="e69aded81da48593" providerId="LiveId" clId="{797B5AC5-0C22-43F7-87C5-83E5A38BDB0F}" dt="2023-02-22T05:15:34.619" v="70" actId="1076"/>
          <ac:picMkLst>
            <pc:docMk/>
            <pc:sldMk cId="1185750856" sldId="1870"/>
            <ac:picMk id="4" creationId="{22B0189D-6293-E35D-E84B-A059AA59F1E9}"/>
          </ac:picMkLst>
        </pc:picChg>
        <pc:picChg chg="add mod">
          <ac:chgData name="伊健 杜" userId="e69aded81da48593" providerId="LiveId" clId="{797B5AC5-0C22-43F7-87C5-83E5A38BDB0F}" dt="2023-02-22T05:15:48.096" v="74" actId="1076"/>
          <ac:picMkLst>
            <pc:docMk/>
            <pc:sldMk cId="1185750856" sldId="1870"/>
            <ac:picMk id="6" creationId="{D999E142-3AAD-C966-7EA6-332C8654BFFA}"/>
          </ac:picMkLst>
        </pc:picChg>
        <pc:picChg chg="del">
          <ac:chgData name="伊健 杜" userId="e69aded81da48593" providerId="LiveId" clId="{797B5AC5-0C22-43F7-87C5-83E5A38BDB0F}" dt="2023-02-22T04:58:55.033" v="6" actId="478"/>
          <ac:picMkLst>
            <pc:docMk/>
            <pc:sldMk cId="1185750856" sldId="1870"/>
            <ac:picMk id="1026" creationId="{54C21841-146E-1CF6-47E7-668B4F278DDC}"/>
          </ac:picMkLst>
        </pc:picChg>
        <pc:picChg chg="add mod">
          <ac:chgData name="伊健 杜" userId="e69aded81da48593" providerId="LiveId" clId="{797B5AC5-0C22-43F7-87C5-83E5A38BDB0F}" dt="2023-02-22T05:16:30.175" v="76" actId="1076"/>
          <ac:picMkLst>
            <pc:docMk/>
            <pc:sldMk cId="1185750856" sldId="1870"/>
            <ac:picMk id="1028" creationId="{6BB02CF9-5EAA-7E7E-4A73-7A2106942F82}"/>
          </ac:picMkLst>
        </pc:picChg>
      </pc:sldChg>
      <pc:sldChg chg="del">
        <pc:chgData name="伊健 杜" userId="e69aded81da48593" providerId="LiveId" clId="{797B5AC5-0C22-43F7-87C5-83E5A38BDB0F}" dt="2023-02-22T04:53:39.921" v="2" actId="47"/>
        <pc:sldMkLst>
          <pc:docMk/>
          <pc:sldMk cId="4147731477" sldId="2189"/>
        </pc:sldMkLst>
      </pc:sldChg>
      <pc:sldChg chg="del">
        <pc:chgData name="伊健 杜" userId="e69aded81da48593" providerId="LiveId" clId="{797B5AC5-0C22-43F7-87C5-83E5A38BDB0F}" dt="2023-02-22T04:53:42.884" v="3" actId="47"/>
        <pc:sldMkLst>
          <pc:docMk/>
          <pc:sldMk cId="3251590188" sldId="2190"/>
        </pc:sldMkLst>
      </pc:sldChg>
      <pc:sldChg chg="del">
        <pc:chgData name="伊健 杜" userId="e69aded81da48593" providerId="LiveId" clId="{797B5AC5-0C22-43F7-87C5-83E5A38BDB0F}" dt="2023-02-22T04:53:42.884" v="3" actId="47"/>
        <pc:sldMkLst>
          <pc:docMk/>
          <pc:sldMk cId="3959936085" sldId="2191"/>
        </pc:sldMkLst>
      </pc:sldChg>
      <pc:sldChg chg="addSp delSp modSp add del mod">
        <pc:chgData name="伊健 杜" userId="e69aded81da48593" providerId="LiveId" clId="{797B5AC5-0C22-43F7-87C5-83E5A38BDB0F}" dt="2023-02-22T13:09:56.424" v="4871"/>
        <pc:sldMkLst>
          <pc:docMk/>
          <pc:sldMk cId="1649950130" sldId="2222"/>
        </pc:sldMkLst>
        <pc:spChg chg="del">
          <ac:chgData name="伊健 杜" userId="e69aded81da48593" providerId="LiveId" clId="{797B5AC5-0C22-43F7-87C5-83E5A38BDB0F}" dt="2023-02-22T12:28:24.918" v="3414" actId="478"/>
          <ac:spMkLst>
            <pc:docMk/>
            <pc:sldMk cId="1649950130" sldId="2222"/>
            <ac:spMk id="2" creationId="{C0DDC4A4-8841-9717-4B2D-91F7B79965CB}"/>
          </ac:spMkLst>
        </pc:spChg>
        <pc:spChg chg="mod">
          <ac:chgData name="伊健 杜" userId="e69aded81da48593" providerId="LiveId" clId="{797B5AC5-0C22-43F7-87C5-83E5A38BDB0F}" dt="2023-02-22T13:09:56.424" v="4871"/>
          <ac:spMkLst>
            <pc:docMk/>
            <pc:sldMk cId="1649950130" sldId="2222"/>
            <ac:spMk id="3" creationId="{AFF80177-B508-486C-D283-AFDDC448C9C4}"/>
          </ac:spMkLst>
        </pc:spChg>
        <pc:spChg chg="add mod">
          <ac:chgData name="伊健 杜" userId="e69aded81da48593" providerId="LiveId" clId="{797B5AC5-0C22-43F7-87C5-83E5A38BDB0F}" dt="2023-02-22T12:27:14.322" v="3300" actId="1076"/>
          <ac:spMkLst>
            <pc:docMk/>
            <pc:sldMk cId="1649950130" sldId="2222"/>
            <ac:spMk id="4" creationId="{AEB96B34-8719-6DA0-797F-9E7428EE09A9}"/>
          </ac:spMkLst>
        </pc:spChg>
        <pc:spChg chg="mod">
          <ac:chgData name="伊健 杜" userId="e69aded81da48593" providerId="LiveId" clId="{797B5AC5-0C22-43F7-87C5-83E5A38BDB0F}" dt="2023-02-22T12:27:11.217" v="3297" actId="1076"/>
          <ac:spMkLst>
            <pc:docMk/>
            <pc:sldMk cId="1649950130" sldId="2222"/>
            <ac:spMk id="5" creationId="{AE22C5B0-802A-DD21-6C99-331819EEBDCC}"/>
          </ac:spMkLst>
        </pc:spChg>
        <pc:spChg chg="del">
          <ac:chgData name="伊健 杜" userId="e69aded81da48593" providerId="LiveId" clId="{797B5AC5-0C22-43F7-87C5-83E5A38BDB0F}" dt="2023-02-22T12:27:07.767" v="3295" actId="478"/>
          <ac:spMkLst>
            <pc:docMk/>
            <pc:sldMk cId="1649950130" sldId="2222"/>
            <ac:spMk id="6" creationId="{DA04786D-3FE1-B0BF-2654-021227D4ECC0}"/>
          </ac:spMkLst>
        </pc:spChg>
        <pc:spChg chg="del">
          <ac:chgData name="伊健 杜" userId="e69aded81da48593" providerId="LiveId" clId="{797B5AC5-0C22-43F7-87C5-83E5A38BDB0F}" dt="2023-02-22T12:27:06.669" v="3294" actId="478"/>
          <ac:spMkLst>
            <pc:docMk/>
            <pc:sldMk cId="1649950130" sldId="2222"/>
            <ac:spMk id="7" creationId="{9D09D09D-0010-77F7-9F97-22B099F990B8}"/>
          </ac:spMkLst>
        </pc:spChg>
        <pc:spChg chg="add mod">
          <ac:chgData name="伊健 杜" userId="e69aded81da48593" providerId="LiveId" clId="{797B5AC5-0C22-43F7-87C5-83E5A38BDB0F}" dt="2023-02-22T12:27:41.148" v="3310" actId="1076"/>
          <ac:spMkLst>
            <pc:docMk/>
            <pc:sldMk cId="1649950130" sldId="2222"/>
            <ac:spMk id="8" creationId="{C16E707B-AA4F-0F03-2DF7-BEEF1C848814}"/>
          </ac:spMkLst>
        </pc:spChg>
        <pc:spChg chg="add del mod">
          <ac:chgData name="伊健 杜" userId="e69aded81da48593" providerId="LiveId" clId="{797B5AC5-0C22-43F7-87C5-83E5A38BDB0F}" dt="2023-02-22T12:28:47.265" v="3418"/>
          <ac:spMkLst>
            <pc:docMk/>
            <pc:sldMk cId="1649950130" sldId="2222"/>
            <ac:spMk id="9" creationId="{8AD13A3E-AA31-B7B1-43FE-D0FD9A987126}"/>
          </ac:spMkLst>
        </pc:spChg>
        <pc:spChg chg="mod">
          <ac:chgData name="伊健 杜" userId="e69aded81da48593" providerId="LiveId" clId="{797B5AC5-0C22-43F7-87C5-83E5A38BDB0F}" dt="2023-02-22T12:27:17.749" v="3301" actId="1076"/>
          <ac:spMkLst>
            <pc:docMk/>
            <pc:sldMk cId="1649950130" sldId="2222"/>
            <ac:spMk id="10" creationId="{775124FD-46F6-133D-886E-330114BE8359}"/>
          </ac:spMkLst>
        </pc:spChg>
        <pc:spChg chg="add mod">
          <ac:chgData name="伊健 杜" userId="e69aded81da48593" providerId="LiveId" clId="{797B5AC5-0C22-43F7-87C5-83E5A38BDB0F}" dt="2023-02-22T12:31:15.117" v="3548" actId="1076"/>
          <ac:spMkLst>
            <pc:docMk/>
            <pc:sldMk cId="1649950130" sldId="2222"/>
            <ac:spMk id="11" creationId="{1C76FED4-FCE9-602A-4591-CCA5C1A80B46}"/>
          </ac:spMkLst>
        </pc:spChg>
        <pc:spChg chg="mod">
          <ac:chgData name="伊健 杜" userId="e69aded81da48593" providerId="LiveId" clId="{797B5AC5-0C22-43F7-87C5-83E5A38BDB0F}" dt="2023-02-22T13:09:56.424" v="4871"/>
          <ac:spMkLst>
            <pc:docMk/>
            <pc:sldMk cId="1649950130" sldId="2222"/>
            <ac:spMk id="12" creationId="{566E938F-8B7F-45C0-0B4C-43DED0666BD4}"/>
          </ac:spMkLst>
        </pc:spChg>
        <pc:picChg chg="del">
          <ac:chgData name="伊健 杜" userId="e69aded81da48593" providerId="LiveId" clId="{797B5AC5-0C22-43F7-87C5-83E5A38BDB0F}" dt="2023-02-22T12:28:24.918" v="3414" actId="478"/>
          <ac:picMkLst>
            <pc:docMk/>
            <pc:sldMk cId="1649950130" sldId="2222"/>
            <ac:picMk id="4098" creationId="{8E3C29A0-FF15-DE7D-422A-4F199FC8192B}"/>
          </ac:picMkLst>
        </pc:picChg>
        <pc:picChg chg="del">
          <ac:chgData name="伊健 杜" userId="e69aded81da48593" providerId="LiveId" clId="{797B5AC5-0C22-43F7-87C5-83E5A38BDB0F}" dt="2023-02-22T12:28:24.918" v="3414" actId="478"/>
          <ac:picMkLst>
            <pc:docMk/>
            <pc:sldMk cId="1649950130" sldId="2222"/>
            <ac:picMk id="4100" creationId="{0AA36CAC-D37C-4A68-CE8B-4B302F95CA01}"/>
          </ac:picMkLst>
        </pc:picChg>
        <pc:picChg chg="add mod">
          <ac:chgData name="伊健 杜" userId="e69aded81da48593" providerId="LiveId" clId="{797B5AC5-0C22-43F7-87C5-83E5A38BDB0F}" dt="2023-02-22T13:00:43.070" v="4858" actId="1076"/>
          <ac:picMkLst>
            <pc:docMk/>
            <pc:sldMk cId="1649950130" sldId="2222"/>
            <ac:picMk id="15362" creationId="{19B06D4C-8B84-0AC2-F91E-F8375BA1F3A2}"/>
          </ac:picMkLst>
        </pc:picChg>
      </pc:sldChg>
      <pc:sldChg chg="del">
        <pc:chgData name="伊健 杜" userId="e69aded81da48593" providerId="LiveId" clId="{797B5AC5-0C22-43F7-87C5-83E5A38BDB0F}" dt="2023-02-22T04:53:39.921" v="2" actId="47"/>
        <pc:sldMkLst>
          <pc:docMk/>
          <pc:sldMk cId="915865001" sldId="2223"/>
        </pc:sldMkLst>
      </pc:sldChg>
      <pc:sldChg chg="del">
        <pc:chgData name="伊健 杜" userId="e69aded81da48593" providerId="LiveId" clId="{797B5AC5-0C22-43F7-87C5-83E5A38BDB0F}" dt="2023-02-22T04:53:53.374" v="4" actId="47"/>
        <pc:sldMkLst>
          <pc:docMk/>
          <pc:sldMk cId="119649316" sldId="2224"/>
        </pc:sldMkLst>
      </pc:sldChg>
      <pc:sldChg chg="del">
        <pc:chgData name="伊健 杜" userId="e69aded81da48593" providerId="LiveId" clId="{797B5AC5-0C22-43F7-87C5-83E5A38BDB0F}" dt="2023-02-22T04:53:53.374" v="4" actId="47"/>
        <pc:sldMkLst>
          <pc:docMk/>
          <pc:sldMk cId="2171478332" sldId="2225"/>
        </pc:sldMkLst>
      </pc:sldChg>
      <pc:sldChg chg="add del">
        <pc:chgData name="伊健 杜" userId="e69aded81da48593" providerId="LiveId" clId="{797B5AC5-0C22-43F7-87C5-83E5A38BDB0F}" dt="2023-02-22T13:02:45.793" v="4870"/>
        <pc:sldMkLst>
          <pc:docMk/>
          <pc:sldMk cId="2212759090" sldId="2226"/>
        </pc:sldMkLst>
      </pc:sldChg>
      <pc:sldChg chg="del">
        <pc:chgData name="伊健 杜" userId="e69aded81da48593" providerId="LiveId" clId="{797B5AC5-0C22-43F7-87C5-83E5A38BDB0F}" dt="2023-02-22T04:53:53.374" v="4" actId="47"/>
        <pc:sldMkLst>
          <pc:docMk/>
          <pc:sldMk cId="2375999010" sldId="2227"/>
        </pc:sldMkLst>
      </pc:sldChg>
      <pc:sldChg chg="add del">
        <pc:chgData name="伊健 杜" userId="e69aded81da48593" providerId="LiveId" clId="{797B5AC5-0C22-43F7-87C5-83E5A38BDB0F}" dt="2023-02-22T13:02:45.793" v="4870"/>
        <pc:sldMkLst>
          <pc:docMk/>
          <pc:sldMk cId="1667927401" sldId="2228"/>
        </pc:sldMkLst>
      </pc:sldChg>
      <pc:sldChg chg="add del">
        <pc:chgData name="伊健 杜" userId="e69aded81da48593" providerId="LiveId" clId="{797B5AC5-0C22-43F7-87C5-83E5A38BDB0F}" dt="2023-02-22T13:02:45.793" v="4870"/>
        <pc:sldMkLst>
          <pc:docMk/>
          <pc:sldMk cId="2961070994" sldId="2229"/>
        </pc:sldMkLst>
      </pc:sldChg>
      <pc:sldChg chg="add del">
        <pc:chgData name="伊健 杜" userId="e69aded81da48593" providerId="LiveId" clId="{797B5AC5-0C22-43F7-87C5-83E5A38BDB0F}" dt="2023-02-22T13:02:45.793" v="4870"/>
        <pc:sldMkLst>
          <pc:docMk/>
          <pc:sldMk cId="3549436785" sldId="2230"/>
        </pc:sldMkLst>
      </pc:sldChg>
      <pc:sldChg chg="del">
        <pc:chgData name="伊健 杜" userId="e69aded81da48593" providerId="LiveId" clId="{797B5AC5-0C22-43F7-87C5-83E5A38BDB0F}" dt="2023-02-22T04:53:53.374" v="4" actId="47"/>
        <pc:sldMkLst>
          <pc:docMk/>
          <pc:sldMk cId="1673292072" sldId="2231"/>
        </pc:sldMkLst>
      </pc:sldChg>
      <pc:sldChg chg="del">
        <pc:chgData name="伊健 杜" userId="e69aded81da48593" providerId="LiveId" clId="{797B5AC5-0C22-43F7-87C5-83E5A38BDB0F}" dt="2023-02-22T04:53:53.374" v="4" actId="47"/>
        <pc:sldMkLst>
          <pc:docMk/>
          <pc:sldMk cId="3686662755" sldId="2232"/>
        </pc:sldMkLst>
      </pc:sldChg>
      <pc:sldChg chg="del">
        <pc:chgData name="伊健 杜" userId="e69aded81da48593" providerId="LiveId" clId="{797B5AC5-0C22-43F7-87C5-83E5A38BDB0F}" dt="2023-02-22T04:53:53.374" v="4" actId="47"/>
        <pc:sldMkLst>
          <pc:docMk/>
          <pc:sldMk cId="1237289689" sldId="2233"/>
        </pc:sldMkLst>
      </pc:sldChg>
      <pc:sldChg chg="del">
        <pc:chgData name="伊健 杜" userId="e69aded81da48593" providerId="LiveId" clId="{797B5AC5-0C22-43F7-87C5-83E5A38BDB0F}" dt="2023-02-22T04:53:53.374" v="4" actId="47"/>
        <pc:sldMkLst>
          <pc:docMk/>
          <pc:sldMk cId="6844166" sldId="2234"/>
        </pc:sldMkLst>
      </pc:sldChg>
      <pc:sldChg chg="del">
        <pc:chgData name="伊健 杜" userId="e69aded81da48593" providerId="LiveId" clId="{797B5AC5-0C22-43F7-87C5-83E5A38BDB0F}" dt="2023-02-22T04:53:53.374" v="4" actId="47"/>
        <pc:sldMkLst>
          <pc:docMk/>
          <pc:sldMk cId="3575517933" sldId="2235"/>
        </pc:sldMkLst>
      </pc:sldChg>
      <pc:sldChg chg="del">
        <pc:chgData name="伊健 杜" userId="e69aded81da48593" providerId="LiveId" clId="{797B5AC5-0C22-43F7-87C5-83E5A38BDB0F}" dt="2023-02-22T04:53:53.374" v="4" actId="47"/>
        <pc:sldMkLst>
          <pc:docMk/>
          <pc:sldMk cId="3200574079" sldId="2236"/>
        </pc:sldMkLst>
      </pc:sldChg>
      <pc:sldChg chg="del">
        <pc:chgData name="伊健 杜" userId="e69aded81da48593" providerId="LiveId" clId="{797B5AC5-0C22-43F7-87C5-83E5A38BDB0F}" dt="2023-02-22T04:53:53.374" v="4" actId="47"/>
        <pc:sldMkLst>
          <pc:docMk/>
          <pc:sldMk cId="2848262092" sldId="2237"/>
        </pc:sldMkLst>
      </pc:sldChg>
      <pc:sldChg chg="del">
        <pc:chgData name="伊健 杜" userId="e69aded81da48593" providerId="LiveId" clId="{797B5AC5-0C22-43F7-87C5-83E5A38BDB0F}" dt="2023-02-22T04:53:53.374" v="4" actId="47"/>
        <pc:sldMkLst>
          <pc:docMk/>
          <pc:sldMk cId="3192034466" sldId="2238"/>
        </pc:sldMkLst>
      </pc:sldChg>
      <pc:sldChg chg="del">
        <pc:chgData name="伊健 杜" userId="e69aded81da48593" providerId="LiveId" clId="{797B5AC5-0C22-43F7-87C5-83E5A38BDB0F}" dt="2023-02-22T04:53:53.374" v="4" actId="47"/>
        <pc:sldMkLst>
          <pc:docMk/>
          <pc:sldMk cId="3880096558" sldId="2239"/>
        </pc:sldMkLst>
      </pc:sldChg>
      <pc:sldChg chg="del">
        <pc:chgData name="伊健 杜" userId="e69aded81da48593" providerId="LiveId" clId="{797B5AC5-0C22-43F7-87C5-83E5A38BDB0F}" dt="2023-02-22T04:53:53.374" v="4" actId="47"/>
        <pc:sldMkLst>
          <pc:docMk/>
          <pc:sldMk cId="3083138883" sldId="2240"/>
        </pc:sldMkLst>
      </pc:sldChg>
      <pc:sldChg chg="del">
        <pc:chgData name="伊健 杜" userId="e69aded81da48593" providerId="LiveId" clId="{797B5AC5-0C22-43F7-87C5-83E5A38BDB0F}" dt="2023-02-22T04:53:53.374" v="4" actId="47"/>
        <pc:sldMkLst>
          <pc:docMk/>
          <pc:sldMk cId="4266393787" sldId="2241"/>
        </pc:sldMkLst>
      </pc:sldChg>
      <pc:sldChg chg="del">
        <pc:chgData name="伊健 杜" userId="e69aded81da48593" providerId="LiveId" clId="{797B5AC5-0C22-43F7-87C5-83E5A38BDB0F}" dt="2023-02-22T04:53:53.374" v="4" actId="47"/>
        <pc:sldMkLst>
          <pc:docMk/>
          <pc:sldMk cId="3773866786" sldId="2242"/>
        </pc:sldMkLst>
      </pc:sldChg>
      <pc:sldChg chg="del">
        <pc:chgData name="伊健 杜" userId="e69aded81da48593" providerId="LiveId" clId="{797B5AC5-0C22-43F7-87C5-83E5A38BDB0F}" dt="2023-02-22T04:53:53.374" v="4" actId="47"/>
        <pc:sldMkLst>
          <pc:docMk/>
          <pc:sldMk cId="4029286358" sldId="2243"/>
        </pc:sldMkLst>
      </pc:sldChg>
      <pc:sldChg chg="del">
        <pc:chgData name="伊健 杜" userId="e69aded81da48593" providerId="LiveId" clId="{797B5AC5-0C22-43F7-87C5-83E5A38BDB0F}" dt="2023-02-22T04:53:53.374" v="4" actId="47"/>
        <pc:sldMkLst>
          <pc:docMk/>
          <pc:sldMk cId="2737644136" sldId="2244"/>
        </pc:sldMkLst>
      </pc:sldChg>
      <pc:sldChg chg="del">
        <pc:chgData name="伊健 杜" userId="e69aded81da48593" providerId="LiveId" clId="{797B5AC5-0C22-43F7-87C5-83E5A38BDB0F}" dt="2023-02-22T04:53:53.374" v="4" actId="47"/>
        <pc:sldMkLst>
          <pc:docMk/>
          <pc:sldMk cId="2012142691" sldId="2245"/>
        </pc:sldMkLst>
      </pc:sldChg>
      <pc:sldChg chg="del">
        <pc:chgData name="伊健 杜" userId="e69aded81da48593" providerId="LiveId" clId="{797B5AC5-0C22-43F7-87C5-83E5A38BDB0F}" dt="2023-02-22T04:53:53.374" v="4" actId="47"/>
        <pc:sldMkLst>
          <pc:docMk/>
          <pc:sldMk cId="1940879293" sldId="2246"/>
        </pc:sldMkLst>
      </pc:sldChg>
      <pc:sldChg chg="del">
        <pc:chgData name="伊健 杜" userId="e69aded81da48593" providerId="LiveId" clId="{797B5AC5-0C22-43F7-87C5-83E5A38BDB0F}" dt="2023-02-22T04:53:53.374" v="4" actId="47"/>
        <pc:sldMkLst>
          <pc:docMk/>
          <pc:sldMk cId="867876123" sldId="2247"/>
        </pc:sldMkLst>
      </pc:sldChg>
      <pc:sldChg chg="del">
        <pc:chgData name="伊健 杜" userId="e69aded81da48593" providerId="LiveId" clId="{797B5AC5-0C22-43F7-87C5-83E5A38BDB0F}" dt="2023-02-22T04:53:53.374" v="4" actId="47"/>
        <pc:sldMkLst>
          <pc:docMk/>
          <pc:sldMk cId="1206652299" sldId="2248"/>
        </pc:sldMkLst>
      </pc:sldChg>
      <pc:sldChg chg="del">
        <pc:chgData name="伊健 杜" userId="e69aded81da48593" providerId="LiveId" clId="{797B5AC5-0C22-43F7-87C5-83E5A38BDB0F}" dt="2023-02-22T04:53:53.374" v="4" actId="47"/>
        <pc:sldMkLst>
          <pc:docMk/>
          <pc:sldMk cId="1402655408" sldId="2249"/>
        </pc:sldMkLst>
      </pc:sldChg>
      <pc:sldChg chg="del">
        <pc:chgData name="伊健 杜" userId="e69aded81da48593" providerId="LiveId" clId="{797B5AC5-0C22-43F7-87C5-83E5A38BDB0F}" dt="2023-02-22T04:53:53.374" v="4" actId="47"/>
        <pc:sldMkLst>
          <pc:docMk/>
          <pc:sldMk cId="3546783395" sldId="2250"/>
        </pc:sldMkLst>
      </pc:sldChg>
      <pc:sldChg chg="del">
        <pc:chgData name="伊健 杜" userId="e69aded81da48593" providerId="LiveId" clId="{797B5AC5-0C22-43F7-87C5-83E5A38BDB0F}" dt="2023-02-22T04:53:53.374" v="4" actId="47"/>
        <pc:sldMkLst>
          <pc:docMk/>
          <pc:sldMk cId="364054386" sldId="2251"/>
        </pc:sldMkLst>
      </pc:sldChg>
      <pc:sldChg chg="del">
        <pc:chgData name="伊健 杜" userId="e69aded81da48593" providerId="LiveId" clId="{797B5AC5-0C22-43F7-87C5-83E5A38BDB0F}" dt="2023-02-22T04:53:53.374" v="4" actId="47"/>
        <pc:sldMkLst>
          <pc:docMk/>
          <pc:sldMk cId="3685489568" sldId="2252"/>
        </pc:sldMkLst>
      </pc:sldChg>
      <pc:sldChg chg="del">
        <pc:chgData name="伊健 杜" userId="e69aded81da48593" providerId="LiveId" clId="{797B5AC5-0C22-43F7-87C5-83E5A38BDB0F}" dt="2023-02-22T04:53:53.374" v="4" actId="47"/>
        <pc:sldMkLst>
          <pc:docMk/>
          <pc:sldMk cId="3371019328" sldId="2253"/>
        </pc:sldMkLst>
      </pc:sldChg>
      <pc:sldChg chg="del">
        <pc:chgData name="伊健 杜" userId="e69aded81da48593" providerId="LiveId" clId="{797B5AC5-0C22-43F7-87C5-83E5A38BDB0F}" dt="2023-02-22T04:53:53.374" v="4" actId="47"/>
        <pc:sldMkLst>
          <pc:docMk/>
          <pc:sldMk cId="2638423198" sldId="2254"/>
        </pc:sldMkLst>
      </pc:sldChg>
      <pc:sldChg chg="del">
        <pc:chgData name="伊健 杜" userId="e69aded81da48593" providerId="LiveId" clId="{797B5AC5-0C22-43F7-87C5-83E5A38BDB0F}" dt="2023-02-22T04:53:53.374" v="4" actId="47"/>
        <pc:sldMkLst>
          <pc:docMk/>
          <pc:sldMk cId="4116058296" sldId="2255"/>
        </pc:sldMkLst>
      </pc:sldChg>
      <pc:sldChg chg="del">
        <pc:chgData name="伊健 杜" userId="e69aded81da48593" providerId="LiveId" clId="{797B5AC5-0C22-43F7-87C5-83E5A38BDB0F}" dt="2023-02-22T04:53:53.374" v="4" actId="47"/>
        <pc:sldMkLst>
          <pc:docMk/>
          <pc:sldMk cId="4033524611" sldId="2256"/>
        </pc:sldMkLst>
      </pc:sldChg>
      <pc:sldChg chg="del">
        <pc:chgData name="伊健 杜" userId="e69aded81da48593" providerId="LiveId" clId="{797B5AC5-0C22-43F7-87C5-83E5A38BDB0F}" dt="2023-02-22T04:53:53.374" v="4" actId="47"/>
        <pc:sldMkLst>
          <pc:docMk/>
          <pc:sldMk cId="2889901919" sldId="2257"/>
        </pc:sldMkLst>
      </pc:sldChg>
      <pc:sldChg chg="del">
        <pc:chgData name="伊健 杜" userId="e69aded81da48593" providerId="LiveId" clId="{797B5AC5-0C22-43F7-87C5-83E5A38BDB0F}" dt="2023-02-22T04:53:53.374" v="4" actId="47"/>
        <pc:sldMkLst>
          <pc:docMk/>
          <pc:sldMk cId="1476478785" sldId="2258"/>
        </pc:sldMkLst>
      </pc:sldChg>
      <pc:sldChg chg="del">
        <pc:chgData name="伊健 杜" userId="e69aded81da48593" providerId="LiveId" clId="{797B5AC5-0C22-43F7-87C5-83E5A38BDB0F}" dt="2023-02-22T04:53:53.374" v="4" actId="47"/>
        <pc:sldMkLst>
          <pc:docMk/>
          <pc:sldMk cId="2963006058" sldId="2259"/>
        </pc:sldMkLst>
      </pc:sldChg>
      <pc:sldChg chg="del">
        <pc:chgData name="伊健 杜" userId="e69aded81da48593" providerId="LiveId" clId="{797B5AC5-0C22-43F7-87C5-83E5A38BDB0F}" dt="2023-02-22T04:53:53.374" v="4" actId="47"/>
        <pc:sldMkLst>
          <pc:docMk/>
          <pc:sldMk cId="2235023524" sldId="2260"/>
        </pc:sldMkLst>
      </pc:sldChg>
      <pc:sldChg chg="del">
        <pc:chgData name="伊健 杜" userId="e69aded81da48593" providerId="LiveId" clId="{797B5AC5-0C22-43F7-87C5-83E5A38BDB0F}" dt="2023-02-22T04:53:53.374" v="4" actId="47"/>
        <pc:sldMkLst>
          <pc:docMk/>
          <pc:sldMk cId="1730605624" sldId="2261"/>
        </pc:sldMkLst>
      </pc:sldChg>
      <pc:sldChg chg="del">
        <pc:chgData name="伊健 杜" userId="e69aded81da48593" providerId="LiveId" clId="{797B5AC5-0C22-43F7-87C5-83E5A38BDB0F}" dt="2023-02-22T04:53:53.374" v="4" actId="47"/>
        <pc:sldMkLst>
          <pc:docMk/>
          <pc:sldMk cId="1055754642" sldId="2262"/>
        </pc:sldMkLst>
      </pc:sldChg>
      <pc:sldChg chg="del">
        <pc:chgData name="伊健 杜" userId="e69aded81da48593" providerId="LiveId" clId="{797B5AC5-0C22-43F7-87C5-83E5A38BDB0F}" dt="2023-02-22T04:53:53.374" v="4" actId="47"/>
        <pc:sldMkLst>
          <pc:docMk/>
          <pc:sldMk cId="770163816" sldId="2263"/>
        </pc:sldMkLst>
      </pc:sldChg>
      <pc:sldChg chg="del">
        <pc:chgData name="伊健 杜" userId="e69aded81da48593" providerId="LiveId" clId="{797B5AC5-0C22-43F7-87C5-83E5A38BDB0F}" dt="2023-02-22T04:53:53.374" v="4" actId="47"/>
        <pc:sldMkLst>
          <pc:docMk/>
          <pc:sldMk cId="123197649" sldId="2264"/>
        </pc:sldMkLst>
      </pc:sldChg>
      <pc:sldChg chg="del">
        <pc:chgData name="伊健 杜" userId="e69aded81da48593" providerId="LiveId" clId="{797B5AC5-0C22-43F7-87C5-83E5A38BDB0F}" dt="2023-02-22T04:53:53.374" v="4" actId="47"/>
        <pc:sldMkLst>
          <pc:docMk/>
          <pc:sldMk cId="1162300324" sldId="2265"/>
        </pc:sldMkLst>
      </pc:sldChg>
      <pc:sldChg chg="del">
        <pc:chgData name="伊健 杜" userId="e69aded81da48593" providerId="LiveId" clId="{797B5AC5-0C22-43F7-87C5-83E5A38BDB0F}" dt="2023-02-22T04:53:53.374" v="4" actId="47"/>
        <pc:sldMkLst>
          <pc:docMk/>
          <pc:sldMk cId="91397980" sldId="2266"/>
        </pc:sldMkLst>
      </pc:sldChg>
      <pc:sldChg chg="del">
        <pc:chgData name="伊健 杜" userId="e69aded81da48593" providerId="LiveId" clId="{797B5AC5-0C22-43F7-87C5-83E5A38BDB0F}" dt="2023-02-22T04:53:53.374" v="4" actId="47"/>
        <pc:sldMkLst>
          <pc:docMk/>
          <pc:sldMk cId="362356432" sldId="2267"/>
        </pc:sldMkLst>
      </pc:sldChg>
      <pc:sldChg chg="add del">
        <pc:chgData name="伊健 杜" userId="e69aded81da48593" providerId="LiveId" clId="{797B5AC5-0C22-43F7-87C5-83E5A38BDB0F}" dt="2023-02-22T13:02:18.774" v="4869"/>
        <pc:sldMkLst>
          <pc:docMk/>
          <pc:sldMk cId="917048311" sldId="2268"/>
        </pc:sldMkLst>
      </pc:sldChg>
      <pc:sldChg chg="add del">
        <pc:chgData name="伊健 杜" userId="e69aded81da48593" providerId="LiveId" clId="{797B5AC5-0C22-43F7-87C5-83E5A38BDB0F}" dt="2023-02-22T05:22:14.473" v="269" actId="47"/>
        <pc:sldMkLst>
          <pc:docMk/>
          <pc:sldMk cId="1779876700" sldId="2269"/>
        </pc:sldMkLst>
      </pc:sldChg>
      <pc:sldChg chg="addSp delSp modSp add mod">
        <pc:chgData name="伊健 杜" userId="e69aded81da48593" providerId="LiveId" clId="{797B5AC5-0C22-43F7-87C5-83E5A38BDB0F}" dt="2023-02-22T05:18:36.406" v="104" actId="1076"/>
        <pc:sldMkLst>
          <pc:docMk/>
          <pc:sldMk cId="3081471045" sldId="2270"/>
        </pc:sldMkLst>
        <pc:spChg chg="mod">
          <ac:chgData name="伊健 杜" userId="e69aded81da48593" providerId="LiveId" clId="{797B5AC5-0C22-43F7-87C5-83E5A38BDB0F}" dt="2023-02-22T05:18:36.406" v="104" actId="1076"/>
          <ac:spMkLst>
            <pc:docMk/>
            <pc:sldMk cId="3081471045" sldId="2270"/>
            <ac:spMk id="2" creationId="{10304424-DB4A-36E7-9E0D-D32A5DD0F26C}"/>
          </ac:spMkLst>
        </pc:spChg>
        <pc:spChg chg="del mod">
          <ac:chgData name="伊健 杜" userId="e69aded81da48593" providerId="LiveId" clId="{797B5AC5-0C22-43F7-87C5-83E5A38BDB0F}" dt="2023-02-22T05:17:46.227" v="84" actId="478"/>
          <ac:spMkLst>
            <pc:docMk/>
            <pc:sldMk cId="3081471045" sldId="2270"/>
            <ac:spMk id="3" creationId="{94F00586-F1E4-048E-EB82-823FE7B47C2D}"/>
          </ac:spMkLst>
        </pc:spChg>
        <pc:spChg chg="add mod">
          <ac:chgData name="伊健 杜" userId="e69aded81da48593" providerId="LiveId" clId="{797B5AC5-0C22-43F7-87C5-83E5A38BDB0F}" dt="2023-02-22T05:18:08.548" v="95" actId="1076"/>
          <ac:spMkLst>
            <pc:docMk/>
            <pc:sldMk cId="3081471045" sldId="2270"/>
            <ac:spMk id="8" creationId="{3E5B3D14-95EA-A6E9-DBA0-39F33FCD99A2}"/>
          </ac:spMkLst>
        </pc:spChg>
        <pc:picChg chg="del">
          <ac:chgData name="伊健 杜" userId="e69aded81da48593" providerId="LiveId" clId="{797B5AC5-0C22-43F7-87C5-83E5A38BDB0F}" dt="2023-02-22T05:16:34.121" v="78" actId="478"/>
          <ac:picMkLst>
            <pc:docMk/>
            <pc:sldMk cId="3081471045" sldId="2270"/>
            <ac:picMk id="4" creationId="{22B0189D-6293-E35D-E84B-A059AA59F1E9}"/>
          </ac:picMkLst>
        </pc:picChg>
        <pc:picChg chg="del">
          <ac:chgData name="伊健 杜" userId="e69aded81da48593" providerId="LiveId" clId="{797B5AC5-0C22-43F7-87C5-83E5A38BDB0F}" dt="2023-02-22T05:16:34.121" v="78" actId="478"/>
          <ac:picMkLst>
            <pc:docMk/>
            <pc:sldMk cId="3081471045" sldId="2270"/>
            <ac:picMk id="6" creationId="{D999E142-3AAD-C966-7EA6-332C8654BFFA}"/>
          </ac:picMkLst>
        </pc:picChg>
        <pc:picChg chg="add mod">
          <ac:chgData name="伊健 杜" userId="e69aded81da48593" providerId="LiveId" clId="{797B5AC5-0C22-43F7-87C5-83E5A38BDB0F}" dt="2023-02-22T05:17:58.288" v="91" actId="1076"/>
          <ac:picMkLst>
            <pc:docMk/>
            <pc:sldMk cId="3081471045" sldId="2270"/>
            <ac:picMk id="7" creationId="{EEAE0F2A-8EF9-F3E8-869A-3D778209B46D}"/>
          </ac:picMkLst>
        </pc:picChg>
        <pc:picChg chg="del">
          <ac:chgData name="伊健 杜" userId="e69aded81da48593" providerId="LiveId" clId="{797B5AC5-0C22-43F7-87C5-83E5A38BDB0F}" dt="2023-02-22T05:16:34.121" v="78" actId="478"/>
          <ac:picMkLst>
            <pc:docMk/>
            <pc:sldMk cId="3081471045" sldId="2270"/>
            <ac:picMk id="1028" creationId="{6BB02CF9-5EAA-7E7E-4A73-7A2106942F82}"/>
          </ac:picMkLst>
        </pc:picChg>
      </pc:sldChg>
      <pc:sldChg chg="addSp delSp modSp add mod">
        <pc:chgData name="伊健 杜" userId="e69aded81da48593" providerId="LiveId" clId="{797B5AC5-0C22-43F7-87C5-83E5A38BDB0F}" dt="2023-02-22T13:09:56.424" v="4871"/>
        <pc:sldMkLst>
          <pc:docMk/>
          <pc:sldMk cId="3758514626" sldId="2271"/>
        </pc:sldMkLst>
        <pc:spChg chg="del">
          <ac:chgData name="伊健 杜" userId="e69aded81da48593" providerId="LiveId" clId="{797B5AC5-0C22-43F7-87C5-83E5A38BDB0F}" dt="2023-02-22T05:19:07.195" v="164" actId="478"/>
          <ac:spMkLst>
            <pc:docMk/>
            <pc:sldMk cId="3758514626" sldId="2271"/>
            <ac:spMk id="2" creationId="{10304424-DB4A-36E7-9E0D-D32A5DD0F26C}"/>
          </ac:spMkLst>
        </pc:spChg>
        <pc:spChg chg="add del mod">
          <ac:chgData name="伊健 杜" userId="e69aded81da48593" providerId="LiveId" clId="{797B5AC5-0C22-43F7-87C5-83E5A38BDB0F}" dt="2023-02-22T05:19:09.890" v="165" actId="478"/>
          <ac:spMkLst>
            <pc:docMk/>
            <pc:sldMk cId="3758514626" sldId="2271"/>
            <ac:spMk id="4" creationId="{C132494B-0DBF-12C9-7070-3DEE1AE902D1}"/>
          </ac:spMkLst>
        </pc:spChg>
        <pc:spChg chg="add mod">
          <ac:chgData name="伊健 杜" userId="e69aded81da48593" providerId="LiveId" clId="{797B5AC5-0C22-43F7-87C5-83E5A38BDB0F}" dt="2023-02-22T13:09:56.424" v="4871"/>
          <ac:spMkLst>
            <pc:docMk/>
            <pc:sldMk cId="3758514626" sldId="2271"/>
            <ac:spMk id="5" creationId="{F0F5F393-75EB-D596-27E9-9590BE0BD0C3}"/>
          </ac:spMkLst>
        </pc:spChg>
        <pc:spChg chg="mod">
          <ac:chgData name="伊健 杜" userId="e69aded81da48593" providerId="LiveId" clId="{797B5AC5-0C22-43F7-87C5-83E5A38BDB0F}" dt="2023-02-22T13:09:56.424" v="4871"/>
          <ac:spMkLst>
            <pc:docMk/>
            <pc:sldMk cId="3758514626" sldId="2271"/>
            <ac:spMk id="8" creationId="{3E5B3D14-95EA-A6E9-DBA0-39F33FCD99A2}"/>
          </ac:spMkLst>
        </pc:spChg>
        <pc:picChg chg="del">
          <ac:chgData name="伊健 杜" userId="e69aded81da48593" providerId="LiveId" clId="{797B5AC5-0C22-43F7-87C5-83E5A38BDB0F}" dt="2023-02-22T05:18:42.846" v="106" actId="478"/>
          <ac:picMkLst>
            <pc:docMk/>
            <pc:sldMk cId="3758514626" sldId="2271"/>
            <ac:picMk id="7" creationId="{EEAE0F2A-8EF9-F3E8-869A-3D778209B46D}"/>
          </ac:picMkLst>
        </pc:picChg>
        <pc:picChg chg="add mod">
          <ac:chgData name="伊健 杜" userId="e69aded81da48593" providerId="LiveId" clId="{797B5AC5-0C22-43F7-87C5-83E5A38BDB0F}" dt="2023-02-22T05:20:07.649" v="182" actId="1076"/>
          <ac:picMkLst>
            <pc:docMk/>
            <pc:sldMk cId="3758514626" sldId="2271"/>
            <ac:picMk id="2050" creationId="{9E90B27D-F8C0-4EEA-FCAF-2D9AF03E9750}"/>
          </ac:picMkLst>
        </pc:picChg>
        <pc:picChg chg="add mod">
          <ac:chgData name="伊健 杜" userId="e69aded81da48593" providerId="LiveId" clId="{797B5AC5-0C22-43F7-87C5-83E5A38BDB0F}" dt="2023-02-22T05:20:15.056" v="186" actId="14100"/>
          <ac:picMkLst>
            <pc:docMk/>
            <pc:sldMk cId="3758514626" sldId="2271"/>
            <ac:picMk id="2052" creationId="{5231A6B3-ADE5-CCED-2799-E9810AA40F4A}"/>
          </ac:picMkLst>
        </pc:picChg>
      </pc:sldChg>
      <pc:sldChg chg="addSp delSp modSp add mod">
        <pc:chgData name="伊健 杜" userId="e69aded81da48593" providerId="LiveId" clId="{797B5AC5-0C22-43F7-87C5-83E5A38BDB0F}" dt="2023-02-22T13:09:56.424" v="4871"/>
        <pc:sldMkLst>
          <pc:docMk/>
          <pc:sldMk cId="2385434541" sldId="2272"/>
        </pc:sldMkLst>
        <pc:spChg chg="mod">
          <ac:chgData name="伊健 杜" userId="e69aded81da48593" providerId="LiveId" clId="{797B5AC5-0C22-43F7-87C5-83E5A38BDB0F}" dt="2023-02-22T13:09:56.424" v="4871"/>
          <ac:spMkLst>
            <pc:docMk/>
            <pc:sldMk cId="2385434541" sldId="2272"/>
            <ac:spMk id="5" creationId="{F0F5F393-75EB-D596-27E9-9590BE0BD0C3}"/>
          </ac:spMkLst>
        </pc:spChg>
        <pc:spChg chg="mod">
          <ac:chgData name="伊健 杜" userId="e69aded81da48593" providerId="LiveId" clId="{797B5AC5-0C22-43F7-87C5-83E5A38BDB0F}" dt="2023-02-22T13:09:56.424" v="4871"/>
          <ac:spMkLst>
            <pc:docMk/>
            <pc:sldMk cId="2385434541" sldId="2272"/>
            <ac:spMk id="8" creationId="{3E5B3D14-95EA-A6E9-DBA0-39F33FCD99A2}"/>
          </ac:spMkLst>
        </pc:spChg>
        <pc:picChg chg="del">
          <ac:chgData name="伊健 杜" userId="e69aded81da48593" providerId="LiveId" clId="{797B5AC5-0C22-43F7-87C5-83E5A38BDB0F}" dt="2023-02-22T05:21:29.013" v="262" actId="478"/>
          <ac:picMkLst>
            <pc:docMk/>
            <pc:sldMk cId="2385434541" sldId="2272"/>
            <ac:picMk id="2050" creationId="{9E90B27D-F8C0-4EEA-FCAF-2D9AF03E9750}"/>
          </ac:picMkLst>
        </pc:picChg>
        <pc:picChg chg="del">
          <ac:chgData name="伊健 杜" userId="e69aded81da48593" providerId="LiveId" clId="{797B5AC5-0C22-43F7-87C5-83E5A38BDB0F}" dt="2023-02-22T05:21:29.013" v="262" actId="478"/>
          <ac:picMkLst>
            <pc:docMk/>
            <pc:sldMk cId="2385434541" sldId="2272"/>
            <ac:picMk id="2052" creationId="{5231A6B3-ADE5-CCED-2799-E9810AA40F4A}"/>
          </ac:picMkLst>
        </pc:picChg>
        <pc:picChg chg="add mod">
          <ac:chgData name="伊健 杜" userId="e69aded81da48593" providerId="LiveId" clId="{797B5AC5-0C22-43F7-87C5-83E5A38BDB0F}" dt="2023-02-22T05:21:50.705" v="265" actId="1076"/>
          <ac:picMkLst>
            <pc:docMk/>
            <pc:sldMk cId="2385434541" sldId="2272"/>
            <ac:picMk id="4098" creationId="{E0A46A0D-A6DF-F054-0393-2E56FEA30227}"/>
          </ac:picMkLst>
        </pc:picChg>
        <pc:picChg chg="add mod">
          <ac:chgData name="伊健 杜" userId="e69aded81da48593" providerId="LiveId" clId="{797B5AC5-0C22-43F7-87C5-83E5A38BDB0F}" dt="2023-02-22T05:22:06.018" v="268" actId="1076"/>
          <ac:picMkLst>
            <pc:docMk/>
            <pc:sldMk cId="2385434541" sldId="2272"/>
            <ac:picMk id="4100" creationId="{E1C67704-FEE3-9D7B-72AD-5F0A9CD9F168}"/>
          </ac:picMkLst>
        </pc:picChg>
      </pc:sldChg>
      <pc:sldChg chg="addSp delSp modSp add mod">
        <pc:chgData name="伊健 杜" userId="e69aded81da48593" providerId="LiveId" clId="{797B5AC5-0C22-43F7-87C5-83E5A38BDB0F}" dt="2023-02-22T13:09:56.424" v="4871"/>
        <pc:sldMkLst>
          <pc:docMk/>
          <pc:sldMk cId="563916958" sldId="2273"/>
        </pc:sldMkLst>
        <pc:spChg chg="mod">
          <ac:chgData name="伊健 杜" userId="e69aded81da48593" providerId="LiveId" clId="{797B5AC5-0C22-43F7-87C5-83E5A38BDB0F}" dt="2023-02-22T13:09:56.424" v="4871"/>
          <ac:spMkLst>
            <pc:docMk/>
            <pc:sldMk cId="563916958" sldId="2273"/>
            <ac:spMk id="2" creationId="{10304424-DB4A-36E7-9E0D-D32A5DD0F26C}"/>
          </ac:spMkLst>
        </pc:spChg>
        <pc:spChg chg="mod">
          <ac:chgData name="伊健 杜" userId="e69aded81da48593" providerId="LiveId" clId="{797B5AC5-0C22-43F7-87C5-83E5A38BDB0F}" dt="2023-02-22T13:09:56.424" v="4871"/>
          <ac:spMkLst>
            <pc:docMk/>
            <pc:sldMk cId="563916958" sldId="2273"/>
            <ac:spMk id="5" creationId="{E7287B0E-EF55-E721-8EFA-9A9183C0EDF9}"/>
          </ac:spMkLst>
        </pc:spChg>
        <pc:picChg chg="del">
          <ac:chgData name="伊健 杜" userId="e69aded81da48593" providerId="LiveId" clId="{797B5AC5-0C22-43F7-87C5-83E5A38BDB0F}" dt="2023-02-22T05:26:29.594" v="481" actId="478"/>
          <ac:picMkLst>
            <pc:docMk/>
            <pc:sldMk cId="563916958" sldId="2273"/>
            <ac:picMk id="1026" creationId="{54C21841-146E-1CF6-47E7-668B4F278DDC}"/>
          </ac:picMkLst>
        </pc:picChg>
        <pc:picChg chg="add mod">
          <ac:chgData name="伊健 杜" userId="e69aded81da48593" providerId="LiveId" clId="{797B5AC5-0C22-43F7-87C5-83E5A38BDB0F}" dt="2023-02-22T12:49:16.090" v="4638" actId="1076"/>
          <ac:picMkLst>
            <pc:docMk/>
            <pc:sldMk cId="563916958" sldId="2273"/>
            <ac:picMk id="1026" creationId="{574147DF-8AEA-C6C7-C131-98E12408BDCD}"/>
          </ac:picMkLst>
        </pc:picChg>
      </pc:sldChg>
      <pc:sldChg chg="addSp delSp modSp add mod">
        <pc:chgData name="伊健 杜" userId="e69aded81da48593" providerId="LiveId" clId="{797B5AC5-0C22-43F7-87C5-83E5A38BDB0F}" dt="2023-02-22T13:09:56.424" v="4871"/>
        <pc:sldMkLst>
          <pc:docMk/>
          <pc:sldMk cId="2034064852" sldId="2274"/>
        </pc:sldMkLst>
        <pc:spChg chg="mod">
          <ac:chgData name="伊健 杜" userId="e69aded81da48593" providerId="LiveId" clId="{797B5AC5-0C22-43F7-87C5-83E5A38BDB0F}" dt="2023-02-22T13:09:56.424" v="4871"/>
          <ac:spMkLst>
            <pc:docMk/>
            <pc:sldMk cId="2034064852" sldId="2274"/>
            <ac:spMk id="2" creationId="{10304424-DB4A-36E7-9E0D-D32A5DD0F26C}"/>
          </ac:spMkLst>
        </pc:spChg>
        <pc:spChg chg="mod">
          <ac:chgData name="伊健 杜" userId="e69aded81da48593" providerId="LiveId" clId="{797B5AC5-0C22-43F7-87C5-83E5A38BDB0F}" dt="2023-02-22T13:09:56.424" v="4871"/>
          <ac:spMkLst>
            <pc:docMk/>
            <pc:sldMk cId="2034064852" sldId="2274"/>
            <ac:spMk id="5" creationId="{E7287B0E-EF55-E721-8EFA-9A9183C0EDF9}"/>
          </ac:spMkLst>
        </pc:spChg>
        <pc:picChg chg="del">
          <ac:chgData name="伊健 杜" userId="e69aded81da48593" providerId="LiveId" clId="{797B5AC5-0C22-43F7-87C5-83E5A38BDB0F}" dt="2023-02-22T05:26:30.538" v="482" actId="478"/>
          <ac:picMkLst>
            <pc:docMk/>
            <pc:sldMk cId="2034064852" sldId="2274"/>
            <ac:picMk id="1026" creationId="{54C21841-146E-1CF6-47E7-668B4F278DDC}"/>
          </ac:picMkLst>
        </pc:picChg>
        <pc:picChg chg="add mod">
          <ac:chgData name="伊健 杜" userId="e69aded81da48593" providerId="LiveId" clId="{797B5AC5-0C22-43F7-87C5-83E5A38BDB0F}" dt="2023-02-22T12:49:53.883" v="4641" actId="14100"/>
          <ac:picMkLst>
            <pc:docMk/>
            <pc:sldMk cId="2034064852" sldId="2274"/>
            <ac:picMk id="2050" creationId="{4DF7D2F4-6051-9CC4-ED49-68AF649FBC9E}"/>
          </ac:picMkLst>
        </pc:picChg>
      </pc:sldChg>
      <pc:sldChg chg="add del">
        <pc:chgData name="伊健 杜" userId="e69aded81da48593" providerId="LiveId" clId="{797B5AC5-0C22-43F7-87C5-83E5A38BDB0F}" dt="2023-02-22T05:24:05.786" v="272" actId="47"/>
        <pc:sldMkLst>
          <pc:docMk/>
          <pc:sldMk cId="2603197317" sldId="2274"/>
        </pc:sldMkLst>
      </pc:sldChg>
      <pc:sldChg chg="addSp delSp modSp add mod">
        <pc:chgData name="伊健 杜" userId="e69aded81da48593" providerId="LiveId" clId="{797B5AC5-0C22-43F7-87C5-83E5A38BDB0F}" dt="2023-02-22T15:28:40.447" v="4895" actId="478"/>
        <pc:sldMkLst>
          <pc:docMk/>
          <pc:sldMk cId="3504565596" sldId="2275"/>
        </pc:sldMkLst>
        <pc:spChg chg="del">
          <ac:chgData name="伊健 杜" userId="e69aded81da48593" providerId="LiveId" clId="{797B5AC5-0C22-43F7-87C5-83E5A38BDB0F}" dt="2023-02-22T05:29:21.859" v="484" actId="478"/>
          <ac:spMkLst>
            <pc:docMk/>
            <pc:sldMk cId="3504565596" sldId="2275"/>
            <ac:spMk id="2" creationId="{10304424-DB4A-36E7-9E0D-D32A5DD0F26C}"/>
          </ac:spMkLst>
        </pc:spChg>
        <pc:spChg chg="add del mod">
          <ac:chgData name="伊健 杜" userId="e69aded81da48593" providerId="LiveId" clId="{797B5AC5-0C22-43F7-87C5-83E5A38BDB0F}" dt="2023-02-22T15:28:40.447" v="4895" actId="478"/>
          <ac:spMkLst>
            <pc:docMk/>
            <pc:sldMk cId="3504565596" sldId="2275"/>
            <ac:spMk id="2" creationId="{2A00F648-9874-B81D-016B-7953CCD8B2D1}"/>
          </ac:spMkLst>
        </pc:spChg>
        <pc:spChg chg="add del mod">
          <ac:chgData name="伊健 杜" userId="e69aded81da48593" providerId="LiveId" clId="{797B5AC5-0C22-43F7-87C5-83E5A38BDB0F}" dt="2023-02-22T05:29:23.040" v="485" actId="478"/>
          <ac:spMkLst>
            <pc:docMk/>
            <pc:sldMk cId="3504565596" sldId="2275"/>
            <ac:spMk id="4" creationId="{55017F80-3C42-1429-0D7D-94EBBD2B5F29}"/>
          </ac:spMkLst>
        </pc:spChg>
        <pc:spChg chg="mod">
          <ac:chgData name="伊健 杜" userId="e69aded81da48593" providerId="LiveId" clId="{797B5AC5-0C22-43F7-87C5-83E5A38BDB0F}" dt="2023-02-22T13:09:56.424" v="4871"/>
          <ac:spMkLst>
            <pc:docMk/>
            <pc:sldMk cId="3504565596" sldId="2275"/>
            <ac:spMk id="5" creationId="{E7287B0E-EF55-E721-8EFA-9A9183C0EDF9}"/>
          </ac:spMkLst>
        </pc:spChg>
        <pc:spChg chg="add mod">
          <ac:chgData name="伊健 杜" userId="e69aded81da48593" providerId="LiveId" clId="{797B5AC5-0C22-43F7-87C5-83E5A38BDB0F}" dt="2023-02-22T13:09:56.424" v="4871"/>
          <ac:spMkLst>
            <pc:docMk/>
            <pc:sldMk cId="3504565596" sldId="2275"/>
            <ac:spMk id="6" creationId="{25D7E685-CA93-F9F9-F2B0-91CAB4A596E4}"/>
          </ac:spMkLst>
        </pc:spChg>
      </pc:sldChg>
      <pc:sldChg chg="modSp add del mod">
        <pc:chgData name="伊健 杜" userId="e69aded81da48593" providerId="LiveId" clId="{797B5AC5-0C22-43F7-87C5-83E5A38BDB0F}" dt="2023-02-22T05:29:33.743" v="490" actId="47"/>
        <pc:sldMkLst>
          <pc:docMk/>
          <pc:sldMk cId="2116838651" sldId="2276"/>
        </pc:sldMkLst>
        <pc:spChg chg="mod">
          <ac:chgData name="伊健 杜" userId="e69aded81da48593" providerId="LiveId" clId="{797B5AC5-0C22-43F7-87C5-83E5A38BDB0F}" dt="2023-02-22T05:29:30.483" v="489" actId="20577"/>
          <ac:spMkLst>
            <pc:docMk/>
            <pc:sldMk cId="2116838651" sldId="2276"/>
            <ac:spMk id="5" creationId="{E7287B0E-EF55-E721-8EFA-9A9183C0EDF9}"/>
          </ac:spMkLst>
        </pc:spChg>
      </pc:sldChg>
      <pc:sldChg chg="new">
        <pc:chgData name="伊健 杜" userId="e69aded81da48593" providerId="LiveId" clId="{797B5AC5-0C22-43F7-87C5-83E5A38BDB0F}" dt="2023-02-22T05:29:48.716" v="536" actId="680"/>
        <pc:sldMkLst>
          <pc:docMk/>
          <pc:sldMk cId="3768352549" sldId="2276"/>
        </pc:sldMkLst>
      </pc:sldChg>
      <pc:sldChg chg="addSp modSp add mod">
        <pc:chgData name="伊健 杜" userId="e69aded81da48593" providerId="LiveId" clId="{797B5AC5-0C22-43F7-87C5-83E5A38BDB0F}" dt="2023-02-22T13:09:56.424" v="4871"/>
        <pc:sldMkLst>
          <pc:docMk/>
          <pc:sldMk cId="852897728" sldId="2277"/>
        </pc:sldMkLst>
        <pc:spChg chg="mod">
          <ac:chgData name="伊健 杜" userId="e69aded81da48593" providerId="LiveId" clId="{797B5AC5-0C22-43F7-87C5-83E5A38BDB0F}" dt="2023-02-22T05:31:49.595" v="694"/>
          <ac:spMkLst>
            <pc:docMk/>
            <pc:sldMk cId="852897728" sldId="2277"/>
            <ac:spMk id="2" creationId="{10304424-DB4A-36E7-9E0D-D32A5DD0F26C}"/>
          </ac:spMkLst>
        </pc:spChg>
        <pc:spChg chg="mod">
          <ac:chgData name="伊健 杜" userId="e69aded81da48593" providerId="LiveId" clId="{797B5AC5-0C22-43F7-87C5-83E5A38BDB0F}" dt="2023-02-22T13:09:56.424" v="4871"/>
          <ac:spMkLst>
            <pc:docMk/>
            <pc:sldMk cId="852897728" sldId="2277"/>
            <ac:spMk id="5" creationId="{E7287B0E-EF55-E721-8EFA-9A9183C0EDF9}"/>
          </ac:spMkLst>
        </pc:spChg>
        <pc:picChg chg="add mod">
          <ac:chgData name="伊健 杜" userId="e69aded81da48593" providerId="LiveId" clId="{797B5AC5-0C22-43F7-87C5-83E5A38BDB0F}" dt="2023-02-22T12:51:28.892" v="4646" actId="1076"/>
          <ac:picMkLst>
            <pc:docMk/>
            <pc:sldMk cId="852897728" sldId="2277"/>
            <ac:picMk id="4098" creationId="{81F3B2F5-D9D0-F31E-CB73-DC2CBFD82B97}"/>
          </ac:picMkLst>
        </pc:picChg>
      </pc:sldChg>
      <pc:sldChg chg="addSp modSp add mod ord">
        <pc:chgData name="伊健 杜" userId="e69aded81da48593" providerId="LiveId" clId="{797B5AC5-0C22-43F7-87C5-83E5A38BDB0F}" dt="2023-02-22T13:09:56.424" v="4871"/>
        <pc:sldMkLst>
          <pc:docMk/>
          <pc:sldMk cId="1743236621" sldId="2278"/>
        </pc:sldMkLst>
        <pc:spChg chg="mod">
          <ac:chgData name="伊健 杜" userId="e69aded81da48593" providerId="LiveId" clId="{797B5AC5-0C22-43F7-87C5-83E5A38BDB0F}" dt="2023-02-22T13:09:56.424" v="4871"/>
          <ac:spMkLst>
            <pc:docMk/>
            <pc:sldMk cId="1743236621" sldId="2278"/>
            <ac:spMk id="5" creationId="{E7287B0E-EF55-E721-8EFA-9A9183C0EDF9}"/>
          </ac:spMkLst>
        </pc:spChg>
        <pc:picChg chg="add mod">
          <ac:chgData name="伊健 杜" userId="e69aded81da48593" providerId="LiveId" clId="{797B5AC5-0C22-43F7-87C5-83E5A38BDB0F}" dt="2023-02-22T12:51:00.777" v="4644" actId="1076"/>
          <ac:picMkLst>
            <pc:docMk/>
            <pc:sldMk cId="1743236621" sldId="2278"/>
            <ac:picMk id="3074" creationId="{E88BD53C-64A9-5F08-A573-CAE2831C95F6}"/>
          </ac:picMkLst>
        </pc:picChg>
      </pc:sldChg>
      <pc:sldChg chg="modSp add mod">
        <pc:chgData name="伊健 杜" userId="e69aded81da48593" providerId="LiveId" clId="{797B5AC5-0C22-43F7-87C5-83E5A38BDB0F}" dt="2023-02-22T13:09:56.424" v="4871"/>
        <pc:sldMkLst>
          <pc:docMk/>
          <pc:sldMk cId="4184151053" sldId="2279"/>
        </pc:sldMkLst>
        <pc:spChg chg="mod">
          <ac:chgData name="伊健 杜" userId="e69aded81da48593" providerId="LiveId" clId="{797B5AC5-0C22-43F7-87C5-83E5A38BDB0F}" dt="2023-02-22T13:09:56.424" v="4871"/>
          <ac:spMkLst>
            <pc:docMk/>
            <pc:sldMk cId="4184151053" sldId="2279"/>
            <ac:spMk id="5" creationId="{E7287B0E-EF55-E721-8EFA-9A9183C0EDF9}"/>
          </ac:spMkLst>
        </pc:spChg>
      </pc:sldChg>
      <pc:sldChg chg="addSp modSp add mod">
        <pc:chgData name="伊健 杜" userId="e69aded81da48593" providerId="LiveId" clId="{797B5AC5-0C22-43F7-87C5-83E5A38BDB0F}" dt="2023-02-22T13:09:56.424" v="4871"/>
        <pc:sldMkLst>
          <pc:docMk/>
          <pc:sldMk cId="1930783900" sldId="2280"/>
        </pc:sldMkLst>
        <pc:spChg chg="mod">
          <ac:chgData name="伊健 杜" userId="e69aded81da48593" providerId="LiveId" clId="{797B5AC5-0C22-43F7-87C5-83E5A38BDB0F}" dt="2023-02-22T13:09:56.424" v="4871"/>
          <ac:spMkLst>
            <pc:docMk/>
            <pc:sldMk cId="1930783900" sldId="2280"/>
            <ac:spMk id="5" creationId="{E7287B0E-EF55-E721-8EFA-9A9183C0EDF9}"/>
          </ac:spMkLst>
        </pc:spChg>
        <pc:picChg chg="add mod">
          <ac:chgData name="伊健 杜" userId="e69aded81da48593" providerId="LiveId" clId="{797B5AC5-0C22-43F7-87C5-83E5A38BDB0F}" dt="2023-02-22T12:52:30.174" v="4665" actId="14100"/>
          <ac:picMkLst>
            <pc:docMk/>
            <pc:sldMk cId="1930783900" sldId="2280"/>
            <ac:picMk id="5122" creationId="{55569F42-36AF-7205-FF62-5CA3D931F963}"/>
          </ac:picMkLst>
        </pc:picChg>
      </pc:sldChg>
      <pc:sldChg chg="addSp modSp add mod">
        <pc:chgData name="伊健 杜" userId="e69aded81da48593" providerId="LiveId" clId="{797B5AC5-0C22-43F7-87C5-83E5A38BDB0F}" dt="2023-02-22T13:09:56.424" v="4871"/>
        <pc:sldMkLst>
          <pc:docMk/>
          <pc:sldMk cId="349110739" sldId="2281"/>
        </pc:sldMkLst>
        <pc:spChg chg="mod">
          <ac:chgData name="伊健 杜" userId="e69aded81da48593" providerId="LiveId" clId="{797B5AC5-0C22-43F7-87C5-83E5A38BDB0F}" dt="2023-02-22T13:09:56.424" v="4871"/>
          <ac:spMkLst>
            <pc:docMk/>
            <pc:sldMk cId="349110739" sldId="2281"/>
            <ac:spMk id="5" creationId="{E7287B0E-EF55-E721-8EFA-9A9183C0EDF9}"/>
          </ac:spMkLst>
        </pc:spChg>
        <pc:picChg chg="add mod">
          <ac:chgData name="伊健 杜" userId="e69aded81da48593" providerId="LiveId" clId="{797B5AC5-0C22-43F7-87C5-83E5A38BDB0F}" dt="2023-02-22T12:53:28.438" v="4667" actId="1076"/>
          <ac:picMkLst>
            <pc:docMk/>
            <pc:sldMk cId="349110739" sldId="2281"/>
            <ac:picMk id="6146" creationId="{BE725FF5-8BC5-38EC-8D57-7ECDD49262E3}"/>
          </ac:picMkLst>
        </pc:picChg>
      </pc:sldChg>
      <pc:sldChg chg="modSp add mod">
        <pc:chgData name="伊健 杜" userId="e69aded81da48593" providerId="LiveId" clId="{797B5AC5-0C22-43F7-87C5-83E5A38BDB0F}" dt="2023-02-22T13:09:56.424" v="4871"/>
        <pc:sldMkLst>
          <pc:docMk/>
          <pc:sldMk cId="451124147" sldId="2282"/>
        </pc:sldMkLst>
        <pc:spChg chg="mod">
          <ac:chgData name="伊健 杜" userId="e69aded81da48593" providerId="LiveId" clId="{797B5AC5-0C22-43F7-87C5-83E5A38BDB0F}" dt="2023-02-22T13:09:56.424" v="4871"/>
          <ac:spMkLst>
            <pc:docMk/>
            <pc:sldMk cId="451124147" sldId="2282"/>
            <ac:spMk id="5" creationId="{E7287B0E-EF55-E721-8EFA-9A9183C0EDF9}"/>
          </ac:spMkLst>
        </pc:spChg>
      </pc:sldChg>
      <pc:sldChg chg="addSp modSp add mod">
        <pc:chgData name="伊健 杜" userId="e69aded81da48593" providerId="LiveId" clId="{797B5AC5-0C22-43F7-87C5-83E5A38BDB0F}" dt="2023-02-22T13:09:56.424" v="4871"/>
        <pc:sldMkLst>
          <pc:docMk/>
          <pc:sldMk cId="2098761679" sldId="2283"/>
        </pc:sldMkLst>
        <pc:spChg chg="mod">
          <ac:chgData name="伊健 杜" userId="e69aded81da48593" providerId="LiveId" clId="{797B5AC5-0C22-43F7-87C5-83E5A38BDB0F}" dt="2023-02-22T05:42:12.976" v="1301"/>
          <ac:spMkLst>
            <pc:docMk/>
            <pc:sldMk cId="2098761679" sldId="2283"/>
            <ac:spMk id="2" creationId="{10304424-DB4A-36E7-9E0D-D32A5DD0F26C}"/>
          </ac:spMkLst>
        </pc:spChg>
        <pc:spChg chg="mod">
          <ac:chgData name="伊健 杜" userId="e69aded81da48593" providerId="LiveId" clId="{797B5AC5-0C22-43F7-87C5-83E5A38BDB0F}" dt="2023-02-22T13:09:56.424" v="4871"/>
          <ac:spMkLst>
            <pc:docMk/>
            <pc:sldMk cId="2098761679" sldId="2283"/>
            <ac:spMk id="5" creationId="{E7287B0E-EF55-E721-8EFA-9A9183C0EDF9}"/>
          </ac:spMkLst>
        </pc:spChg>
        <pc:picChg chg="add mod">
          <ac:chgData name="伊健 杜" userId="e69aded81da48593" providerId="LiveId" clId="{797B5AC5-0C22-43F7-87C5-83E5A38BDB0F}" dt="2023-02-22T12:54:12.429" v="4716" actId="1076"/>
          <ac:picMkLst>
            <pc:docMk/>
            <pc:sldMk cId="2098761679" sldId="2283"/>
            <ac:picMk id="7170" creationId="{77E3B13A-9590-D767-5416-693437BF5465}"/>
          </ac:picMkLst>
        </pc:picChg>
        <pc:picChg chg="add mod">
          <ac:chgData name="伊健 杜" userId="e69aded81da48593" providerId="LiveId" clId="{797B5AC5-0C22-43F7-87C5-83E5A38BDB0F}" dt="2023-02-22T12:55:18.710" v="4720" actId="1076"/>
          <ac:picMkLst>
            <pc:docMk/>
            <pc:sldMk cId="2098761679" sldId="2283"/>
            <ac:picMk id="7172" creationId="{A61DF7A0-51D3-926B-193C-825779924859}"/>
          </ac:picMkLst>
        </pc:picChg>
      </pc:sldChg>
      <pc:sldChg chg="addSp modSp add mod">
        <pc:chgData name="伊健 杜" userId="e69aded81da48593" providerId="LiveId" clId="{797B5AC5-0C22-43F7-87C5-83E5A38BDB0F}" dt="2023-02-22T13:09:56.424" v="4871"/>
        <pc:sldMkLst>
          <pc:docMk/>
          <pc:sldMk cId="240391578" sldId="2284"/>
        </pc:sldMkLst>
        <pc:spChg chg="mod">
          <ac:chgData name="伊健 杜" userId="e69aded81da48593" providerId="LiveId" clId="{797B5AC5-0C22-43F7-87C5-83E5A38BDB0F}" dt="2023-02-22T13:09:56.424" v="4871"/>
          <ac:spMkLst>
            <pc:docMk/>
            <pc:sldMk cId="240391578" sldId="2284"/>
            <ac:spMk id="5" creationId="{E7287B0E-EF55-E721-8EFA-9A9183C0EDF9}"/>
          </ac:spMkLst>
        </pc:spChg>
        <pc:picChg chg="add mod">
          <ac:chgData name="伊健 杜" userId="e69aded81da48593" providerId="LiveId" clId="{797B5AC5-0C22-43F7-87C5-83E5A38BDB0F}" dt="2023-02-22T12:55:49.427" v="4723" actId="1076"/>
          <ac:picMkLst>
            <pc:docMk/>
            <pc:sldMk cId="240391578" sldId="2284"/>
            <ac:picMk id="8194" creationId="{8ECEA639-F4EB-5043-1384-6D58E8A77B97}"/>
          </ac:picMkLst>
        </pc:picChg>
      </pc:sldChg>
      <pc:sldChg chg="modSp add mod">
        <pc:chgData name="伊健 杜" userId="e69aded81da48593" providerId="LiveId" clId="{797B5AC5-0C22-43F7-87C5-83E5A38BDB0F}" dt="2023-02-22T13:09:56.424" v="4871"/>
        <pc:sldMkLst>
          <pc:docMk/>
          <pc:sldMk cId="63187579" sldId="2285"/>
        </pc:sldMkLst>
        <pc:spChg chg="mod">
          <ac:chgData name="伊健 杜" userId="e69aded81da48593" providerId="LiveId" clId="{797B5AC5-0C22-43F7-87C5-83E5A38BDB0F}" dt="2023-02-22T13:09:56.424" v="4871"/>
          <ac:spMkLst>
            <pc:docMk/>
            <pc:sldMk cId="63187579" sldId="2285"/>
            <ac:spMk id="5" creationId="{E7287B0E-EF55-E721-8EFA-9A9183C0EDF9}"/>
          </ac:spMkLst>
        </pc:spChg>
      </pc:sldChg>
      <pc:sldChg chg="add del">
        <pc:chgData name="伊健 杜" userId="e69aded81da48593" providerId="LiveId" clId="{797B5AC5-0C22-43F7-87C5-83E5A38BDB0F}" dt="2023-02-22T06:03:03.989" v="1564" actId="47"/>
        <pc:sldMkLst>
          <pc:docMk/>
          <pc:sldMk cId="612004637" sldId="2286"/>
        </pc:sldMkLst>
      </pc:sldChg>
      <pc:sldChg chg="addSp modSp add mod">
        <pc:chgData name="伊健 杜" userId="e69aded81da48593" providerId="LiveId" clId="{797B5AC5-0C22-43F7-87C5-83E5A38BDB0F}" dt="2023-02-22T13:09:56.424" v="4871"/>
        <pc:sldMkLst>
          <pc:docMk/>
          <pc:sldMk cId="1619590246" sldId="2286"/>
        </pc:sldMkLst>
        <pc:spChg chg="mod">
          <ac:chgData name="伊健 杜" userId="e69aded81da48593" providerId="LiveId" clId="{797B5AC5-0C22-43F7-87C5-83E5A38BDB0F}" dt="2023-02-22T06:51:24.485" v="1581"/>
          <ac:spMkLst>
            <pc:docMk/>
            <pc:sldMk cId="1619590246" sldId="2286"/>
            <ac:spMk id="2" creationId="{10304424-DB4A-36E7-9E0D-D32A5DD0F26C}"/>
          </ac:spMkLst>
        </pc:spChg>
        <pc:spChg chg="add mod">
          <ac:chgData name="伊健 杜" userId="e69aded81da48593" providerId="LiveId" clId="{797B5AC5-0C22-43F7-87C5-83E5A38BDB0F}" dt="2023-02-22T13:09:56.424" v="4871"/>
          <ac:spMkLst>
            <pc:docMk/>
            <pc:sldMk cId="1619590246" sldId="2286"/>
            <ac:spMk id="3" creationId="{1A164DFB-BFF6-B134-0E6B-9328A990C38B}"/>
          </ac:spMkLst>
        </pc:spChg>
        <pc:spChg chg="mod">
          <ac:chgData name="伊健 杜" userId="e69aded81da48593" providerId="LiveId" clId="{797B5AC5-0C22-43F7-87C5-83E5A38BDB0F}" dt="2023-02-22T13:09:56.424" v="4871"/>
          <ac:spMkLst>
            <pc:docMk/>
            <pc:sldMk cId="1619590246" sldId="2286"/>
            <ac:spMk id="5" creationId="{E7287B0E-EF55-E721-8EFA-9A9183C0EDF9}"/>
          </ac:spMkLst>
        </pc:spChg>
        <pc:picChg chg="add mod">
          <ac:chgData name="伊健 杜" userId="e69aded81da48593" providerId="LiveId" clId="{797B5AC5-0C22-43F7-87C5-83E5A38BDB0F}" dt="2023-02-22T12:56:51.505" v="4726" actId="14100"/>
          <ac:picMkLst>
            <pc:docMk/>
            <pc:sldMk cId="1619590246" sldId="2286"/>
            <ac:picMk id="9218" creationId="{4DF633B2-DA47-693A-C69D-1B0CA5E7994A}"/>
          </ac:picMkLst>
        </pc:picChg>
      </pc:sldChg>
      <pc:sldChg chg="addSp modSp add mod">
        <pc:chgData name="伊健 杜" userId="e69aded81da48593" providerId="LiveId" clId="{797B5AC5-0C22-43F7-87C5-83E5A38BDB0F}" dt="2023-02-22T13:09:56.424" v="4871"/>
        <pc:sldMkLst>
          <pc:docMk/>
          <pc:sldMk cId="2099059896" sldId="2287"/>
        </pc:sldMkLst>
        <pc:spChg chg="mod">
          <ac:chgData name="伊健 杜" userId="e69aded81da48593" providerId="LiveId" clId="{797B5AC5-0C22-43F7-87C5-83E5A38BDB0F}" dt="2023-02-22T13:09:56.424" v="4871"/>
          <ac:spMkLst>
            <pc:docMk/>
            <pc:sldMk cId="2099059896" sldId="2287"/>
            <ac:spMk id="5" creationId="{E7287B0E-EF55-E721-8EFA-9A9183C0EDF9}"/>
          </ac:spMkLst>
        </pc:spChg>
        <pc:picChg chg="add mod">
          <ac:chgData name="伊健 杜" userId="e69aded81da48593" providerId="LiveId" clId="{797B5AC5-0C22-43F7-87C5-83E5A38BDB0F}" dt="2023-02-22T12:57:57.709" v="4814" actId="1076"/>
          <ac:picMkLst>
            <pc:docMk/>
            <pc:sldMk cId="2099059896" sldId="2287"/>
            <ac:picMk id="10242" creationId="{7D2CE33F-E7A9-7048-E6DA-74C4F66FA21E}"/>
          </ac:picMkLst>
        </pc:picChg>
      </pc:sldChg>
      <pc:sldChg chg="modSp add mod">
        <pc:chgData name="伊健 杜" userId="e69aded81da48593" providerId="LiveId" clId="{797B5AC5-0C22-43F7-87C5-83E5A38BDB0F}" dt="2023-02-22T13:09:56.424" v="4871"/>
        <pc:sldMkLst>
          <pc:docMk/>
          <pc:sldMk cId="1213722837" sldId="2288"/>
        </pc:sldMkLst>
        <pc:spChg chg="mod">
          <ac:chgData name="伊健 杜" userId="e69aded81da48593" providerId="LiveId" clId="{797B5AC5-0C22-43F7-87C5-83E5A38BDB0F}" dt="2023-02-22T13:09:56.424" v="4871"/>
          <ac:spMkLst>
            <pc:docMk/>
            <pc:sldMk cId="1213722837" sldId="2288"/>
            <ac:spMk id="5" creationId="{E7287B0E-EF55-E721-8EFA-9A9183C0EDF9}"/>
          </ac:spMkLst>
        </pc:spChg>
      </pc:sldChg>
      <pc:sldChg chg="modSp add del mod">
        <pc:chgData name="伊健 杜" userId="e69aded81da48593" providerId="LiveId" clId="{797B5AC5-0C22-43F7-87C5-83E5A38BDB0F}" dt="2023-02-22T11:49:07.323" v="1873" actId="47"/>
        <pc:sldMkLst>
          <pc:docMk/>
          <pc:sldMk cId="2264131862" sldId="2289"/>
        </pc:sldMkLst>
        <pc:spChg chg="mod">
          <ac:chgData name="伊健 杜" userId="e69aded81da48593" providerId="LiveId" clId="{797B5AC5-0C22-43F7-87C5-83E5A38BDB0F}" dt="2023-02-22T11:47:42.417" v="1872"/>
          <ac:spMkLst>
            <pc:docMk/>
            <pc:sldMk cId="2264131862" sldId="2289"/>
            <ac:spMk id="5" creationId="{E7287B0E-EF55-E721-8EFA-9A9183C0EDF9}"/>
          </ac:spMkLst>
        </pc:spChg>
      </pc:sldChg>
      <pc:sldChg chg="addSp modSp add mod">
        <pc:chgData name="伊健 杜" userId="e69aded81da48593" providerId="LiveId" clId="{797B5AC5-0C22-43F7-87C5-83E5A38BDB0F}" dt="2023-02-22T13:09:56.424" v="4871"/>
        <pc:sldMkLst>
          <pc:docMk/>
          <pc:sldMk cId="3396777915" sldId="2289"/>
        </pc:sldMkLst>
        <pc:spChg chg="mod">
          <ac:chgData name="伊健 杜" userId="e69aded81da48593" providerId="LiveId" clId="{797B5AC5-0C22-43F7-87C5-83E5A38BDB0F}" dt="2023-02-22T13:09:56.424" v="4871"/>
          <ac:spMkLst>
            <pc:docMk/>
            <pc:sldMk cId="3396777915" sldId="2289"/>
            <ac:spMk id="2" creationId="{10304424-DB4A-36E7-9E0D-D32A5DD0F26C}"/>
          </ac:spMkLst>
        </pc:spChg>
        <pc:spChg chg="mod">
          <ac:chgData name="伊健 杜" userId="e69aded81da48593" providerId="LiveId" clId="{797B5AC5-0C22-43F7-87C5-83E5A38BDB0F}" dt="2023-02-22T13:09:56.424" v="4871"/>
          <ac:spMkLst>
            <pc:docMk/>
            <pc:sldMk cId="3396777915" sldId="2289"/>
            <ac:spMk id="5" creationId="{E7287B0E-EF55-E721-8EFA-9A9183C0EDF9}"/>
          </ac:spMkLst>
        </pc:spChg>
        <pc:picChg chg="add mod">
          <ac:chgData name="伊健 杜" userId="e69aded81da48593" providerId="LiveId" clId="{797B5AC5-0C22-43F7-87C5-83E5A38BDB0F}" dt="2023-02-22T12:58:25.479" v="4830" actId="1076"/>
          <ac:picMkLst>
            <pc:docMk/>
            <pc:sldMk cId="3396777915" sldId="2289"/>
            <ac:picMk id="11266" creationId="{D460F782-AC73-C7CC-783E-60183553F624}"/>
          </ac:picMkLst>
        </pc:picChg>
      </pc:sldChg>
      <pc:sldChg chg="addSp modSp add mod">
        <pc:chgData name="伊健 杜" userId="e69aded81da48593" providerId="LiveId" clId="{797B5AC5-0C22-43F7-87C5-83E5A38BDB0F}" dt="2023-02-22T13:09:56.424" v="4871"/>
        <pc:sldMkLst>
          <pc:docMk/>
          <pc:sldMk cId="269134630" sldId="2290"/>
        </pc:sldMkLst>
        <pc:spChg chg="mod">
          <ac:chgData name="伊健 杜" userId="e69aded81da48593" providerId="LiveId" clId="{797B5AC5-0C22-43F7-87C5-83E5A38BDB0F}" dt="2023-02-22T13:09:56.424" v="4871"/>
          <ac:spMkLst>
            <pc:docMk/>
            <pc:sldMk cId="269134630" sldId="2290"/>
            <ac:spMk id="2" creationId="{10304424-DB4A-36E7-9E0D-D32A5DD0F26C}"/>
          </ac:spMkLst>
        </pc:spChg>
        <pc:spChg chg="mod">
          <ac:chgData name="伊健 杜" userId="e69aded81da48593" providerId="LiveId" clId="{797B5AC5-0C22-43F7-87C5-83E5A38BDB0F}" dt="2023-02-22T13:09:56.424" v="4871"/>
          <ac:spMkLst>
            <pc:docMk/>
            <pc:sldMk cId="269134630" sldId="2290"/>
            <ac:spMk id="5" creationId="{E7287B0E-EF55-E721-8EFA-9A9183C0EDF9}"/>
          </ac:spMkLst>
        </pc:spChg>
        <pc:picChg chg="add mod">
          <ac:chgData name="伊健 杜" userId="e69aded81da48593" providerId="LiveId" clId="{797B5AC5-0C22-43F7-87C5-83E5A38BDB0F}" dt="2023-02-22T12:58:53.460" v="4834" actId="1076"/>
          <ac:picMkLst>
            <pc:docMk/>
            <pc:sldMk cId="269134630" sldId="2290"/>
            <ac:picMk id="12290" creationId="{B33CF831-9FE5-0D29-A893-FCA99C0EDE9E}"/>
          </ac:picMkLst>
        </pc:picChg>
        <pc:picChg chg="add mod">
          <ac:chgData name="伊健 杜" userId="e69aded81da48593" providerId="LiveId" clId="{797B5AC5-0C22-43F7-87C5-83E5A38BDB0F}" dt="2023-02-22T12:59:18.719" v="4846" actId="1076"/>
          <ac:picMkLst>
            <pc:docMk/>
            <pc:sldMk cId="269134630" sldId="2290"/>
            <ac:picMk id="12292" creationId="{361F69DE-DF01-82FC-D270-544583198C3D}"/>
          </ac:picMkLst>
        </pc:picChg>
      </pc:sldChg>
      <pc:sldChg chg="addSp modSp add mod">
        <pc:chgData name="伊健 杜" userId="e69aded81da48593" providerId="LiveId" clId="{797B5AC5-0C22-43F7-87C5-83E5A38BDB0F}" dt="2023-02-22T13:09:56.424" v="4871"/>
        <pc:sldMkLst>
          <pc:docMk/>
          <pc:sldMk cId="1281444511" sldId="2291"/>
        </pc:sldMkLst>
        <pc:spChg chg="add mod">
          <ac:chgData name="伊健 杜" userId="e69aded81da48593" providerId="LiveId" clId="{797B5AC5-0C22-43F7-87C5-83E5A38BDB0F}" dt="2023-02-22T13:09:56.424" v="4871"/>
          <ac:spMkLst>
            <pc:docMk/>
            <pc:sldMk cId="1281444511" sldId="2291"/>
            <ac:spMk id="2" creationId="{E29F38F7-BA42-0A60-EED5-6E5F68216D61}"/>
          </ac:spMkLst>
        </pc:spChg>
        <pc:spChg chg="mod">
          <ac:chgData name="伊健 杜" userId="e69aded81da48593" providerId="LiveId" clId="{797B5AC5-0C22-43F7-87C5-83E5A38BDB0F}" dt="2023-02-22T13:09:56.424" v="4871"/>
          <ac:spMkLst>
            <pc:docMk/>
            <pc:sldMk cId="1281444511" sldId="2291"/>
            <ac:spMk id="5" creationId="{E7287B0E-EF55-E721-8EFA-9A9183C0EDF9}"/>
          </ac:spMkLst>
        </pc:spChg>
      </pc:sldChg>
      <pc:sldChg chg="addSp delSp modSp add mod">
        <pc:chgData name="伊健 杜" userId="e69aded81da48593" providerId="LiveId" clId="{797B5AC5-0C22-43F7-87C5-83E5A38BDB0F}" dt="2023-02-22T13:09:56.424" v="4871"/>
        <pc:sldMkLst>
          <pc:docMk/>
          <pc:sldMk cId="265406597" sldId="2292"/>
        </pc:sldMkLst>
        <pc:spChg chg="add del mod">
          <ac:chgData name="伊健 杜" userId="e69aded81da48593" providerId="LiveId" clId="{797B5AC5-0C22-43F7-87C5-83E5A38BDB0F}" dt="2023-02-22T12:08:18.253" v="2496" actId="478"/>
          <ac:spMkLst>
            <pc:docMk/>
            <pc:sldMk cId="265406597" sldId="2292"/>
            <ac:spMk id="2" creationId="{A87A7900-F866-DAE8-BB4E-CA4A16FCC6D8}"/>
          </ac:spMkLst>
        </pc:spChg>
        <pc:spChg chg="add mod">
          <ac:chgData name="伊健 杜" userId="e69aded81da48593" providerId="LiveId" clId="{797B5AC5-0C22-43F7-87C5-83E5A38BDB0F}" dt="2023-02-22T13:09:56.424" v="4871"/>
          <ac:spMkLst>
            <pc:docMk/>
            <pc:sldMk cId="265406597" sldId="2292"/>
            <ac:spMk id="3" creationId="{477C94C7-4338-781C-D2EB-4D4C5D9ED270}"/>
          </ac:spMkLst>
        </pc:spChg>
        <pc:spChg chg="mod">
          <ac:chgData name="伊健 杜" userId="e69aded81da48593" providerId="LiveId" clId="{797B5AC5-0C22-43F7-87C5-83E5A38BDB0F}" dt="2023-02-22T13:09:56.424" v="4871"/>
          <ac:spMkLst>
            <pc:docMk/>
            <pc:sldMk cId="265406597" sldId="2292"/>
            <ac:spMk id="5" creationId="{E7287B0E-EF55-E721-8EFA-9A9183C0EDF9}"/>
          </ac:spMkLst>
        </pc:spChg>
        <pc:spChg chg="add mod">
          <ac:chgData name="伊健 杜" userId="e69aded81da48593" providerId="LiveId" clId="{797B5AC5-0C22-43F7-87C5-83E5A38BDB0F}" dt="2023-02-22T12:08:18.253" v="2496" actId="478"/>
          <ac:spMkLst>
            <pc:docMk/>
            <pc:sldMk cId="265406597" sldId="2292"/>
            <ac:spMk id="6" creationId="{C58924AE-8FDD-99CF-F584-5323C1A4D91B}"/>
          </ac:spMkLst>
        </pc:spChg>
      </pc:sldChg>
      <pc:sldChg chg="addSp delSp modSp add mod">
        <pc:chgData name="伊健 杜" userId="e69aded81da48593" providerId="LiveId" clId="{797B5AC5-0C22-43F7-87C5-83E5A38BDB0F}" dt="2023-02-22T13:09:56.424" v="4871"/>
        <pc:sldMkLst>
          <pc:docMk/>
          <pc:sldMk cId="3078278652" sldId="2293"/>
        </pc:sldMkLst>
        <pc:spChg chg="add del mod">
          <ac:chgData name="伊健 杜" userId="e69aded81da48593" providerId="LiveId" clId="{797B5AC5-0C22-43F7-87C5-83E5A38BDB0F}" dt="2023-02-22T12:08:22.306" v="2498" actId="478"/>
          <ac:spMkLst>
            <pc:docMk/>
            <pc:sldMk cId="3078278652" sldId="2293"/>
            <ac:spMk id="2" creationId="{158A9506-4125-6862-949F-8B6275C9629C}"/>
          </ac:spMkLst>
        </pc:spChg>
        <pc:spChg chg="add mod">
          <ac:chgData name="伊健 杜" userId="e69aded81da48593" providerId="LiveId" clId="{797B5AC5-0C22-43F7-87C5-83E5A38BDB0F}" dt="2023-02-22T13:09:56.424" v="4871"/>
          <ac:spMkLst>
            <pc:docMk/>
            <pc:sldMk cId="3078278652" sldId="2293"/>
            <ac:spMk id="3" creationId="{5858D551-1DE1-E73C-E49F-EC6F936FCEE9}"/>
          </ac:spMkLst>
        </pc:spChg>
        <pc:spChg chg="mod">
          <ac:chgData name="伊健 杜" userId="e69aded81da48593" providerId="LiveId" clId="{797B5AC5-0C22-43F7-87C5-83E5A38BDB0F}" dt="2023-02-22T13:09:56.424" v="4871"/>
          <ac:spMkLst>
            <pc:docMk/>
            <pc:sldMk cId="3078278652" sldId="2293"/>
            <ac:spMk id="5" creationId="{E7287B0E-EF55-E721-8EFA-9A9183C0EDF9}"/>
          </ac:spMkLst>
        </pc:spChg>
        <pc:spChg chg="add mod">
          <ac:chgData name="伊健 杜" userId="e69aded81da48593" providerId="LiveId" clId="{797B5AC5-0C22-43F7-87C5-83E5A38BDB0F}" dt="2023-02-22T12:08:22.306" v="2498" actId="478"/>
          <ac:spMkLst>
            <pc:docMk/>
            <pc:sldMk cId="3078278652" sldId="2293"/>
            <ac:spMk id="6" creationId="{F2F0BB43-C19F-A7CB-F2FA-EA2211B25D09}"/>
          </ac:spMkLst>
        </pc:spChg>
      </pc:sldChg>
      <pc:sldChg chg="addSp modSp add mod">
        <pc:chgData name="伊健 杜" userId="e69aded81da48593" providerId="LiveId" clId="{797B5AC5-0C22-43F7-87C5-83E5A38BDB0F}" dt="2023-02-22T13:09:56.424" v="4871"/>
        <pc:sldMkLst>
          <pc:docMk/>
          <pc:sldMk cId="1390237729" sldId="2294"/>
        </pc:sldMkLst>
        <pc:spChg chg="mod">
          <ac:chgData name="伊健 杜" userId="e69aded81da48593" providerId="LiveId" clId="{797B5AC5-0C22-43F7-87C5-83E5A38BDB0F}" dt="2023-02-22T11:59:21.153" v="2492"/>
          <ac:spMkLst>
            <pc:docMk/>
            <pc:sldMk cId="1390237729" sldId="2294"/>
            <ac:spMk id="2" creationId="{10304424-DB4A-36E7-9E0D-D32A5DD0F26C}"/>
          </ac:spMkLst>
        </pc:spChg>
        <pc:spChg chg="add">
          <ac:chgData name="伊健 杜" userId="e69aded81da48593" providerId="LiveId" clId="{797B5AC5-0C22-43F7-87C5-83E5A38BDB0F}" dt="2023-02-22T12:59:50.061" v="4847"/>
          <ac:spMkLst>
            <pc:docMk/>
            <pc:sldMk cId="1390237729" sldId="2294"/>
            <ac:spMk id="3" creationId="{1A1BC63D-3A12-7977-932F-6FDA39DD287D}"/>
          </ac:spMkLst>
        </pc:spChg>
        <pc:spChg chg="mod">
          <ac:chgData name="伊健 杜" userId="e69aded81da48593" providerId="LiveId" clId="{797B5AC5-0C22-43F7-87C5-83E5A38BDB0F}" dt="2023-02-22T13:09:56.424" v="4871"/>
          <ac:spMkLst>
            <pc:docMk/>
            <pc:sldMk cId="1390237729" sldId="2294"/>
            <ac:spMk id="5" creationId="{E7287B0E-EF55-E721-8EFA-9A9183C0EDF9}"/>
          </ac:spMkLst>
        </pc:spChg>
        <pc:picChg chg="add mod">
          <ac:chgData name="伊健 杜" userId="e69aded81da48593" providerId="LiveId" clId="{797B5AC5-0C22-43F7-87C5-83E5A38BDB0F}" dt="2023-02-22T12:59:56.621" v="4851" actId="1076"/>
          <ac:picMkLst>
            <pc:docMk/>
            <pc:sldMk cId="1390237729" sldId="2294"/>
            <ac:picMk id="13316" creationId="{993C6AA1-8C62-539F-1DBB-07D5F7E0010D}"/>
          </ac:picMkLst>
        </pc:picChg>
      </pc:sldChg>
      <pc:sldChg chg="addSp modSp add mod">
        <pc:chgData name="伊健 杜" userId="e69aded81da48593" providerId="LiveId" clId="{797B5AC5-0C22-43F7-87C5-83E5A38BDB0F}" dt="2023-02-22T13:09:56.424" v="4871"/>
        <pc:sldMkLst>
          <pc:docMk/>
          <pc:sldMk cId="2819726591" sldId="2295"/>
        </pc:sldMkLst>
        <pc:spChg chg="mod">
          <ac:chgData name="伊健 杜" userId="e69aded81da48593" providerId="LiveId" clId="{797B5AC5-0C22-43F7-87C5-83E5A38BDB0F}" dt="2023-02-22T13:09:56.424" v="4871"/>
          <ac:spMkLst>
            <pc:docMk/>
            <pc:sldMk cId="2819726591" sldId="2295"/>
            <ac:spMk id="5" creationId="{E7287B0E-EF55-E721-8EFA-9A9183C0EDF9}"/>
          </ac:spMkLst>
        </pc:spChg>
        <pc:picChg chg="add mod">
          <ac:chgData name="伊健 杜" userId="e69aded81da48593" providerId="LiveId" clId="{797B5AC5-0C22-43F7-87C5-83E5A38BDB0F}" dt="2023-02-22T13:00:15.727" v="4854" actId="1076"/>
          <ac:picMkLst>
            <pc:docMk/>
            <pc:sldMk cId="2819726591" sldId="2295"/>
            <ac:picMk id="14338" creationId="{619E02D8-3404-5C00-ED91-991586CB1945}"/>
          </ac:picMkLst>
        </pc:picChg>
      </pc:sldChg>
      <pc:sldChg chg="delSp modSp add mod">
        <pc:chgData name="伊健 杜" userId="e69aded81da48593" providerId="LiveId" clId="{797B5AC5-0C22-43F7-87C5-83E5A38BDB0F}" dt="2023-02-22T13:09:56.424" v="4871"/>
        <pc:sldMkLst>
          <pc:docMk/>
          <pc:sldMk cId="2348506154" sldId="2296"/>
        </pc:sldMkLst>
        <pc:spChg chg="del">
          <ac:chgData name="伊健 杜" userId="e69aded81da48593" providerId="LiveId" clId="{797B5AC5-0C22-43F7-87C5-83E5A38BDB0F}" dt="2023-02-22T12:13:59.042" v="2826" actId="478"/>
          <ac:spMkLst>
            <pc:docMk/>
            <pc:sldMk cId="2348506154" sldId="2296"/>
            <ac:spMk id="3" creationId="{5858D551-1DE1-E73C-E49F-EC6F936FCEE9}"/>
          </ac:spMkLst>
        </pc:spChg>
        <pc:spChg chg="mod">
          <ac:chgData name="伊健 杜" userId="e69aded81da48593" providerId="LiveId" clId="{797B5AC5-0C22-43F7-87C5-83E5A38BDB0F}" dt="2023-02-22T13:09:56.424" v="4871"/>
          <ac:spMkLst>
            <pc:docMk/>
            <pc:sldMk cId="2348506154" sldId="2296"/>
            <ac:spMk id="5" creationId="{E7287B0E-EF55-E721-8EFA-9A9183C0EDF9}"/>
          </ac:spMkLst>
        </pc:spChg>
        <pc:spChg chg="del">
          <ac:chgData name="伊健 杜" userId="e69aded81da48593" providerId="LiveId" clId="{797B5AC5-0C22-43F7-87C5-83E5A38BDB0F}" dt="2023-02-22T12:14:00.984" v="2827" actId="478"/>
          <ac:spMkLst>
            <pc:docMk/>
            <pc:sldMk cId="2348506154" sldId="2296"/>
            <ac:spMk id="6" creationId="{F2F0BB43-C19F-A7CB-F2FA-EA2211B25D09}"/>
          </ac:spMkLst>
        </pc:spChg>
      </pc:sldChg>
      <pc:sldChg chg="add del">
        <pc:chgData name="伊健 杜" userId="e69aded81da48593" providerId="LiveId" clId="{797B5AC5-0C22-43F7-87C5-83E5A38BDB0F}" dt="2023-02-22T12:21:47.909" v="3084" actId="47"/>
        <pc:sldMkLst>
          <pc:docMk/>
          <pc:sldMk cId="983061292" sldId="2297"/>
        </pc:sldMkLst>
      </pc:sldChg>
      <pc:sldChg chg="modSp add">
        <pc:chgData name="伊健 杜" userId="e69aded81da48593" providerId="LiveId" clId="{797B5AC5-0C22-43F7-87C5-83E5A38BDB0F}" dt="2023-02-22T13:09:56.424" v="4871"/>
        <pc:sldMkLst>
          <pc:docMk/>
          <pc:sldMk cId="1627014034" sldId="2297"/>
        </pc:sldMkLst>
        <pc:spChg chg="mod">
          <ac:chgData name="伊健 杜" userId="e69aded81da48593" providerId="LiveId" clId="{797B5AC5-0C22-43F7-87C5-83E5A38BDB0F}" dt="2023-02-22T13:09:56.424" v="4871"/>
          <ac:spMkLst>
            <pc:docMk/>
            <pc:sldMk cId="1627014034" sldId="2297"/>
            <ac:spMk id="5" creationId="{E7287B0E-EF55-E721-8EFA-9A9183C0EDF9}"/>
          </ac:spMkLst>
        </pc:spChg>
      </pc:sldChg>
      <pc:sldChg chg="addSp modSp add mod">
        <pc:chgData name="伊健 杜" userId="e69aded81da48593" providerId="LiveId" clId="{797B5AC5-0C22-43F7-87C5-83E5A38BDB0F}" dt="2023-02-22T13:09:56.424" v="4871"/>
        <pc:sldMkLst>
          <pc:docMk/>
          <pc:sldMk cId="1310802097" sldId="2298"/>
        </pc:sldMkLst>
        <pc:spChg chg="add mod">
          <ac:chgData name="伊健 杜" userId="e69aded81da48593" providerId="LiveId" clId="{797B5AC5-0C22-43F7-87C5-83E5A38BDB0F}" dt="2023-02-22T12:31:20.305" v="3549"/>
          <ac:spMkLst>
            <pc:docMk/>
            <pc:sldMk cId="1310802097" sldId="2298"/>
            <ac:spMk id="2" creationId="{70187D6F-E5D7-57AC-12A8-EE1E4BE4F506}"/>
          </ac:spMkLst>
        </pc:spChg>
        <pc:spChg chg="mod">
          <ac:chgData name="伊健 杜" userId="e69aded81da48593" providerId="LiveId" clId="{797B5AC5-0C22-43F7-87C5-83E5A38BDB0F}" dt="2023-02-22T13:09:56.424" v="4871"/>
          <ac:spMkLst>
            <pc:docMk/>
            <pc:sldMk cId="1310802097" sldId="2298"/>
            <ac:spMk id="3" creationId="{AFF80177-B508-486C-D283-AFDDC448C9C4}"/>
          </ac:spMkLst>
        </pc:spChg>
        <pc:spChg chg="mod">
          <ac:chgData name="伊健 杜" userId="e69aded81da48593" providerId="LiveId" clId="{797B5AC5-0C22-43F7-87C5-83E5A38BDB0F}" dt="2023-02-22T13:09:56.424" v="4871"/>
          <ac:spMkLst>
            <pc:docMk/>
            <pc:sldMk cId="1310802097" sldId="2298"/>
            <ac:spMk id="12" creationId="{566E938F-8B7F-45C0-0B4C-43DED0666BD4}"/>
          </ac:spMkLst>
        </pc:spChg>
        <pc:picChg chg="add mod">
          <ac:chgData name="伊健 杜" userId="e69aded81da48593" providerId="LiveId" clId="{797B5AC5-0C22-43F7-87C5-83E5A38BDB0F}" dt="2023-02-22T13:00:56.573" v="4860" actId="1076"/>
          <ac:picMkLst>
            <pc:docMk/>
            <pc:sldMk cId="1310802097" sldId="2298"/>
            <ac:picMk id="16386" creationId="{51CCFEE0-E245-8D49-FE3B-690AD8F33998}"/>
          </ac:picMkLst>
        </pc:picChg>
      </pc:sldChg>
      <pc:sldChg chg="addSp modSp add mod">
        <pc:chgData name="伊健 杜" userId="e69aded81da48593" providerId="LiveId" clId="{797B5AC5-0C22-43F7-87C5-83E5A38BDB0F}" dt="2023-02-22T13:09:56.424" v="4871"/>
        <pc:sldMkLst>
          <pc:docMk/>
          <pc:sldMk cId="3963866622" sldId="2299"/>
        </pc:sldMkLst>
        <pc:spChg chg="add mod">
          <ac:chgData name="伊健 杜" userId="e69aded81da48593" providerId="LiveId" clId="{797B5AC5-0C22-43F7-87C5-83E5A38BDB0F}" dt="2023-02-22T12:31:24.309" v="3553"/>
          <ac:spMkLst>
            <pc:docMk/>
            <pc:sldMk cId="3963866622" sldId="2299"/>
            <ac:spMk id="2" creationId="{30186AB1-7D50-BD50-02BF-B4081D9906A1}"/>
          </ac:spMkLst>
        </pc:spChg>
        <pc:spChg chg="mod">
          <ac:chgData name="伊健 杜" userId="e69aded81da48593" providerId="LiveId" clId="{797B5AC5-0C22-43F7-87C5-83E5A38BDB0F}" dt="2023-02-22T13:09:56.424" v="4871"/>
          <ac:spMkLst>
            <pc:docMk/>
            <pc:sldMk cId="3963866622" sldId="2299"/>
            <ac:spMk id="3" creationId="{AFF80177-B508-486C-D283-AFDDC448C9C4}"/>
          </ac:spMkLst>
        </pc:spChg>
        <pc:spChg chg="mod">
          <ac:chgData name="伊健 杜" userId="e69aded81da48593" providerId="LiveId" clId="{797B5AC5-0C22-43F7-87C5-83E5A38BDB0F}" dt="2023-02-22T13:09:56.424" v="4871"/>
          <ac:spMkLst>
            <pc:docMk/>
            <pc:sldMk cId="3963866622" sldId="2299"/>
            <ac:spMk id="12" creationId="{566E938F-8B7F-45C0-0B4C-43DED0666BD4}"/>
          </ac:spMkLst>
        </pc:spChg>
        <pc:picChg chg="add mod">
          <ac:chgData name="伊健 杜" userId="e69aded81da48593" providerId="LiveId" clId="{797B5AC5-0C22-43F7-87C5-83E5A38BDB0F}" dt="2023-02-22T13:01:57.601" v="4868" actId="1076"/>
          <ac:picMkLst>
            <pc:docMk/>
            <pc:sldMk cId="3963866622" sldId="2299"/>
            <ac:picMk id="18434" creationId="{0717D2D3-D117-E0CC-7669-FB45BD761B6D}"/>
          </ac:picMkLst>
        </pc:picChg>
      </pc:sldChg>
      <pc:sldChg chg="addSp modSp add mod">
        <pc:chgData name="伊健 杜" userId="e69aded81da48593" providerId="LiveId" clId="{797B5AC5-0C22-43F7-87C5-83E5A38BDB0F}" dt="2023-02-22T13:09:56.424" v="4871"/>
        <pc:sldMkLst>
          <pc:docMk/>
          <pc:sldMk cId="2636335413" sldId="2300"/>
        </pc:sldMkLst>
        <pc:spChg chg="mod">
          <ac:chgData name="伊健 杜" userId="e69aded81da48593" providerId="LiveId" clId="{797B5AC5-0C22-43F7-87C5-83E5A38BDB0F}" dt="2023-02-22T13:09:56.424" v="4871"/>
          <ac:spMkLst>
            <pc:docMk/>
            <pc:sldMk cId="2636335413" sldId="2300"/>
            <ac:spMk id="3" creationId="{AFF80177-B508-486C-D283-AFDDC448C9C4}"/>
          </ac:spMkLst>
        </pc:spChg>
        <pc:spChg chg="mod">
          <ac:chgData name="伊健 杜" userId="e69aded81da48593" providerId="LiveId" clId="{797B5AC5-0C22-43F7-87C5-83E5A38BDB0F}" dt="2023-02-22T13:09:56.424" v="4871"/>
          <ac:spMkLst>
            <pc:docMk/>
            <pc:sldMk cId="2636335413" sldId="2300"/>
            <ac:spMk id="12" creationId="{566E938F-8B7F-45C0-0B4C-43DED0666BD4}"/>
          </ac:spMkLst>
        </pc:spChg>
        <pc:picChg chg="add mod">
          <ac:chgData name="伊健 杜" userId="e69aded81da48593" providerId="LiveId" clId="{797B5AC5-0C22-43F7-87C5-83E5A38BDB0F}" dt="2023-02-22T13:01:09.684" v="4863" actId="1076"/>
          <ac:picMkLst>
            <pc:docMk/>
            <pc:sldMk cId="2636335413" sldId="2300"/>
            <ac:picMk id="17410" creationId="{9CF5F791-2667-E8BB-E45A-BA5AD35BA4A0}"/>
          </ac:picMkLst>
        </pc:picChg>
        <pc:picChg chg="add mod">
          <ac:chgData name="伊健 杜" userId="e69aded81da48593" providerId="LiveId" clId="{797B5AC5-0C22-43F7-87C5-83E5A38BDB0F}" dt="2023-02-22T13:01:35.083" v="4866" actId="1076"/>
          <ac:picMkLst>
            <pc:docMk/>
            <pc:sldMk cId="2636335413" sldId="2300"/>
            <ac:picMk id="17412" creationId="{DD3951FF-5ADD-87A4-401B-41FAF5EDCCB9}"/>
          </ac:picMkLst>
        </pc:picChg>
      </pc:sldChg>
      <pc:sldChg chg="addSp modSp add mod">
        <pc:chgData name="伊健 杜" userId="e69aded81da48593" providerId="LiveId" clId="{797B5AC5-0C22-43F7-87C5-83E5A38BDB0F}" dt="2023-02-22T13:09:56.424" v="4871"/>
        <pc:sldMkLst>
          <pc:docMk/>
          <pc:sldMk cId="1132473216" sldId="2301"/>
        </pc:sldMkLst>
        <pc:spChg chg="add mod">
          <ac:chgData name="伊健 杜" userId="e69aded81da48593" providerId="LiveId" clId="{797B5AC5-0C22-43F7-87C5-83E5A38BDB0F}" dt="2023-02-22T13:09:56.424" v="4871"/>
          <ac:spMkLst>
            <pc:docMk/>
            <pc:sldMk cId="1132473216" sldId="2301"/>
            <ac:spMk id="2" creationId="{B2FAD86E-7B69-6C91-F263-BCB3A02B801A}"/>
          </ac:spMkLst>
        </pc:spChg>
        <pc:spChg chg="mod">
          <ac:chgData name="伊健 杜" userId="e69aded81da48593" providerId="LiveId" clId="{797B5AC5-0C22-43F7-87C5-83E5A38BDB0F}" dt="2023-02-22T13:09:56.424" v="4871"/>
          <ac:spMkLst>
            <pc:docMk/>
            <pc:sldMk cId="1132473216" sldId="2301"/>
            <ac:spMk id="5" creationId="{E7287B0E-EF55-E721-8EFA-9A9183C0EDF9}"/>
          </ac:spMkLst>
        </pc:spChg>
      </pc:sldChg>
      <pc:sldChg chg="addSp delSp modSp add mod">
        <pc:chgData name="伊健 杜" userId="e69aded81da48593" providerId="LiveId" clId="{797B5AC5-0C22-43F7-87C5-83E5A38BDB0F}" dt="2023-02-22T13:09:56.424" v="4871"/>
        <pc:sldMkLst>
          <pc:docMk/>
          <pc:sldMk cId="4036170169" sldId="2302"/>
        </pc:sldMkLst>
        <pc:spChg chg="add del mod">
          <ac:chgData name="伊健 杜" userId="e69aded81da48593" providerId="LiveId" clId="{797B5AC5-0C22-43F7-87C5-83E5A38BDB0F}" dt="2023-02-22T12:47:15.280" v="4634" actId="478"/>
          <ac:spMkLst>
            <pc:docMk/>
            <pc:sldMk cId="4036170169" sldId="2302"/>
            <ac:spMk id="2" creationId="{6C537D94-E98F-3EA3-FDFD-C1887F3154FF}"/>
          </ac:spMkLst>
        </pc:spChg>
        <pc:spChg chg="mod">
          <ac:chgData name="伊健 杜" userId="e69aded81da48593" providerId="LiveId" clId="{797B5AC5-0C22-43F7-87C5-83E5A38BDB0F}" dt="2023-02-22T13:09:56.424" v="4871"/>
          <ac:spMkLst>
            <pc:docMk/>
            <pc:sldMk cId="4036170169" sldId="2302"/>
            <ac:spMk id="5" creationId="{E7287B0E-EF55-E721-8EFA-9A9183C0EDF9}"/>
          </ac:spMkLst>
        </pc:spChg>
      </pc:sldChg>
      <pc:sldChg chg="modSp add del mod ord">
        <pc:chgData name="伊健 杜" userId="e69aded81da48593" providerId="LiveId" clId="{797B5AC5-0C22-43F7-87C5-83E5A38BDB0F}" dt="2023-02-22T12:44:58.280" v="4303" actId="47"/>
        <pc:sldMkLst>
          <pc:docMk/>
          <pc:sldMk cId="335211032" sldId="2303"/>
        </pc:sldMkLst>
        <pc:spChg chg="mod">
          <ac:chgData name="伊健 杜" userId="e69aded81da48593" providerId="LiveId" clId="{797B5AC5-0C22-43F7-87C5-83E5A38BDB0F}" dt="2023-02-22T12:44:31.763" v="4247" actId="1076"/>
          <ac:spMkLst>
            <pc:docMk/>
            <pc:sldMk cId="335211032" sldId="2303"/>
            <ac:spMk id="2" creationId="{B2FAD86E-7B69-6C91-F263-BCB3A02B801A}"/>
          </ac:spMkLst>
        </pc:spChg>
        <pc:spChg chg="mod">
          <ac:chgData name="伊健 杜" userId="e69aded81da48593" providerId="LiveId" clId="{797B5AC5-0C22-43F7-87C5-83E5A38BDB0F}" dt="2023-02-22T12:44:54.769" v="4302" actId="20577"/>
          <ac:spMkLst>
            <pc:docMk/>
            <pc:sldMk cId="335211032" sldId="2303"/>
            <ac:spMk id="5" creationId="{E7287B0E-EF55-E721-8EFA-9A9183C0EDF9}"/>
          </ac:spMkLst>
        </pc:spChg>
      </pc:sldChg>
    </pc:docChg>
  </pc:docChgLst>
  <pc:docChgLst>
    <pc:chgData name="伊健 杜" userId="e69aded81da48593" providerId="LiveId" clId="{87D56104-748E-4961-88D4-29E69C62AA7D}"/>
    <pc:docChg chg="addSld delSld modSld">
      <pc:chgData name="伊健 杜" userId="e69aded81da48593" providerId="LiveId" clId="{87D56104-748E-4961-88D4-29E69C62AA7D}" dt="2022-11-10T14:53:04.155" v="32" actId="14100"/>
      <pc:docMkLst>
        <pc:docMk/>
      </pc:docMkLst>
      <pc:sldChg chg="del">
        <pc:chgData name="伊健 杜" userId="e69aded81da48593" providerId="LiveId" clId="{87D56104-748E-4961-88D4-29E69C62AA7D}" dt="2022-11-10T14:29:05.502" v="0" actId="47"/>
        <pc:sldMkLst>
          <pc:docMk/>
          <pc:sldMk cId="3489661798" sldId="1369"/>
        </pc:sldMkLst>
      </pc:sldChg>
      <pc:sldChg chg="del">
        <pc:chgData name="伊健 杜" userId="e69aded81da48593" providerId="LiveId" clId="{87D56104-748E-4961-88D4-29E69C62AA7D}" dt="2022-11-10T14:29:05.502" v="0" actId="47"/>
        <pc:sldMkLst>
          <pc:docMk/>
          <pc:sldMk cId="4147561219" sldId="1370"/>
        </pc:sldMkLst>
      </pc:sldChg>
      <pc:sldChg chg="del">
        <pc:chgData name="伊健 杜" userId="e69aded81da48593" providerId="LiveId" clId="{87D56104-748E-4961-88D4-29E69C62AA7D}" dt="2022-11-10T14:29:05.502" v="0" actId="47"/>
        <pc:sldMkLst>
          <pc:docMk/>
          <pc:sldMk cId="819749412" sldId="1371"/>
        </pc:sldMkLst>
      </pc:sldChg>
      <pc:sldChg chg="addSp delSp modSp add mod">
        <pc:chgData name="伊健 杜" userId="e69aded81da48593" providerId="LiveId" clId="{87D56104-748E-4961-88D4-29E69C62AA7D}" dt="2022-11-10T14:51:24.591" v="27" actId="1076"/>
        <pc:sldMkLst>
          <pc:docMk/>
          <pc:sldMk cId="664068428" sldId="1419"/>
        </pc:sldMkLst>
        <pc:spChg chg="add del mod">
          <ac:chgData name="伊健 杜" userId="e69aded81da48593" providerId="LiveId" clId="{87D56104-748E-4961-88D4-29E69C62AA7D}" dt="2022-11-10T14:50:38.613" v="12" actId="478"/>
          <ac:spMkLst>
            <pc:docMk/>
            <pc:sldMk cId="664068428" sldId="1419"/>
            <ac:spMk id="3" creationId="{F032293D-FAB4-5434-36FA-84CF0166B87B}"/>
          </ac:spMkLst>
        </pc:spChg>
        <pc:spChg chg="add del mod">
          <ac:chgData name="伊健 杜" userId="e69aded81da48593" providerId="LiveId" clId="{87D56104-748E-4961-88D4-29E69C62AA7D}" dt="2022-11-10T14:50:38.613" v="12" actId="478"/>
          <ac:spMkLst>
            <pc:docMk/>
            <pc:sldMk cId="664068428" sldId="1419"/>
            <ac:spMk id="6" creationId="{0E369B93-BC22-83EE-AFDB-8F536D02F7C8}"/>
          </ac:spMkLst>
        </pc:spChg>
        <pc:picChg chg="add mod">
          <ac:chgData name="伊健 杜" userId="e69aded81da48593" providerId="LiveId" clId="{87D56104-748E-4961-88D4-29E69C62AA7D}" dt="2022-11-10T14:50:39.590" v="13" actId="1076"/>
          <ac:picMkLst>
            <pc:docMk/>
            <pc:sldMk cId="664068428" sldId="1419"/>
            <ac:picMk id="2" creationId="{8E75A0F4-064C-C348-49AB-6AF51CAA1ACA}"/>
          </ac:picMkLst>
        </pc:picChg>
        <pc:picChg chg="del mod">
          <ac:chgData name="伊健 杜" userId="e69aded81da48593" providerId="LiveId" clId="{87D56104-748E-4961-88D4-29E69C62AA7D}" dt="2022-11-10T14:49:56.374" v="3" actId="478"/>
          <ac:picMkLst>
            <pc:docMk/>
            <pc:sldMk cId="664068428" sldId="1419"/>
            <ac:picMk id="4" creationId="{7E3D8C72-24A9-9A3F-1D39-C41EDEF253C9}"/>
          </ac:picMkLst>
        </pc:picChg>
        <pc:picChg chg="add del mod">
          <ac:chgData name="伊健 杜" userId="e69aded81da48593" providerId="LiveId" clId="{87D56104-748E-4961-88D4-29E69C62AA7D}" dt="2022-11-10T14:50:38.613" v="12" actId="478"/>
          <ac:picMkLst>
            <pc:docMk/>
            <pc:sldMk cId="664068428" sldId="1419"/>
            <ac:picMk id="5" creationId="{50AD61DD-28A7-80A4-2DEA-8447142D8DB5}"/>
          </ac:picMkLst>
        </pc:picChg>
        <pc:picChg chg="add mod">
          <ac:chgData name="伊健 杜" userId="e69aded81da48593" providerId="LiveId" clId="{87D56104-748E-4961-88D4-29E69C62AA7D}" dt="2022-11-10T14:50:42.884" v="15" actId="1076"/>
          <ac:picMkLst>
            <pc:docMk/>
            <pc:sldMk cId="664068428" sldId="1419"/>
            <ac:picMk id="7" creationId="{EEBCB9B0-2BEB-D92D-3292-1415472AC445}"/>
          </ac:picMkLst>
        </pc:picChg>
        <pc:picChg chg="add mod">
          <ac:chgData name="伊健 杜" userId="e69aded81da48593" providerId="LiveId" clId="{87D56104-748E-4961-88D4-29E69C62AA7D}" dt="2022-11-10T14:51:24.591" v="27" actId="1076"/>
          <ac:picMkLst>
            <pc:docMk/>
            <pc:sldMk cId="664068428" sldId="1419"/>
            <ac:picMk id="8" creationId="{15CD8080-1FC3-A8D8-F16F-5C10E9B0ECCE}"/>
          </ac:picMkLst>
        </pc:picChg>
        <pc:picChg chg="add mod">
          <ac:chgData name="伊健 杜" userId="e69aded81da48593" providerId="LiveId" clId="{87D56104-748E-4961-88D4-29E69C62AA7D}" dt="2022-11-10T14:51:20.275" v="25" actId="1076"/>
          <ac:picMkLst>
            <pc:docMk/>
            <pc:sldMk cId="664068428" sldId="1419"/>
            <ac:picMk id="1026" creationId="{25BC9060-ABFB-28BD-3D1D-B2687DA7EE8B}"/>
          </ac:picMkLst>
        </pc:picChg>
        <pc:picChg chg="del mod">
          <ac:chgData name="伊健 杜" userId="e69aded81da48593" providerId="LiveId" clId="{87D56104-748E-4961-88D4-29E69C62AA7D}" dt="2022-11-10T14:49:56.374" v="3" actId="478"/>
          <ac:picMkLst>
            <pc:docMk/>
            <pc:sldMk cId="664068428" sldId="1419"/>
            <ac:picMk id="23554" creationId="{BFC2C6A0-47FA-7D6F-DE3A-00BD8D9CCD14}"/>
          </ac:picMkLst>
        </pc:picChg>
        <pc:picChg chg="del mod">
          <ac:chgData name="伊健 杜" userId="e69aded81da48593" providerId="LiveId" clId="{87D56104-748E-4961-88D4-29E69C62AA7D}" dt="2022-11-10T14:49:56.374" v="3" actId="478"/>
          <ac:picMkLst>
            <pc:docMk/>
            <pc:sldMk cId="664068428" sldId="1419"/>
            <ac:picMk id="23556" creationId="{52CF17A6-2C05-5D87-2F91-FA1A47A5D073}"/>
          </ac:picMkLst>
        </pc:picChg>
        <pc:picChg chg="del mod">
          <ac:chgData name="伊健 杜" userId="e69aded81da48593" providerId="LiveId" clId="{87D56104-748E-4961-88D4-29E69C62AA7D}" dt="2022-11-10T14:49:56.374" v="3" actId="478"/>
          <ac:picMkLst>
            <pc:docMk/>
            <pc:sldMk cId="664068428" sldId="1419"/>
            <ac:picMk id="23558" creationId="{FC4C1C10-D3AB-E9D5-FAE1-DACF20D5C80F}"/>
          </ac:picMkLst>
        </pc:picChg>
      </pc:sldChg>
      <pc:sldChg chg="addSp delSp modSp add">
        <pc:chgData name="伊健 杜" userId="e69aded81da48593" providerId="LiveId" clId="{87D56104-748E-4961-88D4-29E69C62AA7D}" dt="2022-11-10T14:53:04.155" v="32" actId="14100"/>
        <pc:sldMkLst>
          <pc:docMk/>
          <pc:sldMk cId="2322224778" sldId="1420"/>
        </pc:sldMkLst>
        <pc:picChg chg="add mod">
          <ac:chgData name="伊健 杜" userId="e69aded81da48593" providerId="LiveId" clId="{87D56104-748E-4961-88D4-29E69C62AA7D}" dt="2022-11-10T14:53:04.155" v="32" actId="14100"/>
          <ac:picMkLst>
            <pc:docMk/>
            <pc:sldMk cId="2322224778" sldId="1420"/>
            <ac:picMk id="2050" creationId="{9F6FE37F-F5E4-C8D9-C1FD-2DBBFD6D6586}"/>
          </ac:picMkLst>
        </pc:picChg>
        <pc:picChg chg="del">
          <ac:chgData name="伊健 杜" userId="e69aded81da48593" providerId="LiveId" clId="{87D56104-748E-4961-88D4-29E69C62AA7D}" dt="2022-11-10T14:51:37.082" v="29" actId="478"/>
          <ac:picMkLst>
            <pc:docMk/>
            <pc:sldMk cId="2322224778" sldId="1420"/>
            <ac:picMk id="25606" creationId="{82CEF583-D3A0-B47B-DAEF-BDA934841878}"/>
          </ac:picMkLst>
        </pc:picChg>
      </pc:sldChg>
    </pc:docChg>
  </pc:docChgLst>
  <pc:docChgLst>
    <pc:chgData name="伊健 杜" userId="e69aded81da48593" providerId="LiveId" clId="{C6040F8A-93E4-469D-8EFE-CC7ECCDDED02}"/>
    <pc:docChg chg="custSel addSld delSld modSld sldOrd modSection">
      <pc:chgData name="伊健 杜" userId="e69aded81da48593" providerId="LiveId" clId="{C6040F8A-93E4-469D-8EFE-CC7ECCDDED02}" dt="2022-09-14T14:04:35.011" v="4431" actId="20577"/>
      <pc:docMkLst>
        <pc:docMk/>
      </pc:docMkLst>
      <pc:sldChg chg="modSp mod">
        <pc:chgData name="伊健 杜" userId="e69aded81da48593" providerId="LiveId" clId="{C6040F8A-93E4-469D-8EFE-CC7ECCDDED02}" dt="2022-09-14T14:03:36.696" v="4395"/>
        <pc:sldMkLst>
          <pc:docMk/>
          <pc:sldMk cId="3180688205" sldId="256"/>
        </pc:sldMkLst>
        <pc:spChg chg="mod">
          <ac:chgData name="伊健 杜" userId="e69aded81da48593" providerId="LiveId" clId="{C6040F8A-93E4-469D-8EFE-CC7ECCDDED02}" dt="2022-09-14T14:03:36.696" v="4395"/>
          <ac:spMkLst>
            <pc:docMk/>
            <pc:sldMk cId="3180688205" sldId="256"/>
            <ac:spMk id="2" creationId="{1F01E9DD-2818-4BD0-9996-984FE0985E67}"/>
          </ac:spMkLst>
        </pc:spChg>
      </pc:sldChg>
      <pc:sldChg chg="del">
        <pc:chgData name="伊健 杜" userId="e69aded81da48593" providerId="LiveId" clId="{C6040F8A-93E4-469D-8EFE-CC7ECCDDED02}" dt="2022-09-12T19:27:29.773" v="0" actId="47"/>
        <pc:sldMkLst>
          <pc:docMk/>
          <pc:sldMk cId="1437134219" sldId="524"/>
        </pc:sldMkLst>
      </pc:sldChg>
      <pc:sldChg chg="del">
        <pc:chgData name="伊健 杜" userId="e69aded81da48593" providerId="LiveId" clId="{C6040F8A-93E4-469D-8EFE-CC7ECCDDED02}" dt="2022-09-12T19:27:29.773" v="0" actId="47"/>
        <pc:sldMkLst>
          <pc:docMk/>
          <pc:sldMk cId="3551850107" sldId="526"/>
        </pc:sldMkLst>
      </pc:sldChg>
      <pc:sldChg chg="del">
        <pc:chgData name="伊健 杜" userId="e69aded81da48593" providerId="LiveId" clId="{C6040F8A-93E4-469D-8EFE-CC7ECCDDED02}" dt="2022-09-12T19:27:29.773" v="0" actId="47"/>
        <pc:sldMkLst>
          <pc:docMk/>
          <pc:sldMk cId="3075359360" sldId="606"/>
        </pc:sldMkLst>
      </pc:sldChg>
      <pc:sldChg chg="del">
        <pc:chgData name="伊健 杜" userId="e69aded81da48593" providerId="LiveId" clId="{C6040F8A-93E4-469D-8EFE-CC7ECCDDED02}" dt="2022-09-12T19:27:29.773" v="0" actId="47"/>
        <pc:sldMkLst>
          <pc:docMk/>
          <pc:sldMk cId="3786313440" sldId="608"/>
        </pc:sldMkLst>
      </pc:sldChg>
      <pc:sldChg chg="del">
        <pc:chgData name="伊健 杜" userId="e69aded81da48593" providerId="LiveId" clId="{C6040F8A-93E4-469D-8EFE-CC7ECCDDED02}" dt="2022-09-12T19:27:29.773" v="0" actId="47"/>
        <pc:sldMkLst>
          <pc:docMk/>
          <pc:sldMk cId="1239308445" sldId="609"/>
        </pc:sldMkLst>
      </pc:sldChg>
      <pc:sldChg chg="del">
        <pc:chgData name="伊健 杜" userId="e69aded81da48593" providerId="LiveId" clId="{C6040F8A-93E4-469D-8EFE-CC7ECCDDED02}" dt="2022-09-12T19:27:29.773" v="0" actId="47"/>
        <pc:sldMkLst>
          <pc:docMk/>
          <pc:sldMk cId="710267847" sldId="610"/>
        </pc:sldMkLst>
      </pc:sldChg>
      <pc:sldChg chg="addSp delSp modSp mod ord">
        <pc:chgData name="伊健 杜" userId="e69aded81da48593" providerId="LiveId" clId="{C6040F8A-93E4-469D-8EFE-CC7ECCDDED02}" dt="2022-09-13T13:32:32.128" v="4258" actId="1076"/>
        <pc:sldMkLst>
          <pc:docMk/>
          <pc:sldMk cId="3263895134" sldId="612"/>
        </pc:sldMkLst>
        <pc:spChg chg="add mod">
          <ac:chgData name="伊健 杜" userId="e69aded81da48593" providerId="LiveId" clId="{C6040F8A-93E4-469D-8EFE-CC7ECCDDED02}" dt="2022-09-13T05:10:49.001" v="1300" actId="20577"/>
          <ac:spMkLst>
            <pc:docMk/>
            <pc:sldMk cId="3263895134" sldId="612"/>
            <ac:spMk id="2" creationId="{402E3CDD-098B-E392-78B9-98BC5B35EAFE}"/>
          </ac:spMkLst>
        </pc:spChg>
        <pc:spChg chg="add mod">
          <ac:chgData name="伊健 杜" userId="e69aded81da48593" providerId="LiveId" clId="{C6040F8A-93E4-469D-8EFE-CC7ECCDDED02}" dt="2022-09-13T05:10:58.741" v="1304" actId="20577"/>
          <ac:spMkLst>
            <pc:docMk/>
            <pc:sldMk cId="3263895134" sldId="612"/>
            <ac:spMk id="3" creationId="{F381C70A-9A92-3A3B-7426-F41CF6D0669F}"/>
          </ac:spMkLst>
        </pc:spChg>
        <pc:spChg chg="mod">
          <ac:chgData name="伊健 杜" userId="e69aded81da48593" providerId="LiveId" clId="{C6040F8A-93E4-469D-8EFE-CC7ECCDDED02}" dt="2022-09-13T13:32:32.128" v="4258" actId="1076"/>
          <ac:spMkLst>
            <pc:docMk/>
            <pc:sldMk cId="3263895134" sldId="612"/>
            <ac:spMk id="4" creationId="{E349234E-2F9B-8B8E-47DA-329F75BF2F09}"/>
          </ac:spMkLst>
        </pc:spChg>
        <pc:spChg chg="add mod">
          <ac:chgData name="伊健 杜" userId="e69aded81da48593" providerId="LiveId" clId="{C6040F8A-93E4-469D-8EFE-CC7ECCDDED02}" dt="2022-09-13T05:24:12.068" v="1408" actId="14100"/>
          <ac:spMkLst>
            <pc:docMk/>
            <pc:sldMk cId="3263895134" sldId="612"/>
            <ac:spMk id="5" creationId="{A4780266-C923-A3E1-71E5-EC7001FCF371}"/>
          </ac:spMkLst>
        </pc:spChg>
        <pc:spChg chg="add mod">
          <ac:chgData name="伊健 杜" userId="e69aded81da48593" providerId="LiveId" clId="{C6040F8A-93E4-469D-8EFE-CC7ECCDDED02}" dt="2022-09-13T05:24:07.237" v="1405" actId="1076"/>
          <ac:spMkLst>
            <pc:docMk/>
            <pc:sldMk cId="3263895134" sldId="612"/>
            <ac:spMk id="6" creationId="{A59155A5-2CC7-A361-7FB6-0D7899B54486}"/>
          </ac:spMkLst>
        </pc:spChg>
        <pc:spChg chg="add mod">
          <ac:chgData name="伊健 杜" userId="e69aded81da48593" providerId="LiveId" clId="{C6040F8A-93E4-469D-8EFE-CC7ECCDDED02}" dt="2022-09-13T10:47:33.676" v="2054" actId="1076"/>
          <ac:spMkLst>
            <pc:docMk/>
            <pc:sldMk cId="3263895134" sldId="612"/>
            <ac:spMk id="7" creationId="{7693E7DD-FBB2-0EFB-A141-97B92E3DFE72}"/>
          </ac:spMkLst>
        </pc:spChg>
        <pc:picChg chg="del mod">
          <ac:chgData name="伊健 杜" userId="e69aded81da48593" providerId="LiveId" clId="{C6040F8A-93E4-469D-8EFE-CC7ECCDDED02}" dt="2022-09-13T05:10:13.065" v="1292" actId="478"/>
          <ac:picMkLst>
            <pc:docMk/>
            <pc:sldMk cId="3263895134" sldId="612"/>
            <ac:picMk id="3074" creationId="{97C43E79-8B3B-B076-49B7-AF9AE8F3B79A}"/>
          </ac:picMkLst>
        </pc:picChg>
        <pc:picChg chg="add mod">
          <ac:chgData name="伊健 杜" userId="e69aded81da48593" providerId="LiveId" clId="{C6040F8A-93E4-469D-8EFE-CC7ECCDDED02}" dt="2022-09-13T05:23:23.548" v="1365" actId="1076"/>
          <ac:picMkLst>
            <pc:docMk/>
            <pc:sldMk cId="3263895134" sldId="612"/>
            <ac:picMk id="9218" creationId="{BF9C691D-B9BD-B9DF-4B53-193D13715381}"/>
          </ac:picMkLst>
        </pc:picChg>
        <pc:picChg chg="add mod">
          <ac:chgData name="伊健 杜" userId="e69aded81da48593" providerId="LiveId" clId="{C6040F8A-93E4-469D-8EFE-CC7ECCDDED02}" dt="2022-09-13T05:23:22.099" v="1364" actId="1076"/>
          <ac:picMkLst>
            <pc:docMk/>
            <pc:sldMk cId="3263895134" sldId="612"/>
            <ac:picMk id="9220" creationId="{E9FDBFCA-C720-6272-89F3-E6AAE2981711}"/>
          </ac:picMkLst>
        </pc:picChg>
        <pc:picChg chg="add mod">
          <ac:chgData name="伊健 杜" userId="e69aded81da48593" providerId="LiveId" clId="{C6040F8A-93E4-469D-8EFE-CC7ECCDDED02}" dt="2022-09-13T05:25:20.066" v="1481" actId="1076"/>
          <ac:picMkLst>
            <pc:docMk/>
            <pc:sldMk cId="3263895134" sldId="612"/>
            <ac:picMk id="9222" creationId="{70CE5B74-0D51-3F47-7AE7-676FA975DBD5}"/>
          </ac:picMkLst>
        </pc:picChg>
      </pc:sldChg>
      <pc:sldChg chg="addSp modSp mod ord modAnim modNotes modNotesTx">
        <pc:chgData name="伊健 杜" userId="e69aded81da48593" providerId="LiveId" clId="{C6040F8A-93E4-469D-8EFE-CC7ECCDDED02}" dt="2022-09-13T12:22:17.220" v="3357"/>
        <pc:sldMkLst>
          <pc:docMk/>
          <pc:sldMk cId="1898577969" sldId="613"/>
        </pc:sldMkLst>
        <pc:spChg chg="mod">
          <ac:chgData name="伊健 杜" userId="e69aded81da48593" providerId="LiveId" clId="{C6040F8A-93E4-469D-8EFE-CC7ECCDDED02}" dt="2022-09-13T12:22:17.220" v="3357"/>
          <ac:spMkLst>
            <pc:docMk/>
            <pc:sldMk cId="1898577969" sldId="613"/>
            <ac:spMk id="2" creationId="{FBF88422-B4B3-EF6A-B4B3-55B2BB5AF09D}"/>
          </ac:spMkLst>
        </pc:spChg>
        <pc:spChg chg="add mod">
          <ac:chgData name="伊健 杜" userId="e69aded81da48593" providerId="LiveId" clId="{C6040F8A-93E4-469D-8EFE-CC7ECCDDED02}" dt="2022-09-13T12:22:17.220" v="3357"/>
          <ac:spMkLst>
            <pc:docMk/>
            <pc:sldMk cId="1898577969" sldId="613"/>
            <ac:spMk id="3" creationId="{A30F5DFC-1E1D-EB32-EAC9-94CD78FECA70}"/>
          </ac:spMkLst>
        </pc:spChg>
        <pc:spChg chg="add mod">
          <ac:chgData name="伊健 杜" userId="e69aded81da48593" providerId="LiveId" clId="{C6040F8A-93E4-469D-8EFE-CC7ECCDDED02}" dt="2022-09-13T11:47:15.698" v="2817" actId="1076"/>
          <ac:spMkLst>
            <pc:docMk/>
            <pc:sldMk cId="1898577969" sldId="613"/>
            <ac:spMk id="4" creationId="{AF8C2819-B07F-FF23-8ECF-ECF0737E15A4}"/>
          </ac:spMkLst>
        </pc:spChg>
        <pc:spChg chg="add mod">
          <ac:chgData name="伊健 杜" userId="e69aded81da48593" providerId="LiveId" clId="{C6040F8A-93E4-469D-8EFE-CC7ECCDDED02}" dt="2022-09-13T12:22:17.220" v="3357"/>
          <ac:spMkLst>
            <pc:docMk/>
            <pc:sldMk cId="1898577969" sldId="613"/>
            <ac:spMk id="5" creationId="{A5F6CDCF-B8F8-E058-CC81-3BD5DA059048}"/>
          </ac:spMkLst>
        </pc:spChg>
      </pc:sldChg>
      <pc:sldChg chg="del">
        <pc:chgData name="伊健 杜" userId="e69aded81da48593" providerId="LiveId" clId="{C6040F8A-93E4-469D-8EFE-CC7ECCDDED02}" dt="2022-09-12T19:27:38.319" v="1" actId="47"/>
        <pc:sldMkLst>
          <pc:docMk/>
          <pc:sldMk cId="132155922" sldId="614"/>
        </pc:sldMkLst>
      </pc:sldChg>
      <pc:sldChg chg="del">
        <pc:chgData name="伊健 杜" userId="e69aded81da48593" providerId="LiveId" clId="{C6040F8A-93E4-469D-8EFE-CC7ECCDDED02}" dt="2022-09-12T19:27:38.319" v="1" actId="47"/>
        <pc:sldMkLst>
          <pc:docMk/>
          <pc:sldMk cId="100691838" sldId="615"/>
        </pc:sldMkLst>
      </pc:sldChg>
      <pc:sldChg chg="del">
        <pc:chgData name="伊健 杜" userId="e69aded81da48593" providerId="LiveId" clId="{C6040F8A-93E4-469D-8EFE-CC7ECCDDED02}" dt="2022-09-12T19:27:38.319" v="1" actId="47"/>
        <pc:sldMkLst>
          <pc:docMk/>
          <pc:sldMk cId="3223514285" sldId="616"/>
        </pc:sldMkLst>
      </pc:sldChg>
      <pc:sldChg chg="del">
        <pc:chgData name="伊健 杜" userId="e69aded81da48593" providerId="LiveId" clId="{C6040F8A-93E4-469D-8EFE-CC7ECCDDED02}" dt="2022-09-12T19:27:38.319" v="1" actId="47"/>
        <pc:sldMkLst>
          <pc:docMk/>
          <pc:sldMk cId="4062107528" sldId="617"/>
        </pc:sldMkLst>
      </pc:sldChg>
      <pc:sldChg chg="del">
        <pc:chgData name="伊健 杜" userId="e69aded81da48593" providerId="LiveId" clId="{C6040F8A-93E4-469D-8EFE-CC7ECCDDED02}" dt="2022-09-12T19:27:38.319" v="1" actId="47"/>
        <pc:sldMkLst>
          <pc:docMk/>
          <pc:sldMk cId="788387328" sldId="618"/>
        </pc:sldMkLst>
      </pc:sldChg>
      <pc:sldChg chg="del">
        <pc:chgData name="伊健 杜" userId="e69aded81da48593" providerId="LiveId" clId="{C6040F8A-93E4-469D-8EFE-CC7ECCDDED02}" dt="2022-09-12T19:27:38.319" v="1" actId="47"/>
        <pc:sldMkLst>
          <pc:docMk/>
          <pc:sldMk cId="2747618762" sldId="619"/>
        </pc:sldMkLst>
      </pc:sldChg>
      <pc:sldChg chg="del">
        <pc:chgData name="伊健 杜" userId="e69aded81da48593" providerId="LiveId" clId="{C6040F8A-93E4-469D-8EFE-CC7ECCDDED02}" dt="2022-09-12T19:27:38.319" v="1" actId="47"/>
        <pc:sldMkLst>
          <pc:docMk/>
          <pc:sldMk cId="770457539" sldId="620"/>
        </pc:sldMkLst>
      </pc:sldChg>
      <pc:sldChg chg="del">
        <pc:chgData name="伊健 杜" userId="e69aded81da48593" providerId="LiveId" clId="{C6040F8A-93E4-469D-8EFE-CC7ECCDDED02}" dt="2022-09-12T19:27:38.319" v="1" actId="47"/>
        <pc:sldMkLst>
          <pc:docMk/>
          <pc:sldMk cId="1563584294" sldId="621"/>
        </pc:sldMkLst>
      </pc:sldChg>
      <pc:sldChg chg="del">
        <pc:chgData name="伊健 杜" userId="e69aded81da48593" providerId="LiveId" clId="{C6040F8A-93E4-469D-8EFE-CC7ECCDDED02}" dt="2022-09-12T19:27:38.319" v="1" actId="47"/>
        <pc:sldMkLst>
          <pc:docMk/>
          <pc:sldMk cId="1144250603" sldId="622"/>
        </pc:sldMkLst>
      </pc:sldChg>
      <pc:sldChg chg="del">
        <pc:chgData name="伊健 杜" userId="e69aded81da48593" providerId="LiveId" clId="{C6040F8A-93E4-469D-8EFE-CC7ECCDDED02}" dt="2022-09-12T19:27:38.319" v="1" actId="47"/>
        <pc:sldMkLst>
          <pc:docMk/>
          <pc:sldMk cId="1594402997" sldId="623"/>
        </pc:sldMkLst>
      </pc:sldChg>
      <pc:sldChg chg="del">
        <pc:chgData name="伊健 杜" userId="e69aded81da48593" providerId="LiveId" clId="{C6040F8A-93E4-469D-8EFE-CC7ECCDDED02}" dt="2022-09-12T19:27:38.319" v="1" actId="47"/>
        <pc:sldMkLst>
          <pc:docMk/>
          <pc:sldMk cId="162242863" sldId="624"/>
        </pc:sldMkLst>
      </pc:sldChg>
      <pc:sldChg chg="del">
        <pc:chgData name="伊健 杜" userId="e69aded81da48593" providerId="LiveId" clId="{C6040F8A-93E4-469D-8EFE-CC7ECCDDED02}" dt="2022-09-12T19:27:38.319" v="1" actId="47"/>
        <pc:sldMkLst>
          <pc:docMk/>
          <pc:sldMk cId="2053245557" sldId="625"/>
        </pc:sldMkLst>
      </pc:sldChg>
      <pc:sldChg chg="del">
        <pc:chgData name="伊健 杜" userId="e69aded81da48593" providerId="LiveId" clId="{C6040F8A-93E4-469D-8EFE-CC7ECCDDED02}" dt="2022-09-12T19:27:38.319" v="1" actId="47"/>
        <pc:sldMkLst>
          <pc:docMk/>
          <pc:sldMk cId="1627462434" sldId="626"/>
        </pc:sldMkLst>
      </pc:sldChg>
      <pc:sldChg chg="del">
        <pc:chgData name="伊健 杜" userId="e69aded81da48593" providerId="LiveId" clId="{C6040F8A-93E4-469D-8EFE-CC7ECCDDED02}" dt="2022-09-12T19:27:38.319" v="1" actId="47"/>
        <pc:sldMkLst>
          <pc:docMk/>
          <pc:sldMk cId="1470243298" sldId="627"/>
        </pc:sldMkLst>
      </pc:sldChg>
      <pc:sldChg chg="del">
        <pc:chgData name="伊健 杜" userId="e69aded81da48593" providerId="LiveId" clId="{C6040F8A-93E4-469D-8EFE-CC7ECCDDED02}" dt="2022-09-12T19:27:38.319" v="1" actId="47"/>
        <pc:sldMkLst>
          <pc:docMk/>
          <pc:sldMk cId="2344651219" sldId="628"/>
        </pc:sldMkLst>
      </pc:sldChg>
      <pc:sldChg chg="del">
        <pc:chgData name="伊健 杜" userId="e69aded81da48593" providerId="LiveId" clId="{C6040F8A-93E4-469D-8EFE-CC7ECCDDED02}" dt="2022-09-12T19:27:38.319" v="1" actId="47"/>
        <pc:sldMkLst>
          <pc:docMk/>
          <pc:sldMk cId="805673739" sldId="629"/>
        </pc:sldMkLst>
      </pc:sldChg>
      <pc:sldChg chg="del">
        <pc:chgData name="伊健 杜" userId="e69aded81da48593" providerId="LiveId" clId="{C6040F8A-93E4-469D-8EFE-CC7ECCDDED02}" dt="2022-09-12T19:27:38.319" v="1" actId="47"/>
        <pc:sldMkLst>
          <pc:docMk/>
          <pc:sldMk cId="3349796648" sldId="630"/>
        </pc:sldMkLst>
      </pc:sldChg>
      <pc:sldChg chg="del">
        <pc:chgData name="伊健 杜" userId="e69aded81da48593" providerId="LiveId" clId="{C6040F8A-93E4-469D-8EFE-CC7ECCDDED02}" dt="2022-09-12T19:27:38.319" v="1" actId="47"/>
        <pc:sldMkLst>
          <pc:docMk/>
          <pc:sldMk cId="3443455430" sldId="631"/>
        </pc:sldMkLst>
      </pc:sldChg>
      <pc:sldChg chg="del">
        <pc:chgData name="伊健 杜" userId="e69aded81da48593" providerId="LiveId" clId="{C6040F8A-93E4-469D-8EFE-CC7ECCDDED02}" dt="2022-09-12T19:27:38.319" v="1" actId="47"/>
        <pc:sldMkLst>
          <pc:docMk/>
          <pc:sldMk cId="1512918925" sldId="632"/>
        </pc:sldMkLst>
      </pc:sldChg>
      <pc:sldChg chg="del">
        <pc:chgData name="伊健 杜" userId="e69aded81da48593" providerId="LiveId" clId="{C6040F8A-93E4-469D-8EFE-CC7ECCDDED02}" dt="2022-09-12T19:27:38.319" v="1" actId="47"/>
        <pc:sldMkLst>
          <pc:docMk/>
          <pc:sldMk cId="751400326" sldId="633"/>
        </pc:sldMkLst>
      </pc:sldChg>
      <pc:sldChg chg="del">
        <pc:chgData name="伊健 杜" userId="e69aded81da48593" providerId="LiveId" clId="{C6040F8A-93E4-469D-8EFE-CC7ECCDDED02}" dt="2022-09-12T19:27:38.319" v="1" actId="47"/>
        <pc:sldMkLst>
          <pc:docMk/>
          <pc:sldMk cId="2011108810" sldId="634"/>
        </pc:sldMkLst>
      </pc:sldChg>
      <pc:sldChg chg="addSp modSp add del mod">
        <pc:chgData name="伊健 杜" userId="e69aded81da48593" providerId="LiveId" clId="{C6040F8A-93E4-469D-8EFE-CC7ECCDDED02}" dt="2022-09-13T04:54:25.013" v="1037" actId="1076"/>
        <pc:sldMkLst>
          <pc:docMk/>
          <pc:sldMk cId="3673505575" sldId="635"/>
        </pc:sldMkLst>
        <pc:spChg chg="add mod">
          <ac:chgData name="伊健 杜" userId="e69aded81da48593" providerId="LiveId" clId="{C6040F8A-93E4-469D-8EFE-CC7ECCDDED02}" dt="2022-09-13T04:54:20.800" v="1036" actId="1076"/>
          <ac:spMkLst>
            <pc:docMk/>
            <pc:sldMk cId="3673505575" sldId="635"/>
            <ac:spMk id="2" creationId="{DDE4E9A3-B841-D22E-6F5F-2B380C77A713}"/>
          </ac:spMkLst>
        </pc:spChg>
        <pc:spChg chg="mod">
          <ac:chgData name="伊健 杜" userId="e69aded81da48593" providerId="LiveId" clId="{C6040F8A-93E4-469D-8EFE-CC7ECCDDED02}" dt="2022-09-13T04:54:25.013" v="1037" actId="1076"/>
          <ac:spMkLst>
            <pc:docMk/>
            <pc:sldMk cId="3673505575" sldId="635"/>
            <ac:spMk id="4" creationId="{43597A60-173A-3608-E674-CE102DACA28E}"/>
          </ac:spMkLst>
        </pc:spChg>
      </pc:sldChg>
      <pc:sldChg chg="del">
        <pc:chgData name="伊健 杜" userId="e69aded81da48593" providerId="LiveId" clId="{C6040F8A-93E4-469D-8EFE-CC7ECCDDED02}" dt="2022-09-12T19:27:38.319" v="1" actId="47"/>
        <pc:sldMkLst>
          <pc:docMk/>
          <pc:sldMk cId="1324337466" sldId="636"/>
        </pc:sldMkLst>
      </pc:sldChg>
      <pc:sldChg chg="del">
        <pc:chgData name="伊健 杜" userId="e69aded81da48593" providerId="LiveId" clId="{C6040F8A-93E4-469D-8EFE-CC7ECCDDED02}" dt="2022-09-12T19:27:38.319" v="1" actId="47"/>
        <pc:sldMkLst>
          <pc:docMk/>
          <pc:sldMk cId="2410273997" sldId="637"/>
        </pc:sldMkLst>
      </pc:sldChg>
      <pc:sldChg chg="del">
        <pc:chgData name="伊健 杜" userId="e69aded81da48593" providerId="LiveId" clId="{C6040F8A-93E4-469D-8EFE-CC7ECCDDED02}" dt="2022-09-12T19:27:38.319" v="1" actId="47"/>
        <pc:sldMkLst>
          <pc:docMk/>
          <pc:sldMk cId="2314098831" sldId="638"/>
        </pc:sldMkLst>
      </pc:sldChg>
      <pc:sldChg chg="del">
        <pc:chgData name="伊健 杜" userId="e69aded81da48593" providerId="LiveId" clId="{C6040F8A-93E4-469D-8EFE-CC7ECCDDED02}" dt="2022-09-12T19:27:38.319" v="1" actId="47"/>
        <pc:sldMkLst>
          <pc:docMk/>
          <pc:sldMk cId="3393700141" sldId="639"/>
        </pc:sldMkLst>
      </pc:sldChg>
      <pc:sldChg chg="del">
        <pc:chgData name="伊健 杜" userId="e69aded81da48593" providerId="LiveId" clId="{C6040F8A-93E4-469D-8EFE-CC7ECCDDED02}" dt="2022-09-12T19:27:38.319" v="1" actId="47"/>
        <pc:sldMkLst>
          <pc:docMk/>
          <pc:sldMk cId="1590836182" sldId="640"/>
        </pc:sldMkLst>
      </pc:sldChg>
      <pc:sldChg chg="del">
        <pc:chgData name="伊健 杜" userId="e69aded81da48593" providerId="LiveId" clId="{C6040F8A-93E4-469D-8EFE-CC7ECCDDED02}" dt="2022-09-12T19:27:38.319" v="1" actId="47"/>
        <pc:sldMkLst>
          <pc:docMk/>
          <pc:sldMk cId="3970353969" sldId="641"/>
        </pc:sldMkLst>
      </pc:sldChg>
      <pc:sldChg chg="del">
        <pc:chgData name="伊健 杜" userId="e69aded81da48593" providerId="LiveId" clId="{C6040F8A-93E4-469D-8EFE-CC7ECCDDED02}" dt="2022-09-12T19:27:38.319" v="1" actId="47"/>
        <pc:sldMkLst>
          <pc:docMk/>
          <pc:sldMk cId="3823463519" sldId="644"/>
        </pc:sldMkLst>
      </pc:sldChg>
      <pc:sldChg chg="del">
        <pc:chgData name="伊健 杜" userId="e69aded81da48593" providerId="LiveId" clId="{C6040F8A-93E4-469D-8EFE-CC7ECCDDED02}" dt="2022-09-12T19:27:38.319" v="1" actId="47"/>
        <pc:sldMkLst>
          <pc:docMk/>
          <pc:sldMk cId="2077293032" sldId="645"/>
        </pc:sldMkLst>
      </pc:sldChg>
      <pc:sldChg chg="addSp modSp mod">
        <pc:chgData name="伊健 杜" userId="e69aded81da48593" providerId="LiveId" clId="{C6040F8A-93E4-469D-8EFE-CC7ECCDDED02}" dt="2022-09-13T13:38:09.481" v="4391"/>
        <pc:sldMkLst>
          <pc:docMk/>
          <pc:sldMk cId="2390716554" sldId="646"/>
        </pc:sldMkLst>
        <pc:spChg chg="add mod">
          <ac:chgData name="伊健 杜" userId="e69aded81da48593" providerId="LiveId" clId="{C6040F8A-93E4-469D-8EFE-CC7ECCDDED02}" dt="2022-09-13T13:38:09.481" v="4391"/>
          <ac:spMkLst>
            <pc:docMk/>
            <pc:sldMk cId="2390716554" sldId="646"/>
            <ac:spMk id="2" creationId="{A2707775-0305-EB18-D3B5-B2CE66636A77}"/>
          </ac:spMkLst>
        </pc:spChg>
      </pc:sldChg>
      <pc:sldChg chg="del">
        <pc:chgData name="伊健 杜" userId="e69aded81da48593" providerId="LiveId" clId="{C6040F8A-93E4-469D-8EFE-CC7ECCDDED02}" dt="2022-09-12T19:27:38.319" v="1" actId="47"/>
        <pc:sldMkLst>
          <pc:docMk/>
          <pc:sldMk cId="947771541" sldId="647"/>
        </pc:sldMkLst>
      </pc:sldChg>
      <pc:sldChg chg="addSp delSp modSp mod ord delAnim modAnim">
        <pc:chgData name="伊健 杜" userId="e69aded81da48593" providerId="LiveId" clId="{C6040F8A-93E4-469D-8EFE-CC7ECCDDED02}" dt="2022-09-13T04:35:25.796" v="403" actId="20577"/>
        <pc:sldMkLst>
          <pc:docMk/>
          <pc:sldMk cId="677330436" sldId="648"/>
        </pc:sldMkLst>
        <pc:spChg chg="mod">
          <ac:chgData name="伊健 杜" userId="e69aded81da48593" providerId="LiveId" clId="{C6040F8A-93E4-469D-8EFE-CC7ECCDDED02}" dt="2022-09-12T19:30:25.675" v="67" actId="1076"/>
          <ac:spMkLst>
            <pc:docMk/>
            <pc:sldMk cId="677330436" sldId="648"/>
            <ac:spMk id="2" creationId="{B7AE6E77-0BF7-01C4-2CAE-18DA960E26CA}"/>
          </ac:spMkLst>
        </pc:spChg>
        <pc:spChg chg="add mod">
          <ac:chgData name="伊健 杜" userId="e69aded81da48593" providerId="LiveId" clId="{C6040F8A-93E4-469D-8EFE-CC7ECCDDED02}" dt="2022-09-13T04:35:25.796" v="403" actId="20577"/>
          <ac:spMkLst>
            <pc:docMk/>
            <pc:sldMk cId="677330436" sldId="648"/>
            <ac:spMk id="3" creationId="{D96D2033-17C8-C63E-9D32-738A7719A81F}"/>
          </ac:spMkLst>
        </pc:spChg>
        <pc:spChg chg="add del mod">
          <ac:chgData name="伊健 杜" userId="e69aded81da48593" providerId="LiveId" clId="{C6040F8A-93E4-469D-8EFE-CC7ECCDDED02}" dt="2022-09-13T04:32:14.899" v="384" actId="478"/>
          <ac:spMkLst>
            <pc:docMk/>
            <pc:sldMk cId="677330436" sldId="648"/>
            <ac:spMk id="4" creationId="{2C7CF71A-C870-220C-9C3C-F4E7BDC8573C}"/>
          </ac:spMkLst>
        </pc:spChg>
        <pc:spChg chg="add del mod">
          <ac:chgData name="伊健 杜" userId="e69aded81da48593" providerId="LiveId" clId="{C6040F8A-93E4-469D-8EFE-CC7ECCDDED02}" dt="2022-09-13T04:32:14.899" v="384" actId="478"/>
          <ac:spMkLst>
            <pc:docMk/>
            <pc:sldMk cId="677330436" sldId="648"/>
            <ac:spMk id="5" creationId="{A26DC570-0D9D-EC72-A1DF-7C2D88ECE5B8}"/>
          </ac:spMkLst>
        </pc:spChg>
        <pc:spChg chg="add del mod">
          <ac:chgData name="伊健 杜" userId="e69aded81da48593" providerId="LiveId" clId="{C6040F8A-93E4-469D-8EFE-CC7ECCDDED02}" dt="2022-09-13T04:32:14.899" v="384" actId="478"/>
          <ac:spMkLst>
            <pc:docMk/>
            <pc:sldMk cId="677330436" sldId="648"/>
            <ac:spMk id="6" creationId="{8EB63739-66F7-918C-13C8-9E6965FA5F35}"/>
          </ac:spMkLst>
        </pc:spChg>
        <pc:spChg chg="add del mod">
          <ac:chgData name="伊健 杜" userId="e69aded81da48593" providerId="LiveId" clId="{C6040F8A-93E4-469D-8EFE-CC7ECCDDED02}" dt="2022-09-13T04:32:14.899" v="384" actId="478"/>
          <ac:spMkLst>
            <pc:docMk/>
            <pc:sldMk cId="677330436" sldId="648"/>
            <ac:spMk id="7" creationId="{81224A3F-76BB-FB40-8AB8-B9BCDB6CAFAE}"/>
          </ac:spMkLst>
        </pc:spChg>
        <pc:spChg chg="add del mod">
          <ac:chgData name="伊健 杜" userId="e69aded81da48593" providerId="LiveId" clId="{C6040F8A-93E4-469D-8EFE-CC7ECCDDED02}" dt="2022-09-13T04:32:02.057" v="382" actId="478"/>
          <ac:spMkLst>
            <pc:docMk/>
            <pc:sldMk cId="677330436" sldId="648"/>
            <ac:spMk id="8" creationId="{AF5866E6-D98A-9837-BDD7-1E731939909F}"/>
          </ac:spMkLst>
        </pc:spChg>
        <pc:spChg chg="add del mod">
          <ac:chgData name="伊健 杜" userId="e69aded81da48593" providerId="LiveId" clId="{C6040F8A-93E4-469D-8EFE-CC7ECCDDED02}" dt="2022-09-13T04:32:03.116" v="383" actId="478"/>
          <ac:spMkLst>
            <pc:docMk/>
            <pc:sldMk cId="677330436" sldId="648"/>
            <ac:spMk id="9" creationId="{00E4606F-1E35-1337-5341-63729793AE06}"/>
          </ac:spMkLst>
        </pc:spChg>
        <pc:picChg chg="add mod">
          <ac:chgData name="伊健 杜" userId="e69aded81da48593" providerId="LiveId" clId="{C6040F8A-93E4-469D-8EFE-CC7ECCDDED02}" dt="2022-09-13T04:32:36.822" v="389" actId="1076"/>
          <ac:picMkLst>
            <pc:docMk/>
            <pc:sldMk cId="677330436" sldId="648"/>
            <ac:picMk id="3074" creationId="{A0A9DE1D-7033-3C96-DA7D-B4F837E313F1}"/>
          </ac:picMkLst>
        </pc:picChg>
      </pc:sldChg>
      <pc:sldChg chg="addSp delSp modSp new mod ord">
        <pc:chgData name="伊健 杜" userId="e69aded81da48593" providerId="LiveId" clId="{C6040F8A-93E4-469D-8EFE-CC7ECCDDED02}" dt="2022-09-13T05:32:49.399" v="1789"/>
        <pc:sldMkLst>
          <pc:docMk/>
          <pc:sldMk cId="1861894648" sldId="649"/>
        </pc:sldMkLst>
        <pc:spChg chg="add del mod">
          <ac:chgData name="伊健 杜" userId="e69aded81da48593" providerId="LiveId" clId="{C6040F8A-93E4-469D-8EFE-CC7ECCDDED02}" dt="2022-09-13T04:55:05.804" v="1040" actId="478"/>
          <ac:spMkLst>
            <pc:docMk/>
            <pc:sldMk cId="1861894648" sldId="649"/>
            <ac:spMk id="2" creationId="{4AE37018-1FC3-576F-83DC-2A6B4F27870A}"/>
          </ac:spMkLst>
        </pc:spChg>
        <pc:spChg chg="del">
          <ac:chgData name="伊健 杜" userId="e69aded81da48593" providerId="LiveId" clId="{C6040F8A-93E4-469D-8EFE-CC7ECCDDED02}" dt="2022-09-12T19:44:51.130" v="262" actId="478"/>
          <ac:spMkLst>
            <pc:docMk/>
            <pc:sldMk cId="1861894648" sldId="649"/>
            <ac:spMk id="2" creationId="{731401A7-895C-8DD8-3E6D-0F900DE22041}"/>
          </ac:spMkLst>
        </pc:spChg>
        <pc:spChg chg="del">
          <ac:chgData name="伊健 杜" userId="e69aded81da48593" providerId="LiveId" clId="{C6040F8A-93E4-469D-8EFE-CC7ECCDDED02}" dt="2022-09-12T19:44:49.541" v="261" actId="478"/>
          <ac:spMkLst>
            <pc:docMk/>
            <pc:sldMk cId="1861894648" sldId="649"/>
            <ac:spMk id="3" creationId="{72AA8122-0434-E26A-0D9F-D8B209E0C8F0}"/>
          </ac:spMkLst>
        </pc:spChg>
        <pc:spChg chg="add del mod">
          <ac:chgData name="伊健 杜" userId="e69aded81da48593" providerId="LiveId" clId="{C6040F8A-93E4-469D-8EFE-CC7ECCDDED02}" dt="2022-09-13T05:25:45.039" v="1484" actId="478"/>
          <ac:spMkLst>
            <pc:docMk/>
            <pc:sldMk cId="1861894648" sldId="649"/>
            <ac:spMk id="4" creationId="{83C7AC16-8C9D-0CB7-5A4C-5772708B0FEC}"/>
          </ac:spMkLst>
        </pc:spChg>
        <pc:spChg chg="add mod">
          <ac:chgData name="伊健 杜" userId="e69aded81da48593" providerId="LiveId" clId="{C6040F8A-93E4-469D-8EFE-CC7ECCDDED02}" dt="2022-09-13T05:32:49.399" v="1789"/>
          <ac:spMkLst>
            <pc:docMk/>
            <pc:sldMk cId="1861894648" sldId="649"/>
            <ac:spMk id="5" creationId="{08AEA5F7-CDF9-38C9-3B45-8C139889D6B9}"/>
          </ac:spMkLst>
        </pc:spChg>
        <pc:spChg chg="add mod">
          <ac:chgData name="伊健 杜" userId="e69aded81da48593" providerId="LiveId" clId="{C6040F8A-93E4-469D-8EFE-CC7ECCDDED02}" dt="2022-09-13T05:29:36.080" v="1604"/>
          <ac:spMkLst>
            <pc:docMk/>
            <pc:sldMk cId="1861894648" sldId="649"/>
            <ac:spMk id="6" creationId="{45D4A53E-38E8-2B94-9401-C62A1D4EB83D}"/>
          </ac:spMkLst>
        </pc:spChg>
        <pc:picChg chg="add mod">
          <ac:chgData name="伊健 杜" userId="e69aded81da48593" providerId="LiveId" clId="{C6040F8A-93E4-469D-8EFE-CC7ECCDDED02}" dt="2022-09-13T05:26:33.469" v="1488" actId="1076"/>
          <ac:picMkLst>
            <pc:docMk/>
            <pc:sldMk cId="1861894648" sldId="649"/>
            <ac:picMk id="7170" creationId="{8F74F9E6-DE6D-64EC-791F-3D9BEC66B390}"/>
          </ac:picMkLst>
        </pc:picChg>
      </pc:sldChg>
      <pc:sldChg chg="addSp delSp modSp add mod ord delAnim">
        <pc:chgData name="伊健 杜" userId="e69aded81da48593" providerId="LiveId" clId="{C6040F8A-93E4-469D-8EFE-CC7ECCDDED02}" dt="2022-09-14T14:04:35.011" v="4431" actId="20577"/>
        <pc:sldMkLst>
          <pc:docMk/>
          <pc:sldMk cId="1706091722" sldId="650"/>
        </pc:sldMkLst>
        <pc:spChg chg="mod">
          <ac:chgData name="伊健 杜" userId="e69aded81da48593" providerId="LiveId" clId="{C6040F8A-93E4-469D-8EFE-CC7ECCDDED02}" dt="2022-09-14T14:04:35.011" v="4431" actId="20577"/>
          <ac:spMkLst>
            <pc:docMk/>
            <pc:sldMk cId="1706091722" sldId="650"/>
            <ac:spMk id="2" creationId="{B7AE6E77-0BF7-01C4-2CAE-18DA960E26CA}"/>
          </ac:spMkLst>
        </pc:spChg>
        <pc:spChg chg="del">
          <ac:chgData name="伊健 杜" userId="e69aded81da48593" providerId="LiveId" clId="{C6040F8A-93E4-469D-8EFE-CC7ECCDDED02}" dt="2022-09-13T04:15:55.879" v="270" actId="478"/>
          <ac:spMkLst>
            <pc:docMk/>
            <pc:sldMk cId="1706091722" sldId="650"/>
            <ac:spMk id="3" creationId="{D96D2033-17C8-C63E-9D32-738A7719A81F}"/>
          </ac:spMkLst>
        </pc:spChg>
        <pc:spChg chg="del">
          <ac:chgData name="伊健 杜" userId="e69aded81da48593" providerId="LiveId" clId="{C6040F8A-93E4-469D-8EFE-CC7ECCDDED02}" dt="2022-09-13T04:15:55.879" v="270" actId="478"/>
          <ac:spMkLst>
            <pc:docMk/>
            <pc:sldMk cId="1706091722" sldId="650"/>
            <ac:spMk id="4" creationId="{2C7CF71A-C870-220C-9C3C-F4E7BDC8573C}"/>
          </ac:spMkLst>
        </pc:spChg>
        <pc:spChg chg="del">
          <ac:chgData name="伊健 杜" userId="e69aded81da48593" providerId="LiveId" clId="{C6040F8A-93E4-469D-8EFE-CC7ECCDDED02}" dt="2022-09-13T04:15:55.879" v="270" actId="478"/>
          <ac:spMkLst>
            <pc:docMk/>
            <pc:sldMk cId="1706091722" sldId="650"/>
            <ac:spMk id="5" creationId="{A26DC570-0D9D-EC72-A1DF-7C2D88ECE5B8}"/>
          </ac:spMkLst>
        </pc:spChg>
        <pc:spChg chg="del">
          <ac:chgData name="伊健 杜" userId="e69aded81da48593" providerId="LiveId" clId="{C6040F8A-93E4-469D-8EFE-CC7ECCDDED02}" dt="2022-09-13T04:15:58.346" v="271" actId="478"/>
          <ac:spMkLst>
            <pc:docMk/>
            <pc:sldMk cId="1706091722" sldId="650"/>
            <ac:spMk id="6" creationId="{8EB63739-66F7-918C-13C8-9E6965FA5F35}"/>
          </ac:spMkLst>
        </pc:spChg>
        <pc:spChg chg="del">
          <ac:chgData name="伊健 杜" userId="e69aded81da48593" providerId="LiveId" clId="{C6040F8A-93E4-469D-8EFE-CC7ECCDDED02}" dt="2022-09-13T04:15:58.346" v="271" actId="478"/>
          <ac:spMkLst>
            <pc:docMk/>
            <pc:sldMk cId="1706091722" sldId="650"/>
            <ac:spMk id="7" creationId="{81224A3F-76BB-FB40-8AB8-B9BCDB6CAFAE}"/>
          </ac:spMkLst>
        </pc:spChg>
        <pc:spChg chg="del">
          <ac:chgData name="伊健 杜" userId="e69aded81da48593" providerId="LiveId" clId="{C6040F8A-93E4-469D-8EFE-CC7ECCDDED02}" dt="2022-09-13T04:15:55.879" v="270" actId="478"/>
          <ac:spMkLst>
            <pc:docMk/>
            <pc:sldMk cId="1706091722" sldId="650"/>
            <ac:spMk id="8" creationId="{AF5866E6-D98A-9837-BDD7-1E731939909F}"/>
          </ac:spMkLst>
        </pc:spChg>
        <pc:spChg chg="del">
          <ac:chgData name="伊健 杜" userId="e69aded81da48593" providerId="LiveId" clId="{C6040F8A-93E4-469D-8EFE-CC7ECCDDED02}" dt="2022-09-13T04:15:55.879" v="270" actId="478"/>
          <ac:spMkLst>
            <pc:docMk/>
            <pc:sldMk cId="1706091722" sldId="650"/>
            <ac:spMk id="9" creationId="{00E4606F-1E35-1337-5341-63729793AE06}"/>
          </ac:spMkLst>
        </pc:spChg>
        <pc:spChg chg="add mod">
          <ac:chgData name="伊健 杜" userId="e69aded81da48593" providerId="LiveId" clId="{C6040F8A-93E4-469D-8EFE-CC7ECCDDED02}" dt="2022-09-13T04:38:16.668" v="462"/>
          <ac:spMkLst>
            <pc:docMk/>
            <pc:sldMk cId="1706091722" sldId="650"/>
            <ac:spMk id="10" creationId="{57E8A5D7-7F80-F9A2-36A7-34510407E9A2}"/>
          </ac:spMkLst>
        </pc:spChg>
        <pc:spChg chg="add del">
          <ac:chgData name="伊健 杜" userId="e69aded81da48593" providerId="LiveId" clId="{C6040F8A-93E4-469D-8EFE-CC7ECCDDED02}" dt="2022-09-13T04:30:02.624" v="365" actId="478"/>
          <ac:spMkLst>
            <pc:docMk/>
            <pc:sldMk cId="1706091722" sldId="650"/>
            <ac:spMk id="11" creationId="{948BC864-4E49-6716-72CD-C271A2855EEA}"/>
          </ac:spMkLst>
        </pc:spChg>
        <pc:picChg chg="add mod">
          <ac:chgData name="伊健 杜" userId="e69aded81da48593" providerId="LiveId" clId="{C6040F8A-93E4-469D-8EFE-CC7ECCDDED02}" dt="2022-09-13T04:29:41.274" v="363" actId="1076"/>
          <ac:picMkLst>
            <pc:docMk/>
            <pc:sldMk cId="1706091722" sldId="650"/>
            <ac:picMk id="1026" creationId="{AC4DCEAC-0467-038D-55FA-41965D5A6738}"/>
          </ac:picMkLst>
        </pc:picChg>
        <pc:picChg chg="add mod">
          <ac:chgData name="伊健 杜" userId="e69aded81da48593" providerId="LiveId" clId="{C6040F8A-93E4-469D-8EFE-CC7ECCDDED02}" dt="2022-09-13T04:30:13.292" v="368" actId="1076"/>
          <ac:picMkLst>
            <pc:docMk/>
            <pc:sldMk cId="1706091722" sldId="650"/>
            <ac:picMk id="1030" creationId="{40EFC70A-2999-9AB7-5402-F4EDAB9B5DC5}"/>
          </ac:picMkLst>
        </pc:picChg>
        <pc:picChg chg="add mod">
          <ac:chgData name="伊健 杜" userId="e69aded81da48593" providerId="LiveId" clId="{C6040F8A-93E4-469D-8EFE-CC7ECCDDED02}" dt="2022-09-13T04:31:10.349" v="372" actId="1076"/>
          <ac:picMkLst>
            <pc:docMk/>
            <pc:sldMk cId="1706091722" sldId="650"/>
            <ac:picMk id="1032" creationId="{75A13452-8401-D7B5-CB09-55D839726807}"/>
          </ac:picMkLst>
        </pc:picChg>
      </pc:sldChg>
      <pc:sldChg chg="addSp delSp modSp new mod ord modAnim">
        <pc:chgData name="伊健 杜" userId="e69aded81da48593" providerId="LiveId" clId="{C6040F8A-93E4-469D-8EFE-CC7ECCDDED02}" dt="2022-09-13T13:08:30.699" v="4020" actId="404"/>
        <pc:sldMkLst>
          <pc:docMk/>
          <pc:sldMk cId="3901718067" sldId="651"/>
        </pc:sldMkLst>
        <pc:spChg chg="del">
          <ac:chgData name="伊健 杜" userId="e69aded81da48593" providerId="LiveId" clId="{C6040F8A-93E4-469D-8EFE-CC7ECCDDED02}" dt="2022-09-13T04:31:20.730" v="374" actId="478"/>
          <ac:spMkLst>
            <pc:docMk/>
            <pc:sldMk cId="3901718067" sldId="651"/>
            <ac:spMk id="2" creationId="{3345F277-4773-8D31-A704-5CB66A014557}"/>
          </ac:spMkLst>
        </pc:spChg>
        <pc:spChg chg="del">
          <ac:chgData name="伊健 杜" userId="e69aded81da48593" providerId="LiveId" clId="{C6040F8A-93E4-469D-8EFE-CC7ECCDDED02}" dt="2022-09-13T04:31:20.730" v="374" actId="478"/>
          <ac:spMkLst>
            <pc:docMk/>
            <pc:sldMk cId="3901718067" sldId="651"/>
            <ac:spMk id="3" creationId="{B0FB2ED7-A221-2D1B-BC4D-1B0B39DF378A}"/>
          </ac:spMkLst>
        </pc:spChg>
        <pc:spChg chg="add mod">
          <ac:chgData name="伊健 杜" userId="e69aded81da48593" providerId="LiveId" clId="{C6040F8A-93E4-469D-8EFE-CC7ECCDDED02}" dt="2022-09-13T04:31:33.523" v="377"/>
          <ac:spMkLst>
            <pc:docMk/>
            <pc:sldMk cId="3901718067" sldId="651"/>
            <ac:spMk id="4" creationId="{EFD26DE1-A98F-0310-A211-4E4C2CCC90B0}"/>
          </ac:spMkLst>
        </pc:spChg>
        <pc:spChg chg="add del mod">
          <ac:chgData name="伊健 杜" userId="e69aded81da48593" providerId="LiveId" clId="{C6040F8A-93E4-469D-8EFE-CC7ECCDDED02}" dt="2022-09-13T04:42:39.844" v="698" actId="478"/>
          <ac:spMkLst>
            <pc:docMk/>
            <pc:sldMk cId="3901718067" sldId="651"/>
            <ac:spMk id="5" creationId="{63E0F570-F3B4-B1E3-030F-F98129A12A80}"/>
          </ac:spMkLst>
        </pc:spChg>
        <pc:spChg chg="add mod">
          <ac:chgData name="伊健 杜" userId="e69aded81da48593" providerId="LiveId" clId="{C6040F8A-93E4-469D-8EFE-CC7ECCDDED02}" dt="2022-09-13T13:08:30.699" v="4020" actId="404"/>
          <ac:spMkLst>
            <pc:docMk/>
            <pc:sldMk cId="3901718067" sldId="651"/>
            <ac:spMk id="7" creationId="{0ADE14A5-A3CD-A089-8D7E-623E49F07604}"/>
          </ac:spMkLst>
        </pc:spChg>
        <pc:picChg chg="add del mod">
          <ac:chgData name="伊健 杜" userId="e69aded81da48593" providerId="LiveId" clId="{C6040F8A-93E4-469D-8EFE-CC7ECCDDED02}" dt="2022-09-13T04:46:02.522" v="860" actId="478"/>
          <ac:picMkLst>
            <pc:docMk/>
            <pc:sldMk cId="3901718067" sldId="651"/>
            <ac:picMk id="6" creationId="{61118885-E7DF-AE45-805C-4FF70C729D1D}"/>
          </ac:picMkLst>
        </pc:picChg>
        <pc:picChg chg="add del mod">
          <ac:chgData name="伊健 杜" userId="e69aded81da48593" providerId="LiveId" clId="{C6040F8A-93E4-469D-8EFE-CC7ECCDDED02}" dt="2022-09-13T04:51:47.340" v="947" actId="478"/>
          <ac:picMkLst>
            <pc:docMk/>
            <pc:sldMk cId="3901718067" sldId="651"/>
            <ac:picMk id="8" creationId="{1EC62D8D-0BED-182B-3DE3-7C8E091BED9E}"/>
          </ac:picMkLst>
        </pc:picChg>
        <pc:picChg chg="add del">
          <ac:chgData name="伊健 杜" userId="e69aded81da48593" providerId="LiveId" clId="{C6040F8A-93E4-469D-8EFE-CC7ECCDDED02}" dt="2022-09-13T04:31:28.266" v="376" actId="478"/>
          <ac:picMkLst>
            <pc:docMk/>
            <pc:sldMk cId="3901718067" sldId="651"/>
            <ac:picMk id="2050" creationId="{2031F696-E0AB-8C4A-DF27-8A26BB4D7A78}"/>
          </ac:picMkLst>
        </pc:picChg>
        <pc:picChg chg="add mod">
          <ac:chgData name="伊健 杜" userId="e69aded81da48593" providerId="LiveId" clId="{C6040F8A-93E4-469D-8EFE-CC7ECCDDED02}" dt="2022-09-13T04:51:48.831" v="948" actId="1076"/>
          <ac:picMkLst>
            <pc:docMk/>
            <pc:sldMk cId="3901718067" sldId="651"/>
            <ac:picMk id="2052" creationId="{83F3226D-A3D2-ED26-3785-F467AFD05AB6}"/>
          </ac:picMkLst>
        </pc:picChg>
        <pc:picChg chg="add mod">
          <ac:chgData name="伊健 杜" userId="e69aded81da48593" providerId="LiveId" clId="{C6040F8A-93E4-469D-8EFE-CC7ECCDDED02}" dt="2022-09-13T04:51:53.711" v="952" actId="1076"/>
          <ac:picMkLst>
            <pc:docMk/>
            <pc:sldMk cId="3901718067" sldId="651"/>
            <ac:picMk id="2054" creationId="{5A135CEB-A3EA-4309-C270-280C3112E19A}"/>
          </ac:picMkLst>
        </pc:picChg>
      </pc:sldChg>
      <pc:sldChg chg="addSp delSp modSp new mod modAnim">
        <pc:chgData name="伊健 杜" userId="e69aded81da48593" providerId="LiveId" clId="{C6040F8A-93E4-469D-8EFE-CC7ECCDDED02}" dt="2022-09-13T05:32:49.399" v="1789"/>
        <pc:sldMkLst>
          <pc:docMk/>
          <pc:sldMk cId="3879888255" sldId="652"/>
        </pc:sldMkLst>
        <pc:spChg chg="mod">
          <ac:chgData name="伊健 杜" userId="e69aded81da48593" providerId="LiveId" clId="{C6040F8A-93E4-469D-8EFE-CC7ECCDDED02}" dt="2022-09-13T04:38:16.668" v="462"/>
          <ac:spMkLst>
            <pc:docMk/>
            <pc:sldMk cId="3879888255" sldId="652"/>
            <ac:spMk id="2" creationId="{E43308AD-6A93-8411-FA7C-C745D869DE70}"/>
          </ac:spMkLst>
        </pc:spChg>
        <pc:spChg chg="del">
          <ac:chgData name="伊健 杜" userId="e69aded81da48593" providerId="LiveId" clId="{C6040F8A-93E4-469D-8EFE-CC7ECCDDED02}" dt="2022-09-13T04:33:29.218" v="393" actId="478"/>
          <ac:spMkLst>
            <pc:docMk/>
            <pc:sldMk cId="3879888255" sldId="652"/>
            <ac:spMk id="3" creationId="{18A13C25-661D-9C80-87AF-F5D4E6544962}"/>
          </ac:spMkLst>
        </pc:spChg>
        <pc:spChg chg="add mod">
          <ac:chgData name="伊健 杜" userId="e69aded81da48593" providerId="LiveId" clId="{C6040F8A-93E4-469D-8EFE-CC7ECCDDED02}" dt="2022-09-13T04:37:47.594" v="438" actId="1076"/>
          <ac:spMkLst>
            <pc:docMk/>
            <pc:sldMk cId="3879888255" sldId="652"/>
            <ac:spMk id="4" creationId="{D43543C1-988E-018E-DBAD-6390F23234DC}"/>
          </ac:spMkLst>
        </pc:spChg>
        <pc:spChg chg="add mod">
          <ac:chgData name="伊健 杜" userId="e69aded81da48593" providerId="LiveId" clId="{C6040F8A-93E4-469D-8EFE-CC7ECCDDED02}" dt="2022-09-13T05:32:49.399" v="1789"/>
          <ac:spMkLst>
            <pc:docMk/>
            <pc:sldMk cId="3879888255" sldId="652"/>
            <ac:spMk id="5" creationId="{84C2A4CD-5CA8-9066-B179-8808ECA33918}"/>
          </ac:spMkLst>
        </pc:spChg>
        <pc:picChg chg="add mod">
          <ac:chgData name="伊健 杜" userId="e69aded81da48593" providerId="LiveId" clId="{C6040F8A-93E4-469D-8EFE-CC7ECCDDED02}" dt="2022-09-13T04:40:40.749" v="611" actId="1076"/>
          <ac:picMkLst>
            <pc:docMk/>
            <pc:sldMk cId="3879888255" sldId="652"/>
            <ac:picMk id="4098" creationId="{63D2C53E-0EF2-577A-B6E6-7CF4BD1ED990}"/>
          </ac:picMkLst>
        </pc:picChg>
        <pc:picChg chg="add mod">
          <ac:chgData name="伊健 杜" userId="e69aded81da48593" providerId="LiveId" clId="{C6040F8A-93E4-469D-8EFE-CC7ECCDDED02}" dt="2022-09-13T04:40:40.126" v="610" actId="1076"/>
          <ac:picMkLst>
            <pc:docMk/>
            <pc:sldMk cId="3879888255" sldId="652"/>
            <ac:picMk id="4100" creationId="{BDEAE448-4908-6B62-9DD5-100D89E0561B}"/>
          </ac:picMkLst>
        </pc:picChg>
      </pc:sldChg>
      <pc:sldChg chg="addSp delSp modSp new mod">
        <pc:chgData name="伊健 杜" userId="e69aded81da48593" providerId="LiveId" clId="{C6040F8A-93E4-469D-8EFE-CC7ECCDDED02}" dt="2022-09-13T13:08:16.994" v="4008" actId="404"/>
        <pc:sldMkLst>
          <pc:docMk/>
          <pc:sldMk cId="1867778253" sldId="653"/>
        </pc:sldMkLst>
        <pc:spChg chg="del">
          <ac:chgData name="伊健 杜" userId="e69aded81da48593" providerId="LiveId" clId="{C6040F8A-93E4-469D-8EFE-CC7ECCDDED02}" dt="2022-09-13T04:52:03.624" v="955" actId="478"/>
          <ac:spMkLst>
            <pc:docMk/>
            <pc:sldMk cId="1867778253" sldId="653"/>
            <ac:spMk id="2" creationId="{51A47DD3-4E20-F5AD-3CFC-845C537D7C5F}"/>
          </ac:spMkLst>
        </pc:spChg>
        <pc:spChg chg="del">
          <ac:chgData name="伊健 杜" userId="e69aded81da48593" providerId="LiveId" clId="{C6040F8A-93E4-469D-8EFE-CC7ECCDDED02}" dt="2022-09-13T04:52:05.540" v="956" actId="478"/>
          <ac:spMkLst>
            <pc:docMk/>
            <pc:sldMk cId="1867778253" sldId="653"/>
            <ac:spMk id="3" creationId="{6906A26E-3D52-91BE-95A1-F1FFDFFDCCDC}"/>
          </ac:spMkLst>
        </pc:spChg>
        <pc:spChg chg="add mod">
          <ac:chgData name="伊健 杜" userId="e69aded81da48593" providerId="LiveId" clId="{C6040F8A-93E4-469D-8EFE-CC7ECCDDED02}" dt="2022-09-13T04:52:00.695" v="954"/>
          <ac:spMkLst>
            <pc:docMk/>
            <pc:sldMk cId="1867778253" sldId="653"/>
            <ac:spMk id="4" creationId="{FA9E33FB-AA6B-91D4-F347-FDD3BFD6AC84}"/>
          </ac:spMkLst>
        </pc:spChg>
        <pc:spChg chg="add mod">
          <ac:chgData name="伊健 杜" userId="e69aded81da48593" providerId="LiveId" clId="{C6040F8A-93E4-469D-8EFE-CC7ECCDDED02}" dt="2022-09-13T13:08:16.994" v="4008" actId="404"/>
          <ac:spMkLst>
            <pc:docMk/>
            <pc:sldMk cId="1867778253" sldId="653"/>
            <ac:spMk id="5" creationId="{7CC938D0-6606-3B07-C9AB-A78788D20862}"/>
          </ac:spMkLst>
        </pc:spChg>
        <pc:picChg chg="add mod">
          <ac:chgData name="伊健 杜" userId="e69aded81da48593" providerId="LiveId" clId="{C6040F8A-93E4-469D-8EFE-CC7ECCDDED02}" dt="2022-09-13T04:52:51.712" v="1026" actId="1076"/>
          <ac:picMkLst>
            <pc:docMk/>
            <pc:sldMk cId="1867778253" sldId="653"/>
            <ac:picMk id="5122" creationId="{D9EB4347-EAEC-CBD6-7B01-33BE6EB89370}"/>
          </ac:picMkLst>
        </pc:picChg>
        <pc:picChg chg="add mod">
          <ac:chgData name="伊健 杜" userId="e69aded81da48593" providerId="LiveId" clId="{C6040F8A-93E4-469D-8EFE-CC7ECCDDED02}" dt="2022-09-13T04:53:17.597" v="1031" actId="1076"/>
          <ac:picMkLst>
            <pc:docMk/>
            <pc:sldMk cId="1867778253" sldId="653"/>
            <ac:picMk id="5124" creationId="{3C4E4086-8E59-31E6-102B-2A20518D33A8}"/>
          </ac:picMkLst>
        </pc:picChg>
      </pc:sldChg>
      <pc:sldChg chg="addSp delSp modSp add mod modAnim">
        <pc:chgData name="伊健 杜" userId="e69aded81da48593" providerId="LiveId" clId="{C6040F8A-93E4-469D-8EFE-CC7ECCDDED02}" dt="2022-09-13T05:32:49.399" v="1789"/>
        <pc:sldMkLst>
          <pc:docMk/>
          <pc:sldMk cId="4243878875" sldId="654"/>
        </pc:sldMkLst>
        <pc:spChg chg="mod">
          <ac:chgData name="伊健 杜" userId="e69aded81da48593" providerId="LiveId" clId="{C6040F8A-93E4-469D-8EFE-CC7ECCDDED02}" dt="2022-09-13T05:32:49.399" v="1789"/>
          <ac:spMkLst>
            <pc:docMk/>
            <pc:sldMk cId="4243878875" sldId="654"/>
            <ac:spMk id="2" creationId="{E43308AD-6A93-8411-FA7C-C745D869DE70}"/>
          </ac:spMkLst>
        </pc:spChg>
        <pc:spChg chg="mod">
          <ac:chgData name="伊健 杜" userId="e69aded81da48593" providerId="LiveId" clId="{C6040F8A-93E4-469D-8EFE-CC7ECCDDED02}" dt="2022-09-13T05:32:49.399" v="1789"/>
          <ac:spMkLst>
            <pc:docMk/>
            <pc:sldMk cId="4243878875" sldId="654"/>
            <ac:spMk id="5" creationId="{84C2A4CD-5CA8-9066-B179-8808ECA33918}"/>
          </ac:spMkLst>
        </pc:spChg>
        <pc:spChg chg="add mod">
          <ac:chgData name="伊健 杜" userId="e69aded81da48593" providerId="LiveId" clId="{C6040F8A-93E4-469D-8EFE-CC7ECCDDED02}" dt="2022-09-13T04:59:10.239" v="1173" actId="164"/>
          <ac:spMkLst>
            <pc:docMk/>
            <pc:sldMk cId="4243878875" sldId="654"/>
            <ac:spMk id="6" creationId="{ACEB37A2-7191-83D4-2E18-5D2B4229FF18}"/>
          </ac:spMkLst>
        </pc:spChg>
        <pc:spChg chg="add mod">
          <ac:chgData name="伊健 杜" userId="e69aded81da48593" providerId="LiveId" clId="{C6040F8A-93E4-469D-8EFE-CC7ECCDDED02}" dt="2022-09-13T04:59:10.239" v="1173" actId="164"/>
          <ac:spMkLst>
            <pc:docMk/>
            <pc:sldMk cId="4243878875" sldId="654"/>
            <ac:spMk id="7" creationId="{74122214-A272-E8CA-8C87-461F25D7198E}"/>
          </ac:spMkLst>
        </pc:spChg>
        <pc:spChg chg="add mod">
          <ac:chgData name="伊健 杜" userId="e69aded81da48593" providerId="LiveId" clId="{C6040F8A-93E4-469D-8EFE-CC7ECCDDED02}" dt="2022-09-13T04:59:10.239" v="1173" actId="164"/>
          <ac:spMkLst>
            <pc:docMk/>
            <pc:sldMk cId="4243878875" sldId="654"/>
            <ac:spMk id="8" creationId="{F4A3FEDD-EA85-AD26-7DB0-811870DC236F}"/>
          </ac:spMkLst>
        </pc:spChg>
        <pc:grpChg chg="add mod">
          <ac:chgData name="伊健 杜" userId="e69aded81da48593" providerId="LiveId" clId="{C6040F8A-93E4-469D-8EFE-CC7ECCDDED02}" dt="2022-09-13T04:59:10.239" v="1173" actId="164"/>
          <ac:grpSpMkLst>
            <pc:docMk/>
            <pc:sldMk cId="4243878875" sldId="654"/>
            <ac:grpSpMk id="9" creationId="{31E943C5-8109-AA95-5E19-7402C92BFAEB}"/>
          </ac:grpSpMkLst>
        </pc:grpChg>
        <pc:picChg chg="add mod">
          <ac:chgData name="伊健 杜" userId="e69aded81da48593" providerId="LiveId" clId="{C6040F8A-93E4-469D-8EFE-CC7ECCDDED02}" dt="2022-09-13T04:59:10.239" v="1173" actId="164"/>
          <ac:picMkLst>
            <pc:docMk/>
            <pc:sldMk cId="4243878875" sldId="654"/>
            <ac:picMk id="3" creationId="{431BEC39-1A84-27B6-E545-C7DB64F9BE6E}"/>
          </ac:picMkLst>
        </pc:picChg>
        <pc:picChg chg="del">
          <ac:chgData name="伊健 杜" userId="e69aded81da48593" providerId="LiveId" clId="{C6040F8A-93E4-469D-8EFE-CC7ECCDDED02}" dt="2022-09-13T04:56:13.936" v="1132" actId="478"/>
          <ac:picMkLst>
            <pc:docMk/>
            <pc:sldMk cId="4243878875" sldId="654"/>
            <ac:picMk id="4098" creationId="{63D2C53E-0EF2-577A-B6E6-7CF4BD1ED990}"/>
          </ac:picMkLst>
        </pc:picChg>
        <pc:picChg chg="del">
          <ac:chgData name="伊健 杜" userId="e69aded81da48593" providerId="LiveId" clId="{C6040F8A-93E4-469D-8EFE-CC7ECCDDED02}" dt="2022-09-13T04:56:13.936" v="1132" actId="478"/>
          <ac:picMkLst>
            <pc:docMk/>
            <pc:sldMk cId="4243878875" sldId="654"/>
            <ac:picMk id="4100" creationId="{BDEAE448-4908-6B62-9DD5-100D89E0561B}"/>
          </ac:picMkLst>
        </pc:picChg>
        <pc:picChg chg="add mod">
          <ac:chgData name="伊健 杜" userId="e69aded81da48593" providerId="LiveId" clId="{C6040F8A-93E4-469D-8EFE-CC7ECCDDED02}" dt="2022-09-13T04:59:10.239" v="1173" actId="164"/>
          <ac:picMkLst>
            <pc:docMk/>
            <pc:sldMk cId="4243878875" sldId="654"/>
            <ac:picMk id="6146" creationId="{A04C0204-25F9-90AD-B7F7-102C577B1ABA}"/>
          </ac:picMkLst>
        </pc:picChg>
        <pc:picChg chg="add mod">
          <ac:chgData name="伊健 杜" userId="e69aded81da48593" providerId="LiveId" clId="{C6040F8A-93E4-469D-8EFE-CC7ECCDDED02}" dt="2022-09-13T04:59:10.239" v="1173" actId="164"/>
          <ac:picMkLst>
            <pc:docMk/>
            <pc:sldMk cId="4243878875" sldId="654"/>
            <ac:picMk id="6148" creationId="{E37074D6-D2B5-4AFC-94CE-7E6976D8200D}"/>
          </ac:picMkLst>
        </pc:picChg>
        <pc:picChg chg="add mod">
          <ac:chgData name="伊健 杜" userId="e69aded81da48593" providerId="LiveId" clId="{C6040F8A-93E4-469D-8EFE-CC7ECCDDED02}" dt="2022-09-13T04:59:10.239" v="1173" actId="164"/>
          <ac:picMkLst>
            <pc:docMk/>
            <pc:sldMk cId="4243878875" sldId="654"/>
            <ac:picMk id="6150" creationId="{8DA5767A-A4A7-A333-678C-CBC6A930762A}"/>
          </ac:picMkLst>
        </pc:picChg>
      </pc:sldChg>
      <pc:sldChg chg="addSp delSp modSp add mod">
        <pc:chgData name="伊健 杜" userId="e69aded81da48593" providerId="LiveId" clId="{C6040F8A-93E4-469D-8EFE-CC7ECCDDED02}" dt="2022-09-13T05:32:49.399" v="1789"/>
        <pc:sldMkLst>
          <pc:docMk/>
          <pc:sldMk cId="868507049" sldId="655"/>
        </pc:sldMkLst>
        <pc:spChg chg="mod">
          <ac:chgData name="伊健 杜" userId="e69aded81da48593" providerId="LiveId" clId="{C6040F8A-93E4-469D-8EFE-CC7ECCDDED02}" dt="2022-09-13T05:32:49.399" v="1789"/>
          <ac:spMkLst>
            <pc:docMk/>
            <pc:sldMk cId="868507049" sldId="655"/>
            <ac:spMk id="3" creationId="{D96D2033-17C8-C63E-9D32-738A7719A81F}"/>
          </ac:spMkLst>
        </pc:spChg>
        <pc:picChg chg="add mod">
          <ac:chgData name="伊健 杜" userId="e69aded81da48593" providerId="LiveId" clId="{C6040F8A-93E4-469D-8EFE-CC7ECCDDED02}" dt="2022-09-13T05:08:14.808" v="1265" actId="1076"/>
          <ac:picMkLst>
            <pc:docMk/>
            <pc:sldMk cId="868507049" sldId="655"/>
            <ac:picMk id="4" creationId="{179C6E0B-FD2B-A7E9-C247-EAF35D3A86CB}"/>
          </ac:picMkLst>
        </pc:picChg>
        <pc:picChg chg="add mod">
          <ac:chgData name="伊健 杜" userId="e69aded81da48593" providerId="LiveId" clId="{C6040F8A-93E4-469D-8EFE-CC7ECCDDED02}" dt="2022-09-13T05:08:21.216" v="1268" actId="1076"/>
          <ac:picMkLst>
            <pc:docMk/>
            <pc:sldMk cId="868507049" sldId="655"/>
            <ac:picMk id="5" creationId="{561DCF3E-EAAF-6450-37F8-4260B9563555}"/>
          </ac:picMkLst>
        </pc:picChg>
        <pc:picChg chg="del">
          <ac:chgData name="伊健 杜" userId="e69aded81da48593" providerId="LiveId" clId="{C6040F8A-93E4-469D-8EFE-CC7ECCDDED02}" dt="2022-09-13T05:07:50.136" v="1262" actId="478"/>
          <ac:picMkLst>
            <pc:docMk/>
            <pc:sldMk cId="868507049" sldId="655"/>
            <ac:picMk id="3074" creationId="{A0A9DE1D-7033-3C96-DA7D-B4F837E313F1}"/>
          </ac:picMkLst>
        </pc:picChg>
      </pc:sldChg>
      <pc:sldChg chg="delSp modSp new mod">
        <pc:chgData name="伊健 杜" userId="e69aded81da48593" providerId="LiveId" clId="{C6040F8A-93E4-469D-8EFE-CC7ECCDDED02}" dt="2022-09-13T12:22:17.220" v="3357"/>
        <pc:sldMkLst>
          <pc:docMk/>
          <pc:sldMk cId="1672288559" sldId="656"/>
        </pc:sldMkLst>
        <pc:spChg chg="mod">
          <ac:chgData name="伊健 杜" userId="e69aded81da48593" providerId="LiveId" clId="{C6040F8A-93E4-469D-8EFE-CC7ECCDDED02}" dt="2022-09-13T12:22:17.220" v="3357"/>
          <ac:spMkLst>
            <pc:docMk/>
            <pc:sldMk cId="1672288559" sldId="656"/>
            <ac:spMk id="2" creationId="{B4BECD35-4F96-B9CB-32A1-FF438E76AEF4}"/>
          </ac:spMkLst>
        </pc:spChg>
        <pc:spChg chg="del">
          <ac:chgData name="伊健 杜" userId="e69aded81da48593" providerId="LiveId" clId="{C6040F8A-93E4-469D-8EFE-CC7ECCDDED02}" dt="2022-09-13T05:26:47.560" v="1505" actId="478"/>
          <ac:spMkLst>
            <pc:docMk/>
            <pc:sldMk cId="1672288559" sldId="656"/>
            <ac:spMk id="3" creationId="{C4356440-E760-BED1-7D80-EFFC72911089}"/>
          </ac:spMkLst>
        </pc:spChg>
      </pc:sldChg>
      <pc:sldChg chg="addSp delSp modSp new mod modAnim">
        <pc:chgData name="伊健 杜" userId="e69aded81da48593" providerId="LiveId" clId="{C6040F8A-93E4-469D-8EFE-CC7ECCDDED02}" dt="2022-09-13T05:32:49.399" v="1789"/>
        <pc:sldMkLst>
          <pc:docMk/>
          <pc:sldMk cId="3167562931" sldId="657"/>
        </pc:sldMkLst>
        <pc:spChg chg="mod">
          <ac:chgData name="伊健 杜" userId="e69aded81da48593" providerId="LiveId" clId="{C6040F8A-93E4-469D-8EFE-CC7ECCDDED02}" dt="2022-09-13T05:32:49.399" v="1789"/>
          <ac:spMkLst>
            <pc:docMk/>
            <pc:sldMk cId="3167562931" sldId="657"/>
            <ac:spMk id="2" creationId="{8115EBB0-05A6-86EF-7B68-1A44F2E929E9}"/>
          </ac:spMkLst>
        </pc:spChg>
        <pc:spChg chg="del">
          <ac:chgData name="伊健 杜" userId="e69aded81da48593" providerId="LiveId" clId="{C6040F8A-93E4-469D-8EFE-CC7ECCDDED02}" dt="2022-09-13T05:27:04.703" v="1508" actId="478"/>
          <ac:spMkLst>
            <pc:docMk/>
            <pc:sldMk cId="3167562931" sldId="657"/>
            <ac:spMk id="3" creationId="{C35DBC4B-BAB6-84C9-C7F0-411C3B62B2CE}"/>
          </ac:spMkLst>
        </pc:spChg>
        <pc:spChg chg="add mod">
          <ac:chgData name="伊健 杜" userId="e69aded81da48593" providerId="LiveId" clId="{C6040F8A-93E4-469D-8EFE-CC7ECCDDED02}" dt="2022-09-13T05:28:43.366" v="1550" actId="1076"/>
          <ac:spMkLst>
            <pc:docMk/>
            <pc:sldMk cId="3167562931" sldId="657"/>
            <ac:spMk id="4" creationId="{1FF3443A-B93D-2C4C-5217-6A9071E1164D}"/>
          </ac:spMkLst>
        </pc:spChg>
        <pc:spChg chg="add mod">
          <ac:chgData name="伊健 杜" userId="e69aded81da48593" providerId="LiveId" clId="{C6040F8A-93E4-469D-8EFE-CC7ECCDDED02}" dt="2022-09-13T05:31:29.146" v="1665" actId="1076"/>
          <ac:spMkLst>
            <pc:docMk/>
            <pc:sldMk cId="3167562931" sldId="657"/>
            <ac:spMk id="5" creationId="{99BEEB91-E4F1-1F1A-06C6-AB7FFC508730}"/>
          </ac:spMkLst>
        </pc:spChg>
      </pc:sldChg>
      <pc:sldChg chg="addSp delSp modSp new mod">
        <pc:chgData name="伊健 杜" userId="e69aded81da48593" providerId="LiveId" clId="{C6040F8A-93E4-469D-8EFE-CC7ECCDDED02}" dt="2022-09-13T05:32:49.399" v="1789"/>
        <pc:sldMkLst>
          <pc:docMk/>
          <pc:sldMk cId="2032501319" sldId="658"/>
        </pc:sldMkLst>
        <pc:spChg chg="del">
          <ac:chgData name="伊健 杜" userId="e69aded81da48593" providerId="LiveId" clId="{C6040F8A-93E4-469D-8EFE-CC7ECCDDED02}" dt="2022-09-13T05:30:23.920" v="1606" actId="478"/>
          <ac:spMkLst>
            <pc:docMk/>
            <pc:sldMk cId="2032501319" sldId="658"/>
            <ac:spMk id="2" creationId="{E1FF7316-D63A-250F-35E8-7C3632CCC136}"/>
          </ac:spMkLst>
        </pc:spChg>
        <pc:spChg chg="del">
          <ac:chgData name="伊健 杜" userId="e69aded81da48593" providerId="LiveId" clId="{C6040F8A-93E4-469D-8EFE-CC7ECCDDED02}" dt="2022-09-13T05:30:23.920" v="1606" actId="478"/>
          <ac:spMkLst>
            <pc:docMk/>
            <pc:sldMk cId="2032501319" sldId="658"/>
            <ac:spMk id="3" creationId="{16ECBABC-1F12-1816-F01A-B3F973DCCDAB}"/>
          </ac:spMkLst>
        </pc:spChg>
        <pc:spChg chg="add mod">
          <ac:chgData name="伊健 杜" userId="e69aded81da48593" providerId="LiveId" clId="{C6040F8A-93E4-469D-8EFE-CC7ECCDDED02}" dt="2022-09-13T05:31:17.035" v="1662" actId="1076"/>
          <ac:spMkLst>
            <pc:docMk/>
            <pc:sldMk cId="2032501319" sldId="658"/>
            <ac:spMk id="6" creationId="{70FEC0D2-A5ED-A9D7-01DE-25045D0163DB}"/>
          </ac:spMkLst>
        </pc:spChg>
        <pc:spChg chg="add mod">
          <ac:chgData name="伊健 杜" userId="e69aded81da48593" providerId="LiveId" clId="{C6040F8A-93E4-469D-8EFE-CC7ECCDDED02}" dt="2022-09-13T05:32:49.399" v="1789"/>
          <ac:spMkLst>
            <pc:docMk/>
            <pc:sldMk cId="2032501319" sldId="658"/>
            <ac:spMk id="7" creationId="{91490DDA-BC3E-E661-8B01-EBEA20E3EE44}"/>
          </ac:spMkLst>
        </pc:spChg>
        <pc:picChg chg="add mod">
          <ac:chgData name="伊健 杜" userId="e69aded81da48593" providerId="LiveId" clId="{C6040F8A-93E4-469D-8EFE-CC7ECCDDED02}" dt="2022-09-13T05:30:32.846" v="1608" actId="1076"/>
          <ac:picMkLst>
            <pc:docMk/>
            <pc:sldMk cId="2032501319" sldId="658"/>
            <ac:picMk id="4" creationId="{080FFDEA-DFFE-A654-DC54-0719E974E6CA}"/>
          </ac:picMkLst>
        </pc:picChg>
        <pc:picChg chg="add mod">
          <ac:chgData name="伊健 杜" userId="e69aded81da48593" providerId="LiveId" clId="{C6040F8A-93E4-469D-8EFE-CC7ECCDDED02}" dt="2022-09-13T05:30:42.556" v="1611" actId="196"/>
          <ac:picMkLst>
            <pc:docMk/>
            <pc:sldMk cId="2032501319" sldId="658"/>
            <ac:picMk id="5" creationId="{58A7BF11-70E9-B421-FA72-5AF5387289C1}"/>
          </ac:picMkLst>
        </pc:picChg>
      </pc:sldChg>
      <pc:sldChg chg="addSp delSp modSp add mod">
        <pc:chgData name="伊健 杜" userId="e69aded81da48593" providerId="LiveId" clId="{C6040F8A-93E4-469D-8EFE-CC7ECCDDED02}" dt="2022-09-13T13:33:15.232" v="4269" actId="1076"/>
        <pc:sldMkLst>
          <pc:docMk/>
          <pc:sldMk cId="1648479377" sldId="659"/>
        </pc:sldMkLst>
        <pc:spChg chg="del">
          <ac:chgData name="伊健 杜" userId="e69aded81da48593" providerId="LiveId" clId="{C6040F8A-93E4-469D-8EFE-CC7ECCDDED02}" dt="2022-09-13T05:35:06.225" v="1817" actId="478"/>
          <ac:spMkLst>
            <pc:docMk/>
            <pc:sldMk cId="1648479377" sldId="659"/>
            <ac:spMk id="2" creationId="{402E3CDD-098B-E392-78B9-98BC5B35EAFE}"/>
          </ac:spMkLst>
        </pc:spChg>
        <pc:spChg chg="add del mod">
          <ac:chgData name="伊健 杜" userId="e69aded81da48593" providerId="LiveId" clId="{C6040F8A-93E4-469D-8EFE-CC7ECCDDED02}" dt="2022-09-13T11:04:47.927" v="2058" actId="478"/>
          <ac:spMkLst>
            <pc:docMk/>
            <pc:sldMk cId="1648479377" sldId="659"/>
            <ac:spMk id="2" creationId="{ADE1E213-FF86-EEF5-EF3B-48AB2749153D}"/>
          </ac:spMkLst>
        </pc:spChg>
        <pc:spChg chg="add mod">
          <ac:chgData name="伊健 杜" userId="e69aded81da48593" providerId="LiveId" clId="{C6040F8A-93E4-469D-8EFE-CC7ECCDDED02}" dt="2022-09-13T13:33:15.232" v="4269" actId="1076"/>
          <ac:spMkLst>
            <pc:docMk/>
            <pc:sldMk cId="1648479377" sldId="659"/>
            <ac:spMk id="3" creationId="{D512AA16-313A-18E4-8338-254182E172C2}"/>
          </ac:spMkLst>
        </pc:spChg>
        <pc:spChg chg="del">
          <ac:chgData name="伊健 杜" userId="e69aded81da48593" providerId="LiveId" clId="{C6040F8A-93E4-469D-8EFE-CC7ECCDDED02}" dt="2022-09-13T05:35:06.225" v="1817" actId="478"/>
          <ac:spMkLst>
            <pc:docMk/>
            <pc:sldMk cId="1648479377" sldId="659"/>
            <ac:spMk id="3" creationId="{F381C70A-9A92-3A3B-7426-F41CF6D0669F}"/>
          </ac:spMkLst>
        </pc:spChg>
        <pc:spChg chg="mod">
          <ac:chgData name="伊健 杜" userId="e69aded81da48593" providerId="LiveId" clId="{C6040F8A-93E4-469D-8EFE-CC7ECCDDED02}" dt="2022-09-13T13:33:12.883" v="4268" actId="1076"/>
          <ac:spMkLst>
            <pc:docMk/>
            <pc:sldMk cId="1648479377" sldId="659"/>
            <ac:spMk id="4" creationId="{E349234E-2F9B-8B8E-47DA-329F75BF2F09}"/>
          </ac:spMkLst>
        </pc:spChg>
        <pc:spChg chg="del">
          <ac:chgData name="伊健 杜" userId="e69aded81da48593" providerId="LiveId" clId="{C6040F8A-93E4-469D-8EFE-CC7ECCDDED02}" dt="2022-09-13T05:35:06.225" v="1817" actId="478"/>
          <ac:spMkLst>
            <pc:docMk/>
            <pc:sldMk cId="1648479377" sldId="659"/>
            <ac:spMk id="5" creationId="{A4780266-C923-A3E1-71E5-EC7001FCF371}"/>
          </ac:spMkLst>
        </pc:spChg>
        <pc:spChg chg="add del">
          <ac:chgData name="伊健 杜" userId="e69aded81da48593" providerId="LiveId" clId="{C6040F8A-93E4-469D-8EFE-CC7ECCDDED02}" dt="2022-09-13T13:33:03.284" v="4261"/>
          <ac:spMkLst>
            <pc:docMk/>
            <pc:sldMk cId="1648479377" sldId="659"/>
            <ac:spMk id="5" creationId="{EACD1E4B-BEB6-FB90-713E-7ACA889348D8}"/>
          </ac:spMkLst>
        </pc:spChg>
        <pc:spChg chg="del">
          <ac:chgData name="伊健 杜" userId="e69aded81da48593" providerId="LiveId" clId="{C6040F8A-93E4-469D-8EFE-CC7ECCDDED02}" dt="2022-09-13T05:35:06.225" v="1817" actId="478"/>
          <ac:spMkLst>
            <pc:docMk/>
            <pc:sldMk cId="1648479377" sldId="659"/>
            <ac:spMk id="6" creationId="{A59155A5-2CC7-A361-7FB6-0D7899B54486}"/>
          </ac:spMkLst>
        </pc:spChg>
        <pc:spChg chg="del">
          <ac:chgData name="伊健 杜" userId="e69aded81da48593" providerId="LiveId" clId="{C6040F8A-93E4-469D-8EFE-CC7ECCDDED02}" dt="2022-09-13T05:35:06.225" v="1817" actId="478"/>
          <ac:spMkLst>
            <pc:docMk/>
            <pc:sldMk cId="1648479377" sldId="659"/>
            <ac:spMk id="7" creationId="{7693E7DD-FBB2-0EFB-A141-97B92E3DFE72}"/>
          </ac:spMkLst>
        </pc:spChg>
        <pc:picChg chg="add mod">
          <ac:chgData name="伊健 杜" userId="e69aded81da48593" providerId="LiveId" clId="{C6040F8A-93E4-469D-8EFE-CC7ECCDDED02}" dt="2022-09-13T11:12:13.759" v="2065" actId="1076"/>
          <ac:picMkLst>
            <pc:docMk/>
            <pc:sldMk cId="1648479377" sldId="659"/>
            <ac:picMk id="1026" creationId="{203B99ED-C7B0-4293-BA2D-AA8223AACFF8}"/>
          </ac:picMkLst>
        </pc:picChg>
        <pc:picChg chg="del">
          <ac:chgData name="伊健 杜" userId="e69aded81da48593" providerId="LiveId" clId="{C6040F8A-93E4-469D-8EFE-CC7ECCDDED02}" dt="2022-09-13T05:35:06.225" v="1817" actId="478"/>
          <ac:picMkLst>
            <pc:docMk/>
            <pc:sldMk cId="1648479377" sldId="659"/>
            <ac:picMk id="9218" creationId="{BF9C691D-B9BD-B9DF-4B53-193D13715381}"/>
          </ac:picMkLst>
        </pc:picChg>
        <pc:picChg chg="del">
          <ac:chgData name="伊健 杜" userId="e69aded81da48593" providerId="LiveId" clId="{C6040F8A-93E4-469D-8EFE-CC7ECCDDED02}" dt="2022-09-13T05:35:06.225" v="1817" actId="478"/>
          <ac:picMkLst>
            <pc:docMk/>
            <pc:sldMk cId="1648479377" sldId="659"/>
            <ac:picMk id="9220" creationId="{E9FDBFCA-C720-6272-89F3-E6AAE2981711}"/>
          </ac:picMkLst>
        </pc:picChg>
        <pc:picChg chg="del">
          <ac:chgData name="伊健 杜" userId="e69aded81da48593" providerId="LiveId" clId="{C6040F8A-93E4-469D-8EFE-CC7ECCDDED02}" dt="2022-09-13T05:35:06.225" v="1817" actId="478"/>
          <ac:picMkLst>
            <pc:docMk/>
            <pc:sldMk cId="1648479377" sldId="659"/>
            <ac:picMk id="9222" creationId="{70CE5B74-0D51-3F47-7AE7-676FA975DBD5}"/>
          </ac:picMkLst>
        </pc:picChg>
      </pc:sldChg>
      <pc:sldChg chg="addSp delSp modSp new mod">
        <pc:chgData name="伊健 杜" userId="e69aded81da48593" providerId="LiveId" clId="{C6040F8A-93E4-469D-8EFE-CC7ECCDDED02}" dt="2022-09-13T12:22:17.220" v="3357"/>
        <pc:sldMkLst>
          <pc:docMk/>
          <pc:sldMk cId="26340709" sldId="660"/>
        </pc:sldMkLst>
        <pc:spChg chg="del">
          <ac:chgData name="伊健 杜" userId="e69aded81da48593" providerId="LiveId" clId="{C6040F8A-93E4-469D-8EFE-CC7ECCDDED02}" dt="2022-09-13T10:40:40.451" v="1825" actId="478"/>
          <ac:spMkLst>
            <pc:docMk/>
            <pc:sldMk cId="26340709" sldId="660"/>
            <ac:spMk id="2" creationId="{EC8A082F-F1B2-1798-89DF-098A6557E296}"/>
          </ac:spMkLst>
        </pc:spChg>
        <pc:spChg chg="del">
          <ac:chgData name="伊健 杜" userId="e69aded81da48593" providerId="LiveId" clId="{C6040F8A-93E4-469D-8EFE-CC7ECCDDED02}" dt="2022-09-13T10:40:40.451" v="1825" actId="478"/>
          <ac:spMkLst>
            <pc:docMk/>
            <pc:sldMk cId="26340709" sldId="660"/>
            <ac:spMk id="3" creationId="{896BAAA6-1A54-14D0-D157-D5AE3CD476FA}"/>
          </ac:spMkLst>
        </pc:spChg>
        <pc:spChg chg="add mod">
          <ac:chgData name="伊健 杜" userId="e69aded81da48593" providerId="LiveId" clId="{C6040F8A-93E4-469D-8EFE-CC7ECCDDED02}" dt="2022-09-13T10:40:43.481" v="1827" actId="1076"/>
          <ac:spMkLst>
            <pc:docMk/>
            <pc:sldMk cId="26340709" sldId="660"/>
            <ac:spMk id="4" creationId="{0F406965-E9F0-7052-72EC-1750D1AB92E4}"/>
          </ac:spMkLst>
        </pc:spChg>
        <pc:spChg chg="add mod">
          <ac:chgData name="伊健 杜" userId="e69aded81da48593" providerId="LiveId" clId="{C6040F8A-93E4-469D-8EFE-CC7ECCDDED02}" dt="2022-09-13T12:22:17.220" v="3357"/>
          <ac:spMkLst>
            <pc:docMk/>
            <pc:sldMk cId="26340709" sldId="660"/>
            <ac:spMk id="5" creationId="{F38F7F72-304C-00F7-202C-6301338E3B6A}"/>
          </ac:spMkLst>
        </pc:spChg>
      </pc:sldChg>
      <pc:sldChg chg="addSp delSp modSp new mod">
        <pc:chgData name="伊健 杜" userId="e69aded81da48593" providerId="LiveId" clId="{C6040F8A-93E4-469D-8EFE-CC7ECCDDED02}" dt="2022-09-13T13:33:40.808" v="4284" actId="1076"/>
        <pc:sldMkLst>
          <pc:docMk/>
          <pc:sldMk cId="3638744398" sldId="661"/>
        </pc:sldMkLst>
        <pc:spChg chg="del">
          <ac:chgData name="伊健 杜" userId="e69aded81da48593" providerId="LiveId" clId="{C6040F8A-93E4-469D-8EFE-CC7ECCDDED02}" dt="2022-09-13T11:14:23.124" v="2122" actId="478"/>
          <ac:spMkLst>
            <pc:docMk/>
            <pc:sldMk cId="3638744398" sldId="661"/>
            <ac:spMk id="2" creationId="{4409D1A5-69B3-F871-6ABE-3B0FABDE990F}"/>
          </ac:spMkLst>
        </pc:spChg>
        <pc:spChg chg="del">
          <ac:chgData name="伊健 杜" userId="e69aded81da48593" providerId="LiveId" clId="{C6040F8A-93E4-469D-8EFE-CC7ECCDDED02}" dt="2022-09-13T11:14:23.124" v="2122" actId="478"/>
          <ac:spMkLst>
            <pc:docMk/>
            <pc:sldMk cId="3638744398" sldId="661"/>
            <ac:spMk id="3" creationId="{336A831B-E7EF-A92C-0EFD-F5383959B439}"/>
          </ac:spMkLst>
        </pc:spChg>
        <pc:spChg chg="add mod">
          <ac:chgData name="伊健 杜" userId="e69aded81da48593" providerId="LiveId" clId="{C6040F8A-93E4-469D-8EFE-CC7ECCDDED02}" dt="2022-09-13T13:33:40.808" v="4284" actId="1076"/>
          <ac:spMkLst>
            <pc:docMk/>
            <pc:sldMk cId="3638744398" sldId="661"/>
            <ac:spMk id="4" creationId="{588C8E97-7FB2-D78A-28AD-AEE8CDB7B5AD}"/>
          </ac:spMkLst>
        </pc:spChg>
        <pc:picChg chg="add mod">
          <ac:chgData name="伊健 杜" userId="e69aded81da48593" providerId="LiveId" clId="{C6040F8A-93E4-469D-8EFE-CC7ECCDDED02}" dt="2022-09-13T13:33:33.648" v="4282" actId="1076"/>
          <ac:picMkLst>
            <pc:docMk/>
            <pc:sldMk cId="3638744398" sldId="661"/>
            <ac:picMk id="2050" creationId="{5B1EA8F9-1356-7DEB-E74D-A9E806AD1C6D}"/>
          </ac:picMkLst>
        </pc:picChg>
      </pc:sldChg>
      <pc:sldChg chg="addSp delSp modSp new mod">
        <pc:chgData name="伊健 杜" userId="e69aded81da48593" providerId="LiveId" clId="{C6040F8A-93E4-469D-8EFE-CC7ECCDDED02}" dt="2022-09-13T13:33:57.219" v="4290" actId="1076"/>
        <pc:sldMkLst>
          <pc:docMk/>
          <pc:sldMk cId="2132249025" sldId="662"/>
        </pc:sldMkLst>
        <pc:spChg chg="mod">
          <ac:chgData name="伊健 杜" userId="e69aded81da48593" providerId="LiveId" clId="{C6040F8A-93E4-469D-8EFE-CC7ECCDDED02}" dt="2022-09-13T13:33:57.219" v="4290" actId="1076"/>
          <ac:spMkLst>
            <pc:docMk/>
            <pc:sldMk cId="2132249025" sldId="662"/>
            <ac:spMk id="2" creationId="{931E47DB-4FAB-624C-7C55-B43634F3EA99}"/>
          </ac:spMkLst>
        </pc:spChg>
        <pc:spChg chg="del">
          <ac:chgData name="伊健 杜" userId="e69aded81da48593" providerId="LiveId" clId="{C6040F8A-93E4-469D-8EFE-CC7ECCDDED02}" dt="2022-09-13T11:15:20.643" v="2149" actId="478"/>
          <ac:spMkLst>
            <pc:docMk/>
            <pc:sldMk cId="2132249025" sldId="662"/>
            <ac:spMk id="3" creationId="{6D125D5F-B608-707C-B851-28E3D62E6A54}"/>
          </ac:spMkLst>
        </pc:spChg>
        <pc:picChg chg="add mod">
          <ac:chgData name="伊健 杜" userId="e69aded81da48593" providerId="LiveId" clId="{C6040F8A-93E4-469D-8EFE-CC7ECCDDED02}" dt="2022-09-13T11:15:24.403" v="2152" actId="14100"/>
          <ac:picMkLst>
            <pc:docMk/>
            <pc:sldMk cId="2132249025" sldId="662"/>
            <ac:picMk id="3074" creationId="{CED04215-4154-74A8-7D32-A8595F97CCEC}"/>
          </ac:picMkLst>
        </pc:picChg>
      </pc:sldChg>
      <pc:sldChg chg="addSp delSp modSp add mod">
        <pc:chgData name="伊健 杜" userId="e69aded81da48593" providerId="LiveId" clId="{C6040F8A-93E4-469D-8EFE-CC7ECCDDED02}" dt="2022-09-13T13:34:09.918" v="4297" actId="27636"/>
        <pc:sldMkLst>
          <pc:docMk/>
          <pc:sldMk cId="2270182881" sldId="663"/>
        </pc:sldMkLst>
        <pc:spChg chg="mod">
          <ac:chgData name="伊健 杜" userId="e69aded81da48593" providerId="LiveId" clId="{C6040F8A-93E4-469D-8EFE-CC7ECCDDED02}" dt="2022-09-13T13:34:09.918" v="4297" actId="27636"/>
          <ac:spMkLst>
            <pc:docMk/>
            <pc:sldMk cId="2270182881" sldId="663"/>
            <ac:spMk id="2" creationId="{931E47DB-4FAB-624C-7C55-B43634F3EA99}"/>
          </ac:spMkLst>
        </pc:spChg>
        <pc:picChg chg="del">
          <ac:chgData name="伊健 杜" userId="e69aded81da48593" providerId="LiveId" clId="{C6040F8A-93E4-469D-8EFE-CC7ECCDDED02}" dt="2022-09-13T11:15:58.300" v="2166" actId="478"/>
          <ac:picMkLst>
            <pc:docMk/>
            <pc:sldMk cId="2270182881" sldId="663"/>
            <ac:picMk id="3074" creationId="{CED04215-4154-74A8-7D32-A8595F97CCEC}"/>
          </ac:picMkLst>
        </pc:picChg>
        <pc:picChg chg="add mod">
          <ac:chgData name="伊健 杜" userId="e69aded81da48593" providerId="LiveId" clId="{C6040F8A-93E4-469D-8EFE-CC7ECCDDED02}" dt="2022-09-13T11:16:05.980" v="2171" actId="1076"/>
          <ac:picMkLst>
            <pc:docMk/>
            <pc:sldMk cId="2270182881" sldId="663"/>
            <ac:picMk id="4098" creationId="{73C2CB48-F992-E217-C306-325DFBEDCB91}"/>
          </ac:picMkLst>
        </pc:picChg>
      </pc:sldChg>
      <pc:sldChg chg="addSp delSp modSp new mod">
        <pc:chgData name="伊健 杜" userId="e69aded81da48593" providerId="LiveId" clId="{C6040F8A-93E4-469D-8EFE-CC7ECCDDED02}" dt="2022-09-13T13:34:27.336" v="4304" actId="1076"/>
        <pc:sldMkLst>
          <pc:docMk/>
          <pc:sldMk cId="667217459" sldId="664"/>
        </pc:sldMkLst>
        <pc:spChg chg="mod">
          <ac:chgData name="伊健 杜" userId="e69aded81da48593" providerId="LiveId" clId="{C6040F8A-93E4-469D-8EFE-CC7ECCDDED02}" dt="2022-09-13T13:34:27.336" v="4304" actId="1076"/>
          <ac:spMkLst>
            <pc:docMk/>
            <pc:sldMk cId="667217459" sldId="664"/>
            <ac:spMk id="2" creationId="{14CE53D1-02A9-F69A-D527-16B6F707BD80}"/>
          </ac:spMkLst>
        </pc:spChg>
        <pc:spChg chg="del">
          <ac:chgData name="伊健 杜" userId="e69aded81da48593" providerId="LiveId" clId="{C6040F8A-93E4-469D-8EFE-CC7ECCDDED02}" dt="2022-09-13T11:16:45.819" v="2186" actId="478"/>
          <ac:spMkLst>
            <pc:docMk/>
            <pc:sldMk cId="667217459" sldId="664"/>
            <ac:spMk id="3" creationId="{0A60F9F6-F11E-2261-4597-7FD762B7BB7D}"/>
          </ac:spMkLst>
        </pc:spChg>
        <pc:spChg chg="add del">
          <ac:chgData name="伊健 杜" userId="e69aded81da48593" providerId="LiveId" clId="{C6040F8A-93E4-469D-8EFE-CC7ECCDDED02}" dt="2022-09-13T13:34:23.360" v="4300"/>
          <ac:spMkLst>
            <pc:docMk/>
            <pc:sldMk cId="667217459" sldId="664"/>
            <ac:spMk id="4" creationId="{29588EBA-CF73-08E6-72EC-C261F5A603EA}"/>
          </ac:spMkLst>
        </pc:spChg>
        <pc:picChg chg="add mod">
          <ac:chgData name="伊健 杜" userId="e69aded81da48593" providerId="LiveId" clId="{C6040F8A-93E4-469D-8EFE-CC7ECCDDED02}" dt="2022-09-13T11:16:48.213" v="2188" actId="1076"/>
          <ac:picMkLst>
            <pc:docMk/>
            <pc:sldMk cId="667217459" sldId="664"/>
            <ac:picMk id="5122" creationId="{0C1A48CB-03F2-8620-1FAB-578D4C66C6F4}"/>
          </ac:picMkLst>
        </pc:picChg>
      </pc:sldChg>
      <pc:sldChg chg="addSp delSp modSp new mod ord">
        <pc:chgData name="伊健 杜" userId="e69aded81da48593" providerId="LiveId" clId="{C6040F8A-93E4-469D-8EFE-CC7ECCDDED02}" dt="2022-09-13T11:44:48.719" v="2769"/>
        <pc:sldMkLst>
          <pc:docMk/>
          <pc:sldMk cId="375270347" sldId="665"/>
        </pc:sldMkLst>
        <pc:spChg chg="del">
          <ac:chgData name="伊健 杜" userId="e69aded81da48593" providerId="LiveId" clId="{C6040F8A-93E4-469D-8EFE-CC7ECCDDED02}" dt="2022-09-13T11:19:08.152" v="2319" actId="478"/>
          <ac:spMkLst>
            <pc:docMk/>
            <pc:sldMk cId="375270347" sldId="665"/>
            <ac:spMk id="2" creationId="{FBDAD725-06F7-B48C-BAAB-13FF537CC610}"/>
          </ac:spMkLst>
        </pc:spChg>
        <pc:spChg chg="del">
          <ac:chgData name="伊健 杜" userId="e69aded81da48593" providerId="LiveId" clId="{C6040F8A-93E4-469D-8EFE-CC7ECCDDED02}" dt="2022-09-13T11:19:04.999" v="2316" actId="478"/>
          <ac:spMkLst>
            <pc:docMk/>
            <pc:sldMk cId="375270347" sldId="665"/>
            <ac:spMk id="3" creationId="{136EA8B4-9F74-E24F-9745-736913D3D88D}"/>
          </ac:spMkLst>
        </pc:spChg>
        <pc:spChg chg="add mod">
          <ac:chgData name="伊健 杜" userId="e69aded81da48593" providerId="LiveId" clId="{C6040F8A-93E4-469D-8EFE-CC7ECCDDED02}" dt="2022-09-13T11:19:12.501" v="2321" actId="1076"/>
          <ac:spMkLst>
            <pc:docMk/>
            <pc:sldMk cId="375270347" sldId="665"/>
            <ac:spMk id="5" creationId="{DD88B590-AD94-98CD-B6F5-AECB946573D7}"/>
          </ac:spMkLst>
        </pc:spChg>
        <pc:picChg chg="add mod">
          <ac:chgData name="伊健 杜" userId="e69aded81da48593" providerId="LiveId" clId="{C6040F8A-93E4-469D-8EFE-CC7ECCDDED02}" dt="2022-09-13T11:19:12.501" v="2321" actId="1076"/>
          <ac:picMkLst>
            <pc:docMk/>
            <pc:sldMk cId="375270347" sldId="665"/>
            <ac:picMk id="4" creationId="{9E1816B8-3675-5FF2-EA1B-E17552314E42}"/>
          </ac:picMkLst>
        </pc:picChg>
      </pc:sldChg>
      <pc:sldChg chg="addSp delSp modSp add mod">
        <pc:chgData name="伊健 杜" userId="e69aded81da48593" providerId="LiveId" clId="{C6040F8A-93E4-469D-8EFE-CC7ECCDDED02}" dt="2022-09-13T12:22:17.220" v="3357"/>
        <pc:sldMkLst>
          <pc:docMk/>
          <pc:sldMk cId="2743255347" sldId="666"/>
        </pc:sldMkLst>
        <pc:spChg chg="del">
          <ac:chgData name="伊健 杜" userId="e69aded81da48593" providerId="LiveId" clId="{C6040F8A-93E4-469D-8EFE-CC7ECCDDED02}" dt="2022-09-13T12:05:54.223" v="3052" actId="478"/>
          <ac:spMkLst>
            <pc:docMk/>
            <pc:sldMk cId="2743255347" sldId="666"/>
            <ac:spMk id="2" creationId="{FBDAD725-06F7-B48C-BAAB-13FF537CC610}"/>
          </ac:spMkLst>
        </pc:spChg>
        <pc:spChg chg="del">
          <ac:chgData name="伊健 杜" userId="e69aded81da48593" providerId="LiveId" clId="{C6040F8A-93E4-469D-8EFE-CC7ECCDDED02}" dt="2022-09-13T12:05:54.223" v="3052" actId="478"/>
          <ac:spMkLst>
            <pc:docMk/>
            <pc:sldMk cId="2743255347" sldId="666"/>
            <ac:spMk id="3" creationId="{136EA8B4-9F74-E24F-9745-736913D3D88D}"/>
          </ac:spMkLst>
        </pc:spChg>
        <pc:spChg chg="add del mod">
          <ac:chgData name="伊健 杜" userId="e69aded81da48593" providerId="LiveId" clId="{C6040F8A-93E4-469D-8EFE-CC7ECCDDED02}" dt="2022-09-13T12:08:42.147" v="3055"/>
          <ac:spMkLst>
            <pc:docMk/>
            <pc:sldMk cId="2743255347" sldId="666"/>
            <ac:spMk id="4" creationId="{A424AC4D-1D23-C651-AC00-B61E4CAD7B0A}"/>
          </ac:spMkLst>
        </pc:spChg>
        <pc:spChg chg="add mod">
          <ac:chgData name="伊健 杜" userId="e69aded81da48593" providerId="LiveId" clId="{C6040F8A-93E4-469D-8EFE-CC7ECCDDED02}" dt="2022-09-13T12:22:17.220" v="3357"/>
          <ac:spMkLst>
            <pc:docMk/>
            <pc:sldMk cId="2743255347" sldId="666"/>
            <ac:spMk id="5" creationId="{FD90D1DC-1F20-C503-5E6A-3819910B7422}"/>
          </ac:spMkLst>
        </pc:spChg>
      </pc:sldChg>
      <pc:sldChg chg="addSp delSp modSp add mod">
        <pc:chgData name="伊健 杜" userId="e69aded81da48593" providerId="LiveId" clId="{C6040F8A-93E4-469D-8EFE-CC7ECCDDED02}" dt="2022-09-13T13:38:09.481" v="4391"/>
        <pc:sldMkLst>
          <pc:docMk/>
          <pc:sldMk cId="2049248693" sldId="667"/>
        </pc:sldMkLst>
        <pc:spChg chg="mod">
          <ac:chgData name="伊健 杜" userId="e69aded81da48593" providerId="LiveId" clId="{C6040F8A-93E4-469D-8EFE-CC7ECCDDED02}" dt="2022-09-13T13:35:13.828" v="4322" actId="404"/>
          <ac:spMkLst>
            <pc:docMk/>
            <pc:sldMk cId="2049248693" sldId="667"/>
            <ac:spMk id="2" creationId="{FBDAD725-06F7-B48C-BAAB-13FF537CC610}"/>
          </ac:spMkLst>
        </pc:spChg>
        <pc:spChg chg="del">
          <ac:chgData name="伊健 杜" userId="e69aded81da48593" providerId="LiveId" clId="{C6040F8A-93E4-469D-8EFE-CC7ECCDDED02}" dt="2022-09-13T12:16:14.760" v="3251" actId="478"/>
          <ac:spMkLst>
            <pc:docMk/>
            <pc:sldMk cId="2049248693" sldId="667"/>
            <ac:spMk id="3" creationId="{136EA8B4-9F74-E24F-9745-736913D3D88D}"/>
          </ac:spMkLst>
        </pc:spChg>
        <pc:spChg chg="add mod">
          <ac:chgData name="伊健 杜" userId="e69aded81da48593" providerId="LiveId" clId="{C6040F8A-93E4-469D-8EFE-CC7ECCDDED02}" dt="2022-09-13T13:38:09.481" v="4391"/>
          <ac:spMkLst>
            <pc:docMk/>
            <pc:sldMk cId="2049248693" sldId="667"/>
            <ac:spMk id="4" creationId="{EE9C18A6-801E-7415-B053-FFE93EC87C01}"/>
          </ac:spMkLst>
        </pc:spChg>
        <pc:picChg chg="add mod">
          <ac:chgData name="伊健 杜" userId="e69aded81da48593" providerId="LiveId" clId="{C6040F8A-93E4-469D-8EFE-CC7ECCDDED02}" dt="2022-09-13T12:23:43.821" v="3449" actId="1076"/>
          <ac:picMkLst>
            <pc:docMk/>
            <pc:sldMk cId="2049248693" sldId="667"/>
            <ac:picMk id="12290" creationId="{7A57C73B-8D8A-150A-8C35-855272202C8D}"/>
          </ac:picMkLst>
        </pc:picChg>
      </pc:sldChg>
      <pc:sldChg chg="delSp modSp add mod">
        <pc:chgData name="伊健 杜" userId="e69aded81da48593" providerId="LiveId" clId="{C6040F8A-93E4-469D-8EFE-CC7ECCDDED02}" dt="2022-09-13T13:38:09.481" v="4391"/>
        <pc:sldMkLst>
          <pc:docMk/>
          <pc:sldMk cId="3339009637" sldId="668"/>
        </pc:sldMkLst>
        <pc:spChg chg="mod">
          <ac:chgData name="伊健 杜" userId="e69aded81da48593" providerId="LiveId" clId="{C6040F8A-93E4-469D-8EFE-CC7ECCDDED02}" dt="2022-09-13T13:38:09.481" v="4391"/>
          <ac:spMkLst>
            <pc:docMk/>
            <pc:sldMk cId="3339009637" sldId="668"/>
            <ac:spMk id="2" creationId="{FBDAD725-06F7-B48C-BAAB-13FF537CC610}"/>
          </ac:spMkLst>
        </pc:spChg>
        <pc:spChg chg="del">
          <ac:chgData name="伊健 杜" userId="e69aded81da48593" providerId="LiveId" clId="{C6040F8A-93E4-469D-8EFE-CC7ECCDDED02}" dt="2022-09-13T12:23:46.890" v="3450" actId="478"/>
          <ac:spMkLst>
            <pc:docMk/>
            <pc:sldMk cId="3339009637" sldId="668"/>
            <ac:spMk id="3" creationId="{136EA8B4-9F74-E24F-9745-736913D3D88D}"/>
          </ac:spMkLst>
        </pc:spChg>
      </pc:sldChg>
      <pc:sldChg chg="addSp delSp modSp new mod">
        <pc:chgData name="伊健 杜" userId="e69aded81da48593" providerId="LiveId" clId="{C6040F8A-93E4-469D-8EFE-CC7ECCDDED02}" dt="2022-09-13T12:22:17.220" v="3357"/>
        <pc:sldMkLst>
          <pc:docMk/>
          <pc:sldMk cId="3503492021" sldId="669"/>
        </pc:sldMkLst>
        <pc:spChg chg="mod">
          <ac:chgData name="伊健 杜" userId="e69aded81da48593" providerId="LiveId" clId="{C6040F8A-93E4-469D-8EFE-CC7ECCDDED02}" dt="2022-09-13T12:22:17.220" v="3357"/>
          <ac:spMkLst>
            <pc:docMk/>
            <pc:sldMk cId="3503492021" sldId="669"/>
            <ac:spMk id="2" creationId="{525BEF43-9A35-38FA-FC47-A42FF2B4DC46}"/>
          </ac:spMkLst>
        </pc:spChg>
        <pc:spChg chg="del">
          <ac:chgData name="伊健 杜" userId="e69aded81da48593" providerId="LiveId" clId="{C6040F8A-93E4-469D-8EFE-CC7ECCDDED02}" dt="2022-09-13T11:23:20.148" v="2375" actId="478"/>
          <ac:spMkLst>
            <pc:docMk/>
            <pc:sldMk cId="3503492021" sldId="669"/>
            <ac:spMk id="3" creationId="{ADC50A2C-7990-00C1-2E79-3DD805D662FA}"/>
          </ac:spMkLst>
        </pc:spChg>
        <pc:spChg chg="add mod">
          <ac:chgData name="伊健 杜" userId="e69aded81da48593" providerId="LiveId" clId="{C6040F8A-93E4-469D-8EFE-CC7ECCDDED02}" dt="2022-09-13T11:27:38.620" v="2420" actId="403"/>
          <ac:spMkLst>
            <pc:docMk/>
            <pc:sldMk cId="3503492021" sldId="669"/>
            <ac:spMk id="4" creationId="{78B92A6D-E99E-C4F5-4F99-C88337A4B592}"/>
          </ac:spMkLst>
        </pc:spChg>
        <pc:picChg chg="add del mod">
          <ac:chgData name="伊健 杜" userId="e69aded81da48593" providerId="LiveId" clId="{C6040F8A-93E4-469D-8EFE-CC7ECCDDED02}" dt="2022-09-13T11:25:07.886" v="2379" actId="478"/>
          <ac:picMkLst>
            <pc:docMk/>
            <pc:sldMk cId="3503492021" sldId="669"/>
            <ac:picMk id="6146" creationId="{FD6C8959-9EE7-6807-358E-CECA600411F6}"/>
          </ac:picMkLst>
        </pc:picChg>
        <pc:picChg chg="add mod">
          <ac:chgData name="伊健 杜" userId="e69aded81da48593" providerId="LiveId" clId="{C6040F8A-93E4-469D-8EFE-CC7ECCDDED02}" dt="2022-09-13T11:26:11.096" v="2395" actId="1076"/>
          <ac:picMkLst>
            <pc:docMk/>
            <pc:sldMk cId="3503492021" sldId="669"/>
            <ac:picMk id="6148" creationId="{3449AA9A-B1A9-53C5-F3D0-6727D17C73A3}"/>
          </ac:picMkLst>
        </pc:picChg>
        <pc:picChg chg="add mod">
          <ac:chgData name="伊健 杜" userId="e69aded81da48593" providerId="LiveId" clId="{C6040F8A-93E4-469D-8EFE-CC7ECCDDED02}" dt="2022-09-13T11:27:28.059" v="2405" actId="1076"/>
          <ac:picMkLst>
            <pc:docMk/>
            <pc:sldMk cId="3503492021" sldId="669"/>
            <ac:picMk id="6150" creationId="{49C02453-7AB1-2362-EB8B-1658B8414B38}"/>
          </ac:picMkLst>
        </pc:picChg>
        <pc:picChg chg="add mod">
          <ac:chgData name="伊健 杜" userId="e69aded81da48593" providerId="LiveId" clId="{C6040F8A-93E4-469D-8EFE-CC7ECCDDED02}" dt="2022-09-13T11:27:28.759" v="2406" actId="1076"/>
          <ac:picMkLst>
            <pc:docMk/>
            <pc:sldMk cId="3503492021" sldId="669"/>
            <ac:picMk id="6152" creationId="{EB540F00-A630-3167-86C3-877695BA9D81}"/>
          </ac:picMkLst>
        </pc:picChg>
        <pc:picChg chg="add del">
          <ac:chgData name="伊健 杜" userId="e69aded81da48593" providerId="LiveId" clId="{C6040F8A-93E4-469D-8EFE-CC7ECCDDED02}" dt="2022-09-13T11:30:40.572" v="2423"/>
          <ac:picMkLst>
            <pc:docMk/>
            <pc:sldMk cId="3503492021" sldId="669"/>
            <ac:picMk id="6154" creationId="{902BE476-31FE-B39D-363C-8368D7C6A856}"/>
          </ac:picMkLst>
        </pc:picChg>
      </pc:sldChg>
      <pc:sldChg chg="addSp delSp modSp new mod">
        <pc:chgData name="伊健 杜" userId="e69aded81da48593" providerId="LiveId" clId="{C6040F8A-93E4-469D-8EFE-CC7ECCDDED02}" dt="2022-09-13T12:22:17.220" v="3357"/>
        <pc:sldMkLst>
          <pc:docMk/>
          <pc:sldMk cId="2076562511" sldId="670"/>
        </pc:sldMkLst>
        <pc:spChg chg="del">
          <ac:chgData name="伊健 杜" userId="e69aded81da48593" providerId="LiveId" clId="{C6040F8A-93E4-469D-8EFE-CC7ECCDDED02}" dt="2022-09-13T11:30:46.122" v="2425" actId="478"/>
          <ac:spMkLst>
            <pc:docMk/>
            <pc:sldMk cId="2076562511" sldId="670"/>
            <ac:spMk id="2" creationId="{579E3CA6-83B7-D6A3-9D97-56A8BF893BC6}"/>
          </ac:spMkLst>
        </pc:spChg>
        <pc:spChg chg="del">
          <ac:chgData name="伊健 杜" userId="e69aded81da48593" providerId="LiveId" clId="{C6040F8A-93E4-469D-8EFE-CC7ECCDDED02}" dt="2022-09-13T11:31:15.852" v="2472" actId="478"/>
          <ac:spMkLst>
            <pc:docMk/>
            <pc:sldMk cId="2076562511" sldId="670"/>
            <ac:spMk id="3" creationId="{E27919BF-20E8-B730-3485-164F55970789}"/>
          </ac:spMkLst>
        </pc:spChg>
        <pc:spChg chg="add del mod">
          <ac:chgData name="伊健 杜" userId="e69aded81da48593" providerId="LiveId" clId="{C6040F8A-93E4-469D-8EFE-CC7ECCDDED02}" dt="2022-09-13T11:47:08.589" v="2816" actId="478"/>
          <ac:spMkLst>
            <pc:docMk/>
            <pc:sldMk cId="2076562511" sldId="670"/>
            <ac:spMk id="4" creationId="{209F8218-DCDE-24ED-51FB-54CC04F9B157}"/>
          </ac:spMkLst>
        </pc:spChg>
        <pc:spChg chg="add del mod">
          <ac:chgData name="伊健 杜" userId="e69aded81da48593" providerId="LiveId" clId="{C6040F8A-93E4-469D-8EFE-CC7ECCDDED02}" dt="2022-09-13T11:32:32.200" v="2490" actId="478"/>
          <ac:spMkLst>
            <pc:docMk/>
            <pc:sldMk cId="2076562511" sldId="670"/>
            <ac:spMk id="5" creationId="{8F164FC9-DF78-EB90-DEB0-36988A03A6F1}"/>
          </ac:spMkLst>
        </pc:spChg>
        <pc:spChg chg="add mod">
          <ac:chgData name="伊健 杜" userId="e69aded81da48593" providerId="LiveId" clId="{C6040F8A-93E4-469D-8EFE-CC7ECCDDED02}" dt="2022-09-13T12:22:17.220" v="3357"/>
          <ac:spMkLst>
            <pc:docMk/>
            <pc:sldMk cId="2076562511" sldId="670"/>
            <ac:spMk id="6" creationId="{DA0ED03E-7DB6-DA7B-ACC2-27BDED76F097}"/>
          </ac:spMkLst>
        </pc:spChg>
        <pc:picChg chg="add del mod">
          <ac:chgData name="伊健 杜" userId="e69aded81da48593" providerId="LiveId" clId="{C6040F8A-93E4-469D-8EFE-CC7ECCDDED02}" dt="2022-09-13T11:32:31.593" v="2489" actId="478"/>
          <ac:picMkLst>
            <pc:docMk/>
            <pc:sldMk cId="2076562511" sldId="670"/>
            <ac:picMk id="7170" creationId="{7F06B162-9F22-AC5A-510E-BDF931E431A0}"/>
          </ac:picMkLst>
        </pc:picChg>
        <pc:picChg chg="add mod">
          <ac:chgData name="伊健 杜" userId="e69aded81da48593" providerId="LiveId" clId="{C6040F8A-93E4-469D-8EFE-CC7ECCDDED02}" dt="2022-09-13T12:05:42.779" v="3051" actId="1076"/>
          <ac:picMkLst>
            <pc:docMk/>
            <pc:sldMk cId="2076562511" sldId="670"/>
            <ac:picMk id="7172" creationId="{10772DBD-23D9-D199-C98C-5ED3A6DF9656}"/>
          </ac:picMkLst>
        </pc:picChg>
      </pc:sldChg>
      <pc:sldChg chg="delSp modSp add mod ord delAnim modNotes">
        <pc:chgData name="伊健 杜" userId="e69aded81da48593" providerId="LiveId" clId="{C6040F8A-93E4-469D-8EFE-CC7ECCDDED02}" dt="2022-09-13T12:22:17.220" v="3357"/>
        <pc:sldMkLst>
          <pc:docMk/>
          <pc:sldMk cId="3744511420" sldId="671"/>
        </pc:sldMkLst>
        <pc:spChg chg="mod">
          <ac:chgData name="伊健 杜" userId="e69aded81da48593" providerId="LiveId" clId="{C6040F8A-93E4-469D-8EFE-CC7ECCDDED02}" dt="2022-09-13T12:22:17.220" v="3357"/>
          <ac:spMkLst>
            <pc:docMk/>
            <pc:sldMk cId="3744511420" sldId="671"/>
            <ac:spMk id="2" creationId="{FBF88422-B4B3-EF6A-B4B3-55B2BB5AF09D}"/>
          </ac:spMkLst>
        </pc:spChg>
        <pc:spChg chg="mod">
          <ac:chgData name="伊健 杜" userId="e69aded81da48593" providerId="LiveId" clId="{C6040F8A-93E4-469D-8EFE-CC7ECCDDED02}" dt="2022-09-13T12:22:17.220" v="3357"/>
          <ac:spMkLst>
            <pc:docMk/>
            <pc:sldMk cId="3744511420" sldId="671"/>
            <ac:spMk id="3" creationId="{A30F5DFC-1E1D-EB32-EAC9-94CD78FECA70}"/>
          </ac:spMkLst>
        </pc:spChg>
        <pc:spChg chg="del">
          <ac:chgData name="伊健 杜" userId="e69aded81da48593" providerId="LiveId" clId="{C6040F8A-93E4-469D-8EFE-CC7ECCDDED02}" dt="2022-09-13T11:57:01.958" v="2912" actId="478"/>
          <ac:spMkLst>
            <pc:docMk/>
            <pc:sldMk cId="3744511420" sldId="671"/>
            <ac:spMk id="5" creationId="{A5F6CDCF-B8F8-E058-CC81-3BD5DA059048}"/>
          </ac:spMkLst>
        </pc:spChg>
      </pc:sldChg>
      <pc:sldChg chg="addSp delSp modSp new mod">
        <pc:chgData name="伊健 杜" userId="e69aded81da48593" providerId="LiveId" clId="{C6040F8A-93E4-469D-8EFE-CC7ECCDDED02}" dt="2022-09-13T11:58:16.588" v="2931" actId="1076"/>
        <pc:sldMkLst>
          <pc:docMk/>
          <pc:sldMk cId="1637866361" sldId="672"/>
        </pc:sldMkLst>
        <pc:spChg chg="del">
          <ac:chgData name="伊健 杜" userId="e69aded81da48593" providerId="LiveId" clId="{C6040F8A-93E4-469D-8EFE-CC7ECCDDED02}" dt="2022-09-13T11:57:14.712" v="2920" actId="478"/>
          <ac:spMkLst>
            <pc:docMk/>
            <pc:sldMk cId="1637866361" sldId="672"/>
            <ac:spMk id="2" creationId="{24EB99E0-23E3-A51E-52AE-B7EF2CFBC9D5}"/>
          </ac:spMkLst>
        </pc:spChg>
        <pc:spChg chg="del mod">
          <ac:chgData name="伊健 杜" userId="e69aded81da48593" providerId="LiveId" clId="{C6040F8A-93E4-469D-8EFE-CC7ECCDDED02}" dt="2022-09-13T11:57:12.541" v="2919" actId="478"/>
          <ac:spMkLst>
            <pc:docMk/>
            <pc:sldMk cId="1637866361" sldId="672"/>
            <ac:spMk id="3" creationId="{D09E1655-967B-19A8-DC20-5544292ADE18}"/>
          </ac:spMkLst>
        </pc:spChg>
        <pc:picChg chg="add del mod">
          <ac:chgData name="伊健 杜" userId="e69aded81da48593" providerId="LiveId" clId="{C6040F8A-93E4-469D-8EFE-CC7ECCDDED02}" dt="2022-09-13T11:58:03.662" v="2925" actId="478"/>
          <ac:picMkLst>
            <pc:docMk/>
            <pc:sldMk cId="1637866361" sldId="672"/>
            <ac:picMk id="8194" creationId="{C5EAD826-CE3F-6704-7CE0-712289EB0093}"/>
          </ac:picMkLst>
        </pc:picChg>
        <pc:picChg chg="add mod">
          <ac:chgData name="伊健 杜" userId="e69aded81da48593" providerId="LiveId" clId="{C6040F8A-93E4-469D-8EFE-CC7ECCDDED02}" dt="2022-09-13T11:58:16.588" v="2931" actId="1076"/>
          <ac:picMkLst>
            <pc:docMk/>
            <pc:sldMk cId="1637866361" sldId="672"/>
            <ac:picMk id="8196" creationId="{718B54C5-412E-2446-7AE9-AF73A9C72838}"/>
          </ac:picMkLst>
        </pc:picChg>
      </pc:sldChg>
      <pc:sldChg chg="addSp delSp modSp add mod">
        <pc:chgData name="伊健 杜" userId="e69aded81da48593" providerId="LiveId" clId="{C6040F8A-93E4-469D-8EFE-CC7ECCDDED02}" dt="2022-09-13T13:34:59.258" v="4313" actId="122"/>
        <pc:sldMkLst>
          <pc:docMk/>
          <pc:sldMk cId="2797701192" sldId="673"/>
        </pc:sldMkLst>
        <pc:spChg chg="del">
          <ac:chgData name="伊健 杜" userId="e69aded81da48593" providerId="LiveId" clId="{C6040F8A-93E4-469D-8EFE-CC7ECCDDED02}" dt="2022-09-13T11:59:17.681" v="2942" actId="478"/>
          <ac:spMkLst>
            <pc:docMk/>
            <pc:sldMk cId="2797701192" sldId="673"/>
            <ac:spMk id="2" creationId="{402E3CDD-098B-E392-78B9-98BC5B35EAFE}"/>
          </ac:spMkLst>
        </pc:spChg>
        <pc:spChg chg="del">
          <ac:chgData name="伊健 杜" userId="e69aded81da48593" providerId="LiveId" clId="{C6040F8A-93E4-469D-8EFE-CC7ECCDDED02}" dt="2022-09-13T11:59:17.681" v="2942" actId="478"/>
          <ac:spMkLst>
            <pc:docMk/>
            <pc:sldMk cId="2797701192" sldId="673"/>
            <ac:spMk id="3" creationId="{F381C70A-9A92-3A3B-7426-F41CF6D0669F}"/>
          </ac:spMkLst>
        </pc:spChg>
        <pc:spChg chg="mod">
          <ac:chgData name="伊健 杜" userId="e69aded81da48593" providerId="LiveId" clId="{C6040F8A-93E4-469D-8EFE-CC7ECCDDED02}" dt="2022-09-13T13:34:59.258" v="4313" actId="122"/>
          <ac:spMkLst>
            <pc:docMk/>
            <pc:sldMk cId="2797701192" sldId="673"/>
            <ac:spMk id="4" creationId="{E349234E-2F9B-8B8E-47DA-329F75BF2F09}"/>
          </ac:spMkLst>
        </pc:spChg>
        <pc:spChg chg="del">
          <ac:chgData name="伊健 杜" userId="e69aded81da48593" providerId="LiveId" clId="{C6040F8A-93E4-469D-8EFE-CC7ECCDDED02}" dt="2022-09-13T11:59:17.681" v="2942" actId="478"/>
          <ac:spMkLst>
            <pc:docMk/>
            <pc:sldMk cId="2797701192" sldId="673"/>
            <ac:spMk id="5" creationId="{A4780266-C923-A3E1-71E5-EC7001FCF371}"/>
          </ac:spMkLst>
        </pc:spChg>
        <pc:spChg chg="del">
          <ac:chgData name="伊健 杜" userId="e69aded81da48593" providerId="LiveId" clId="{C6040F8A-93E4-469D-8EFE-CC7ECCDDED02}" dt="2022-09-13T11:59:17.681" v="2942" actId="478"/>
          <ac:spMkLst>
            <pc:docMk/>
            <pc:sldMk cId="2797701192" sldId="673"/>
            <ac:spMk id="6" creationId="{A59155A5-2CC7-A361-7FB6-0D7899B54486}"/>
          </ac:spMkLst>
        </pc:spChg>
        <pc:spChg chg="del">
          <ac:chgData name="伊健 杜" userId="e69aded81da48593" providerId="LiveId" clId="{C6040F8A-93E4-469D-8EFE-CC7ECCDDED02}" dt="2022-09-13T11:59:17.681" v="2942" actId="478"/>
          <ac:spMkLst>
            <pc:docMk/>
            <pc:sldMk cId="2797701192" sldId="673"/>
            <ac:spMk id="7" creationId="{7693E7DD-FBB2-0EFB-A141-97B92E3DFE72}"/>
          </ac:spMkLst>
        </pc:spChg>
        <pc:spChg chg="add mod">
          <ac:chgData name="伊健 杜" userId="e69aded81da48593" providerId="LiveId" clId="{C6040F8A-93E4-469D-8EFE-CC7ECCDDED02}" dt="2022-09-13T12:02:13.348" v="2968" actId="1076"/>
          <ac:spMkLst>
            <pc:docMk/>
            <pc:sldMk cId="2797701192" sldId="673"/>
            <ac:spMk id="9" creationId="{F4AF1369-A28F-F39E-F1EB-A2F95ED29E28}"/>
          </ac:spMkLst>
        </pc:spChg>
        <pc:spChg chg="add mod">
          <ac:chgData name="伊健 杜" userId="e69aded81da48593" providerId="LiveId" clId="{C6040F8A-93E4-469D-8EFE-CC7ECCDDED02}" dt="2022-09-13T12:22:17.220" v="3357"/>
          <ac:spMkLst>
            <pc:docMk/>
            <pc:sldMk cId="2797701192" sldId="673"/>
            <ac:spMk id="11" creationId="{1EC9644A-CBE0-1397-B455-7F215C5F8BA1}"/>
          </ac:spMkLst>
        </pc:spChg>
        <pc:picChg chg="add mod">
          <ac:chgData name="伊健 杜" userId="e69aded81da48593" providerId="LiveId" clId="{C6040F8A-93E4-469D-8EFE-CC7ECCDDED02}" dt="2022-09-13T12:02:30.098" v="2973" actId="1076"/>
          <ac:picMkLst>
            <pc:docMk/>
            <pc:sldMk cId="2797701192" sldId="673"/>
            <ac:picMk id="8" creationId="{65FCCA83-CA67-7DE4-9B9E-E3094ECD368D}"/>
          </ac:picMkLst>
        </pc:picChg>
        <pc:picChg chg="add mod">
          <ac:chgData name="伊健 杜" userId="e69aded81da48593" providerId="LiveId" clId="{C6040F8A-93E4-469D-8EFE-CC7ECCDDED02}" dt="2022-09-13T12:02:28.938" v="2972" actId="1076"/>
          <ac:picMkLst>
            <pc:docMk/>
            <pc:sldMk cId="2797701192" sldId="673"/>
            <ac:picMk id="10" creationId="{1EC50AEA-1CE3-E8BB-F2CD-451FE2675CB5}"/>
          </ac:picMkLst>
        </pc:picChg>
        <pc:picChg chg="del">
          <ac:chgData name="伊健 杜" userId="e69aded81da48593" providerId="LiveId" clId="{C6040F8A-93E4-469D-8EFE-CC7ECCDDED02}" dt="2022-09-13T11:59:17.681" v="2942" actId="478"/>
          <ac:picMkLst>
            <pc:docMk/>
            <pc:sldMk cId="2797701192" sldId="673"/>
            <ac:picMk id="9218" creationId="{BF9C691D-B9BD-B9DF-4B53-193D13715381}"/>
          </ac:picMkLst>
        </pc:picChg>
        <pc:picChg chg="del">
          <ac:chgData name="伊健 杜" userId="e69aded81da48593" providerId="LiveId" clId="{C6040F8A-93E4-469D-8EFE-CC7ECCDDED02}" dt="2022-09-13T11:59:17.681" v="2942" actId="478"/>
          <ac:picMkLst>
            <pc:docMk/>
            <pc:sldMk cId="2797701192" sldId="673"/>
            <ac:picMk id="9220" creationId="{E9FDBFCA-C720-6272-89F3-E6AAE2981711}"/>
          </ac:picMkLst>
        </pc:picChg>
        <pc:picChg chg="del">
          <ac:chgData name="伊健 杜" userId="e69aded81da48593" providerId="LiveId" clId="{C6040F8A-93E4-469D-8EFE-CC7ECCDDED02}" dt="2022-09-13T11:59:17.681" v="2942" actId="478"/>
          <ac:picMkLst>
            <pc:docMk/>
            <pc:sldMk cId="2797701192" sldId="673"/>
            <ac:picMk id="9222" creationId="{70CE5B74-0D51-3F47-7AE7-676FA975DBD5}"/>
          </ac:picMkLst>
        </pc:picChg>
      </pc:sldChg>
      <pc:sldChg chg="add del">
        <pc:chgData name="伊健 杜" userId="e69aded81da48593" providerId="LiveId" clId="{C6040F8A-93E4-469D-8EFE-CC7ECCDDED02}" dt="2022-09-13T11:57:53.606" v="2922"/>
        <pc:sldMkLst>
          <pc:docMk/>
          <pc:sldMk cId="3126750659" sldId="673"/>
        </pc:sldMkLst>
      </pc:sldChg>
      <pc:sldChg chg="delSp modSp add mod delAnim modNotes">
        <pc:chgData name="伊健 杜" userId="e69aded81da48593" providerId="LiveId" clId="{C6040F8A-93E4-469D-8EFE-CC7ECCDDED02}" dt="2022-09-13T12:22:17.220" v="3357"/>
        <pc:sldMkLst>
          <pc:docMk/>
          <pc:sldMk cId="1774406882" sldId="674"/>
        </pc:sldMkLst>
        <pc:spChg chg="mod">
          <ac:chgData name="伊健 杜" userId="e69aded81da48593" providerId="LiveId" clId="{C6040F8A-93E4-469D-8EFE-CC7ECCDDED02}" dt="2022-09-13T12:22:17.220" v="3357"/>
          <ac:spMkLst>
            <pc:docMk/>
            <pc:sldMk cId="1774406882" sldId="674"/>
            <ac:spMk id="2" creationId="{FBF88422-B4B3-EF6A-B4B3-55B2BB5AF09D}"/>
          </ac:spMkLst>
        </pc:spChg>
        <pc:spChg chg="del">
          <ac:chgData name="伊健 杜" userId="e69aded81da48593" providerId="LiveId" clId="{C6040F8A-93E4-469D-8EFE-CC7ECCDDED02}" dt="2022-09-13T12:08:47.124" v="3057" actId="478"/>
          <ac:spMkLst>
            <pc:docMk/>
            <pc:sldMk cId="1774406882" sldId="674"/>
            <ac:spMk id="3" creationId="{A30F5DFC-1E1D-EB32-EAC9-94CD78FECA70}"/>
          </ac:spMkLst>
        </pc:spChg>
        <pc:spChg chg="del">
          <ac:chgData name="伊健 杜" userId="e69aded81da48593" providerId="LiveId" clId="{C6040F8A-93E4-469D-8EFE-CC7ECCDDED02}" dt="2022-09-13T12:08:47.124" v="3057" actId="478"/>
          <ac:spMkLst>
            <pc:docMk/>
            <pc:sldMk cId="1774406882" sldId="674"/>
            <ac:spMk id="4" creationId="{AF8C2819-B07F-FF23-8ECF-ECF0737E15A4}"/>
          </ac:spMkLst>
        </pc:spChg>
        <pc:spChg chg="del">
          <ac:chgData name="伊健 杜" userId="e69aded81da48593" providerId="LiveId" clId="{C6040F8A-93E4-469D-8EFE-CC7ECCDDED02}" dt="2022-09-13T12:08:47.124" v="3057" actId="478"/>
          <ac:spMkLst>
            <pc:docMk/>
            <pc:sldMk cId="1774406882" sldId="674"/>
            <ac:spMk id="5" creationId="{A5F6CDCF-B8F8-E058-CC81-3BD5DA059048}"/>
          </ac:spMkLst>
        </pc:spChg>
      </pc:sldChg>
      <pc:sldChg chg="addSp delSp modSp new mod">
        <pc:chgData name="伊健 杜" userId="e69aded81da48593" providerId="LiveId" clId="{C6040F8A-93E4-469D-8EFE-CC7ECCDDED02}" dt="2022-09-13T12:22:17.220" v="3357"/>
        <pc:sldMkLst>
          <pc:docMk/>
          <pc:sldMk cId="4259223609" sldId="675"/>
        </pc:sldMkLst>
        <pc:spChg chg="mod">
          <ac:chgData name="伊健 杜" userId="e69aded81da48593" providerId="LiveId" clId="{C6040F8A-93E4-469D-8EFE-CC7ECCDDED02}" dt="2022-09-13T12:22:17.220" v="3357"/>
          <ac:spMkLst>
            <pc:docMk/>
            <pc:sldMk cId="4259223609" sldId="675"/>
            <ac:spMk id="2" creationId="{9361EDF5-8717-1EA4-FFD7-60836FB75E93}"/>
          </ac:spMkLst>
        </pc:spChg>
        <pc:spChg chg="del">
          <ac:chgData name="伊健 杜" userId="e69aded81da48593" providerId="LiveId" clId="{C6040F8A-93E4-469D-8EFE-CC7ECCDDED02}" dt="2022-09-13T12:16:25.328" v="3259" actId="478"/>
          <ac:spMkLst>
            <pc:docMk/>
            <pc:sldMk cId="4259223609" sldId="675"/>
            <ac:spMk id="3" creationId="{16EC8E65-E9BB-AA5E-72D3-3BA06E2C48D0}"/>
          </ac:spMkLst>
        </pc:spChg>
        <pc:picChg chg="add mod">
          <ac:chgData name="伊健 杜" userId="e69aded81da48593" providerId="LiveId" clId="{C6040F8A-93E4-469D-8EFE-CC7ECCDDED02}" dt="2022-09-13T12:22:08.803" v="3355" actId="1076"/>
          <ac:picMkLst>
            <pc:docMk/>
            <pc:sldMk cId="4259223609" sldId="675"/>
            <ac:picMk id="10242" creationId="{EDC237BF-A2F0-8CD3-6CBF-62227083DE6F}"/>
          </ac:picMkLst>
        </pc:picChg>
      </pc:sldChg>
      <pc:sldChg chg="addSp delSp modSp new mod">
        <pc:chgData name="伊健 杜" userId="e69aded81da48593" providerId="LiveId" clId="{C6040F8A-93E4-469D-8EFE-CC7ECCDDED02}" dt="2022-09-13T13:38:09.481" v="4391"/>
        <pc:sldMkLst>
          <pc:docMk/>
          <pc:sldMk cId="537435773" sldId="676"/>
        </pc:sldMkLst>
        <pc:spChg chg="mod">
          <ac:chgData name="伊健 杜" userId="e69aded81da48593" providerId="LiveId" clId="{C6040F8A-93E4-469D-8EFE-CC7ECCDDED02}" dt="2022-09-13T13:38:09.481" v="4391"/>
          <ac:spMkLst>
            <pc:docMk/>
            <pc:sldMk cId="537435773" sldId="676"/>
            <ac:spMk id="2" creationId="{9065166C-E165-E2F0-CA07-AF5D0D289CAF}"/>
          </ac:spMkLst>
        </pc:spChg>
        <pc:spChg chg="del">
          <ac:chgData name="伊健 杜" userId="e69aded81da48593" providerId="LiveId" clId="{C6040F8A-93E4-469D-8EFE-CC7ECCDDED02}" dt="2022-09-13T12:58:36.429" v="3834" actId="478"/>
          <ac:spMkLst>
            <pc:docMk/>
            <pc:sldMk cId="537435773" sldId="676"/>
            <ac:spMk id="3" creationId="{5C033590-FCA5-2F42-825E-F468FCA3C529}"/>
          </ac:spMkLst>
        </pc:spChg>
        <pc:spChg chg="add mod">
          <ac:chgData name="伊健 杜" userId="e69aded81da48593" providerId="LiveId" clId="{C6040F8A-93E4-469D-8EFE-CC7ECCDDED02}" dt="2022-09-13T13:38:09.481" v="4391"/>
          <ac:spMkLst>
            <pc:docMk/>
            <pc:sldMk cId="537435773" sldId="676"/>
            <ac:spMk id="4" creationId="{E0CB4BD6-A875-4F8C-BDBC-628B2D07DCCA}"/>
          </ac:spMkLst>
        </pc:spChg>
        <pc:picChg chg="add mod">
          <ac:chgData name="伊健 杜" userId="e69aded81da48593" providerId="LiveId" clId="{C6040F8A-93E4-469D-8EFE-CC7ECCDDED02}" dt="2022-09-13T13:03:39.545" v="3896" actId="1076"/>
          <ac:picMkLst>
            <pc:docMk/>
            <pc:sldMk cId="537435773" sldId="676"/>
            <ac:picMk id="13314" creationId="{CCA7197A-1491-C006-4FA5-7D0ACA0B7050}"/>
          </ac:picMkLst>
        </pc:picChg>
        <pc:picChg chg="add mod">
          <ac:chgData name="伊健 杜" userId="e69aded81da48593" providerId="LiveId" clId="{C6040F8A-93E4-469D-8EFE-CC7ECCDDED02}" dt="2022-09-13T13:02:52.381" v="3890" actId="1076"/>
          <ac:picMkLst>
            <pc:docMk/>
            <pc:sldMk cId="537435773" sldId="676"/>
            <ac:picMk id="13316" creationId="{F84F1819-C5C2-7A9F-2DC2-3DEE1F8A0B5D}"/>
          </ac:picMkLst>
        </pc:picChg>
        <pc:picChg chg="add mod">
          <ac:chgData name="伊健 杜" userId="e69aded81da48593" providerId="LiveId" clId="{C6040F8A-93E4-469D-8EFE-CC7ECCDDED02}" dt="2022-09-13T13:03:38.141" v="3895" actId="1076"/>
          <ac:picMkLst>
            <pc:docMk/>
            <pc:sldMk cId="537435773" sldId="676"/>
            <ac:picMk id="13318" creationId="{825CF1D0-4645-55DF-75A5-ECE04E93A0FC}"/>
          </ac:picMkLst>
        </pc:picChg>
      </pc:sldChg>
      <pc:sldChg chg="addSp delSp modSp new mod modNotesTx">
        <pc:chgData name="伊健 杜" userId="e69aded81da48593" providerId="LiveId" clId="{C6040F8A-93E4-469D-8EFE-CC7ECCDDED02}" dt="2022-09-13T13:38:09.481" v="4391"/>
        <pc:sldMkLst>
          <pc:docMk/>
          <pc:sldMk cId="3469213798" sldId="677"/>
        </pc:sldMkLst>
        <pc:spChg chg="mod">
          <ac:chgData name="伊健 杜" userId="e69aded81da48593" providerId="LiveId" clId="{C6040F8A-93E4-469D-8EFE-CC7ECCDDED02}" dt="2022-09-13T13:38:09.481" v="4391"/>
          <ac:spMkLst>
            <pc:docMk/>
            <pc:sldMk cId="3469213798" sldId="677"/>
            <ac:spMk id="2" creationId="{B6238592-8A2F-6B93-A07F-B30BA69D8C7E}"/>
          </ac:spMkLst>
        </pc:spChg>
        <pc:spChg chg="del">
          <ac:chgData name="伊健 杜" userId="e69aded81da48593" providerId="LiveId" clId="{C6040F8A-93E4-469D-8EFE-CC7ECCDDED02}" dt="2022-09-13T13:04:08.558" v="3943" actId="478"/>
          <ac:spMkLst>
            <pc:docMk/>
            <pc:sldMk cId="3469213798" sldId="677"/>
            <ac:spMk id="3" creationId="{36872BDE-F764-B118-A8A1-22BA7DAB188D}"/>
          </ac:spMkLst>
        </pc:spChg>
        <pc:picChg chg="add mod">
          <ac:chgData name="伊健 杜" userId="e69aded81da48593" providerId="LiveId" clId="{C6040F8A-93E4-469D-8EFE-CC7ECCDDED02}" dt="2022-09-13T13:04:48.016" v="3979" actId="1076"/>
          <ac:picMkLst>
            <pc:docMk/>
            <pc:sldMk cId="3469213798" sldId="677"/>
            <ac:picMk id="14338" creationId="{51AE73DE-BBD5-32B5-A329-0EE28609C658}"/>
          </ac:picMkLst>
        </pc:picChg>
        <pc:picChg chg="add mod">
          <ac:chgData name="伊健 杜" userId="e69aded81da48593" providerId="LiveId" clId="{C6040F8A-93E4-469D-8EFE-CC7ECCDDED02}" dt="2022-09-13T13:04:58.070" v="3981" actId="1076"/>
          <ac:picMkLst>
            <pc:docMk/>
            <pc:sldMk cId="3469213798" sldId="677"/>
            <ac:picMk id="14340" creationId="{F70A0A60-FF22-E9EA-0F1E-10475906788A}"/>
          </ac:picMkLst>
        </pc:picChg>
        <pc:picChg chg="add mod">
          <ac:chgData name="伊健 杜" userId="e69aded81da48593" providerId="LiveId" clId="{C6040F8A-93E4-469D-8EFE-CC7ECCDDED02}" dt="2022-09-13T13:05:17.729" v="3984" actId="1076"/>
          <ac:picMkLst>
            <pc:docMk/>
            <pc:sldMk cId="3469213798" sldId="677"/>
            <ac:picMk id="14342" creationId="{A697FB15-F2F2-D8BC-AF7D-1DC9B03FB690}"/>
          </ac:picMkLst>
        </pc:picChg>
        <pc:picChg chg="add mod">
          <ac:chgData name="伊健 杜" userId="e69aded81da48593" providerId="LiveId" clId="{C6040F8A-93E4-469D-8EFE-CC7ECCDDED02}" dt="2022-09-13T13:05:42.428" v="3987" actId="1076"/>
          <ac:picMkLst>
            <pc:docMk/>
            <pc:sldMk cId="3469213798" sldId="677"/>
            <ac:picMk id="14344" creationId="{A1890A69-7004-58AD-FF28-E7D845BC92AE}"/>
          </ac:picMkLst>
        </pc:picChg>
        <pc:picChg chg="add mod">
          <ac:chgData name="伊健 杜" userId="e69aded81da48593" providerId="LiveId" clId="{C6040F8A-93E4-469D-8EFE-CC7ECCDDED02}" dt="2022-09-13T13:07:16.925" v="4000" actId="1076"/>
          <ac:picMkLst>
            <pc:docMk/>
            <pc:sldMk cId="3469213798" sldId="677"/>
            <ac:picMk id="14346" creationId="{212C4093-A06A-8E0F-6DEF-6CFB903E5BA1}"/>
          </ac:picMkLst>
        </pc:picChg>
      </pc:sldChg>
      <pc:sldChg chg="addSp delSp modSp new mod ord">
        <pc:chgData name="伊健 杜" userId="e69aded81da48593" providerId="LiveId" clId="{C6040F8A-93E4-469D-8EFE-CC7ECCDDED02}" dt="2022-09-13T13:38:09.481" v="4391"/>
        <pc:sldMkLst>
          <pc:docMk/>
          <pc:sldMk cId="1448130752" sldId="678"/>
        </pc:sldMkLst>
        <pc:spChg chg="mod">
          <ac:chgData name="伊健 杜" userId="e69aded81da48593" providerId="LiveId" clId="{C6040F8A-93E4-469D-8EFE-CC7ECCDDED02}" dt="2022-09-13T13:36:29.973" v="4368" actId="404"/>
          <ac:spMkLst>
            <pc:docMk/>
            <pc:sldMk cId="1448130752" sldId="678"/>
            <ac:spMk id="2" creationId="{81F4B079-5182-7332-4978-966F1AEEF4D2}"/>
          </ac:spMkLst>
        </pc:spChg>
        <pc:spChg chg="del">
          <ac:chgData name="伊健 杜" userId="e69aded81da48593" providerId="LiveId" clId="{C6040F8A-93E4-469D-8EFE-CC7ECCDDED02}" dt="2022-09-13T13:35:35.807" v="4331" actId="478"/>
          <ac:spMkLst>
            <pc:docMk/>
            <pc:sldMk cId="1448130752" sldId="678"/>
            <ac:spMk id="3" creationId="{7D71AC56-E8ED-1CBC-9048-B3EDF64CC709}"/>
          </ac:spMkLst>
        </pc:spChg>
        <pc:spChg chg="add mod">
          <ac:chgData name="伊健 杜" userId="e69aded81da48593" providerId="LiveId" clId="{C6040F8A-93E4-469D-8EFE-CC7ECCDDED02}" dt="2022-09-13T13:38:09.481" v="4391"/>
          <ac:spMkLst>
            <pc:docMk/>
            <pc:sldMk cId="1448130752" sldId="678"/>
            <ac:spMk id="4" creationId="{CFC1CF28-580E-2280-640A-ADB8853307E7}"/>
          </ac:spMkLst>
        </pc:spChg>
      </pc:sldChg>
      <pc:sldChg chg="addSp delSp modSp new mod modNotesTx">
        <pc:chgData name="伊健 杜" userId="e69aded81da48593" providerId="LiveId" clId="{C6040F8A-93E4-469D-8EFE-CC7ECCDDED02}" dt="2022-09-13T15:32:08.745" v="4392" actId="20577"/>
        <pc:sldMkLst>
          <pc:docMk/>
          <pc:sldMk cId="3379187248" sldId="679"/>
        </pc:sldMkLst>
        <pc:spChg chg="del">
          <ac:chgData name="伊健 杜" userId="e69aded81da48593" providerId="LiveId" clId="{C6040F8A-93E4-469D-8EFE-CC7ECCDDED02}" dt="2022-09-13T13:09:59.883" v="4031" actId="478"/>
          <ac:spMkLst>
            <pc:docMk/>
            <pc:sldMk cId="3379187248" sldId="679"/>
            <ac:spMk id="2" creationId="{85854FC7-C321-22C2-A758-712B9A73B812}"/>
          </ac:spMkLst>
        </pc:spChg>
        <pc:spChg chg="del">
          <ac:chgData name="伊健 杜" userId="e69aded81da48593" providerId="LiveId" clId="{C6040F8A-93E4-469D-8EFE-CC7ECCDDED02}" dt="2022-09-13T13:09:59.883" v="4031" actId="478"/>
          <ac:spMkLst>
            <pc:docMk/>
            <pc:sldMk cId="3379187248" sldId="679"/>
            <ac:spMk id="3" creationId="{A002B61B-E0E1-A2E3-893D-3A3F9166D3FD}"/>
          </ac:spMkLst>
        </pc:spChg>
        <pc:spChg chg="add mod">
          <ac:chgData name="伊健 杜" userId="e69aded81da48593" providerId="LiveId" clId="{C6040F8A-93E4-469D-8EFE-CC7ECCDDED02}" dt="2022-09-13T13:38:09.481" v="4391"/>
          <ac:spMkLst>
            <pc:docMk/>
            <pc:sldMk cId="3379187248" sldId="679"/>
            <ac:spMk id="4" creationId="{3C65B1E6-6541-EA27-96F4-F80C97C9C202}"/>
          </ac:spMkLst>
        </pc:spChg>
      </pc:sldChg>
      <pc:sldChg chg="modSp add mod">
        <pc:chgData name="伊健 杜" userId="e69aded81da48593" providerId="LiveId" clId="{C6040F8A-93E4-469D-8EFE-CC7ECCDDED02}" dt="2022-09-13T13:38:09.481" v="4391"/>
        <pc:sldMkLst>
          <pc:docMk/>
          <pc:sldMk cId="618460365" sldId="680"/>
        </pc:sldMkLst>
        <pc:spChg chg="mod">
          <ac:chgData name="伊健 杜" userId="e69aded81da48593" providerId="LiveId" clId="{C6040F8A-93E4-469D-8EFE-CC7ECCDDED02}" dt="2022-09-13T13:38:09.481" v="4391"/>
          <ac:spMkLst>
            <pc:docMk/>
            <pc:sldMk cId="618460365" sldId="680"/>
            <ac:spMk id="4" creationId="{3C65B1E6-6541-EA27-96F4-F80C97C9C202}"/>
          </ac:spMkLst>
        </pc:spChg>
      </pc:sldChg>
      <pc:sldChg chg="addSp delSp modSp new mod">
        <pc:chgData name="伊健 杜" userId="e69aded81da48593" providerId="LiveId" clId="{C6040F8A-93E4-469D-8EFE-CC7ECCDDED02}" dt="2022-09-13T13:38:09.481" v="4391"/>
        <pc:sldMkLst>
          <pc:docMk/>
          <pc:sldMk cId="2929407868" sldId="681"/>
        </pc:sldMkLst>
        <pc:spChg chg="del mod">
          <ac:chgData name="伊健 杜" userId="e69aded81da48593" providerId="LiveId" clId="{C6040F8A-93E4-469D-8EFE-CC7ECCDDED02}" dt="2022-09-13T13:37:52.625" v="4369" actId="478"/>
          <ac:spMkLst>
            <pc:docMk/>
            <pc:sldMk cId="2929407868" sldId="681"/>
            <ac:spMk id="2" creationId="{7D511639-2DE0-241F-4469-3FE0079BC656}"/>
          </ac:spMkLst>
        </pc:spChg>
        <pc:spChg chg="del">
          <ac:chgData name="伊健 杜" userId="e69aded81da48593" providerId="LiveId" clId="{C6040F8A-93E4-469D-8EFE-CC7ECCDDED02}" dt="2022-09-13T13:14:19.477" v="4159" actId="478"/>
          <ac:spMkLst>
            <pc:docMk/>
            <pc:sldMk cId="2929407868" sldId="681"/>
            <ac:spMk id="3" creationId="{5AFA2642-17BA-9627-4425-C70394A20B09}"/>
          </ac:spMkLst>
        </pc:spChg>
        <pc:spChg chg="add mod">
          <ac:chgData name="伊健 杜" userId="e69aded81da48593" providerId="LiveId" clId="{C6040F8A-93E4-469D-8EFE-CC7ECCDDED02}" dt="2022-09-13T13:38:09.481" v="4391"/>
          <ac:spMkLst>
            <pc:docMk/>
            <pc:sldMk cId="2929407868" sldId="681"/>
            <ac:spMk id="4" creationId="{7690F7E8-D20F-FCD1-265D-8FBBC8006B47}"/>
          </ac:spMkLst>
        </pc:spChg>
      </pc:sldChg>
      <pc:sldChg chg="modSp add del mod">
        <pc:chgData name="伊健 杜" userId="e69aded81da48593" providerId="LiveId" clId="{C6040F8A-93E4-469D-8EFE-CC7ECCDDED02}" dt="2022-09-13T13:38:04.111" v="4390" actId="47"/>
        <pc:sldMkLst>
          <pc:docMk/>
          <pc:sldMk cId="3131892719" sldId="682"/>
        </pc:sldMkLst>
        <pc:spChg chg="mod">
          <ac:chgData name="伊健 杜" userId="e69aded81da48593" providerId="LiveId" clId="{C6040F8A-93E4-469D-8EFE-CC7ECCDDED02}" dt="2022-09-13T13:37:54.191" v="4370" actId="1076"/>
          <ac:spMkLst>
            <pc:docMk/>
            <pc:sldMk cId="3131892719" sldId="682"/>
            <ac:spMk id="4" creationId="{CFC1CF28-580E-2280-640A-ADB8853307E7}"/>
          </ac:spMkLst>
        </pc:spChg>
      </pc:sldChg>
      <pc:sldMasterChg chg="delSldLayout">
        <pc:chgData name="伊健 杜" userId="e69aded81da48593" providerId="LiveId" clId="{C6040F8A-93E4-469D-8EFE-CC7ECCDDED02}" dt="2022-09-12T19:27:29.773" v="0" actId="47"/>
        <pc:sldMasterMkLst>
          <pc:docMk/>
          <pc:sldMasterMk cId="275032408" sldId="2147483648"/>
        </pc:sldMasterMkLst>
        <pc:sldLayoutChg chg="del">
          <pc:chgData name="伊健 杜" userId="e69aded81da48593" providerId="LiveId" clId="{C6040F8A-93E4-469D-8EFE-CC7ECCDDED02}" dt="2022-09-12T19:27:29.773" v="0" actId="47"/>
          <pc:sldLayoutMkLst>
            <pc:docMk/>
            <pc:sldMasterMk cId="275032408" sldId="2147483648"/>
            <pc:sldLayoutMk cId="3612784858" sldId="2147483660"/>
          </pc:sldLayoutMkLst>
        </pc:sldLayoutChg>
      </pc:sldMasterChg>
    </pc:docChg>
  </pc:docChgLst>
  <pc:docChgLst>
    <pc:chgData name="伊健 杜" userId="e69aded81da48593" providerId="LiveId" clId="{41003853-85DE-4F7E-982A-09272E820161}"/>
    <pc:docChg chg="undo custSel addSld delSld modSld sldOrd addSection delSection modSection">
      <pc:chgData name="伊健 杜" userId="e69aded81da48593" providerId="LiveId" clId="{41003853-85DE-4F7E-982A-09272E820161}" dt="2022-09-12T17:20:05.710" v="2139" actId="20577"/>
      <pc:docMkLst>
        <pc:docMk/>
      </pc:docMkLst>
      <pc:sldChg chg="del">
        <pc:chgData name="伊健 杜" userId="e69aded81da48593" providerId="LiveId" clId="{41003853-85DE-4F7E-982A-09272E820161}" dt="2022-09-11T23:01:34.222" v="0" actId="47"/>
        <pc:sldMkLst>
          <pc:docMk/>
          <pc:sldMk cId="0" sldId="268"/>
        </pc:sldMkLst>
      </pc:sldChg>
      <pc:sldChg chg="modSp mod">
        <pc:chgData name="伊健 杜" userId="e69aded81da48593" providerId="LiveId" clId="{41003853-85DE-4F7E-982A-09272E820161}" dt="2022-09-12T01:23:43.325" v="1633" actId="113"/>
        <pc:sldMkLst>
          <pc:docMk/>
          <pc:sldMk cId="3551850107" sldId="526"/>
        </pc:sldMkLst>
        <pc:spChg chg="mod">
          <ac:chgData name="伊健 杜" userId="e69aded81da48593" providerId="LiveId" clId="{41003853-85DE-4F7E-982A-09272E820161}" dt="2022-09-12T01:23:43.325" v="1633" actId="113"/>
          <ac:spMkLst>
            <pc:docMk/>
            <pc:sldMk cId="3551850107" sldId="526"/>
            <ac:spMk id="7" creationId="{246AFA45-CD90-45DD-B8D0-EE3E4A108E56}"/>
          </ac:spMkLst>
        </pc:spChg>
      </pc:sldChg>
      <pc:sldChg chg="del">
        <pc:chgData name="伊健 杜" userId="e69aded81da48593" providerId="LiveId" clId="{41003853-85DE-4F7E-982A-09272E820161}" dt="2022-09-11T23:01:34.222" v="0" actId="47"/>
        <pc:sldMkLst>
          <pc:docMk/>
          <pc:sldMk cId="351764247" sldId="533"/>
        </pc:sldMkLst>
      </pc:sldChg>
      <pc:sldChg chg="del">
        <pc:chgData name="伊健 杜" userId="e69aded81da48593" providerId="LiveId" clId="{41003853-85DE-4F7E-982A-09272E820161}" dt="2022-09-11T23:01:34.222" v="0" actId="47"/>
        <pc:sldMkLst>
          <pc:docMk/>
          <pc:sldMk cId="3530567302" sldId="550"/>
        </pc:sldMkLst>
      </pc:sldChg>
      <pc:sldChg chg="del">
        <pc:chgData name="伊健 杜" userId="e69aded81da48593" providerId="LiveId" clId="{41003853-85DE-4F7E-982A-09272E820161}" dt="2022-09-11T23:01:34.222" v="0" actId="47"/>
        <pc:sldMkLst>
          <pc:docMk/>
          <pc:sldMk cId="272651860" sldId="552"/>
        </pc:sldMkLst>
      </pc:sldChg>
      <pc:sldChg chg="del">
        <pc:chgData name="伊健 杜" userId="e69aded81da48593" providerId="LiveId" clId="{41003853-85DE-4F7E-982A-09272E820161}" dt="2022-09-11T23:01:34.222" v="0" actId="47"/>
        <pc:sldMkLst>
          <pc:docMk/>
          <pc:sldMk cId="1296948113" sldId="553"/>
        </pc:sldMkLst>
      </pc:sldChg>
      <pc:sldChg chg="del">
        <pc:chgData name="伊健 杜" userId="e69aded81da48593" providerId="LiveId" clId="{41003853-85DE-4F7E-982A-09272E820161}" dt="2022-09-11T23:01:34.222" v="0" actId="47"/>
        <pc:sldMkLst>
          <pc:docMk/>
          <pc:sldMk cId="4184378258" sldId="554"/>
        </pc:sldMkLst>
      </pc:sldChg>
      <pc:sldChg chg="del">
        <pc:chgData name="伊健 杜" userId="e69aded81da48593" providerId="LiveId" clId="{41003853-85DE-4F7E-982A-09272E820161}" dt="2022-09-11T23:01:34.222" v="0" actId="47"/>
        <pc:sldMkLst>
          <pc:docMk/>
          <pc:sldMk cId="1631623774" sldId="555"/>
        </pc:sldMkLst>
      </pc:sldChg>
      <pc:sldChg chg="del">
        <pc:chgData name="伊健 杜" userId="e69aded81da48593" providerId="LiveId" clId="{41003853-85DE-4F7E-982A-09272E820161}" dt="2022-09-11T23:01:34.222" v="0" actId="47"/>
        <pc:sldMkLst>
          <pc:docMk/>
          <pc:sldMk cId="4206941983" sldId="556"/>
        </pc:sldMkLst>
      </pc:sldChg>
      <pc:sldChg chg="del">
        <pc:chgData name="伊健 杜" userId="e69aded81da48593" providerId="LiveId" clId="{41003853-85DE-4F7E-982A-09272E820161}" dt="2022-09-11T23:01:34.222" v="0" actId="47"/>
        <pc:sldMkLst>
          <pc:docMk/>
          <pc:sldMk cId="4280656927" sldId="557"/>
        </pc:sldMkLst>
      </pc:sldChg>
      <pc:sldChg chg="del">
        <pc:chgData name="伊健 杜" userId="e69aded81da48593" providerId="LiveId" clId="{41003853-85DE-4F7E-982A-09272E820161}" dt="2022-09-11T23:01:34.222" v="0" actId="47"/>
        <pc:sldMkLst>
          <pc:docMk/>
          <pc:sldMk cId="622670879" sldId="558"/>
        </pc:sldMkLst>
      </pc:sldChg>
      <pc:sldChg chg="del">
        <pc:chgData name="伊健 杜" userId="e69aded81da48593" providerId="LiveId" clId="{41003853-85DE-4F7E-982A-09272E820161}" dt="2022-09-11T23:01:34.222" v="0" actId="47"/>
        <pc:sldMkLst>
          <pc:docMk/>
          <pc:sldMk cId="2864649712" sldId="559"/>
        </pc:sldMkLst>
      </pc:sldChg>
      <pc:sldChg chg="del">
        <pc:chgData name="伊健 杜" userId="e69aded81da48593" providerId="LiveId" clId="{41003853-85DE-4F7E-982A-09272E820161}" dt="2022-09-11T23:01:34.222" v="0" actId="47"/>
        <pc:sldMkLst>
          <pc:docMk/>
          <pc:sldMk cId="1628338440" sldId="560"/>
        </pc:sldMkLst>
      </pc:sldChg>
      <pc:sldChg chg="del">
        <pc:chgData name="伊健 杜" userId="e69aded81da48593" providerId="LiveId" clId="{41003853-85DE-4F7E-982A-09272E820161}" dt="2022-09-11T23:01:34.222" v="0" actId="47"/>
        <pc:sldMkLst>
          <pc:docMk/>
          <pc:sldMk cId="3635318586" sldId="561"/>
        </pc:sldMkLst>
      </pc:sldChg>
      <pc:sldChg chg="del">
        <pc:chgData name="伊健 杜" userId="e69aded81da48593" providerId="LiveId" clId="{41003853-85DE-4F7E-982A-09272E820161}" dt="2022-09-11T23:01:34.222" v="0" actId="47"/>
        <pc:sldMkLst>
          <pc:docMk/>
          <pc:sldMk cId="522429702" sldId="562"/>
        </pc:sldMkLst>
      </pc:sldChg>
      <pc:sldChg chg="del">
        <pc:chgData name="伊健 杜" userId="e69aded81da48593" providerId="LiveId" clId="{41003853-85DE-4F7E-982A-09272E820161}" dt="2022-09-11T23:01:34.222" v="0" actId="47"/>
        <pc:sldMkLst>
          <pc:docMk/>
          <pc:sldMk cId="3856980748" sldId="563"/>
        </pc:sldMkLst>
      </pc:sldChg>
      <pc:sldChg chg="del">
        <pc:chgData name="伊健 杜" userId="e69aded81da48593" providerId="LiveId" clId="{41003853-85DE-4F7E-982A-09272E820161}" dt="2022-09-11T23:01:34.222" v="0" actId="47"/>
        <pc:sldMkLst>
          <pc:docMk/>
          <pc:sldMk cId="308552847" sldId="564"/>
        </pc:sldMkLst>
      </pc:sldChg>
      <pc:sldChg chg="del">
        <pc:chgData name="伊健 杜" userId="e69aded81da48593" providerId="LiveId" clId="{41003853-85DE-4F7E-982A-09272E820161}" dt="2022-09-11T23:01:34.222" v="0" actId="47"/>
        <pc:sldMkLst>
          <pc:docMk/>
          <pc:sldMk cId="2559525265" sldId="565"/>
        </pc:sldMkLst>
      </pc:sldChg>
      <pc:sldChg chg="del">
        <pc:chgData name="伊健 杜" userId="e69aded81da48593" providerId="LiveId" clId="{41003853-85DE-4F7E-982A-09272E820161}" dt="2022-09-11T23:01:34.222" v="0" actId="47"/>
        <pc:sldMkLst>
          <pc:docMk/>
          <pc:sldMk cId="2215827503" sldId="566"/>
        </pc:sldMkLst>
      </pc:sldChg>
      <pc:sldChg chg="del">
        <pc:chgData name="伊健 杜" userId="e69aded81da48593" providerId="LiveId" clId="{41003853-85DE-4F7E-982A-09272E820161}" dt="2022-09-11T23:01:34.222" v="0" actId="47"/>
        <pc:sldMkLst>
          <pc:docMk/>
          <pc:sldMk cId="1528000990" sldId="567"/>
        </pc:sldMkLst>
      </pc:sldChg>
      <pc:sldChg chg="del">
        <pc:chgData name="伊健 杜" userId="e69aded81da48593" providerId="LiveId" clId="{41003853-85DE-4F7E-982A-09272E820161}" dt="2022-09-11T23:01:34.222" v="0" actId="47"/>
        <pc:sldMkLst>
          <pc:docMk/>
          <pc:sldMk cId="2523345187" sldId="568"/>
        </pc:sldMkLst>
      </pc:sldChg>
      <pc:sldChg chg="del">
        <pc:chgData name="伊健 杜" userId="e69aded81da48593" providerId="LiveId" clId="{41003853-85DE-4F7E-982A-09272E820161}" dt="2022-09-11T23:01:34.222" v="0" actId="47"/>
        <pc:sldMkLst>
          <pc:docMk/>
          <pc:sldMk cId="1556728297" sldId="569"/>
        </pc:sldMkLst>
      </pc:sldChg>
      <pc:sldChg chg="del">
        <pc:chgData name="伊健 杜" userId="e69aded81da48593" providerId="LiveId" clId="{41003853-85DE-4F7E-982A-09272E820161}" dt="2022-09-11T23:01:34.222" v="0" actId="47"/>
        <pc:sldMkLst>
          <pc:docMk/>
          <pc:sldMk cId="1145142541" sldId="570"/>
        </pc:sldMkLst>
      </pc:sldChg>
      <pc:sldChg chg="del">
        <pc:chgData name="伊健 杜" userId="e69aded81da48593" providerId="LiveId" clId="{41003853-85DE-4F7E-982A-09272E820161}" dt="2022-09-11T23:01:34.222" v="0" actId="47"/>
        <pc:sldMkLst>
          <pc:docMk/>
          <pc:sldMk cId="3624088522" sldId="571"/>
        </pc:sldMkLst>
      </pc:sldChg>
      <pc:sldChg chg="del">
        <pc:chgData name="伊健 杜" userId="e69aded81da48593" providerId="LiveId" clId="{41003853-85DE-4F7E-982A-09272E820161}" dt="2022-09-11T23:01:34.222" v="0" actId="47"/>
        <pc:sldMkLst>
          <pc:docMk/>
          <pc:sldMk cId="67159782" sldId="573"/>
        </pc:sldMkLst>
      </pc:sldChg>
      <pc:sldChg chg="del">
        <pc:chgData name="伊健 杜" userId="e69aded81da48593" providerId="LiveId" clId="{41003853-85DE-4F7E-982A-09272E820161}" dt="2022-09-11T23:01:34.222" v="0" actId="47"/>
        <pc:sldMkLst>
          <pc:docMk/>
          <pc:sldMk cId="2807426920" sldId="574"/>
        </pc:sldMkLst>
      </pc:sldChg>
      <pc:sldChg chg="del">
        <pc:chgData name="伊健 杜" userId="e69aded81da48593" providerId="LiveId" clId="{41003853-85DE-4F7E-982A-09272E820161}" dt="2022-09-11T23:01:34.222" v="0" actId="47"/>
        <pc:sldMkLst>
          <pc:docMk/>
          <pc:sldMk cId="3573080160" sldId="575"/>
        </pc:sldMkLst>
      </pc:sldChg>
      <pc:sldChg chg="del">
        <pc:chgData name="伊健 杜" userId="e69aded81da48593" providerId="LiveId" clId="{41003853-85DE-4F7E-982A-09272E820161}" dt="2022-09-11T23:01:34.222" v="0" actId="47"/>
        <pc:sldMkLst>
          <pc:docMk/>
          <pc:sldMk cId="2973191360" sldId="576"/>
        </pc:sldMkLst>
      </pc:sldChg>
      <pc:sldChg chg="del">
        <pc:chgData name="伊健 杜" userId="e69aded81da48593" providerId="LiveId" clId="{41003853-85DE-4F7E-982A-09272E820161}" dt="2022-09-11T23:01:34.222" v="0" actId="47"/>
        <pc:sldMkLst>
          <pc:docMk/>
          <pc:sldMk cId="1145777651" sldId="577"/>
        </pc:sldMkLst>
      </pc:sldChg>
      <pc:sldChg chg="del">
        <pc:chgData name="伊健 杜" userId="e69aded81da48593" providerId="LiveId" clId="{41003853-85DE-4F7E-982A-09272E820161}" dt="2022-09-11T23:01:34.222" v="0" actId="47"/>
        <pc:sldMkLst>
          <pc:docMk/>
          <pc:sldMk cId="3683411461" sldId="578"/>
        </pc:sldMkLst>
      </pc:sldChg>
      <pc:sldChg chg="del">
        <pc:chgData name="伊健 杜" userId="e69aded81da48593" providerId="LiveId" clId="{41003853-85DE-4F7E-982A-09272E820161}" dt="2022-09-11T23:01:34.222" v="0" actId="47"/>
        <pc:sldMkLst>
          <pc:docMk/>
          <pc:sldMk cId="98886815" sldId="579"/>
        </pc:sldMkLst>
      </pc:sldChg>
      <pc:sldChg chg="del">
        <pc:chgData name="伊健 杜" userId="e69aded81da48593" providerId="LiveId" clId="{41003853-85DE-4F7E-982A-09272E820161}" dt="2022-09-11T23:01:34.222" v="0" actId="47"/>
        <pc:sldMkLst>
          <pc:docMk/>
          <pc:sldMk cId="1891839293" sldId="580"/>
        </pc:sldMkLst>
      </pc:sldChg>
      <pc:sldChg chg="del">
        <pc:chgData name="伊健 杜" userId="e69aded81da48593" providerId="LiveId" clId="{41003853-85DE-4F7E-982A-09272E820161}" dt="2022-09-11T23:01:34.222" v="0" actId="47"/>
        <pc:sldMkLst>
          <pc:docMk/>
          <pc:sldMk cId="1912899143" sldId="581"/>
        </pc:sldMkLst>
      </pc:sldChg>
      <pc:sldChg chg="del">
        <pc:chgData name="伊健 杜" userId="e69aded81da48593" providerId="LiveId" clId="{41003853-85DE-4F7E-982A-09272E820161}" dt="2022-09-11T23:01:34.222" v="0" actId="47"/>
        <pc:sldMkLst>
          <pc:docMk/>
          <pc:sldMk cId="2146988900" sldId="582"/>
        </pc:sldMkLst>
      </pc:sldChg>
      <pc:sldChg chg="del">
        <pc:chgData name="伊健 杜" userId="e69aded81da48593" providerId="LiveId" clId="{41003853-85DE-4F7E-982A-09272E820161}" dt="2022-09-11T23:01:34.222" v="0" actId="47"/>
        <pc:sldMkLst>
          <pc:docMk/>
          <pc:sldMk cId="1345219958" sldId="583"/>
        </pc:sldMkLst>
      </pc:sldChg>
      <pc:sldChg chg="del">
        <pc:chgData name="伊健 杜" userId="e69aded81da48593" providerId="LiveId" clId="{41003853-85DE-4F7E-982A-09272E820161}" dt="2022-09-11T23:01:34.222" v="0" actId="47"/>
        <pc:sldMkLst>
          <pc:docMk/>
          <pc:sldMk cId="2595940438" sldId="584"/>
        </pc:sldMkLst>
      </pc:sldChg>
      <pc:sldChg chg="del">
        <pc:chgData name="伊健 杜" userId="e69aded81da48593" providerId="LiveId" clId="{41003853-85DE-4F7E-982A-09272E820161}" dt="2022-09-11T23:01:34.222" v="0" actId="47"/>
        <pc:sldMkLst>
          <pc:docMk/>
          <pc:sldMk cId="3943901113" sldId="585"/>
        </pc:sldMkLst>
      </pc:sldChg>
      <pc:sldChg chg="del">
        <pc:chgData name="伊健 杜" userId="e69aded81da48593" providerId="LiveId" clId="{41003853-85DE-4F7E-982A-09272E820161}" dt="2022-09-11T23:01:34.222" v="0" actId="47"/>
        <pc:sldMkLst>
          <pc:docMk/>
          <pc:sldMk cId="3312480207" sldId="586"/>
        </pc:sldMkLst>
      </pc:sldChg>
      <pc:sldChg chg="del">
        <pc:chgData name="伊健 杜" userId="e69aded81da48593" providerId="LiveId" clId="{41003853-85DE-4F7E-982A-09272E820161}" dt="2022-09-11T23:01:34.222" v="0" actId="47"/>
        <pc:sldMkLst>
          <pc:docMk/>
          <pc:sldMk cId="1282362482" sldId="587"/>
        </pc:sldMkLst>
      </pc:sldChg>
      <pc:sldChg chg="del">
        <pc:chgData name="伊健 杜" userId="e69aded81da48593" providerId="LiveId" clId="{41003853-85DE-4F7E-982A-09272E820161}" dt="2022-09-11T23:01:34.222" v="0" actId="47"/>
        <pc:sldMkLst>
          <pc:docMk/>
          <pc:sldMk cId="3003286143" sldId="588"/>
        </pc:sldMkLst>
      </pc:sldChg>
      <pc:sldChg chg="del">
        <pc:chgData name="伊健 杜" userId="e69aded81da48593" providerId="LiveId" clId="{41003853-85DE-4F7E-982A-09272E820161}" dt="2022-09-11T23:01:34.222" v="0" actId="47"/>
        <pc:sldMkLst>
          <pc:docMk/>
          <pc:sldMk cId="620618332" sldId="589"/>
        </pc:sldMkLst>
      </pc:sldChg>
      <pc:sldChg chg="del">
        <pc:chgData name="伊健 杜" userId="e69aded81da48593" providerId="LiveId" clId="{41003853-85DE-4F7E-982A-09272E820161}" dt="2022-09-11T23:01:34.222" v="0" actId="47"/>
        <pc:sldMkLst>
          <pc:docMk/>
          <pc:sldMk cId="916563481" sldId="590"/>
        </pc:sldMkLst>
      </pc:sldChg>
      <pc:sldChg chg="del">
        <pc:chgData name="伊健 杜" userId="e69aded81da48593" providerId="LiveId" clId="{41003853-85DE-4F7E-982A-09272E820161}" dt="2022-09-11T23:01:34.222" v="0" actId="47"/>
        <pc:sldMkLst>
          <pc:docMk/>
          <pc:sldMk cId="4144156396" sldId="592"/>
        </pc:sldMkLst>
      </pc:sldChg>
      <pc:sldChg chg="del">
        <pc:chgData name="伊健 杜" userId="e69aded81da48593" providerId="LiveId" clId="{41003853-85DE-4F7E-982A-09272E820161}" dt="2022-09-11T23:01:34.222" v="0" actId="47"/>
        <pc:sldMkLst>
          <pc:docMk/>
          <pc:sldMk cId="3143798824" sldId="593"/>
        </pc:sldMkLst>
      </pc:sldChg>
      <pc:sldChg chg="del">
        <pc:chgData name="伊健 杜" userId="e69aded81da48593" providerId="LiveId" clId="{41003853-85DE-4F7E-982A-09272E820161}" dt="2022-09-11T23:01:34.222" v="0" actId="47"/>
        <pc:sldMkLst>
          <pc:docMk/>
          <pc:sldMk cId="3130246" sldId="594"/>
        </pc:sldMkLst>
      </pc:sldChg>
      <pc:sldChg chg="del">
        <pc:chgData name="伊健 杜" userId="e69aded81da48593" providerId="LiveId" clId="{41003853-85DE-4F7E-982A-09272E820161}" dt="2022-09-11T23:01:34.222" v="0" actId="47"/>
        <pc:sldMkLst>
          <pc:docMk/>
          <pc:sldMk cId="191266590" sldId="595"/>
        </pc:sldMkLst>
      </pc:sldChg>
      <pc:sldChg chg="del">
        <pc:chgData name="伊健 杜" userId="e69aded81da48593" providerId="LiveId" clId="{41003853-85DE-4F7E-982A-09272E820161}" dt="2022-09-11T23:01:34.222" v="0" actId="47"/>
        <pc:sldMkLst>
          <pc:docMk/>
          <pc:sldMk cId="5808383" sldId="596"/>
        </pc:sldMkLst>
      </pc:sldChg>
      <pc:sldChg chg="del">
        <pc:chgData name="伊健 杜" userId="e69aded81da48593" providerId="LiveId" clId="{41003853-85DE-4F7E-982A-09272E820161}" dt="2022-09-11T23:01:34.222" v="0" actId="47"/>
        <pc:sldMkLst>
          <pc:docMk/>
          <pc:sldMk cId="1745411256" sldId="597"/>
        </pc:sldMkLst>
      </pc:sldChg>
      <pc:sldChg chg="del">
        <pc:chgData name="伊健 杜" userId="e69aded81da48593" providerId="LiveId" clId="{41003853-85DE-4F7E-982A-09272E820161}" dt="2022-09-11T23:01:34.222" v="0" actId="47"/>
        <pc:sldMkLst>
          <pc:docMk/>
          <pc:sldMk cId="3868525934" sldId="598"/>
        </pc:sldMkLst>
      </pc:sldChg>
      <pc:sldChg chg="del">
        <pc:chgData name="伊健 杜" userId="e69aded81da48593" providerId="LiveId" clId="{41003853-85DE-4F7E-982A-09272E820161}" dt="2022-09-11T23:01:34.222" v="0" actId="47"/>
        <pc:sldMkLst>
          <pc:docMk/>
          <pc:sldMk cId="199664959" sldId="600"/>
        </pc:sldMkLst>
      </pc:sldChg>
      <pc:sldChg chg="del">
        <pc:chgData name="伊健 杜" userId="e69aded81da48593" providerId="LiveId" clId="{41003853-85DE-4F7E-982A-09272E820161}" dt="2022-09-11T23:01:34.222" v="0" actId="47"/>
        <pc:sldMkLst>
          <pc:docMk/>
          <pc:sldMk cId="3914670642" sldId="602"/>
        </pc:sldMkLst>
      </pc:sldChg>
      <pc:sldChg chg="del">
        <pc:chgData name="伊健 杜" userId="e69aded81da48593" providerId="LiveId" clId="{41003853-85DE-4F7E-982A-09272E820161}" dt="2022-09-11T23:01:34.222" v="0" actId="47"/>
        <pc:sldMkLst>
          <pc:docMk/>
          <pc:sldMk cId="2978506397" sldId="603"/>
        </pc:sldMkLst>
      </pc:sldChg>
      <pc:sldChg chg="addSp delSp modSp new mod modAnim">
        <pc:chgData name="伊健 杜" userId="e69aded81da48593" providerId="LiveId" clId="{41003853-85DE-4F7E-982A-09272E820161}" dt="2022-09-12T16:22:56.849" v="2121"/>
        <pc:sldMkLst>
          <pc:docMk/>
          <pc:sldMk cId="710267847" sldId="610"/>
        </pc:sldMkLst>
        <pc:spChg chg="del">
          <ac:chgData name="伊健 杜" userId="e69aded81da48593" providerId="LiveId" clId="{41003853-85DE-4F7E-982A-09272E820161}" dt="2022-09-11T23:02:04.201" v="2" actId="478"/>
          <ac:spMkLst>
            <pc:docMk/>
            <pc:sldMk cId="710267847" sldId="610"/>
            <ac:spMk id="2" creationId="{8A8CA33F-2489-AFEA-53E0-F9127993E663}"/>
          </ac:spMkLst>
        </pc:spChg>
        <pc:spChg chg="del">
          <ac:chgData name="伊健 杜" userId="e69aded81da48593" providerId="LiveId" clId="{41003853-85DE-4F7E-982A-09272E820161}" dt="2022-09-11T23:02:04.201" v="2" actId="478"/>
          <ac:spMkLst>
            <pc:docMk/>
            <pc:sldMk cId="710267847" sldId="610"/>
            <ac:spMk id="3" creationId="{844DB6C4-6A6D-DCF2-66D0-1866A3B8E304}"/>
          </ac:spMkLst>
        </pc:spChg>
        <pc:spChg chg="add mod">
          <ac:chgData name="伊健 杜" userId="e69aded81da48593" providerId="LiveId" clId="{41003853-85DE-4F7E-982A-09272E820161}" dt="2022-09-11T23:20:22.077" v="45" actId="1076"/>
          <ac:spMkLst>
            <pc:docMk/>
            <pc:sldMk cId="710267847" sldId="610"/>
            <ac:spMk id="4" creationId="{B82BE9DB-B164-8C0F-52FE-C2BFFDF119F4}"/>
          </ac:spMkLst>
        </pc:spChg>
        <pc:spChg chg="add mod">
          <ac:chgData name="伊健 杜" userId="e69aded81da48593" providerId="LiveId" clId="{41003853-85DE-4F7E-982A-09272E820161}" dt="2022-09-11T23:24:29.151" v="68" actId="1076"/>
          <ac:spMkLst>
            <pc:docMk/>
            <pc:sldMk cId="710267847" sldId="610"/>
            <ac:spMk id="5" creationId="{927E273F-49D8-BB3C-45B8-4D4AA09263E3}"/>
          </ac:spMkLst>
        </pc:spChg>
        <pc:picChg chg="add mod">
          <ac:chgData name="伊健 杜" userId="e69aded81da48593" providerId="LiveId" clId="{41003853-85DE-4F7E-982A-09272E820161}" dt="2022-09-11T23:18:59.449" v="6" actId="1076"/>
          <ac:picMkLst>
            <pc:docMk/>
            <pc:sldMk cId="710267847" sldId="610"/>
            <ac:picMk id="1026" creationId="{2E873462-CAC6-4245-9330-976293497BB8}"/>
          </ac:picMkLst>
        </pc:picChg>
        <pc:picChg chg="add mod">
          <ac:chgData name="伊健 杜" userId="e69aded81da48593" providerId="LiveId" clId="{41003853-85DE-4F7E-982A-09272E820161}" dt="2022-09-11T23:24:30.377" v="69" actId="1076"/>
          <ac:picMkLst>
            <pc:docMk/>
            <pc:sldMk cId="710267847" sldId="610"/>
            <ac:picMk id="1028" creationId="{49450605-05AD-5BAF-2130-9842D1A28002}"/>
          </ac:picMkLst>
        </pc:picChg>
      </pc:sldChg>
      <pc:sldChg chg="del">
        <pc:chgData name="伊健 杜" userId="e69aded81da48593" providerId="LiveId" clId="{41003853-85DE-4F7E-982A-09272E820161}" dt="2022-09-11T23:01:34.222" v="0" actId="47"/>
        <pc:sldMkLst>
          <pc:docMk/>
          <pc:sldMk cId="3894735546" sldId="610"/>
        </pc:sldMkLst>
      </pc:sldChg>
      <pc:sldChg chg="addSp delSp modSp new del mod ord">
        <pc:chgData name="伊健 杜" userId="e69aded81da48593" providerId="LiveId" clId="{41003853-85DE-4F7E-982A-09272E820161}" dt="2022-09-11T23:57:44.698" v="236" actId="47"/>
        <pc:sldMkLst>
          <pc:docMk/>
          <pc:sldMk cId="863513485" sldId="611"/>
        </pc:sldMkLst>
        <pc:spChg chg="del">
          <ac:chgData name="伊健 杜" userId="e69aded81da48593" providerId="LiveId" clId="{41003853-85DE-4F7E-982A-09272E820161}" dt="2022-09-11T23:26:31.422" v="71" actId="478"/>
          <ac:spMkLst>
            <pc:docMk/>
            <pc:sldMk cId="863513485" sldId="611"/>
            <ac:spMk id="2" creationId="{0A0D7757-C7B2-4DC4-BD8B-0179869102F8}"/>
          </ac:spMkLst>
        </pc:spChg>
        <pc:spChg chg="del">
          <ac:chgData name="伊健 杜" userId="e69aded81da48593" providerId="LiveId" clId="{41003853-85DE-4F7E-982A-09272E820161}" dt="2022-09-11T23:26:31.422" v="71" actId="478"/>
          <ac:spMkLst>
            <pc:docMk/>
            <pc:sldMk cId="863513485" sldId="611"/>
            <ac:spMk id="3" creationId="{93210A57-94D0-CEF0-4BDB-076A825944CF}"/>
          </ac:spMkLst>
        </pc:spChg>
        <pc:picChg chg="add mod">
          <ac:chgData name="伊健 杜" userId="e69aded81da48593" providerId="LiveId" clId="{41003853-85DE-4F7E-982A-09272E820161}" dt="2022-09-11T23:52:00.056" v="85" actId="1076"/>
          <ac:picMkLst>
            <pc:docMk/>
            <pc:sldMk cId="863513485" sldId="611"/>
            <ac:picMk id="2050" creationId="{861608A8-8655-2027-29CA-398317A11900}"/>
          </ac:picMkLst>
        </pc:picChg>
        <pc:picChg chg="add mod">
          <ac:chgData name="伊健 杜" userId="e69aded81da48593" providerId="LiveId" clId="{41003853-85DE-4F7E-982A-09272E820161}" dt="2022-09-11T23:52:01.733" v="86" actId="1076"/>
          <ac:picMkLst>
            <pc:docMk/>
            <pc:sldMk cId="863513485" sldId="611"/>
            <ac:picMk id="2052" creationId="{F170CDEC-FC68-22EF-C829-A7AE8036D6EC}"/>
          </ac:picMkLst>
        </pc:picChg>
      </pc:sldChg>
      <pc:sldChg chg="addSp delSp modSp new mod">
        <pc:chgData name="伊健 杜" userId="e69aded81da48593" providerId="LiveId" clId="{41003853-85DE-4F7E-982A-09272E820161}" dt="2022-09-12T01:15:59.815" v="1560" actId="20577"/>
        <pc:sldMkLst>
          <pc:docMk/>
          <pc:sldMk cId="3263895134" sldId="612"/>
        </pc:sldMkLst>
        <pc:spChg chg="del">
          <ac:chgData name="伊健 杜" userId="e69aded81da48593" providerId="LiveId" clId="{41003853-85DE-4F7E-982A-09272E820161}" dt="2022-09-11T23:32:01.651" v="84" actId="478"/>
          <ac:spMkLst>
            <pc:docMk/>
            <pc:sldMk cId="3263895134" sldId="612"/>
            <ac:spMk id="2" creationId="{E21DE6C8-4C02-201B-59DF-A283C143F655}"/>
          </ac:spMkLst>
        </pc:spChg>
        <pc:spChg chg="add del">
          <ac:chgData name="伊健 杜" userId="e69aded81da48593" providerId="LiveId" clId="{41003853-85DE-4F7E-982A-09272E820161}" dt="2022-09-12T01:15:56.212" v="1556"/>
          <ac:spMkLst>
            <pc:docMk/>
            <pc:sldMk cId="3263895134" sldId="612"/>
            <ac:spMk id="2" creationId="{EC613DB5-564A-6928-868B-F5FE6C8D72E6}"/>
          </ac:spMkLst>
        </pc:spChg>
        <pc:spChg chg="del">
          <ac:chgData name="伊健 杜" userId="e69aded81da48593" providerId="LiveId" clId="{41003853-85DE-4F7E-982A-09272E820161}" dt="2022-09-11T23:32:01.651" v="84" actId="478"/>
          <ac:spMkLst>
            <pc:docMk/>
            <pc:sldMk cId="3263895134" sldId="612"/>
            <ac:spMk id="3" creationId="{690A6909-7DC8-B0EB-92E8-05732BCE9508}"/>
          </ac:spMkLst>
        </pc:spChg>
        <pc:spChg chg="add mod">
          <ac:chgData name="伊健 杜" userId="e69aded81da48593" providerId="LiveId" clId="{41003853-85DE-4F7E-982A-09272E820161}" dt="2022-09-12T01:15:59.815" v="1560" actId="20577"/>
          <ac:spMkLst>
            <pc:docMk/>
            <pc:sldMk cId="3263895134" sldId="612"/>
            <ac:spMk id="4" creationId="{E349234E-2F9B-8B8E-47DA-329F75BF2F09}"/>
          </ac:spMkLst>
        </pc:spChg>
        <pc:picChg chg="add mod">
          <ac:chgData name="伊健 杜" userId="e69aded81da48593" providerId="LiveId" clId="{41003853-85DE-4F7E-982A-09272E820161}" dt="2022-09-12T01:15:58.496" v="1559" actId="1076"/>
          <ac:picMkLst>
            <pc:docMk/>
            <pc:sldMk cId="3263895134" sldId="612"/>
            <ac:picMk id="3074" creationId="{97C43E79-8B3B-B076-49B7-AF9AE8F3B79A}"/>
          </ac:picMkLst>
        </pc:picChg>
      </pc:sldChg>
      <pc:sldChg chg="delSp modSp new mod">
        <pc:chgData name="伊健 杜" userId="e69aded81da48593" providerId="LiveId" clId="{41003853-85DE-4F7E-982A-09272E820161}" dt="2022-09-11T23:52:38.609" v="133" actId="1076"/>
        <pc:sldMkLst>
          <pc:docMk/>
          <pc:sldMk cId="1898577969" sldId="613"/>
        </pc:sldMkLst>
        <pc:spChg chg="mod">
          <ac:chgData name="伊健 杜" userId="e69aded81da48593" providerId="LiveId" clId="{41003853-85DE-4F7E-982A-09272E820161}" dt="2022-09-11T23:52:38.609" v="133" actId="1076"/>
          <ac:spMkLst>
            <pc:docMk/>
            <pc:sldMk cId="1898577969" sldId="613"/>
            <ac:spMk id="2" creationId="{FBF88422-B4B3-EF6A-B4B3-55B2BB5AF09D}"/>
          </ac:spMkLst>
        </pc:spChg>
        <pc:spChg chg="del">
          <ac:chgData name="伊健 杜" userId="e69aded81da48593" providerId="LiveId" clId="{41003853-85DE-4F7E-982A-09272E820161}" dt="2022-09-11T23:52:30.496" v="128" actId="478"/>
          <ac:spMkLst>
            <pc:docMk/>
            <pc:sldMk cId="1898577969" sldId="613"/>
            <ac:spMk id="3" creationId="{885723D7-4286-4662-A045-C17CFA74F80E}"/>
          </ac:spMkLst>
        </pc:spChg>
      </pc:sldChg>
      <pc:sldChg chg="delSp modSp new mod">
        <pc:chgData name="伊健 杜" userId="e69aded81da48593" providerId="LiveId" clId="{41003853-85DE-4F7E-982A-09272E820161}" dt="2022-09-11T23:57:29.199" v="224" actId="20577"/>
        <pc:sldMkLst>
          <pc:docMk/>
          <pc:sldMk cId="132155922" sldId="614"/>
        </pc:sldMkLst>
        <pc:spChg chg="mod">
          <ac:chgData name="伊健 杜" userId="e69aded81da48593" providerId="LiveId" clId="{41003853-85DE-4F7E-982A-09272E820161}" dt="2022-09-11T23:57:29.199" v="224" actId="20577"/>
          <ac:spMkLst>
            <pc:docMk/>
            <pc:sldMk cId="132155922" sldId="614"/>
            <ac:spMk id="2" creationId="{25A3ECA4-3460-B447-813B-F860AF48EA88}"/>
          </ac:spMkLst>
        </pc:spChg>
        <pc:spChg chg="del">
          <ac:chgData name="伊健 杜" userId="e69aded81da48593" providerId="LiveId" clId="{41003853-85DE-4F7E-982A-09272E820161}" dt="2022-09-11T23:56:46.910" v="199" actId="478"/>
          <ac:spMkLst>
            <pc:docMk/>
            <pc:sldMk cId="132155922" sldId="614"/>
            <ac:spMk id="3" creationId="{80F0443B-5A3F-9556-0CBE-AFD0EACDBAAC}"/>
          </ac:spMkLst>
        </pc:spChg>
      </pc:sldChg>
      <pc:sldChg chg="modSp add mod">
        <pc:chgData name="伊健 杜" userId="e69aded81da48593" providerId="LiveId" clId="{41003853-85DE-4F7E-982A-09272E820161}" dt="2022-09-11T23:57:36.006" v="234" actId="20577"/>
        <pc:sldMkLst>
          <pc:docMk/>
          <pc:sldMk cId="100691838" sldId="615"/>
        </pc:sldMkLst>
        <pc:spChg chg="mod">
          <ac:chgData name="伊健 杜" userId="e69aded81da48593" providerId="LiveId" clId="{41003853-85DE-4F7E-982A-09272E820161}" dt="2022-09-11T23:57:36.006" v="234" actId="20577"/>
          <ac:spMkLst>
            <pc:docMk/>
            <pc:sldMk cId="100691838" sldId="615"/>
            <ac:spMk id="2" creationId="{25A3ECA4-3460-B447-813B-F860AF48EA88}"/>
          </ac:spMkLst>
        </pc:spChg>
      </pc:sldChg>
      <pc:sldChg chg="add">
        <pc:chgData name="伊健 杜" userId="e69aded81da48593" providerId="LiveId" clId="{41003853-85DE-4F7E-982A-09272E820161}" dt="2022-09-11T23:57:41.454" v="235"/>
        <pc:sldMkLst>
          <pc:docMk/>
          <pc:sldMk cId="3223514285" sldId="616"/>
        </pc:sldMkLst>
      </pc:sldChg>
      <pc:sldChg chg="addSp delSp modSp new mod modAnim">
        <pc:chgData name="伊健 杜" userId="e69aded81da48593" providerId="LiveId" clId="{41003853-85DE-4F7E-982A-09272E820161}" dt="2022-09-12T01:16:17.992" v="1565"/>
        <pc:sldMkLst>
          <pc:docMk/>
          <pc:sldMk cId="4062107528" sldId="617"/>
        </pc:sldMkLst>
        <pc:spChg chg="add del">
          <ac:chgData name="伊健 杜" userId="e69aded81da48593" providerId="LiveId" clId="{41003853-85DE-4F7E-982A-09272E820161}" dt="2022-09-12T01:16:16.809" v="1563"/>
          <ac:spMkLst>
            <pc:docMk/>
            <pc:sldMk cId="4062107528" sldId="617"/>
            <ac:spMk id="2" creationId="{6C689ECD-1498-D9F9-4D05-0B6B0329FDCD}"/>
          </ac:spMkLst>
        </pc:spChg>
        <pc:spChg chg="del">
          <ac:chgData name="伊健 杜" userId="e69aded81da48593" providerId="LiveId" clId="{41003853-85DE-4F7E-982A-09272E820161}" dt="2022-09-11T23:58:00.392" v="239" actId="478"/>
          <ac:spMkLst>
            <pc:docMk/>
            <pc:sldMk cId="4062107528" sldId="617"/>
            <ac:spMk id="2" creationId="{F27B60B8-BF08-1B1A-D28F-2162559F1C29}"/>
          </ac:spMkLst>
        </pc:spChg>
        <pc:spChg chg="del">
          <ac:chgData name="伊健 杜" userId="e69aded81da48593" providerId="LiveId" clId="{41003853-85DE-4F7E-982A-09272E820161}" dt="2022-09-11T23:58:00.392" v="239" actId="478"/>
          <ac:spMkLst>
            <pc:docMk/>
            <pc:sldMk cId="4062107528" sldId="617"/>
            <ac:spMk id="3" creationId="{B706291C-9D53-0327-B0F9-25DA9443C181}"/>
          </ac:spMkLst>
        </pc:spChg>
        <pc:spChg chg="add mod">
          <ac:chgData name="伊健 杜" userId="e69aded81da48593" providerId="LiveId" clId="{41003853-85DE-4F7E-982A-09272E820161}" dt="2022-09-11T23:58:19.846" v="245" actId="1076"/>
          <ac:spMkLst>
            <pc:docMk/>
            <pc:sldMk cId="4062107528" sldId="617"/>
            <ac:spMk id="5" creationId="{92014FF1-503B-B4C7-CCED-BCC2E5DAC490}"/>
          </ac:spMkLst>
        </pc:spChg>
        <pc:spChg chg="add mod">
          <ac:chgData name="伊健 杜" userId="e69aded81da48593" providerId="LiveId" clId="{41003853-85DE-4F7E-982A-09272E820161}" dt="2022-09-12T01:16:17.992" v="1565"/>
          <ac:spMkLst>
            <pc:docMk/>
            <pc:sldMk cId="4062107528" sldId="617"/>
            <ac:spMk id="6" creationId="{3E6A500F-C788-A54C-49A7-F266338FB03B}"/>
          </ac:spMkLst>
        </pc:spChg>
        <pc:spChg chg="add mod">
          <ac:chgData name="伊健 杜" userId="e69aded81da48593" providerId="LiveId" clId="{41003853-85DE-4F7E-982A-09272E820161}" dt="2022-09-11T23:59:00.427" v="270" actId="1076"/>
          <ac:spMkLst>
            <pc:docMk/>
            <pc:sldMk cId="4062107528" sldId="617"/>
            <ac:spMk id="7" creationId="{286290A1-333D-107B-861F-71452F34087C}"/>
          </ac:spMkLst>
        </pc:spChg>
        <pc:spChg chg="add mod">
          <ac:chgData name="伊健 杜" userId="e69aded81da48593" providerId="LiveId" clId="{41003853-85DE-4F7E-982A-09272E820161}" dt="2022-09-12T00:03:49.216" v="331" actId="20577"/>
          <ac:spMkLst>
            <pc:docMk/>
            <pc:sldMk cId="4062107528" sldId="617"/>
            <ac:spMk id="8" creationId="{6276FAB6-0E02-2BE6-399C-64ABDD530E35}"/>
          </ac:spMkLst>
        </pc:spChg>
        <pc:picChg chg="add mod">
          <ac:chgData name="伊健 杜" userId="e69aded81da48593" providerId="LiveId" clId="{41003853-85DE-4F7E-982A-09272E820161}" dt="2022-09-11T23:58:03.483" v="240" actId="1076"/>
          <ac:picMkLst>
            <pc:docMk/>
            <pc:sldMk cId="4062107528" sldId="617"/>
            <ac:picMk id="4" creationId="{FCDCF5C2-C2D2-0CD9-3A28-58C4AD026462}"/>
          </ac:picMkLst>
        </pc:picChg>
      </pc:sldChg>
      <pc:sldChg chg="addSp delSp modSp new mod modAnim">
        <pc:chgData name="伊健 杜" userId="e69aded81da48593" providerId="LiveId" clId="{41003853-85DE-4F7E-982A-09272E820161}" dt="2022-09-12T00:06:09.601" v="416"/>
        <pc:sldMkLst>
          <pc:docMk/>
          <pc:sldMk cId="788387328" sldId="618"/>
        </pc:sldMkLst>
        <pc:spChg chg="del">
          <ac:chgData name="伊健 杜" userId="e69aded81da48593" providerId="LiveId" clId="{41003853-85DE-4F7E-982A-09272E820161}" dt="2022-09-11T23:59:06.276" v="272" actId="478"/>
          <ac:spMkLst>
            <pc:docMk/>
            <pc:sldMk cId="788387328" sldId="618"/>
            <ac:spMk id="2" creationId="{A075CC24-D647-4312-9F68-9938C2224E76}"/>
          </ac:spMkLst>
        </pc:spChg>
        <pc:spChg chg="del">
          <ac:chgData name="伊健 杜" userId="e69aded81da48593" providerId="LiveId" clId="{41003853-85DE-4F7E-982A-09272E820161}" dt="2022-09-11T23:59:06.276" v="272" actId="478"/>
          <ac:spMkLst>
            <pc:docMk/>
            <pc:sldMk cId="788387328" sldId="618"/>
            <ac:spMk id="3" creationId="{2A625CCC-ECD0-B5CB-CC3B-8AED63D78433}"/>
          </ac:spMkLst>
        </pc:spChg>
        <pc:spChg chg="add mod">
          <ac:chgData name="伊健 杜" userId="e69aded81da48593" providerId="LiveId" clId="{41003853-85DE-4F7E-982A-09272E820161}" dt="2022-09-12T00:04:10.369" v="346" actId="1076"/>
          <ac:spMkLst>
            <pc:docMk/>
            <pc:sldMk cId="788387328" sldId="618"/>
            <ac:spMk id="5" creationId="{ACBB275E-C983-6863-6EA2-4D1B5DA716FD}"/>
          </ac:spMkLst>
        </pc:spChg>
        <pc:spChg chg="add mod">
          <ac:chgData name="伊健 杜" userId="e69aded81da48593" providerId="LiveId" clId="{41003853-85DE-4F7E-982A-09272E820161}" dt="2022-09-12T00:04:45.816" v="378" actId="20577"/>
          <ac:spMkLst>
            <pc:docMk/>
            <pc:sldMk cId="788387328" sldId="618"/>
            <ac:spMk id="6" creationId="{CCFB2FED-C676-97BF-0E67-60137FEB0EE4}"/>
          </ac:spMkLst>
        </pc:spChg>
        <pc:spChg chg="add mod">
          <ac:chgData name="伊健 杜" userId="e69aded81da48593" providerId="LiveId" clId="{41003853-85DE-4F7E-982A-09272E820161}" dt="2022-09-12T00:05:24.460" v="401" actId="20577"/>
          <ac:spMkLst>
            <pc:docMk/>
            <pc:sldMk cId="788387328" sldId="618"/>
            <ac:spMk id="7" creationId="{92E706FA-4E85-48F1-8B3F-604398443362}"/>
          </ac:spMkLst>
        </pc:spChg>
        <pc:spChg chg="add mod">
          <ac:chgData name="伊健 杜" userId="e69aded81da48593" providerId="LiveId" clId="{41003853-85DE-4F7E-982A-09272E820161}" dt="2022-09-12T00:06:02.901" v="415" actId="1076"/>
          <ac:spMkLst>
            <pc:docMk/>
            <pc:sldMk cId="788387328" sldId="618"/>
            <ac:spMk id="8" creationId="{A7EADB4B-CF18-4D1D-EF85-CF3F06818005}"/>
          </ac:spMkLst>
        </pc:spChg>
        <pc:picChg chg="add mod">
          <ac:chgData name="伊健 杜" userId="e69aded81da48593" providerId="LiveId" clId="{41003853-85DE-4F7E-982A-09272E820161}" dt="2022-09-11T23:59:19.540" v="278" actId="14100"/>
          <ac:picMkLst>
            <pc:docMk/>
            <pc:sldMk cId="788387328" sldId="618"/>
            <ac:picMk id="4" creationId="{612354CE-1E5F-CFCB-D9D8-410E8C80619F}"/>
          </ac:picMkLst>
        </pc:picChg>
        <pc:picChg chg="add mod">
          <ac:chgData name="伊健 杜" userId="e69aded81da48593" providerId="LiveId" clId="{41003853-85DE-4F7E-982A-09272E820161}" dt="2022-09-12T00:00:11.949" v="290" actId="1076"/>
          <ac:picMkLst>
            <pc:docMk/>
            <pc:sldMk cId="788387328" sldId="618"/>
            <ac:picMk id="4098" creationId="{8AB1836B-BAE8-150A-F9AE-5F45C33C77DC}"/>
          </ac:picMkLst>
        </pc:picChg>
        <pc:picChg chg="add mod">
          <ac:chgData name="伊健 杜" userId="e69aded81da48593" providerId="LiveId" clId="{41003853-85DE-4F7E-982A-09272E820161}" dt="2022-09-12T00:02:58.792" v="307" actId="1076"/>
          <ac:picMkLst>
            <pc:docMk/>
            <pc:sldMk cId="788387328" sldId="618"/>
            <ac:picMk id="4100" creationId="{92387F00-EB9D-1564-7C29-C1BC4D71EBD9}"/>
          </ac:picMkLst>
        </pc:picChg>
        <pc:picChg chg="add mod">
          <ac:chgData name="伊健 杜" userId="e69aded81da48593" providerId="LiveId" clId="{41003853-85DE-4F7E-982A-09272E820161}" dt="2022-09-12T00:03:03.623" v="311" actId="1076"/>
          <ac:picMkLst>
            <pc:docMk/>
            <pc:sldMk cId="788387328" sldId="618"/>
            <ac:picMk id="4102" creationId="{B7E18DC7-019E-7BFB-A9DE-0B23B3722C1E}"/>
          </ac:picMkLst>
        </pc:picChg>
      </pc:sldChg>
      <pc:sldChg chg="addSp delSp modSp new mod ord">
        <pc:chgData name="伊健 杜" userId="e69aded81da48593" providerId="LiveId" clId="{41003853-85DE-4F7E-982A-09272E820161}" dt="2022-09-12T01:16:31.647" v="1570"/>
        <pc:sldMkLst>
          <pc:docMk/>
          <pc:sldMk cId="2747618762" sldId="619"/>
        </pc:sldMkLst>
        <pc:spChg chg="add del">
          <ac:chgData name="伊健 杜" userId="e69aded81da48593" providerId="LiveId" clId="{41003853-85DE-4F7E-982A-09272E820161}" dt="2022-09-12T01:16:30.534" v="1568"/>
          <ac:spMkLst>
            <pc:docMk/>
            <pc:sldMk cId="2747618762" sldId="619"/>
            <ac:spMk id="2" creationId="{1967BC8C-598A-49E3-1CCC-50F67923900A}"/>
          </ac:spMkLst>
        </pc:spChg>
        <pc:spChg chg="del">
          <ac:chgData name="伊健 杜" userId="e69aded81da48593" providerId="LiveId" clId="{41003853-85DE-4F7E-982A-09272E820161}" dt="2022-09-12T00:01:06.064" v="298" actId="478"/>
          <ac:spMkLst>
            <pc:docMk/>
            <pc:sldMk cId="2747618762" sldId="619"/>
            <ac:spMk id="2" creationId="{C3CCE19B-3FC8-1935-7B70-5B133EE51356}"/>
          </ac:spMkLst>
        </pc:spChg>
        <pc:spChg chg="del">
          <ac:chgData name="伊健 杜" userId="e69aded81da48593" providerId="LiveId" clId="{41003853-85DE-4F7E-982A-09272E820161}" dt="2022-09-12T00:01:03.922" v="297" actId="478"/>
          <ac:spMkLst>
            <pc:docMk/>
            <pc:sldMk cId="2747618762" sldId="619"/>
            <ac:spMk id="3" creationId="{99E4FCE1-4E9A-05C6-DE84-C9535D8DAE24}"/>
          </ac:spMkLst>
        </pc:spChg>
        <pc:spChg chg="add mod">
          <ac:chgData name="伊健 杜" userId="e69aded81da48593" providerId="LiveId" clId="{41003853-85DE-4F7E-982A-09272E820161}" dt="2022-09-12T01:16:31.647" v="1570"/>
          <ac:spMkLst>
            <pc:docMk/>
            <pc:sldMk cId="2747618762" sldId="619"/>
            <ac:spMk id="4" creationId="{0B68D43C-7786-08BF-528D-D109C891DDAD}"/>
          </ac:spMkLst>
        </pc:spChg>
        <pc:picChg chg="add">
          <ac:chgData name="伊健 杜" userId="e69aded81da48593" providerId="LiveId" clId="{41003853-85DE-4F7E-982A-09272E820161}" dt="2022-09-12T00:01:56.250" v="300"/>
          <ac:picMkLst>
            <pc:docMk/>
            <pc:sldMk cId="2747618762" sldId="619"/>
            <ac:picMk id="7170" creationId="{B826575B-8E76-5FDA-4A51-8DB8F252B43B}"/>
          </ac:picMkLst>
        </pc:picChg>
      </pc:sldChg>
      <pc:sldChg chg="addSp delSp modSp new mod ord">
        <pc:chgData name="伊健 杜" userId="e69aded81da48593" providerId="LiveId" clId="{41003853-85DE-4F7E-982A-09272E820161}" dt="2022-09-12T00:06:27.967" v="418"/>
        <pc:sldMkLst>
          <pc:docMk/>
          <pc:sldMk cId="770457539" sldId="620"/>
        </pc:sldMkLst>
        <pc:spChg chg="del">
          <ac:chgData name="伊健 杜" userId="e69aded81da48593" providerId="LiveId" clId="{41003853-85DE-4F7E-982A-09272E820161}" dt="2022-09-12T00:03:08.880" v="313" actId="478"/>
          <ac:spMkLst>
            <pc:docMk/>
            <pc:sldMk cId="770457539" sldId="620"/>
            <ac:spMk id="2" creationId="{C314BCCA-9CFC-18FB-878B-0C71AA871B50}"/>
          </ac:spMkLst>
        </pc:spChg>
        <pc:spChg chg="del">
          <ac:chgData name="伊健 杜" userId="e69aded81da48593" providerId="LiveId" clId="{41003853-85DE-4F7E-982A-09272E820161}" dt="2022-09-12T00:02:09.904" v="306" actId="478"/>
          <ac:spMkLst>
            <pc:docMk/>
            <pc:sldMk cId="770457539" sldId="620"/>
            <ac:spMk id="3" creationId="{0613AA18-B8B5-D0BC-009D-ECB73A4FF072}"/>
          </ac:spMkLst>
        </pc:spChg>
        <pc:picChg chg="add mod">
          <ac:chgData name="伊健 杜" userId="e69aded81da48593" providerId="LiveId" clId="{41003853-85DE-4F7E-982A-09272E820161}" dt="2022-09-12T00:03:26.649" v="318" actId="14100"/>
          <ac:picMkLst>
            <pc:docMk/>
            <pc:sldMk cId="770457539" sldId="620"/>
            <ac:picMk id="8194" creationId="{EE2FE9F3-50F1-1BD6-89D0-27B2388848DB}"/>
          </ac:picMkLst>
        </pc:picChg>
      </pc:sldChg>
      <pc:sldChg chg="addSp delSp modSp add mod">
        <pc:chgData name="伊健 杜" userId="e69aded81da48593" providerId="LiveId" clId="{41003853-85DE-4F7E-982A-09272E820161}" dt="2022-09-12T14:45:41.847" v="2098" actId="13822"/>
        <pc:sldMkLst>
          <pc:docMk/>
          <pc:sldMk cId="1563584294" sldId="621"/>
        </pc:sldMkLst>
        <pc:spChg chg="add mod">
          <ac:chgData name="伊健 杜" userId="e69aded81da48593" providerId="LiveId" clId="{41003853-85DE-4F7E-982A-09272E820161}" dt="2022-09-12T14:45:41.847" v="2098" actId="13822"/>
          <ac:spMkLst>
            <pc:docMk/>
            <pc:sldMk cId="1563584294" sldId="621"/>
            <ac:spMk id="2" creationId="{8B601F17-1332-6419-06C6-C4DC9CA512FC}"/>
          </ac:spMkLst>
        </pc:spChg>
        <pc:picChg chg="del">
          <ac:chgData name="伊健 杜" userId="e69aded81da48593" providerId="LiveId" clId="{41003853-85DE-4F7E-982A-09272E820161}" dt="2022-09-12T00:06:30.972" v="420" actId="478"/>
          <ac:picMkLst>
            <pc:docMk/>
            <pc:sldMk cId="1563584294" sldId="621"/>
            <ac:picMk id="8194" creationId="{EE2FE9F3-50F1-1BD6-89D0-27B2388848DB}"/>
          </ac:picMkLst>
        </pc:picChg>
        <pc:picChg chg="add">
          <ac:chgData name="伊健 杜" userId="e69aded81da48593" providerId="LiveId" clId="{41003853-85DE-4F7E-982A-09272E820161}" dt="2022-09-12T00:06:46.216" v="421"/>
          <ac:picMkLst>
            <pc:docMk/>
            <pc:sldMk cId="1563584294" sldId="621"/>
            <ac:picMk id="9218" creationId="{CBD5EA4D-F1F1-A80C-AF18-87F9E8FD3A2B}"/>
          </ac:picMkLst>
        </pc:picChg>
      </pc:sldChg>
      <pc:sldChg chg="addSp delSp modSp add">
        <pc:chgData name="伊健 杜" userId="e69aded81da48593" providerId="LiveId" clId="{41003853-85DE-4F7E-982A-09272E820161}" dt="2022-09-12T00:07:14.721" v="426" actId="1076"/>
        <pc:sldMkLst>
          <pc:docMk/>
          <pc:sldMk cId="1144250603" sldId="622"/>
        </pc:sldMkLst>
        <pc:picChg chg="del">
          <ac:chgData name="伊健 杜" userId="e69aded81da48593" providerId="LiveId" clId="{41003853-85DE-4F7E-982A-09272E820161}" dt="2022-09-12T00:06:50.082" v="423" actId="478"/>
          <ac:picMkLst>
            <pc:docMk/>
            <pc:sldMk cId="1144250603" sldId="622"/>
            <ac:picMk id="9218" creationId="{CBD5EA4D-F1F1-A80C-AF18-87F9E8FD3A2B}"/>
          </ac:picMkLst>
        </pc:picChg>
        <pc:picChg chg="add mod">
          <ac:chgData name="伊健 杜" userId="e69aded81da48593" providerId="LiveId" clId="{41003853-85DE-4F7E-982A-09272E820161}" dt="2022-09-12T00:07:14.721" v="426" actId="1076"/>
          <ac:picMkLst>
            <pc:docMk/>
            <pc:sldMk cId="1144250603" sldId="622"/>
            <ac:picMk id="10242" creationId="{540DFADC-9273-29B8-4E8B-EEDA68ADC55A}"/>
          </ac:picMkLst>
        </pc:picChg>
      </pc:sldChg>
      <pc:sldChg chg="addSp delSp modSp new mod">
        <pc:chgData name="伊健 杜" userId="e69aded81da48593" providerId="LiveId" clId="{41003853-85DE-4F7E-982A-09272E820161}" dt="2022-09-12T00:07:38.863" v="431" actId="1076"/>
        <pc:sldMkLst>
          <pc:docMk/>
          <pc:sldMk cId="1594402997" sldId="623"/>
        </pc:sldMkLst>
        <pc:spChg chg="del">
          <ac:chgData name="伊健 杜" userId="e69aded81da48593" providerId="LiveId" clId="{41003853-85DE-4F7E-982A-09272E820161}" dt="2022-09-12T00:07:34.272" v="428" actId="478"/>
          <ac:spMkLst>
            <pc:docMk/>
            <pc:sldMk cId="1594402997" sldId="623"/>
            <ac:spMk id="2" creationId="{C3D75CE3-2908-6A89-AD97-B27E2A104124}"/>
          </ac:spMkLst>
        </pc:spChg>
        <pc:spChg chg="del">
          <ac:chgData name="伊健 杜" userId="e69aded81da48593" providerId="LiveId" clId="{41003853-85DE-4F7E-982A-09272E820161}" dt="2022-09-12T00:07:34.272" v="428" actId="478"/>
          <ac:spMkLst>
            <pc:docMk/>
            <pc:sldMk cId="1594402997" sldId="623"/>
            <ac:spMk id="3" creationId="{9A20F9A7-4E24-5541-1688-D984263C87D3}"/>
          </ac:spMkLst>
        </pc:spChg>
        <pc:picChg chg="add mod">
          <ac:chgData name="伊健 杜" userId="e69aded81da48593" providerId="LiveId" clId="{41003853-85DE-4F7E-982A-09272E820161}" dt="2022-09-12T00:07:38.863" v="431" actId="1076"/>
          <ac:picMkLst>
            <pc:docMk/>
            <pc:sldMk cId="1594402997" sldId="623"/>
            <ac:picMk id="11266" creationId="{B21FDF53-198F-0D72-4D6D-CD3CBBDB84F2}"/>
          </ac:picMkLst>
        </pc:picChg>
      </pc:sldChg>
      <pc:sldChg chg="addSp delSp modSp new mod">
        <pc:chgData name="伊健 杜" userId="e69aded81da48593" providerId="LiveId" clId="{41003853-85DE-4F7E-982A-09272E820161}" dt="2022-09-12T00:09:28.456" v="436" actId="1076"/>
        <pc:sldMkLst>
          <pc:docMk/>
          <pc:sldMk cId="162242863" sldId="624"/>
        </pc:sldMkLst>
        <pc:spChg chg="del">
          <ac:chgData name="伊健 杜" userId="e69aded81da48593" providerId="LiveId" clId="{41003853-85DE-4F7E-982A-09272E820161}" dt="2022-09-12T00:08:48.586" v="433" actId="478"/>
          <ac:spMkLst>
            <pc:docMk/>
            <pc:sldMk cId="162242863" sldId="624"/>
            <ac:spMk id="2" creationId="{4247F273-6F72-05C1-8161-97B89379873E}"/>
          </ac:spMkLst>
        </pc:spChg>
        <pc:spChg chg="del">
          <ac:chgData name="伊健 杜" userId="e69aded81da48593" providerId="LiveId" clId="{41003853-85DE-4F7E-982A-09272E820161}" dt="2022-09-12T00:08:48.586" v="433" actId="478"/>
          <ac:spMkLst>
            <pc:docMk/>
            <pc:sldMk cId="162242863" sldId="624"/>
            <ac:spMk id="3" creationId="{3EFBEDE3-F29D-8998-7470-B2FFE74372D4}"/>
          </ac:spMkLst>
        </pc:spChg>
        <pc:picChg chg="add mod">
          <ac:chgData name="伊健 杜" userId="e69aded81da48593" providerId="LiveId" clId="{41003853-85DE-4F7E-982A-09272E820161}" dt="2022-09-12T00:09:28.456" v="436" actId="1076"/>
          <ac:picMkLst>
            <pc:docMk/>
            <pc:sldMk cId="162242863" sldId="624"/>
            <ac:picMk id="12290" creationId="{579E5FF5-E33E-5BE6-3AEA-6AD81A6E3CDA}"/>
          </ac:picMkLst>
        </pc:picChg>
      </pc:sldChg>
      <pc:sldChg chg="addSp delSp modSp new mod modAnim">
        <pc:chgData name="伊健 杜" userId="e69aded81da48593" providerId="LiveId" clId="{41003853-85DE-4F7E-982A-09272E820161}" dt="2022-09-12T01:24:25.767" v="1635" actId="1076"/>
        <pc:sldMkLst>
          <pc:docMk/>
          <pc:sldMk cId="2053245557" sldId="625"/>
        </pc:sldMkLst>
        <pc:spChg chg="del">
          <ac:chgData name="伊健 杜" userId="e69aded81da48593" providerId="LiveId" clId="{41003853-85DE-4F7E-982A-09272E820161}" dt="2022-09-12T00:09:43.539" v="438" actId="478"/>
          <ac:spMkLst>
            <pc:docMk/>
            <pc:sldMk cId="2053245557" sldId="625"/>
            <ac:spMk id="2" creationId="{58FAA266-8743-7F6C-B431-2F1A99ED36F5}"/>
          </ac:spMkLst>
        </pc:spChg>
        <pc:spChg chg="add del">
          <ac:chgData name="伊健 杜" userId="e69aded81da48593" providerId="LiveId" clId="{41003853-85DE-4F7E-982A-09272E820161}" dt="2022-09-12T01:17:00.189" v="1575"/>
          <ac:spMkLst>
            <pc:docMk/>
            <pc:sldMk cId="2053245557" sldId="625"/>
            <ac:spMk id="2" creationId="{F422D557-75C0-67EA-EBAA-28D1615D53F0}"/>
          </ac:spMkLst>
        </pc:spChg>
        <pc:spChg chg="del">
          <ac:chgData name="伊健 杜" userId="e69aded81da48593" providerId="LiveId" clId="{41003853-85DE-4F7E-982A-09272E820161}" dt="2022-09-12T00:09:43.539" v="438" actId="478"/>
          <ac:spMkLst>
            <pc:docMk/>
            <pc:sldMk cId="2053245557" sldId="625"/>
            <ac:spMk id="3" creationId="{9A5C1CB0-8F16-6F40-30E1-E9CBA20083AB}"/>
          </ac:spMkLst>
        </pc:spChg>
        <pc:spChg chg="add mod">
          <ac:chgData name="伊健 杜" userId="e69aded81da48593" providerId="LiveId" clId="{41003853-85DE-4F7E-982A-09272E820161}" dt="2022-09-12T01:17:05.839" v="1579" actId="1076"/>
          <ac:spMkLst>
            <pc:docMk/>
            <pc:sldMk cId="2053245557" sldId="625"/>
            <ac:spMk id="4" creationId="{202C91C2-5D42-34F1-73C9-622AC69331EE}"/>
          </ac:spMkLst>
        </pc:spChg>
        <pc:spChg chg="add mod">
          <ac:chgData name="伊健 杜" userId="e69aded81da48593" providerId="LiveId" clId="{41003853-85DE-4F7E-982A-09272E820161}" dt="2022-09-12T00:13:49.972" v="515" actId="1076"/>
          <ac:spMkLst>
            <pc:docMk/>
            <pc:sldMk cId="2053245557" sldId="625"/>
            <ac:spMk id="5" creationId="{01E6B095-6B04-30C5-96EC-2BFC2C20F640}"/>
          </ac:spMkLst>
        </pc:spChg>
        <pc:spChg chg="add mod">
          <ac:chgData name="伊健 杜" userId="e69aded81da48593" providerId="LiveId" clId="{41003853-85DE-4F7E-982A-09272E820161}" dt="2022-09-12T01:24:25.767" v="1635" actId="1076"/>
          <ac:spMkLst>
            <pc:docMk/>
            <pc:sldMk cId="2053245557" sldId="625"/>
            <ac:spMk id="6" creationId="{B05BCA87-5F1E-9288-1A47-A969E142717E}"/>
          </ac:spMkLst>
        </pc:spChg>
        <pc:spChg chg="add mod">
          <ac:chgData name="伊健 杜" userId="e69aded81da48593" providerId="LiveId" clId="{41003853-85DE-4F7E-982A-09272E820161}" dt="2022-09-12T00:14:30.851" v="563" actId="1076"/>
          <ac:spMkLst>
            <pc:docMk/>
            <pc:sldMk cId="2053245557" sldId="625"/>
            <ac:spMk id="7" creationId="{6F020481-8213-19BF-7E2E-1282316D1F29}"/>
          </ac:spMkLst>
        </pc:spChg>
        <pc:spChg chg="add mod">
          <ac:chgData name="伊健 杜" userId="e69aded81da48593" providerId="LiveId" clId="{41003853-85DE-4F7E-982A-09272E820161}" dt="2022-09-12T00:15:33.661" v="607" actId="1076"/>
          <ac:spMkLst>
            <pc:docMk/>
            <pc:sldMk cId="2053245557" sldId="625"/>
            <ac:spMk id="8" creationId="{5F832394-A5D7-DD48-EC48-950E4DB366D1}"/>
          </ac:spMkLst>
        </pc:spChg>
        <pc:spChg chg="add mod">
          <ac:chgData name="伊健 杜" userId="e69aded81da48593" providerId="LiveId" clId="{41003853-85DE-4F7E-982A-09272E820161}" dt="2022-09-12T00:15:11.752" v="603" actId="20577"/>
          <ac:spMkLst>
            <pc:docMk/>
            <pc:sldMk cId="2053245557" sldId="625"/>
            <ac:spMk id="9" creationId="{5476F1D7-DD9A-867D-1FDE-1CBD743E6C8B}"/>
          </ac:spMkLst>
        </pc:spChg>
        <pc:picChg chg="add mod">
          <ac:chgData name="伊健 杜" userId="e69aded81da48593" providerId="LiveId" clId="{41003853-85DE-4F7E-982A-09272E820161}" dt="2022-09-12T01:24:23.232" v="1634" actId="1076"/>
          <ac:picMkLst>
            <pc:docMk/>
            <pc:sldMk cId="2053245557" sldId="625"/>
            <ac:picMk id="13314" creationId="{3563CB5F-8C0A-FC99-63B7-803547F147F7}"/>
          </ac:picMkLst>
        </pc:picChg>
      </pc:sldChg>
      <pc:sldChg chg="addSp delSp new mod modAnim">
        <pc:chgData name="伊健 杜" userId="e69aded81da48593" providerId="LiveId" clId="{41003853-85DE-4F7E-982A-09272E820161}" dt="2022-09-12T00:13:07.368" v="479"/>
        <pc:sldMkLst>
          <pc:docMk/>
          <pc:sldMk cId="1627462434" sldId="626"/>
        </pc:sldMkLst>
        <pc:spChg chg="del">
          <ac:chgData name="伊健 杜" userId="e69aded81da48593" providerId="LiveId" clId="{41003853-85DE-4F7E-982A-09272E820161}" dt="2022-09-12T00:12:59.135" v="476" actId="478"/>
          <ac:spMkLst>
            <pc:docMk/>
            <pc:sldMk cId="1627462434" sldId="626"/>
            <ac:spMk id="2" creationId="{902DBA7A-1883-34F4-9C0A-1F5ADD22D430}"/>
          </ac:spMkLst>
        </pc:spChg>
        <pc:spChg chg="del">
          <ac:chgData name="伊健 杜" userId="e69aded81da48593" providerId="LiveId" clId="{41003853-85DE-4F7E-982A-09272E820161}" dt="2022-09-12T00:12:59.135" v="476" actId="478"/>
          <ac:spMkLst>
            <pc:docMk/>
            <pc:sldMk cId="1627462434" sldId="626"/>
            <ac:spMk id="3" creationId="{4E0E028A-044C-7112-23E0-5BC184C8DBB6}"/>
          </ac:spMkLst>
        </pc:spChg>
        <pc:picChg chg="add">
          <ac:chgData name="伊健 杜" userId="e69aded81da48593" providerId="LiveId" clId="{41003853-85DE-4F7E-982A-09272E820161}" dt="2022-09-12T00:12:59.804" v="477"/>
          <ac:picMkLst>
            <pc:docMk/>
            <pc:sldMk cId="1627462434" sldId="626"/>
            <ac:picMk id="14338" creationId="{26FB95BB-F0F7-D887-1B0D-17011FEE0957}"/>
          </ac:picMkLst>
        </pc:picChg>
      </pc:sldChg>
      <pc:sldChg chg="addSp new">
        <pc:chgData name="伊健 杜" userId="e69aded81da48593" providerId="LiveId" clId="{41003853-85DE-4F7E-982A-09272E820161}" dt="2022-09-12T00:16:04.128" v="609"/>
        <pc:sldMkLst>
          <pc:docMk/>
          <pc:sldMk cId="1470243298" sldId="627"/>
        </pc:sldMkLst>
        <pc:picChg chg="add">
          <ac:chgData name="伊健 杜" userId="e69aded81da48593" providerId="LiveId" clId="{41003853-85DE-4F7E-982A-09272E820161}" dt="2022-09-12T00:16:04.128" v="609"/>
          <ac:picMkLst>
            <pc:docMk/>
            <pc:sldMk cId="1470243298" sldId="627"/>
            <ac:picMk id="15362" creationId="{2E7B6CF5-D3EE-E950-60E2-FEFE9088BB19}"/>
          </ac:picMkLst>
        </pc:picChg>
      </pc:sldChg>
      <pc:sldChg chg="addSp delSp modSp new mod">
        <pc:chgData name="伊健 杜" userId="e69aded81da48593" providerId="LiveId" clId="{41003853-85DE-4F7E-982A-09272E820161}" dt="2022-09-12T00:17:19.812" v="619" actId="1076"/>
        <pc:sldMkLst>
          <pc:docMk/>
          <pc:sldMk cId="2344651219" sldId="628"/>
        </pc:sldMkLst>
        <pc:spChg chg="del">
          <ac:chgData name="伊健 杜" userId="e69aded81da48593" providerId="LiveId" clId="{41003853-85DE-4F7E-982A-09272E820161}" dt="2022-09-12T00:16:09.969" v="611" actId="478"/>
          <ac:spMkLst>
            <pc:docMk/>
            <pc:sldMk cId="2344651219" sldId="628"/>
            <ac:spMk id="2" creationId="{DFA2C4C0-EC16-1C43-4A92-2084565443F5}"/>
          </ac:spMkLst>
        </pc:spChg>
        <pc:spChg chg="del">
          <ac:chgData name="伊健 杜" userId="e69aded81da48593" providerId="LiveId" clId="{41003853-85DE-4F7E-982A-09272E820161}" dt="2022-09-12T00:16:09.969" v="611" actId="478"/>
          <ac:spMkLst>
            <pc:docMk/>
            <pc:sldMk cId="2344651219" sldId="628"/>
            <ac:spMk id="3" creationId="{D1403B95-691F-5B39-5536-B0F008CD4F69}"/>
          </ac:spMkLst>
        </pc:spChg>
        <pc:picChg chg="add mod">
          <ac:chgData name="伊健 杜" userId="e69aded81da48593" providerId="LiveId" clId="{41003853-85DE-4F7E-982A-09272E820161}" dt="2022-09-12T00:16:45.586" v="613" actId="1076"/>
          <ac:picMkLst>
            <pc:docMk/>
            <pc:sldMk cId="2344651219" sldId="628"/>
            <ac:picMk id="16386" creationId="{7B9BD989-97BF-90C3-B11C-C05E9892D076}"/>
          </ac:picMkLst>
        </pc:picChg>
        <pc:picChg chg="add mod">
          <ac:chgData name="伊健 杜" userId="e69aded81da48593" providerId="LiveId" clId="{41003853-85DE-4F7E-982A-09272E820161}" dt="2022-09-12T00:17:05.605" v="617" actId="1076"/>
          <ac:picMkLst>
            <pc:docMk/>
            <pc:sldMk cId="2344651219" sldId="628"/>
            <ac:picMk id="16388" creationId="{C535E11A-4BBF-8AC4-2E30-2F2396D832B6}"/>
          </ac:picMkLst>
        </pc:picChg>
        <pc:picChg chg="add mod">
          <ac:chgData name="伊健 杜" userId="e69aded81da48593" providerId="LiveId" clId="{41003853-85DE-4F7E-982A-09272E820161}" dt="2022-09-12T00:17:19.812" v="619" actId="1076"/>
          <ac:picMkLst>
            <pc:docMk/>
            <pc:sldMk cId="2344651219" sldId="628"/>
            <ac:picMk id="16390" creationId="{7C89017F-8D90-44F6-8D91-B7002A1B9780}"/>
          </ac:picMkLst>
        </pc:picChg>
      </pc:sldChg>
      <pc:sldChg chg="addSp delSp modSp new mod">
        <pc:chgData name="伊健 杜" userId="e69aded81da48593" providerId="LiveId" clId="{41003853-85DE-4F7E-982A-09272E820161}" dt="2022-09-12T00:45:05.474" v="1212" actId="403"/>
        <pc:sldMkLst>
          <pc:docMk/>
          <pc:sldMk cId="805673739" sldId="629"/>
        </pc:sldMkLst>
        <pc:spChg chg="del">
          <ac:chgData name="伊健 杜" userId="e69aded81da48593" providerId="LiveId" clId="{41003853-85DE-4F7E-982A-09272E820161}" dt="2022-09-12T00:17:26.445" v="621" actId="478"/>
          <ac:spMkLst>
            <pc:docMk/>
            <pc:sldMk cId="805673739" sldId="629"/>
            <ac:spMk id="2" creationId="{DDCCF592-EABD-B559-11D8-A3ACBE696EEC}"/>
          </ac:spMkLst>
        </pc:spChg>
        <pc:spChg chg="del">
          <ac:chgData name="伊健 杜" userId="e69aded81da48593" providerId="LiveId" clId="{41003853-85DE-4F7E-982A-09272E820161}" dt="2022-09-12T00:17:26.445" v="621" actId="478"/>
          <ac:spMkLst>
            <pc:docMk/>
            <pc:sldMk cId="805673739" sldId="629"/>
            <ac:spMk id="3" creationId="{EB745CBE-9938-E201-9DB9-3311FDB593E8}"/>
          </ac:spMkLst>
        </pc:spChg>
        <pc:spChg chg="add del mod">
          <ac:chgData name="伊健 杜" userId="e69aded81da48593" providerId="LiveId" clId="{41003853-85DE-4F7E-982A-09272E820161}" dt="2022-09-12T00:18:41.288" v="654" actId="478"/>
          <ac:spMkLst>
            <pc:docMk/>
            <pc:sldMk cId="805673739" sldId="629"/>
            <ac:spMk id="4" creationId="{802D4C55-B67D-A2C7-FF6E-95D8CF64B373}"/>
          </ac:spMkLst>
        </pc:spChg>
        <pc:spChg chg="add del mod">
          <ac:chgData name="伊健 杜" userId="e69aded81da48593" providerId="LiveId" clId="{41003853-85DE-4F7E-982A-09272E820161}" dt="2022-09-12T00:18:43.277" v="655" actId="478"/>
          <ac:spMkLst>
            <pc:docMk/>
            <pc:sldMk cId="805673739" sldId="629"/>
            <ac:spMk id="6" creationId="{C7964D31-D4C5-3374-A0C5-4D5D9F081472}"/>
          </ac:spMkLst>
        </pc:spChg>
        <pc:spChg chg="add mod">
          <ac:chgData name="伊健 杜" userId="e69aded81da48593" providerId="LiveId" clId="{41003853-85DE-4F7E-982A-09272E820161}" dt="2022-09-12T00:45:05.474" v="1212" actId="403"/>
          <ac:spMkLst>
            <pc:docMk/>
            <pc:sldMk cId="805673739" sldId="629"/>
            <ac:spMk id="7" creationId="{5D3AEB26-238D-CF55-A68D-531109859EA4}"/>
          </ac:spMkLst>
        </pc:spChg>
        <pc:picChg chg="add del mod">
          <ac:chgData name="伊健 杜" userId="e69aded81da48593" providerId="LiveId" clId="{41003853-85DE-4F7E-982A-09272E820161}" dt="2022-09-12T00:30:28.459" v="868" actId="21"/>
          <ac:picMkLst>
            <pc:docMk/>
            <pc:sldMk cId="805673739" sldId="629"/>
            <ac:picMk id="17410" creationId="{D41337C1-296C-59E3-F625-952812FAFAA8}"/>
          </ac:picMkLst>
        </pc:picChg>
        <pc:picChg chg="add mod">
          <ac:chgData name="伊健 杜" userId="e69aded81da48593" providerId="LiveId" clId="{41003853-85DE-4F7E-982A-09272E820161}" dt="2022-09-12T00:44:31.225" v="1153" actId="1076"/>
          <ac:picMkLst>
            <pc:docMk/>
            <pc:sldMk cId="805673739" sldId="629"/>
            <ac:picMk id="17412" creationId="{E210A9F5-FB2A-9E54-D16C-BFE5C3E5911B}"/>
          </ac:picMkLst>
        </pc:picChg>
        <pc:picChg chg="add mod">
          <ac:chgData name="伊健 杜" userId="e69aded81da48593" providerId="LiveId" clId="{41003853-85DE-4F7E-982A-09272E820161}" dt="2022-09-12T00:44:31.873" v="1154" actId="1076"/>
          <ac:picMkLst>
            <pc:docMk/>
            <pc:sldMk cId="805673739" sldId="629"/>
            <ac:picMk id="17414" creationId="{F835703B-280C-411D-9269-3A4625425A5D}"/>
          </ac:picMkLst>
        </pc:picChg>
        <pc:picChg chg="add mod">
          <ac:chgData name="伊健 杜" userId="e69aded81da48593" providerId="LiveId" clId="{41003853-85DE-4F7E-982A-09272E820161}" dt="2022-09-12T00:44:30.157" v="1152" actId="1076"/>
          <ac:picMkLst>
            <pc:docMk/>
            <pc:sldMk cId="805673739" sldId="629"/>
            <ac:picMk id="17416" creationId="{6E9BC11A-728F-78A5-BE35-5CB3E7F82325}"/>
          </ac:picMkLst>
        </pc:picChg>
        <pc:picChg chg="add mod">
          <ac:chgData name="伊健 杜" userId="e69aded81da48593" providerId="LiveId" clId="{41003853-85DE-4F7E-982A-09272E820161}" dt="2022-09-12T00:44:32.785" v="1155" actId="1076"/>
          <ac:picMkLst>
            <pc:docMk/>
            <pc:sldMk cId="805673739" sldId="629"/>
            <ac:picMk id="17418" creationId="{3255A97F-7536-4F39-1CBB-69EAEDAD441F}"/>
          </ac:picMkLst>
        </pc:picChg>
        <pc:picChg chg="add mod">
          <ac:chgData name="伊健 杜" userId="e69aded81da48593" providerId="LiveId" clId="{41003853-85DE-4F7E-982A-09272E820161}" dt="2022-09-12T00:44:30.157" v="1152" actId="1076"/>
          <ac:picMkLst>
            <pc:docMk/>
            <pc:sldMk cId="805673739" sldId="629"/>
            <ac:picMk id="17420" creationId="{5EC0EE72-E264-545B-7BF1-7371EEA7CCB2}"/>
          </ac:picMkLst>
        </pc:picChg>
      </pc:sldChg>
      <pc:sldChg chg="addSp delSp modSp new mod">
        <pc:chgData name="伊健 杜" userId="e69aded81da48593" providerId="LiveId" clId="{41003853-85DE-4F7E-982A-09272E820161}" dt="2022-09-12T00:30:05.790" v="860" actId="1076"/>
        <pc:sldMkLst>
          <pc:docMk/>
          <pc:sldMk cId="3349796648" sldId="630"/>
        </pc:sldMkLst>
        <pc:spChg chg="del">
          <ac:chgData name="伊健 杜" userId="e69aded81da48593" providerId="LiveId" clId="{41003853-85DE-4F7E-982A-09272E820161}" dt="2022-09-12T00:20:31.057" v="686" actId="478"/>
          <ac:spMkLst>
            <pc:docMk/>
            <pc:sldMk cId="3349796648" sldId="630"/>
            <ac:spMk id="2" creationId="{230361FB-BBE2-F684-0A38-647AE459BC8F}"/>
          </ac:spMkLst>
        </pc:spChg>
        <pc:spChg chg="del">
          <ac:chgData name="伊健 杜" userId="e69aded81da48593" providerId="LiveId" clId="{41003853-85DE-4F7E-982A-09272E820161}" dt="2022-09-12T00:20:31.057" v="686" actId="478"/>
          <ac:spMkLst>
            <pc:docMk/>
            <pc:sldMk cId="3349796648" sldId="630"/>
            <ac:spMk id="3" creationId="{494423C3-13A3-CA69-B7A6-2191F95AE33A}"/>
          </ac:spMkLst>
        </pc:spChg>
        <pc:spChg chg="add mod">
          <ac:chgData name="伊健 杜" userId="e69aded81da48593" providerId="LiveId" clId="{41003853-85DE-4F7E-982A-09272E820161}" dt="2022-09-12T00:30:04.888" v="859" actId="1076"/>
          <ac:spMkLst>
            <pc:docMk/>
            <pc:sldMk cId="3349796648" sldId="630"/>
            <ac:spMk id="5" creationId="{B3E3DB90-069C-C4EB-4436-5CB6503D3E40}"/>
          </ac:spMkLst>
        </pc:spChg>
        <pc:picChg chg="add mod">
          <ac:chgData name="伊健 杜" userId="e69aded81da48593" providerId="LiveId" clId="{41003853-85DE-4F7E-982A-09272E820161}" dt="2022-09-12T00:30:05.790" v="860" actId="1076"/>
          <ac:picMkLst>
            <pc:docMk/>
            <pc:sldMk cId="3349796648" sldId="630"/>
            <ac:picMk id="4" creationId="{50E7A811-3B08-D80B-30CC-FAE4DA490C6C}"/>
          </ac:picMkLst>
        </pc:picChg>
        <pc:picChg chg="add mod">
          <ac:chgData name="伊健 杜" userId="e69aded81da48593" providerId="LiveId" clId="{41003853-85DE-4F7E-982A-09272E820161}" dt="2022-09-12T00:20:59.052" v="691" actId="1076"/>
          <ac:picMkLst>
            <pc:docMk/>
            <pc:sldMk cId="3349796648" sldId="630"/>
            <ac:picMk id="18434" creationId="{B44A112F-9A27-6218-FCF7-CFCAD2D1AF48}"/>
          </ac:picMkLst>
        </pc:picChg>
        <pc:picChg chg="add mod">
          <ac:chgData name="伊健 杜" userId="e69aded81da48593" providerId="LiveId" clId="{41003853-85DE-4F7E-982A-09272E820161}" dt="2022-09-12T00:22:44.546" v="710" actId="1076"/>
          <ac:picMkLst>
            <pc:docMk/>
            <pc:sldMk cId="3349796648" sldId="630"/>
            <ac:picMk id="18436" creationId="{30B720D8-9F3E-F83E-3724-327F22C95E3D}"/>
          </ac:picMkLst>
        </pc:picChg>
        <pc:picChg chg="add del mod">
          <ac:chgData name="伊健 杜" userId="e69aded81da48593" providerId="LiveId" clId="{41003853-85DE-4F7E-982A-09272E820161}" dt="2022-09-12T00:26:22.967" v="818" actId="478"/>
          <ac:picMkLst>
            <pc:docMk/>
            <pc:sldMk cId="3349796648" sldId="630"/>
            <ac:picMk id="18438" creationId="{EF506BCC-8EF9-F15F-3D41-B0F3FB7AEBD5}"/>
          </ac:picMkLst>
        </pc:picChg>
        <pc:picChg chg="add mod">
          <ac:chgData name="伊健 杜" userId="e69aded81da48593" providerId="LiveId" clId="{41003853-85DE-4F7E-982A-09272E820161}" dt="2022-09-12T00:21:51.959" v="703" actId="14100"/>
          <ac:picMkLst>
            <pc:docMk/>
            <pc:sldMk cId="3349796648" sldId="630"/>
            <ac:picMk id="18440" creationId="{AA20C240-F658-14DF-CAFF-2ADB90021C7D}"/>
          </ac:picMkLst>
        </pc:picChg>
        <pc:picChg chg="add mod">
          <ac:chgData name="伊健 杜" userId="e69aded81da48593" providerId="LiveId" clId="{41003853-85DE-4F7E-982A-09272E820161}" dt="2022-09-12T00:22:40.703" v="707" actId="1076"/>
          <ac:picMkLst>
            <pc:docMk/>
            <pc:sldMk cId="3349796648" sldId="630"/>
            <ac:picMk id="18442" creationId="{6B975B75-678D-5E9F-5C77-79109B5BE572}"/>
          </ac:picMkLst>
        </pc:picChg>
        <pc:picChg chg="add mod">
          <ac:chgData name="伊健 杜" userId="e69aded81da48593" providerId="LiveId" clId="{41003853-85DE-4F7E-982A-09272E820161}" dt="2022-09-12T00:29:16.610" v="828" actId="1076"/>
          <ac:picMkLst>
            <pc:docMk/>
            <pc:sldMk cId="3349796648" sldId="630"/>
            <ac:picMk id="18444" creationId="{682E5602-E588-304E-B277-2D48268F19EF}"/>
          </ac:picMkLst>
        </pc:picChg>
      </pc:sldChg>
      <pc:sldChg chg="addSp delSp modSp new mod">
        <pc:chgData name="伊健 杜" userId="e69aded81da48593" providerId="LiveId" clId="{41003853-85DE-4F7E-982A-09272E820161}" dt="2022-09-12T00:26:13.218" v="815" actId="1076"/>
        <pc:sldMkLst>
          <pc:docMk/>
          <pc:sldMk cId="3443455430" sldId="631"/>
        </pc:sldMkLst>
        <pc:spChg chg="del">
          <ac:chgData name="伊健 杜" userId="e69aded81da48593" providerId="LiveId" clId="{41003853-85DE-4F7E-982A-09272E820161}" dt="2022-09-12T00:22:57.393" v="714" actId="478"/>
          <ac:spMkLst>
            <pc:docMk/>
            <pc:sldMk cId="3443455430" sldId="631"/>
            <ac:spMk id="2" creationId="{CF05CA0C-0EAE-9E5B-1E58-CC5FCD76EAE6}"/>
          </ac:spMkLst>
        </pc:spChg>
        <pc:spChg chg="del">
          <ac:chgData name="伊健 杜" userId="e69aded81da48593" providerId="LiveId" clId="{41003853-85DE-4F7E-982A-09272E820161}" dt="2022-09-12T00:22:57.393" v="714" actId="478"/>
          <ac:spMkLst>
            <pc:docMk/>
            <pc:sldMk cId="3443455430" sldId="631"/>
            <ac:spMk id="3" creationId="{B766EC05-F997-9578-6E9B-A50990CBAF1A}"/>
          </ac:spMkLst>
        </pc:spChg>
        <pc:spChg chg="add mod">
          <ac:chgData name="伊健 杜" userId="e69aded81da48593" providerId="LiveId" clId="{41003853-85DE-4F7E-982A-09272E820161}" dt="2022-09-12T00:24:36.919" v="801" actId="20577"/>
          <ac:spMkLst>
            <pc:docMk/>
            <pc:sldMk cId="3443455430" sldId="631"/>
            <ac:spMk id="5" creationId="{7B57D07F-034B-4837-5EB3-D684AAD4DF7F}"/>
          </ac:spMkLst>
        </pc:spChg>
        <pc:picChg chg="add mod">
          <ac:chgData name="伊健 杜" userId="e69aded81da48593" providerId="LiveId" clId="{41003853-85DE-4F7E-982A-09272E820161}" dt="2022-09-12T00:24:38.631" v="802" actId="1076"/>
          <ac:picMkLst>
            <pc:docMk/>
            <pc:sldMk cId="3443455430" sldId="631"/>
            <ac:picMk id="4" creationId="{4244ADF1-F4B9-EDCA-8094-2FA2DCE69DCB}"/>
          </ac:picMkLst>
        </pc:picChg>
        <pc:picChg chg="add mod">
          <ac:chgData name="伊健 杜" userId="e69aded81da48593" providerId="LiveId" clId="{41003853-85DE-4F7E-982A-09272E820161}" dt="2022-09-12T00:24:27.729" v="790" actId="1076"/>
          <ac:picMkLst>
            <pc:docMk/>
            <pc:sldMk cId="3443455430" sldId="631"/>
            <ac:picMk id="19458" creationId="{EC1A563C-38C1-DF7B-55C2-6D03E5783939}"/>
          </ac:picMkLst>
        </pc:picChg>
        <pc:picChg chg="add mod">
          <ac:chgData name="伊健 杜" userId="e69aded81da48593" providerId="LiveId" clId="{41003853-85DE-4F7E-982A-09272E820161}" dt="2022-09-12T00:24:50.616" v="805" actId="1076"/>
          <ac:picMkLst>
            <pc:docMk/>
            <pc:sldMk cId="3443455430" sldId="631"/>
            <ac:picMk id="19460" creationId="{DA5961B0-C8FB-2075-990E-133B9B4D01C4}"/>
          </ac:picMkLst>
        </pc:picChg>
        <pc:picChg chg="add mod">
          <ac:chgData name="伊健 杜" userId="e69aded81da48593" providerId="LiveId" clId="{41003853-85DE-4F7E-982A-09272E820161}" dt="2022-09-12T00:25:21.550" v="809" actId="1076"/>
          <ac:picMkLst>
            <pc:docMk/>
            <pc:sldMk cId="3443455430" sldId="631"/>
            <ac:picMk id="19462" creationId="{2A072286-2CC2-87A8-1C1A-D64659CA6AB7}"/>
          </ac:picMkLst>
        </pc:picChg>
        <pc:picChg chg="add mod">
          <ac:chgData name="伊健 杜" userId="e69aded81da48593" providerId="LiveId" clId="{41003853-85DE-4F7E-982A-09272E820161}" dt="2022-09-12T00:25:35.725" v="812" actId="1076"/>
          <ac:picMkLst>
            <pc:docMk/>
            <pc:sldMk cId="3443455430" sldId="631"/>
            <ac:picMk id="19464" creationId="{906B80AF-901C-F4C4-A855-3019667B177B}"/>
          </ac:picMkLst>
        </pc:picChg>
        <pc:picChg chg="add mod">
          <ac:chgData name="伊健 杜" userId="e69aded81da48593" providerId="LiveId" clId="{41003853-85DE-4F7E-982A-09272E820161}" dt="2022-09-12T00:26:13.218" v="815" actId="1076"/>
          <ac:picMkLst>
            <pc:docMk/>
            <pc:sldMk cId="3443455430" sldId="631"/>
            <ac:picMk id="19466" creationId="{B7B7D9A6-D416-6E8B-A127-DAF47C7238BD}"/>
          </ac:picMkLst>
        </pc:picChg>
      </pc:sldChg>
      <pc:sldChg chg="addSp delSp modSp new mod">
        <pc:chgData name="伊健 杜" userId="e69aded81da48593" providerId="LiveId" clId="{41003853-85DE-4F7E-982A-09272E820161}" dt="2022-09-12T00:31:45.958" v="878" actId="1076"/>
        <pc:sldMkLst>
          <pc:docMk/>
          <pc:sldMk cId="1512918925" sldId="632"/>
        </pc:sldMkLst>
        <pc:spChg chg="del">
          <ac:chgData name="伊健 杜" userId="e69aded81da48593" providerId="LiveId" clId="{41003853-85DE-4F7E-982A-09272E820161}" dt="2022-09-12T00:30:25.669" v="867" actId="478"/>
          <ac:spMkLst>
            <pc:docMk/>
            <pc:sldMk cId="1512918925" sldId="632"/>
            <ac:spMk id="2" creationId="{9CDA7191-9A82-B56C-5FF0-DE2F0AD0B788}"/>
          </ac:spMkLst>
        </pc:spChg>
        <pc:spChg chg="del">
          <ac:chgData name="伊健 杜" userId="e69aded81da48593" providerId="LiveId" clId="{41003853-85DE-4F7E-982A-09272E820161}" dt="2022-09-12T00:30:25.669" v="867" actId="478"/>
          <ac:spMkLst>
            <pc:docMk/>
            <pc:sldMk cId="1512918925" sldId="632"/>
            <ac:spMk id="3" creationId="{4D030912-8A57-2E2B-7703-8624AF2210D3}"/>
          </ac:spMkLst>
        </pc:spChg>
        <pc:picChg chg="add del mod">
          <ac:chgData name="伊健 杜" userId="e69aded81da48593" providerId="LiveId" clId="{41003853-85DE-4F7E-982A-09272E820161}" dt="2022-09-12T00:30:37.868" v="874" actId="478"/>
          <ac:picMkLst>
            <pc:docMk/>
            <pc:sldMk cId="1512918925" sldId="632"/>
            <ac:picMk id="4" creationId="{DB112D34-FCBF-DD4B-F999-E92AFA228BD4}"/>
          </ac:picMkLst>
        </pc:picChg>
        <pc:picChg chg="add mod">
          <ac:chgData name="伊健 杜" userId="e69aded81da48593" providerId="LiveId" clId="{41003853-85DE-4F7E-982A-09272E820161}" dt="2022-09-12T00:31:45.958" v="878" actId="1076"/>
          <ac:picMkLst>
            <pc:docMk/>
            <pc:sldMk cId="1512918925" sldId="632"/>
            <ac:picMk id="20482" creationId="{1E7B1D53-FC4D-9664-E290-2A1030FD1D7C}"/>
          </ac:picMkLst>
        </pc:picChg>
      </pc:sldChg>
      <pc:sldChg chg="addSp delSp modSp new mod">
        <pc:chgData name="伊健 杜" userId="e69aded81da48593" providerId="LiveId" clId="{41003853-85DE-4F7E-982A-09272E820161}" dt="2022-09-12T01:50:17.209" v="2084"/>
        <pc:sldMkLst>
          <pc:docMk/>
          <pc:sldMk cId="751400326" sldId="633"/>
        </pc:sldMkLst>
        <pc:spChg chg="mod">
          <ac:chgData name="伊健 杜" userId="e69aded81da48593" providerId="LiveId" clId="{41003853-85DE-4F7E-982A-09272E820161}" dt="2022-09-12T01:50:17.209" v="2084"/>
          <ac:spMkLst>
            <pc:docMk/>
            <pc:sldMk cId="751400326" sldId="633"/>
            <ac:spMk id="2" creationId="{DC04C6C6-4E61-DCC0-0F6E-36841C3816CB}"/>
          </ac:spMkLst>
        </pc:spChg>
        <pc:spChg chg="del">
          <ac:chgData name="伊健 杜" userId="e69aded81da48593" providerId="LiveId" clId="{41003853-85DE-4F7E-982A-09272E820161}" dt="2022-09-12T00:32:37.365" v="893" actId="478"/>
          <ac:spMkLst>
            <pc:docMk/>
            <pc:sldMk cId="751400326" sldId="633"/>
            <ac:spMk id="3" creationId="{4653995A-E563-4E4E-66C4-199784A3C60E}"/>
          </ac:spMkLst>
        </pc:spChg>
        <pc:spChg chg="add mod">
          <ac:chgData name="伊健 杜" userId="e69aded81da48593" providerId="LiveId" clId="{41003853-85DE-4F7E-982A-09272E820161}" dt="2022-09-12T00:36:39.715" v="928" actId="20577"/>
          <ac:spMkLst>
            <pc:docMk/>
            <pc:sldMk cId="751400326" sldId="633"/>
            <ac:spMk id="6" creationId="{CA105ADC-05AF-587B-43AB-2C5511896157}"/>
          </ac:spMkLst>
        </pc:spChg>
        <pc:picChg chg="add mod">
          <ac:chgData name="伊健 杜" userId="e69aded81da48593" providerId="LiveId" clId="{41003853-85DE-4F7E-982A-09272E820161}" dt="2022-09-12T00:36:10.807" v="895" actId="1076"/>
          <ac:picMkLst>
            <pc:docMk/>
            <pc:sldMk cId="751400326" sldId="633"/>
            <ac:picMk id="5" creationId="{615BDFDD-BE80-4952-0E76-449EB1EE45EB}"/>
          </ac:picMkLst>
        </pc:picChg>
      </pc:sldChg>
      <pc:sldChg chg="addSp delSp modSp new mod ord modAnim">
        <pc:chgData name="伊健 杜" userId="e69aded81da48593" providerId="LiveId" clId="{41003853-85DE-4F7E-982A-09272E820161}" dt="2022-09-12T00:41:02.727" v="1079"/>
        <pc:sldMkLst>
          <pc:docMk/>
          <pc:sldMk cId="2011108810" sldId="634"/>
        </pc:sldMkLst>
        <pc:spChg chg="del">
          <ac:chgData name="伊健 杜" userId="e69aded81da48593" providerId="LiveId" clId="{41003853-85DE-4F7E-982A-09272E820161}" dt="2022-09-12T00:36:57.044" v="938" actId="478"/>
          <ac:spMkLst>
            <pc:docMk/>
            <pc:sldMk cId="2011108810" sldId="634"/>
            <ac:spMk id="2" creationId="{DDD7C923-FFDF-C62A-57CC-5231C82AA550}"/>
          </ac:spMkLst>
        </pc:spChg>
        <pc:spChg chg="del">
          <ac:chgData name="伊健 杜" userId="e69aded81da48593" providerId="LiveId" clId="{41003853-85DE-4F7E-982A-09272E820161}" dt="2022-09-12T00:36:57.044" v="938" actId="478"/>
          <ac:spMkLst>
            <pc:docMk/>
            <pc:sldMk cId="2011108810" sldId="634"/>
            <ac:spMk id="3" creationId="{EA8D1307-FEB6-0C67-5069-18AA4E1AA42C}"/>
          </ac:spMkLst>
        </pc:spChg>
        <pc:picChg chg="add mod">
          <ac:chgData name="伊健 杜" userId="e69aded81da48593" providerId="LiveId" clId="{41003853-85DE-4F7E-982A-09272E820161}" dt="2022-09-12T00:37:37.290" v="944" actId="14100"/>
          <ac:picMkLst>
            <pc:docMk/>
            <pc:sldMk cId="2011108810" sldId="634"/>
            <ac:picMk id="4" creationId="{122CEAB4-CF68-7F70-4FD1-845C470C7AD4}"/>
          </ac:picMkLst>
        </pc:picChg>
        <pc:picChg chg="add mod">
          <ac:chgData name="伊健 杜" userId="e69aded81da48593" providerId="LiveId" clId="{41003853-85DE-4F7E-982A-09272E820161}" dt="2022-09-12T00:37:32.858" v="942" actId="1076"/>
          <ac:picMkLst>
            <pc:docMk/>
            <pc:sldMk cId="2011108810" sldId="634"/>
            <ac:picMk id="21506" creationId="{086E5A31-1B25-47F5-A2D0-F495AD76595A}"/>
          </ac:picMkLst>
        </pc:picChg>
      </pc:sldChg>
      <pc:sldChg chg="addSp delSp modSp new mod">
        <pc:chgData name="伊健 杜" userId="e69aded81da48593" providerId="LiveId" clId="{41003853-85DE-4F7E-982A-09272E820161}" dt="2022-09-12T00:40:59.325" v="1075" actId="1076"/>
        <pc:sldMkLst>
          <pc:docMk/>
          <pc:sldMk cId="3673505575" sldId="635"/>
        </pc:sldMkLst>
        <pc:spChg chg="del">
          <ac:chgData name="伊健 杜" userId="e69aded81da48593" providerId="LiveId" clId="{41003853-85DE-4F7E-982A-09272E820161}" dt="2022-09-12T00:37:50.379" v="946" actId="478"/>
          <ac:spMkLst>
            <pc:docMk/>
            <pc:sldMk cId="3673505575" sldId="635"/>
            <ac:spMk id="2" creationId="{EBF80502-C01E-4F48-7AB0-E00A6AC9843D}"/>
          </ac:spMkLst>
        </pc:spChg>
        <pc:spChg chg="del">
          <ac:chgData name="伊健 杜" userId="e69aded81da48593" providerId="LiveId" clId="{41003853-85DE-4F7E-982A-09272E820161}" dt="2022-09-12T00:37:50.379" v="946" actId="478"/>
          <ac:spMkLst>
            <pc:docMk/>
            <pc:sldMk cId="3673505575" sldId="635"/>
            <ac:spMk id="3" creationId="{33D5902E-3CE4-DA75-A792-2374603E33EA}"/>
          </ac:spMkLst>
        </pc:spChg>
        <pc:spChg chg="add mod">
          <ac:chgData name="伊健 杜" userId="e69aded81da48593" providerId="LiveId" clId="{41003853-85DE-4F7E-982A-09272E820161}" dt="2022-09-12T00:40:59.325" v="1075" actId="1076"/>
          <ac:spMkLst>
            <pc:docMk/>
            <pc:sldMk cId="3673505575" sldId="635"/>
            <ac:spMk id="4" creationId="{43597A60-173A-3608-E674-CE102DACA28E}"/>
          </ac:spMkLst>
        </pc:spChg>
        <pc:picChg chg="add del mod">
          <ac:chgData name="伊健 杜" userId="e69aded81da48593" providerId="LiveId" clId="{41003853-85DE-4F7E-982A-09272E820161}" dt="2022-09-12T00:38:40.972" v="956" actId="478"/>
          <ac:picMkLst>
            <pc:docMk/>
            <pc:sldMk cId="3673505575" sldId="635"/>
            <ac:picMk id="22530" creationId="{78FC1B9A-57BC-3623-040A-AF9807DAB5D1}"/>
          </ac:picMkLst>
        </pc:picChg>
        <pc:picChg chg="add del mod">
          <ac:chgData name="伊健 杜" userId="e69aded81da48593" providerId="LiveId" clId="{41003853-85DE-4F7E-982A-09272E820161}" dt="2022-09-12T00:38:40.972" v="956" actId="478"/>
          <ac:picMkLst>
            <pc:docMk/>
            <pc:sldMk cId="3673505575" sldId="635"/>
            <ac:picMk id="22532" creationId="{5DEF2B40-6573-B3A4-CFB0-41661FE67BF9}"/>
          </ac:picMkLst>
        </pc:picChg>
      </pc:sldChg>
      <pc:sldChg chg="addSp delSp modSp new mod modAnim">
        <pc:chgData name="伊健 杜" userId="e69aded81da48593" providerId="LiveId" clId="{41003853-85DE-4F7E-982A-09272E820161}" dt="2022-09-12T00:46:53.433" v="1241" actId="1076"/>
        <pc:sldMkLst>
          <pc:docMk/>
          <pc:sldMk cId="1324337466" sldId="636"/>
        </pc:sldMkLst>
        <pc:spChg chg="del mod">
          <ac:chgData name="伊健 杜" userId="e69aded81da48593" providerId="LiveId" clId="{41003853-85DE-4F7E-982A-09272E820161}" dt="2022-09-12T00:41:11.620" v="1082" actId="478"/>
          <ac:spMkLst>
            <pc:docMk/>
            <pc:sldMk cId="1324337466" sldId="636"/>
            <ac:spMk id="2" creationId="{EE60E7A7-C607-0C38-1B00-ADAEF54C1B02}"/>
          </ac:spMkLst>
        </pc:spChg>
        <pc:spChg chg="del">
          <ac:chgData name="伊健 杜" userId="e69aded81da48593" providerId="LiveId" clId="{41003853-85DE-4F7E-982A-09272E820161}" dt="2022-09-12T00:41:11.620" v="1082" actId="478"/>
          <ac:spMkLst>
            <pc:docMk/>
            <pc:sldMk cId="1324337466" sldId="636"/>
            <ac:spMk id="3" creationId="{1C9EA93F-7A31-227C-E5D4-6E559FD44BA4}"/>
          </ac:spMkLst>
        </pc:spChg>
        <pc:spChg chg="add mod">
          <ac:chgData name="伊健 杜" userId="e69aded81da48593" providerId="LiveId" clId="{41003853-85DE-4F7E-982A-09272E820161}" dt="2022-09-12T00:46:53.433" v="1241" actId="1076"/>
          <ac:spMkLst>
            <pc:docMk/>
            <pc:sldMk cId="1324337466" sldId="636"/>
            <ac:spMk id="4" creationId="{65341A5D-4893-724B-7F7E-4659E6B114CE}"/>
          </ac:spMkLst>
        </pc:spChg>
        <pc:picChg chg="add mod">
          <ac:chgData name="伊健 杜" userId="e69aded81da48593" providerId="LiveId" clId="{41003853-85DE-4F7E-982A-09272E820161}" dt="2022-09-12T00:41:51.569" v="1086" actId="14100"/>
          <ac:picMkLst>
            <pc:docMk/>
            <pc:sldMk cId="1324337466" sldId="636"/>
            <ac:picMk id="23554" creationId="{D9EDAB68-8286-B2A0-C4EC-27C5317BE6F0}"/>
          </ac:picMkLst>
        </pc:picChg>
        <pc:picChg chg="add mod">
          <ac:chgData name="伊健 杜" userId="e69aded81da48593" providerId="LiveId" clId="{41003853-85DE-4F7E-982A-09272E820161}" dt="2022-09-12T00:46:35.775" v="1214" actId="1076"/>
          <ac:picMkLst>
            <pc:docMk/>
            <pc:sldMk cId="1324337466" sldId="636"/>
            <ac:picMk id="23556" creationId="{9D71EE57-010B-F056-FA59-9844D493AC0D}"/>
          </ac:picMkLst>
        </pc:picChg>
      </pc:sldChg>
      <pc:sldChg chg="addSp delSp modSp new add del mod">
        <pc:chgData name="伊健 杜" userId="e69aded81da48593" providerId="LiveId" clId="{41003853-85DE-4F7E-982A-09272E820161}" dt="2022-09-12T01:50:42.153" v="2095" actId="27636"/>
        <pc:sldMkLst>
          <pc:docMk/>
          <pc:sldMk cId="2410273997" sldId="637"/>
        </pc:sldMkLst>
        <pc:spChg chg="mod">
          <ac:chgData name="伊健 杜" userId="e69aded81da48593" providerId="LiveId" clId="{41003853-85DE-4F7E-982A-09272E820161}" dt="2022-09-12T01:50:42.153" v="2095" actId="27636"/>
          <ac:spMkLst>
            <pc:docMk/>
            <pc:sldMk cId="2410273997" sldId="637"/>
            <ac:spMk id="2" creationId="{DA8A8EC2-07F2-3C43-D3A7-F837669022C6}"/>
          </ac:spMkLst>
        </pc:spChg>
        <pc:spChg chg="del">
          <ac:chgData name="伊健 杜" userId="e69aded81da48593" providerId="LiveId" clId="{41003853-85DE-4F7E-982A-09272E820161}" dt="2022-09-12T00:43:15.853" v="1147" actId="478"/>
          <ac:spMkLst>
            <pc:docMk/>
            <pc:sldMk cId="2410273997" sldId="637"/>
            <ac:spMk id="3" creationId="{AEAB6839-D88D-3631-7B79-F400F363832F}"/>
          </ac:spMkLst>
        </pc:spChg>
        <pc:spChg chg="add mod">
          <ac:chgData name="伊健 杜" userId="e69aded81da48593" providerId="LiveId" clId="{41003853-85DE-4F7E-982A-09272E820161}" dt="2022-09-12T00:48:45.545" v="1314" actId="1076"/>
          <ac:spMkLst>
            <pc:docMk/>
            <pc:sldMk cId="2410273997" sldId="637"/>
            <ac:spMk id="4" creationId="{C0231F67-20FE-9E90-5E97-1F253E129264}"/>
          </ac:spMkLst>
        </pc:spChg>
        <pc:spChg chg="add mod">
          <ac:chgData name="伊健 杜" userId="e69aded81da48593" providerId="LiveId" clId="{41003853-85DE-4F7E-982A-09272E820161}" dt="2022-09-12T00:52:08.403" v="1332" actId="1076"/>
          <ac:spMkLst>
            <pc:docMk/>
            <pc:sldMk cId="2410273997" sldId="637"/>
            <ac:spMk id="6" creationId="{696A8A5D-895C-8ACF-AFE7-A93DB55F3CED}"/>
          </ac:spMkLst>
        </pc:spChg>
        <pc:picChg chg="add mod">
          <ac:chgData name="伊健 杜" userId="e69aded81da48593" providerId="LiveId" clId="{41003853-85DE-4F7E-982A-09272E820161}" dt="2022-09-12T00:53:38.402" v="1339" actId="196"/>
          <ac:picMkLst>
            <pc:docMk/>
            <pc:sldMk cId="2410273997" sldId="637"/>
            <ac:picMk id="5" creationId="{7AFAA9D7-148F-5755-D427-1AAAACAEDADB}"/>
          </ac:picMkLst>
        </pc:picChg>
        <pc:picChg chg="add mod">
          <ac:chgData name="伊健 杜" userId="e69aded81da48593" providerId="LiveId" clId="{41003853-85DE-4F7E-982A-09272E820161}" dt="2022-09-12T00:51:43.515" v="1325" actId="1076"/>
          <ac:picMkLst>
            <pc:docMk/>
            <pc:sldMk cId="2410273997" sldId="637"/>
            <ac:picMk id="24578" creationId="{A1A3E2EC-CAAF-9E32-E5FE-E202E536A0A1}"/>
          </ac:picMkLst>
        </pc:picChg>
        <pc:picChg chg="add mod">
          <ac:chgData name="伊健 杜" userId="e69aded81da48593" providerId="LiveId" clId="{41003853-85DE-4F7E-982A-09272E820161}" dt="2022-09-12T00:53:32.414" v="1338" actId="1076"/>
          <ac:picMkLst>
            <pc:docMk/>
            <pc:sldMk cId="2410273997" sldId="637"/>
            <ac:picMk id="24580" creationId="{E1F58861-F8A8-EF6D-6808-068DC994CE02}"/>
          </ac:picMkLst>
        </pc:picChg>
      </pc:sldChg>
      <pc:sldChg chg="addSp delSp modSp new mod">
        <pc:chgData name="伊健 杜" userId="e69aded81da48593" providerId="LiveId" clId="{41003853-85DE-4F7E-982A-09272E820161}" dt="2022-09-12T00:57:56.566" v="1430" actId="20577"/>
        <pc:sldMkLst>
          <pc:docMk/>
          <pc:sldMk cId="2314098831" sldId="638"/>
        </pc:sldMkLst>
        <pc:spChg chg="del">
          <ac:chgData name="伊健 杜" userId="e69aded81da48593" providerId="LiveId" clId="{41003853-85DE-4F7E-982A-09272E820161}" dt="2022-09-12T00:54:06.649" v="1341" actId="478"/>
          <ac:spMkLst>
            <pc:docMk/>
            <pc:sldMk cId="2314098831" sldId="638"/>
            <ac:spMk id="2" creationId="{B457434F-0804-5499-C9BE-A08D6D1A2A0D}"/>
          </ac:spMkLst>
        </pc:spChg>
        <pc:spChg chg="del">
          <ac:chgData name="伊健 杜" userId="e69aded81da48593" providerId="LiveId" clId="{41003853-85DE-4F7E-982A-09272E820161}" dt="2022-09-12T00:54:06.649" v="1341" actId="478"/>
          <ac:spMkLst>
            <pc:docMk/>
            <pc:sldMk cId="2314098831" sldId="638"/>
            <ac:spMk id="3" creationId="{D076C298-8771-E198-9F29-4CFEC2CC3DE0}"/>
          </ac:spMkLst>
        </pc:spChg>
        <pc:spChg chg="add mod">
          <ac:chgData name="伊健 杜" userId="e69aded81da48593" providerId="LiveId" clId="{41003853-85DE-4F7E-982A-09272E820161}" dt="2022-09-12T00:57:17.675" v="1390" actId="1076"/>
          <ac:spMkLst>
            <pc:docMk/>
            <pc:sldMk cId="2314098831" sldId="638"/>
            <ac:spMk id="4" creationId="{BC5B6181-CC53-9B6E-51F0-FBD9F6FB2679}"/>
          </ac:spMkLst>
        </pc:spChg>
        <pc:spChg chg="add mod">
          <ac:chgData name="伊健 杜" userId="e69aded81da48593" providerId="LiveId" clId="{41003853-85DE-4F7E-982A-09272E820161}" dt="2022-09-12T00:57:56.566" v="1430" actId="20577"/>
          <ac:spMkLst>
            <pc:docMk/>
            <pc:sldMk cId="2314098831" sldId="638"/>
            <ac:spMk id="5" creationId="{6ABD7E80-6A65-16DD-A6C3-E1F1A29AFB2D}"/>
          </ac:spMkLst>
        </pc:spChg>
        <pc:picChg chg="add mod">
          <ac:chgData name="伊健 杜" userId="e69aded81da48593" providerId="LiveId" clId="{41003853-85DE-4F7E-982A-09272E820161}" dt="2022-09-12T00:55:54.053" v="1345" actId="1076"/>
          <ac:picMkLst>
            <pc:docMk/>
            <pc:sldMk cId="2314098831" sldId="638"/>
            <ac:picMk id="25602" creationId="{17575574-A9AF-6451-7592-739996893B23}"/>
          </ac:picMkLst>
        </pc:picChg>
        <pc:picChg chg="add mod">
          <ac:chgData name="伊健 杜" userId="e69aded81da48593" providerId="LiveId" clId="{41003853-85DE-4F7E-982A-09272E820161}" dt="2022-09-12T00:57:13.446" v="1386" actId="14100"/>
          <ac:picMkLst>
            <pc:docMk/>
            <pc:sldMk cId="2314098831" sldId="638"/>
            <ac:picMk id="25604" creationId="{2432386B-5794-85CC-1695-21E5169A1BE7}"/>
          </ac:picMkLst>
        </pc:picChg>
      </pc:sldChg>
      <pc:sldChg chg="delSp modSp new mod">
        <pc:chgData name="伊健 杜" userId="e69aded81da48593" providerId="LiveId" clId="{41003853-85DE-4F7E-982A-09272E820161}" dt="2022-09-12T00:59:13.427" v="1547" actId="1076"/>
        <pc:sldMkLst>
          <pc:docMk/>
          <pc:sldMk cId="3393700141" sldId="639"/>
        </pc:sldMkLst>
        <pc:spChg chg="mod">
          <ac:chgData name="伊健 杜" userId="e69aded81da48593" providerId="LiveId" clId="{41003853-85DE-4F7E-982A-09272E820161}" dt="2022-09-12T00:59:13.427" v="1547" actId="1076"/>
          <ac:spMkLst>
            <pc:docMk/>
            <pc:sldMk cId="3393700141" sldId="639"/>
            <ac:spMk id="2" creationId="{5704C5EA-CD23-B37C-1022-C3B4059FEADC}"/>
          </ac:spMkLst>
        </pc:spChg>
        <pc:spChg chg="del">
          <ac:chgData name="伊健 杜" userId="e69aded81da48593" providerId="LiveId" clId="{41003853-85DE-4F7E-982A-09272E820161}" dt="2022-09-12T00:57:44.805" v="1418" actId="478"/>
          <ac:spMkLst>
            <pc:docMk/>
            <pc:sldMk cId="3393700141" sldId="639"/>
            <ac:spMk id="3" creationId="{EC4D7FB7-AC75-D19B-2305-CA07D50F297E}"/>
          </ac:spMkLst>
        </pc:spChg>
      </pc:sldChg>
      <pc:sldChg chg="addSp delSp modSp new mod">
        <pc:chgData name="伊健 杜" userId="e69aded81da48593" providerId="LiveId" clId="{41003853-85DE-4F7E-982A-09272E820161}" dt="2022-09-12T01:43:53.232" v="1917"/>
        <pc:sldMkLst>
          <pc:docMk/>
          <pc:sldMk cId="1590836182" sldId="640"/>
        </pc:sldMkLst>
        <pc:spChg chg="mod">
          <ac:chgData name="伊健 杜" userId="e69aded81da48593" providerId="LiveId" clId="{41003853-85DE-4F7E-982A-09272E820161}" dt="2022-09-12T01:33:44.159" v="1716" actId="1076"/>
          <ac:spMkLst>
            <pc:docMk/>
            <pc:sldMk cId="1590836182" sldId="640"/>
            <ac:spMk id="2" creationId="{FDE0949F-9A79-06F6-9964-4948C87DA847}"/>
          </ac:spMkLst>
        </pc:spChg>
        <pc:spChg chg="del">
          <ac:chgData name="伊健 杜" userId="e69aded81da48593" providerId="LiveId" clId="{41003853-85DE-4F7E-982A-09272E820161}" dt="2022-09-12T01:19:47.451" v="1598" actId="478"/>
          <ac:spMkLst>
            <pc:docMk/>
            <pc:sldMk cId="1590836182" sldId="640"/>
            <ac:spMk id="3" creationId="{BAC3BFB3-3D94-0AC3-DD42-B66ADCF73DE4}"/>
          </ac:spMkLst>
        </pc:spChg>
        <pc:spChg chg="add mod">
          <ac:chgData name="伊健 杜" userId="e69aded81da48593" providerId="LiveId" clId="{41003853-85DE-4F7E-982A-09272E820161}" dt="2022-09-12T01:15:13.229" v="1550"/>
          <ac:spMkLst>
            <pc:docMk/>
            <pc:sldMk cId="1590836182" sldId="640"/>
            <ac:spMk id="4" creationId="{BC5B6181-CC53-9B6E-51F0-FBD9F6FB2679}"/>
          </ac:spMkLst>
        </pc:spChg>
        <pc:spChg chg="add mod">
          <ac:chgData name="伊健 杜" userId="e69aded81da48593" providerId="LiveId" clId="{41003853-85DE-4F7E-982A-09272E820161}" dt="2022-09-12T01:43:53.232" v="1917"/>
          <ac:spMkLst>
            <pc:docMk/>
            <pc:sldMk cId="1590836182" sldId="640"/>
            <ac:spMk id="5" creationId="{B6CB9EB3-1AC0-A31D-6580-BD2C46AA799F}"/>
          </ac:spMkLst>
        </pc:spChg>
        <pc:spChg chg="add mod">
          <ac:chgData name="伊健 杜" userId="e69aded81da48593" providerId="LiveId" clId="{41003853-85DE-4F7E-982A-09272E820161}" dt="2022-09-12T01:43:53.232" v="1917"/>
          <ac:spMkLst>
            <pc:docMk/>
            <pc:sldMk cId="1590836182" sldId="640"/>
            <ac:spMk id="6" creationId="{85D641E7-ABD2-066C-40FF-0E18328D5A40}"/>
          </ac:spMkLst>
        </pc:spChg>
        <pc:spChg chg="add mod">
          <ac:chgData name="伊健 杜" userId="e69aded81da48593" providerId="LiveId" clId="{41003853-85DE-4F7E-982A-09272E820161}" dt="2022-09-12T01:41:42.569" v="1824" actId="1076"/>
          <ac:spMkLst>
            <pc:docMk/>
            <pc:sldMk cId="1590836182" sldId="640"/>
            <ac:spMk id="7" creationId="{8B05D02D-6617-009B-6277-B8FFA1165BC9}"/>
          </ac:spMkLst>
        </pc:spChg>
        <pc:spChg chg="add mod">
          <ac:chgData name="伊健 杜" userId="e69aded81da48593" providerId="LiveId" clId="{41003853-85DE-4F7E-982A-09272E820161}" dt="2022-09-12T01:43:53.232" v="1917"/>
          <ac:spMkLst>
            <pc:docMk/>
            <pc:sldMk cId="1590836182" sldId="640"/>
            <ac:spMk id="8" creationId="{62B44DCF-38C9-1BE2-14DD-2035CFAFDE58}"/>
          </ac:spMkLst>
        </pc:spChg>
        <pc:picChg chg="add mod">
          <ac:chgData name="伊健 杜" userId="e69aded81da48593" providerId="LiveId" clId="{41003853-85DE-4F7E-982A-09272E820161}" dt="2022-09-12T01:40:43.414" v="1772" actId="1076"/>
          <ac:picMkLst>
            <pc:docMk/>
            <pc:sldMk cId="1590836182" sldId="640"/>
            <ac:picMk id="5122" creationId="{B61A14B7-7CC7-B0EB-E18E-F284A4055E7A}"/>
          </ac:picMkLst>
        </pc:picChg>
      </pc:sldChg>
      <pc:sldChg chg="delSp modSp add mod">
        <pc:chgData name="伊健 杜" userId="e69aded81da48593" providerId="LiveId" clId="{41003853-85DE-4F7E-982A-09272E820161}" dt="2022-09-12T17:20:05.710" v="2139" actId="20577"/>
        <pc:sldMkLst>
          <pc:docMk/>
          <pc:sldMk cId="3970353969" sldId="641"/>
        </pc:sldMkLst>
        <pc:spChg chg="mod">
          <ac:chgData name="伊健 杜" userId="e69aded81da48593" providerId="LiveId" clId="{41003853-85DE-4F7E-982A-09272E820161}" dt="2022-09-12T17:20:05.710" v="2139" actId="20577"/>
          <ac:spMkLst>
            <pc:docMk/>
            <pc:sldMk cId="3970353969" sldId="641"/>
            <ac:spMk id="2" creationId="{FDE0949F-9A79-06F6-9964-4948C87DA847}"/>
          </ac:spMkLst>
        </pc:spChg>
        <pc:spChg chg="del">
          <ac:chgData name="伊健 杜" userId="e69aded81da48593" providerId="LiveId" clId="{41003853-85DE-4F7E-982A-09272E820161}" dt="2022-09-12T01:44:07.356" v="1918" actId="478"/>
          <ac:spMkLst>
            <pc:docMk/>
            <pc:sldMk cId="3970353969" sldId="641"/>
            <ac:spMk id="3" creationId="{BAC3BFB3-3D94-0AC3-DD42-B66ADCF73DE4}"/>
          </ac:spMkLst>
        </pc:spChg>
      </pc:sldChg>
      <pc:sldChg chg="add del">
        <pc:chgData name="伊健 杜" userId="e69aded81da48593" providerId="LiveId" clId="{41003853-85DE-4F7E-982A-09272E820161}" dt="2022-09-12T01:48:04.538" v="2076" actId="47"/>
        <pc:sldMkLst>
          <pc:docMk/>
          <pc:sldMk cId="425248759" sldId="642"/>
        </pc:sldMkLst>
      </pc:sldChg>
      <pc:sldChg chg="add del">
        <pc:chgData name="伊健 杜" userId="e69aded81da48593" providerId="LiveId" clId="{41003853-85DE-4F7E-982A-09272E820161}" dt="2022-09-12T01:48:04.538" v="2076" actId="47"/>
        <pc:sldMkLst>
          <pc:docMk/>
          <pc:sldMk cId="1007223523" sldId="643"/>
        </pc:sldMkLst>
      </pc:sldChg>
      <pc:sldChg chg="addSp delSp modSp add mod">
        <pc:chgData name="伊健 杜" userId="e69aded81da48593" providerId="LiveId" clId="{41003853-85DE-4F7E-982A-09272E820161}" dt="2022-09-12T01:45:24.446" v="1950" actId="478"/>
        <pc:sldMkLst>
          <pc:docMk/>
          <pc:sldMk cId="3823463519" sldId="644"/>
        </pc:sldMkLst>
        <pc:spChg chg="add mod">
          <ac:chgData name="伊健 杜" userId="e69aded81da48593" providerId="LiveId" clId="{41003853-85DE-4F7E-982A-09272E820161}" dt="2022-09-12T01:45:18.021" v="1946" actId="20577"/>
          <ac:spMkLst>
            <pc:docMk/>
            <pc:sldMk cId="3823463519" sldId="644"/>
            <ac:spMk id="3" creationId="{0CF525B8-7EED-4898-62E9-C83CC2E8AA34}"/>
          </ac:spMkLst>
        </pc:spChg>
        <pc:spChg chg="add del mod">
          <ac:chgData name="伊健 杜" userId="e69aded81da48593" providerId="LiveId" clId="{41003853-85DE-4F7E-982A-09272E820161}" dt="2022-09-12T01:45:24.446" v="1950" actId="478"/>
          <ac:spMkLst>
            <pc:docMk/>
            <pc:sldMk cId="3823463519" sldId="644"/>
            <ac:spMk id="4" creationId="{F0FB238D-153C-0514-B947-5CD414882DE9}"/>
          </ac:spMkLst>
        </pc:spChg>
        <pc:spChg chg="mod">
          <ac:chgData name="伊健 杜" userId="e69aded81da48593" providerId="LiveId" clId="{41003853-85DE-4F7E-982A-09272E820161}" dt="2022-09-12T01:43:12.713" v="1916" actId="1076"/>
          <ac:spMkLst>
            <pc:docMk/>
            <pc:sldMk cId="3823463519" sldId="644"/>
            <ac:spMk id="5" creationId="{B6CB9EB3-1AC0-A31D-6580-BD2C46AA799F}"/>
          </ac:spMkLst>
        </pc:spChg>
        <pc:spChg chg="mod">
          <ac:chgData name="伊健 杜" userId="e69aded81da48593" providerId="LiveId" clId="{41003853-85DE-4F7E-982A-09272E820161}" dt="2022-09-12T01:43:53.232" v="1917"/>
          <ac:spMkLst>
            <pc:docMk/>
            <pc:sldMk cId="3823463519" sldId="644"/>
            <ac:spMk id="6" creationId="{85D641E7-ABD2-066C-40FF-0E18328D5A40}"/>
          </ac:spMkLst>
        </pc:spChg>
        <pc:spChg chg="mod">
          <ac:chgData name="伊健 杜" userId="e69aded81da48593" providerId="LiveId" clId="{41003853-85DE-4F7E-982A-09272E820161}" dt="2022-09-12T01:42:58.211" v="1895" actId="1076"/>
          <ac:spMkLst>
            <pc:docMk/>
            <pc:sldMk cId="3823463519" sldId="644"/>
            <ac:spMk id="7" creationId="{8B05D02D-6617-009B-6277-B8FFA1165BC9}"/>
          </ac:spMkLst>
        </pc:spChg>
        <pc:spChg chg="mod">
          <ac:chgData name="伊健 杜" userId="e69aded81da48593" providerId="LiveId" clId="{41003853-85DE-4F7E-982A-09272E820161}" dt="2022-09-12T01:43:11.067" v="1915" actId="1076"/>
          <ac:spMkLst>
            <pc:docMk/>
            <pc:sldMk cId="3823463519" sldId="644"/>
            <ac:spMk id="8" creationId="{62B44DCF-38C9-1BE2-14DD-2035CFAFDE58}"/>
          </ac:spMkLst>
        </pc:spChg>
        <pc:picChg chg="del mod">
          <ac:chgData name="伊健 杜" userId="e69aded81da48593" providerId="LiveId" clId="{41003853-85DE-4F7E-982A-09272E820161}" dt="2022-09-12T01:41:56.794" v="1845" actId="478"/>
          <ac:picMkLst>
            <pc:docMk/>
            <pc:sldMk cId="3823463519" sldId="644"/>
            <ac:picMk id="5122" creationId="{B61A14B7-7CC7-B0EB-E18E-F284A4055E7A}"/>
          </ac:picMkLst>
        </pc:picChg>
        <pc:picChg chg="add mod">
          <ac:chgData name="伊健 杜" userId="e69aded81da48593" providerId="LiveId" clId="{41003853-85DE-4F7E-982A-09272E820161}" dt="2022-09-12T01:42:32.360" v="1848" actId="14100"/>
          <ac:picMkLst>
            <pc:docMk/>
            <pc:sldMk cId="3823463519" sldId="644"/>
            <ac:picMk id="6146" creationId="{26934C30-E13B-7996-3B20-D3A467E5C49F}"/>
          </ac:picMkLst>
        </pc:picChg>
      </pc:sldChg>
      <pc:sldChg chg="modSp add mod">
        <pc:chgData name="伊健 杜" userId="e69aded81da48593" providerId="LiveId" clId="{41003853-85DE-4F7E-982A-09272E820161}" dt="2022-09-12T15:26:44.963" v="2102" actId="20577"/>
        <pc:sldMkLst>
          <pc:docMk/>
          <pc:sldMk cId="2077293032" sldId="645"/>
        </pc:sldMkLst>
        <pc:spChg chg="mod">
          <ac:chgData name="伊健 杜" userId="e69aded81da48593" providerId="LiveId" clId="{41003853-85DE-4F7E-982A-09272E820161}" dt="2022-09-12T15:26:44.963" v="2102" actId="20577"/>
          <ac:spMkLst>
            <pc:docMk/>
            <pc:sldMk cId="2077293032" sldId="645"/>
            <ac:spMk id="2" creationId="{FDE0949F-9A79-06F6-9964-4948C87DA847}"/>
          </ac:spMkLst>
        </pc:spChg>
      </pc:sldChg>
      <pc:sldChg chg="delSp new mod">
        <pc:chgData name="伊健 杜" userId="e69aded81da48593" providerId="LiveId" clId="{41003853-85DE-4F7E-982A-09272E820161}" dt="2022-09-12T01:48:20.010" v="2078" actId="478"/>
        <pc:sldMkLst>
          <pc:docMk/>
          <pc:sldMk cId="2390716554" sldId="646"/>
        </pc:sldMkLst>
        <pc:spChg chg="del">
          <ac:chgData name="伊健 杜" userId="e69aded81da48593" providerId="LiveId" clId="{41003853-85DE-4F7E-982A-09272E820161}" dt="2022-09-12T01:48:20.010" v="2078" actId="478"/>
          <ac:spMkLst>
            <pc:docMk/>
            <pc:sldMk cId="2390716554" sldId="646"/>
            <ac:spMk id="2" creationId="{AF4A1484-3234-54D9-1C15-C2256B99B79A}"/>
          </ac:spMkLst>
        </pc:spChg>
        <pc:spChg chg="del">
          <ac:chgData name="伊健 杜" userId="e69aded81da48593" providerId="LiveId" clId="{41003853-85DE-4F7E-982A-09272E820161}" dt="2022-09-12T01:48:20.010" v="2078" actId="478"/>
          <ac:spMkLst>
            <pc:docMk/>
            <pc:sldMk cId="2390716554" sldId="646"/>
            <ac:spMk id="3" creationId="{1B2B4E20-E26B-4B18-49A0-09AEDBDF6334}"/>
          </ac:spMkLst>
        </pc:spChg>
      </pc:sldChg>
      <pc:sldChg chg="new">
        <pc:chgData name="伊健 杜" userId="e69aded81da48593" providerId="LiveId" clId="{41003853-85DE-4F7E-982A-09272E820161}" dt="2022-09-12T15:28:21.535" v="2103" actId="680"/>
        <pc:sldMkLst>
          <pc:docMk/>
          <pc:sldMk cId="947771541" sldId="647"/>
        </pc:sldMkLst>
      </pc:sldChg>
      <pc:sldChg chg="delSp modSp new mod">
        <pc:chgData name="伊健 杜" userId="e69aded81da48593" providerId="LiveId" clId="{41003853-85DE-4F7E-982A-09272E820161}" dt="2022-09-12T15:59:22.879" v="2119" actId="1076"/>
        <pc:sldMkLst>
          <pc:docMk/>
          <pc:sldMk cId="677330436" sldId="648"/>
        </pc:sldMkLst>
        <pc:spChg chg="mod">
          <ac:chgData name="伊健 杜" userId="e69aded81da48593" providerId="LiveId" clId="{41003853-85DE-4F7E-982A-09272E820161}" dt="2022-09-12T15:59:22.879" v="2119" actId="1076"/>
          <ac:spMkLst>
            <pc:docMk/>
            <pc:sldMk cId="677330436" sldId="648"/>
            <ac:spMk id="2" creationId="{B7AE6E77-0BF7-01C4-2CAE-18DA960E26CA}"/>
          </ac:spMkLst>
        </pc:spChg>
        <pc:spChg chg="del">
          <ac:chgData name="伊健 杜" userId="e69aded81da48593" providerId="LiveId" clId="{41003853-85DE-4F7E-982A-09272E820161}" dt="2022-09-12T15:59:16.298" v="2112" actId="478"/>
          <ac:spMkLst>
            <pc:docMk/>
            <pc:sldMk cId="677330436" sldId="648"/>
            <ac:spMk id="3" creationId="{575A0768-08C1-EB76-46D2-280C3AF0BF9A}"/>
          </ac:spMkLst>
        </pc:spChg>
      </pc:sldChg>
    </pc:docChg>
  </pc:docChgLst>
  <pc:docChgLst>
    <pc:chgData name="伊健 杜" userId="e69aded81da48593" providerId="LiveId" clId="{30106CC4-C31E-40FD-8A64-49DA8C75574F}"/>
    <pc:docChg chg="undo custSel addSld delSld modSld sldOrd">
      <pc:chgData name="伊健 杜" userId="e69aded81da48593" providerId="LiveId" clId="{30106CC4-C31E-40FD-8A64-49DA8C75574F}" dt="2022-12-06T08:30:19.122" v="7064" actId="20577"/>
      <pc:docMkLst>
        <pc:docMk/>
      </pc:docMkLst>
      <pc:sldChg chg="delSp modSp mod ord">
        <pc:chgData name="伊健 杜" userId="e69aded81da48593" providerId="LiveId" clId="{30106CC4-C31E-40FD-8A64-49DA8C75574F}" dt="2022-12-05T17:06:10.139" v="5225"/>
        <pc:sldMkLst>
          <pc:docMk/>
          <pc:sldMk cId="3981181640" sldId="1631"/>
        </pc:sldMkLst>
        <pc:spChg chg="del">
          <ac:chgData name="伊健 杜" userId="e69aded81da48593" providerId="LiveId" clId="{30106CC4-C31E-40FD-8A64-49DA8C75574F}" dt="2022-12-05T15:45:23.935" v="1226" actId="478"/>
          <ac:spMkLst>
            <pc:docMk/>
            <pc:sldMk cId="3981181640" sldId="1631"/>
            <ac:spMk id="2" creationId="{49DFC628-A535-425B-4C86-F5D847CA8DB1}"/>
          </ac:spMkLst>
        </pc:spChg>
        <pc:spChg chg="mod">
          <ac:chgData name="伊健 杜" userId="e69aded81da48593" providerId="LiveId" clId="{30106CC4-C31E-40FD-8A64-49DA8C75574F}" dt="2022-12-05T17:06:10.139" v="5225"/>
          <ac:spMkLst>
            <pc:docMk/>
            <pc:sldMk cId="3981181640" sldId="1631"/>
            <ac:spMk id="4" creationId="{2CD63A4E-E37B-41A6-9090-C7BF9F9D4BD7}"/>
          </ac:spMkLst>
        </pc:spChg>
      </pc:sldChg>
      <pc:sldChg chg="addSp delSp modSp mod ord">
        <pc:chgData name="伊健 杜" userId="e69aded81da48593" providerId="LiveId" clId="{30106CC4-C31E-40FD-8A64-49DA8C75574F}" dt="2022-12-05T17:06:10.139" v="5225"/>
        <pc:sldMkLst>
          <pc:docMk/>
          <pc:sldMk cId="2221877690" sldId="1633"/>
        </pc:sldMkLst>
        <pc:spChg chg="mod">
          <ac:chgData name="伊健 杜" userId="e69aded81da48593" providerId="LiveId" clId="{30106CC4-C31E-40FD-8A64-49DA8C75574F}" dt="2022-12-05T17:06:10.139" v="5225"/>
          <ac:spMkLst>
            <pc:docMk/>
            <pc:sldMk cId="2221877690" sldId="1633"/>
            <ac:spMk id="2" creationId="{10304424-DB4A-36E7-9E0D-D32A5DD0F26C}"/>
          </ac:spMkLst>
        </pc:spChg>
        <pc:spChg chg="mod">
          <ac:chgData name="伊健 杜" userId="e69aded81da48593" providerId="LiveId" clId="{30106CC4-C31E-40FD-8A64-49DA8C75574F}" dt="2022-12-05T17:06:10.139" v="5225"/>
          <ac:spMkLst>
            <pc:docMk/>
            <pc:sldMk cId="2221877690" sldId="1633"/>
            <ac:spMk id="5" creationId="{E7287B0E-EF55-E721-8EFA-9A9183C0EDF9}"/>
          </ac:spMkLst>
        </pc:spChg>
        <pc:picChg chg="del">
          <ac:chgData name="伊健 杜" userId="e69aded81da48593" providerId="LiveId" clId="{30106CC4-C31E-40FD-8A64-49DA8C75574F}" dt="2022-12-05T15:39:48.575" v="843" actId="478"/>
          <ac:picMkLst>
            <pc:docMk/>
            <pc:sldMk cId="2221877690" sldId="1633"/>
            <ac:picMk id="1026" creationId="{13077364-246C-128B-9BED-58904B7D5FEC}"/>
          </ac:picMkLst>
        </pc:picChg>
        <pc:picChg chg="add mod">
          <ac:chgData name="伊健 杜" userId="e69aded81da48593" providerId="LiveId" clId="{30106CC4-C31E-40FD-8A64-49DA8C75574F}" dt="2022-12-05T15:40:10.399" v="846" actId="1076"/>
          <ac:picMkLst>
            <pc:docMk/>
            <pc:sldMk cId="2221877690" sldId="1633"/>
            <ac:picMk id="9218" creationId="{B54093C2-4DA6-754F-F788-9C856857C4C7}"/>
          </ac:picMkLst>
        </pc:picChg>
      </pc:sldChg>
      <pc:sldChg chg="del">
        <pc:chgData name="伊健 杜" userId="e69aded81da48593" providerId="LiveId" clId="{30106CC4-C31E-40FD-8A64-49DA8C75574F}" dt="2022-12-05T12:47:39.641" v="2" actId="47"/>
        <pc:sldMkLst>
          <pc:docMk/>
          <pc:sldMk cId="4260021333" sldId="1643"/>
        </pc:sldMkLst>
      </pc:sldChg>
      <pc:sldChg chg="del">
        <pc:chgData name="伊健 杜" userId="e69aded81da48593" providerId="LiveId" clId="{30106CC4-C31E-40FD-8A64-49DA8C75574F}" dt="2022-12-05T12:47:39.641" v="2" actId="47"/>
        <pc:sldMkLst>
          <pc:docMk/>
          <pc:sldMk cId="2873396240" sldId="1670"/>
        </pc:sldMkLst>
      </pc:sldChg>
      <pc:sldChg chg="del">
        <pc:chgData name="伊健 杜" userId="e69aded81da48593" providerId="LiveId" clId="{30106CC4-C31E-40FD-8A64-49DA8C75574F}" dt="2022-12-05T12:47:33.563" v="1" actId="47"/>
        <pc:sldMkLst>
          <pc:docMk/>
          <pc:sldMk cId="882423663" sldId="1672"/>
        </pc:sldMkLst>
      </pc:sldChg>
      <pc:sldChg chg="del">
        <pc:chgData name="伊健 杜" userId="e69aded81da48593" providerId="LiveId" clId="{30106CC4-C31E-40FD-8A64-49DA8C75574F}" dt="2022-12-05T12:47:39.641" v="2" actId="47"/>
        <pc:sldMkLst>
          <pc:docMk/>
          <pc:sldMk cId="2221160068" sldId="1673"/>
        </pc:sldMkLst>
      </pc:sldChg>
      <pc:sldChg chg="del">
        <pc:chgData name="伊健 杜" userId="e69aded81da48593" providerId="LiveId" clId="{30106CC4-C31E-40FD-8A64-49DA8C75574F}" dt="2022-12-05T12:47:24.431" v="0" actId="47"/>
        <pc:sldMkLst>
          <pc:docMk/>
          <pc:sldMk cId="3038361113" sldId="1674"/>
        </pc:sldMkLst>
      </pc:sldChg>
      <pc:sldChg chg="del">
        <pc:chgData name="伊健 杜" userId="e69aded81da48593" providerId="LiveId" clId="{30106CC4-C31E-40FD-8A64-49DA8C75574F}" dt="2022-12-05T12:47:24.431" v="0" actId="47"/>
        <pc:sldMkLst>
          <pc:docMk/>
          <pc:sldMk cId="2616140614" sldId="1675"/>
        </pc:sldMkLst>
      </pc:sldChg>
      <pc:sldChg chg="del">
        <pc:chgData name="伊健 杜" userId="e69aded81da48593" providerId="LiveId" clId="{30106CC4-C31E-40FD-8A64-49DA8C75574F}" dt="2022-12-05T12:47:24.431" v="0" actId="47"/>
        <pc:sldMkLst>
          <pc:docMk/>
          <pc:sldMk cId="550239355" sldId="1676"/>
        </pc:sldMkLst>
      </pc:sldChg>
      <pc:sldChg chg="del">
        <pc:chgData name="伊健 杜" userId="e69aded81da48593" providerId="LiveId" clId="{30106CC4-C31E-40FD-8A64-49DA8C75574F}" dt="2022-12-05T12:47:33.563" v="1" actId="47"/>
        <pc:sldMkLst>
          <pc:docMk/>
          <pc:sldMk cId="147443125" sldId="1677"/>
        </pc:sldMkLst>
      </pc:sldChg>
      <pc:sldChg chg="del">
        <pc:chgData name="伊健 杜" userId="e69aded81da48593" providerId="LiveId" clId="{30106CC4-C31E-40FD-8A64-49DA8C75574F}" dt="2022-12-05T12:47:33.563" v="1" actId="47"/>
        <pc:sldMkLst>
          <pc:docMk/>
          <pc:sldMk cId="1257960367" sldId="1678"/>
        </pc:sldMkLst>
      </pc:sldChg>
      <pc:sldChg chg="del">
        <pc:chgData name="伊健 杜" userId="e69aded81da48593" providerId="LiveId" clId="{30106CC4-C31E-40FD-8A64-49DA8C75574F}" dt="2022-12-05T12:47:33.563" v="1" actId="47"/>
        <pc:sldMkLst>
          <pc:docMk/>
          <pc:sldMk cId="3294107334" sldId="1679"/>
        </pc:sldMkLst>
      </pc:sldChg>
      <pc:sldChg chg="del">
        <pc:chgData name="伊健 杜" userId="e69aded81da48593" providerId="LiveId" clId="{30106CC4-C31E-40FD-8A64-49DA8C75574F}" dt="2022-12-05T12:47:33.563" v="1" actId="47"/>
        <pc:sldMkLst>
          <pc:docMk/>
          <pc:sldMk cId="859772550" sldId="1680"/>
        </pc:sldMkLst>
      </pc:sldChg>
      <pc:sldChg chg="del">
        <pc:chgData name="伊健 杜" userId="e69aded81da48593" providerId="LiveId" clId="{30106CC4-C31E-40FD-8A64-49DA8C75574F}" dt="2022-12-05T12:47:33.563" v="1" actId="47"/>
        <pc:sldMkLst>
          <pc:docMk/>
          <pc:sldMk cId="2461951124" sldId="1682"/>
        </pc:sldMkLst>
      </pc:sldChg>
      <pc:sldChg chg="del">
        <pc:chgData name="伊健 杜" userId="e69aded81da48593" providerId="LiveId" clId="{30106CC4-C31E-40FD-8A64-49DA8C75574F}" dt="2022-12-05T12:47:33.563" v="1" actId="47"/>
        <pc:sldMkLst>
          <pc:docMk/>
          <pc:sldMk cId="3972343616" sldId="1683"/>
        </pc:sldMkLst>
      </pc:sldChg>
      <pc:sldChg chg="del">
        <pc:chgData name="伊健 杜" userId="e69aded81da48593" providerId="LiveId" clId="{30106CC4-C31E-40FD-8A64-49DA8C75574F}" dt="2022-12-05T12:47:33.563" v="1" actId="47"/>
        <pc:sldMkLst>
          <pc:docMk/>
          <pc:sldMk cId="2312881180" sldId="1684"/>
        </pc:sldMkLst>
      </pc:sldChg>
      <pc:sldChg chg="addSp delSp modSp mod ord">
        <pc:chgData name="伊健 杜" userId="e69aded81da48593" providerId="LiveId" clId="{30106CC4-C31E-40FD-8A64-49DA8C75574F}" dt="2022-12-05T17:06:10.139" v="5225"/>
        <pc:sldMkLst>
          <pc:docMk/>
          <pc:sldMk cId="196168413" sldId="1685"/>
        </pc:sldMkLst>
        <pc:spChg chg="mod">
          <ac:chgData name="伊健 杜" userId="e69aded81da48593" providerId="LiveId" clId="{30106CC4-C31E-40FD-8A64-49DA8C75574F}" dt="2022-12-05T17:06:10.139" v="5225"/>
          <ac:spMkLst>
            <pc:docMk/>
            <pc:sldMk cId="196168413" sldId="1685"/>
            <ac:spMk id="2" creationId="{93750CB4-09CB-E972-8931-8149CF602B19}"/>
          </ac:spMkLst>
        </pc:spChg>
        <pc:spChg chg="mod">
          <ac:chgData name="伊健 杜" userId="e69aded81da48593" providerId="LiveId" clId="{30106CC4-C31E-40FD-8A64-49DA8C75574F}" dt="2022-12-05T17:06:10.139" v="5225"/>
          <ac:spMkLst>
            <pc:docMk/>
            <pc:sldMk cId="196168413" sldId="1685"/>
            <ac:spMk id="4" creationId="{2CD63A4E-E37B-41A6-9090-C7BF9F9D4BD7}"/>
          </ac:spMkLst>
        </pc:spChg>
        <pc:picChg chg="add mod">
          <ac:chgData name="伊健 杜" userId="e69aded81da48593" providerId="LiveId" clId="{30106CC4-C31E-40FD-8A64-49DA8C75574F}" dt="2022-12-05T15:19:35.367" v="79" actId="1076"/>
          <ac:picMkLst>
            <pc:docMk/>
            <pc:sldMk cId="196168413" sldId="1685"/>
            <ac:picMk id="1026" creationId="{5DF6A029-152B-E784-D8AD-12C375C4B019}"/>
          </ac:picMkLst>
        </pc:picChg>
        <pc:picChg chg="del">
          <ac:chgData name="伊健 杜" userId="e69aded81da48593" providerId="LiveId" clId="{30106CC4-C31E-40FD-8A64-49DA8C75574F}" dt="2022-12-05T15:18:27.691" v="14" actId="478"/>
          <ac:picMkLst>
            <pc:docMk/>
            <pc:sldMk cId="196168413" sldId="1685"/>
            <ac:picMk id="13314" creationId="{9DC48B43-4486-5243-6901-3A594726FDD2}"/>
          </ac:picMkLst>
        </pc:picChg>
        <pc:picChg chg="del">
          <ac:chgData name="伊健 杜" userId="e69aded81da48593" providerId="LiveId" clId="{30106CC4-C31E-40FD-8A64-49DA8C75574F}" dt="2022-12-05T15:18:27.691" v="14" actId="478"/>
          <ac:picMkLst>
            <pc:docMk/>
            <pc:sldMk cId="196168413" sldId="1685"/>
            <ac:picMk id="13318" creationId="{D6FDF52D-E49A-E6CA-66E3-2611E6BB717F}"/>
          </ac:picMkLst>
        </pc:picChg>
        <pc:picChg chg="del">
          <ac:chgData name="伊健 杜" userId="e69aded81da48593" providerId="LiveId" clId="{30106CC4-C31E-40FD-8A64-49DA8C75574F}" dt="2022-12-05T15:18:27.691" v="14" actId="478"/>
          <ac:picMkLst>
            <pc:docMk/>
            <pc:sldMk cId="196168413" sldId="1685"/>
            <ac:picMk id="13320" creationId="{BEEBFAB3-4E6F-C6E3-A540-3F0023E1FF3E}"/>
          </ac:picMkLst>
        </pc:picChg>
      </pc:sldChg>
      <pc:sldChg chg="addSp delSp modSp add mod">
        <pc:chgData name="伊健 杜" userId="e69aded81da48593" providerId="LiveId" clId="{30106CC4-C31E-40FD-8A64-49DA8C75574F}" dt="2022-12-05T17:06:10.139" v="5225"/>
        <pc:sldMkLst>
          <pc:docMk/>
          <pc:sldMk cId="209366703" sldId="1686"/>
        </pc:sldMkLst>
        <pc:spChg chg="mod">
          <ac:chgData name="伊健 杜" userId="e69aded81da48593" providerId="LiveId" clId="{30106CC4-C31E-40FD-8A64-49DA8C75574F}" dt="2022-12-05T17:06:10.139" v="5225"/>
          <ac:spMkLst>
            <pc:docMk/>
            <pc:sldMk cId="209366703" sldId="1686"/>
            <ac:spMk id="2" creationId="{93750CB4-09CB-E972-8931-8149CF602B19}"/>
          </ac:spMkLst>
        </pc:spChg>
        <pc:spChg chg="mod">
          <ac:chgData name="伊健 杜" userId="e69aded81da48593" providerId="LiveId" clId="{30106CC4-C31E-40FD-8A64-49DA8C75574F}" dt="2022-12-05T17:06:10.139" v="5225"/>
          <ac:spMkLst>
            <pc:docMk/>
            <pc:sldMk cId="209366703" sldId="1686"/>
            <ac:spMk id="4" creationId="{2CD63A4E-E37B-41A6-9090-C7BF9F9D4BD7}"/>
          </ac:spMkLst>
        </pc:spChg>
        <pc:picChg chg="del">
          <ac:chgData name="伊健 杜" userId="e69aded81da48593" providerId="LiveId" clId="{30106CC4-C31E-40FD-8A64-49DA8C75574F}" dt="2022-12-05T15:21:58.020" v="145" actId="478"/>
          <ac:picMkLst>
            <pc:docMk/>
            <pc:sldMk cId="209366703" sldId="1686"/>
            <ac:picMk id="1026" creationId="{5DF6A029-152B-E784-D8AD-12C375C4B019}"/>
          </ac:picMkLst>
        </pc:picChg>
        <pc:picChg chg="add mod">
          <ac:chgData name="伊健 杜" userId="e69aded81da48593" providerId="LiveId" clId="{30106CC4-C31E-40FD-8A64-49DA8C75574F}" dt="2022-12-05T15:22:56.191" v="150" actId="1076"/>
          <ac:picMkLst>
            <pc:docMk/>
            <pc:sldMk cId="209366703" sldId="1686"/>
            <ac:picMk id="2050" creationId="{3FAEF4E8-EB3A-474A-63AC-66C0BA3A5AB5}"/>
          </ac:picMkLst>
        </pc:picChg>
      </pc:sldChg>
      <pc:sldChg chg="del">
        <pc:chgData name="伊健 杜" userId="e69aded81da48593" providerId="LiveId" clId="{30106CC4-C31E-40FD-8A64-49DA8C75574F}" dt="2022-12-05T12:47:39.641" v="2" actId="47"/>
        <pc:sldMkLst>
          <pc:docMk/>
          <pc:sldMk cId="763813004" sldId="1686"/>
        </pc:sldMkLst>
      </pc:sldChg>
      <pc:sldChg chg="addSp delSp modSp add mod ord">
        <pc:chgData name="伊健 杜" userId="e69aded81da48593" providerId="LiveId" clId="{30106CC4-C31E-40FD-8A64-49DA8C75574F}" dt="2022-12-05T17:06:10.139" v="5225"/>
        <pc:sldMkLst>
          <pc:docMk/>
          <pc:sldMk cId="2077128816" sldId="1687"/>
        </pc:sldMkLst>
        <pc:spChg chg="mod">
          <ac:chgData name="伊健 杜" userId="e69aded81da48593" providerId="LiveId" clId="{30106CC4-C31E-40FD-8A64-49DA8C75574F}" dt="2022-12-05T17:06:10.139" v="5225"/>
          <ac:spMkLst>
            <pc:docMk/>
            <pc:sldMk cId="2077128816" sldId="1687"/>
            <ac:spMk id="2" creationId="{93750CB4-09CB-E972-8931-8149CF602B19}"/>
          </ac:spMkLst>
        </pc:spChg>
        <pc:spChg chg="mod">
          <ac:chgData name="伊健 杜" userId="e69aded81da48593" providerId="LiveId" clId="{30106CC4-C31E-40FD-8A64-49DA8C75574F}" dt="2022-12-05T17:06:10.139" v="5225"/>
          <ac:spMkLst>
            <pc:docMk/>
            <pc:sldMk cId="2077128816" sldId="1687"/>
            <ac:spMk id="4" creationId="{2CD63A4E-E37B-41A6-9090-C7BF9F9D4BD7}"/>
          </ac:spMkLst>
        </pc:spChg>
        <pc:picChg chg="del">
          <ac:chgData name="伊健 杜" userId="e69aded81da48593" providerId="LiveId" clId="{30106CC4-C31E-40FD-8A64-49DA8C75574F}" dt="2022-12-05T15:29:40.656" v="308" actId="478"/>
          <ac:picMkLst>
            <pc:docMk/>
            <pc:sldMk cId="2077128816" sldId="1687"/>
            <ac:picMk id="2050" creationId="{3FAEF4E8-EB3A-474A-63AC-66C0BA3A5AB5}"/>
          </ac:picMkLst>
        </pc:picChg>
        <pc:picChg chg="add mod">
          <ac:chgData name="伊健 杜" userId="e69aded81da48593" providerId="LiveId" clId="{30106CC4-C31E-40FD-8A64-49DA8C75574F}" dt="2022-12-05T15:30:13.727" v="311" actId="1076"/>
          <ac:picMkLst>
            <pc:docMk/>
            <pc:sldMk cId="2077128816" sldId="1687"/>
            <ac:picMk id="3074" creationId="{ACD4D19A-2260-81F0-CFB9-73F0AD4B971F}"/>
          </ac:picMkLst>
        </pc:picChg>
      </pc:sldChg>
      <pc:sldChg chg="del">
        <pc:chgData name="伊健 杜" userId="e69aded81da48593" providerId="LiveId" clId="{30106CC4-C31E-40FD-8A64-49DA8C75574F}" dt="2022-12-05T12:47:39.641" v="2" actId="47"/>
        <pc:sldMkLst>
          <pc:docMk/>
          <pc:sldMk cId="3020793196" sldId="1687"/>
        </pc:sldMkLst>
      </pc:sldChg>
      <pc:sldChg chg="addSp delSp modSp add mod">
        <pc:chgData name="伊健 杜" userId="e69aded81da48593" providerId="LiveId" clId="{30106CC4-C31E-40FD-8A64-49DA8C75574F}" dt="2022-12-05T17:06:10.139" v="5225"/>
        <pc:sldMkLst>
          <pc:docMk/>
          <pc:sldMk cId="393787683" sldId="1688"/>
        </pc:sldMkLst>
        <pc:spChg chg="del">
          <ac:chgData name="伊健 杜" userId="e69aded81da48593" providerId="LiveId" clId="{30106CC4-C31E-40FD-8A64-49DA8C75574F}" dt="2022-12-05T15:32:12.765" v="435" actId="478"/>
          <ac:spMkLst>
            <pc:docMk/>
            <pc:sldMk cId="393787683" sldId="1688"/>
            <ac:spMk id="2" creationId="{93750CB4-09CB-E972-8931-8149CF602B19}"/>
          </ac:spMkLst>
        </pc:spChg>
        <pc:spChg chg="mod">
          <ac:chgData name="伊健 杜" userId="e69aded81da48593" providerId="LiveId" clId="{30106CC4-C31E-40FD-8A64-49DA8C75574F}" dt="2022-12-05T17:06:10.139" v="5225"/>
          <ac:spMkLst>
            <pc:docMk/>
            <pc:sldMk cId="393787683" sldId="1688"/>
            <ac:spMk id="4" creationId="{2CD63A4E-E37B-41A6-9090-C7BF9F9D4BD7}"/>
          </ac:spMkLst>
        </pc:spChg>
        <pc:spChg chg="add del mod">
          <ac:chgData name="伊健 杜" userId="e69aded81da48593" providerId="LiveId" clId="{30106CC4-C31E-40FD-8A64-49DA8C75574F}" dt="2022-12-05T15:32:14.017" v="436" actId="478"/>
          <ac:spMkLst>
            <pc:docMk/>
            <pc:sldMk cId="393787683" sldId="1688"/>
            <ac:spMk id="5" creationId="{E61697F6-DC24-B515-74B3-1E20921C56B2}"/>
          </ac:spMkLst>
        </pc:spChg>
        <pc:picChg chg="del">
          <ac:chgData name="伊健 杜" userId="e69aded81da48593" providerId="LiveId" clId="{30106CC4-C31E-40FD-8A64-49DA8C75574F}" dt="2022-12-05T15:31:02.206" v="434" actId="478"/>
          <ac:picMkLst>
            <pc:docMk/>
            <pc:sldMk cId="393787683" sldId="1688"/>
            <ac:picMk id="2050" creationId="{3FAEF4E8-EB3A-474A-63AC-66C0BA3A5AB5}"/>
          </ac:picMkLst>
        </pc:picChg>
        <pc:picChg chg="add mod">
          <ac:chgData name="伊健 杜" userId="e69aded81da48593" providerId="LiveId" clId="{30106CC4-C31E-40FD-8A64-49DA8C75574F}" dt="2022-12-05T15:32:30.481" v="439" actId="1076"/>
          <ac:picMkLst>
            <pc:docMk/>
            <pc:sldMk cId="393787683" sldId="1688"/>
            <ac:picMk id="4098" creationId="{7D48DE87-ADF5-A0DF-7B5B-E79606582176}"/>
          </ac:picMkLst>
        </pc:picChg>
      </pc:sldChg>
      <pc:sldChg chg="del">
        <pc:chgData name="伊健 杜" userId="e69aded81da48593" providerId="LiveId" clId="{30106CC4-C31E-40FD-8A64-49DA8C75574F}" dt="2022-12-05T12:47:39.641" v="2" actId="47"/>
        <pc:sldMkLst>
          <pc:docMk/>
          <pc:sldMk cId="3704272558" sldId="1688"/>
        </pc:sldMkLst>
      </pc:sldChg>
      <pc:sldChg chg="del">
        <pc:chgData name="伊健 杜" userId="e69aded81da48593" providerId="LiveId" clId="{30106CC4-C31E-40FD-8A64-49DA8C75574F}" dt="2022-12-05T12:47:39.641" v="2" actId="47"/>
        <pc:sldMkLst>
          <pc:docMk/>
          <pc:sldMk cId="1078155850" sldId="1689"/>
        </pc:sldMkLst>
      </pc:sldChg>
      <pc:sldChg chg="addSp delSp modSp add mod">
        <pc:chgData name="伊健 杜" userId="e69aded81da48593" providerId="LiveId" clId="{30106CC4-C31E-40FD-8A64-49DA8C75574F}" dt="2022-12-05T15:33:26.646" v="490"/>
        <pc:sldMkLst>
          <pc:docMk/>
          <pc:sldMk cId="2116554632" sldId="1689"/>
        </pc:sldMkLst>
        <pc:spChg chg="mod">
          <ac:chgData name="伊健 杜" userId="e69aded81da48593" providerId="LiveId" clId="{30106CC4-C31E-40FD-8A64-49DA8C75574F}" dt="2022-12-05T15:33:26.646" v="490"/>
          <ac:spMkLst>
            <pc:docMk/>
            <pc:sldMk cId="2116554632" sldId="1689"/>
            <ac:spMk id="4" creationId="{2CD63A4E-E37B-41A6-9090-C7BF9F9D4BD7}"/>
          </ac:spMkLst>
        </pc:spChg>
        <pc:picChg chg="del">
          <ac:chgData name="伊健 杜" userId="e69aded81da48593" providerId="LiveId" clId="{30106CC4-C31E-40FD-8A64-49DA8C75574F}" dt="2022-12-05T15:32:51.150" v="476" actId="478"/>
          <ac:picMkLst>
            <pc:docMk/>
            <pc:sldMk cId="2116554632" sldId="1689"/>
            <ac:picMk id="4098" creationId="{7D48DE87-ADF5-A0DF-7B5B-E79606582176}"/>
          </ac:picMkLst>
        </pc:picChg>
        <pc:picChg chg="add mod">
          <ac:chgData name="伊健 杜" userId="e69aded81da48593" providerId="LiveId" clId="{30106CC4-C31E-40FD-8A64-49DA8C75574F}" dt="2022-12-05T15:33:21.332" v="479" actId="14100"/>
          <ac:picMkLst>
            <pc:docMk/>
            <pc:sldMk cId="2116554632" sldId="1689"/>
            <ac:picMk id="5122" creationId="{56E6504A-54D7-057C-8B63-C5A850A1DE2B}"/>
          </ac:picMkLst>
        </pc:picChg>
      </pc:sldChg>
      <pc:sldChg chg="del">
        <pc:chgData name="伊健 杜" userId="e69aded81da48593" providerId="LiveId" clId="{30106CC4-C31E-40FD-8A64-49DA8C75574F}" dt="2022-12-05T12:47:39.641" v="2" actId="47"/>
        <pc:sldMkLst>
          <pc:docMk/>
          <pc:sldMk cId="5756611" sldId="1690"/>
        </pc:sldMkLst>
      </pc:sldChg>
      <pc:sldChg chg="addSp delSp modSp add mod">
        <pc:chgData name="伊健 杜" userId="e69aded81da48593" providerId="LiveId" clId="{30106CC4-C31E-40FD-8A64-49DA8C75574F}" dt="2022-12-05T17:06:10.139" v="5225"/>
        <pc:sldMkLst>
          <pc:docMk/>
          <pc:sldMk cId="1223565080" sldId="1690"/>
        </pc:sldMkLst>
        <pc:spChg chg="mod">
          <ac:chgData name="伊健 杜" userId="e69aded81da48593" providerId="LiveId" clId="{30106CC4-C31E-40FD-8A64-49DA8C75574F}" dt="2022-12-05T17:06:10.139" v="5225"/>
          <ac:spMkLst>
            <pc:docMk/>
            <pc:sldMk cId="1223565080" sldId="1690"/>
            <ac:spMk id="4" creationId="{2CD63A4E-E37B-41A6-9090-C7BF9F9D4BD7}"/>
          </ac:spMkLst>
        </pc:spChg>
        <pc:picChg chg="del">
          <ac:chgData name="伊健 杜" userId="e69aded81da48593" providerId="LiveId" clId="{30106CC4-C31E-40FD-8A64-49DA8C75574F}" dt="2022-12-05T15:34:02.774" v="533" actId="478"/>
          <ac:picMkLst>
            <pc:docMk/>
            <pc:sldMk cId="1223565080" sldId="1690"/>
            <ac:picMk id="5122" creationId="{56E6504A-54D7-057C-8B63-C5A850A1DE2B}"/>
          </ac:picMkLst>
        </pc:picChg>
        <pc:picChg chg="add mod">
          <ac:chgData name="伊健 杜" userId="e69aded81da48593" providerId="LiveId" clId="{30106CC4-C31E-40FD-8A64-49DA8C75574F}" dt="2022-12-05T15:34:14.831" v="535" actId="1076"/>
          <ac:picMkLst>
            <pc:docMk/>
            <pc:sldMk cId="1223565080" sldId="1690"/>
            <ac:picMk id="6146" creationId="{A6285AFF-6396-8C22-D245-8E5B2FCAE9B7}"/>
          </ac:picMkLst>
        </pc:picChg>
      </pc:sldChg>
      <pc:sldChg chg="del">
        <pc:chgData name="伊健 杜" userId="e69aded81da48593" providerId="LiveId" clId="{30106CC4-C31E-40FD-8A64-49DA8C75574F}" dt="2022-12-05T12:47:39.641" v="2" actId="47"/>
        <pc:sldMkLst>
          <pc:docMk/>
          <pc:sldMk cId="769203678" sldId="1691"/>
        </pc:sldMkLst>
      </pc:sldChg>
      <pc:sldChg chg="addSp delSp modSp add mod">
        <pc:chgData name="伊健 杜" userId="e69aded81da48593" providerId="LiveId" clId="{30106CC4-C31E-40FD-8A64-49DA8C75574F}" dt="2022-12-06T07:17:10.585" v="7057" actId="20577"/>
        <pc:sldMkLst>
          <pc:docMk/>
          <pc:sldMk cId="3550196908" sldId="1691"/>
        </pc:sldMkLst>
        <pc:spChg chg="add mod">
          <ac:chgData name="伊健 杜" userId="e69aded81da48593" providerId="LiveId" clId="{30106CC4-C31E-40FD-8A64-49DA8C75574F}" dt="2022-12-06T07:17:10.585" v="7057" actId="20577"/>
          <ac:spMkLst>
            <pc:docMk/>
            <pc:sldMk cId="3550196908" sldId="1691"/>
            <ac:spMk id="2" creationId="{446DB38F-7B53-1CC6-2124-83658FBE863E}"/>
          </ac:spMkLst>
        </pc:spChg>
        <pc:spChg chg="mod">
          <ac:chgData name="伊健 杜" userId="e69aded81da48593" providerId="LiveId" clId="{30106CC4-C31E-40FD-8A64-49DA8C75574F}" dt="2022-12-05T17:06:10.139" v="5225"/>
          <ac:spMkLst>
            <pc:docMk/>
            <pc:sldMk cId="3550196908" sldId="1691"/>
            <ac:spMk id="4" creationId="{2CD63A4E-E37B-41A6-9090-C7BF9F9D4BD7}"/>
          </ac:spMkLst>
        </pc:spChg>
        <pc:picChg chg="del">
          <ac:chgData name="伊健 杜" userId="e69aded81da48593" providerId="LiveId" clId="{30106CC4-C31E-40FD-8A64-49DA8C75574F}" dt="2022-12-05T15:34:19.744" v="537" actId="478"/>
          <ac:picMkLst>
            <pc:docMk/>
            <pc:sldMk cId="3550196908" sldId="1691"/>
            <ac:picMk id="6146" creationId="{A6285AFF-6396-8C22-D245-8E5B2FCAE9B7}"/>
          </ac:picMkLst>
        </pc:picChg>
        <pc:picChg chg="add mod">
          <ac:chgData name="伊健 杜" userId="e69aded81da48593" providerId="LiveId" clId="{30106CC4-C31E-40FD-8A64-49DA8C75574F}" dt="2022-12-05T15:34:58.949" v="541" actId="14100"/>
          <ac:picMkLst>
            <pc:docMk/>
            <pc:sldMk cId="3550196908" sldId="1691"/>
            <ac:picMk id="7170" creationId="{D3910E05-7C46-3C5D-376E-0FD515497686}"/>
          </ac:picMkLst>
        </pc:picChg>
      </pc:sldChg>
      <pc:sldChg chg="addSp delSp modSp add mod">
        <pc:chgData name="伊健 杜" userId="e69aded81da48593" providerId="LiveId" clId="{30106CC4-C31E-40FD-8A64-49DA8C75574F}" dt="2022-12-05T17:06:10.139" v="5225"/>
        <pc:sldMkLst>
          <pc:docMk/>
          <pc:sldMk cId="1383357458" sldId="1692"/>
        </pc:sldMkLst>
        <pc:spChg chg="mod">
          <ac:chgData name="伊健 杜" userId="e69aded81da48593" providerId="LiveId" clId="{30106CC4-C31E-40FD-8A64-49DA8C75574F}" dt="2022-12-05T17:06:10.139" v="5225"/>
          <ac:spMkLst>
            <pc:docMk/>
            <pc:sldMk cId="1383357458" sldId="1692"/>
            <ac:spMk id="4" creationId="{2CD63A4E-E37B-41A6-9090-C7BF9F9D4BD7}"/>
          </ac:spMkLst>
        </pc:spChg>
        <pc:picChg chg="del">
          <ac:chgData name="伊健 杜" userId="e69aded81da48593" providerId="LiveId" clId="{30106CC4-C31E-40FD-8A64-49DA8C75574F}" dt="2022-12-05T15:36:38.207" v="693" actId="478"/>
          <ac:picMkLst>
            <pc:docMk/>
            <pc:sldMk cId="1383357458" sldId="1692"/>
            <ac:picMk id="7170" creationId="{D3910E05-7C46-3C5D-376E-0FD515497686}"/>
          </ac:picMkLst>
        </pc:picChg>
        <pc:picChg chg="add mod">
          <ac:chgData name="伊健 杜" userId="e69aded81da48593" providerId="LiveId" clId="{30106CC4-C31E-40FD-8A64-49DA8C75574F}" dt="2022-12-05T15:38:11.876" v="696" actId="1076"/>
          <ac:picMkLst>
            <pc:docMk/>
            <pc:sldMk cId="1383357458" sldId="1692"/>
            <ac:picMk id="8194" creationId="{855C52E6-088B-DC4C-88DD-E710FE9B44BC}"/>
          </ac:picMkLst>
        </pc:picChg>
      </pc:sldChg>
      <pc:sldChg chg="del">
        <pc:chgData name="伊健 杜" userId="e69aded81da48593" providerId="LiveId" clId="{30106CC4-C31E-40FD-8A64-49DA8C75574F}" dt="2022-12-05T12:47:39.641" v="2" actId="47"/>
        <pc:sldMkLst>
          <pc:docMk/>
          <pc:sldMk cId="3349248834" sldId="1692"/>
        </pc:sldMkLst>
      </pc:sldChg>
      <pc:sldChg chg="del">
        <pc:chgData name="伊健 杜" userId="e69aded81da48593" providerId="LiveId" clId="{30106CC4-C31E-40FD-8A64-49DA8C75574F}" dt="2022-12-05T12:47:39.641" v="2" actId="47"/>
        <pc:sldMkLst>
          <pc:docMk/>
          <pc:sldMk cId="2380664498" sldId="1693"/>
        </pc:sldMkLst>
      </pc:sldChg>
      <pc:sldChg chg="addSp delSp modSp add mod ord">
        <pc:chgData name="伊健 杜" userId="e69aded81da48593" providerId="LiveId" clId="{30106CC4-C31E-40FD-8A64-49DA8C75574F}" dt="2022-12-05T17:06:10.139" v="5225"/>
        <pc:sldMkLst>
          <pc:docMk/>
          <pc:sldMk cId="4150516070" sldId="1693"/>
        </pc:sldMkLst>
        <pc:spChg chg="mod">
          <ac:chgData name="伊健 杜" userId="e69aded81da48593" providerId="LiveId" clId="{30106CC4-C31E-40FD-8A64-49DA8C75574F}" dt="2022-12-05T17:06:10.139" v="5225"/>
          <ac:spMkLst>
            <pc:docMk/>
            <pc:sldMk cId="4150516070" sldId="1693"/>
            <ac:spMk id="2" creationId="{10304424-DB4A-36E7-9E0D-D32A5DD0F26C}"/>
          </ac:spMkLst>
        </pc:spChg>
        <pc:spChg chg="mod">
          <ac:chgData name="伊健 杜" userId="e69aded81da48593" providerId="LiveId" clId="{30106CC4-C31E-40FD-8A64-49DA8C75574F}" dt="2022-12-05T17:06:10.139" v="5225"/>
          <ac:spMkLst>
            <pc:docMk/>
            <pc:sldMk cId="4150516070" sldId="1693"/>
            <ac:spMk id="5" creationId="{E7287B0E-EF55-E721-8EFA-9A9183C0EDF9}"/>
          </ac:spMkLst>
        </pc:spChg>
        <pc:picChg chg="del">
          <ac:chgData name="伊健 杜" userId="e69aded81da48593" providerId="LiveId" clId="{30106CC4-C31E-40FD-8A64-49DA8C75574F}" dt="2022-12-05T15:40:46.638" v="909" actId="478"/>
          <ac:picMkLst>
            <pc:docMk/>
            <pc:sldMk cId="4150516070" sldId="1693"/>
            <ac:picMk id="9218" creationId="{B54093C2-4DA6-754F-F788-9C856857C4C7}"/>
          </ac:picMkLst>
        </pc:picChg>
        <pc:picChg chg="add mod">
          <ac:chgData name="伊健 杜" userId="e69aded81da48593" providerId="LiveId" clId="{30106CC4-C31E-40FD-8A64-49DA8C75574F}" dt="2022-12-05T15:40:50.256" v="911" actId="1076"/>
          <ac:picMkLst>
            <pc:docMk/>
            <pc:sldMk cId="4150516070" sldId="1693"/>
            <ac:picMk id="10242" creationId="{11C62988-785C-0D7E-478A-7B36C6E77D52}"/>
          </ac:picMkLst>
        </pc:picChg>
      </pc:sldChg>
      <pc:sldChg chg="del">
        <pc:chgData name="伊健 杜" userId="e69aded81da48593" providerId="LiveId" clId="{30106CC4-C31E-40FD-8A64-49DA8C75574F}" dt="2022-12-05T12:47:39.641" v="2" actId="47"/>
        <pc:sldMkLst>
          <pc:docMk/>
          <pc:sldMk cId="1024590960" sldId="1694"/>
        </pc:sldMkLst>
      </pc:sldChg>
      <pc:sldChg chg="addSp delSp modSp add mod">
        <pc:chgData name="伊健 杜" userId="e69aded81da48593" providerId="LiveId" clId="{30106CC4-C31E-40FD-8A64-49DA8C75574F}" dt="2022-12-06T06:04:15.595" v="5450" actId="20577"/>
        <pc:sldMkLst>
          <pc:docMk/>
          <pc:sldMk cId="3854211747" sldId="1694"/>
        </pc:sldMkLst>
        <pc:spChg chg="mod">
          <ac:chgData name="伊健 杜" userId="e69aded81da48593" providerId="LiveId" clId="{30106CC4-C31E-40FD-8A64-49DA8C75574F}" dt="2022-12-05T17:06:10.139" v="5225"/>
          <ac:spMkLst>
            <pc:docMk/>
            <pc:sldMk cId="3854211747" sldId="1694"/>
            <ac:spMk id="2" creationId="{10304424-DB4A-36E7-9E0D-D32A5DD0F26C}"/>
          </ac:spMkLst>
        </pc:spChg>
        <pc:spChg chg="add del mod">
          <ac:chgData name="伊健 杜" userId="e69aded81da48593" providerId="LiveId" clId="{30106CC4-C31E-40FD-8A64-49DA8C75574F}" dt="2022-12-06T06:04:11.210" v="5447" actId="478"/>
          <ac:spMkLst>
            <pc:docMk/>
            <pc:sldMk cId="3854211747" sldId="1694"/>
            <ac:spMk id="3" creationId="{27AEA2E2-7F92-67A2-A71B-CED48BDD5180}"/>
          </ac:spMkLst>
        </pc:spChg>
        <pc:spChg chg="mod">
          <ac:chgData name="伊健 杜" userId="e69aded81da48593" providerId="LiveId" clId="{30106CC4-C31E-40FD-8A64-49DA8C75574F}" dt="2022-12-06T06:04:15.595" v="5450" actId="20577"/>
          <ac:spMkLst>
            <pc:docMk/>
            <pc:sldMk cId="3854211747" sldId="1694"/>
            <ac:spMk id="5" creationId="{E7287B0E-EF55-E721-8EFA-9A9183C0EDF9}"/>
          </ac:spMkLst>
        </pc:spChg>
        <pc:picChg chg="del">
          <ac:chgData name="伊健 杜" userId="e69aded81da48593" providerId="LiveId" clId="{30106CC4-C31E-40FD-8A64-49DA8C75574F}" dt="2022-12-05T15:42:26.024" v="1025" actId="478"/>
          <ac:picMkLst>
            <pc:docMk/>
            <pc:sldMk cId="3854211747" sldId="1694"/>
            <ac:picMk id="10242" creationId="{11C62988-785C-0D7E-478A-7B36C6E77D52}"/>
          </ac:picMkLst>
        </pc:picChg>
        <pc:picChg chg="add mod">
          <ac:chgData name="伊健 杜" userId="e69aded81da48593" providerId="LiveId" clId="{30106CC4-C31E-40FD-8A64-49DA8C75574F}" dt="2022-12-05T15:42:31.456" v="1028" actId="1076"/>
          <ac:picMkLst>
            <pc:docMk/>
            <pc:sldMk cId="3854211747" sldId="1694"/>
            <ac:picMk id="11266" creationId="{137819FD-63D6-2B93-E8F0-259D069B125F}"/>
          </ac:picMkLst>
        </pc:picChg>
      </pc:sldChg>
      <pc:sldChg chg="del">
        <pc:chgData name="伊健 杜" userId="e69aded81da48593" providerId="LiveId" clId="{30106CC4-C31E-40FD-8A64-49DA8C75574F}" dt="2022-12-05T12:47:39.641" v="2" actId="47"/>
        <pc:sldMkLst>
          <pc:docMk/>
          <pc:sldMk cId="15441418" sldId="1695"/>
        </pc:sldMkLst>
      </pc:sldChg>
      <pc:sldChg chg="addSp delSp modSp add mod">
        <pc:chgData name="伊健 杜" userId="e69aded81da48593" providerId="LiveId" clId="{30106CC4-C31E-40FD-8A64-49DA8C75574F}" dt="2022-12-05T17:06:10.139" v="5225"/>
        <pc:sldMkLst>
          <pc:docMk/>
          <pc:sldMk cId="3209585564" sldId="1695"/>
        </pc:sldMkLst>
        <pc:spChg chg="mod">
          <ac:chgData name="伊健 杜" userId="e69aded81da48593" providerId="LiveId" clId="{30106CC4-C31E-40FD-8A64-49DA8C75574F}" dt="2022-12-05T17:06:10.139" v="5225"/>
          <ac:spMkLst>
            <pc:docMk/>
            <pc:sldMk cId="3209585564" sldId="1695"/>
            <ac:spMk id="2" creationId="{10304424-DB4A-36E7-9E0D-D32A5DD0F26C}"/>
          </ac:spMkLst>
        </pc:spChg>
        <pc:spChg chg="mod">
          <ac:chgData name="伊健 杜" userId="e69aded81da48593" providerId="LiveId" clId="{30106CC4-C31E-40FD-8A64-49DA8C75574F}" dt="2022-12-05T17:06:10.139" v="5225"/>
          <ac:spMkLst>
            <pc:docMk/>
            <pc:sldMk cId="3209585564" sldId="1695"/>
            <ac:spMk id="5" creationId="{E7287B0E-EF55-E721-8EFA-9A9183C0EDF9}"/>
          </ac:spMkLst>
        </pc:spChg>
        <pc:picChg chg="del">
          <ac:chgData name="伊健 杜" userId="e69aded81da48593" providerId="LiveId" clId="{30106CC4-C31E-40FD-8A64-49DA8C75574F}" dt="2022-12-05T15:42:36.077" v="1030" actId="478"/>
          <ac:picMkLst>
            <pc:docMk/>
            <pc:sldMk cId="3209585564" sldId="1695"/>
            <ac:picMk id="11266" creationId="{137819FD-63D6-2B93-E8F0-259D069B125F}"/>
          </ac:picMkLst>
        </pc:picChg>
        <pc:picChg chg="add mod">
          <ac:chgData name="伊健 杜" userId="e69aded81da48593" providerId="LiveId" clId="{30106CC4-C31E-40FD-8A64-49DA8C75574F}" dt="2022-12-05T15:44:23.442" v="1175" actId="1076"/>
          <ac:picMkLst>
            <pc:docMk/>
            <pc:sldMk cId="3209585564" sldId="1695"/>
            <ac:picMk id="12290" creationId="{C91155D6-4531-8EAA-E372-4C6E520A341F}"/>
          </ac:picMkLst>
        </pc:picChg>
      </pc:sldChg>
      <pc:sldChg chg="del">
        <pc:chgData name="伊健 杜" userId="e69aded81da48593" providerId="LiveId" clId="{30106CC4-C31E-40FD-8A64-49DA8C75574F}" dt="2022-12-05T12:47:39.641" v="2" actId="47"/>
        <pc:sldMkLst>
          <pc:docMk/>
          <pc:sldMk cId="214635091" sldId="1696"/>
        </pc:sldMkLst>
      </pc:sldChg>
      <pc:sldChg chg="addSp delSp modSp add mod">
        <pc:chgData name="伊健 杜" userId="e69aded81da48593" providerId="LiveId" clId="{30106CC4-C31E-40FD-8A64-49DA8C75574F}" dt="2022-12-06T06:04:26.215" v="5451" actId="478"/>
        <pc:sldMkLst>
          <pc:docMk/>
          <pc:sldMk cId="324984923" sldId="1696"/>
        </pc:sldMkLst>
        <pc:spChg chg="add del mod">
          <ac:chgData name="伊健 杜" userId="e69aded81da48593" providerId="LiveId" clId="{30106CC4-C31E-40FD-8A64-49DA8C75574F}" dt="2022-12-06T06:04:26.215" v="5451" actId="478"/>
          <ac:spMkLst>
            <pc:docMk/>
            <pc:sldMk cId="324984923" sldId="1696"/>
            <ac:spMk id="2" creationId="{368B59DF-BD20-660F-C75A-E1662C8F9162}"/>
          </ac:spMkLst>
        </pc:spChg>
        <pc:spChg chg="mod">
          <ac:chgData name="伊健 杜" userId="e69aded81da48593" providerId="LiveId" clId="{30106CC4-C31E-40FD-8A64-49DA8C75574F}" dt="2022-12-05T17:06:10.139" v="5225"/>
          <ac:spMkLst>
            <pc:docMk/>
            <pc:sldMk cId="324984923" sldId="1696"/>
            <ac:spMk id="4" creationId="{2CD63A4E-E37B-41A6-9090-C7BF9F9D4BD7}"/>
          </ac:spMkLst>
        </pc:spChg>
      </pc:sldChg>
      <pc:sldChg chg="del">
        <pc:chgData name="伊健 杜" userId="e69aded81da48593" providerId="LiveId" clId="{30106CC4-C31E-40FD-8A64-49DA8C75574F}" dt="2022-12-05T12:47:39.641" v="2" actId="47"/>
        <pc:sldMkLst>
          <pc:docMk/>
          <pc:sldMk cId="2000550123" sldId="1697"/>
        </pc:sldMkLst>
      </pc:sldChg>
      <pc:sldChg chg="addSp delSp modSp add mod">
        <pc:chgData name="伊健 杜" userId="e69aded81da48593" providerId="LiveId" clId="{30106CC4-C31E-40FD-8A64-49DA8C75574F}" dt="2022-12-05T17:06:10.139" v="5225"/>
        <pc:sldMkLst>
          <pc:docMk/>
          <pc:sldMk cId="2660388373" sldId="1697"/>
        </pc:sldMkLst>
        <pc:spChg chg="mod">
          <ac:chgData name="伊健 杜" userId="e69aded81da48593" providerId="LiveId" clId="{30106CC4-C31E-40FD-8A64-49DA8C75574F}" dt="2022-12-05T17:06:10.139" v="5225"/>
          <ac:spMkLst>
            <pc:docMk/>
            <pc:sldMk cId="2660388373" sldId="1697"/>
            <ac:spMk id="2" creationId="{10304424-DB4A-36E7-9E0D-D32A5DD0F26C}"/>
          </ac:spMkLst>
        </pc:spChg>
        <pc:spChg chg="mod">
          <ac:chgData name="伊健 杜" userId="e69aded81da48593" providerId="LiveId" clId="{30106CC4-C31E-40FD-8A64-49DA8C75574F}" dt="2022-12-05T17:06:10.139" v="5225"/>
          <ac:spMkLst>
            <pc:docMk/>
            <pc:sldMk cId="2660388373" sldId="1697"/>
            <ac:spMk id="5" creationId="{E7287B0E-EF55-E721-8EFA-9A9183C0EDF9}"/>
          </ac:spMkLst>
        </pc:spChg>
        <pc:picChg chg="del">
          <ac:chgData name="伊健 杜" userId="e69aded81da48593" providerId="LiveId" clId="{30106CC4-C31E-40FD-8A64-49DA8C75574F}" dt="2022-12-05T16:04:37.058" v="1482" actId="478"/>
          <ac:picMkLst>
            <pc:docMk/>
            <pc:sldMk cId="2660388373" sldId="1697"/>
            <ac:picMk id="10242" creationId="{11C62988-785C-0D7E-478A-7B36C6E77D52}"/>
          </ac:picMkLst>
        </pc:picChg>
        <pc:picChg chg="add del mod">
          <ac:chgData name="伊健 杜" userId="e69aded81da48593" providerId="LiveId" clId="{30106CC4-C31E-40FD-8A64-49DA8C75574F}" dt="2022-12-05T16:06:53.003" v="1496" actId="478"/>
          <ac:picMkLst>
            <pc:docMk/>
            <pc:sldMk cId="2660388373" sldId="1697"/>
            <ac:picMk id="13314" creationId="{6D8D0599-E7C2-10D1-C22C-B6B5778DD9C4}"/>
          </ac:picMkLst>
        </pc:picChg>
        <pc:picChg chg="add mod">
          <ac:chgData name="伊健 杜" userId="e69aded81da48593" providerId="LiveId" clId="{30106CC4-C31E-40FD-8A64-49DA8C75574F}" dt="2022-12-05T16:07:47.116" v="1521" actId="1076"/>
          <ac:picMkLst>
            <pc:docMk/>
            <pc:sldMk cId="2660388373" sldId="1697"/>
            <ac:picMk id="13316" creationId="{C481E5BF-7EC0-28D7-057D-9875B53AB4A3}"/>
          </ac:picMkLst>
        </pc:picChg>
        <pc:picChg chg="add mod">
          <ac:chgData name="伊健 杜" userId="e69aded81da48593" providerId="LiveId" clId="{30106CC4-C31E-40FD-8A64-49DA8C75574F}" dt="2022-12-05T16:07:47.116" v="1521" actId="1076"/>
          <ac:picMkLst>
            <pc:docMk/>
            <pc:sldMk cId="2660388373" sldId="1697"/>
            <ac:picMk id="13318" creationId="{215350B5-54D6-1A8D-ACE3-833E761617A9}"/>
          </ac:picMkLst>
        </pc:picChg>
        <pc:picChg chg="add mod">
          <ac:chgData name="伊健 杜" userId="e69aded81da48593" providerId="LiveId" clId="{30106CC4-C31E-40FD-8A64-49DA8C75574F}" dt="2022-12-05T16:07:47.116" v="1521" actId="1076"/>
          <ac:picMkLst>
            <pc:docMk/>
            <pc:sldMk cId="2660388373" sldId="1697"/>
            <ac:picMk id="13320" creationId="{67394693-CE5D-03B5-5ABF-8F833E700843}"/>
          </ac:picMkLst>
        </pc:picChg>
      </pc:sldChg>
      <pc:sldChg chg="del">
        <pc:chgData name="伊健 杜" userId="e69aded81da48593" providerId="LiveId" clId="{30106CC4-C31E-40FD-8A64-49DA8C75574F}" dt="2022-12-05T12:47:39.641" v="2" actId="47"/>
        <pc:sldMkLst>
          <pc:docMk/>
          <pc:sldMk cId="1717903204" sldId="1698"/>
        </pc:sldMkLst>
      </pc:sldChg>
      <pc:sldChg chg="addSp delSp modSp add mod">
        <pc:chgData name="伊健 杜" userId="e69aded81da48593" providerId="LiveId" clId="{30106CC4-C31E-40FD-8A64-49DA8C75574F}" dt="2022-12-05T17:06:10.139" v="5225"/>
        <pc:sldMkLst>
          <pc:docMk/>
          <pc:sldMk cId="3797120438" sldId="1698"/>
        </pc:sldMkLst>
        <pc:spChg chg="mod">
          <ac:chgData name="伊健 杜" userId="e69aded81da48593" providerId="LiveId" clId="{30106CC4-C31E-40FD-8A64-49DA8C75574F}" dt="2022-12-05T17:06:10.139" v="5225"/>
          <ac:spMkLst>
            <pc:docMk/>
            <pc:sldMk cId="3797120438" sldId="1698"/>
            <ac:spMk id="2" creationId="{10304424-DB4A-36E7-9E0D-D32A5DD0F26C}"/>
          </ac:spMkLst>
        </pc:spChg>
        <pc:spChg chg="mod">
          <ac:chgData name="伊健 杜" userId="e69aded81da48593" providerId="LiveId" clId="{30106CC4-C31E-40FD-8A64-49DA8C75574F}" dt="2022-12-05T17:06:10.139" v="5225"/>
          <ac:spMkLst>
            <pc:docMk/>
            <pc:sldMk cId="3797120438" sldId="1698"/>
            <ac:spMk id="5" creationId="{E7287B0E-EF55-E721-8EFA-9A9183C0EDF9}"/>
          </ac:spMkLst>
        </pc:spChg>
        <pc:picChg chg="del">
          <ac:chgData name="伊健 杜" userId="e69aded81da48593" providerId="LiveId" clId="{30106CC4-C31E-40FD-8A64-49DA8C75574F}" dt="2022-12-05T16:07:52.053" v="1523" actId="478"/>
          <ac:picMkLst>
            <pc:docMk/>
            <pc:sldMk cId="3797120438" sldId="1698"/>
            <ac:picMk id="13316" creationId="{C481E5BF-7EC0-28D7-057D-9875B53AB4A3}"/>
          </ac:picMkLst>
        </pc:picChg>
        <pc:picChg chg="del">
          <ac:chgData name="伊健 杜" userId="e69aded81da48593" providerId="LiveId" clId="{30106CC4-C31E-40FD-8A64-49DA8C75574F}" dt="2022-12-05T16:07:52.053" v="1523" actId="478"/>
          <ac:picMkLst>
            <pc:docMk/>
            <pc:sldMk cId="3797120438" sldId="1698"/>
            <ac:picMk id="13318" creationId="{215350B5-54D6-1A8D-ACE3-833E761617A9}"/>
          </ac:picMkLst>
        </pc:picChg>
        <pc:picChg chg="del">
          <ac:chgData name="伊健 杜" userId="e69aded81da48593" providerId="LiveId" clId="{30106CC4-C31E-40FD-8A64-49DA8C75574F}" dt="2022-12-05T16:07:52.053" v="1523" actId="478"/>
          <ac:picMkLst>
            <pc:docMk/>
            <pc:sldMk cId="3797120438" sldId="1698"/>
            <ac:picMk id="13320" creationId="{67394693-CE5D-03B5-5ABF-8F833E700843}"/>
          </ac:picMkLst>
        </pc:picChg>
        <pc:picChg chg="add mod">
          <ac:chgData name="伊健 杜" userId="e69aded81da48593" providerId="LiveId" clId="{30106CC4-C31E-40FD-8A64-49DA8C75574F}" dt="2022-12-05T16:10:11.005" v="1622" actId="1076"/>
          <ac:picMkLst>
            <pc:docMk/>
            <pc:sldMk cId="3797120438" sldId="1698"/>
            <ac:picMk id="14338" creationId="{C9C8C28E-18A2-E277-D49B-97CF1B8533AA}"/>
          </ac:picMkLst>
        </pc:picChg>
      </pc:sldChg>
      <pc:sldChg chg="addSp delSp modSp add mod ord">
        <pc:chgData name="伊健 杜" userId="e69aded81da48593" providerId="LiveId" clId="{30106CC4-C31E-40FD-8A64-49DA8C75574F}" dt="2022-12-05T17:06:10.139" v="5225"/>
        <pc:sldMkLst>
          <pc:docMk/>
          <pc:sldMk cId="1917533053" sldId="1699"/>
        </pc:sldMkLst>
        <pc:spChg chg="mod">
          <ac:chgData name="伊健 杜" userId="e69aded81da48593" providerId="LiveId" clId="{30106CC4-C31E-40FD-8A64-49DA8C75574F}" dt="2022-12-05T17:06:10.139" v="5225"/>
          <ac:spMkLst>
            <pc:docMk/>
            <pc:sldMk cId="1917533053" sldId="1699"/>
            <ac:spMk id="2" creationId="{10304424-DB4A-36E7-9E0D-D32A5DD0F26C}"/>
          </ac:spMkLst>
        </pc:spChg>
        <pc:spChg chg="mod">
          <ac:chgData name="伊健 杜" userId="e69aded81da48593" providerId="LiveId" clId="{30106CC4-C31E-40FD-8A64-49DA8C75574F}" dt="2022-12-05T17:06:10.139" v="5225"/>
          <ac:spMkLst>
            <pc:docMk/>
            <pc:sldMk cId="1917533053" sldId="1699"/>
            <ac:spMk id="5" creationId="{E7287B0E-EF55-E721-8EFA-9A9183C0EDF9}"/>
          </ac:spMkLst>
        </pc:spChg>
        <pc:picChg chg="del">
          <ac:chgData name="伊健 杜" userId="e69aded81da48593" providerId="LiveId" clId="{30106CC4-C31E-40FD-8A64-49DA8C75574F}" dt="2022-12-05T16:11:42.648" v="1826" actId="478"/>
          <ac:picMkLst>
            <pc:docMk/>
            <pc:sldMk cId="1917533053" sldId="1699"/>
            <ac:picMk id="13316" creationId="{C481E5BF-7EC0-28D7-057D-9875B53AB4A3}"/>
          </ac:picMkLst>
        </pc:picChg>
        <pc:picChg chg="del">
          <ac:chgData name="伊健 杜" userId="e69aded81da48593" providerId="LiveId" clId="{30106CC4-C31E-40FD-8A64-49DA8C75574F}" dt="2022-12-05T16:11:42.648" v="1826" actId="478"/>
          <ac:picMkLst>
            <pc:docMk/>
            <pc:sldMk cId="1917533053" sldId="1699"/>
            <ac:picMk id="13318" creationId="{215350B5-54D6-1A8D-ACE3-833E761617A9}"/>
          </ac:picMkLst>
        </pc:picChg>
        <pc:picChg chg="del">
          <ac:chgData name="伊健 杜" userId="e69aded81da48593" providerId="LiveId" clId="{30106CC4-C31E-40FD-8A64-49DA8C75574F}" dt="2022-12-05T16:11:42.648" v="1826" actId="478"/>
          <ac:picMkLst>
            <pc:docMk/>
            <pc:sldMk cId="1917533053" sldId="1699"/>
            <ac:picMk id="13320" creationId="{67394693-CE5D-03B5-5ABF-8F833E700843}"/>
          </ac:picMkLst>
        </pc:picChg>
        <pc:picChg chg="add mod">
          <ac:chgData name="伊健 杜" userId="e69aded81da48593" providerId="LiveId" clId="{30106CC4-C31E-40FD-8A64-49DA8C75574F}" dt="2022-12-05T16:13:09.222" v="1832" actId="14100"/>
          <ac:picMkLst>
            <pc:docMk/>
            <pc:sldMk cId="1917533053" sldId="1699"/>
            <ac:picMk id="15362" creationId="{9915DCE1-B7BF-24EB-F0A4-9BB09AFB762B}"/>
          </ac:picMkLst>
        </pc:picChg>
      </pc:sldChg>
      <pc:sldChg chg="del">
        <pc:chgData name="伊健 杜" userId="e69aded81da48593" providerId="LiveId" clId="{30106CC4-C31E-40FD-8A64-49DA8C75574F}" dt="2022-12-05T12:47:39.641" v="2" actId="47"/>
        <pc:sldMkLst>
          <pc:docMk/>
          <pc:sldMk cId="2612403542" sldId="1699"/>
        </pc:sldMkLst>
      </pc:sldChg>
      <pc:sldChg chg="del">
        <pc:chgData name="伊健 杜" userId="e69aded81da48593" providerId="LiveId" clId="{30106CC4-C31E-40FD-8A64-49DA8C75574F}" dt="2022-12-05T12:47:39.641" v="2" actId="47"/>
        <pc:sldMkLst>
          <pc:docMk/>
          <pc:sldMk cId="195487389" sldId="1700"/>
        </pc:sldMkLst>
      </pc:sldChg>
      <pc:sldChg chg="addSp delSp modSp add mod">
        <pc:chgData name="伊健 杜" userId="e69aded81da48593" providerId="LiveId" clId="{30106CC4-C31E-40FD-8A64-49DA8C75574F}" dt="2022-12-05T17:06:10.139" v="5225"/>
        <pc:sldMkLst>
          <pc:docMk/>
          <pc:sldMk cId="1994031812" sldId="1700"/>
        </pc:sldMkLst>
        <pc:spChg chg="mod">
          <ac:chgData name="伊健 杜" userId="e69aded81da48593" providerId="LiveId" clId="{30106CC4-C31E-40FD-8A64-49DA8C75574F}" dt="2022-12-05T17:06:10.139" v="5225"/>
          <ac:spMkLst>
            <pc:docMk/>
            <pc:sldMk cId="1994031812" sldId="1700"/>
            <ac:spMk id="2" creationId="{10304424-DB4A-36E7-9E0D-D32A5DD0F26C}"/>
          </ac:spMkLst>
        </pc:spChg>
        <pc:spChg chg="mod">
          <ac:chgData name="伊健 杜" userId="e69aded81da48593" providerId="LiveId" clId="{30106CC4-C31E-40FD-8A64-49DA8C75574F}" dt="2022-12-05T17:06:10.139" v="5225"/>
          <ac:spMkLst>
            <pc:docMk/>
            <pc:sldMk cId="1994031812" sldId="1700"/>
            <ac:spMk id="5" creationId="{E7287B0E-EF55-E721-8EFA-9A9183C0EDF9}"/>
          </ac:spMkLst>
        </pc:spChg>
        <pc:picChg chg="del">
          <ac:chgData name="伊健 杜" userId="e69aded81da48593" providerId="LiveId" clId="{30106CC4-C31E-40FD-8A64-49DA8C75574F}" dt="2022-12-05T16:13:20.264" v="1834" actId="478"/>
          <ac:picMkLst>
            <pc:docMk/>
            <pc:sldMk cId="1994031812" sldId="1700"/>
            <ac:picMk id="14338" creationId="{C9C8C28E-18A2-E277-D49B-97CF1B8533AA}"/>
          </ac:picMkLst>
        </pc:picChg>
        <pc:picChg chg="add del mod">
          <ac:chgData name="伊健 杜" userId="e69aded81da48593" providerId="LiveId" clId="{30106CC4-C31E-40FD-8A64-49DA8C75574F}" dt="2022-12-05T16:20:56.811" v="2119" actId="478"/>
          <ac:picMkLst>
            <pc:docMk/>
            <pc:sldMk cId="1994031812" sldId="1700"/>
            <ac:picMk id="16386" creationId="{117A9F38-4C4C-90AE-5C7C-2E2DFFC881D5}"/>
          </ac:picMkLst>
        </pc:picChg>
        <pc:picChg chg="add del">
          <ac:chgData name="伊健 杜" userId="e69aded81da48593" providerId="LiveId" clId="{30106CC4-C31E-40FD-8A64-49DA8C75574F}" dt="2022-12-05T16:20:13.091" v="2118" actId="478"/>
          <ac:picMkLst>
            <pc:docMk/>
            <pc:sldMk cId="1994031812" sldId="1700"/>
            <ac:picMk id="16388" creationId="{D6DE95BB-D54E-A48C-EAD3-C2AC9078BAA9}"/>
          </ac:picMkLst>
        </pc:picChg>
        <pc:picChg chg="add mod">
          <ac:chgData name="伊健 杜" userId="e69aded81da48593" providerId="LiveId" clId="{30106CC4-C31E-40FD-8A64-49DA8C75574F}" dt="2022-12-05T16:21:06.128" v="2123" actId="1076"/>
          <ac:picMkLst>
            <pc:docMk/>
            <pc:sldMk cId="1994031812" sldId="1700"/>
            <ac:picMk id="16390" creationId="{7EDD708F-E7CD-32D4-208D-98920013CDC6}"/>
          </ac:picMkLst>
        </pc:picChg>
      </pc:sldChg>
      <pc:sldChg chg="del">
        <pc:chgData name="伊健 杜" userId="e69aded81da48593" providerId="LiveId" clId="{30106CC4-C31E-40FD-8A64-49DA8C75574F}" dt="2022-12-05T12:47:39.641" v="2" actId="47"/>
        <pc:sldMkLst>
          <pc:docMk/>
          <pc:sldMk cId="2325308572" sldId="1701"/>
        </pc:sldMkLst>
      </pc:sldChg>
      <pc:sldChg chg="modSp add mod">
        <pc:chgData name="伊健 杜" userId="e69aded81da48593" providerId="LiveId" clId="{30106CC4-C31E-40FD-8A64-49DA8C75574F}" dt="2022-12-05T16:21:41.875" v="2208"/>
        <pc:sldMkLst>
          <pc:docMk/>
          <pc:sldMk cId="3687110911" sldId="1701"/>
        </pc:sldMkLst>
        <pc:spChg chg="mod">
          <ac:chgData name="伊健 杜" userId="e69aded81da48593" providerId="LiveId" clId="{30106CC4-C31E-40FD-8A64-49DA8C75574F}" dt="2022-12-05T16:21:41.875" v="2208"/>
          <ac:spMkLst>
            <pc:docMk/>
            <pc:sldMk cId="3687110911" sldId="1701"/>
            <ac:spMk id="4" creationId="{2CD63A4E-E37B-41A6-9090-C7BF9F9D4BD7}"/>
          </ac:spMkLst>
        </pc:spChg>
      </pc:sldChg>
      <pc:sldChg chg="del">
        <pc:chgData name="伊健 杜" userId="e69aded81da48593" providerId="LiveId" clId="{30106CC4-C31E-40FD-8A64-49DA8C75574F}" dt="2022-12-05T12:47:39.641" v="2" actId="47"/>
        <pc:sldMkLst>
          <pc:docMk/>
          <pc:sldMk cId="2969791930" sldId="1702"/>
        </pc:sldMkLst>
      </pc:sldChg>
      <pc:sldChg chg="addSp delSp modSp add mod">
        <pc:chgData name="伊健 杜" userId="e69aded81da48593" providerId="LiveId" clId="{30106CC4-C31E-40FD-8A64-49DA8C75574F}" dt="2022-12-05T17:52:12.552" v="5281" actId="20577"/>
        <pc:sldMkLst>
          <pc:docMk/>
          <pc:sldMk cId="3115408518" sldId="1702"/>
        </pc:sldMkLst>
        <pc:spChg chg="mod">
          <ac:chgData name="伊健 杜" userId="e69aded81da48593" providerId="LiveId" clId="{30106CC4-C31E-40FD-8A64-49DA8C75574F}" dt="2022-12-05T17:06:10.139" v="5225"/>
          <ac:spMkLst>
            <pc:docMk/>
            <pc:sldMk cId="3115408518" sldId="1702"/>
            <ac:spMk id="2" creationId="{10304424-DB4A-36E7-9E0D-D32A5DD0F26C}"/>
          </ac:spMkLst>
        </pc:spChg>
        <pc:spChg chg="mod">
          <ac:chgData name="伊健 杜" userId="e69aded81da48593" providerId="LiveId" clId="{30106CC4-C31E-40FD-8A64-49DA8C75574F}" dt="2022-12-05T17:52:12.552" v="5281" actId="20577"/>
          <ac:spMkLst>
            <pc:docMk/>
            <pc:sldMk cId="3115408518" sldId="1702"/>
            <ac:spMk id="5" creationId="{E7287B0E-EF55-E721-8EFA-9A9183C0EDF9}"/>
          </ac:spMkLst>
        </pc:spChg>
        <pc:picChg chg="del">
          <ac:chgData name="伊健 杜" userId="e69aded81da48593" providerId="LiveId" clId="{30106CC4-C31E-40FD-8A64-49DA8C75574F}" dt="2022-12-05T16:26:06.130" v="2349" actId="478"/>
          <ac:picMkLst>
            <pc:docMk/>
            <pc:sldMk cId="3115408518" sldId="1702"/>
            <ac:picMk id="16390" creationId="{7EDD708F-E7CD-32D4-208D-98920013CDC6}"/>
          </ac:picMkLst>
        </pc:picChg>
        <pc:picChg chg="add mod">
          <ac:chgData name="伊健 杜" userId="e69aded81da48593" providerId="LiveId" clId="{30106CC4-C31E-40FD-8A64-49DA8C75574F}" dt="2022-12-05T16:32:25.878" v="2446" actId="1076"/>
          <ac:picMkLst>
            <pc:docMk/>
            <pc:sldMk cId="3115408518" sldId="1702"/>
            <ac:picMk id="17410" creationId="{7F25F667-E947-3118-A4E3-E3CA5F961A89}"/>
          </ac:picMkLst>
        </pc:picChg>
      </pc:sldChg>
      <pc:sldChg chg="del">
        <pc:chgData name="伊健 杜" userId="e69aded81da48593" providerId="LiveId" clId="{30106CC4-C31E-40FD-8A64-49DA8C75574F}" dt="2022-12-05T12:47:39.641" v="2" actId="47"/>
        <pc:sldMkLst>
          <pc:docMk/>
          <pc:sldMk cId="2133253232" sldId="1703"/>
        </pc:sldMkLst>
      </pc:sldChg>
      <pc:sldChg chg="new">
        <pc:chgData name="伊健 杜" userId="e69aded81da48593" providerId="LiveId" clId="{30106CC4-C31E-40FD-8A64-49DA8C75574F}" dt="2022-12-05T16:22:52.733" v="2300" actId="680"/>
        <pc:sldMkLst>
          <pc:docMk/>
          <pc:sldMk cId="2915808231" sldId="1703"/>
        </pc:sldMkLst>
      </pc:sldChg>
      <pc:sldChg chg="addSp delSp modSp add mod">
        <pc:chgData name="伊健 杜" userId="e69aded81da48593" providerId="LiveId" clId="{30106CC4-C31E-40FD-8A64-49DA8C75574F}" dt="2022-12-05T17:52:50.495" v="5284" actId="20577"/>
        <pc:sldMkLst>
          <pc:docMk/>
          <pc:sldMk cId="1874238000" sldId="1704"/>
        </pc:sldMkLst>
        <pc:spChg chg="mod">
          <ac:chgData name="伊健 杜" userId="e69aded81da48593" providerId="LiveId" clId="{30106CC4-C31E-40FD-8A64-49DA8C75574F}" dt="2022-12-05T17:06:10.139" v="5225"/>
          <ac:spMkLst>
            <pc:docMk/>
            <pc:sldMk cId="1874238000" sldId="1704"/>
            <ac:spMk id="2" creationId="{10304424-DB4A-36E7-9E0D-D32A5DD0F26C}"/>
          </ac:spMkLst>
        </pc:spChg>
        <pc:spChg chg="mod">
          <ac:chgData name="伊健 杜" userId="e69aded81da48593" providerId="LiveId" clId="{30106CC4-C31E-40FD-8A64-49DA8C75574F}" dt="2022-12-05T17:52:50.495" v="5284" actId="20577"/>
          <ac:spMkLst>
            <pc:docMk/>
            <pc:sldMk cId="1874238000" sldId="1704"/>
            <ac:spMk id="5" creationId="{E7287B0E-EF55-E721-8EFA-9A9183C0EDF9}"/>
          </ac:spMkLst>
        </pc:spChg>
        <pc:picChg chg="del">
          <ac:chgData name="伊健 杜" userId="e69aded81da48593" providerId="LiveId" clId="{30106CC4-C31E-40FD-8A64-49DA8C75574F}" dt="2022-12-05T16:33:34.898" v="2493" actId="478"/>
          <ac:picMkLst>
            <pc:docMk/>
            <pc:sldMk cId="1874238000" sldId="1704"/>
            <ac:picMk id="17410" creationId="{7F25F667-E947-3118-A4E3-E3CA5F961A89}"/>
          </ac:picMkLst>
        </pc:picChg>
        <pc:picChg chg="add mod">
          <ac:chgData name="伊健 杜" userId="e69aded81da48593" providerId="LiveId" clId="{30106CC4-C31E-40FD-8A64-49DA8C75574F}" dt="2022-12-05T16:34:15.209" v="2502" actId="1076"/>
          <ac:picMkLst>
            <pc:docMk/>
            <pc:sldMk cId="1874238000" sldId="1704"/>
            <ac:picMk id="18434" creationId="{D98DF814-B3D3-D1DD-0DFB-747FFA89DAE2}"/>
          </ac:picMkLst>
        </pc:picChg>
      </pc:sldChg>
      <pc:sldChg chg="add del">
        <pc:chgData name="伊健 杜" userId="e69aded81da48593" providerId="LiveId" clId="{30106CC4-C31E-40FD-8A64-49DA8C75574F}" dt="2022-12-05T16:26:08.599" v="2351"/>
        <pc:sldMkLst>
          <pc:docMk/>
          <pc:sldMk cId="2214161713" sldId="1704"/>
        </pc:sldMkLst>
      </pc:sldChg>
      <pc:sldChg chg="addSp delSp modSp add mod">
        <pc:chgData name="伊健 杜" userId="e69aded81da48593" providerId="LiveId" clId="{30106CC4-C31E-40FD-8A64-49DA8C75574F}" dt="2022-12-05T17:06:10.139" v="5225"/>
        <pc:sldMkLst>
          <pc:docMk/>
          <pc:sldMk cId="975694912" sldId="1705"/>
        </pc:sldMkLst>
        <pc:spChg chg="mod">
          <ac:chgData name="伊健 杜" userId="e69aded81da48593" providerId="LiveId" clId="{30106CC4-C31E-40FD-8A64-49DA8C75574F}" dt="2022-12-05T17:06:10.139" v="5225"/>
          <ac:spMkLst>
            <pc:docMk/>
            <pc:sldMk cId="975694912" sldId="1705"/>
            <ac:spMk id="2" creationId="{10304424-DB4A-36E7-9E0D-D32A5DD0F26C}"/>
          </ac:spMkLst>
        </pc:spChg>
        <pc:spChg chg="mod">
          <ac:chgData name="伊健 杜" userId="e69aded81da48593" providerId="LiveId" clId="{30106CC4-C31E-40FD-8A64-49DA8C75574F}" dt="2022-12-05T17:06:10.139" v="5225"/>
          <ac:spMkLst>
            <pc:docMk/>
            <pc:sldMk cId="975694912" sldId="1705"/>
            <ac:spMk id="5" creationId="{E7287B0E-EF55-E721-8EFA-9A9183C0EDF9}"/>
          </ac:spMkLst>
        </pc:spChg>
        <pc:picChg chg="del">
          <ac:chgData name="伊健 杜" userId="e69aded81da48593" providerId="LiveId" clId="{30106CC4-C31E-40FD-8A64-49DA8C75574F}" dt="2022-12-05T16:34:46.095" v="2556" actId="478"/>
          <ac:picMkLst>
            <pc:docMk/>
            <pc:sldMk cId="975694912" sldId="1705"/>
            <ac:picMk id="18434" creationId="{D98DF814-B3D3-D1DD-0DFB-747FFA89DAE2}"/>
          </ac:picMkLst>
        </pc:picChg>
        <pc:picChg chg="add mod">
          <ac:chgData name="伊健 杜" userId="e69aded81da48593" providerId="LiveId" clId="{30106CC4-C31E-40FD-8A64-49DA8C75574F}" dt="2022-12-05T16:36:25.655" v="2661" actId="1076"/>
          <ac:picMkLst>
            <pc:docMk/>
            <pc:sldMk cId="975694912" sldId="1705"/>
            <ac:picMk id="19458" creationId="{9E1703D4-132D-0806-803A-A058EC5A7805}"/>
          </ac:picMkLst>
        </pc:picChg>
      </pc:sldChg>
      <pc:sldChg chg="addSp delSp modSp add mod">
        <pc:chgData name="伊健 杜" userId="e69aded81da48593" providerId="LiveId" clId="{30106CC4-C31E-40FD-8A64-49DA8C75574F}" dt="2022-12-06T06:04:58.742" v="5457"/>
        <pc:sldMkLst>
          <pc:docMk/>
          <pc:sldMk cId="1906690029" sldId="1706"/>
        </pc:sldMkLst>
        <pc:spChg chg="mod">
          <ac:chgData name="伊健 杜" userId="e69aded81da48593" providerId="LiveId" clId="{30106CC4-C31E-40FD-8A64-49DA8C75574F}" dt="2022-12-05T16:36:49.908" v="2686"/>
          <ac:spMkLst>
            <pc:docMk/>
            <pc:sldMk cId="1906690029" sldId="1706"/>
            <ac:spMk id="2" creationId="{10304424-DB4A-36E7-9E0D-D32A5DD0F26C}"/>
          </ac:spMkLst>
        </pc:spChg>
        <pc:spChg chg="mod">
          <ac:chgData name="伊健 杜" userId="e69aded81da48593" providerId="LiveId" clId="{30106CC4-C31E-40FD-8A64-49DA8C75574F}" dt="2022-12-06T06:04:58.742" v="5457"/>
          <ac:spMkLst>
            <pc:docMk/>
            <pc:sldMk cId="1906690029" sldId="1706"/>
            <ac:spMk id="5" creationId="{E7287B0E-EF55-E721-8EFA-9A9183C0EDF9}"/>
          </ac:spMkLst>
        </pc:spChg>
        <pc:picChg chg="del">
          <ac:chgData name="伊健 杜" userId="e69aded81da48593" providerId="LiveId" clId="{30106CC4-C31E-40FD-8A64-49DA8C75574F}" dt="2022-12-05T16:37:07.254" v="2758" actId="478"/>
          <ac:picMkLst>
            <pc:docMk/>
            <pc:sldMk cId="1906690029" sldId="1706"/>
            <ac:picMk id="17410" creationId="{7F25F667-E947-3118-A4E3-E3CA5F961A89}"/>
          </ac:picMkLst>
        </pc:picChg>
        <pc:picChg chg="add mod">
          <ac:chgData name="伊健 杜" userId="e69aded81da48593" providerId="LiveId" clId="{30106CC4-C31E-40FD-8A64-49DA8C75574F}" dt="2022-12-05T16:37:34.377" v="2761" actId="1076"/>
          <ac:picMkLst>
            <pc:docMk/>
            <pc:sldMk cId="1906690029" sldId="1706"/>
            <ac:picMk id="20482" creationId="{F1A74C7E-640B-7986-F833-DFC0043A08C8}"/>
          </ac:picMkLst>
        </pc:picChg>
      </pc:sldChg>
      <pc:sldChg chg="addSp delSp modSp add mod">
        <pc:chgData name="伊健 杜" userId="e69aded81da48593" providerId="LiveId" clId="{30106CC4-C31E-40FD-8A64-49DA8C75574F}" dt="2022-12-05T17:57:37.202" v="5287" actId="20577"/>
        <pc:sldMkLst>
          <pc:docMk/>
          <pc:sldMk cId="2619449559" sldId="1707"/>
        </pc:sldMkLst>
        <pc:spChg chg="mod">
          <ac:chgData name="伊健 杜" userId="e69aded81da48593" providerId="LiveId" clId="{30106CC4-C31E-40FD-8A64-49DA8C75574F}" dt="2022-12-05T17:57:37.202" v="5287" actId="20577"/>
          <ac:spMkLst>
            <pc:docMk/>
            <pc:sldMk cId="2619449559" sldId="1707"/>
            <ac:spMk id="5" creationId="{E7287B0E-EF55-E721-8EFA-9A9183C0EDF9}"/>
          </ac:spMkLst>
        </pc:spChg>
        <pc:picChg chg="del">
          <ac:chgData name="伊健 杜" userId="e69aded81da48593" providerId="LiveId" clId="{30106CC4-C31E-40FD-8A64-49DA8C75574F}" dt="2022-12-05T16:38:10.131" v="2834" actId="478"/>
          <ac:picMkLst>
            <pc:docMk/>
            <pc:sldMk cId="2619449559" sldId="1707"/>
            <ac:picMk id="20482" creationId="{F1A74C7E-640B-7986-F833-DFC0043A08C8}"/>
          </ac:picMkLst>
        </pc:picChg>
        <pc:picChg chg="add mod">
          <ac:chgData name="伊健 杜" userId="e69aded81da48593" providerId="LiveId" clId="{30106CC4-C31E-40FD-8A64-49DA8C75574F}" dt="2022-12-05T16:38:13.563" v="2836" actId="1076"/>
          <ac:picMkLst>
            <pc:docMk/>
            <pc:sldMk cId="2619449559" sldId="1707"/>
            <ac:picMk id="21506" creationId="{B4BA00F4-7B38-BAFB-A4D3-0321997F5823}"/>
          </ac:picMkLst>
        </pc:picChg>
      </pc:sldChg>
      <pc:sldChg chg="modSp add del mod">
        <pc:chgData name="伊健 杜" userId="e69aded81da48593" providerId="LiveId" clId="{30106CC4-C31E-40FD-8A64-49DA8C75574F}" dt="2022-12-06T06:23:15.327" v="6318" actId="47"/>
        <pc:sldMkLst>
          <pc:docMk/>
          <pc:sldMk cId="1941910601" sldId="1708"/>
        </pc:sldMkLst>
        <pc:spChg chg="mod">
          <ac:chgData name="伊健 杜" userId="e69aded81da48593" providerId="LiveId" clId="{30106CC4-C31E-40FD-8A64-49DA8C75574F}" dt="2022-12-05T17:06:10.139" v="5225"/>
          <ac:spMkLst>
            <pc:docMk/>
            <pc:sldMk cId="1941910601" sldId="1708"/>
            <ac:spMk id="4" creationId="{2CD63A4E-E37B-41A6-9090-C7BF9F9D4BD7}"/>
          </ac:spMkLst>
        </pc:spChg>
      </pc:sldChg>
      <pc:sldChg chg="addSp delSp modSp add mod">
        <pc:chgData name="伊健 杜" userId="e69aded81da48593" providerId="LiveId" clId="{30106CC4-C31E-40FD-8A64-49DA8C75574F}" dt="2022-12-05T17:06:10.139" v="5225"/>
        <pc:sldMkLst>
          <pc:docMk/>
          <pc:sldMk cId="2411153383" sldId="1709"/>
        </pc:sldMkLst>
        <pc:spChg chg="mod">
          <ac:chgData name="伊健 杜" userId="e69aded81da48593" providerId="LiveId" clId="{30106CC4-C31E-40FD-8A64-49DA8C75574F}" dt="2022-12-05T17:06:10.139" v="5225"/>
          <ac:spMkLst>
            <pc:docMk/>
            <pc:sldMk cId="2411153383" sldId="1709"/>
            <ac:spMk id="2" creationId="{93750CB4-09CB-E972-8931-8149CF602B19}"/>
          </ac:spMkLst>
        </pc:spChg>
        <pc:spChg chg="mod">
          <ac:chgData name="伊健 杜" userId="e69aded81da48593" providerId="LiveId" clId="{30106CC4-C31E-40FD-8A64-49DA8C75574F}" dt="2022-12-05T17:06:10.139" v="5225"/>
          <ac:spMkLst>
            <pc:docMk/>
            <pc:sldMk cId="2411153383" sldId="1709"/>
            <ac:spMk id="4" creationId="{2CD63A4E-E37B-41A6-9090-C7BF9F9D4BD7}"/>
          </ac:spMkLst>
        </pc:spChg>
        <pc:picChg chg="del">
          <ac:chgData name="伊健 杜" userId="e69aded81da48593" providerId="LiveId" clId="{30106CC4-C31E-40FD-8A64-49DA8C75574F}" dt="2022-12-05T16:39:28.949" v="3029" actId="478"/>
          <ac:picMkLst>
            <pc:docMk/>
            <pc:sldMk cId="2411153383" sldId="1709"/>
            <ac:picMk id="3074" creationId="{ACD4D19A-2260-81F0-CFB9-73F0AD4B971F}"/>
          </ac:picMkLst>
        </pc:picChg>
        <pc:picChg chg="add mod">
          <ac:chgData name="伊健 杜" userId="e69aded81da48593" providerId="LiveId" clId="{30106CC4-C31E-40FD-8A64-49DA8C75574F}" dt="2022-12-05T16:39:42.720" v="3033" actId="1076"/>
          <ac:picMkLst>
            <pc:docMk/>
            <pc:sldMk cId="2411153383" sldId="1709"/>
            <ac:picMk id="22530" creationId="{20E24ED0-95D7-C85F-7D0D-9F622432DEE1}"/>
          </ac:picMkLst>
        </pc:picChg>
      </pc:sldChg>
      <pc:sldChg chg="add del">
        <pc:chgData name="伊健 杜" userId="e69aded81da48593" providerId="LiveId" clId="{30106CC4-C31E-40FD-8A64-49DA8C75574F}" dt="2022-12-05T16:38:59.164" v="2948" actId="47"/>
        <pc:sldMkLst>
          <pc:docMk/>
          <pc:sldMk cId="4171167353" sldId="1709"/>
        </pc:sldMkLst>
      </pc:sldChg>
      <pc:sldChg chg="addSp delSp modSp add mod">
        <pc:chgData name="伊健 杜" userId="e69aded81da48593" providerId="LiveId" clId="{30106CC4-C31E-40FD-8A64-49DA8C75574F}" dt="2022-12-05T18:01:33.750" v="5288" actId="20577"/>
        <pc:sldMkLst>
          <pc:docMk/>
          <pc:sldMk cId="3673344596" sldId="1710"/>
        </pc:sldMkLst>
        <pc:spChg chg="mod">
          <ac:chgData name="伊健 杜" userId="e69aded81da48593" providerId="LiveId" clId="{30106CC4-C31E-40FD-8A64-49DA8C75574F}" dt="2022-12-05T17:06:10.139" v="5225"/>
          <ac:spMkLst>
            <pc:docMk/>
            <pc:sldMk cId="3673344596" sldId="1710"/>
            <ac:spMk id="2" creationId="{93750CB4-09CB-E972-8931-8149CF602B19}"/>
          </ac:spMkLst>
        </pc:spChg>
        <pc:spChg chg="mod">
          <ac:chgData name="伊健 杜" userId="e69aded81da48593" providerId="LiveId" clId="{30106CC4-C31E-40FD-8A64-49DA8C75574F}" dt="2022-12-05T18:01:33.750" v="5288" actId="20577"/>
          <ac:spMkLst>
            <pc:docMk/>
            <pc:sldMk cId="3673344596" sldId="1710"/>
            <ac:spMk id="4" creationId="{2CD63A4E-E37B-41A6-9090-C7BF9F9D4BD7}"/>
          </ac:spMkLst>
        </pc:spChg>
        <pc:picChg chg="del">
          <ac:chgData name="伊健 杜" userId="e69aded81da48593" providerId="LiveId" clId="{30106CC4-C31E-40FD-8A64-49DA8C75574F}" dt="2022-12-05T16:40:25.968" v="3136" actId="478"/>
          <ac:picMkLst>
            <pc:docMk/>
            <pc:sldMk cId="3673344596" sldId="1710"/>
            <ac:picMk id="22530" creationId="{20E24ED0-95D7-C85F-7D0D-9F622432DEE1}"/>
          </ac:picMkLst>
        </pc:picChg>
        <pc:picChg chg="add mod">
          <ac:chgData name="伊健 杜" userId="e69aded81da48593" providerId="LiveId" clId="{30106CC4-C31E-40FD-8A64-49DA8C75574F}" dt="2022-12-05T16:40:30.762" v="3139" actId="1076"/>
          <ac:picMkLst>
            <pc:docMk/>
            <pc:sldMk cId="3673344596" sldId="1710"/>
            <ac:picMk id="24578" creationId="{C72A61A3-D7EC-7837-9E5D-CE8404E8E9C6}"/>
          </ac:picMkLst>
        </pc:picChg>
      </pc:sldChg>
      <pc:sldChg chg="addSp delSp modSp add mod">
        <pc:chgData name="伊健 杜" userId="e69aded81da48593" providerId="LiveId" clId="{30106CC4-C31E-40FD-8A64-49DA8C75574F}" dt="2022-12-05T17:06:10.139" v="5225"/>
        <pc:sldMkLst>
          <pc:docMk/>
          <pc:sldMk cId="4044895810" sldId="1711"/>
        </pc:sldMkLst>
        <pc:spChg chg="mod">
          <ac:chgData name="伊健 杜" userId="e69aded81da48593" providerId="LiveId" clId="{30106CC4-C31E-40FD-8A64-49DA8C75574F}" dt="2022-12-05T17:06:10.139" v="5225"/>
          <ac:spMkLst>
            <pc:docMk/>
            <pc:sldMk cId="4044895810" sldId="1711"/>
            <ac:spMk id="2" creationId="{93750CB4-09CB-E972-8931-8149CF602B19}"/>
          </ac:spMkLst>
        </pc:spChg>
        <pc:spChg chg="mod">
          <ac:chgData name="伊健 杜" userId="e69aded81da48593" providerId="LiveId" clId="{30106CC4-C31E-40FD-8A64-49DA8C75574F}" dt="2022-12-05T17:06:10.139" v="5225"/>
          <ac:spMkLst>
            <pc:docMk/>
            <pc:sldMk cId="4044895810" sldId="1711"/>
            <ac:spMk id="4" creationId="{2CD63A4E-E37B-41A6-9090-C7BF9F9D4BD7}"/>
          </ac:spMkLst>
        </pc:spChg>
        <pc:picChg chg="del">
          <ac:chgData name="伊健 杜" userId="e69aded81da48593" providerId="LiveId" clId="{30106CC4-C31E-40FD-8A64-49DA8C75574F}" dt="2022-12-05T16:40:34.849" v="3141" actId="478"/>
          <ac:picMkLst>
            <pc:docMk/>
            <pc:sldMk cId="4044895810" sldId="1711"/>
            <ac:picMk id="24578" creationId="{C72A61A3-D7EC-7837-9E5D-CE8404E8E9C6}"/>
          </ac:picMkLst>
        </pc:picChg>
        <pc:picChg chg="add mod">
          <ac:chgData name="伊健 杜" userId="e69aded81da48593" providerId="LiveId" clId="{30106CC4-C31E-40FD-8A64-49DA8C75574F}" dt="2022-12-05T16:41:28.772" v="3237" actId="1076"/>
          <ac:picMkLst>
            <pc:docMk/>
            <pc:sldMk cId="4044895810" sldId="1711"/>
            <ac:picMk id="25602" creationId="{7CDFBBD5-1B61-B44C-640E-AB6DA06E3632}"/>
          </ac:picMkLst>
        </pc:picChg>
      </pc:sldChg>
      <pc:sldChg chg="addSp delSp modSp add mod">
        <pc:chgData name="伊健 杜" userId="e69aded81da48593" providerId="LiveId" clId="{30106CC4-C31E-40FD-8A64-49DA8C75574F}" dt="2022-12-06T06:05:07.569" v="5458" actId="478"/>
        <pc:sldMkLst>
          <pc:docMk/>
          <pc:sldMk cId="1979414413" sldId="1712"/>
        </pc:sldMkLst>
        <pc:spChg chg="add del mod">
          <ac:chgData name="伊健 杜" userId="e69aded81da48593" providerId="LiveId" clId="{30106CC4-C31E-40FD-8A64-49DA8C75574F}" dt="2022-12-06T06:05:07.569" v="5458" actId="478"/>
          <ac:spMkLst>
            <pc:docMk/>
            <pc:sldMk cId="1979414413" sldId="1712"/>
            <ac:spMk id="2" creationId="{BB0A1A5D-4E4F-3C2C-C70E-B026FDF0FCC6}"/>
          </ac:spMkLst>
        </pc:spChg>
        <pc:spChg chg="mod">
          <ac:chgData name="伊健 杜" userId="e69aded81da48593" providerId="LiveId" clId="{30106CC4-C31E-40FD-8A64-49DA8C75574F}" dt="2022-12-05T17:06:10.139" v="5225"/>
          <ac:spMkLst>
            <pc:docMk/>
            <pc:sldMk cId="1979414413" sldId="1712"/>
            <ac:spMk id="4" creationId="{2CD63A4E-E37B-41A6-9090-C7BF9F9D4BD7}"/>
          </ac:spMkLst>
        </pc:spChg>
      </pc:sldChg>
      <pc:sldChg chg="modSp add mod">
        <pc:chgData name="伊健 杜" userId="e69aded81da48593" providerId="LiveId" clId="{30106CC4-C31E-40FD-8A64-49DA8C75574F}" dt="2022-12-05T17:06:10.139" v="5225"/>
        <pc:sldMkLst>
          <pc:docMk/>
          <pc:sldMk cId="3040879435" sldId="1713"/>
        </pc:sldMkLst>
        <pc:spChg chg="mod">
          <ac:chgData name="伊健 杜" userId="e69aded81da48593" providerId="LiveId" clId="{30106CC4-C31E-40FD-8A64-49DA8C75574F}" dt="2022-12-05T17:06:10.139" v="5225"/>
          <ac:spMkLst>
            <pc:docMk/>
            <pc:sldMk cId="3040879435" sldId="1713"/>
            <ac:spMk id="4" creationId="{2CD63A4E-E37B-41A6-9090-C7BF9F9D4BD7}"/>
          </ac:spMkLst>
        </pc:spChg>
      </pc:sldChg>
      <pc:sldChg chg="addSp modSp add mod">
        <pc:chgData name="伊健 杜" userId="e69aded81da48593" providerId="LiveId" clId="{30106CC4-C31E-40FD-8A64-49DA8C75574F}" dt="2022-12-05T17:06:10.139" v="5225"/>
        <pc:sldMkLst>
          <pc:docMk/>
          <pc:sldMk cId="1587308436" sldId="1714"/>
        </pc:sldMkLst>
        <pc:spChg chg="add mod">
          <ac:chgData name="伊健 杜" userId="e69aded81da48593" providerId="LiveId" clId="{30106CC4-C31E-40FD-8A64-49DA8C75574F}" dt="2022-12-05T17:06:10.139" v="5225"/>
          <ac:spMkLst>
            <pc:docMk/>
            <pc:sldMk cId="1587308436" sldId="1714"/>
            <ac:spMk id="2" creationId="{9C20EB71-D031-2965-60AF-60ED6E2B86E2}"/>
          </ac:spMkLst>
        </pc:spChg>
        <pc:spChg chg="mod">
          <ac:chgData name="伊健 杜" userId="e69aded81da48593" providerId="LiveId" clId="{30106CC4-C31E-40FD-8A64-49DA8C75574F}" dt="2022-12-05T17:06:10.139" v="5225"/>
          <ac:spMkLst>
            <pc:docMk/>
            <pc:sldMk cId="1587308436" sldId="1714"/>
            <ac:spMk id="4" creationId="{2CD63A4E-E37B-41A6-9090-C7BF9F9D4BD7}"/>
          </ac:spMkLst>
        </pc:spChg>
      </pc:sldChg>
      <pc:sldChg chg="addSp delSp modSp add mod">
        <pc:chgData name="伊健 杜" userId="e69aded81da48593" providerId="LiveId" clId="{30106CC4-C31E-40FD-8A64-49DA8C75574F}" dt="2022-12-05T17:06:10.139" v="5225"/>
        <pc:sldMkLst>
          <pc:docMk/>
          <pc:sldMk cId="2276859554" sldId="1715"/>
        </pc:sldMkLst>
        <pc:spChg chg="mod">
          <ac:chgData name="伊健 杜" userId="e69aded81da48593" providerId="LiveId" clId="{30106CC4-C31E-40FD-8A64-49DA8C75574F}" dt="2022-12-05T17:06:10.139" v="5225"/>
          <ac:spMkLst>
            <pc:docMk/>
            <pc:sldMk cId="2276859554" sldId="1715"/>
            <ac:spMk id="2" creationId="{93750CB4-09CB-E972-8931-8149CF602B19}"/>
          </ac:spMkLst>
        </pc:spChg>
        <pc:spChg chg="mod">
          <ac:chgData name="伊健 杜" userId="e69aded81da48593" providerId="LiveId" clId="{30106CC4-C31E-40FD-8A64-49DA8C75574F}" dt="2022-12-05T17:06:10.139" v="5225"/>
          <ac:spMkLst>
            <pc:docMk/>
            <pc:sldMk cId="2276859554" sldId="1715"/>
            <ac:spMk id="4" creationId="{2CD63A4E-E37B-41A6-9090-C7BF9F9D4BD7}"/>
          </ac:spMkLst>
        </pc:spChg>
        <pc:picChg chg="del">
          <ac:chgData name="伊健 杜" userId="e69aded81da48593" providerId="LiveId" clId="{30106CC4-C31E-40FD-8A64-49DA8C75574F}" dt="2022-12-05T16:44:32.190" v="3616" actId="478"/>
          <ac:picMkLst>
            <pc:docMk/>
            <pc:sldMk cId="2276859554" sldId="1715"/>
            <ac:picMk id="22530" creationId="{20E24ED0-95D7-C85F-7D0D-9F622432DEE1}"/>
          </ac:picMkLst>
        </pc:picChg>
        <pc:picChg chg="add mod">
          <ac:chgData name="伊健 杜" userId="e69aded81da48593" providerId="LiveId" clId="{30106CC4-C31E-40FD-8A64-49DA8C75574F}" dt="2022-12-05T16:44:34.880" v="3619" actId="14100"/>
          <ac:picMkLst>
            <pc:docMk/>
            <pc:sldMk cId="2276859554" sldId="1715"/>
            <ac:picMk id="26626" creationId="{76AD9323-7F09-CE85-43C5-349827E12BE6}"/>
          </ac:picMkLst>
        </pc:picChg>
      </pc:sldChg>
      <pc:sldChg chg="addSp delSp modSp add mod">
        <pc:chgData name="伊健 杜" userId="e69aded81da48593" providerId="LiveId" clId="{30106CC4-C31E-40FD-8A64-49DA8C75574F}" dt="2022-12-05T17:06:10.139" v="5225"/>
        <pc:sldMkLst>
          <pc:docMk/>
          <pc:sldMk cId="1857417073" sldId="1716"/>
        </pc:sldMkLst>
        <pc:spChg chg="mod">
          <ac:chgData name="伊健 杜" userId="e69aded81da48593" providerId="LiveId" clId="{30106CC4-C31E-40FD-8A64-49DA8C75574F}" dt="2022-12-05T17:06:10.139" v="5225"/>
          <ac:spMkLst>
            <pc:docMk/>
            <pc:sldMk cId="1857417073" sldId="1716"/>
            <ac:spMk id="2" creationId="{93750CB4-09CB-E972-8931-8149CF602B19}"/>
          </ac:spMkLst>
        </pc:spChg>
        <pc:spChg chg="mod">
          <ac:chgData name="伊健 杜" userId="e69aded81da48593" providerId="LiveId" clId="{30106CC4-C31E-40FD-8A64-49DA8C75574F}" dt="2022-12-05T17:06:10.139" v="5225"/>
          <ac:spMkLst>
            <pc:docMk/>
            <pc:sldMk cId="1857417073" sldId="1716"/>
            <ac:spMk id="4" creationId="{2CD63A4E-E37B-41A6-9090-C7BF9F9D4BD7}"/>
          </ac:spMkLst>
        </pc:spChg>
        <pc:picChg chg="del">
          <ac:chgData name="伊健 杜" userId="e69aded81da48593" providerId="LiveId" clId="{30106CC4-C31E-40FD-8A64-49DA8C75574F}" dt="2022-12-05T16:45:27.558" v="3687" actId="478"/>
          <ac:picMkLst>
            <pc:docMk/>
            <pc:sldMk cId="1857417073" sldId="1716"/>
            <ac:picMk id="26626" creationId="{76AD9323-7F09-CE85-43C5-349827E12BE6}"/>
          </ac:picMkLst>
        </pc:picChg>
        <pc:picChg chg="add mod">
          <ac:chgData name="伊健 杜" userId="e69aded81da48593" providerId="LiveId" clId="{30106CC4-C31E-40FD-8A64-49DA8C75574F}" dt="2022-12-05T16:45:34.306" v="3692" actId="1076"/>
          <ac:picMkLst>
            <pc:docMk/>
            <pc:sldMk cId="1857417073" sldId="1716"/>
            <ac:picMk id="27650" creationId="{A33BA4A0-27F0-1D7F-95C2-D35267E70042}"/>
          </ac:picMkLst>
        </pc:picChg>
      </pc:sldChg>
      <pc:sldChg chg="addSp delSp modSp add mod">
        <pc:chgData name="伊健 杜" userId="e69aded81da48593" providerId="LiveId" clId="{30106CC4-C31E-40FD-8A64-49DA8C75574F}" dt="2022-12-05T17:06:10.139" v="5225"/>
        <pc:sldMkLst>
          <pc:docMk/>
          <pc:sldMk cId="4278964318" sldId="1717"/>
        </pc:sldMkLst>
        <pc:spChg chg="mod">
          <ac:chgData name="伊健 杜" userId="e69aded81da48593" providerId="LiveId" clId="{30106CC4-C31E-40FD-8A64-49DA8C75574F}" dt="2022-12-05T17:06:10.139" v="5225"/>
          <ac:spMkLst>
            <pc:docMk/>
            <pc:sldMk cId="4278964318" sldId="1717"/>
            <ac:spMk id="2" creationId="{93750CB4-09CB-E972-8931-8149CF602B19}"/>
          </ac:spMkLst>
        </pc:spChg>
        <pc:spChg chg="mod">
          <ac:chgData name="伊健 杜" userId="e69aded81da48593" providerId="LiveId" clId="{30106CC4-C31E-40FD-8A64-49DA8C75574F}" dt="2022-12-05T17:06:10.139" v="5225"/>
          <ac:spMkLst>
            <pc:docMk/>
            <pc:sldMk cId="4278964318" sldId="1717"/>
            <ac:spMk id="4" creationId="{2CD63A4E-E37B-41A6-9090-C7BF9F9D4BD7}"/>
          </ac:spMkLst>
        </pc:spChg>
        <pc:picChg chg="del">
          <ac:chgData name="伊健 杜" userId="e69aded81da48593" providerId="LiveId" clId="{30106CC4-C31E-40FD-8A64-49DA8C75574F}" dt="2022-12-05T16:46:18.520" v="3752" actId="478"/>
          <ac:picMkLst>
            <pc:docMk/>
            <pc:sldMk cId="4278964318" sldId="1717"/>
            <ac:picMk id="26626" creationId="{76AD9323-7F09-CE85-43C5-349827E12BE6}"/>
          </ac:picMkLst>
        </pc:picChg>
        <pc:picChg chg="add mod">
          <ac:chgData name="伊健 杜" userId="e69aded81da48593" providerId="LiveId" clId="{30106CC4-C31E-40FD-8A64-49DA8C75574F}" dt="2022-12-05T16:46:20.639" v="3754" actId="1076"/>
          <ac:picMkLst>
            <pc:docMk/>
            <pc:sldMk cId="4278964318" sldId="1717"/>
            <ac:picMk id="28674" creationId="{15C973B3-D29C-B5BC-A926-1F494C29244C}"/>
          </ac:picMkLst>
        </pc:picChg>
      </pc:sldChg>
      <pc:sldChg chg="delSp modSp add mod">
        <pc:chgData name="伊健 杜" userId="e69aded81da48593" providerId="LiveId" clId="{30106CC4-C31E-40FD-8A64-49DA8C75574F}" dt="2022-12-05T17:06:10.139" v="5225"/>
        <pc:sldMkLst>
          <pc:docMk/>
          <pc:sldMk cId="2723184307" sldId="1718"/>
        </pc:sldMkLst>
        <pc:spChg chg="del">
          <ac:chgData name="伊健 杜" userId="e69aded81da48593" providerId="LiveId" clId="{30106CC4-C31E-40FD-8A64-49DA8C75574F}" dt="2022-12-05T16:46:33.217" v="3767" actId="478"/>
          <ac:spMkLst>
            <pc:docMk/>
            <pc:sldMk cId="2723184307" sldId="1718"/>
            <ac:spMk id="2" creationId="{9C20EB71-D031-2965-60AF-60ED6E2B86E2}"/>
          </ac:spMkLst>
        </pc:spChg>
        <pc:spChg chg="mod">
          <ac:chgData name="伊健 杜" userId="e69aded81da48593" providerId="LiveId" clId="{30106CC4-C31E-40FD-8A64-49DA8C75574F}" dt="2022-12-05T17:06:10.139" v="5225"/>
          <ac:spMkLst>
            <pc:docMk/>
            <pc:sldMk cId="2723184307" sldId="1718"/>
            <ac:spMk id="4" creationId="{2CD63A4E-E37B-41A6-9090-C7BF9F9D4BD7}"/>
          </ac:spMkLst>
        </pc:spChg>
      </pc:sldChg>
      <pc:sldChg chg="addSp delSp modSp add mod">
        <pc:chgData name="伊健 杜" userId="e69aded81da48593" providerId="LiveId" clId="{30106CC4-C31E-40FD-8A64-49DA8C75574F}" dt="2022-12-05T18:20:54.537" v="5318" actId="20577"/>
        <pc:sldMkLst>
          <pc:docMk/>
          <pc:sldMk cId="1875663254" sldId="1719"/>
        </pc:sldMkLst>
        <pc:spChg chg="mod">
          <ac:chgData name="伊健 杜" userId="e69aded81da48593" providerId="LiveId" clId="{30106CC4-C31E-40FD-8A64-49DA8C75574F}" dt="2022-12-05T17:06:10.139" v="5225"/>
          <ac:spMkLst>
            <pc:docMk/>
            <pc:sldMk cId="1875663254" sldId="1719"/>
            <ac:spMk id="2" creationId="{93750CB4-09CB-E972-8931-8149CF602B19}"/>
          </ac:spMkLst>
        </pc:spChg>
        <pc:spChg chg="mod">
          <ac:chgData name="伊健 杜" userId="e69aded81da48593" providerId="LiveId" clId="{30106CC4-C31E-40FD-8A64-49DA8C75574F}" dt="2022-12-05T18:20:54.537" v="5318" actId="20577"/>
          <ac:spMkLst>
            <pc:docMk/>
            <pc:sldMk cId="1875663254" sldId="1719"/>
            <ac:spMk id="4" creationId="{2CD63A4E-E37B-41A6-9090-C7BF9F9D4BD7}"/>
          </ac:spMkLst>
        </pc:spChg>
        <pc:picChg chg="del">
          <ac:chgData name="伊健 杜" userId="e69aded81da48593" providerId="LiveId" clId="{30106CC4-C31E-40FD-8A64-49DA8C75574F}" dt="2022-12-05T16:47:12.891" v="3892" actId="478"/>
          <ac:picMkLst>
            <pc:docMk/>
            <pc:sldMk cId="1875663254" sldId="1719"/>
            <ac:picMk id="28674" creationId="{15C973B3-D29C-B5BC-A926-1F494C29244C}"/>
          </ac:picMkLst>
        </pc:picChg>
        <pc:picChg chg="add mod">
          <ac:chgData name="伊健 杜" userId="e69aded81da48593" providerId="LiveId" clId="{30106CC4-C31E-40FD-8A64-49DA8C75574F}" dt="2022-12-05T16:48:16.019" v="3968" actId="1076"/>
          <ac:picMkLst>
            <pc:docMk/>
            <pc:sldMk cId="1875663254" sldId="1719"/>
            <ac:picMk id="29698" creationId="{92D1C1D3-C14A-07E2-E587-3D0E4628AC76}"/>
          </ac:picMkLst>
        </pc:picChg>
      </pc:sldChg>
      <pc:sldChg chg="addSp delSp modSp add mod">
        <pc:chgData name="伊健 杜" userId="e69aded81da48593" providerId="LiveId" clId="{30106CC4-C31E-40FD-8A64-49DA8C75574F}" dt="2022-12-06T08:06:50.466" v="7058" actId="478"/>
        <pc:sldMkLst>
          <pc:docMk/>
          <pc:sldMk cId="4208994514" sldId="1720"/>
        </pc:sldMkLst>
        <pc:spChg chg="add del mod">
          <ac:chgData name="伊健 杜" userId="e69aded81da48593" providerId="LiveId" clId="{30106CC4-C31E-40FD-8A64-49DA8C75574F}" dt="2022-12-06T08:06:50.466" v="7058" actId="478"/>
          <ac:spMkLst>
            <pc:docMk/>
            <pc:sldMk cId="4208994514" sldId="1720"/>
            <ac:spMk id="2" creationId="{D6B532E2-7BAA-E26B-1C38-AE11D71CFD64}"/>
          </ac:spMkLst>
        </pc:spChg>
        <pc:spChg chg="mod">
          <ac:chgData name="伊健 杜" userId="e69aded81da48593" providerId="LiveId" clId="{30106CC4-C31E-40FD-8A64-49DA8C75574F}" dt="2022-12-05T17:06:10.139" v="5225"/>
          <ac:spMkLst>
            <pc:docMk/>
            <pc:sldMk cId="4208994514" sldId="1720"/>
            <ac:spMk id="4" creationId="{2CD63A4E-E37B-41A6-9090-C7BF9F9D4BD7}"/>
          </ac:spMkLst>
        </pc:spChg>
      </pc:sldChg>
      <pc:sldChg chg="addSp delSp modSp add mod">
        <pc:chgData name="伊健 杜" userId="e69aded81da48593" providerId="LiveId" clId="{30106CC4-C31E-40FD-8A64-49DA8C75574F}" dt="2022-12-06T08:19:43.452" v="7060" actId="20577"/>
        <pc:sldMkLst>
          <pc:docMk/>
          <pc:sldMk cId="3267991469" sldId="1721"/>
        </pc:sldMkLst>
        <pc:spChg chg="mod">
          <ac:chgData name="伊健 杜" userId="e69aded81da48593" providerId="LiveId" clId="{30106CC4-C31E-40FD-8A64-49DA8C75574F}" dt="2022-12-06T08:19:43.452" v="7060" actId="20577"/>
          <ac:spMkLst>
            <pc:docMk/>
            <pc:sldMk cId="3267991469" sldId="1721"/>
            <ac:spMk id="2" creationId="{10304424-DB4A-36E7-9E0D-D32A5DD0F26C}"/>
          </ac:spMkLst>
        </pc:spChg>
        <pc:spChg chg="mod">
          <ac:chgData name="伊健 杜" userId="e69aded81da48593" providerId="LiveId" clId="{30106CC4-C31E-40FD-8A64-49DA8C75574F}" dt="2022-12-05T17:06:10.139" v="5225"/>
          <ac:spMkLst>
            <pc:docMk/>
            <pc:sldMk cId="3267991469" sldId="1721"/>
            <ac:spMk id="5" creationId="{E7287B0E-EF55-E721-8EFA-9A9183C0EDF9}"/>
          </ac:spMkLst>
        </pc:spChg>
        <pc:picChg chg="del">
          <ac:chgData name="伊健 杜" userId="e69aded81da48593" providerId="LiveId" clId="{30106CC4-C31E-40FD-8A64-49DA8C75574F}" dt="2022-12-05T16:49:47.685" v="4262" actId="478"/>
          <ac:picMkLst>
            <pc:docMk/>
            <pc:sldMk cId="3267991469" sldId="1721"/>
            <ac:picMk id="20482" creationId="{F1A74C7E-640B-7986-F833-DFC0043A08C8}"/>
          </ac:picMkLst>
        </pc:picChg>
        <pc:picChg chg="add mod">
          <ac:chgData name="伊健 杜" userId="e69aded81da48593" providerId="LiveId" clId="{30106CC4-C31E-40FD-8A64-49DA8C75574F}" dt="2022-12-05T16:50:08.181" v="4265" actId="1076"/>
          <ac:picMkLst>
            <pc:docMk/>
            <pc:sldMk cId="3267991469" sldId="1721"/>
            <ac:picMk id="30722" creationId="{4F113C73-B414-BD7C-BC07-4AD1538AE2CD}"/>
          </ac:picMkLst>
        </pc:picChg>
      </pc:sldChg>
      <pc:sldChg chg="addSp delSp modSp add mod">
        <pc:chgData name="伊健 杜" userId="e69aded81da48593" providerId="LiveId" clId="{30106CC4-C31E-40FD-8A64-49DA8C75574F}" dt="2022-12-06T08:19:48.463" v="7062" actId="20577"/>
        <pc:sldMkLst>
          <pc:docMk/>
          <pc:sldMk cId="3132663699" sldId="1722"/>
        </pc:sldMkLst>
        <pc:spChg chg="mod">
          <ac:chgData name="伊健 杜" userId="e69aded81da48593" providerId="LiveId" clId="{30106CC4-C31E-40FD-8A64-49DA8C75574F}" dt="2022-12-06T08:19:48.463" v="7062" actId="20577"/>
          <ac:spMkLst>
            <pc:docMk/>
            <pc:sldMk cId="3132663699" sldId="1722"/>
            <ac:spMk id="2" creationId="{10304424-DB4A-36E7-9E0D-D32A5DD0F26C}"/>
          </ac:spMkLst>
        </pc:spChg>
        <pc:spChg chg="mod">
          <ac:chgData name="伊健 杜" userId="e69aded81da48593" providerId="LiveId" clId="{30106CC4-C31E-40FD-8A64-49DA8C75574F}" dt="2022-12-05T17:06:10.139" v="5225"/>
          <ac:spMkLst>
            <pc:docMk/>
            <pc:sldMk cId="3132663699" sldId="1722"/>
            <ac:spMk id="5" creationId="{E7287B0E-EF55-E721-8EFA-9A9183C0EDF9}"/>
          </ac:spMkLst>
        </pc:spChg>
        <pc:picChg chg="del">
          <ac:chgData name="伊健 杜" userId="e69aded81da48593" providerId="LiveId" clId="{30106CC4-C31E-40FD-8A64-49DA8C75574F}" dt="2022-12-05T16:50:19.013" v="4287" actId="478"/>
          <ac:picMkLst>
            <pc:docMk/>
            <pc:sldMk cId="3132663699" sldId="1722"/>
            <ac:picMk id="30722" creationId="{4F113C73-B414-BD7C-BC07-4AD1538AE2CD}"/>
          </ac:picMkLst>
        </pc:picChg>
        <pc:picChg chg="add mod">
          <ac:chgData name="伊健 杜" userId="e69aded81da48593" providerId="LiveId" clId="{30106CC4-C31E-40FD-8A64-49DA8C75574F}" dt="2022-12-05T16:52:02.998" v="4504" actId="1076"/>
          <ac:picMkLst>
            <pc:docMk/>
            <pc:sldMk cId="3132663699" sldId="1722"/>
            <ac:picMk id="31746" creationId="{400B5E33-94EE-3955-A5CF-02E69EF86651}"/>
          </ac:picMkLst>
        </pc:picChg>
      </pc:sldChg>
      <pc:sldChg chg="addSp delSp modSp add mod">
        <pc:chgData name="伊健 杜" userId="e69aded81da48593" providerId="LiveId" clId="{30106CC4-C31E-40FD-8A64-49DA8C75574F}" dt="2022-12-05T17:06:10.139" v="5225"/>
        <pc:sldMkLst>
          <pc:docMk/>
          <pc:sldMk cId="3759598514" sldId="1723"/>
        </pc:sldMkLst>
        <pc:spChg chg="mod">
          <ac:chgData name="伊健 杜" userId="e69aded81da48593" providerId="LiveId" clId="{30106CC4-C31E-40FD-8A64-49DA8C75574F}" dt="2022-12-05T16:52:17.810" v="4516"/>
          <ac:spMkLst>
            <pc:docMk/>
            <pc:sldMk cId="3759598514" sldId="1723"/>
            <ac:spMk id="2" creationId="{10304424-DB4A-36E7-9E0D-D32A5DD0F26C}"/>
          </ac:spMkLst>
        </pc:spChg>
        <pc:spChg chg="mod">
          <ac:chgData name="伊健 杜" userId="e69aded81da48593" providerId="LiveId" clId="{30106CC4-C31E-40FD-8A64-49DA8C75574F}" dt="2022-12-05T17:06:10.139" v="5225"/>
          <ac:spMkLst>
            <pc:docMk/>
            <pc:sldMk cId="3759598514" sldId="1723"/>
            <ac:spMk id="5" creationId="{E7287B0E-EF55-E721-8EFA-9A9183C0EDF9}"/>
          </ac:spMkLst>
        </pc:spChg>
        <pc:picChg chg="del">
          <ac:chgData name="伊健 杜" userId="e69aded81da48593" providerId="LiveId" clId="{30106CC4-C31E-40FD-8A64-49DA8C75574F}" dt="2022-12-05T16:52:19.645" v="4517" actId="478"/>
          <ac:picMkLst>
            <pc:docMk/>
            <pc:sldMk cId="3759598514" sldId="1723"/>
            <ac:picMk id="30722" creationId="{4F113C73-B414-BD7C-BC07-4AD1538AE2CD}"/>
          </ac:picMkLst>
        </pc:picChg>
        <pc:picChg chg="add del mod">
          <ac:chgData name="伊健 杜" userId="e69aded81da48593" providerId="LiveId" clId="{30106CC4-C31E-40FD-8A64-49DA8C75574F}" dt="2022-12-05T16:54:22.884" v="4650" actId="478"/>
          <ac:picMkLst>
            <pc:docMk/>
            <pc:sldMk cId="3759598514" sldId="1723"/>
            <ac:picMk id="32770" creationId="{F78B2D21-27BC-FF3E-E578-CB4E66F11A4D}"/>
          </ac:picMkLst>
        </pc:picChg>
        <pc:picChg chg="add del mod">
          <ac:chgData name="伊健 杜" userId="e69aded81da48593" providerId="LiveId" clId="{30106CC4-C31E-40FD-8A64-49DA8C75574F}" dt="2022-12-05T16:54:25.088" v="4653" actId="478"/>
          <ac:picMkLst>
            <pc:docMk/>
            <pc:sldMk cId="3759598514" sldId="1723"/>
            <ac:picMk id="32772" creationId="{D6B45FD1-0B54-B7F7-90C1-92B31B580ABB}"/>
          </ac:picMkLst>
        </pc:picChg>
        <pc:picChg chg="add del mod">
          <ac:chgData name="伊健 杜" userId="e69aded81da48593" providerId="LiveId" clId="{30106CC4-C31E-40FD-8A64-49DA8C75574F}" dt="2022-12-05T16:55:57.907" v="4877" actId="478"/>
          <ac:picMkLst>
            <pc:docMk/>
            <pc:sldMk cId="3759598514" sldId="1723"/>
            <ac:picMk id="32774" creationId="{A8C0EA04-749F-C378-6ADA-6BEDE5771982}"/>
          </ac:picMkLst>
        </pc:picChg>
        <pc:picChg chg="add mod">
          <ac:chgData name="伊健 杜" userId="e69aded81da48593" providerId="LiveId" clId="{30106CC4-C31E-40FD-8A64-49DA8C75574F}" dt="2022-12-05T16:56:45.387" v="4993" actId="1076"/>
          <ac:picMkLst>
            <pc:docMk/>
            <pc:sldMk cId="3759598514" sldId="1723"/>
            <ac:picMk id="32776" creationId="{601A8A63-A98A-1BB5-0970-FA216568B963}"/>
          </ac:picMkLst>
        </pc:picChg>
      </pc:sldChg>
      <pc:sldChg chg="modSp add">
        <pc:chgData name="伊健 杜" userId="e69aded81da48593" providerId="LiveId" clId="{30106CC4-C31E-40FD-8A64-49DA8C75574F}" dt="2022-12-05T17:06:10.139" v="5225"/>
        <pc:sldMkLst>
          <pc:docMk/>
          <pc:sldMk cId="1084291594" sldId="1724"/>
        </pc:sldMkLst>
        <pc:spChg chg="mod">
          <ac:chgData name="伊健 杜" userId="e69aded81da48593" providerId="LiveId" clId="{30106CC4-C31E-40FD-8A64-49DA8C75574F}" dt="2022-12-05T17:06:10.139" v="5225"/>
          <ac:spMkLst>
            <pc:docMk/>
            <pc:sldMk cId="1084291594" sldId="1724"/>
            <ac:spMk id="5" creationId="{E7287B0E-EF55-E721-8EFA-9A9183C0EDF9}"/>
          </ac:spMkLst>
        </pc:spChg>
      </pc:sldChg>
      <pc:sldChg chg="modSp add mod modNotesTx">
        <pc:chgData name="伊健 杜" userId="e69aded81da48593" providerId="LiveId" clId="{30106CC4-C31E-40FD-8A64-49DA8C75574F}" dt="2022-12-06T08:30:19.122" v="7064" actId="20577"/>
        <pc:sldMkLst>
          <pc:docMk/>
          <pc:sldMk cId="2956021832" sldId="1725"/>
        </pc:sldMkLst>
        <pc:spChg chg="mod">
          <ac:chgData name="伊健 杜" userId="e69aded81da48593" providerId="LiveId" clId="{30106CC4-C31E-40FD-8A64-49DA8C75574F}" dt="2022-12-05T17:06:10.139" v="5225"/>
          <ac:spMkLst>
            <pc:docMk/>
            <pc:sldMk cId="2956021832" sldId="1725"/>
            <ac:spMk id="4" creationId="{2CD63A4E-E37B-41A6-9090-C7BF9F9D4BD7}"/>
          </ac:spMkLst>
        </pc:spChg>
      </pc:sldChg>
      <pc:sldChg chg="modSp add mod">
        <pc:chgData name="伊健 杜" userId="e69aded81da48593" providerId="LiveId" clId="{30106CC4-C31E-40FD-8A64-49DA8C75574F}" dt="2022-12-05T17:06:10.139" v="5225"/>
        <pc:sldMkLst>
          <pc:docMk/>
          <pc:sldMk cId="743407591" sldId="1726"/>
        </pc:sldMkLst>
        <pc:spChg chg="mod">
          <ac:chgData name="伊健 杜" userId="e69aded81da48593" providerId="LiveId" clId="{30106CC4-C31E-40FD-8A64-49DA8C75574F}" dt="2022-12-05T17:06:10.139" v="5225"/>
          <ac:spMkLst>
            <pc:docMk/>
            <pc:sldMk cId="743407591" sldId="1726"/>
            <ac:spMk id="4" creationId="{2CD63A4E-E37B-41A6-9090-C7BF9F9D4BD7}"/>
          </ac:spMkLst>
        </pc:spChg>
      </pc:sldChg>
      <pc:sldChg chg="modSp add del mod">
        <pc:chgData name="伊健 杜" userId="e69aded81da48593" providerId="LiveId" clId="{30106CC4-C31E-40FD-8A64-49DA8C75574F}" dt="2022-12-06T06:05:28.537" v="5460" actId="47"/>
        <pc:sldMkLst>
          <pc:docMk/>
          <pc:sldMk cId="2993381197" sldId="1727"/>
        </pc:sldMkLst>
        <pc:spChg chg="mod">
          <ac:chgData name="伊健 杜" userId="e69aded81da48593" providerId="LiveId" clId="{30106CC4-C31E-40FD-8A64-49DA8C75574F}" dt="2022-12-05T17:06:10.139" v="5225"/>
          <ac:spMkLst>
            <pc:docMk/>
            <pc:sldMk cId="2993381197" sldId="1727"/>
            <ac:spMk id="4" creationId="{2CD63A4E-E37B-41A6-9090-C7BF9F9D4BD7}"/>
          </ac:spMkLst>
        </pc:spChg>
      </pc:sldChg>
      <pc:sldChg chg="addSp delSp modSp add mod">
        <pc:chgData name="伊健 杜" userId="e69aded81da48593" providerId="LiveId" clId="{30106CC4-C31E-40FD-8A64-49DA8C75574F}" dt="2022-12-06T06:09:52.565" v="5613" actId="1076"/>
        <pc:sldMkLst>
          <pc:docMk/>
          <pc:sldMk cId="837458575" sldId="1728"/>
        </pc:sldMkLst>
        <pc:spChg chg="mod">
          <ac:chgData name="伊健 杜" userId="e69aded81da48593" providerId="LiveId" clId="{30106CC4-C31E-40FD-8A64-49DA8C75574F}" dt="2022-12-06T06:07:32.758" v="5472"/>
          <ac:spMkLst>
            <pc:docMk/>
            <pc:sldMk cId="837458575" sldId="1728"/>
            <ac:spMk id="2" creationId="{10304424-DB4A-36E7-9E0D-D32A5DD0F26C}"/>
          </ac:spMkLst>
        </pc:spChg>
        <pc:spChg chg="mod">
          <ac:chgData name="伊健 杜" userId="e69aded81da48593" providerId="LiveId" clId="{30106CC4-C31E-40FD-8A64-49DA8C75574F}" dt="2022-12-06T06:09:27.712" v="5608" actId="20577"/>
          <ac:spMkLst>
            <pc:docMk/>
            <pc:sldMk cId="837458575" sldId="1728"/>
            <ac:spMk id="5" creationId="{E7287B0E-EF55-E721-8EFA-9A9183C0EDF9}"/>
          </ac:spMkLst>
        </pc:spChg>
        <pc:picChg chg="add mod">
          <ac:chgData name="伊健 杜" userId="e69aded81da48593" providerId="LiveId" clId="{30106CC4-C31E-40FD-8A64-49DA8C75574F}" dt="2022-12-06T06:09:52.565" v="5613" actId="1076"/>
          <ac:picMkLst>
            <pc:docMk/>
            <pc:sldMk cId="837458575" sldId="1728"/>
            <ac:picMk id="1026" creationId="{B263829D-1D7B-8136-4940-0B7176035750}"/>
          </ac:picMkLst>
        </pc:picChg>
        <pc:picChg chg="del">
          <ac:chgData name="伊健 杜" userId="e69aded81da48593" providerId="LiveId" clId="{30106CC4-C31E-40FD-8A64-49DA8C75574F}" dt="2022-12-06T06:07:36.452" v="5473" actId="478"/>
          <ac:picMkLst>
            <pc:docMk/>
            <pc:sldMk cId="837458575" sldId="1728"/>
            <ac:picMk id="32776" creationId="{601A8A63-A98A-1BB5-0970-FA216568B963}"/>
          </ac:picMkLst>
        </pc:picChg>
      </pc:sldChg>
      <pc:sldChg chg="addSp delSp modSp add mod">
        <pc:chgData name="伊健 杜" userId="e69aded81da48593" providerId="LiveId" clId="{30106CC4-C31E-40FD-8A64-49DA8C75574F}" dt="2022-12-06T06:12:16.698" v="5825" actId="1076"/>
        <pc:sldMkLst>
          <pc:docMk/>
          <pc:sldMk cId="3612246148" sldId="1729"/>
        </pc:sldMkLst>
        <pc:spChg chg="mod">
          <ac:chgData name="伊健 杜" userId="e69aded81da48593" providerId="LiveId" clId="{30106CC4-C31E-40FD-8A64-49DA8C75574F}" dt="2022-12-06T06:11:46.757" v="5822"/>
          <ac:spMkLst>
            <pc:docMk/>
            <pc:sldMk cId="3612246148" sldId="1729"/>
            <ac:spMk id="5" creationId="{E7287B0E-EF55-E721-8EFA-9A9183C0EDF9}"/>
          </ac:spMkLst>
        </pc:spChg>
        <pc:picChg chg="del">
          <ac:chgData name="伊健 杜" userId="e69aded81da48593" providerId="LiveId" clId="{30106CC4-C31E-40FD-8A64-49DA8C75574F}" dt="2022-12-06T06:09:55.974" v="5615" actId="478"/>
          <ac:picMkLst>
            <pc:docMk/>
            <pc:sldMk cId="3612246148" sldId="1729"/>
            <ac:picMk id="1026" creationId="{B263829D-1D7B-8136-4940-0B7176035750}"/>
          </ac:picMkLst>
        </pc:picChg>
        <pc:picChg chg="add mod">
          <ac:chgData name="伊健 杜" userId="e69aded81da48593" providerId="LiveId" clId="{30106CC4-C31E-40FD-8A64-49DA8C75574F}" dt="2022-12-06T06:12:16.698" v="5825" actId="1076"/>
          <ac:picMkLst>
            <pc:docMk/>
            <pc:sldMk cId="3612246148" sldId="1729"/>
            <ac:picMk id="2050" creationId="{052DE9F9-E478-9F57-9B06-C9E2DACF03A0}"/>
          </ac:picMkLst>
        </pc:picChg>
      </pc:sldChg>
      <pc:sldChg chg="addSp delSp modSp add mod">
        <pc:chgData name="伊健 杜" userId="e69aded81da48593" providerId="LiveId" clId="{30106CC4-C31E-40FD-8A64-49DA8C75574F}" dt="2022-12-06T06:15:26.347" v="6019" actId="1076"/>
        <pc:sldMkLst>
          <pc:docMk/>
          <pc:sldMk cId="2225819362" sldId="1730"/>
        </pc:sldMkLst>
        <pc:spChg chg="mod">
          <ac:chgData name="伊健 杜" userId="e69aded81da48593" providerId="LiveId" clId="{30106CC4-C31E-40FD-8A64-49DA8C75574F}" dt="2022-12-06T06:13:31.176" v="5850"/>
          <ac:spMkLst>
            <pc:docMk/>
            <pc:sldMk cId="2225819362" sldId="1730"/>
            <ac:spMk id="2" creationId="{10304424-DB4A-36E7-9E0D-D32A5DD0F26C}"/>
          </ac:spMkLst>
        </pc:spChg>
        <pc:spChg chg="mod">
          <ac:chgData name="伊健 杜" userId="e69aded81da48593" providerId="LiveId" clId="{30106CC4-C31E-40FD-8A64-49DA8C75574F}" dt="2022-12-06T06:14:54.250" v="6014" actId="20577"/>
          <ac:spMkLst>
            <pc:docMk/>
            <pc:sldMk cId="2225819362" sldId="1730"/>
            <ac:spMk id="5" creationId="{E7287B0E-EF55-E721-8EFA-9A9183C0EDF9}"/>
          </ac:spMkLst>
        </pc:spChg>
        <pc:picChg chg="del">
          <ac:chgData name="伊健 杜" userId="e69aded81da48593" providerId="LiveId" clId="{30106CC4-C31E-40FD-8A64-49DA8C75574F}" dt="2022-12-06T06:15:21.169" v="6015" actId="478"/>
          <ac:picMkLst>
            <pc:docMk/>
            <pc:sldMk cId="2225819362" sldId="1730"/>
            <ac:picMk id="1026" creationId="{B263829D-1D7B-8136-4940-0B7176035750}"/>
          </ac:picMkLst>
        </pc:picChg>
        <pc:picChg chg="add mod">
          <ac:chgData name="伊健 杜" userId="e69aded81da48593" providerId="LiveId" clId="{30106CC4-C31E-40FD-8A64-49DA8C75574F}" dt="2022-12-06T06:15:26.347" v="6019" actId="1076"/>
          <ac:picMkLst>
            <pc:docMk/>
            <pc:sldMk cId="2225819362" sldId="1730"/>
            <ac:picMk id="3074" creationId="{0AB09B39-507B-AEC3-91DE-5FBF8D2148B6}"/>
          </ac:picMkLst>
        </pc:picChg>
      </pc:sldChg>
      <pc:sldChg chg="addSp delSp modSp add mod">
        <pc:chgData name="伊健 杜" userId="e69aded81da48593" providerId="LiveId" clId="{30106CC4-C31E-40FD-8A64-49DA8C75574F}" dt="2022-12-06T06:17:08.100" v="6119"/>
        <pc:sldMkLst>
          <pc:docMk/>
          <pc:sldMk cId="2166880924" sldId="1731"/>
        </pc:sldMkLst>
        <pc:spChg chg="mod">
          <ac:chgData name="伊健 杜" userId="e69aded81da48593" providerId="LiveId" clId="{30106CC4-C31E-40FD-8A64-49DA8C75574F}" dt="2022-12-06T06:17:08.100" v="6119"/>
          <ac:spMkLst>
            <pc:docMk/>
            <pc:sldMk cId="2166880924" sldId="1731"/>
            <ac:spMk id="5" creationId="{E7287B0E-EF55-E721-8EFA-9A9183C0EDF9}"/>
          </ac:spMkLst>
        </pc:spChg>
        <pc:picChg chg="del">
          <ac:chgData name="伊健 杜" userId="e69aded81da48593" providerId="LiveId" clId="{30106CC4-C31E-40FD-8A64-49DA8C75574F}" dt="2022-12-06T06:17:01.448" v="6110" actId="478"/>
          <ac:picMkLst>
            <pc:docMk/>
            <pc:sldMk cId="2166880924" sldId="1731"/>
            <ac:picMk id="3074" creationId="{0AB09B39-507B-AEC3-91DE-5FBF8D2148B6}"/>
          </ac:picMkLst>
        </pc:picChg>
        <pc:picChg chg="add mod">
          <ac:chgData name="伊健 杜" userId="e69aded81da48593" providerId="LiveId" clId="{30106CC4-C31E-40FD-8A64-49DA8C75574F}" dt="2022-12-06T06:17:04.669" v="6112" actId="1076"/>
          <ac:picMkLst>
            <pc:docMk/>
            <pc:sldMk cId="2166880924" sldId="1731"/>
            <ac:picMk id="4098" creationId="{BE87384F-31F0-F516-8CCD-6456AD5FC260}"/>
          </ac:picMkLst>
        </pc:picChg>
      </pc:sldChg>
      <pc:sldChg chg="addSp modSp add mod">
        <pc:chgData name="伊健 杜" userId="e69aded81da48593" providerId="LiveId" clId="{30106CC4-C31E-40FD-8A64-49DA8C75574F}" dt="2022-12-06T06:20:39.030" v="6279" actId="5793"/>
        <pc:sldMkLst>
          <pc:docMk/>
          <pc:sldMk cId="3623378072" sldId="1732"/>
        </pc:sldMkLst>
        <pc:spChg chg="add mod">
          <ac:chgData name="伊健 杜" userId="e69aded81da48593" providerId="LiveId" clId="{30106CC4-C31E-40FD-8A64-49DA8C75574F}" dt="2022-12-06T06:20:39.030" v="6279" actId="5793"/>
          <ac:spMkLst>
            <pc:docMk/>
            <pc:sldMk cId="3623378072" sldId="1732"/>
            <ac:spMk id="2" creationId="{7B80D092-9417-8868-0DAD-552DC8575882}"/>
          </ac:spMkLst>
        </pc:spChg>
        <pc:spChg chg="mod">
          <ac:chgData name="伊健 杜" userId="e69aded81da48593" providerId="LiveId" clId="{30106CC4-C31E-40FD-8A64-49DA8C75574F}" dt="2022-12-06T06:20:27.147" v="6243" actId="1076"/>
          <ac:spMkLst>
            <pc:docMk/>
            <pc:sldMk cId="3623378072" sldId="1732"/>
            <ac:spMk id="4" creationId="{2CD63A4E-E37B-41A6-9090-C7BF9F9D4BD7}"/>
          </ac:spMkLst>
        </pc:spChg>
      </pc:sldChg>
      <pc:sldChg chg="addSp delSp modSp add mod">
        <pc:chgData name="伊健 杜" userId="e69aded81da48593" providerId="LiveId" clId="{30106CC4-C31E-40FD-8A64-49DA8C75574F}" dt="2022-12-06T06:27:40.221" v="6593" actId="14100"/>
        <pc:sldMkLst>
          <pc:docMk/>
          <pc:sldMk cId="424649381" sldId="1733"/>
        </pc:sldMkLst>
        <pc:spChg chg="mod">
          <ac:chgData name="伊健 杜" userId="e69aded81da48593" providerId="LiveId" clId="{30106CC4-C31E-40FD-8A64-49DA8C75574F}" dt="2022-12-06T06:21:04.113" v="6302"/>
          <ac:spMkLst>
            <pc:docMk/>
            <pc:sldMk cId="424649381" sldId="1733"/>
            <ac:spMk id="2" creationId="{10304424-DB4A-36E7-9E0D-D32A5DD0F26C}"/>
          </ac:spMkLst>
        </pc:spChg>
        <pc:spChg chg="add del">
          <ac:chgData name="伊健 杜" userId="e69aded81da48593" providerId="LiveId" clId="{30106CC4-C31E-40FD-8A64-49DA8C75574F}" dt="2022-12-06T06:27:32.947" v="6590" actId="478"/>
          <ac:spMkLst>
            <pc:docMk/>
            <pc:sldMk cId="424649381" sldId="1733"/>
            <ac:spMk id="3" creationId="{F33C6DC9-69E9-DC8D-725C-09F8F1CBE92D}"/>
          </ac:spMkLst>
        </pc:spChg>
        <pc:spChg chg="mod">
          <ac:chgData name="伊健 杜" userId="e69aded81da48593" providerId="LiveId" clId="{30106CC4-C31E-40FD-8A64-49DA8C75574F}" dt="2022-12-06T06:26:32.465" v="6587"/>
          <ac:spMkLst>
            <pc:docMk/>
            <pc:sldMk cId="424649381" sldId="1733"/>
            <ac:spMk id="5" creationId="{E7287B0E-EF55-E721-8EFA-9A9183C0EDF9}"/>
          </ac:spMkLst>
        </pc:spChg>
        <pc:picChg chg="add mod">
          <ac:chgData name="伊健 杜" userId="e69aded81da48593" providerId="LiveId" clId="{30106CC4-C31E-40FD-8A64-49DA8C75574F}" dt="2022-12-06T06:27:40.221" v="6593" actId="14100"/>
          <ac:picMkLst>
            <pc:docMk/>
            <pc:sldMk cId="424649381" sldId="1733"/>
            <ac:picMk id="6" creationId="{B0D3DF95-4DA9-5EAE-3076-EBF6152BEE2E}"/>
          </ac:picMkLst>
        </pc:picChg>
        <pc:picChg chg="del">
          <ac:chgData name="伊健 杜" userId="e69aded81da48593" providerId="LiveId" clId="{30106CC4-C31E-40FD-8A64-49DA8C75574F}" dt="2022-12-06T06:27:30.597" v="6588" actId="478"/>
          <ac:picMkLst>
            <pc:docMk/>
            <pc:sldMk cId="424649381" sldId="1733"/>
            <ac:picMk id="4098" creationId="{BE87384F-31F0-F516-8CCD-6456AD5FC260}"/>
          </ac:picMkLst>
        </pc:picChg>
      </pc:sldChg>
      <pc:sldChg chg="modSp add mod">
        <pc:chgData name="伊健 杜" userId="e69aded81da48593" providerId="LiveId" clId="{30106CC4-C31E-40FD-8A64-49DA8C75574F}" dt="2022-12-06T06:23:10.981" v="6316" actId="20577"/>
        <pc:sldMkLst>
          <pc:docMk/>
          <pc:sldMk cId="4111557010" sldId="1734"/>
        </pc:sldMkLst>
        <pc:spChg chg="mod">
          <ac:chgData name="伊健 杜" userId="e69aded81da48593" providerId="LiveId" clId="{30106CC4-C31E-40FD-8A64-49DA8C75574F}" dt="2022-12-06T06:23:10.981" v="6316" actId="20577"/>
          <ac:spMkLst>
            <pc:docMk/>
            <pc:sldMk cId="4111557010" sldId="1734"/>
            <ac:spMk id="4" creationId="{2CD63A4E-E37B-41A6-9090-C7BF9F9D4BD7}"/>
          </ac:spMkLst>
        </pc:spChg>
      </pc:sldChg>
      <pc:sldChg chg="modSp add del mod">
        <pc:chgData name="伊健 杜" userId="e69aded81da48593" providerId="LiveId" clId="{30106CC4-C31E-40FD-8A64-49DA8C75574F}" dt="2022-12-06T06:24:03.686" v="6344" actId="47"/>
        <pc:sldMkLst>
          <pc:docMk/>
          <pc:sldMk cId="1799469504" sldId="1735"/>
        </pc:sldMkLst>
        <pc:spChg chg="mod">
          <ac:chgData name="伊健 杜" userId="e69aded81da48593" providerId="LiveId" clId="{30106CC4-C31E-40FD-8A64-49DA8C75574F}" dt="2022-12-06T06:23:22.411" v="6342"/>
          <ac:spMkLst>
            <pc:docMk/>
            <pc:sldMk cId="1799469504" sldId="1735"/>
            <ac:spMk id="4" creationId="{2CD63A4E-E37B-41A6-9090-C7BF9F9D4BD7}"/>
          </ac:spMkLst>
        </pc:spChg>
      </pc:sldChg>
      <pc:sldChg chg="addSp delSp modSp add mod">
        <pc:chgData name="伊健 杜" userId="e69aded81da48593" providerId="LiveId" clId="{30106CC4-C31E-40FD-8A64-49DA8C75574F}" dt="2022-12-06T06:29:19.570" v="6756" actId="1076"/>
        <pc:sldMkLst>
          <pc:docMk/>
          <pc:sldMk cId="3398352433" sldId="1736"/>
        </pc:sldMkLst>
        <pc:spChg chg="mod">
          <ac:chgData name="伊健 杜" userId="e69aded81da48593" providerId="LiveId" clId="{30106CC4-C31E-40FD-8A64-49DA8C75574F}" dt="2022-12-06T06:28:48.511" v="6750"/>
          <ac:spMkLst>
            <pc:docMk/>
            <pc:sldMk cId="3398352433" sldId="1736"/>
            <ac:spMk id="5" creationId="{E7287B0E-EF55-E721-8EFA-9A9183C0EDF9}"/>
          </ac:spMkLst>
        </pc:spChg>
        <pc:picChg chg="del">
          <ac:chgData name="伊健 杜" userId="e69aded81da48593" providerId="LiveId" clId="{30106CC4-C31E-40FD-8A64-49DA8C75574F}" dt="2022-12-06T06:29:07.142" v="6751" actId="478"/>
          <ac:picMkLst>
            <pc:docMk/>
            <pc:sldMk cId="3398352433" sldId="1736"/>
            <ac:picMk id="4098" creationId="{BE87384F-31F0-F516-8CCD-6456AD5FC260}"/>
          </ac:picMkLst>
        </pc:picChg>
        <pc:picChg chg="add mod">
          <ac:chgData name="伊健 杜" userId="e69aded81da48593" providerId="LiveId" clId="{30106CC4-C31E-40FD-8A64-49DA8C75574F}" dt="2022-12-06T06:29:19.570" v="6756" actId="1076"/>
          <ac:picMkLst>
            <pc:docMk/>
            <pc:sldMk cId="3398352433" sldId="1736"/>
            <ac:picMk id="5122" creationId="{DB951233-9430-70EE-D74B-E1851AB9A638}"/>
          </ac:picMkLst>
        </pc:picChg>
      </pc:sldChg>
      <pc:sldChg chg="addSp delSp modSp add mod">
        <pc:chgData name="伊健 杜" userId="e69aded81da48593" providerId="LiveId" clId="{30106CC4-C31E-40FD-8A64-49DA8C75574F}" dt="2022-12-06T06:34:21.923" v="6926" actId="1076"/>
        <pc:sldMkLst>
          <pc:docMk/>
          <pc:sldMk cId="1633068199" sldId="1737"/>
        </pc:sldMkLst>
        <pc:spChg chg="add del">
          <ac:chgData name="伊健 杜" userId="e69aded81da48593" providerId="LiveId" clId="{30106CC4-C31E-40FD-8A64-49DA8C75574F}" dt="2022-12-06T06:34:07.125" v="6920" actId="478"/>
          <ac:spMkLst>
            <pc:docMk/>
            <pc:sldMk cId="1633068199" sldId="1737"/>
            <ac:spMk id="3" creationId="{7367136D-92EA-C9F5-E35A-57A12609BC9B}"/>
          </ac:spMkLst>
        </pc:spChg>
        <pc:spChg chg="add del">
          <ac:chgData name="伊健 杜" userId="e69aded81da48593" providerId="LiveId" clId="{30106CC4-C31E-40FD-8A64-49DA8C75574F}" dt="2022-12-06T06:34:13.213" v="6922" actId="478"/>
          <ac:spMkLst>
            <pc:docMk/>
            <pc:sldMk cId="1633068199" sldId="1737"/>
            <ac:spMk id="4" creationId="{F478B228-0519-99C9-CC2E-6A23836E75EB}"/>
          </ac:spMkLst>
        </pc:spChg>
        <pc:spChg chg="mod">
          <ac:chgData name="伊健 杜" userId="e69aded81da48593" providerId="LiveId" clId="{30106CC4-C31E-40FD-8A64-49DA8C75574F}" dt="2022-12-06T06:30:30.600" v="6917"/>
          <ac:spMkLst>
            <pc:docMk/>
            <pc:sldMk cId="1633068199" sldId="1737"/>
            <ac:spMk id="5" creationId="{E7287B0E-EF55-E721-8EFA-9A9183C0EDF9}"/>
          </ac:spMkLst>
        </pc:spChg>
        <pc:picChg chg="add mod">
          <ac:chgData name="伊健 杜" userId="e69aded81da48593" providerId="LiveId" clId="{30106CC4-C31E-40FD-8A64-49DA8C75574F}" dt="2022-12-06T06:34:21.923" v="6926" actId="1076"/>
          <ac:picMkLst>
            <pc:docMk/>
            <pc:sldMk cId="1633068199" sldId="1737"/>
            <ac:picMk id="7" creationId="{6F6C1A9A-F261-2966-58C1-696BDDAE0D1A}"/>
          </ac:picMkLst>
        </pc:picChg>
        <pc:picChg chg="del">
          <ac:chgData name="伊健 杜" userId="e69aded81da48593" providerId="LiveId" clId="{30106CC4-C31E-40FD-8A64-49DA8C75574F}" dt="2022-12-06T06:30:32.464" v="6918" actId="478"/>
          <ac:picMkLst>
            <pc:docMk/>
            <pc:sldMk cId="1633068199" sldId="1737"/>
            <ac:picMk id="5122" creationId="{DB951233-9430-70EE-D74B-E1851AB9A638}"/>
          </ac:picMkLst>
        </pc:picChg>
      </pc:sldChg>
      <pc:sldChg chg="delSp modSp add mod">
        <pc:chgData name="伊健 杜" userId="e69aded81da48593" providerId="LiveId" clId="{30106CC4-C31E-40FD-8A64-49DA8C75574F}" dt="2022-12-06T06:34:59.103" v="7035"/>
        <pc:sldMkLst>
          <pc:docMk/>
          <pc:sldMk cId="1707588064" sldId="1738"/>
        </pc:sldMkLst>
        <pc:spChg chg="del">
          <ac:chgData name="伊健 杜" userId="e69aded81da48593" providerId="LiveId" clId="{30106CC4-C31E-40FD-8A64-49DA8C75574F}" dt="2022-12-06T06:34:28.933" v="6928" actId="478"/>
          <ac:spMkLst>
            <pc:docMk/>
            <pc:sldMk cId="1707588064" sldId="1738"/>
            <ac:spMk id="2" creationId="{7B80D092-9417-8868-0DAD-552DC8575882}"/>
          </ac:spMkLst>
        </pc:spChg>
        <pc:spChg chg="mod">
          <ac:chgData name="伊健 杜" userId="e69aded81da48593" providerId="LiveId" clId="{30106CC4-C31E-40FD-8A64-49DA8C75574F}" dt="2022-12-06T06:34:59.103" v="7035"/>
          <ac:spMkLst>
            <pc:docMk/>
            <pc:sldMk cId="1707588064" sldId="1738"/>
            <ac:spMk id="4" creationId="{2CD63A4E-E37B-41A6-9090-C7BF9F9D4BD7}"/>
          </ac:spMkLst>
        </pc:spChg>
      </pc:sldChg>
      <pc:sldChg chg="add del">
        <pc:chgData name="伊健 杜" userId="e69aded81da48593" providerId="LiveId" clId="{30106CC4-C31E-40FD-8A64-49DA8C75574F}" dt="2022-12-06T06:35:17.883" v="7037" actId="47"/>
        <pc:sldMkLst>
          <pc:docMk/>
          <pc:sldMk cId="927823951" sldId="1739"/>
        </pc:sldMkLst>
      </pc:sldChg>
      <pc:sldChg chg="modSp add mod">
        <pc:chgData name="伊健 杜" userId="e69aded81da48593" providerId="LiveId" clId="{30106CC4-C31E-40FD-8A64-49DA8C75574F}" dt="2022-12-06T06:35:43.169" v="7045"/>
        <pc:sldMkLst>
          <pc:docMk/>
          <pc:sldMk cId="2009820301" sldId="1739"/>
        </pc:sldMkLst>
        <pc:spChg chg="mod">
          <ac:chgData name="伊健 杜" userId="e69aded81da48593" providerId="LiveId" clId="{30106CC4-C31E-40FD-8A64-49DA8C75574F}" dt="2022-12-06T06:35:43.169" v="7045"/>
          <ac:spMkLst>
            <pc:docMk/>
            <pc:sldMk cId="2009820301" sldId="1739"/>
            <ac:spMk id="2" creationId="{93750CB4-09CB-E972-8931-8149CF602B19}"/>
          </ac:spMkLst>
        </pc:spChg>
      </pc:sldChg>
    </pc:docChg>
  </pc:docChgLst>
  <pc:docChgLst>
    <pc:chgData name="伊健 杜" userId="e69aded81da48593" providerId="LiveId" clId="{2649DFFE-EC20-430C-B5CC-2DB40C805001}"/>
    <pc:docChg chg="custSel addSld delSld modSld sldOrd">
      <pc:chgData name="伊健 杜" userId="e69aded81da48593" providerId="LiveId" clId="{2649DFFE-EC20-430C-B5CC-2DB40C805001}" dt="2021-12-03T11:31:37.323" v="503" actId="478"/>
      <pc:docMkLst>
        <pc:docMk/>
      </pc:docMkLst>
      <pc:sldChg chg="modSp mod">
        <pc:chgData name="伊健 杜" userId="e69aded81da48593" providerId="LiveId" clId="{2649DFFE-EC20-430C-B5CC-2DB40C805001}" dt="2021-12-03T09:59:21.238" v="501" actId="20577"/>
        <pc:sldMkLst>
          <pc:docMk/>
          <pc:sldMk cId="3180688205" sldId="256"/>
        </pc:sldMkLst>
        <pc:spChg chg="mod">
          <ac:chgData name="伊健 杜" userId="e69aded81da48593" providerId="LiveId" clId="{2649DFFE-EC20-430C-B5CC-2DB40C805001}" dt="2021-12-03T09:59:21.238" v="501" actId="20577"/>
          <ac:spMkLst>
            <pc:docMk/>
            <pc:sldMk cId="3180688205" sldId="256"/>
            <ac:spMk id="2" creationId="{1F01E9DD-2818-4BD0-9996-984FE0985E67}"/>
          </ac:spMkLst>
        </pc:spChg>
      </pc:sldChg>
      <pc:sldChg chg="modSp add mod modAnim modNotes">
        <pc:chgData name="伊健 杜" userId="e69aded81da48593" providerId="LiveId" clId="{2649DFFE-EC20-430C-B5CC-2DB40C805001}" dt="2021-12-03T09:56:24.550" v="492" actId="14100"/>
        <pc:sldMkLst>
          <pc:docMk/>
          <pc:sldMk cId="0" sldId="270"/>
        </pc:sldMkLst>
        <pc:spChg chg="mod">
          <ac:chgData name="伊健 杜" userId="e69aded81da48593" providerId="LiveId" clId="{2649DFFE-EC20-430C-B5CC-2DB40C805001}" dt="2021-12-03T09:55:53.296" v="485"/>
          <ac:spMkLst>
            <pc:docMk/>
            <pc:sldMk cId="0" sldId="270"/>
            <ac:spMk id="300" creationId="{00000000-0000-0000-0000-000000000000}"/>
          </ac:spMkLst>
        </pc:spChg>
        <pc:spChg chg="mod">
          <ac:chgData name="伊健 杜" userId="e69aded81da48593" providerId="LiveId" clId="{2649DFFE-EC20-430C-B5CC-2DB40C805001}" dt="2021-12-03T09:55:53.296" v="485"/>
          <ac:spMkLst>
            <pc:docMk/>
            <pc:sldMk cId="0" sldId="270"/>
            <ac:spMk id="305" creationId="{00000000-0000-0000-0000-000000000000}"/>
          </ac:spMkLst>
        </pc:spChg>
        <pc:spChg chg="mod">
          <ac:chgData name="伊健 杜" userId="e69aded81da48593" providerId="LiveId" clId="{2649DFFE-EC20-430C-B5CC-2DB40C805001}" dt="2021-12-03T09:55:53.296" v="485"/>
          <ac:spMkLst>
            <pc:docMk/>
            <pc:sldMk cId="0" sldId="270"/>
            <ac:spMk id="306" creationId="{00000000-0000-0000-0000-000000000000}"/>
          </ac:spMkLst>
        </pc:spChg>
        <pc:spChg chg="mod">
          <ac:chgData name="伊健 杜" userId="e69aded81da48593" providerId="LiveId" clId="{2649DFFE-EC20-430C-B5CC-2DB40C805001}" dt="2021-12-03T09:56:24.550" v="492" actId="14100"/>
          <ac:spMkLst>
            <pc:docMk/>
            <pc:sldMk cId="0" sldId="270"/>
            <ac:spMk id="308" creationId="{00000000-0000-0000-0000-000000000000}"/>
          </ac:spMkLst>
        </pc:spChg>
      </pc:sldChg>
      <pc:sldChg chg="modSp add modNotes">
        <pc:chgData name="伊健 杜" userId="e69aded81da48593" providerId="LiveId" clId="{2649DFFE-EC20-430C-B5CC-2DB40C805001}" dt="2021-12-03T09:55:53.296" v="485"/>
        <pc:sldMkLst>
          <pc:docMk/>
          <pc:sldMk cId="0" sldId="271"/>
        </pc:sldMkLst>
        <pc:spChg chg="mod">
          <ac:chgData name="伊健 杜" userId="e69aded81da48593" providerId="LiveId" clId="{2649DFFE-EC20-430C-B5CC-2DB40C805001}" dt="2021-12-03T09:55:53.296" v="485"/>
          <ac:spMkLst>
            <pc:docMk/>
            <pc:sldMk cId="0" sldId="271"/>
            <ac:spMk id="322" creationId="{00000000-0000-0000-0000-000000000000}"/>
          </ac:spMkLst>
        </pc:spChg>
      </pc:sldChg>
      <pc:sldChg chg="delSp modSp add mod ord delAnim modNotes">
        <pc:chgData name="伊健 杜" userId="e69aded81da48593" providerId="LiveId" clId="{2649DFFE-EC20-430C-B5CC-2DB40C805001}" dt="2021-12-03T09:55:53.296" v="485"/>
        <pc:sldMkLst>
          <pc:docMk/>
          <pc:sldMk cId="746082490" sldId="286"/>
        </pc:sldMkLst>
        <pc:spChg chg="del">
          <ac:chgData name="伊健 杜" userId="e69aded81da48593" providerId="LiveId" clId="{2649DFFE-EC20-430C-B5CC-2DB40C805001}" dt="2021-12-03T07:42:29.233" v="438" actId="478"/>
          <ac:spMkLst>
            <pc:docMk/>
            <pc:sldMk cId="746082490" sldId="286"/>
            <ac:spMk id="7" creationId="{E9098511-4C1C-4977-8239-9149CB95879B}"/>
          </ac:spMkLst>
        </pc:spChg>
        <pc:spChg chg="del">
          <ac:chgData name="伊健 杜" userId="e69aded81da48593" providerId="LiveId" clId="{2649DFFE-EC20-430C-B5CC-2DB40C805001}" dt="2021-12-03T07:42:29.233" v="438" actId="478"/>
          <ac:spMkLst>
            <pc:docMk/>
            <pc:sldMk cId="746082490" sldId="286"/>
            <ac:spMk id="8" creationId="{A2C2CB15-61A3-4AE1-96BA-3DD34E345283}"/>
          </ac:spMkLst>
        </pc:spChg>
        <pc:grpChg chg="del">
          <ac:chgData name="伊健 杜" userId="e69aded81da48593" providerId="LiveId" clId="{2649DFFE-EC20-430C-B5CC-2DB40C805001}" dt="2021-12-03T07:42:29.233" v="438" actId="478"/>
          <ac:grpSpMkLst>
            <pc:docMk/>
            <pc:sldMk cId="746082490" sldId="286"/>
            <ac:grpSpMk id="3" creationId="{F5E49E19-F3E3-4BF7-85EA-567DAFC13BC6}"/>
          </ac:grpSpMkLst>
        </pc:grpChg>
        <pc:picChg chg="mod">
          <ac:chgData name="伊健 杜" userId="e69aded81da48593" providerId="LiveId" clId="{2649DFFE-EC20-430C-B5CC-2DB40C805001}" dt="2021-12-03T07:43:36.238" v="479" actId="1076"/>
          <ac:picMkLst>
            <pc:docMk/>
            <pc:sldMk cId="746082490" sldId="286"/>
            <ac:picMk id="9" creationId="{6CE9DA09-5B74-474A-9F78-8349CFD79E08}"/>
          </ac:picMkLst>
        </pc:picChg>
      </pc:sldChg>
      <pc:sldChg chg="delSp modSp add mod ord delAnim modNotes">
        <pc:chgData name="伊健 杜" userId="e69aded81da48593" providerId="LiveId" clId="{2649DFFE-EC20-430C-B5CC-2DB40C805001}" dt="2021-12-03T09:55:53.296" v="485"/>
        <pc:sldMkLst>
          <pc:docMk/>
          <pc:sldMk cId="2829887703" sldId="287"/>
        </pc:sldMkLst>
        <pc:spChg chg="del mod">
          <ac:chgData name="伊健 杜" userId="e69aded81da48593" providerId="LiveId" clId="{2649DFFE-EC20-430C-B5CC-2DB40C805001}" dt="2021-12-03T07:42:35.860" v="451" actId="478"/>
          <ac:spMkLst>
            <pc:docMk/>
            <pc:sldMk cId="2829887703" sldId="287"/>
            <ac:spMk id="7" creationId="{E9098511-4C1C-4977-8239-9149CB95879B}"/>
          </ac:spMkLst>
        </pc:spChg>
        <pc:spChg chg="del mod">
          <ac:chgData name="伊健 杜" userId="e69aded81da48593" providerId="LiveId" clId="{2649DFFE-EC20-430C-B5CC-2DB40C805001}" dt="2021-12-03T07:42:35.860" v="451" actId="478"/>
          <ac:spMkLst>
            <pc:docMk/>
            <pc:sldMk cId="2829887703" sldId="287"/>
            <ac:spMk id="8" creationId="{A2C2CB15-61A3-4AE1-96BA-3DD34E345283}"/>
          </ac:spMkLst>
        </pc:spChg>
        <pc:grpChg chg="del">
          <ac:chgData name="伊健 杜" userId="e69aded81da48593" providerId="LiveId" clId="{2649DFFE-EC20-430C-B5CC-2DB40C805001}" dt="2021-12-03T07:42:35.860" v="451" actId="478"/>
          <ac:grpSpMkLst>
            <pc:docMk/>
            <pc:sldMk cId="2829887703" sldId="287"/>
            <ac:grpSpMk id="3" creationId="{F5E49E19-F3E3-4BF7-85EA-567DAFC13BC6}"/>
          </ac:grpSpMkLst>
        </pc:grpChg>
        <pc:picChg chg="mod">
          <ac:chgData name="伊健 杜" userId="e69aded81da48593" providerId="LiveId" clId="{2649DFFE-EC20-430C-B5CC-2DB40C805001}" dt="2021-12-03T07:43:34.183" v="478" actId="1076"/>
          <ac:picMkLst>
            <pc:docMk/>
            <pc:sldMk cId="2829887703" sldId="287"/>
            <ac:picMk id="9" creationId="{FDBB55E1-0E95-49BE-A9A2-E5C2ADAE1EB0}"/>
          </ac:picMkLst>
        </pc:picChg>
      </pc:sldChg>
      <pc:sldChg chg="delSp modSp add mod ord delAnim modNotes">
        <pc:chgData name="伊健 杜" userId="e69aded81da48593" providerId="LiveId" clId="{2649DFFE-EC20-430C-B5CC-2DB40C805001}" dt="2021-12-03T09:55:53.296" v="485"/>
        <pc:sldMkLst>
          <pc:docMk/>
          <pc:sldMk cId="3042948582" sldId="299"/>
        </pc:sldMkLst>
        <pc:spChg chg="del">
          <ac:chgData name="伊健 杜" userId="e69aded81da48593" providerId="LiveId" clId="{2649DFFE-EC20-430C-B5CC-2DB40C805001}" dt="2021-12-03T07:42:39.323" v="453" actId="478"/>
          <ac:spMkLst>
            <pc:docMk/>
            <pc:sldMk cId="3042948582" sldId="299"/>
            <ac:spMk id="7" creationId="{E9098511-4C1C-4977-8239-9149CB95879B}"/>
          </ac:spMkLst>
        </pc:spChg>
        <pc:spChg chg="del mod">
          <ac:chgData name="伊健 杜" userId="e69aded81da48593" providerId="LiveId" clId="{2649DFFE-EC20-430C-B5CC-2DB40C805001}" dt="2021-12-03T07:42:39.323" v="453" actId="478"/>
          <ac:spMkLst>
            <pc:docMk/>
            <pc:sldMk cId="3042948582" sldId="299"/>
            <ac:spMk id="8" creationId="{A2C2CB15-61A3-4AE1-96BA-3DD34E345283}"/>
          </ac:spMkLst>
        </pc:spChg>
        <pc:grpChg chg="del mod">
          <ac:chgData name="伊健 杜" userId="e69aded81da48593" providerId="LiveId" clId="{2649DFFE-EC20-430C-B5CC-2DB40C805001}" dt="2021-12-03T07:42:39.323" v="453" actId="478"/>
          <ac:grpSpMkLst>
            <pc:docMk/>
            <pc:sldMk cId="3042948582" sldId="299"/>
            <ac:grpSpMk id="3" creationId="{F5E49E19-F3E3-4BF7-85EA-567DAFC13BC6}"/>
          </ac:grpSpMkLst>
        </pc:grpChg>
        <pc:picChg chg="mod">
          <ac:chgData name="伊健 杜" userId="e69aded81da48593" providerId="LiveId" clId="{2649DFFE-EC20-430C-B5CC-2DB40C805001}" dt="2021-12-03T07:43:32.370" v="477" actId="1076"/>
          <ac:picMkLst>
            <pc:docMk/>
            <pc:sldMk cId="3042948582" sldId="299"/>
            <ac:picMk id="9" creationId="{79155DF3-194C-4AE4-B4C1-47BEE48BC112}"/>
          </ac:picMkLst>
        </pc:picChg>
      </pc:sldChg>
      <pc:sldChg chg="delSp modSp add mod ord delAnim modNotes">
        <pc:chgData name="伊健 杜" userId="e69aded81da48593" providerId="LiveId" clId="{2649DFFE-EC20-430C-B5CC-2DB40C805001}" dt="2021-12-03T09:55:53.296" v="485"/>
        <pc:sldMkLst>
          <pc:docMk/>
          <pc:sldMk cId="3626329760" sldId="300"/>
        </pc:sldMkLst>
        <pc:spChg chg="del">
          <ac:chgData name="伊健 杜" userId="e69aded81da48593" providerId="LiveId" clId="{2649DFFE-EC20-430C-B5CC-2DB40C805001}" dt="2021-12-03T07:42:42.719" v="455" actId="478"/>
          <ac:spMkLst>
            <pc:docMk/>
            <pc:sldMk cId="3626329760" sldId="300"/>
            <ac:spMk id="7" creationId="{E9098511-4C1C-4977-8239-9149CB95879B}"/>
          </ac:spMkLst>
        </pc:spChg>
        <pc:spChg chg="del">
          <ac:chgData name="伊健 杜" userId="e69aded81da48593" providerId="LiveId" clId="{2649DFFE-EC20-430C-B5CC-2DB40C805001}" dt="2021-12-03T07:42:42.719" v="455" actId="478"/>
          <ac:spMkLst>
            <pc:docMk/>
            <pc:sldMk cId="3626329760" sldId="300"/>
            <ac:spMk id="8" creationId="{A2C2CB15-61A3-4AE1-96BA-3DD34E345283}"/>
          </ac:spMkLst>
        </pc:spChg>
        <pc:grpChg chg="del mod">
          <ac:chgData name="伊健 杜" userId="e69aded81da48593" providerId="LiveId" clId="{2649DFFE-EC20-430C-B5CC-2DB40C805001}" dt="2021-12-03T07:42:42.719" v="455" actId="478"/>
          <ac:grpSpMkLst>
            <pc:docMk/>
            <pc:sldMk cId="3626329760" sldId="300"/>
            <ac:grpSpMk id="3" creationId="{F5E49E19-F3E3-4BF7-85EA-567DAFC13BC6}"/>
          </ac:grpSpMkLst>
        </pc:grpChg>
        <pc:picChg chg="mod">
          <ac:chgData name="伊健 杜" userId="e69aded81da48593" providerId="LiveId" clId="{2649DFFE-EC20-430C-B5CC-2DB40C805001}" dt="2021-12-03T07:43:30.441" v="476" actId="1076"/>
          <ac:picMkLst>
            <pc:docMk/>
            <pc:sldMk cId="3626329760" sldId="300"/>
            <ac:picMk id="9" creationId="{0F14CDCB-96E5-450E-BCB4-633847B2CF11}"/>
          </ac:picMkLst>
        </pc:picChg>
      </pc:sldChg>
      <pc:sldChg chg="delSp modSp add mod ord delAnim modNotes">
        <pc:chgData name="伊健 杜" userId="e69aded81da48593" providerId="LiveId" clId="{2649DFFE-EC20-430C-B5CC-2DB40C805001}" dt="2021-12-03T09:55:53.296" v="485"/>
        <pc:sldMkLst>
          <pc:docMk/>
          <pc:sldMk cId="1589854818" sldId="301"/>
        </pc:sldMkLst>
        <pc:spChg chg="del">
          <ac:chgData name="伊健 杜" userId="e69aded81da48593" providerId="LiveId" clId="{2649DFFE-EC20-430C-B5CC-2DB40C805001}" dt="2021-12-03T07:42:47.003" v="456" actId="478"/>
          <ac:spMkLst>
            <pc:docMk/>
            <pc:sldMk cId="1589854818" sldId="301"/>
            <ac:spMk id="7" creationId="{E9098511-4C1C-4977-8239-9149CB95879B}"/>
          </ac:spMkLst>
        </pc:spChg>
        <pc:spChg chg="del">
          <ac:chgData name="伊健 杜" userId="e69aded81da48593" providerId="LiveId" clId="{2649DFFE-EC20-430C-B5CC-2DB40C805001}" dt="2021-12-03T07:42:47.003" v="456" actId="478"/>
          <ac:spMkLst>
            <pc:docMk/>
            <pc:sldMk cId="1589854818" sldId="301"/>
            <ac:spMk id="8" creationId="{A2C2CB15-61A3-4AE1-96BA-3DD34E345283}"/>
          </ac:spMkLst>
        </pc:spChg>
        <pc:grpChg chg="del">
          <ac:chgData name="伊健 杜" userId="e69aded81da48593" providerId="LiveId" clId="{2649DFFE-EC20-430C-B5CC-2DB40C805001}" dt="2021-12-03T07:42:47.003" v="456" actId="478"/>
          <ac:grpSpMkLst>
            <pc:docMk/>
            <pc:sldMk cId="1589854818" sldId="301"/>
            <ac:grpSpMk id="3" creationId="{F5E49E19-F3E3-4BF7-85EA-567DAFC13BC6}"/>
          </ac:grpSpMkLst>
        </pc:grpChg>
        <pc:picChg chg="mod">
          <ac:chgData name="伊健 杜" userId="e69aded81da48593" providerId="LiveId" clId="{2649DFFE-EC20-430C-B5CC-2DB40C805001}" dt="2021-12-03T07:43:19.439" v="475" actId="1076"/>
          <ac:picMkLst>
            <pc:docMk/>
            <pc:sldMk cId="1589854818" sldId="301"/>
            <ac:picMk id="9" creationId="{7207996F-B66B-40EC-B165-6DFBC1D9B6F9}"/>
          </ac:picMkLst>
        </pc:picChg>
      </pc:sldChg>
      <pc:sldChg chg="delSp modSp add mod ord delAnim modNotes">
        <pc:chgData name="伊健 杜" userId="e69aded81da48593" providerId="LiveId" clId="{2649DFFE-EC20-430C-B5CC-2DB40C805001}" dt="2021-12-03T09:55:53.296" v="485"/>
        <pc:sldMkLst>
          <pc:docMk/>
          <pc:sldMk cId="2746290322" sldId="303"/>
        </pc:sldMkLst>
        <pc:spChg chg="del">
          <ac:chgData name="伊健 杜" userId="e69aded81da48593" providerId="LiveId" clId="{2649DFFE-EC20-430C-B5CC-2DB40C805001}" dt="2021-12-03T07:42:51.092" v="457" actId="478"/>
          <ac:spMkLst>
            <pc:docMk/>
            <pc:sldMk cId="2746290322" sldId="303"/>
            <ac:spMk id="7" creationId="{E9098511-4C1C-4977-8239-9149CB95879B}"/>
          </ac:spMkLst>
        </pc:spChg>
        <pc:spChg chg="del">
          <ac:chgData name="伊健 杜" userId="e69aded81da48593" providerId="LiveId" clId="{2649DFFE-EC20-430C-B5CC-2DB40C805001}" dt="2021-12-03T07:42:51.092" v="457" actId="478"/>
          <ac:spMkLst>
            <pc:docMk/>
            <pc:sldMk cId="2746290322" sldId="303"/>
            <ac:spMk id="8" creationId="{A2C2CB15-61A3-4AE1-96BA-3DD34E345283}"/>
          </ac:spMkLst>
        </pc:spChg>
        <pc:grpChg chg="del">
          <ac:chgData name="伊健 杜" userId="e69aded81da48593" providerId="LiveId" clId="{2649DFFE-EC20-430C-B5CC-2DB40C805001}" dt="2021-12-03T07:42:51.092" v="457" actId="478"/>
          <ac:grpSpMkLst>
            <pc:docMk/>
            <pc:sldMk cId="2746290322" sldId="303"/>
            <ac:grpSpMk id="3" creationId="{F5E49E19-F3E3-4BF7-85EA-567DAFC13BC6}"/>
          </ac:grpSpMkLst>
        </pc:grpChg>
        <pc:picChg chg="mod">
          <ac:chgData name="伊健 杜" userId="e69aded81da48593" providerId="LiveId" clId="{2649DFFE-EC20-430C-B5CC-2DB40C805001}" dt="2021-12-03T07:43:14.875" v="473" actId="1076"/>
          <ac:picMkLst>
            <pc:docMk/>
            <pc:sldMk cId="2746290322" sldId="303"/>
            <ac:picMk id="9" creationId="{85B9A018-18D4-4729-9A09-512A392C4F7E}"/>
          </ac:picMkLst>
        </pc:picChg>
      </pc:sldChg>
      <pc:sldChg chg="delSp modSp add mod ord delAnim modNotes">
        <pc:chgData name="伊健 杜" userId="e69aded81da48593" providerId="LiveId" clId="{2649DFFE-EC20-430C-B5CC-2DB40C805001}" dt="2021-12-03T09:55:53.296" v="485"/>
        <pc:sldMkLst>
          <pc:docMk/>
          <pc:sldMk cId="2769666907" sldId="304"/>
        </pc:sldMkLst>
        <pc:spChg chg="del">
          <ac:chgData name="伊健 杜" userId="e69aded81da48593" providerId="LiveId" clId="{2649DFFE-EC20-430C-B5CC-2DB40C805001}" dt="2021-12-03T07:42:54.249" v="458" actId="478"/>
          <ac:spMkLst>
            <pc:docMk/>
            <pc:sldMk cId="2769666907" sldId="304"/>
            <ac:spMk id="7" creationId="{E9098511-4C1C-4977-8239-9149CB95879B}"/>
          </ac:spMkLst>
        </pc:spChg>
        <pc:spChg chg="del">
          <ac:chgData name="伊健 杜" userId="e69aded81da48593" providerId="LiveId" clId="{2649DFFE-EC20-430C-B5CC-2DB40C805001}" dt="2021-12-03T07:42:54.249" v="458" actId="478"/>
          <ac:spMkLst>
            <pc:docMk/>
            <pc:sldMk cId="2769666907" sldId="304"/>
            <ac:spMk id="8" creationId="{A2C2CB15-61A3-4AE1-96BA-3DD34E345283}"/>
          </ac:spMkLst>
        </pc:spChg>
        <pc:grpChg chg="del">
          <ac:chgData name="伊健 杜" userId="e69aded81da48593" providerId="LiveId" clId="{2649DFFE-EC20-430C-B5CC-2DB40C805001}" dt="2021-12-03T07:42:54.249" v="458" actId="478"/>
          <ac:grpSpMkLst>
            <pc:docMk/>
            <pc:sldMk cId="2769666907" sldId="304"/>
            <ac:grpSpMk id="3" creationId="{F5E49E19-F3E3-4BF7-85EA-567DAFC13BC6}"/>
          </ac:grpSpMkLst>
        </pc:grpChg>
        <pc:picChg chg="mod">
          <ac:chgData name="伊健 杜" userId="e69aded81da48593" providerId="LiveId" clId="{2649DFFE-EC20-430C-B5CC-2DB40C805001}" dt="2021-12-03T07:43:05.046" v="465" actId="14100"/>
          <ac:picMkLst>
            <pc:docMk/>
            <pc:sldMk cId="2769666907" sldId="304"/>
            <ac:picMk id="9" creationId="{019FC389-EA31-4742-8204-05301A880309}"/>
          </ac:picMkLst>
        </pc:picChg>
      </pc:sldChg>
      <pc:sldChg chg="delSp modSp add mod ord delAnim modNotes">
        <pc:chgData name="伊健 杜" userId="e69aded81da48593" providerId="LiveId" clId="{2649DFFE-EC20-430C-B5CC-2DB40C805001}" dt="2021-12-03T09:55:53.296" v="485"/>
        <pc:sldMkLst>
          <pc:docMk/>
          <pc:sldMk cId="3027874277" sldId="305"/>
        </pc:sldMkLst>
        <pc:spChg chg="del">
          <ac:chgData name="伊健 杜" userId="e69aded81da48593" providerId="LiveId" clId="{2649DFFE-EC20-430C-B5CC-2DB40C805001}" dt="2021-12-03T07:42:57.507" v="459" actId="478"/>
          <ac:spMkLst>
            <pc:docMk/>
            <pc:sldMk cId="3027874277" sldId="305"/>
            <ac:spMk id="7" creationId="{E9098511-4C1C-4977-8239-9149CB95879B}"/>
          </ac:spMkLst>
        </pc:spChg>
        <pc:spChg chg="del">
          <ac:chgData name="伊健 杜" userId="e69aded81da48593" providerId="LiveId" clId="{2649DFFE-EC20-430C-B5CC-2DB40C805001}" dt="2021-12-03T07:42:57.507" v="459" actId="478"/>
          <ac:spMkLst>
            <pc:docMk/>
            <pc:sldMk cId="3027874277" sldId="305"/>
            <ac:spMk id="8" creationId="{A2C2CB15-61A3-4AE1-96BA-3DD34E345283}"/>
          </ac:spMkLst>
        </pc:spChg>
        <pc:grpChg chg="del">
          <ac:chgData name="伊健 杜" userId="e69aded81da48593" providerId="LiveId" clId="{2649DFFE-EC20-430C-B5CC-2DB40C805001}" dt="2021-12-03T07:42:57.507" v="459" actId="478"/>
          <ac:grpSpMkLst>
            <pc:docMk/>
            <pc:sldMk cId="3027874277" sldId="305"/>
            <ac:grpSpMk id="3" creationId="{F5E49E19-F3E3-4BF7-85EA-567DAFC13BC6}"/>
          </ac:grpSpMkLst>
        </pc:grpChg>
        <pc:picChg chg="mod">
          <ac:chgData name="伊健 杜" userId="e69aded81da48593" providerId="LiveId" clId="{2649DFFE-EC20-430C-B5CC-2DB40C805001}" dt="2021-12-03T07:43:01.953" v="463" actId="1076"/>
          <ac:picMkLst>
            <pc:docMk/>
            <pc:sldMk cId="3027874277" sldId="305"/>
            <ac:picMk id="9" creationId="{8CEE15C1-7EFB-4D1D-BC8E-8D887A7ECF45}"/>
          </ac:picMkLst>
        </pc:picChg>
      </pc:sldChg>
      <pc:sldChg chg="modSp mod">
        <pc:chgData name="伊健 杜" userId="e69aded81da48593" providerId="LiveId" clId="{2649DFFE-EC20-430C-B5CC-2DB40C805001}" dt="2021-12-03T07:02:03.679" v="356" actId="1076"/>
        <pc:sldMkLst>
          <pc:docMk/>
          <pc:sldMk cId="4132122763" sldId="368"/>
        </pc:sldMkLst>
        <pc:spChg chg="mod">
          <ac:chgData name="伊健 杜" userId="e69aded81da48593" providerId="LiveId" clId="{2649DFFE-EC20-430C-B5CC-2DB40C805001}" dt="2021-12-03T07:02:03.679" v="356" actId="1076"/>
          <ac:spMkLst>
            <pc:docMk/>
            <pc:sldMk cId="4132122763" sldId="368"/>
            <ac:spMk id="2" creationId="{00000000-0000-0000-0000-000000000000}"/>
          </ac:spMkLst>
        </pc:spChg>
      </pc:sldChg>
      <pc:sldChg chg="ord">
        <pc:chgData name="伊健 杜" userId="e69aded81da48593" providerId="LiveId" clId="{2649DFFE-EC20-430C-B5CC-2DB40C805001}" dt="2021-12-03T05:26:23.034" v="2"/>
        <pc:sldMkLst>
          <pc:docMk/>
          <pc:sldMk cId="3123348491" sldId="415"/>
        </pc:sldMkLst>
      </pc:sldChg>
      <pc:sldChg chg="modSp mod ord">
        <pc:chgData name="伊健 杜" userId="e69aded81da48593" providerId="LiveId" clId="{2649DFFE-EC20-430C-B5CC-2DB40C805001}" dt="2021-12-03T05:27:03.883" v="3" actId="20577"/>
        <pc:sldMkLst>
          <pc:docMk/>
          <pc:sldMk cId="1257555558" sldId="417"/>
        </pc:sldMkLst>
        <pc:spChg chg="mod">
          <ac:chgData name="伊健 杜" userId="e69aded81da48593" providerId="LiveId" clId="{2649DFFE-EC20-430C-B5CC-2DB40C805001}" dt="2021-12-03T05:27:03.883" v="3" actId="20577"/>
          <ac:spMkLst>
            <pc:docMk/>
            <pc:sldMk cId="1257555558" sldId="417"/>
            <ac:spMk id="7" creationId="{00000000-0000-0000-0000-000000000000}"/>
          </ac:spMkLst>
        </pc:spChg>
      </pc:sldChg>
      <pc:sldChg chg="modSp add mod modNotes">
        <pc:chgData name="伊健 杜" userId="e69aded81da48593" providerId="LiveId" clId="{2649DFFE-EC20-430C-B5CC-2DB40C805001}" dt="2021-12-03T09:55:53.296" v="485"/>
        <pc:sldMkLst>
          <pc:docMk/>
          <pc:sldMk cId="4036216295" sldId="422"/>
        </pc:sldMkLst>
        <pc:spChg chg="mod">
          <ac:chgData name="伊健 杜" userId="e69aded81da48593" providerId="LiveId" clId="{2649DFFE-EC20-430C-B5CC-2DB40C805001}" dt="2021-12-03T07:09:41.162" v="382" actId="1076"/>
          <ac:spMkLst>
            <pc:docMk/>
            <pc:sldMk cId="4036216295" sldId="422"/>
            <ac:spMk id="2" creationId="{00000000-0000-0000-0000-000000000000}"/>
          </ac:spMkLst>
        </pc:spChg>
        <pc:spChg chg="mod">
          <ac:chgData name="伊健 杜" userId="e69aded81da48593" providerId="LiveId" clId="{2649DFFE-EC20-430C-B5CC-2DB40C805001}" dt="2021-12-03T07:09:36.241" v="373" actId="1076"/>
          <ac:spMkLst>
            <pc:docMk/>
            <pc:sldMk cId="4036216295" sldId="422"/>
            <ac:spMk id="4" creationId="{00000000-0000-0000-0000-000000000000}"/>
          </ac:spMkLst>
        </pc:spChg>
      </pc:sldChg>
      <pc:sldChg chg="ord">
        <pc:chgData name="伊健 杜" userId="e69aded81da48593" providerId="LiveId" clId="{2649DFFE-EC20-430C-B5CC-2DB40C805001}" dt="2021-12-03T07:05:29.813" v="359"/>
        <pc:sldMkLst>
          <pc:docMk/>
          <pc:sldMk cId="1696918189" sldId="423"/>
        </pc:sldMkLst>
      </pc:sldChg>
      <pc:sldChg chg="ord">
        <pc:chgData name="伊健 杜" userId="e69aded81da48593" providerId="LiveId" clId="{2649DFFE-EC20-430C-B5CC-2DB40C805001}" dt="2021-12-03T07:05:29.813" v="359"/>
        <pc:sldMkLst>
          <pc:docMk/>
          <pc:sldMk cId="2644600179" sldId="424"/>
        </pc:sldMkLst>
      </pc:sldChg>
      <pc:sldChg chg="del">
        <pc:chgData name="伊健 杜" userId="e69aded81da48593" providerId="LiveId" clId="{2649DFFE-EC20-430C-B5CC-2DB40C805001}" dt="2021-12-03T07:05:19.034" v="357" actId="47"/>
        <pc:sldMkLst>
          <pc:docMk/>
          <pc:sldMk cId="1347968565" sldId="425"/>
        </pc:sldMkLst>
      </pc:sldChg>
      <pc:sldChg chg="del">
        <pc:chgData name="伊健 杜" userId="e69aded81da48593" providerId="LiveId" clId="{2649DFFE-EC20-430C-B5CC-2DB40C805001}" dt="2021-12-03T09:56:42.550" v="495" actId="47"/>
        <pc:sldMkLst>
          <pc:docMk/>
          <pc:sldMk cId="1253433127" sldId="429"/>
        </pc:sldMkLst>
      </pc:sldChg>
      <pc:sldChg chg="modSp mod modAnim">
        <pc:chgData name="伊健 杜" userId="e69aded81da48593" providerId="LiveId" clId="{2649DFFE-EC20-430C-B5CC-2DB40C805001}" dt="2021-12-03T09:56:39.665" v="494"/>
        <pc:sldMkLst>
          <pc:docMk/>
          <pc:sldMk cId="1965851405" sldId="488"/>
        </pc:sldMkLst>
        <pc:spChg chg="mod">
          <ac:chgData name="伊健 杜" userId="e69aded81da48593" providerId="LiveId" clId="{2649DFFE-EC20-430C-B5CC-2DB40C805001}" dt="2021-12-03T09:56:37.292" v="493" actId="122"/>
          <ac:spMkLst>
            <pc:docMk/>
            <pc:sldMk cId="1965851405" sldId="488"/>
            <ac:spMk id="3" creationId="{00000000-0000-0000-0000-000000000000}"/>
          </ac:spMkLst>
        </pc:spChg>
      </pc:sldChg>
      <pc:sldChg chg="ord">
        <pc:chgData name="伊健 杜" userId="e69aded81da48593" providerId="LiveId" clId="{2649DFFE-EC20-430C-B5CC-2DB40C805001}" dt="2021-12-03T05:26:23.034" v="2"/>
        <pc:sldMkLst>
          <pc:docMk/>
          <pc:sldMk cId="3881099013" sldId="490"/>
        </pc:sldMkLst>
      </pc:sldChg>
      <pc:sldChg chg="modNotes">
        <pc:chgData name="伊健 杜" userId="e69aded81da48593" providerId="LiveId" clId="{2649DFFE-EC20-430C-B5CC-2DB40C805001}" dt="2021-12-03T05:31:11.287" v="38"/>
        <pc:sldMkLst>
          <pc:docMk/>
          <pc:sldMk cId="3110225550" sldId="501"/>
        </pc:sldMkLst>
      </pc:sldChg>
      <pc:sldChg chg="modNotes">
        <pc:chgData name="伊健 杜" userId="e69aded81da48593" providerId="LiveId" clId="{2649DFFE-EC20-430C-B5CC-2DB40C805001}" dt="2021-12-03T05:31:11.287" v="38"/>
        <pc:sldMkLst>
          <pc:docMk/>
          <pc:sldMk cId="1398845864" sldId="522"/>
        </pc:sldMkLst>
      </pc:sldChg>
      <pc:sldChg chg="del">
        <pc:chgData name="伊健 杜" userId="e69aded81da48593" providerId="LiveId" clId="{2649DFFE-EC20-430C-B5CC-2DB40C805001}" dt="2021-12-03T05:25:59.659" v="0" actId="47"/>
        <pc:sldMkLst>
          <pc:docMk/>
          <pc:sldMk cId="216157039" sldId="523"/>
        </pc:sldMkLst>
      </pc:sldChg>
      <pc:sldChg chg="delSp modSp add mod ord delAnim modNotes">
        <pc:chgData name="伊健 杜" userId="e69aded81da48593" providerId="LiveId" clId="{2649DFFE-EC20-430C-B5CC-2DB40C805001}" dt="2021-12-03T09:55:53.296" v="485"/>
        <pc:sldMkLst>
          <pc:docMk/>
          <pc:sldMk cId="1191107333" sldId="526"/>
        </pc:sldMkLst>
        <pc:spChg chg="del">
          <ac:chgData name="伊健 杜" userId="e69aded81da48593" providerId="LiveId" clId="{2649DFFE-EC20-430C-B5CC-2DB40C805001}" dt="2021-12-03T07:42:23.270" v="436" actId="478"/>
          <ac:spMkLst>
            <pc:docMk/>
            <pc:sldMk cId="1191107333" sldId="526"/>
            <ac:spMk id="7" creationId="{E9098511-4C1C-4977-8239-9149CB95879B}"/>
          </ac:spMkLst>
        </pc:spChg>
        <pc:spChg chg="del">
          <ac:chgData name="伊健 杜" userId="e69aded81da48593" providerId="LiveId" clId="{2649DFFE-EC20-430C-B5CC-2DB40C805001}" dt="2021-12-03T07:42:23.270" v="436" actId="478"/>
          <ac:spMkLst>
            <pc:docMk/>
            <pc:sldMk cId="1191107333" sldId="526"/>
            <ac:spMk id="8" creationId="{A2C2CB15-61A3-4AE1-96BA-3DD34E345283}"/>
          </ac:spMkLst>
        </pc:spChg>
        <pc:grpChg chg="del">
          <ac:chgData name="伊健 杜" userId="e69aded81da48593" providerId="LiveId" clId="{2649DFFE-EC20-430C-B5CC-2DB40C805001}" dt="2021-12-03T07:42:23.270" v="436" actId="478"/>
          <ac:grpSpMkLst>
            <pc:docMk/>
            <pc:sldMk cId="1191107333" sldId="526"/>
            <ac:grpSpMk id="3" creationId="{F5E49E19-F3E3-4BF7-85EA-567DAFC13BC6}"/>
          </ac:grpSpMkLst>
        </pc:grpChg>
        <pc:picChg chg="mod">
          <ac:chgData name="伊健 杜" userId="e69aded81da48593" providerId="LiveId" clId="{2649DFFE-EC20-430C-B5CC-2DB40C805001}" dt="2021-12-03T07:43:42.674" v="481" actId="1076"/>
          <ac:picMkLst>
            <pc:docMk/>
            <pc:sldMk cId="1191107333" sldId="526"/>
            <ac:picMk id="2" creationId="{47B353D8-55C2-47D5-B06D-AD2EF3098796}"/>
          </ac:picMkLst>
        </pc:picChg>
      </pc:sldChg>
      <pc:sldChg chg="addSp delSp modSp add mod">
        <pc:chgData name="伊健 杜" userId="e69aded81da48593" providerId="LiveId" clId="{2649DFFE-EC20-430C-B5CC-2DB40C805001}" dt="2021-12-03T05:31:02.629" v="37"/>
        <pc:sldMkLst>
          <pc:docMk/>
          <pc:sldMk cId="4090569073" sldId="529"/>
        </pc:sldMkLst>
        <pc:spChg chg="mod">
          <ac:chgData name="伊健 杜" userId="e69aded81da48593" providerId="LiveId" clId="{2649DFFE-EC20-430C-B5CC-2DB40C805001}" dt="2021-12-03T05:31:02.629" v="37"/>
          <ac:spMkLst>
            <pc:docMk/>
            <pc:sldMk cId="4090569073" sldId="529"/>
            <ac:spMk id="2" creationId="{00000000-0000-0000-0000-000000000000}"/>
          </ac:spMkLst>
        </pc:spChg>
        <pc:spChg chg="add del">
          <ac:chgData name="伊健 杜" userId="e69aded81da48593" providerId="LiveId" clId="{2649DFFE-EC20-430C-B5CC-2DB40C805001}" dt="2021-12-03T05:30:31.297" v="24"/>
          <ac:spMkLst>
            <pc:docMk/>
            <pc:sldMk cId="4090569073" sldId="529"/>
            <ac:spMk id="3" creationId="{8225B7FB-D245-4F9D-907A-DAF9C90C63D4}"/>
          </ac:spMkLst>
        </pc:spChg>
        <pc:picChg chg="mod">
          <ac:chgData name="伊健 杜" userId="e69aded81da48593" providerId="LiveId" clId="{2649DFFE-EC20-430C-B5CC-2DB40C805001}" dt="2021-12-03T05:29:59.592" v="12" actId="1076"/>
          <ac:picMkLst>
            <pc:docMk/>
            <pc:sldMk cId="4090569073" sldId="529"/>
            <ac:picMk id="4" creationId="{00000000-0000-0000-0000-000000000000}"/>
          </ac:picMkLst>
        </pc:picChg>
      </pc:sldChg>
      <pc:sldChg chg="addSp delSp modSp add mod ord modAnim">
        <pc:chgData name="伊健 杜" userId="e69aded81da48593" providerId="LiveId" clId="{2649DFFE-EC20-430C-B5CC-2DB40C805001}" dt="2021-12-03T05:34:05.973" v="98" actId="478"/>
        <pc:sldMkLst>
          <pc:docMk/>
          <pc:sldMk cId="1256648123" sldId="531"/>
        </pc:sldMkLst>
        <pc:spChg chg="del mod">
          <ac:chgData name="伊健 杜" userId="e69aded81da48593" providerId="LiveId" clId="{2649DFFE-EC20-430C-B5CC-2DB40C805001}" dt="2021-12-03T05:34:05.973" v="98" actId="478"/>
          <ac:spMkLst>
            <pc:docMk/>
            <pc:sldMk cId="1256648123" sldId="531"/>
            <ac:spMk id="2" creationId="{00000000-0000-0000-0000-000000000000}"/>
          </ac:spMkLst>
        </pc:spChg>
        <pc:spChg chg="add del mod">
          <ac:chgData name="伊健 杜" userId="e69aded81da48593" providerId="LiveId" clId="{2649DFFE-EC20-430C-B5CC-2DB40C805001}" dt="2021-12-03T05:33:31.147" v="76" actId="478"/>
          <ac:spMkLst>
            <pc:docMk/>
            <pc:sldMk cId="1256648123" sldId="531"/>
            <ac:spMk id="4" creationId="{90C19CA8-3CF4-4C94-BAEE-CAD25AAFF3A7}"/>
          </ac:spMkLst>
        </pc:spChg>
        <pc:spChg chg="add mod">
          <ac:chgData name="伊健 杜" userId="e69aded81da48593" providerId="LiveId" clId="{2649DFFE-EC20-430C-B5CC-2DB40C805001}" dt="2021-12-03T05:33:54.710" v="93" actId="1076"/>
          <ac:spMkLst>
            <pc:docMk/>
            <pc:sldMk cId="1256648123" sldId="531"/>
            <ac:spMk id="6" creationId="{5F245D23-F6DC-4D28-AC0F-28312CFBCA5D}"/>
          </ac:spMkLst>
        </pc:spChg>
        <pc:picChg chg="mod">
          <ac:chgData name="伊健 杜" userId="e69aded81da48593" providerId="LiveId" clId="{2649DFFE-EC20-430C-B5CC-2DB40C805001}" dt="2021-12-03T05:33:55.684" v="94" actId="1076"/>
          <ac:picMkLst>
            <pc:docMk/>
            <pc:sldMk cId="1256648123" sldId="531"/>
            <ac:picMk id="5" creationId="{00000000-0000-0000-0000-000000000000}"/>
          </ac:picMkLst>
        </pc:picChg>
      </pc:sldChg>
      <pc:sldChg chg="add">
        <pc:chgData name="伊健 杜" userId="e69aded81da48593" providerId="LiveId" clId="{2649DFFE-EC20-430C-B5CC-2DB40C805001}" dt="2021-12-03T05:29:47.528" v="8"/>
        <pc:sldMkLst>
          <pc:docMk/>
          <pc:sldMk cId="339441533" sldId="532"/>
        </pc:sldMkLst>
      </pc:sldChg>
      <pc:sldChg chg="addSp modSp add mod ord modAnim">
        <pc:chgData name="伊健 杜" userId="e69aded81da48593" providerId="LiveId" clId="{2649DFFE-EC20-430C-B5CC-2DB40C805001}" dt="2021-12-03T06:24:37.752" v="162"/>
        <pc:sldMkLst>
          <pc:docMk/>
          <pc:sldMk cId="438318784" sldId="534"/>
        </pc:sldMkLst>
        <pc:spChg chg="mod">
          <ac:chgData name="伊健 杜" userId="e69aded81da48593" providerId="LiveId" clId="{2649DFFE-EC20-430C-B5CC-2DB40C805001}" dt="2021-12-03T06:23:28.719" v="149" actId="1076"/>
          <ac:spMkLst>
            <pc:docMk/>
            <pc:sldMk cId="438318784" sldId="534"/>
            <ac:spMk id="2" creationId="{00000000-0000-0000-0000-000000000000}"/>
          </ac:spMkLst>
        </pc:spChg>
        <pc:spChg chg="add mod">
          <ac:chgData name="伊健 杜" userId="e69aded81da48593" providerId="LiveId" clId="{2649DFFE-EC20-430C-B5CC-2DB40C805001}" dt="2021-12-03T06:23:23.610" v="148" actId="1076"/>
          <ac:spMkLst>
            <pc:docMk/>
            <pc:sldMk cId="438318784" sldId="534"/>
            <ac:spMk id="4" creationId="{1B453329-89D1-477B-8D2E-1B85182E02F2}"/>
          </ac:spMkLst>
        </pc:spChg>
        <pc:picChg chg="mod">
          <ac:chgData name="伊健 杜" userId="e69aded81da48593" providerId="LiveId" clId="{2649DFFE-EC20-430C-B5CC-2DB40C805001}" dt="2021-12-03T06:23:20.662" v="147" actId="1076"/>
          <ac:picMkLst>
            <pc:docMk/>
            <pc:sldMk cId="438318784" sldId="534"/>
            <ac:picMk id="6146" creationId="{00000000-0000-0000-0000-000000000000}"/>
          </ac:picMkLst>
        </pc:picChg>
      </pc:sldChg>
      <pc:sldChg chg="add">
        <pc:chgData name="伊健 杜" userId="e69aded81da48593" providerId="LiveId" clId="{2649DFFE-EC20-430C-B5CC-2DB40C805001}" dt="2021-12-03T05:29:47.528" v="8"/>
        <pc:sldMkLst>
          <pc:docMk/>
          <pc:sldMk cId="3834267121" sldId="535"/>
        </pc:sldMkLst>
      </pc:sldChg>
      <pc:sldChg chg="addSp modSp add mod ord modAnim">
        <pc:chgData name="伊健 杜" userId="e69aded81da48593" providerId="LiveId" clId="{2649DFFE-EC20-430C-B5CC-2DB40C805001}" dt="2021-12-03T07:00:11.504" v="302"/>
        <pc:sldMkLst>
          <pc:docMk/>
          <pc:sldMk cId="2312317726" sldId="537"/>
        </pc:sldMkLst>
        <pc:spChg chg="add mod">
          <ac:chgData name="伊健 杜" userId="e69aded81da48593" providerId="LiveId" clId="{2649DFFE-EC20-430C-B5CC-2DB40C805001}" dt="2021-12-03T07:00:04.374" v="300" actId="1076"/>
          <ac:spMkLst>
            <pc:docMk/>
            <pc:sldMk cId="2312317726" sldId="537"/>
            <ac:spMk id="4" creationId="{5AA5D179-F710-4F03-821E-2E8043273BE0}"/>
          </ac:spMkLst>
        </pc:spChg>
        <pc:spChg chg="mod">
          <ac:chgData name="伊健 杜" userId="e69aded81da48593" providerId="LiveId" clId="{2649DFFE-EC20-430C-B5CC-2DB40C805001}" dt="2021-12-03T06:59:50.567" v="297" actId="1076"/>
          <ac:spMkLst>
            <pc:docMk/>
            <pc:sldMk cId="2312317726" sldId="537"/>
            <ac:spMk id="8" creationId="{00000000-0000-0000-0000-000000000000}"/>
          </ac:spMkLst>
        </pc:spChg>
        <pc:picChg chg="mod">
          <ac:chgData name="伊健 杜" userId="e69aded81da48593" providerId="LiveId" clId="{2649DFFE-EC20-430C-B5CC-2DB40C805001}" dt="2021-12-03T06:59:49.104" v="296" actId="1076"/>
          <ac:picMkLst>
            <pc:docMk/>
            <pc:sldMk cId="2312317726" sldId="537"/>
            <ac:picMk id="7" creationId="{00000000-0000-0000-0000-000000000000}"/>
          </ac:picMkLst>
        </pc:picChg>
      </pc:sldChg>
      <pc:sldChg chg="add">
        <pc:chgData name="伊健 杜" userId="e69aded81da48593" providerId="LiveId" clId="{2649DFFE-EC20-430C-B5CC-2DB40C805001}" dt="2021-12-03T05:29:47.528" v="8"/>
        <pc:sldMkLst>
          <pc:docMk/>
          <pc:sldMk cId="3809707786" sldId="539"/>
        </pc:sldMkLst>
      </pc:sldChg>
      <pc:sldChg chg="addSp delSp modSp add mod ord">
        <pc:chgData name="伊健 杜" userId="e69aded81da48593" providerId="LiveId" clId="{2649DFFE-EC20-430C-B5CC-2DB40C805001}" dt="2021-12-03T06:30:23.472" v="257" actId="1076"/>
        <pc:sldMkLst>
          <pc:docMk/>
          <pc:sldMk cId="3240180662" sldId="540"/>
        </pc:sldMkLst>
        <pc:spChg chg="add del">
          <ac:chgData name="伊健 杜" userId="e69aded81da48593" providerId="LiveId" clId="{2649DFFE-EC20-430C-B5CC-2DB40C805001}" dt="2021-12-03T06:30:17.677" v="253"/>
          <ac:spMkLst>
            <pc:docMk/>
            <pc:sldMk cId="3240180662" sldId="540"/>
            <ac:spMk id="2" creationId="{8F8D95CA-0C2F-4F07-AD76-C3BE499276D3}"/>
          </ac:spMkLst>
        </pc:spChg>
        <pc:spChg chg="mod">
          <ac:chgData name="伊健 杜" userId="e69aded81da48593" providerId="LiveId" clId="{2649DFFE-EC20-430C-B5CC-2DB40C805001}" dt="2021-12-03T06:30:19.076" v="255"/>
          <ac:spMkLst>
            <pc:docMk/>
            <pc:sldMk cId="3240180662" sldId="540"/>
            <ac:spMk id="8" creationId="{00000000-0000-0000-0000-000000000000}"/>
          </ac:spMkLst>
        </pc:spChg>
        <pc:picChg chg="mod">
          <ac:chgData name="伊健 杜" userId="e69aded81da48593" providerId="LiveId" clId="{2649DFFE-EC20-430C-B5CC-2DB40C805001}" dt="2021-12-03T06:30:23.472" v="257" actId="1076"/>
          <ac:picMkLst>
            <pc:docMk/>
            <pc:sldMk cId="3240180662" sldId="540"/>
            <ac:picMk id="4" creationId="{00000000-0000-0000-0000-000000000000}"/>
          </ac:picMkLst>
        </pc:picChg>
      </pc:sldChg>
      <pc:sldChg chg="add">
        <pc:chgData name="伊健 杜" userId="e69aded81da48593" providerId="LiveId" clId="{2649DFFE-EC20-430C-B5CC-2DB40C805001}" dt="2021-12-03T05:29:47.528" v="8"/>
        <pc:sldMkLst>
          <pc:docMk/>
          <pc:sldMk cId="3708809013" sldId="542"/>
        </pc:sldMkLst>
      </pc:sldChg>
      <pc:sldChg chg="add ord">
        <pc:chgData name="伊健 杜" userId="e69aded81da48593" providerId="LiveId" clId="{2649DFFE-EC20-430C-B5CC-2DB40C805001}" dt="2021-12-03T06:07:04.271" v="111"/>
        <pc:sldMkLst>
          <pc:docMk/>
          <pc:sldMk cId="2840407982" sldId="559"/>
        </pc:sldMkLst>
      </pc:sldChg>
      <pc:sldChg chg="add">
        <pc:chgData name="伊健 杜" userId="e69aded81da48593" providerId="LiveId" clId="{2649DFFE-EC20-430C-B5CC-2DB40C805001}" dt="2021-12-03T05:29:47.528" v="8"/>
        <pc:sldMkLst>
          <pc:docMk/>
          <pc:sldMk cId="1005015688" sldId="560"/>
        </pc:sldMkLst>
      </pc:sldChg>
      <pc:sldChg chg="addSp delSp modSp add mod ord modAnim">
        <pc:chgData name="伊健 杜" userId="e69aded81da48593" providerId="LiveId" clId="{2649DFFE-EC20-430C-B5CC-2DB40C805001}" dt="2021-12-03T06:31:38.891" v="285"/>
        <pc:sldMkLst>
          <pc:docMk/>
          <pc:sldMk cId="1828882153" sldId="561"/>
        </pc:sldMkLst>
        <pc:spChg chg="add mod">
          <ac:chgData name="伊健 杜" userId="e69aded81da48593" providerId="LiveId" clId="{2649DFFE-EC20-430C-B5CC-2DB40C805001}" dt="2021-12-03T06:31:05.556" v="269" actId="1076"/>
          <ac:spMkLst>
            <pc:docMk/>
            <pc:sldMk cId="1828882153" sldId="561"/>
            <ac:spMk id="2" creationId="{BE275963-FA79-4785-B8E4-570F290734E1}"/>
          </ac:spMkLst>
        </pc:spChg>
        <pc:spChg chg="add del">
          <ac:chgData name="伊健 杜" userId="e69aded81da48593" providerId="LiveId" clId="{2649DFFE-EC20-430C-B5CC-2DB40C805001}" dt="2021-12-03T06:31:23.136" v="282"/>
          <ac:spMkLst>
            <pc:docMk/>
            <pc:sldMk cId="1828882153" sldId="561"/>
            <ac:spMk id="3" creationId="{A7A24A40-ED22-4537-B8AF-F102203F5664}"/>
          </ac:spMkLst>
        </pc:spChg>
        <pc:spChg chg="add mod">
          <ac:chgData name="伊健 杜" userId="e69aded81da48593" providerId="LiveId" clId="{2649DFFE-EC20-430C-B5CC-2DB40C805001}" dt="2021-12-03T06:31:28.031" v="284" actId="1076"/>
          <ac:spMkLst>
            <pc:docMk/>
            <pc:sldMk cId="1828882153" sldId="561"/>
            <ac:spMk id="5" creationId="{163D3A6D-1135-4659-B12B-9566348BDA49}"/>
          </ac:spMkLst>
        </pc:spChg>
        <pc:spChg chg="mod">
          <ac:chgData name="伊健 杜" userId="e69aded81da48593" providerId="LiveId" clId="{2649DFFE-EC20-430C-B5CC-2DB40C805001}" dt="2021-12-03T06:30:53.921" v="264" actId="1076"/>
          <ac:spMkLst>
            <pc:docMk/>
            <pc:sldMk cId="1828882153" sldId="561"/>
            <ac:spMk id="8" creationId="{00000000-0000-0000-0000-000000000000}"/>
          </ac:spMkLst>
        </pc:spChg>
        <pc:picChg chg="mod">
          <ac:chgData name="伊健 杜" userId="e69aded81da48593" providerId="LiveId" clId="{2649DFFE-EC20-430C-B5CC-2DB40C805001}" dt="2021-12-03T06:30:56.543" v="266" actId="1076"/>
          <ac:picMkLst>
            <pc:docMk/>
            <pc:sldMk cId="1828882153" sldId="561"/>
            <ac:picMk id="7170" creationId="{00000000-0000-0000-0000-000000000000}"/>
          </ac:picMkLst>
        </pc:picChg>
      </pc:sldChg>
      <pc:sldChg chg="delSp add ord modNotes">
        <pc:chgData name="伊健 杜" userId="e69aded81da48593" providerId="LiveId" clId="{2649DFFE-EC20-430C-B5CC-2DB40C805001}" dt="2021-12-03T11:31:37.323" v="503" actId="478"/>
        <pc:sldMkLst>
          <pc:docMk/>
          <pc:sldMk cId="1983830730" sldId="567"/>
        </pc:sldMkLst>
        <pc:picChg chg="del">
          <ac:chgData name="伊健 杜" userId="e69aded81da48593" providerId="LiveId" clId="{2649DFFE-EC20-430C-B5CC-2DB40C805001}" dt="2021-12-03T11:31:37.323" v="503" actId="478"/>
          <ac:picMkLst>
            <pc:docMk/>
            <pc:sldMk cId="1983830730" sldId="567"/>
            <ac:picMk id="13" creationId="{00000000-0000-0000-0000-000000000000}"/>
          </ac:picMkLst>
        </pc:picChg>
      </pc:sldChg>
      <pc:sldChg chg="delSp add ord modNotes">
        <pc:chgData name="伊健 杜" userId="e69aded81da48593" providerId="LiveId" clId="{2649DFFE-EC20-430C-B5CC-2DB40C805001}" dt="2021-12-03T11:31:35.543" v="502" actId="478"/>
        <pc:sldMkLst>
          <pc:docMk/>
          <pc:sldMk cId="1420022070" sldId="568"/>
        </pc:sldMkLst>
        <pc:picChg chg="del">
          <ac:chgData name="伊健 杜" userId="e69aded81da48593" providerId="LiveId" clId="{2649DFFE-EC20-430C-B5CC-2DB40C805001}" dt="2021-12-03T11:31:35.543" v="502" actId="478"/>
          <ac:picMkLst>
            <pc:docMk/>
            <pc:sldMk cId="1420022070" sldId="568"/>
            <ac:picMk id="12" creationId="{00000000-0000-0000-0000-000000000000}"/>
          </ac:picMkLst>
        </pc:picChg>
      </pc:sldChg>
      <pc:sldChg chg="addSp modSp add mod ord modAnim">
        <pc:chgData name="伊健 杜" userId="e69aded81da48593" providerId="LiveId" clId="{2649DFFE-EC20-430C-B5CC-2DB40C805001}" dt="2021-12-03T06:29:03.728" v="234" actId="1076"/>
        <pc:sldMkLst>
          <pc:docMk/>
          <pc:sldMk cId="2094480420" sldId="569"/>
        </pc:sldMkLst>
        <pc:spChg chg="add mod">
          <ac:chgData name="伊健 杜" userId="e69aded81da48593" providerId="LiveId" clId="{2649DFFE-EC20-430C-B5CC-2DB40C805001}" dt="2021-12-03T06:28:27.957" v="233" actId="122"/>
          <ac:spMkLst>
            <pc:docMk/>
            <pc:sldMk cId="2094480420" sldId="569"/>
            <ac:spMk id="4" creationId="{0C8A5A73-FA47-450B-BF31-5E30863A3049}"/>
          </ac:spMkLst>
        </pc:spChg>
        <pc:spChg chg="mod">
          <ac:chgData name="伊健 杜" userId="e69aded81da48593" providerId="LiveId" clId="{2649DFFE-EC20-430C-B5CC-2DB40C805001}" dt="2021-12-03T06:28:09.405" v="226" actId="1076"/>
          <ac:spMkLst>
            <pc:docMk/>
            <pc:sldMk cId="2094480420" sldId="569"/>
            <ac:spMk id="6" creationId="{00000000-0000-0000-0000-000000000000}"/>
          </ac:spMkLst>
        </pc:spChg>
        <pc:picChg chg="mod">
          <ac:chgData name="伊健 杜" userId="e69aded81da48593" providerId="LiveId" clId="{2649DFFE-EC20-430C-B5CC-2DB40C805001}" dt="2021-12-03T06:29:03.728" v="234" actId="1076"/>
          <ac:picMkLst>
            <pc:docMk/>
            <pc:sldMk cId="2094480420" sldId="569"/>
            <ac:picMk id="11266" creationId="{00000000-0000-0000-0000-000000000000}"/>
          </ac:picMkLst>
        </pc:picChg>
      </pc:sldChg>
      <pc:sldChg chg="add">
        <pc:chgData name="伊健 杜" userId="e69aded81da48593" providerId="LiveId" clId="{2649DFFE-EC20-430C-B5CC-2DB40C805001}" dt="2021-12-03T05:29:47.528" v="8"/>
        <pc:sldMkLst>
          <pc:docMk/>
          <pc:sldMk cId="4254941501" sldId="570"/>
        </pc:sldMkLst>
      </pc:sldChg>
      <pc:sldChg chg="addSp delSp modSp add mod">
        <pc:chgData name="伊健 杜" userId="e69aded81da48593" providerId="LiveId" clId="{2649DFFE-EC20-430C-B5CC-2DB40C805001}" dt="2021-12-03T07:42:04.228" v="435" actId="1076"/>
        <pc:sldMkLst>
          <pc:docMk/>
          <pc:sldMk cId="1277854790" sldId="575"/>
        </pc:sldMkLst>
        <pc:picChg chg="del mod">
          <ac:chgData name="伊健 杜" userId="e69aded81da48593" providerId="LiveId" clId="{2649DFFE-EC20-430C-B5CC-2DB40C805001}" dt="2021-12-03T07:40:16.394" v="432" actId="478"/>
          <ac:picMkLst>
            <pc:docMk/>
            <pc:sldMk cId="1277854790" sldId="575"/>
            <ac:picMk id="5" creationId="{00000000-0000-0000-0000-000000000000}"/>
          </ac:picMkLst>
        </pc:picChg>
        <pc:picChg chg="add mod">
          <ac:chgData name="伊健 杜" userId="e69aded81da48593" providerId="LiveId" clId="{2649DFFE-EC20-430C-B5CC-2DB40C805001}" dt="2021-12-03T07:42:04.228" v="435" actId="1076"/>
          <ac:picMkLst>
            <pc:docMk/>
            <pc:sldMk cId="1277854790" sldId="575"/>
            <ac:picMk id="6" creationId="{EBF38F2B-6309-43B4-9745-6CC812163E32}"/>
          </ac:picMkLst>
        </pc:picChg>
      </pc:sldChg>
      <pc:sldChg chg="add">
        <pc:chgData name="伊健 杜" userId="e69aded81da48593" providerId="LiveId" clId="{2649DFFE-EC20-430C-B5CC-2DB40C805001}" dt="2021-12-03T07:32:53.376" v="384"/>
        <pc:sldMkLst>
          <pc:docMk/>
          <pc:sldMk cId="3500008544" sldId="577"/>
        </pc:sldMkLst>
      </pc:sldChg>
      <pc:sldChg chg="add">
        <pc:chgData name="伊健 杜" userId="e69aded81da48593" providerId="LiveId" clId="{2649DFFE-EC20-430C-B5CC-2DB40C805001}" dt="2021-12-03T07:32:53.376" v="384"/>
        <pc:sldMkLst>
          <pc:docMk/>
          <pc:sldMk cId="1498597186" sldId="578"/>
        </pc:sldMkLst>
      </pc:sldChg>
      <pc:sldChg chg="modNotes">
        <pc:chgData name="伊健 杜" userId="e69aded81da48593" providerId="LiveId" clId="{2649DFFE-EC20-430C-B5CC-2DB40C805001}" dt="2021-12-03T05:31:11.287" v="38"/>
        <pc:sldMkLst>
          <pc:docMk/>
          <pc:sldMk cId="614364601" sldId="669"/>
        </pc:sldMkLst>
      </pc:sldChg>
      <pc:sldChg chg="modNotes">
        <pc:chgData name="伊健 杜" userId="e69aded81da48593" providerId="LiveId" clId="{2649DFFE-EC20-430C-B5CC-2DB40C805001}" dt="2021-12-03T05:31:11.287" v="38"/>
        <pc:sldMkLst>
          <pc:docMk/>
          <pc:sldMk cId="604481288" sldId="693"/>
        </pc:sldMkLst>
      </pc:sldChg>
      <pc:sldChg chg="modNotes">
        <pc:chgData name="伊健 杜" userId="e69aded81da48593" providerId="LiveId" clId="{2649DFFE-EC20-430C-B5CC-2DB40C805001}" dt="2021-12-03T05:31:11.287" v="38"/>
        <pc:sldMkLst>
          <pc:docMk/>
          <pc:sldMk cId="4210626519" sldId="694"/>
        </pc:sldMkLst>
      </pc:sldChg>
      <pc:sldChg chg="delSp new del mod">
        <pc:chgData name="伊健 杜" userId="e69aded81da48593" providerId="LiveId" clId="{2649DFFE-EC20-430C-B5CC-2DB40C805001}" dt="2021-12-03T07:01:14.170" v="334" actId="47"/>
        <pc:sldMkLst>
          <pc:docMk/>
          <pc:sldMk cId="1871810265" sldId="695"/>
        </pc:sldMkLst>
        <pc:spChg chg="del">
          <ac:chgData name="伊健 杜" userId="e69aded81da48593" providerId="LiveId" clId="{2649DFFE-EC20-430C-B5CC-2DB40C805001}" dt="2021-12-03T05:28:15.743" v="6" actId="478"/>
          <ac:spMkLst>
            <pc:docMk/>
            <pc:sldMk cId="1871810265" sldId="695"/>
            <ac:spMk id="2" creationId="{B5AB2485-750F-400B-BA11-415A1AC881F4}"/>
          </ac:spMkLst>
        </pc:spChg>
        <pc:spChg chg="del">
          <ac:chgData name="伊健 杜" userId="e69aded81da48593" providerId="LiveId" clId="{2649DFFE-EC20-430C-B5CC-2DB40C805001}" dt="2021-12-03T05:28:15.743" v="6" actId="478"/>
          <ac:spMkLst>
            <pc:docMk/>
            <pc:sldMk cId="1871810265" sldId="695"/>
            <ac:spMk id="3" creationId="{3FCB668B-93AC-4440-A2D3-E2F079F248CE}"/>
          </ac:spMkLst>
        </pc:spChg>
        <pc:spChg chg="del">
          <ac:chgData name="伊健 杜" userId="e69aded81da48593" providerId="LiveId" clId="{2649DFFE-EC20-430C-B5CC-2DB40C805001}" dt="2021-12-03T05:28:15.743" v="6" actId="478"/>
          <ac:spMkLst>
            <pc:docMk/>
            <pc:sldMk cId="1871810265" sldId="695"/>
            <ac:spMk id="4" creationId="{6D4CF86D-2D00-45B2-A2E9-F06CAF12BA1F}"/>
          </ac:spMkLst>
        </pc:spChg>
      </pc:sldChg>
      <pc:sldChg chg="delSp add del mod">
        <pc:chgData name="伊健 杜" userId="e69aded81da48593" providerId="LiveId" clId="{2649DFFE-EC20-430C-B5CC-2DB40C805001}" dt="2021-12-03T07:01:14.170" v="334" actId="47"/>
        <pc:sldMkLst>
          <pc:docMk/>
          <pc:sldMk cId="4261661793" sldId="696"/>
        </pc:sldMkLst>
        <pc:spChg chg="del">
          <ac:chgData name="伊健 杜" userId="e69aded81da48593" providerId="LiveId" clId="{2649DFFE-EC20-430C-B5CC-2DB40C805001}" dt="2021-12-03T05:28:20.843" v="7" actId="478"/>
          <ac:spMkLst>
            <pc:docMk/>
            <pc:sldMk cId="4261661793" sldId="696"/>
            <ac:spMk id="2" creationId="{B5AB2485-750F-400B-BA11-415A1AC881F4}"/>
          </ac:spMkLst>
        </pc:spChg>
        <pc:spChg chg="del">
          <ac:chgData name="伊健 杜" userId="e69aded81da48593" providerId="LiveId" clId="{2649DFFE-EC20-430C-B5CC-2DB40C805001}" dt="2021-12-03T05:28:20.843" v="7" actId="478"/>
          <ac:spMkLst>
            <pc:docMk/>
            <pc:sldMk cId="4261661793" sldId="696"/>
            <ac:spMk id="3" creationId="{3FCB668B-93AC-4440-A2D3-E2F079F248CE}"/>
          </ac:spMkLst>
        </pc:spChg>
        <pc:spChg chg="del">
          <ac:chgData name="伊健 杜" userId="e69aded81da48593" providerId="LiveId" clId="{2649DFFE-EC20-430C-B5CC-2DB40C805001}" dt="2021-12-03T05:28:20.843" v="7" actId="478"/>
          <ac:spMkLst>
            <pc:docMk/>
            <pc:sldMk cId="4261661793" sldId="696"/>
            <ac:spMk id="4" creationId="{6D4CF86D-2D00-45B2-A2E9-F06CAF12BA1F}"/>
          </ac:spMkLst>
        </pc:spChg>
      </pc:sldChg>
      <pc:sldChg chg="addSp delSp modSp add mod ord modAnim">
        <pc:chgData name="伊健 杜" userId="e69aded81da48593" providerId="LiveId" clId="{2649DFFE-EC20-430C-B5CC-2DB40C805001}" dt="2021-12-03T05:33:13.895" v="63"/>
        <pc:sldMkLst>
          <pc:docMk/>
          <pc:sldMk cId="2658820820" sldId="697"/>
        </pc:sldMkLst>
        <pc:spChg chg="mod">
          <ac:chgData name="伊健 杜" userId="e69aded81da48593" providerId="LiveId" clId="{2649DFFE-EC20-430C-B5CC-2DB40C805001}" dt="2021-12-03T05:32:59.370" v="58" actId="1076"/>
          <ac:spMkLst>
            <pc:docMk/>
            <pc:sldMk cId="2658820820" sldId="697"/>
            <ac:spMk id="2" creationId="{00000000-0000-0000-0000-000000000000}"/>
          </ac:spMkLst>
        </pc:spChg>
        <pc:spChg chg="add del">
          <ac:chgData name="伊健 杜" userId="e69aded81da48593" providerId="LiveId" clId="{2649DFFE-EC20-430C-B5CC-2DB40C805001}" dt="2021-12-03T05:31:31.588" v="44"/>
          <ac:spMkLst>
            <pc:docMk/>
            <pc:sldMk cId="2658820820" sldId="697"/>
            <ac:spMk id="3" creationId="{349DBBE2-A651-47CA-A384-68ED3A8E52B0}"/>
          </ac:spMkLst>
        </pc:spChg>
        <pc:spChg chg="add mod">
          <ac:chgData name="伊健 杜" userId="e69aded81da48593" providerId="LiveId" clId="{2649DFFE-EC20-430C-B5CC-2DB40C805001}" dt="2021-12-03T05:33:03.184" v="60" actId="1076"/>
          <ac:spMkLst>
            <pc:docMk/>
            <pc:sldMk cId="2658820820" sldId="697"/>
            <ac:spMk id="5" creationId="{156D00EC-BFF0-4FA4-8CFA-959F21DDBB91}"/>
          </ac:spMkLst>
        </pc:spChg>
        <pc:picChg chg="mod">
          <ac:chgData name="伊健 杜" userId="e69aded81da48593" providerId="LiveId" clId="{2649DFFE-EC20-430C-B5CC-2DB40C805001}" dt="2021-12-03T05:33:04.401" v="61" actId="1076"/>
          <ac:picMkLst>
            <pc:docMk/>
            <pc:sldMk cId="2658820820" sldId="697"/>
            <ac:picMk id="4" creationId="{00000000-0000-0000-0000-000000000000}"/>
          </ac:picMkLst>
        </pc:picChg>
      </pc:sldChg>
      <pc:sldChg chg="addSp delSp modSp add mod delAnim modAnim">
        <pc:chgData name="伊健 杜" userId="e69aded81da48593" providerId="LiveId" clId="{2649DFFE-EC20-430C-B5CC-2DB40C805001}" dt="2021-12-03T05:34:25.450" v="109"/>
        <pc:sldMkLst>
          <pc:docMk/>
          <pc:sldMk cId="2227205244" sldId="698"/>
        </pc:sldMkLst>
        <pc:spChg chg="mod">
          <ac:chgData name="伊健 杜" userId="e69aded81da48593" providerId="LiveId" clId="{2649DFFE-EC20-430C-B5CC-2DB40C805001}" dt="2021-12-03T05:34:11.902" v="100" actId="1076"/>
          <ac:spMkLst>
            <pc:docMk/>
            <pc:sldMk cId="2227205244" sldId="698"/>
            <ac:spMk id="2" creationId="{00000000-0000-0000-0000-000000000000}"/>
          </ac:spMkLst>
        </pc:spChg>
        <pc:spChg chg="del">
          <ac:chgData name="伊健 杜" userId="e69aded81da48593" providerId="LiveId" clId="{2649DFFE-EC20-430C-B5CC-2DB40C805001}" dt="2021-12-03T05:34:10.415" v="99" actId="478"/>
          <ac:spMkLst>
            <pc:docMk/>
            <pc:sldMk cId="2227205244" sldId="698"/>
            <ac:spMk id="6" creationId="{5F245D23-F6DC-4D28-AC0F-28312CFBCA5D}"/>
          </ac:spMkLst>
        </pc:spChg>
        <pc:spChg chg="add mod">
          <ac:chgData name="伊健 杜" userId="e69aded81da48593" providerId="LiveId" clId="{2649DFFE-EC20-430C-B5CC-2DB40C805001}" dt="2021-12-03T05:34:22.324" v="108" actId="1076"/>
          <ac:spMkLst>
            <pc:docMk/>
            <pc:sldMk cId="2227205244" sldId="698"/>
            <ac:spMk id="7" creationId="{F7C8A019-30DA-48F2-9E5F-1355F15CA7E3}"/>
          </ac:spMkLst>
        </pc:spChg>
      </pc:sldChg>
      <pc:sldChg chg="addSp delSp modSp add mod ord modAnim">
        <pc:chgData name="伊健 杜" userId="e69aded81da48593" providerId="LiveId" clId="{2649DFFE-EC20-430C-B5CC-2DB40C805001}" dt="2021-12-03T06:23:12.574" v="145"/>
        <pc:sldMkLst>
          <pc:docMk/>
          <pc:sldMk cId="3437514304" sldId="699"/>
        </pc:sldMkLst>
        <pc:spChg chg="mod">
          <ac:chgData name="伊健 杜" userId="e69aded81da48593" providerId="LiveId" clId="{2649DFFE-EC20-430C-B5CC-2DB40C805001}" dt="2021-12-03T06:22:47.787" v="141" actId="1076"/>
          <ac:spMkLst>
            <pc:docMk/>
            <pc:sldMk cId="3437514304" sldId="699"/>
            <ac:spMk id="2" creationId="{00000000-0000-0000-0000-000000000000}"/>
          </ac:spMkLst>
        </pc:spChg>
        <pc:spChg chg="add del">
          <ac:chgData name="伊健 杜" userId="e69aded81da48593" providerId="LiveId" clId="{2649DFFE-EC20-430C-B5CC-2DB40C805001}" dt="2021-12-03T06:22:40.022" v="136"/>
          <ac:spMkLst>
            <pc:docMk/>
            <pc:sldMk cId="3437514304" sldId="699"/>
            <ac:spMk id="3" creationId="{EF4C7D76-ECAC-4D8B-A812-EFFCD81FF392}"/>
          </ac:spMkLst>
        </pc:spChg>
        <pc:picChg chg="mod">
          <ac:chgData name="伊健 杜" userId="e69aded81da48593" providerId="LiveId" clId="{2649DFFE-EC20-430C-B5CC-2DB40C805001}" dt="2021-12-03T06:22:49.005" v="142" actId="1076"/>
          <ac:picMkLst>
            <pc:docMk/>
            <pc:sldMk cId="3437514304" sldId="699"/>
            <ac:picMk id="6146" creationId="{00000000-0000-0000-0000-000000000000}"/>
          </ac:picMkLst>
        </pc:picChg>
      </pc:sldChg>
      <pc:sldChg chg="addSp delSp modSp add mod ord modAnim">
        <pc:chgData name="伊健 杜" userId="e69aded81da48593" providerId="LiveId" clId="{2649DFFE-EC20-430C-B5CC-2DB40C805001}" dt="2021-12-03T06:29:15.429" v="236"/>
        <pc:sldMkLst>
          <pc:docMk/>
          <pc:sldMk cId="955325583" sldId="700"/>
        </pc:sldMkLst>
        <pc:spChg chg="mod">
          <ac:chgData name="伊健 杜" userId="e69aded81da48593" providerId="LiveId" clId="{2649DFFE-EC20-430C-B5CC-2DB40C805001}" dt="2021-12-03T06:24:28.419" v="157" actId="20577"/>
          <ac:spMkLst>
            <pc:docMk/>
            <pc:sldMk cId="955325583" sldId="700"/>
            <ac:spMk id="6" creationId="{00000000-0000-0000-0000-000000000000}"/>
          </ac:spMkLst>
        </pc:spChg>
        <pc:picChg chg="add del mod">
          <ac:chgData name="伊健 杜" userId="e69aded81da48593" providerId="LiveId" clId="{2649DFFE-EC20-430C-B5CC-2DB40C805001}" dt="2021-12-03T06:26:35.113" v="184" actId="478"/>
          <ac:picMkLst>
            <pc:docMk/>
            <pc:sldMk cId="955325583" sldId="700"/>
            <ac:picMk id="4" creationId="{0A9B5468-5AAC-48F6-8166-8C82CE482D2D}"/>
          </ac:picMkLst>
        </pc:picChg>
        <pc:picChg chg="add del mod">
          <ac:chgData name="伊健 杜" userId="e69aded81da48593" providerId="LiveId" clId="{2649DFFE-EC20-430C-B5CC-2DB40C805001}" dt="2021-12-03T06:26:34.407" v="183" actId="478"/>
          <ac:picMkLst>
            <pc:docMk/>
            <pc:sldMk cId="955325583" sldId="700"/>
            <ac:picMk id="5" creationId="{2D85FB05-F394-4F90-BBED-D38F79A5637E}"/>
          </ac:picMkLst>
        </pc:picChg>
        <pc:picChg chg="add del mod">
          <ac:chgData name="伊健 杜" userId="e69aded81da48593" providerId="LiveId" clId="{2649DFFE-EC20-430C-B5CC-2DB40C805001}" dt="2021-12-03T06:26:33.832" v="182" actId="478"/>
          <ac:picMkLst>
            <pc:docMk/>
            <pc:sldMk cId="955325583" sldId="700"/>
            <ac:picMk id="7" creationId="{01B23C82-4A48-4683-8512-E485228FEA86}"/>
          </ac:picMkLst>
        </pc:picChg>
        <pc:picChg chg="add mod">
          <ac:chgData name="伊健 杜" userId="e69aded81da48593" providerId="LiveId" clId="{2649DFFE-EC20-430C-B5CC-2DB40C805001}" dt="2021-12-03T06:27:22.894" v="220" actId="1076"/>
          <ac:picMkLst>
            <pc:docMk/>
            <pc:sldMk cId="955325583" sldId="700"/>
            <ac:picMk id="8" creationId="{B05A6C7A-229D-40E4-96C4-388AAA1E01D3}"/>
          </ac:picMkLst>
        </pc:picChg>
        <pc:picChg chg="add mod">
          <ac:chgData name="伊健 杜" userId="e69aded81da48593" providerId="LiveId" clId="{2649DFFE-EC20-430C-B5CC-2DB40C805001}" dt="2021-12-03T06:27:10.172" v="212" actId="1076"/>
          <ac:picMkLst>
            <pc:docMk/>
            <pc:sldMk cId="955325583" sldId="700"/>
            <ac:picMk id="9" creationId="{A6A81C97-7A6D-49A8-9EEE-1AC58476AD40}"/>
          </ac:picMkLst>
        </pc:picChg>
        <pc:picChg chg="add mod">
          <ac:chgData name="伊健 杜" userId="e69aded81da48593" providerId="LiveId" clId="{2649DFFE-EC20-430C-B5CC-2DB40C805001}" dt="2021-12-03T06:27:21.397" v="218" actId="1076"/>
          <ac:picMkLst>
            <pc:docMk/>
            <pc:sldMk cId="955325583" sldId="700"/>
            <ac:picMk id="10" creationId="{A15D5100-C8AA-40B0-94F1-7F15FA0078C9}"/>
          </ac:picMkLst>
        </pc:picChg>
        <pc:picChg chg="add mod">
          <ac:chgData name="伊健 杜" userId="e69aded81da48593" providerId="LiveId" clId="{2649DFFE-EC20-430C-B5CC-2DB40C805001}" dt="2021-12-03T06:27:23.754" v="221" actId="1076"/>
          <ac:picMkLst>
            <pc:docMk/>
            <pc:sldMk cId="955325583" sldId="700"/>
            <ac:picMk id="11" creationId="{B6C3BE8C-C8DF-4969-9060-3B5DFCBB80BD}"/>
          </ac:picMkLst>
        </pc:picChg>
        <pc:picChg chg="add mod">
          <ac:chgData name="伊健 杜" userId="e69aded81da48593" providerId="LiveId" clId="{2649DFFE-EC20-430C-B5CC-2DB40C805001}" dt="2021-12-03T06:27:22.202" v="219" actId="1076"/>
          <ac:picMkLst>
            <pc:docMk/>
            <pc:sldMk cId="955325583" sldId="700"/>
            <ac:picMk id="12" creationId="{5EE5D29D-B1D3-447A-B5E4-F9856F7DC1FA}"/>
          </ac:picMkLst>
        </pc:picChg>
        <pc:picChg chg="add del mod">
          <ac:chgData name="伊健 杜" userId="e69aded81da48593" providerId="LiveId" clId="{2649DFFE-EC20-430C-B5CC-2DB40C805001}" dt="2021-12-03T06:27:17.742" v="215" actId="478"/>
          <ac:picMkLst>
            <pc:docMk/>
            <pc:sldMk cId="955325583" sldId="700"/>
            <ac:picMk id="13" creationId="{983D9C13-22A8-468D-811E-346DC33AAA91}"/>
          </ac:picMkLst>
        </pc:picChg>
        <pc:picChg chg="add mod">
          <ac:chgData name="伊健 杜" userId="e69aded81da48593" providerId="LiveId" clId="{2649DFFE-EC20-430C-B5CC-2DB40C805001}" dt="2021-12-03T06:27:20.042" v="217" actId="1076"/>
          <ac:picMkLst>
            <pc:docMk/>
            <pc:sldMk cId="955325583" sldId="700"/>
            <ac:picMk id="14" creationId="{052B28EB-6E8E-4484-815F-9F7B62634D3A}"/>
          </ac:picMkLst>
        </pc:picChg>
        <pc:picChg chg="del">
          <ac:chgData name="伊健 杜" userId="e69aded81da48593" providerId="LiveId" clId="{2649DFFE-EC20-430C-B5CC-2DB40C805001}" dt="2021-12-03T06:24:36.497" v="160" actId="478"/>
          <ac:picMkLst>
            <pc:docMk/>
            <pc:sldMk cId="955325583" sldId="700"/>
            <ac:picMk id="11266" creationId="{00000000-0000-0000-0000-000000000000}"/>
          </ac:picMkLst>
        </pc:picChg>
      </pc:sldChg>
      <pc:sldChg chg="addSp modSp add mod modAnim">
        <pc:chgData name="伊健 杜" userId="e69aded81da48593" providerId="LiveId" clId="{2649DFFE-EC20-430C-B5CC-2DB40C805001}" dt="2021-12-03T06:30:42.564" v="261"/>
        <pc:sldMkLst>
          <pc:docMk/>
          <pc:sldMk cId="899944127" sldId="701"/>
        </pc:sldMkLst>
        <pc:spChg chg="add mod">
          <ac:chgData name="伊健 杜" userId="e69aded81da48593" providerId="LiveId" clId="{2649DFFE-EC20-430C-B5CC-2DB40C805001}" dt="2021-12-03T06:30:40.093" v="259"/>
          <ac:spMkLst>
            <pc:docMk/>
            <pc:sldMk cId="899944127" sldId="701"/>
            <ac:spMk id="5" creationId="{993624B4-16BB-4081-BCE6-EBD0B62E950F}"/>
          </ac:spMkLst>
        </pc:spChg>
        <pc:spChg chg="mod">
          <ac:chgData name="伊健 杜" userId="e69aded81da48593" providerId="LiveId" clId="{2649DFFE-EC20-430C-B5CC-2DB40C805001}" dt="2021-12-03T06:30:42.033" v="260" actId="1076"/>
          <ac:spMkLst>
            <pc:docMk/>
            <pc:sldMk cId="899944127" sldId="701"/>
            <ac:spMk id="8" creationId="{00000000-0000-0000-0000-000000000000}"/>
          </ac:spMkLst>
        </pc:spChg>
        <pc:picChg chg="mod">
          <ac:chgData name="伊健 杜" userId="e69aded81da48593" providerId="LiveId" clId="{2649DFFE-EC20-430C-B5CC-2DB40C805001}" dt="2021-12-03T06:30:39.875" v="258" actId="1076"/>
          <ac:picMkLst>
            <pc:docMk/>
            <pc:sldMk cId="899944127" sldId="701"/>
            <ac:picMk id="4" creationId="{00000000-0000-0000-0000-000000000000}"/>
          </ac:picMkLst>
        </pc:picChg>
      </pc:sldChg>
      <pc:sldChg chg="addSp modSp new mod modAnim">
        <pc:chgData name="伊健 杜" userId="e69aded81da48593" providerId="LiveId" clId="{2649DFFE-EC20-430C-B5CC-2DB40C805001}" dt="2021-12-03T06:59:39.565" v="295"/>
        <pc:sldMkLst>
          <pc:docMk/>
          <pc:sldMk cId="3575903777" sldId="702"/>
        </pc:sldMkLst>
        <pc:spChg chg="add mod">
          <ac:chgData name="伊健 杜" userId="e69aded81da48593" providerId="LiveId" clId="{2649DFFE-EC20-430C-B5CC-2DB40C805001}" dt="2021-12-03T06:59:38.768" v="294" actId="1076"/>
          <ac:spMkLst>
            <pc:docMk/>
            <pc:sldMk cId="3575903777" sldId="702"/>
            <ac:spMk id="4" creationId="{4F1AA922-5A2D-44AA-A0EC-6F6B7D334846}"/>
          </ac:spMkLst>
        </pc:spChg>
        <pc:picChg chg="add mod">
          <ac:chgData name="伊健 杜" userId="e69aded81da48593" providerId="LiveId" clId="{2649DFFE-EC20-430C-B5CC-2DB40C805001}" dt="2021-12-03T06:59:21.207" v="290" actId="1076"/>
          <ac:picMkLst>
            <pc:docMk/>
            <pc:sldMk cId="3575903777" sldId="702"/>
            <ac:picMk id="2" creationId="{FB1CBC6E-9EB2-43FE-8299-502D889F4121}"/>
          </ac:picMkLst>
        </pc:picChg>
        <pc:picChg chg="add mod">
          <ac:chgData name="伊健 杜" userId="e69aded81da48593" providerId="LiveId" clId="{2649DFFE-EC20-430C-B5CC-2DB40C805001}" dt="2021-12-03T06:59:23.014" v="291" actId="1076"/>
          <ac:picMkLst>
            <pc:docMk/>
            <pc:sldMk cId="3575903777" sldId="702"/>
            <ac:picMk id="3" creationId="{8C10CC93-6BD2-49F5-8913-4DEB6558D084}"/>
          </ac:picMkLst>
        </pc:picChg>
      </pc:sldChg>
      <pc:sldChg chg="addSp delSp modSp new mod">
        <pc:chgData name="伊健 杜" userId="e69aded81da48593" providerId="LiveId" clId="{2649DFFE-EC20-430C-B5CC-2DB40C805001}" dt="2021-12-03T07:00:50.094" v="333" actId="1076"/>
        <pc:sldMkLst>
          <pc:docMk/>
          <pc:sldMk cId="3259531855" sldId="703"/>
        </pc:sldMkLst>
        <pc:spChg chg="add del mod">
          <ac:chgData name="伊健 杜" userId="e69aded81da48593" providerId="LiveId" clId="{2649DFFE-EC20-430C-B5CC-2DB40C805001}" dt="2021-12-03T07:00:18.918" v="305" actId="478"/>
          <ac:spMkLst>
            <pc:docMk/>
            <pc:sldMk cId="3259531855" sldId="703"/>
            <ac:spMk id="2" creationId="{9BC71959-240F-4378-864A-CBA3BC141364}"/>
          </ac:spMkLst>
        </pc:spChg>
        <pc:picChg chg="add mod">
          <ac:chgData name="伊健 杜" userId="e69aded81da48593" providerId="LiveId" clId="{2649DFFE-EC20-430C-B5CC-2DB40C805001}" dt="2021-12-03T07:00:45.105" v="328" actId="14100"/>
          <ac:picMkLst>
            <pc:docMk/>
            <pc:sldMk cId="3259531855" sldId="703"/>
            <ac:picMk id="3" creationId="{15783E8F-7C6F-43A1-B8A7-C4420F1C9EF7}"/>
          </ac:picMkLst>
        </pc:picChg>
        <pc:picChg chg="add mod">
          <ac:chgData name="伊健 杜" userId="e69aded81da48593" providerId="LiveId" clId="{2649DFFE-EC20-430C-B5CC-2DB40C805001}" dt="2021-12-03T07:00:48.709" v="332" actId="1076"/>
          <ac:picMkLst>
            <pc:docMk/>
            <pc:sldMk cId="3259531855" sldId="703"/>
            <ac:picMk id="4" creationId="{54069D6A-B18D-43D4-8021-1A453B77038A}"/>
          </ac:picMkLst>
        </pc:picChg>
        <pc:picChg chg="add mod">
          <ac:chgData name="伊健 杜" userId="e69aded81da48593" providerId="LiveId" clId="{2649DFFE-EC20-430C-B5CC-2DB40C805001}" dt="2021-12-03T07:00:47.083" v="330" actId="1076"/>
          <ac:picMkLst>
            <pc:docMk/>
            <pc:sldMk cId="3259531855" sldId="703"/>
            <ac:picMk id="5" creationId="{175C929A-41AF-4D4E-AB03-7052D9ABCACF}"/>
          </ac:picMkLst>
        </pc:picChg>
        <pc:picChg chg="add mod">
          <ac:chgData name="伊健 杜" userId="e69aded81da48593" providerId="LiveId" clId="{2649DFFE-EC20-430C-B5CC-2DB40C805001}" dt="2021-12-03T07:00:46.241" v="329" actId="1076"/>
          <ac:picMkLst>
            <pc:docMk/>
            <pc:sldMk cId="3259531855" sldId="703"/>
            <ac:picMk id="6" creationId="{420DC5BF-F1B9-4D83-B30B-0AC7E1AC14A4}"/>
          </ac:picMkLst>
        </pc:picChg>
        <pc:picChg chg="add mod">
          <ac:chgData name="伊健 杜" userId="e69aded81da48593" providerId="LiveId" clId="{2649DFFE-EC20-430C-B5CC-2DB40C805001}" dt="2021-12-03T07:00:50.094" v="333" actId="1076"/>
          <ac:picMkLst>
            <pc:docMk/>
            <pc:sldMk cId="3259531855" sldId="703"/>
            <ac:picMk id="7" creationId="{DF18D74D-EFBE-4CFB-B31C-D1CEFBFA2FCA}"/>
          </ac:picMkLst>
        </pc:picChg>
      </pc:sldChg>
      <pc:sldChg chg="addSp modSp new">
        <pc:chgData name="伊健 杜" userId="e69aded81da48593" providerId="LiveId" clId="{2649DFFE-EC20-430C-B5CC-2DB40C805001}" dt="2021-12-03T07:01:38.200" v="351" actId="1076"/>
        <pc:sldMkLst>
          <pc:docMk/>
          <pc:sldMk cId="1125863965" sldId="704"/>
        </pc:sldMkLst>
        <pc:picChg chg="add mod">
          <ac:chgData name="伊健 杜" userId="e69aded81da48593" providerId="LiveId" clId="{2649DFFE-EC20-430C-B5CC-2DB40C805001}" dt="2021-12-03T07:01:36.333" v="350" actId="1076"/>
          <ac:picMkLst>
            <pc:docMk/>
            <pc:sldMk cId="1125863965" sldId="704"/>
            <ac:picMk id="2" creationId="{3C6D8047-8376-4A2D-9C42-C5A7D39E01CE}"/>
          </ac:picMkLst>
        </pc:picChg>
        <pc:picChg chg="add mod">
          <ac:chgData name="伊健 杜" userId="e69aded81da48593" providerId="LiveId" clId="{2649DFFE-EC20-430C-B5CC-2DB40C805001}" dt="2021-12-03T07:01:32.101" v="343" actId="1076"/>
          <ac:picMkLst>
            <pc:docMk/>
            <pc:sldMk cId="1125863965" sldId="704"/>
            <ac:picMk id="3" creationId="{43F036BC-55BB-4921-BEFB-FE47ED520154}"/>
          </ac:picMkLst>
        </pc:picChg>
        <pc:picChg chg="add mod">
          <ac:chgData name="伊健 杜" userId="e69aded81da48593" providerId="LiveId" clId="{2649DFFE-EC20-430C-B5CC-2DB40C805001}" dt="2021-12-03T07:01:31.534" v="342" actId="1076"/>
          <ac:picMkLst>
            <pc:docMk/>
            <pc:sldMk cId="1125863965" sldId="704"/>
            <ac:picMk id="4" creationId="{40571C1E-531B-4EB4-993A-598FDFBC3F60}"/>
          </ac:picMkLst>
        </pc:picChg>
        <pc:picChg chg="add mod">
          <ac:chgData name="伊健 杜" userId="e69aded81da48593" providerId="LiveId" clId="{2649DFFE-EC20-430C-B5CC-2DB40C805001}" dt="2021-12-03T07:01:30.220" v="340" actId="1076"/>
          <ac:picMkLst>
            <pc:docMk/>
            <pc:sldMk cId="1125863965" sldId="704"/>
            <ac:picMk id="5" creationId="{3B91EB2A-9B8E-4852-9DA7-A69188959C3E}"/>
          </ac:picMkLst>
        </pc:picChg>
        <pc:picChg chg="add mod">
          <ac:chgData name="伊健 杜" userId="e69aded81da48593" providerId="LiveId" clId="{2649DFFE-EC20-430C-B5CC-2DB40C805001}" dt="2021-12-03T07:01:35.219" v="348" actId="1076"/>
          <ac:picMkLst>
            <pc:docMk/>
            <pc:sldMk cId="1125863965" sldId="704"/>
            <ac:picMk id="6" creationId="{047E31B9-CBF4-48F0-BB7B-B9486F1808B2}"/>
          </ac:picMkLst>
        </pc:picChg>
        <pc:picChg chg="add mod">
          <ac:chgData name="伊健 杜" userId="e69aded81da48593" providerId="LiveId" clId="{2649DFFE-EC20-430C-B5CC-2DB40C805001}" dt="2021-12-03T07:01:38.200" v="351" actId="1076"/>
          <ac:picMkLst>
            <pc:docMk/>
            <pc:sldMk cId="1125863965" sldId="704"/>
            <ac:picMk id="7" creationId="{28F0840E-1854-49C4-A0E1-A83117EF5831}"/>
          </ac:picMkLst>
        </pc:picChg>
        <pc:picChg chg="add mod">
          <ac:chgData name="伊健 杜" userId="e69aded81da48593" providerId="LiveId" clId="{2649DFFE-EC20-430C-B5CC-2DB40C805001}" dt="2021-12-03T07:01:35.335" v="349"/>
          <ac:picMkLst>
            <pc:docMk/>
            <pc:sldMk cId="1125863965" sldId="704"/>
            <ac:picMk id="8" creationId="{B84B9808-C2A5-41BA-878E-AD361400D01D}"/>
          </ac:picMkLst>
        </pc:picChg>
      </pc:sldChg>
      <pc:sldChg chg="new">
        <pc:chgData name="伊健 杜" userId="e69aded81da48593" providerId="LiveId" clId="{2649DFFE-EC20-430C-B5CC-2DB40C805001}" dt="2021-12-03T07:33:46.798" v="385" actId="680"/>
        <pc:sldMkLst>
          <pc:docMk/>
          <pc:sldMk cId="1281712308" sldId="705"/>
        </pc:sldMkLst>
      </pc:sldChg>
      <pc:sldChg chg="new del">
        <pc:chgData name="伊健 杜" userId="e69aded81da48593" providerId="LiveId" clId="{2649DFFE-EC20-430C-B5CC-2DB40C805001}" dt="2021-12-03T07:31:41.498" v="383" actId="47"/>
        <pc:sldMkLst>
          <pc:docMk/>
          <pc:sldMk cId="3404711697" sldId="705"/>
        </pc:sldMkLst>
      </pc:sldChg>
      <pc:sldChg chg="delSp modSp add mod ord delAnim modNotes">
        <pc:chgData name="伊健 杜" userId="e69aded81da48593" providerId="LiveId" clId="{2649DFFE-EC20-430C-B5CC-2DB40C805001}" dt="2021-12-03T09:55:53.296" v="485"/>
        <pc:sldMkLst>
          <pc:docMk/>
          <pc:sldMk cId="2975883225" sldId="706"/>
        </pc:sldMkLst>
        <pc:spChg chg="del">
          <ac:chgData name="伊健 杜" userId="e69aded81da48593" providerId="LiveId" clId="{2649DFFE-EC20-430C-B5CC-2DB40C805001}" dt="2021-12-03T07:42:26.172" v="437" actId="478"/>
          <ac:spMkLst>
            <pc:docMk/>
            <pc:sldMk cId="2975883225" sldId="706"/>
            <ac:spMk id="7" creationId="{E9098511-4C1C-4977-8239-9149CB95879B}"/>
          </ac:spMkLst>
        </pc:spChg>
        <pc:spChg chg="del">
          <ac:chgData name="伊健 杜" userId="e69aded81da48593" providerId="LiveId" clId="{2649DFFE-EC20-430C-B5CC-2DB40C805001}" dt="2021-12-03T07:42:26.172" v="437" actId="478"/>
          <ac:spMkLst>
            <pc:docMk/>
            <pc:sldMk cId="2975883225" sldId="706"/>
            <ac:spMk id="8" creationId="{A2C2CB15-61A3-4AE1-96BA-3DD34E345283}"/>
          </ac:spMkLst>
        </pc:spChg>
        <pc:grpChg chg="del">
          <ac:chgData name="伊健 杜" userId="e69aded81da48593" providerId="LiveId" clId="{2649DFFE-EC20-430C-B5CC-2DB40C805001}" dt="2021-12-03T07:42:26.172" v="437" actId="478"/>
          <ac:grpSpMkLst>
            <pc:docMk/>
            <pc:sldMk cId="2975883225" sldId="706"/>
            <ac:grpSpMk id="3" creationId="{F5E49E19-F3E3-4BF7-85EA-567DAFC13BC6}"/>
          </ac:grpSpMkLst>
        </pc:grpChg>
        <pc:picChg chg="mod">
          <ac:chgData name="伊健 杜" userId="e69aded81da48593" providerId="LiveId" clId="{2649DFFE-EC20-430C-B5CC-2DB40C805001}" dt="2021-12-03T07:43:38.528" v="480" actId="1076"/>
          <ac:picMkLst>
            <pc:docMk/>
            <pc:sldMk cId="2975883225" sldId="706"/>
            <ac:picMk id="9" creationId="{1EF62CA8-8577-479F-A23C-013B8C3920DB}"/>
          </ac:picMkLst>
        </pc:picChg>
      </pc:sldChg>
      <pc:sldChg chg="add del">
        <pc:chgData name="伊健 杜" userId="e69aded81da48593" providerId="LiveId" clId="{2649DFFE-EC20-430C-B5CC-2DB40C805001}" dt="2021-12-03T07:37:57.525" v="387" actId="47"/>
        <pc:sldMkLst>
          <pc:docMk/>
          <pc:sldMk cId="4039965919" sldId="706"/>
        </pc:sldMkLst>
      </pc:sldChg>
      <pc:sldChg chg="addSp delSp modSp add mod ord modAnim">
        <pc:chgData name="伊健 杜" userId="e69aded81da48593" providerId="LiveId" clId="{2649DFFE-EC20-430C-B5CC-2DB40C805001}" dt="2021-12-03T07:39:49.094" v="422"/>
        <pc:sldMkLst>
          <pc:docMk/>
          <pc:sldMk cId="1021801785" sldId="707"/>
        </pc:sldMkLst>
        <pc:spChg chg="add mod">
          <ac:chgData name="伊健 杜" userId="e69aded81da48593" providerId="LiveId" clId="{2649DFFE-EC20-430C-B5CC-2DB40C805001}" dt="2021-12-03T07:38:57.852" v="412" actId="1076"/>
          <ac:spMkLst>
            <pc:docMk/>
            <pc:sldMk cId="1021801785" sldId="707"/>
            <ac:spMk id="7" creationId="{6BC11BD2-E31A-4723-9AB3-ACA3E73B28F3}"/>
          </ac:spMkLst>
        </pc:spChg>
        <pc:spChg chg="add mod">
          <ac:chgData name="伊健 杜" userId="e69aded81da48593" providerId="LiveId" clId="{2649DFFE-EC20-430C-B5CC-2DB40C805001}" dt="2021-12-03T07:39:09.501" v="414" actId="1076"/>
          <ac:spMkLst>
            <pc:docMk/>
            <pc:sldMk cId="1021801785" sldId="707"/>
            <ac:spMk id="8" creationId="{3CF5D9AD-C5AB-4C3A-8D24-5F1628017466}"/>
          </ac:spMkLst>
        </pc:spChg>
        <pc:spChg chg="add mod">
          <ac:chgData name="伊健 杜" userId="e69aded81da48593" providerId="LiveId" clId="{2649DFFE-EC20-430C-B5CC-2DB40C805001}" dt="2021-12-03T07:39:41.722" v="421" actId="1076"/>
          <ac:spMkLst>
            <pc:docMk/>
            <pc:sldMk cId="1021801785" sldId="707"/>
            <ac:spMk id="9" creationId="{2E1FD889-EA45-48E0-A43B-60280EB0F538}"/>
          </ac:spMkLst>
        </pc:spChg>
        <pc:picChg chg="mod">
          <ac:chgData name="伊健 杜" userId="e69aded81da48593" providerId="LiveId" clId="{2649DFFE-EC20-430C-B5CC-2DB40C805001}" dt="2021-12-03T07:38:47.367" v="399" actId="1076"/>
          <ac:picMkLst>
            <pc:docMk/>
            <pc:sldMk cId="1021801785" sldId="707"/>
            <ac:picMk id="4" creationId="{00000000-0000-0000-0000-000000000000}"/>
          </ac:picMkLst>
        </pc:picChg>
        <pc:picChg chg="del">
          <ac:chgData name="伊健 杜" userId="e69aded81da48593" providerId="LiveId" clId="{2649DFFE-EC20-430C-B5CC-2DB40C805001}" dt="2021-12-03T07:38:24.907" v="393" actId="478"/>
          <ac:picMkLst>
            <pc:docMk/>
            <pc:sldMk cId="1021801785" sldId="707"/>
            <ac:picMk id="5" creationId="{00000000-0000-0000-0000-000000000000}"/>
          </ac:picMkLst>
        </pc:picChg>
        <pc:picChg chg="del mod">
          <ac:chgData name="伊健 杜" userId="e69aded81da48593" providerId="LiveId" clId="{2649DFFE-EC20-430C-B5CC-2DB40C805001}" dt="2021-12-03T07:38:24.907" v="393" actId="478"/>
          <ac:picMkLst>
            <pc:docMk/>
            <pc:sldMk cId="1021801785" sldId="707"/>
            <ac:picMk id="6" creationId="{00000000-0000-0000-0000-000000000000}"/>
          </ac:picMkLst>
        </pc:picChg>
      </pc:sldChg>
      <pc:sldChg chg="add del">
        <pc:chgData name="伊健 杜" userId="e69aded81da48593" providerId="LiveId" clId="{2649DFFE-EC20-430C-B5CC-2DB40C805001}" dt="2021-12-03T07:37:57.525" v="387" actId="47"/>
        <pc:sldMkLst>
          <pc:docMk/>
          <pc:sldMk cId="1127279228" sldId="707"/>
        </pc:sldMkLst>
      </pc:sldChg>
      <pc:sldChg chg="add del">
        <pc:chgData name="伊健 杜" userId="e69aded81da48593" providerId="LiveId" clId="{2649DFFE-EC20-430C-B5CC-2DB40C805001}" dt="2021-12-03T07:38:36.977" v="398"/>
        <pc:sldMkLst>
          <pc:docMk/>
          <pc:sldMk cId="908620645" sldId="708"/>
        </pc:sldMkLst>
      </pc:sldChg>
      <pc:sldChg chg="delSp modSp add del mod">
        <pc:chgData name="伊健 杜" userId="e69aded81da48593" providerId="LiveId" clId="{2649DFFE-EC20-430C-B5CC-2DB40C805001}" dt="2021-12-03T07:40:14.456" v="430" actId="47"/>
        <pc:sldMkLst>
          <pc:docMk/>
          <pc:sldMk cId="2531230451" sldId="708"/>
        </pc:sldMkLst>
        <pc:picChg chg="mod">
          <ac:chgData name="伊健 杜" userId="e69aded81da48593" providerId="LiveId" clId="{2649DFFE-EC20-430C-B5CC-2DB40C805001}" dt="2021-12-03T07:40:12.617" v="429" actId="1076"/>
          <ac:picMkLst>
            <pc:docMk/>
            <pc:sldMk cId="2531230451" sldId="708"/>
            <ac:picMk id="3" creationId="{00000000-0000-0000-0000-000000000000}"/>
          </ac:picMkLst>
        </pc:picChg>
        <pc:picChg chg="del">
          <ac:chgData name="伊健 杜" userId="e69aded81da48593" providerId="LiveId" clId="{2649DFFE-EC20-430C-B5CC-2DB40C805001}" dt="2021-12-03T07:40:02.559" v="424" actId="478"/>
          <ac:picMkLst>
            <pc:docMk/>
            <pc:sldMk cId="2531230451" sldId="708"/>
            <ac:picMk id="5" creationId="{00000000-0000-0000-0000-000000000000}"/>
          </ac:picMkLst>
        </pc:picChg>
      </pc:sldChg>
    </pc:docChg>
  </pc:docChgLst>
  <pc:docChgLst>
    <pc:chgData name="伊健 杜" userId="e69aded81da48593" providerId="LiveId" clId="{6726B2CD-3767-4EA2-BFAB-2CDE101A591F}"/>
    <pc:docChg chg="undo custSel addSld delSld modSld sldOrd modSection">
      <pc:chgData name="伊健 杜" userId="e69aded81da48593" providerId="LiveId" clId="{6726B2CD-3767-4EA2-BFAB-2CDE101A591F}" dt="2022-09-21T13:55:34.798" v="3904"/>
      <pc:docMkLst>
        <pc:docMk/>
      </pc:docMkLst>
      <pc:sldChg chg="modSp mod">
        <pc:chgData name="伊健 杜" userId="e69aded81da48593" providerId="LiveId" clId="{6726B2CD-3767-4EA2-BFAB-2CDE101A591F}" dt="2022-09-20T03:46:35.601" v="3" actId="20577"/>
        <pc:sldMkLst>
          <pc:docMk/>
          <pc:sldMk cId="3180688205" sldId="256"/>
        </pc:sldMkLst>
        <pc:spChg chg="mod">
          <ac:chgData name="伊健 杜" userId="e69aded81da48593" providerId="LiveId" clId="{6726B2CD-3767-4EA2-BFAB-2CDE101A591F}" dt="2022-09-20T03:46:35.601" v="3" actId="20577"/>
          <ac:spMkLst>
            <pc:docMk/>
            <pc:sldMk cId="3180688205" sldId="256"/>
            <ac:spMk id="2" creationId="{1F01E9DD-2818-4BD0-9996-984FE0985E67}"/>
          </ac:spMkLst>
        </pc:spChg>
      </pc:sldChg>
      <pc:sldChg chg="addSp modSp add mod">
        <pc:chgData name="伊健 杜" userId="e69aded81da48593" providerId="LiveId" clId="{6726B2CD-3767-4EA2-BFAB-2CDE101A591F}" dt="2022-09-20T13:27:59.057" v="3903"/>
        <pc:sldMkLst>
          <pc:docMk/>
          <pc:sldMk cId="2559525265" sldId="565"/>
        </pc:sldMkLst>
        <pc:spChg chg="add mod">
          <ac:chgData name="伊健 杜" userId="e69aded81da48593" providerId="LiveId" clId="{6726B2CD-3767-4EA2-BFAB-2CDE101A591F}" dt="2022-09-20T13:27:59.057" v="3903"/>
          <ac:spMkLst>
            <pc:docMk/>
            <pc:sldMk cId="2559525265" sldId="565"/>
            <ac:spMk id="2" creationId="{3B4D7DD2-A19C-C6F0-3341-DA4A8A310B77}"/>
          </ac:spMkLst>
        </pc:spChg>
        <pc:spChg chg="mod">
          <ac:chgData name="伊健 杜" userId="e69aded81da48593" providerId="LiveId" clId="{6726B2CD-3767-4EA2-BFAB-2CDE101A591F}" dt="2022-09-20T10:21:35.084" v="1175" actId="20577"/>
          <ac:spMkLst>
            <pc:docMk/>
            <pc:sldMk cId="2559525265" sldId="565"/>
            <ac:spMk id="4" creationId="{AB10C4C4-8897-5FCF-88D7-880418BECCE3}"/>
          </ac:spMkLst>
        </pc:spChg>
      </pc:sldChg>
      <pc:sldChg chg="modSp add mod">
        <pc:chgData name="伊健 杜" userId="e69aded81da48593" providerId="LiveId" clId="{6726B2CD-3767-4EA2-BFAB-2CDE101A591F}" dt="2022-09-20T10:21:37.835" v="1176" actId="20577"/>
        <pc:sldMkLst>
          <pc:docMk/>
          <pc:sldMk cId="854064981" sldId="614"/>
        </pc:sldMkLst>
        <pc:spChg chg="mod">
          <ac:chgData name="伊健 杜" userId="e69aded81da48593" providerId="LiveId" clId="{6726B2CD-3767-4EA2-BFAB-2CDE101A591F}" dt="2022-09-20T10:21:37.835" v="1176" actId="20577"/>
          <ac:spMkLst>
            <pc:docMk/>
            <pc:sldMk cId="854064981" sldId="614"/>
            <ac:spMk id="2" creationId="{1BA47C04-337D-D94C-3AB9-10A38D04FDA7}"/>
          </ac:spMkLst>
        </pc:spChg>
      </pc:sldChg>
      <pc:sldChg chg="addSp delSp add">
        <pc:chgData name="伊健 杜" userId="e69aded81da48593" providerId="LiveId" clId="{6726B2CD-3767-4EA2-BFAB-2CDE101A591F}" dt="2022-09-20T05:01:19.526" v="398"/>
        <pc:sldMkLst>
          <pc:docMk/>
          <pc:sldMk cId="2347165635" sldId="616"/>
        </pc:sldMkLst>
        <pc:picChg chg="add del">
          <ac:chgData name="伊健 杜" userId="e69aded81da48593" providerId="LiveId" clId="{6726B2CD-3767-4EA2-BFAB-2CDE101A591F}" dt="2022-09-20T05:01:19.526" v="398"/>
          <ac:picMkLst>
            <pc:docMk/>
            <pc:sldMk cId="2347165635" sldId="616"/>
            <ac:picMk id="3074" creationId="{B3353024-2EEF-D742-5B81-9EE316D683B4}"/>
          </ac:picMkLst>
        </pc:picChg>
      </pc:sldChg>
      <pc:sldChg chg="addSp delSp modSp mod">
        <pc:chgData name="伊健 杜" userId="e69aded81da48593" providerId="LiveId" clId="{6726B2CD-3767-4EA2-BFAB-2CDE101A591F}" dt="2022-09-20T03:51:20.909" v="30" actId="122"/>
        <pc:sldMkLst>
          <pc:docMk/>
          <pc:sldMk cId="1448130752" sldId="678"/>
        </pc:sldMkLst>
        <pc:spChg chg="mod">
          <ac:chgData name="伊健 杜" userId="e69aded81da48593" providerId="LiveId" clId="{6726B2CD-3767-4EA2-BFAB-2CDE101A591F}" dt="2022-09-20T03:51:20.909" v="30" actId="122"/>
          <ac:spMkLst>
            <pc:docMk/>
            <pc:sldMk cId="1448130752" sldId="678"/>
            <ac:spMk id="2" creationId="{81F4B079-5182-7332-4978-966F1AEEF4D2}"/>
          </ac:spMkLst>
        </pc:spChg>
        <pc:spChg chg="del">
          <ac:chgData name="伊健 杜" userId="e69aded81da48593" providerId="LiveId" clId="{6726B2CD-3767-4EA2-BFAB-2CDE101A591F}" dt="2022-09-20T03:51:05.313" v="9" actId="478"/>
          <ac:spMkLst>
            <pc:docMk/>
            <pc:sldMk cId="1448130752" sldId="678"/>
            <ac:spMk id="4" creationId="{CFC1CF28-580E-2280-640A-ADB8853307E7}"/>
          </ac:spMkLst>
        </pc:spChg>
        <pc:graphicFrameChg chg="add del mod">
          <ac:chgData name="伊健 杜" userId="e69aded81da48593" providerId="LiveId" clId="{6726B2CD-3767-4EA2-BFAB-2CDE101A591F}" dt="2022-09-20T03:51:03.470" v="7" actId="478"/>
          <ac:graphicFrameMkLst>
            <pc:docMk/>
            <pc:sldMk cId="1448130752" sldId="678"/>
            <ac:graphicFrameMk id="5" creationId="{3C62F251-B102-006E-5373-595E84451586}"/>
          </ac:graphicFrameMkLst>
        </pc:graphicFrameChg>
        <pc:picChg chg="del">
          <ac:chgData name="伊健 杜" userId="e69aded81da48593" providerId="LiveId" clId="{6726B2CD-3767-4EA2-BFAB-2CDE101A591F}" dt="2022-09-20T03:51:04.024" v="8" actId="478"/>
          <ac:picMkLst>
            <pc:docMk/>
            <pc:sldMk cId="1448130752" sldId="678"/>
            <ac:picMk id="3" creationId="{EC17266E-9852-E733-BBF8-522CCF291690}"/>
          </ac:picMkLst>
        </pc:picChg>
      </pc:sldChg>
      <pc:sldChg chg="del">
        <pc:chgData name="伊健 杜" userId="e69aded81da48593" providerId="LiveId" clId="{6726B2CD-3767-4EA2-BFAB-2CDE101A591F}" dt="2022-09-20T04:37:36.516" v="176" actId="47"/>
        <pc:sldMkLst>
          <pc:docMk/>
          <pc:sldMk cId="2915391975" sldId="716"/>
        </pc:sldMkLst>
      </pc:sldChg>
      <pc:sldChg chg="del">
        <pc:chgData name="伊健 杜" userId="e69aded81da48593" providerId="LiveId" clId="{6726B2CD-3767-4EA2-BFAB-2CDE101A591F}" dt="2022-09-20T04:37:36.516" v="176" actId="47"/>
        <pc:sldMkLst>
          <pc:docMk/>
          <pc:sldMk cId="4064801396" sldId="719"/>
        </pc:sldMkLst>
      </pc:sldChg>
      <pc:sldChg chg="del">
        <pc:chgData name="伊健 杜" userId="e69aded81da48593" providerId="LiveId" clId="{6726B2CD-3767-4EA2-BFAB-2CDE101A591F}" dt="2022-09-20T04:37:36.516" v="176" actId="47"/>
        <pc:sldMkLst>
          <pc:docMk/>
          <pc:sldMk cId="2885617831" sldId="721"/>
        </pc:sldMkLst>
      </pc:sldChg>
      <pc:sldChg chg="del">
        <pc:chgData name="伊健 杜" userId="e69aded81da48593" providerId="LiveId" clId="{6726B2CD-3767-4EA2-BFAB-2CDE101A591F}" dt="2022-09-20T04:37:17.341" v="171" actId="47"/>
        <pc:sldMkLst>
          <pc:docMk/>
          <pc:sldMk cId="1194265295" sldId="724"/>
        </pc:sldMkLst>
      </pc:sldChg>
      <pc:sldChg chg="del">
        <pc:chgData name="伊健 杜" userId="e69aded81da48593" providerId="LiveId" clId="{6726B2CD-3767-4EA2-BFAB-2CDE101A591F}" dt="2022-09-20T04:37:36.516" v="176" actId="47"/>
        <pc:sldMkLst>
          <pc:docMk/>
          <pc:sldMk cId="1036083878" sldId="725"/>
        </pc:sldMkLst>
      </pc:sldChg>
      <pc:sldChg chg="del">
        <pc:chgData name="伊健 杜" userId="e69aded81da48593" providerId="LiveId" clId="{6726B2CD-3767-4EA2-BFAB-2CDE101A591F}" dt="2022-09-20T04:37:36.516" v="176" actId="47"/>
        <pc:sldMkLst>
          <pc:docMk/>
          <pc:sldMk cId="3957411417" sldId="726"/>
        </pc:sldMkLst>
      </pc:sldChg>
      <pc:sldChg chg="del">
        <pc:chgData name="伊健 杜" userId="e69aded81da48593" providerId="LiveId" clId="{6726B2CD-3767-4EA2-BFAB-2CDE101A591F}" dt="2022-09-20T04:37:36.516" v="176" actId="47"/>
        <pc:sldMkLst>
          <pc:docMk/>
          <pc:sldMk cId="3300226988" sldId="727"/>
        </pc:sldMkLst>
      </pc:sldChg>
      <pc:sldChg chg="del">
        <pc:chgData name="伊健 杜" userId="e69aded81da48593" providerId="LiveId" clId="{6726B2CD-3767-4EA2-BFAB-2CDE101A591F}" dt="2022-09-20T04:37:36.516" v="176" actId="47"/>
        <pc:sldMkLst>
          <pc:docMk/>
          <pc:sldMk cId="1310106741" sldId="728"/>
        </pc:sldMkLst>
      </pc:sldChg>
      <pc:sldChg chg="del">
        <pc:chgData name="伊健 杜" userId="e69aded81da48593" providerId="LiveId" clId="{6726B2CD-3767-4EA2-BFAB-2CDE101A591F}" dt="2022-09-20T04:37:36.516" v="176" actId="47"/>
        <pc:sldMkLst>
          <pc:docMk/>
          <pc:sldMk cId="3554918669" sldId="730"/>
        </pc:sldMkLst>
      </pc:sldChg>
      <pc:sldChg chg="del">
        <pc:chgData name="伊健 杜" userId="e69aded81da48593" providerId="LiveId" clId="{6726B2CD-3767-4EA2-BFAB-2CDE101A591F}" dt="2022-09-20T04:37:36.516" v="176" actId="47"/>
        <pc:sldMkLst>
          <pc:docMk/>
          <pc:sldMk cId="1664505081" sldId="731"/>
        </pc:sldMkLst>
      </pc:sldChg>
      <pc:sldChg chg="del">
        <pc:chgData name="伊健 杜" userId="e69aded81da48593" providerId="LiveId" clId="{6726B2CD-3767-4EA2-BFAB-2CDE101A591F}" dt="2022-09-20T04:37:36.516" v="176" actId="47"/>
        <pc:sldMkLst>
          <pc:docMk/>
          <pc:sldMk cId="2054765175" sldId="733"/>
        </pc:sldMkLst>
      </pc:sldChg>
      <pc:sldChg chg="del">
        <pc:chgData name="伊健 杜" userId="e69aded81da48593" providerId="LiveId" clId="{6726B2CD-3767-4EA2-BFAB-2CDE101A591F}" dt="2022-09-20T04:37:36.516" v="176" actId="47"/>
        <pc:sldMkLst>
          <pc:docMk/>
          <pc:sldMk cId="590472421" sldId="734"/>
        </pc:sldMkLst>
      </pc:sldChg>
      <pc:sldChg chg="del">
        <pc:chgData name="伊健 杜" userId="e69aded81da48593" providerId="LiveId" clId="{6726B2CD-3767-4EA2-BFAB-2CDE101A591F}" dt="2022-09-20T04:37:36.516" v="176" actId="47"/>
        <pc:sldMkLst>
          <pc:docMk/>
          <pc:sldMk cId="1215875308" sldId="735"/>
        </pc:sldMkLst>
      </pc:sldChg>
      <pc:sldChg chg="del">
        <pc:chgData name="伊健 杜" userId="e69aded81da48593" providerId="LiveId" clId="{6726B2CD-3767-4EA2-BFAB-2CDE101A591F}" dt="2022-09-20T04:37:36.516" v="176" actId="47"/>
        <pc:sldMkLst>
          <pc:docMk/>
          <pc:sldMk cId="2136895532" sldId="736"/>
        </pc:sldMkLst>
      </pc:sldChg>
      <pc:sldChg chg="del">
        <pc:chgData name="伊健 杜" userId="e69aded81da48593" providerId="LiveId" clId="{6726B2CD-3767-4EA2-BFAB-2CDE101A591F}" dt="2022-09-20T04:37:36.516" v="176" actId="47"/>
        <pc:sldMkLst>
          <pc:docMk/>
          <pc:sldMk cId="40469609" sldId="737"/>
        </pc:sldMkLst>
      </pc:sldChg>
      <pc:sldChg chg="del">
        <pc:chgData name="伊健 杜" userId="e69aded81da48593" providerId="LiveId" clId="{6726B2CD-3767-4EA2-BFAB-2CDE101A591F}" dt="2022-09-20T04:37:36.516" v="176" actId="47"/>
        <pc:sldMkLst>
          <pc:docMk/>
          <pc:sldMk cId="828449175" sldId="738"/>
        </pc:sldMkLst>
      </pc:sldChg>
      <pc:sldChg chg="del">
        <pc:chgData name="伊健 杜" userId="e69aded81da48593" providerId="LiveId" clId="{6726B2CD-3767-4EA2-BFAB-2CDE101A591F}" dt="2022-09-20T04:37:36.516" v="176" actId="47"/>
        <pc:sldMkLst>
          <pc:docMk/>
          <pc:sldMk cId="2245249291" sldId="739"/>
        </pc:sldMkLst>
      </pc:sldChg>
      <pc:sldChg chg="del">
        <pc:chgData name="伊健 杜" userId="e69aded81da48593" providerId="LiveId" clId="{6726B2CD-3767-4EA2-BFAB-2CDE101A591F}" dt="2022-09-20T04:37:36.516" v="176" actId="47"/>
        <pc:sldMkLst>
          <pc:docMk/>
          <pc:sldMk cId="3223159935" sldId="740"/>
        </pc:sldMkLst>
      </pc:sldChg>
      <pc:sldChg chg="del">
        <pc:chgData name="伊健 杜" userId="e69aded81da48593" providerId="LiveId" clId="{6726B2CD-3767-4EA2-BFAB-2CDE101A591F}" dt="2022-09-20T04:37:36.516" v="176" actId="47"/>
        <pc:sldMkLst>
          <pc:docMk/>
          <pc:sldMk cId="1162303534" sldId="741"/>
        </pc:sldMkLst>
      </pc:sldChg>
      <pc:sldChg chg="del">
        <pc:chgData name="伊健 杜" userId="e69aded81da48593" providerId="LiveId" clId="{6726B2CD-3767-4EA2-BFAB-2CDE101A591F}" dt="2022-09-20T04:37:36.516" v="176" actId="47"/>
        <pc:sldMkLst>
          <pc:docMk/>
          <pc:sldMk cId="3383418979" sldId="742"/>
        </pc:sldMkLst>
      </pc:sldChg>
      <pc:sldChg chg="del">
        <pc:chgData name="伊健 杜" userId="e69aded81da48593" providerId="LiveId" clId="{6726B2CD-3767-4EA2-BFAB-2CDE101A591F}" dt="2022-09-20T04:37:36.516" v="176" actId="47"/>
        <pc:sldMkLst>
          <pc:docMk/>
          <pc:sldMk cId="3527277130" sldId="743"/>
        </pc:sldMkLst>
      </pc:sldChg>
      <pc:sldChg chg="del">
        <pc:chgData name="伊健 杜" userId="e69aded81da48593" providerId="LiveId" clId="{6726B2CD-3767-4EA2-BFAB-2CDE101A591F}" dt="2022-09-20T04:37:36.516" v="176" actId="47"/>
        <pc:sldMkLst>
          <pc:docMk/>
          <pc:sldMk cId="2670237570" sldId="744"/>
        </pc:sldMkLst>
      </pc:sldChg>
      <pc:sldChg chg="del">
        <pc:chgData name="伊健 杜" userId="e69aded81da48593" providerId="LiveId" clId="{6726B2CD-3767-4EA2-BFAB-2CDE101A591F}" dt="2022-09-20T04:37:36.516" v="176" actId="47"/>
        <pc:sldMkLst>
          <pc:docMk/>
          <pc:sldMk cId="927288209" sldId="745"/>
        </pc:sldMkLst>
      </pc:sldChg>
      <pc:sldChg chg="del">
        <pc:chgData name="伊健 杜" userId="e69aded81da48593" providerId="LiveId" clId="{6726B2CD-3767-4EA2-BFAB-2CDE101A591F}" dt="2022-09-20T04:37:36.516" v="176" actId="47"/>
        <pc:sldMkLst>
          <pc:docMk/>
          <pc:sldMk cId="1339705422" sldId="746"/>
        </pc:sldMkLst>
      </pc:sldChg>
      <pc:sldChg chg="del">
        <pc:chgData name="伊健 杜" userId="e69aded81da48593" providerId="LiveId" clId="{6726B2CD-3767-4EA2-BFAB-2CDE101A591F}" dt="2022-09-20T04:37:36.516" v="176" actId="47"/>
        <pc:sldMkLst>
          <pc:docMk/>
          <pc:sldMk cId="1267951317" sldId="747"/>
        </pc:sldMkLst>
      </pc:sldChg>
      <pc:sldChg chg="del">
        <pc:chgData name="伊健 杜" userId="e69aded81da48593" providerId="LiveId" clId="{6726B2CD-3767-4EA2-BFAB-2CDE101A591F}" dt="2022-09-20T04:37:36.516" v="176" actId="47"/>
        <pc:sldMkLst>
          <pc:docMk/>
          <pc:sldMk cId="442628335" sldId="748"/>
        </pc:sldMkLst>
      </pc:sldChg>
      <pc:sldChg chg="del">
        <pc:chgData name="伊健 杜" userId="e69aded81da48593" providerId="LiveId" clId="{6726B2CD-3767-4EA2-BFAB-2CDE101A591F}" dt="2022-09-20T04:37:36.516" v="176" actId="47"/>
        <pc:sldMkLst>
          <pc:docMk/>
          <pc:sldMk cId="3018255651" sldId="749"/>
        </pc:sldMkLst>
      </pc:sldChg>
      <pc:sldChg chg="del">
        <pc:chgData name="伊健 杜" userId="e69aded81da48593" providerId="LiveId" clId="{6726B2CD-3767-4EA2-BFAB-2CDE101A591F}" dt="2022-09-20T04:37:36.516" v="176" actId="47"/>
        <pc:sldMkLst>
          <pc:docMk/>
          <pc:sldMk cId="3047077294" sldId="751"/>
        </pc:sldMkLst>
      </pc:sldChg>
      <pc:sldChg chg="add del">
        <pc:chgData name="伊健 杜" userId="e69aded81da48593" providerId="LiveId" clId="{6726B2CD-3767-4EA2-BFAB-2CDE101A591F}" dt="2022-09-21T13:55:34.798" v="3904"/>
        <pc:sldMkLst>
          <pc:docMk/>
          <pc:sldMk cId="4121900207" sldId="752"/>
        </pc:sldMkLst>
      </pc:sldChg>
      <pc:sldChg chg="del">
        <pc:chgData name="伊健 杜" userId="e69aded81da48593" providerId="LiveId" clId="{6726B2CD-3767-4EA2-BFAB-2CDE101A591F}" dt="2022-09-20T04:37:36.516" v="176" actId="47"/>
        <pc:sldMkLst>
          <pc:docMk/>
          <pc:sldMk cId="1409514041" sldId="753"/>
        </pc:sldMkLst>
      </pc:sldChg>
      <pc:sldChg chg="del">
        <pc:chgData name="伊健 杜" userId="e69aded81da48593" providerId="LiveId" clId="{6726B2CD-3767-4EA2-BFAB-2CDE101A591F}" dt="2022-09-20T04:37:36.516" v="176" actId="47"/>
        <pc:sldMkLst>
          <pc:docMk/>
          <pc:sldMk cId="544494971" sldId="754"/>
        </pc:sldMkLst>
      </pc:sldChg>
      <pc:sldChg chg="del">
        <pc:chgData name="伊健 杜" userId="e69aded81da48593" providerId="LiveId" clId="{6726B2CD-3767-4EA2-BFAB-2CDE101A591F}" dt="2022-09-20T04:37:36.516" v="176" actId="47"/>
        <pc:sldMkLst>
          <pc:docMk/>
          <pc:sldMk cId="3139524613" sldId="755"/>
        </pc:sldMkLst>
      </pc:sldChg>
      <pc:sldChg chg="del">
        <pc:chgData name="伊健 杜" userId="e69aded81da48593" providerId="LiveId" clId="{6726B2CD-3767-4EA2-BFAB-2CDE101A591F}" dt="2022-09-20T04:37:36.516" v="176" actId="47"/>
        <pc:sldMkLst>
          <pc:docMk/>
          <pc:sldMk cId="1798545831" sldId="756"/>
        </pc:sldMkLst>
      </pc:sldChg>
      <pc:sldChg chg="del">
        <pc:chgData name="伊健 杜" userId="e69aded81da48593" providerId="LiveId" clId="{6726B2CD-3767-4EA2-BFAB-2CDE101A591F}" dt="2022-09-20T04:37:36.516" v="176" actId="47"/>
        <pc:sldMkLst>
          <pc:docMk/>
          <pc:sldMk cId="1133108660" sldId="757"/>
        </pc:sldMkLst>
      </pc:sldChg>
      <pc:sldChg chg="del">
        <pc:chgData name="伊健 杜" userId="e69aded81da48593" providerId="LiveId" clId="{6726B2CD-3767-4EA2-BFAB-2CDE101A591F}" dt="2022-09-20T04:37:36.516" v="176" actId="47"/>
        <pc:sldMkLst>
          <pc:docMk/>
          <pc:sldMk cId="3085996134" sldId="758"/>
        </pc:sldMkLst>
      </pc:sldChg>
      <pc:sldChg chg="del">
        <pc:chgData name="伊健 杜" userId="e69aded81da48593" providerId="LiveId" clId="{6726B2CD-3767-4EA2-BFAB-2CDE101A591F}" dt="2022-09-20T04:37:36.516" v="176" actId="47"/>
        <pc:sldMkLst>
          <pc:docMk/>
          <pc:sldMk cId="2203659382" sldId="759"/>
        </pc:sldMkLst>
      </pc:sldChg>
      <pc:sldChg chg="del">
        <pc:chgData name="伊健 杜" userId="e69aded81da48593" providerId="LiveId" clId="{6726B2CD-3767-4EA2-BFAB-2CDE101A591F}" dt="2022-09-20T04:37:36.516" v="176" actId="47"/>
        <pc:sldMkLst>
          <pc:docMk/>
          <pc:sldMk cId="1834338229" sldId="760"/>
        </pc:sldMkLst>
      </pc:sldChg>
      <pc:sldChg chg="del">
        <pc:chgData name="伊健 杜" userId="e69aded81da48593" providerId="LiveId" clId="{6726B2CD-3767-4EA2-BFAB-2CDE101A591F}" dt="2022-09-20T04:37:36.516" v="176" actId="47"/>
        <pc:sldMkLst>
          <pc:docMk/>
          <pc:sldMk cId="4133105058" sldId="762"/>
        </pc:sldMkLst>
      </pc:sldChg>
      <pc:sldChg chg="del">
        <pc:chgData name="伊健 杜" userId="e69aded81da48593" providerId="LiveId" clId="{6726B2CD-3767-4EA2-BFAB-2CDE101A591F}" dt="2022-09-20T04:37:36.516" v="176" actId="47"/>
        <pc:sldMkLst>
          <pc:docMk/>
          <pc:sldMk cId="4105244126" sldId="763"/>
        </pc:sldMkLst>
      </pc:sldChg>
      <pc:sldChg chg="del">
        <pc:chgData name="伊健 杜" userId="e69aded81da48593" providerId="LiveId" clId="{6726B2CD-3767-4EA2-BFAB-2CDE101A591F}" dt="2022-09-20T04:37:36.516" v="176" actId="47"/>
        <pc:sldMkLst>
          <pc:docMk/>
          <pc:sldMk cId="3734600097" sldId="765"/>
        </pc:sldMkLst>
      </pc:sldChg>
      <pc:sldChg chg="del">
        <pc:chgData name="伊健 杜" userId="e69aded81da48593" providerId="LiveId" clId="{6726B2CD-3767-4EA2-BFAB-2CDE101A591F}" dt="2022-09-20T04:37:36.516" v="176" actId="47"/>
        <pc:sldMkLst>
          <pc:docMk/>
          <pc:sldMk cId="1414370986" sldId="766"/>
        </pc:sldMkLst>
      </pc:sldChg>
      <pc:sldChg chg="del">
        <pc:chgData name="伊健 杜" userId="e69aded81da48593" providerId="LiveId" clId="{6726B2CD-3767-4EA2-BFAB-2CDE101A591F}" dt="2022-09-20T04:37:36.516" v="176" actId="47"/>
        <pc:sldMkLst>
          <pc:docMk/>
          <pc:sldMk cId="3217746283" sldId="767"/>
        </pc:sldMkLst>
      </pc:sldChg>
      <pc:sldChg chg="delSp modSp add del mod">
        <pc:chgData name="伊健 杜" userId="e69aded81da48593" providerId="LiveId" clId="{6726B2CD-3767-4EA2-BFAB-2CDE101A591F}" dt="2022-09-20T04:53:34.738" v="303" actId="47"/>
        <pc:sldMkLst>
          <pc:docMk/>
          <pc:sldMk cId="1721269898" sldId="768"/>
        </pc:sldMkLst>
        <pc:spChg chg="mod">
          <ac:chgData name="伊健 杜" userId="e69aded81da48593" providerId="LiveId" clId="{6726B2CD-3767-4EA2-BFAB-2CDE101A591F}" dt="2022-09-20T04:37:08.698" v="168" actId="20577"/>
          <ac:spMkLst>
            <pc:docMk/>
            <pc:sldMk cId="1721269898" sldId="768"/>
            <ac:spMk id="2" creationId="{81F4B079-5182-7332-4978-966F1AEEF4D2}"/>
          </ac:spMkLst>
        </pc:spChg>
        <pc:graphicFrameChg chg="del">
          <ac:chgData name="伊健 杜" userId="e69aded81da48593" providerId="LiveId" clId="{6726B2CD-3767-4EA2-BFAB-2CDE101A591F}" dt="2022-09-20T03:50:58.669" v="6" actId="478"/>
          <ac:graphicFrameMkLst>
            <pc:docMk/>
            <pc:sldMk cId="1721269898" sldId="768"/>
            <ac:graphicFrameMk id="5" creationId="{3C62F251-B102-006E-5373-595E84451586}"/>
          </ac:graphicFrameMkLst>
        </pc:graphicFrameChg>
        <pc:picChg chg="del">
          <ac:chgData name="伊健 杜" userId="e69aded81da48593" providerId="LiveId" clId="{6726B2CD-3767-4EA2-BFAB-2CDE101A591F}" dt="2022-09-20T04:37:23.978" v="174" actId="478"/>
          <ac:picMkLst>
            <pc:docMk/>
            <pc:sldMk cId="1721269898" sldId="768"/>
            <ac:picMk id="3" creationId="{EC17266E-9852-E733-BBF8-522CCF291690}"/>
          </ac:picMkLst>
        </pc:picChg>
      </pc:sldChg>
      <pc:sldChg chg="modSp add mod">
        <pc:chgData name="伊健 杜" userId="e69aded81da48593" providerId="LiveId" clId="{6726B2CD-3767-4EA2-BFAB-2CDE101A591F}" dt="2022-09-20T13:27:59.057" v="3903"/>
        <pc:sldMkLst>
          <pc:docMk/>
          <pc:sldMk cId="1975974575" sldId="769"/>
        </pc:sldMkLst>
        <pc:spChg chg="mod">
          <ac:chgData name="伊健 杜" userId="e69aded81da48593" providerId="LiveId" clId="{6726B2CD-3767-4EA2-BFAB-2CDE101A591F}" dt="2022-09-20T13:27:59.057" v="3903"/>
          <ac:spMkLst>
            <pc:docMk/>
            <pc:sldMk cId="1975974575" sldId="769"/>
            <ac:spMk id="2" creationId="{81F4B079-5182-7332-4978-966F1AEEF4D2}"/>
          </ac:spMkLst>
        </pc:spChg>
      </pc:sldChg>
      <pc:sldChg chg="delSp add del">
        <pc:chgData name="伊健 杜" userId="e69aded81da48593" providerId="LiveId" clId="{6726B2CD-3767-4EA2-BFAB-2CDE101A591F}" dt="2022-09-20T04:53:34.738" v="303" actId="47"/>
        <pc:sldMkLst>
          <pc:docMk/>
          <pc:sldMk cId="3575801858" sldId="770"/>
        </pc:sldMkLst>
        <pc:picChg chg="del">
          <ac:chgData name="伊健 杜" userId="e69aded81da48593" providerId="LiveId" clId="{6726B2CD-3767-4EA2-BFAB-2CDE101A591F}" dt="2022-09-20T04:37:22.774" v="173" actId="478"/>
          <ac:picMkLst>
            <pc:docMk/>
            <pc:sldMk cId="3575801858" sldId="770"/>
            <ac:picMk id="3" creationId="{EC17266E-9852-E733-BBF8-522CCF291690}"/>
          </ac:picMkLst>
        </pc:picChg>
      </pc:sldChg>
      <pc:sldChg chg="addSp delSp modSp add del">
        <pc:chgData name="伊健 杜" userId="e69aded81da48593" providerId="LiveId" clId="{6726B2CD-3767-4EA2-BFAB-2CDE101A591F}" dt="2022-09-20T04:53:34.738" v="303" actId="47"/>
        <pc:sldMkLst>
          <pc:docMk/>
          <pc:sldMk cId="3124291217" sldId="771"/>
        </pc:sldMkLst>
        <pc:spChg chg="del">
          <ac:chgData name="伊健 杜" userId="e69aded81da48593" providerId="LiveId" clId="{6726B2CD-3767-4EA2-BFAB-2CDE101A591F}" dt="2022-09-20T04:37:21.172" v="172" actId="478"/>
          <ac:spMkLst>
            <pc:docMk/>
            <pc:sldMk cId="3124291217" sldId="771"/>
            <ac:spMk id="4" creationId="{CFC1CF28-580E-2280-640A-ADB8853307E7}"/>
          </ac:spMkLst>
        </pc:spChg>
        <pc:spChg chg="add mod">
          <ac:chgData name="伊健 杜" userId="e69aded81da48593" providerId="LiveId" clId="{6726B2CD-3767-4EA2-BFAB-2CDE101A591F}" dt="2022-09-20T04:37:26.649" v="175"/>
          <ac:spMkLst>
            <pc:docMk/>
            <pc:sldMk cId="3124291217" sldId="771"/>
            <ac:spMk id="5" creationId="{E5FBA462-DC4E-E763-4177-36EAFDEC9FAB}"/>
          </ac:spMkLst>
        </pc:spChg>
        <pc:picChg chg="del">
          <ac:chgData name="伊健 杜" userId="e69aded81da48593" providerId="LiveId" clId="{6726B2CD-3767-4EA2-BFAB-2CDE101A591F}" dt="2022-09-20T04:37:21.172" v="172" actId="478"/>
          <ac:picMkLst>
            <pc:docMk/>
            <pc:sldMk cId="3124291217" sldId="771"/>
            <ac:picMk id="3" creationId="{EC17266E-9852-E733-BBF8-522CCF291690}"/>
          </ac:picMkLst>
        </pc:picChg>
      </pc:sldChg>
      <pc:sldChg chg="addSp modSp add mod">
        <pc:chgData name="伊健 杜" userId="e69aded81da48593" providerId="LiveId" clId="{6726B2CD-3767-4EA2-BFAB-2CDE101A591F}" dt="2022-09-20T13:27:59.057" v="3903"/>
        <pc:sldMkLst>
          <pc:docMk/>
          <pc:sldMk cId="3517469593" sldId="772"/>
        </pc:sldMkLst>
        <pc:spChg chg="mod">
          <ac:chgData name="伊健 杜" userId="e69aded81da48593" providerId="LiveId" clId="{6726B2CD-3767-4EA2-BFAB-2CDE101A591F}" dt="2022-09-20T04:38:16.857" v="194" actId="1076"/>
          <ac:spMkLst>
            <pc:docMk/>
            <pc:sldMk cId="3517469593" sldId="772"/>
            <ac:spMk id="2" creationId="{81F4B079-5182-7332-4978-966F1AEEF4D2}"/>
          </ac:spMkLst>
        </pc:spChg>
        <pc:spChg chg="mod">
          <ac:chgData name="伊健 杜" userId="e69aded81da48593" providerId="LiveId" clId="{6726B2CD-3767-4EA2-BFAB-2CDE101A591F}" dt="2022-09-20T13:27:59.057" v="3903"/>
          <ac:spMkLst>
            <pc:docMk/>
            <pc:sldMk cId="3517469593" sldId="772"/>
            <ac:spMk id="4" creationId="{CFC1CF28-580E-2280-640A-ADB8853307E7}"/>
          </ac:spMkLst>
        </pc:spChg>
        <pc:picChg chg="add mod">
          <ac:chgData name="伊健 杜" userId="e69aded81da48593" providerId="LiveId" clId="{6726B2CD-3767-4EA2-BFAB-2CDE101A591F}" dt="2022-09-20T05:03:34.150" v="519" actId="1076"/>
          <ac:picMkLst>
            <pc:docMk/>
            <pc:sldMk cId="3517469593" sldId="772"/>
            <ac:picMk id="4098" creationId="{CA13F8C4-6EFA-BD0B-5130-D82A64244410}"/>
          </ac:picMkLst>
        </pc:picChg>
      </pc:sldChg>
      <pc:sldChg chg="addSp modSp add mod">
        <pc:chgData name="伊健 杜" userId="e69aded81da48593" providerId="LiveId" clId="{6726B2CD-3767-4EA2-BFAB-2CDE101A591F}" dt="2022-09-20T13:27:59.057" v="3903"/>
        <pc:sldMkLst>
          <pc:docMk/>
          <pc:sldMk cId="3772621858" sldId="773"/>
        </pc:sldMkLst>
        <pc:spChg chg="mod">
          <ac:chgData name="伊健 杜" userId="e69aded81da48593" providerId="LiveId" clId="{6726B2CD-3767-4EA2-BFAB-2CDE101A591F}" dt="2022-09-20T13:27:59.057" v="3903"/>
          <ac:spMkLst>
            <pc:docMk/>
            <pc:sldMk cId="3772621858" sldId="773"/>
            <ac:spMk id="2" creationId="{81F4B079-5182-7332-4978-966F1AEEF4D2}"/>
          </ac:spMkLst>
        </pc:spChg>
        <pc:spChg chg="mod">
          <ac:chgData name="伊健 杜" userId="e69aded81da48593" providerId="LiveId" clId="{6726B2CD-3767-4EA2-BFAB-2CDE101A591F}" dt="2022-09-20T13:27:59.057" v="3903"/>
          <ac:spMkLst>
            <pc:docMk/>
            <pc:sldMk cId="3772621858" sldId="773"/>
            <ac:spMk id="4" creationId="{CFC1CF28-580E-2280-640A-ADB8853307E7}"/>
          </ac:spMkLst>
        </pc:spChg>
        <pc:picChg chg="add mod">
          <ac:chgData name="伊健 杜" userId="e69aded81da48593" providerId="LiveId" clId="{6726B2CD-3767-4EA2-BFAB-2CDE101A591F}" dt="2022-09-20T05:09:52.760" v="926" actId="1076"/>
          <ac:picMkLst>
            <pc:docMk/>
            <pc:sldMk cId="3772621858" sldId="773"/>
            <ac:picMk id="8194" creationId="{5831CD9D-C8C8-70C6-F065-41F4C57040AF}"/>
          </ac:picMkLst>
        </pc:picChg>
      </pc:sldChg>
      <pc:sldChg chg="addSp delSp modSp add del mod">
        <pc:chgData name="伊健 杜" userId="e69aded81da48593" providerId="LiveId" clId="{6726B2CD-3767-4EA2-BFAB-2CDE101A591F}" dt="2022-09-20T10:39:10.926" v="1336" actId="47"/>
        <pc:sldMkLst>
          <pc:docMk/>
          <pc:sldMk cId="140032011" sldId="774"/>
        </pc:sldMkLst>
        <pc:spChg chg="mod">
          <ac:chgData name="伊健 杜" userId="e69aded81da48593" providerId="LiveId" clId="{6726B2CD-3767-4EA2-BFAB-2CDE101A591F}" dt="2022-09-20T04:38:46.360" v="217"/>
          <ac:spMkLst>
            <pc:docMk/>
            <pc:sldMk cId="140032011" sldId="774"/>
            <ac:spMk id="2" creationId="{81F4B079-5182-7332-4978-966F1AEEF4D2}"/>
          </ac:spMkLst>
        </pc:spChg>
        <pc:spChg chg="mod">
          <ac:chgData name="伊健 杜" userId="e69aded81da48593" providerId="LiveId" clId="{6726B2CD-3767-4EA2-BFAB-2CDE101A591F}" dt="2022-09-20T10:38:05.695" v="1290" actId="1076"/>
          <ac:spMkLst>
            <pc:docMk/>
            <pc:sldMk cId="140032011" sldId="774"/>
            <ac:spMk id="5" creationId="{E5FBA462-DC4E-E763-4177-36EAFDEC9FAB}"/>
          </ac:spMkLst>
        </pc:spChg>
        <pc:picChg chg="add del mod">
          <ac:chgData name="伊健 杜" userId="e69aded81da48593" providerId="LiveId" clId="{6726B2CD-3767-4EA2-BFAB-2CDE101A591F}" dt="2022-09-20T10:38:14.983" v="1297"/>
          <ac:picMkLst>
            <pc:docMk/>
            <pc:sldMk cId="140032011" sldId="774"/>
            <ac:picMk id="3" creationId="{568D6EED-9AF9-33AD-D3ED-69AB5A6BDD4E}"/>
          </ac:picMkLst>
        </pc:picChg>
        <pc:picChg chg="add mod">
          <ac:chgData name="伊健 杜" userId="e69aded81da48593" providerId="LiveId" clId="{6726B2CD-3767-4EA2-BFAB-2CDE101A591F}" dt="2022-09-20T10:38:11.560" v="1295" actId="1076"/>
          <ac:picMkLst>
            <pc:docMk/>
            <pc:sldMk cId="140032011" sldId="774"/>
            <ac:picMk id="1026" creationId="{C4D0C72F-C8A3-2972-EA2B-53D9D6946CFD}"/>
          </ac:picMkLst>
        </pc:picChg>
      </pc:sldChg>
      <pc:sldChg chg="addSp modSp add mod">
        <pc:chgData name="伊健 杜" userId="e69aded81da48593" providerId="LiveId" clId="{6726B2CD-3767-4EA2-BFAB-2CDE101A591F}" dt="2022-09-20T13:27:59.057" v="3903"/>
        <pc:sldMkLst>
          <pc:docMk/>
          <pc:sldMk cId="779196328" sldId="775"/>
        </pc:sldMkLst>
        <pc:spChg chg="mod">
          <ac:chgData name="伊健 杜" userId="e69aded81da48593" providerId="LiveId" clId="{6726B2CD-3767-4EA2-BFAB-2CDE101A591F}" dt="2022-09-20T13:27:59.057" v="3903"/>
          <ac:spMkLst>
            <pc:docMk/>
            <pc:sldMk cId="779196328" sldId="775"/>
            <ac:spMk id="4" creationId="{CFC1CF28-580E-2280-640A-ADB8853307E7}"/>
          </ac:spMkLst>
        </pc:spChg>
        <pc:picChg chg="add mod">
          <ac:chgData name="伊健 杜" userId="e69aded81da48593" providerId="LiveId" clId="{6726B2CD-3767-4EA2-BFAB-2CDE101A591F}" dt="2022-09-20T05:05:58.789" v="647" actId="1076"/>
          <ac:picMkLst>
            <pc:docMk/>
            <pc:sldMk cId="779196328" sldId="775"/>
            <ac:picMk id="6146" creationId="{2DC7BD90-5428-F463-F3B9-4EE06DD8AAC9}"/>
          </ac:picMkLst>
        </pc:picChg>
        <pc:picChg chg="add mod">
          <ac:chgData name="伊健 杜" userId="e69aded81da48593" providerId="LiveId" clId="{6726B2CD-3767-4EA2-BFAB-2CDE101A591F}" dt="2022-09-20T05:05:59.503" v="648" actId="1076"/>
          <ac:picMkLst>
            <pc:docMk/>
            <pc:sldMk cId="779196328" sldId="775"/>
            <ac:picMk id="6148" creationId="{6EEFB996-BF5D-142E-5F55-401A8E6D5CCC}"/>
          </ac:picMkLst>
        </pc:picChg>
      </pc:sldChg>
      <pc:sldChg chg="addSp modSp add mod">
        <pc:chgData name="伊健 杜" userId="e69aded81da48593" providerId="LiveId" clId="{6726B2CD-3767-4EA2-BFAB-2CDE101A591F}" dt="2022-09-20T13:27:59.057" v="3903"/>
        <pc:sldMkLst>
          <pc:docMk/>
          <pc:sldMk cId="2067420389" sldId="776"/>
        </pc:sldMkLst>
        <pc:spChg chg="mod">
          <ac:chgData name="伊健 杜" userId="e69aded81da48593" providerId="LiveId" clId="{6726B2CD-3767-4EA2-BFAB-2CDE101A591F}" dt="2022-09-20T13:27:59.057" v="3903"/>
          <ac:spMkLst>
            <pc:docMk/>
            <pc:sldMk cId="2067420389" sldId="776"/>
            <ac:spMk id="4" creationId="{CFC1CF28-580E-2280-640A-ADB8853307E7}"/>
          </ac:spMkLst>
        </pc:spChg>
        <pc:picChg chg="add mod">
          <ac:chgData name="伊健 杜" userId="e69aded81da48593" providerId="LiveId" clId="{6726B2CD-3767-4EA2-BFAB-2CDE101A591F}" dt="2022-09-20T05:07:47.332" v="726" actId="14100"/>
          <ac:picMkLst>
            <pc:docMk/>
            <pc:sldMk cId="2067420389" sldId="776"/>
            <ac:picMk id="7170" creationId="{698F9E9C-34B1-C382-4FA2-75A8005B3E96}"/>
          </ac:picMkLst>
        </pc:picChg>
      </pc:sldChg>
      <pc:sldChg chg="modSp add mod">
        <pc:chgData name="伊健 杜" userId="e69aded81da48593" providerId="LiveId" clId="{6726B2CD-3767-4EA2-BFAB-2CDE101A591F}" dt="2022-09-20T13:27:59.057" v="3903"/>
        <pc:sldMkLst>
          <pc:docMk/>
          <pc:sldMk cId="3943682976" sldId="777"/>
        </pc:sldMkLst>
        <pc:spChg chg="mod">
          <ac:chgData name="伊健 杜" userId="e69aded81da48593" providerId="LiveId" clId="{6726B2CD-3767-4EA2-BFAB-2CDE101A591F}" dt="2022-09-20T13:27:59.057" v="3903"/>
          <ac:spMkLst>
            <pc:docMk/>
            <pc:sldMk cId="3943682976" sldId="777"/>
            <ac:spMk id="2" creationId="{81F4B079-5182-7332-4978-966F1AEEF4D2}"/>
          </ac:spMkLst>
        </pc:spChg>
        <pc:spChg chg="mod">
          <ac:chgData name="伊健 杜" userId="e69aded81da48593" providerId="LiveId" clId="{6726B2CD-3767-4EA2-BFAB-2CDE101A591F}" dt="2022-09-20T13:27:59.057" v="3903"/>
          <ac:spMkLst>
            <pc:docMk/>
            <pc:sldMk cId="3943682976" sldId="777"/>
            <ac:spMk id="4" creationId="{CFC1CF28-580E-2280-640A-ADB8853307E7}"/>
          </ac:spMkLst>
        </pc:spChg>
      </pc:sldChg>
      <pc:sldChg chg="modSp add mod">
        <pc:chgData name="伊健 杜" userId="e69aded81da48593" providerId="LiveId" clId="{6726B2CD-3767-4EA2-BFAB-2CDE101A591F}" dt="2022-09-20T13:27:59.057" v="3903"/>
        <pc:sldMkLst>
          <pc:docMk/>
          <pc:sldMk cId="1340539967" sldId="778"/>
        </pc:sldMkLst>
        <pc:spChg chg="mod">
          <ac:chgData name="伊健 杜" userId="e69aded81da48593" providerId="LiveId" clId="{6726B2CD-3767-4EA2-BFAB-2CDE101A591F}" dt="2022-09-20T13:27:59.057" v="3903"/>
          <ac:spMkLst>
            <pc:docMk/>
            <pc:sldMk cId="1340539967" sldId="778"/>
            <ac:spMk id="2" creationId="{81F4B079-5182-7332-4978-966F1AEEF4D2}"/>
          </ac:spMkLst>
        </pc:spChg>
        <pc:spChg chg="mod">
          <ac:chgData name="伊健 杜" userId="e69aded81da48593" providerId="LiveId" clId="{6726B2CD-3767-4EA2-BFAB-2CDE101A591F}" dt="2022-09-20T13:27:59.057" v="3903"/>
          <ac:spMkLst>
            <pc:docMk/>
            <pc:sldMk cId="1340539967" sldId="778"/>
            <ac:spMk id="4" creationId="{CFC1CF28-580E-2280-640A-ADB8853307E7}"/>
          </ac:spMkLst>
        </pc:spChg>
      </pc:sldChg>
      <pc:sldChg chg="addSp modSp add mod">
        <pc:chgData name="伊健 杜" userId="e69aded81da48593" providerId="LiveId" clId="{6726B2CD-3767-4EA2-BFAB-2CDE101A591F}" dt="2022-09-20T13:27:59.057" v="3903"/>
        <pc:sldMkLst>
          <pc:docMk/>
          <pc:sldMk cId="1696735835" sldId="779"/>
        </pc:sldMkLst>
        <pc:spChg chg="mod">
          <ac:chgData name="伊健 杜" userId="e69aded81da48593" providerId="LiveId" clId="{6726B2CD-3767-4EA2-BFAB-2CDE101A591F}" dt="2022-09-20T13:27:59.057" v="3903"/>
          <ac:spMkLst>
            <pc:docMk/>
            <pc:sldMk cId="1696735835" sldId="779"/>
            <ac:spMk id="5" creationId="{E5FBA462-DC4E-E763-4177-36EAFDEC9FAB}"/>
          </ac:spMkLst>
        </pc:spChg>
        <pc:picChg chg="add mod">
          <ac:chgData name="伊健 杜" userId="e69aded81da48593" providerId="LiveId" clId="{6726B2CD-3767-4EA2-BFAB-2CDE101A591F}" dt="2022-09-20T10:41:16.076" v="1341" actId="14100"/>
          <ac:picMkLst>
            <pc:docMk/>
            <pc:sldMk cId="1696735835" sldId="779"/>
            <ac:picMk id="3074" creationId="{74C9F98B-64FD-4C6E-68AF-D30E1F1362F2}"/>
          </ac:picMkLst>
        </pc:picChg>
      </pc:sldChg>
      <pc:sldChg chg="addSp modSp add mod">
        <pc:chgData name="伊健 杜" userId="e69aded81da48593" providerId="LiveId" clId="{6726B2CD-3767-4EA2-BFAB-2CDE101A591F}" dt="2022-09-20T13:27:59.057" v="3903"/>
        <pc:sldMkLst>
          <pc:docMk/>
          <pc:sldMk cId="3968348680" sldId="780"/>
        </pc:sldMkLst>
        <pc:spChg chg="mod">
          <ac:chgData name="伊健 杜" userId="e69aded81da48593" providerId="LiveId" clId="{6726B2CD-3767-4EA2-BFAB-2CDE101A591F}" dt="2022-09-20T13:27:59.057" v="3903"/>
          <ac:spMkLst>
            <pc:docMk/>
            <pc:sldMk cId="3968348680" sldId="780"/>
            <ac:spMk id="5" creationId="{E5FBA462-DC4E-E763-4177-36EAFDEC9FAB}"/>
          </ac:spMkLst>
        </pc:spChg>
        <pc:picChg chg="add mod">
          <ac:chgData name="伊健 杜" userId="e69aded81da48593" providerId="LiveId" clId="{6726B2CD-3767-4EA2-BFAB-2CDE101A591F}" dt="2022-09-20T10:42:38.453" v="1376" actId="1076"/>
          <ac:picMkLst>
            <pc:docMk/>
            <pc:sldMk cId="3968348680" sldId="780"/>
            <ac:picMk id="4098" creationId="{E93B3E34-F402-BAE9-5563-5308149233CC}"/>
          </ac:picMkLst>
        </pc:picChg>
      </pc:sldChg>
      <pc:sldChg chg="addSp modSp add mod">
        <pc:chgData name="伊健 杜" userId="e69aded81da48593" providerId="LiveId" clId="{6726B2CD-3767-4EA2-BFAB-2CDE101A591F}" dt="2022-09-20T13:27:59.057" v="3903"/>
        <pc:sldMkLst>
          <pc:docMk/>
          <pc:sldMk cId="2767785579" sldId="781"/>
        </pc:sldMkLst>
        <pc:spChg chg="mod">
          <ac:chgData name="伊健 杜" userId="e69aded81da48593" providerId="LiveId" clId="{6726B2CD-3767-4EA2-BFAB-2CDE101A591F}" dt="2022-09-20T04:38:59.536" v="231"/>
          <ac:spMkLst>
            <pc:docMk/>
            <pc:sldMk cId="2767785579" sldId="781"/>
            <ac:spMk id="2" creationId="{81F4B079-5182-7332-4978-966F1AEEF4D2}"/>
          </ac:spMkLst>
        </pc:spChg>
        <pc:spChg chg="mod">
          <ac:chgData name="伊健 杜" userId="e69aded81da48593" providerId="LiveId" clId="{6726B2CD-3767-4EA2-BFAB-2CDE101A591F}" dt="2022-09-20T13:27:59.057" v="3903"/>
          <ac:spMkLst>
            <pc:docMk/>
            <pc:sldMk cId="2767785579" sldId="781"/>
            <ac:spMk id="5" creationId="{E5FBA462-DC4E-E763-4177-36EAFDEC9FAB}"/>
          </ac:spMkLst>
        </pc:spChg>
        <pc:picChg chg="add mod">
          <ac:chgData name="伊健 杜" userId="e69aded81da48593" providerId="LiveId" clId="{6726B2CD-3767-4EA2-BFAB-2CDE101A591F}" dt="2022-09-20T10:57:43.853" v="1601" actId="1076"/>
          <ac:picMkLst>
            <pc:docMk/>
            <pc:sldMk cId="2767785579" sldId="781"/>
            <ac:picMk id="5122" creationId="{0E5C5B13-BBC1-6F86-7026-751807369A1D}"/>
          </ac:picMkLst>
        </pc:picChg>
      </pc:sldChg>
      <pc:sldChg chg="addSp modSp add mod">
        <pc:chgData name="伊健 杜" userId="e69aded81da48593" providerId="LiveId" clId="{6726B2CD-3767-4EA2-BFAB-2CDE101A591F}" dt="2022-09-20T13:27:59.057" v="3903"/>
        <pc:sldMkLst>
          <pc:docMk/>
          <pc:sldMk cId="3694264932" sldId="782"/>
        </pc:sldMkLst>
        <pc:spChg chg="mod">
          <ac:chgData name="伊健 杜" userId="e69aded81da48593" providerId="LiveId" clId="{6726B2CD-3767-4EA2-BFAB-2CDE101A591F}" dt="2022-09-20T13:27:59.057" v="3903"/>
          <ac:spMkLst>
            <pc:docMk/>
            <pc:sldMk cId="3694264932" sldId="782"/>
            <ac:spMk id="5" creationId="{E5FBA462-DC4E-E763-4177-36EAFDEC9FAB}"/>
          </ac:spMkLst>
        </pc:spChg>
        <pc:picChg chg="add mod">
          <ac:chgData name="伊健 杜" userId="e69aded81da48593" providerId="LiveId" clId="{6726B2CD-3767-4EA2-BFAB-2CDE101A591F}" dt="2022-09-20T11:03:32.145" v="1717" actId="1076"/>
          <ac:picMkLst>
            <pc:docMk/>
            <pc:sldMk cId="3694264932" sldId="782"/>
            <ac:picMk id="6146" creationId="{8A8A14D3-C9D4-104B-293E-B04F9E5183C6}"/>
          </ac:picMkLst>
        </pc:picChg>
      </pc:sldChg>
      <pc:sldChg chg="modSp add mod">
        <pc:chgData name="伊健 杜" userId="e69aded81da48593" providerId="LiveId" clId="{6726B2CD-3767-4EA2-BFAB-2CDE101A591F}" dt="2022-09-20T13:27:59.057" v="3903"/>
        <pc:sldMkLst>
          <pc:docMk/>
          <pc:sldMk cId="709636640" sldId="783"/>
        </pc:sldMkLst>
        <pc:spChg chg="mod">
          <ac:chgData name="伊健 杜" userId="e69aded81da48593" providerId="LiveId" clId="{6726B2CD-3767-4EA2-BFAB-2CDE101A591F}" dt="2022-09-20T13:27:59.057" v="3903"/>
          <ac:spMkLst>
            <pc:docMk/>
            <pc:sldMk cId="709636640" sldId="783"/>
            <ac:spMk id="5" creationId="{E5FBA462-DC4E-E763-4177-36EAFDEC9FAB}"/>
          </ac:spMkLst>
        </pc:spChg>
      </pc:sldChg>
      <pc:sldChg chg="addSp delSp modSp add mod">
        <pc:chgData name="伊健 杜" userId="e69aded81da48593" providerId="LiveId" clId="{6726B2CD-3767-4EA2-BFAB-2CDE101A591F}" dt="2022-09-20T13:27:59.057" v="3903"/>
        <pc:sldMkLst>
          <pc:docMk/>
          <pc:sldMk cId="3098461152" sldId="784"/>
        </pc:sldMkLst>
        <pc:spChg chg="mod">
          <ac:chgData name="伊健 杜" userId="e69aded81da48593" providerId="LiveId" clId="{6726B2CD-3767-4EA2-BFAB-2CDE101A591F}" dt="2022-09-20T13:15:16.933" v="3894" actId="1076"/>
          <ac:spMkLst>
            <pc:docMk/>
            <pc:sldMk cId="3098461152" sldId="784"/>
            <ac:spMk id="2" creationId="{81F4B079-5182-7332-4978-966F1AEEF4D2}"/>
          </ac:spMkLst>
        </pc:spChg>
        <pc:spChg chg="add del mod">
          <ac:chgData name="伊健 杜" userId="e69aded81da48593" providerId="LiveId" clId="{6726B2CD-3767-4EA2-BFAB-2CDE101A591F}" dt="2022-09-20T13:27:59.057" v="3903"/>
          <ac:spMkLst>
            <pc:docMk/>
            <pc:sldMk cId="3098461152" sldId="784"/>
            <ac:spMk id="5" creationId="{E5FBA462-DC4E-E763-4177-36EAFDEC9FAB}"/>
          </ac:spMkLst>
        </pc:spChg>
        <pc:picChg chg="add mod">
          <ac:chgData name="伊健 杜" userId="e69aded81da48593" providerId="LiveId" clId="{6726B2CD-3767-4EA2-BFAB-2CDE101A591F}" dt="2022-09-20T12:33:03.567" v="3030" actId="1076"/>
          <ac:picMkLst>
            <pc:docMk/>
            <pc:sldMk cId="3098461152" sldId="784"/>
            <ac:picMk id="3" creationId="{E8D1750B-A5B0-57CF-7577-90C5CC6F061C}"/>
          </ac:picMkLst>
        </pc:picChg>
        <pc:picChg chg="add mod">
          <ac:chgData name="伊健 杜" userId="e69aded81da48593" providerId="LiveId" clId="{6726B2CD-3767-4EA2-BFAB-2CDE101A591F}" dt="2022-09-20T12:32:41.420" v="3028" actId="1076"/>
          <ac:picMkLst>
            <pc:docMk/>
            <pc:sldMk cId="3098461152" sldId="784"/>
            <ac:picMk id="1026" creationId="{43C85E97-1033-BD93-0C18-E3514ED5DBEE}"/>
          </ac:picMkLst>
        </pc:picChg>
      </pc:sldChg>
      <pc:sldChg chg="add del">
        <pc:chgData name="伊健 杜" userId="e69aded81da48593" providerId="LiveId" clId="{6726B2CD-3767-4EA2-BFAB-2CDE101A591F}" dt="2022-09-20T13:12:14.604" v="3844" actId="47"/>
        <pc:sldMkLst>
          <pc:docMk/>
          <pc:sldMk cId="632469082" sldId="785"/>
        </pc:sldMkLst>
      </pc:sldChg>
      <pc:sldChg chg="add del">
        <pc:chgData name="伊健 杜" userId="e69aded81da48593" providerId="LiveId" clId="{6726B2CD-3767-4EA2-BFAB-2CDE101A591F}" dt="2022-09-20T13:12:14.604" v="3844" actId="47"/>
        <pc:sldMkLst>
          <pc:docMk/>
          <pc:sldMk cId="131751037" sldId="786"/>
        </pc:sldMkLst>
      </pc:sldChg>
      <pc:sldChg chg="addSp modSp add mod ord">
        <pc:chgData name="伊健 杜" userId="e69aded81da48593" providerId="LiveId" clId="{6726B2CD-3767-4EA2-BFAB-2CDE101A591F}" dt="2022-09-20T13:27:59.057" v="3903"/>
        <pc:sldMkLst>
          <pc:docMk/>
          <pc:sldMk cId="2209567193" sldId="787"/>
        </pc:sldMkLst>
        <pc:spChg chg="mod">
          <ac:chgData name="伊健 杜" userId="e69aded81da48593" providerId="LiveId" clId="{6726B2CD-3767-4EA2-BFAB-2CDE101A591F}" dt="2022-09-20T13:27:59.057" v="3903"/>
          <ac:spMkLst>
            <pc:docMk/>
            <pc:sldMk cId="2209567193" sldId="787"/>
            <ac:spMk id="2" creationId="{81F4B079-5182-7332-4978-966F1AEEF4D2}"/>
          </ac:spMkLst>
        </pc:spChg>
        <pc:spChg chg="mod">
          <ac:chgData name="伊健 杜" userId="e69aded81da48593" providerId="LiveId" clId="{6726B2CD-3767-4EA2-BFAB-2CDE101A591F}" dt="2022-09-20T13:27:59.057" v="3903"/>
          <ac:spMkLst>
            <pc:docMk/>
            <pc:sldMk cId="2209567193" sldId="787"/>
            <ac:spMk id="5" creationId="{E5FBA462-DC4E-E763-4177-36EAFDEC9FAB}"/>
          </ac:spMkLst>
        </pc:spChg>
        <pc:picChg chg="add mod">
          <ac:chgData name="伊健 杜" userId="e69aded81da48593" providerId="LiveId" clId="{6726B2CD-3767-4EA2-BFAB-2CDE101A591F}" dt="2022-09-20T11:12:29.573" v="2015" actId="1076"/>
          <ac:picMkLst>
            <pc:docMk/>
            <pc:sldMk cId="2209567193" sldId="787"/>
            <ac:picMk id="7170" creationId="{57A7A442-2474-40A0-A244-B3E61A35A0DD}"/>
          </ac:picMkLst>
        </pc:picChg>
      </pc:sldChg>
      <pc:sldChg chg="addSp modSp add mod ord">
        <pc:chgData name="伊健 杜" userId="e69aded81da48593" providerId="LiveId" clId="{6726B2CD-3767-4EA2-BFAB-2CDE101A591F}" dt="2022-09-20T13:27:59.057" v="3903"/>
        <pc:sldMkLst>
          <pc:docMk/>
          <pc:sldMk cId="3293583786" sldId="788"/>
        </pc:sldMkLst>
        <pc:spChg chg="mod">
          <ac:chgData name="伊健 杜" userId="e69aded81da48593" providerId="LiveId" clId="{6726B2CD-3767-4EA2-BFAB-2CDE101A591F}" dt="2022-09-20T13:27:59.057" v="3903"/>
          <ac:spMkLst>
            <pc:docMk/>
            <pc:sldMk cId="3293583786" sldId="788"/>
            <ac:spMk id="2" creationId="{81F4B079-5182-7332-4978-966F1AEEF4D2}"/>
          </ac:spMkLst>
        </pc:spChg>
        <pc:spChg chg="mod">
          <ac:chgData name="伊健 杜" userId="e69aded81da48593" providerId="LiveId" clId="{6726B2CD-3767-4EA2-BFAB-2CDE101A591F}" dt="2022-09-20T13:27:59.057" v="3903"/>
          <ac:spMkLst>
            <pc:docMk/>
            <pc:sldMk cId="3293583786" sldId="788"/>
            <ac:spMk id="5" creationId="{E5FBA462-DC4E-E763-4177-36EAFDEC9FAB}"/>
          </ac:spMkLst>
        </pc:spChg>
        <pc:picChg chg="add mod">
          <ac:chgData name="伊健 杜" userId="e69aded81da48593" providerId="LiveId" clId="{6726B2CD-3767-4EA2-BFAB-2CDE101A591F}" dt="2022-09-20T11:19:04.535" v="2082" actId="1076"/>
          <ac:picMkLst>
            <pc:docMk/>
            <pc:sldMk cId="3293583786" sldId="788"/>
            <ac:picMk id="8194" creationId="{2FBB7A4B-98F1-8A4B-1098-875D7AF22841}"/>
          </ac:picMkLst>
        </pc:picChg>
      </pc:sldChg>
      <pc:sldChg chg="addSp modSp add mod ord">
        <pc:chgData name="伊健 杜" userId="e69aded81da48593" providerId="LiveId" clId="{6726B2CD-3767-4EA2-BFAB-2CDE101A591F}" dt="2022-09-20T13:27:59.057" v="3903"/>
        <pc:sldMkLst>
          <pc:docMk/>
          <pc:sldMk cId="3731306999" sldId="789"/>
        </pc:sldMkLst>
        <pc:spChg chg="mod">
          <ac:chgData name="伊健 杜" userId="e69aded81da48593" providerId="LiveId" clId="{6726B2CD-3767-4EA2-BFAB-2CDE101A591F}" dt="2022-09-20T13:27:59.057" v="3903"/>
          <ac:spMkLst>
            <pc:docMk/>
            <pc:sldMk cId="3731306999" sldId="789"/>
            <ac:spMk id="2" creationId="{81F4B079-5182-7332-4978-966F1AEEF4D2}"/>
          </ac:spMkLst>
        </pc:spChg>
        <pc:spChg chg="mod">
          <ac:chgData name="伊健 杜" userId="e69aded81da48593" providerId="LiveId" clId="{6726B2CD-3767-4EA2-BFAB-2CDE101A591F}" dt="2022-09-20T13:27:59.057" v="3903"/>
          <ac:spMkLst>
            <pc:docMk/>
            <pc:sldMk cId="3731306999" sldId="789"/>
            <ac:spMk id="5" creationId="{E5FBA462-DC4E-E763-4177-36EAFDEC9FAB}"/>
          </ac:spMkLst>
        </pc:spChg>
        <pc:picChg chg="add mod">
          <ac:chgData name="伊健 杜" userId="e69aded81da48593" providerId="LiveId" clId="{6726B2CD-3767-4EA2-BFAB-2CDE101A591F}" dt="2022-09-20T11:20:46.557" v="2174" actId="1076"/>
          <ac:picMkLst>
            <pc:docMk/>
            <pc:sldMk cId="3731306999" sldId="789"/>
            <ac:picMk id="9218" creationId="{1ECD2956-27E6-17DF-DB14-5CD6BB0CBFDB}"/>
          </ac:picMkLst>
        </pc:picChg>
      </pc:sldChg>
      <pc:sldChg chg="modSp add mod ord">
        <pc:chgData name="伊健 杜" userId="e69aded81da48593" providerId="LiveId" clId="{6726B2CD-3767-4EA2-BFAB-2CDE101A591F}" dt="2022-09-20T13:27:59.057" v="3903"/>
        <pc:sldMkLst>
          <pc:docMk/>
          <pc:sldMk cId="2990129987" sldId="790"/>
        </pc:sldMkLst>
        <pc:spChg chg="mod">
          <ac:chgData name="伊健 杜" userId="e69aded81da48593" providerId="LiveId" clId="{6726B2CD-3767-4EA2-BFAB-2CDE101A591F}" dt="2022-09-20T13:27:59.057" v="3903"/>
          <ac:spMkLst>
            <pc:docMk/>
            <pc:sldMk cId="2990129987" sldId="790"/>
            <ac:spMk id="2" creationId="{81F4B079-5182-7332-4978-966F1AEEF4D2}"/>
          </ac:spMkLst>
        </pc:spChg>
        <pc:spChg chg="mod">
          <ac:chgData name="伊健 杜" userId="e69aded81da48593" providerId="LiveId" clId="{6726B2CD-3767-4EA2-BFAB-2CDE101A591F}" dt="2022-09-20T13:27:59.057" v="3903"/>
          <ac:spMkLst>
            <pc:docMk/>
            <pc:sldMk cId="2990129987" sldId="790"/>
            <ac:spMk id="5" creationId="{E5FBA462-DC4E-E763-4177-36EAFDEC9FAB}"/>
          </ac:spMkLst>
        </pc:spChg>
      </pc:sldChg>
      <pc:sldChg chg="addSp modSp add mod">
        <pc:chgData name="伊健 杜" userId="e69aded81da48593" providerId="LiveId" clId="{6726B2CD-3767-4EA2-BFAB-2CDE101A591F}" dt="2022-09-20T13:27:59.057" v="3903"/>
        <pc:sldMkLst>
          <pc:docMk/>
          <pc:sldMk cId="2266736779" sldId="791"/>
        </pc:sldMkLst>
        <pc:spChg chg="mod">
          <ac:chgData name="伊健 杜" userId="e69aded81da48593" providerId="LiveId" clId="{6726B2CD-3767-4EA2-BFAB-2CDE101A591F}" dt="2022-09-20T13:27:59.057" v="3903"/>
          <ac:spMkLst>
            <pc:docMk/>
            <pc:sldMk cId="2266736779" sldId="791"/>
            <ac:spMk id="2" creationId="{81F4B079-5182-7332-4978-966F1AEEF4D2}"/>
          </ac:spMkLst>
        </pc:spChg>
        <pc:spChg chg="mod">
          <ac:chgData name="伊健 杜" userId="e69aded81da48593" providerId="LiveId" clId="{6726B2CD-3767-4EA2-BFAB-2CDE101A591F}" dt="2022-09-20T13:27:59.057" v="3903"/>
          <ac:spMkLst>
            <pc:docMk/>
            <pc:sldMk cId="2266736779" sldId="791"/>
            <ac:spMk id="5" creationId="{E5FBA462-DC4E-E763-4177-36EAFDEC9FAB}"/>
          </ac:spMkLst>
        </pc:spChg>
        <pc:picChg chg="add mod">
          <ac:chgData name="伊健 杜" userId="e69aded81da48593" providerId="LiveId" clId="{6726B2CD-3767-4EA2-BFAB-2CDE101A591F}" dt="2022-09-20T11:43:39.199" v="2737" actId="1076"/>
          <ac:picMkLst>
            <pc:docMk/>
            <pc:sldMk cId="2266736779" sldId="791"/>
            <ac:picMk id="10242" creationId="{6BCD83C7-E019-5E07-C995-5789CCE18D8A}"/>
          </ac:picMkLst>
        </pc:picChg>
      </pc:sldChg>
      <pc:sldChg chg="addSp modSp add mod">
        <pc:chgData name="伊健 杜" userId="e69aded81da48593" providerId="LiveId" clId="{6726B2CD-3767-4EA2-BFAB-2CDE101A591F}" dt="2022-09-20T13:27:59.057" v="3903"/>
        <pc:sldMkLst>
          <pc:docMk/>
          <pc:sldMk cId="1698368961" sldId="792"/>
        </pc:sldMkLst>
        <pc:spChg chg="mod">
          <ac:chgData name="伊健 杜" userId="e69aded81da48593" providerId="LiveId" clId="{6726B2CD-3767-4EA2-BFAB-2CDE101A591F}" dt="2022-09-20T13:27:59.057" v="3903"/>
          <ac:spMkLst>
            <pc:docMk/>
            <pc:sldMk cId="1698368961" sldId="792"/>
            <ac:spMk id="2" creationId="{81F4B079-5182-7332-4978-966F1AEEF4D2}"/>
          </ac:spMkLst>
        </pc:spChg>
        <pc:spChg chg="mod">
          <ac:chgData name="伊健 杜" userId="e69aded81da48593" providerId="LiveId" clId="{6726B2CD-3767-4EA2-BFAB-2CDE101A591F}" dt="2022-09-20T13:27:59.057" v="3903"/>
          <ac:spMkLst>
            <pc:docMk/>
            <pc:sldMk cId="1698368961" sldId="792"/>
            <ac:spMk id="5" creationId="{E5FBA462-DC4E-E763-4177-36EAFDEC9FAB}"/>
          </ac:spMkLst>
        </pc:spChg>
        <pc:picChg chg="add mod">
          <ac:chgData name="伊健 杜" userId="e69aded81da48593" providerId="LiveId" clId="{6726B2CD-3767-4EA2-BFAB-2CDE101A591F}" dt="2022-09-20T11:34:41.198" v="2504" actId="1076"/>
          <ac:picMkLst>
            <pc:docMk/>
            <pc:sldMk cId="1698368961" sldId="792"/>
            <ac:picMk id="11266" creationId="{A1C361C7-06DE-2D01-5D24-F75C5BFE740E}"/>
          </ac:picMkLst>
        </pc:picChg>
      </pc:sldChg>
      <pc:sldChg chg="addSp modSp add mod">
        <pc:chgData name="伊健 杜" userId="e69aded81da48593" providerId="LiveId" clId="{6726B2CD-3767-4EA2-BFAB-2CDE101A591F}" dt="2022-09-20T13:27:59.057" v="3903"/>
        <pc:sldMkLst>
          <pc:docMk/>
          <pc:sldMk cId="2198390484" sldId="793"/>
        </pc:sldMkLst>
        <pc:spChg chg="mod">
          <ac:chgData name="伊健 杜" userId="e69aded81da48593" providerId="LiveId" clId="{6726B2CD-3767-4EA2-BFAB-2CDE101A591F}" dt="2022-09-20T13:27:59.057" v="3903"/>
          <ac:spMkLst>
            <pc:docMk/>
            <pc:sldMk cId="2198390484" sldId="793"/>
            <ac:spMk id="2" creationId="{81F4B079-5182-7332-4978-966F1AEEF4D2}"/>
          </ac:spMkLst>
        </pc:spChg>
        <pc:spChg chg="add mod ord">
          <ac:chgData name="伊健 杜" userId="e69aded81da48593" providerId="LiveId" clId="{6726B2CD-3767-4EA2-BFAB-2CDE101A591F}" dt="2022-09-20T13:27:59.057" v="3903"/>
          <ac:spMkLst>
            <pc:docMk/>
            <pc:sldMk cId="2198390484" sldId="793"/>
            <ac:spMk id="3" creationId="{3530435A-740D-8539-706F-56CBF2F70A37}"/>
          </ac:spMkLst>
        </pc:spChg>
        <pc:spChg chg="add mod">
          <ac:chgData name="伊健 杜" userId="e69aded81da48593" providerId="LiveId" clId="{6726B2CD-3767-4EA2-BFAB-2CDE101A591F}" dt="2022-09-20T11:40:42.001" v="2653" actId="13822"/>
          <ac:spMkLst>
            <pc:docMk/>
            <pc:sldMk cId="2198390484" sldId="793"/>
            <ac:spMk id="4" creationId="{4405AFB6-0CF8-6659-AEB9-06C00DBED827}"/>
          </ac:spMkLst>
        </pc:spChg>
        <pc:spChg chg="mod ord">
          <ac:chgData name="伊健 杜" userId="e69aded81da48593" providerId="LiveId" clId="{6726B2CD-3767-4EA2-BFAB-2CDE101A591F}" dt="2022-09-20T13:27:59.057" v="3903"/>
          <ac:spMkLst>
            <pc:docMk/>
            <pc:sldMk cId="2198390484" sldId="793"/>
            <ac:spMk id="5" creationId="{E5FBA462-DC4E-E763-4177-36EAFDEC9FAB}"/>
          </ac:spMkLst>
        </pc:spChg>
        <pc:spChg chg="add mod">
          <ac:chgData name="伊健 杜" userId="e69aded81da48593" providerId="LiveId" clId="{6726B2CD-3767-4EA2-BFAB-2CDE101A591F}" dt="2022-09-20T11:41:18.910" v="2669" actId="14100"/>
          <ac:spMkLst>
            <pc:docMk/>
            <pc:sldMk cId="2198390484" sldId="793"/>
            <ac:spMk id="6" creationId="{645BB5FA-9517-6975-F766-6C9F91700316}"/>
          </ac:spMkLst>
        </pc:spChg>
        <pc:picChg chg="add mod">
          <ac:chgData name="伊健 杜" userId="e69aded81da48593" providerId="LiveId" clId="{6726B2CD-3767-4EA2-BFAB-2CDE101A591F}" dt="2022-09-20T11:41:12.070" v="2666" actId="1076"/>
          <ac:picMkLst>
            <pc:docMk/>
            <pc:sldMk cId="2198390484" sldId="793"/>
            <ac:picMk id="12290" creationId="{F43E3224-B9CF-66AF-26CC-5B7BA3DBC6C1}"/>
          </ac:picMkLst>
        </pc:picChg>
      </pc:sldChg>
      <pc:sldChg chg="addSp modSp add mod">
        <pc:chgData name="伊健 杜" userId="e69aded81da48593" providerId="LiveId" clId="{6726B2CD-3767-4EA2-BFAB-2CDE101A591F}" dt="2022-09-20T11:49:44.202" v="2845"/>
        <pc:sldMkLst>
          <pc:docMk/>
          <pc:sldMk cId="590882603" sldId="794"/>
        </pc:sldMkLst>
        <pc:spChg chg="mod">
          <ac:chgData name="伊健 杜" userId="e69aded81da48593" providerId="LiveId" clId="{6726B2CD-3767-4EA2-BFAB-2CDE101A591F}" dt="2022-09-20T11:44:05.489" v="2740" actId="1076"/>
          <ac:spMkLst>
            <pc:docMk/>
            <pc:sldMk cId="590882603" sldId="794"/>
            <ac:spMk id="2" creationId="{81F4B079-5182-7332-4978-966F1AEEF4D2}"/>
          </ac:spMkLst>
        </pc:spChg>
        <pc:spChg chg="add mod">
          <ac:chgData name="伊健 杜" userId="e69aded81da48593" providerId="LiveId" clId="{6726B2CD-3767-4EA2-BFAB-2CDE101A591F}" dt="2022-09-20T11:47:42.864" v="2821" actId="1076"/>
          <ac:spMkLst>
            <pc:docMk/>
            <pc:sldMk cId="590882603" sldId="794"/>
            <ac:spMk id="3" creationId="{283F5427-988C-9BC9-75CC-99C855211FE2}"/>
          </ac:spMkLst>
        </pc:spChg>
        <pc:spChg chg="add mod">
          <ac:chgData name="伊健 杜" userId="e69aded81da48593" providerId="LiveId" clId="{6726B2CD-3767-4EA2-BFAB-2CDE101A591F}" dt="2022-09-20T11:49:36.572" v="2833" actId="1076"/>
          <ac:spMkLst>
            <pc:docMk/>
            <pc:sldMk cId="590882603" sldId="794"/>
            <ac:spMk id="4" creationId="{2430EC44-63B0-2A4E-2989-952F30D7DF0B}"/>
          </ac:spMkLst>
        </pc:spChg>
        <pc:spChg chg="mod">
          <ac:chgData name="伊健 杜" userId="e69aded81da48593" providerId="LiveId" clId="{6726B2CD-3767-4EA2-BFAB-2CDE101A591F}" dt="2022-09-20T11:49:44.202" v="2845"/>
          <ac:spMkLst>
            <pc:docMk/>
            <pc:sldMk cId="590882603" sldId="794"/>
            <ac:spMk id="5" creationId="{E5FBA462-DC4E-E763-4177-36EAFDEC9FAB}"/>
          </ac:spMkLst>
        </pc:spChg>
        <pc:picChg chg="add mod">
          <ac:chgData name="伊健 杜" userId="e69aded81da48593" providerId="LiveId" clId="{6726B2CD-3767-4EA2-BFAB-2CDE101A591F}" dt="2022-09-20T11:47:42.864" v="2821" actId="1076"/>
          <ac:picMkLst>
            <pc:docMk/>
            <pc:sldMk cId="590882603" sldId="794"/>
            <ac:picMk id="13314" creationId="{231ECA53-B810-5043-C5ED-0AF834A2234D}"/>
          </ac:picMkLst>
        </pc:picChg>
        <pc:picChg chg="add mod">
          <ac:chgData name="伊健 杜" userId="e69aded81da48593" providerId="LiveId" clId="{6726B2CD-3767-4EA2-BFAB-2CDE101A591F}" dt="2022-09-20T11:47:45.104" v="2823" actId="1076"/>
          <ac:picMkLst>
            <pc:docMk/>
            <pc:sldMk cId="590882603" sldId="794"/>
            <ac:picMk id="13316" creationId="{10E1D558-406B-9862-2B1A-5ADAA77588F4}"/>
          </ac:picMkLst>
        </pc:picChg>
        <pc:picChg chg="add mod">
          <ac:chgData name="伊健 杜" userId="e69aded81da48593" providerId="LiveId" clId="{6726B2CD-3767-4EA2-BFAB-2CDE101A591F}" dt="2022-09-20T11:49:26.408" v="2827" actId="1076"/>
          <ac:picMkLst>
            <pc:docMk/>
            <pc:sldMk cId="590882603" sldId="794"/>
            <ac:picMk id="13318" creationId="{0F0F3A5C-1027-BF34-3D53-6DC8974346DF}"/>
          </ac:picMkLst>
        </pc:picChg>
      </pc:sldChg>
      <pc:sldChg chg="addSp delSp modSp add mod">
        <pc:chgData name="伊健 杜" userId="e69aded81da48593" providerId="LiveId" clId="{6726B2CD-3767-4EA2-BFAB-2CDE101A591F}" dt="2022-09-20T13:15:55.702" v="3901" actId="20577"/>
        <pc:sldMkLst>
          <pc:docMk/>
          <pc:sldMk cId="1952386580" sldId="795"/>
        </pc:sldMkLst>
        <pc:spChg chg="mod">
          <ac:chgData name="伊健 杜" userId="e69aded81da48593" providerId="LiveId" clId="{6726B2CD-3767-4EA2-BFAB-2CDE101A591F}" dt="2022-09-20T11:50:09.091" v="2885" actId="1076"/>
          <ac:spMkLst>
            <pc:docMk/>
            <pc:sldMk cId="1952386580" sldId="795"/>
            <ac:spMk id="2" creationId="{81F4B079-5182-7332-4978-966F1AEEF4D2}"/>
          </ac:spMkLst>
        </pc:spChg>
        <pc:spChg chg="add mod">
          <ac:chgData name="伊健 杜" userId="e69aded81da48593" providerId="LiveId" clId="{6726B2CD-3767-4EA2-BFAB-2CDE101A591F}" dt="2022-09-20T11:51:43.316" v="2931" actId="1076"/>
          <ac:spMkLst>
            <pc:docMk/>
            <pc:sldMk cId="1952386580" sldId="795"/>
            <ac:spMk id="3" creationId="{0595724A-2EB1-7F79-F7E9-00BAF26ECE83}"/>
          </ac:spMkLst>
        </pc:spChg>
        <pc:spChg chg="add mod">
          <ac:chgData name="伊健 杜" userId="e69aded81da48593" providerId="LiveId" clId="{6726B2CD-3767-4EA2-BFAB-2CDE101A591F}" dt="2022-09-20T13:15:55.702" v="3901" actId="20577"/>
          <ac:spMkLst>
            <pc:docMk/>
            <pc:sldMk cId="1952386580" sldId="795"/>
            <ac:spMk id="4" creationId="{8D3333AF-2EDB-FE71-D5CF-450F8D41DF4F}"/>
          </ac:spMkLst>
        </pc:spChg>
        <pc:spChg chg="del mod">
          <ac:chgData name="伊健 杜" userId="e69aded81da48593" providerId="LiveId" clId="{6726B2CD-3767-4EA2-BFAB-2CDE101A591F}" dt="2022-09-20T13:15:42.954" v="3895" actId="478"/>
          <ac:spMkLst>
            <pc:docMk/>
            <pc:sldMk cId="1952386580" sldId="795"/>
            <ac:spMk id="5" creationId="{E5FBA462-DC4E-E763-4177-36EAFDEC9FAB}"/>
          </ac:spMkLst>
        </pc:spChg>
        <pc:picChg chg="add del mod">
          <ac:chgData name="伊健 杜" userId="e69aded81da48593" providerId="LiveId" clId="{6726B2CD-3767-4EA2-BFAB-2CDE101A591F}" dt="2022-09-20T11:50:46.752" v="2890" actId="478"/>
          <ac:picMkLst>
            <pc:docMk/>
            <pc:sldMk cId="1952386580" sldId="795"/>
            <ac:picMk id="15362" creationId="{9FDBA7AF-8983-825A-3C85-FEFBE472C890}"/>
          </ac:picMkLst>
        </pc:picChg>
        <pc:picChg chg="add mod">
          <ac:chgData name="伊健 杜" userId="e69aded81da48593" providerId="LiveId" clId="{6726B2CD-3767-4EA2-BFAB-2CDE101A591F}" dt="2022-09-20T11:51:44.628" v="2932" actId="1076"/>
          <ac:picMkLst>
            <pc:docMk/>
            <pc:sldMk cId="1952386580" sldId="795"/>
            <ac:picMk id="15364" creationId="{1F5966C1-F12B-B350-AF43-FFC13C164D72}"/>
          </ac:picMkLst>
        </pc:picChg>
        <pc:picChg chg="add mod">
          <ac:chgData name="伊健 杜" userId="e69aded81da48593" providerId="LiveId" clId="{6726B2CD-3767-4EA2-BFAB-2CDE101A591F}" dt="2022-09-20T11:51:50.084" v="2935" actId="1076"/>
          <ac:picMkLst>
            <pc:docMk/>
            <pc:sldMk cId="1952386580" sldId="795"/>
            <ac:picMk id="15366" creationId="{85644FEC-2938-B80B-9542-19F25AEFD7BE}"/>
          </ac:picMkLst>
        </pc:picChg>
      </pc:sldChg>
      <pc:sldChg chg="modSp add mod">
        <pc:chgData name="伊健 杜" userId="e69aded81da48593" providerId="LiveId" clId="{6726B2CD-3767-4EA2-BFAB-2CDE101A591F}" dt="2022-09-20T13:27:59.057" v="3903"/>
        <pc:sldMkLst>
          <pc:docMk/>
          <pc:sldMk cId="2085536860" sldId="796"/>
        </pc:sldMkLst>
        <pc:spChg chg="mod">
          <ac:chgData name="伊健 杜" userId="e69aded81da48593" providerId="LiveId" clId="{6726B2CD-3767-4EA2-BFAB-2CDE101A591F}" dt="2022-09-20T13:27:59.057" v="3903"/>
          <ac:spMkLst>
            <pc:docMk/>
            <pc:sldMk cId="2085536860" sldId="796"/>
            <ac:spMk id="5" creationId="{E5FBA462-DC4E-E763-4177-36EAFDEC9FAB}"/>
          </ac:spMkLst>
        </pc:spChg>
      </pc:sldChg>
      <pc:sldChg chg="add del">
        <pc:chgData name="伊健 杜" userId="e69aded81da48593" providerId="LiveId" clId="{6726B2CD-3767-4EA2-BFAB-2CDE101A591F}" dt="2022-09-20T11:56:32.280" v="3024" actId="47"/>
        <pc:sldMkLst>
          <pc:docMk/>
          <pc:sldMk cId="1538074367" sldId="797"/>
        </pc:sldMkLst>
      </pc:sldChg>
      <pc:sldChg chg="addSp delSp modSp add mod">
        <pc:chgData name="伊健 杜" userId="e69aded81da48593" providerId="LiveId" clId="{6726B2CD-3767-4EA2-BFAB-2CDE101A591F}" dt="2022-09-20T10:21:39.827" v="1177" actId="20577"/>
        <pc:sldMkLst>
          <pc:docMk/>
          <pc:sldMk cId="1065469340" sldId="798"/>
        </pc:sldMkLst>
        <pc:spChg chg="mod">
          <ac:chgData name="伊健 杜" userId="e69aded81da48593" providerId="LiveId" clId="{6726B2CD-3767-4EA2-BFAB-2CDE101A591F}" dt="2022-09-20T10:21:39.827" v="1177" actId="20577"/>
          <ac:spMkLst>
            <pc:docMk/>
            <pc:sldMk cId="1065469340" sldId="798"/>
            <ac:spMk id="2" creationId="{1BA47C04-337D-D94C-3AB9-10A38D04FDA7}"/>
          </ac:spMkLst>
        </pc:spChg>
        <pc:spChg chg="del">
          <ac:chgData name="伊健 杜" userId="e69aded81da48593" providerId="LiveId" clId="{6726B2CD-3767-4EA2-BFAB-2CDE101A591F}" dt="2022-09-20T04:55:11.587" v="355" actId="478"/>
          <ac:spMkLst>
            <pc:docMk/>
            <pc:sldMk cId="1065469340" sldId="798"/>
            <ac:spMk id="5" creationId="{CF2D3C1A-62B8-E8D3-3EFA-359E5B575C22}"/>
          </ac:spMkLst>
        </pc:spChg>
        <pc:picChg chg="add del mod">
          <ac:chgData name="伊健 杜" userId="e69aded81da48593" providerId="LiveId" clId="{6726B2CD-3767-4EA2-BFAB-2CDE101A591F}" dt="2022-09-20T04:57:58.785" v="363" actId="478"/>
          <ac:picMkLst>
            <pc:docMk/>
            <pc:sldMk cId="1065469340" sldId="798"/>
            <ac:picMk id="1026" creationId="{6627AC40-75B7-925E-E093-EBE07171842B}"/>
          </ac:picMkLst>
        </pc:picChg>
        <pc:picChg chg="add mod">
          <ac:chgData name="伊健 杜" userId="e69aded81da48593" providerId="LiveId" clId="{6726B2CD-3767-4EA2-BFAB-2CDE101A591F}" dt="2022-09-20T04:58:07.751" v="369" actId="1076"/>
          <ac:picMkLst>
            <pc:docMk/>
            <pc:sldMk cId="1065469340" sldId="798"/>
            <ac:picMk id="1028" creationId="{C0810A13-75AB-AF66-7B47-6E45A01A1B89}"/>
          </ac:picMkLst>
        </pc:picChg>
        <pc:picChg chg="del">
          <ac:chgData name="伊健 杜" userId="e69aded81da48593" providerId="LiveId" clId="{6726B2CD-3767-4EA2-BFAB-2CDE101A591F}" dt="2022-09-20T04:55:08.820" v="354" actId="478"/>
          <ac:picMkLst>
            <pc:docMk/>
            <pc:sldMk cId="1065469340" sldId="798"/>
            <ac:picMk id="3074" creationId="{555B69B5-FFAF-A27F-A14A-D389A553D736}"/>
          </ac:picMkLst>
        </pc:picChg>
      </pc:sldChg>
      <pc:sldChg chg="new del">
        <pc:chgData name="伊健 杜" userId="e69aded81da48593" providerId="LiveId" clId="{6726B2CD-3767-4EA2-BFAB-2CDE101A591F}" dt="2022-09-20T04:57:51.882" v="361" actId="47"/>
        <pc:sldMkLst>
          <pc:docMk/>
          <pc:sldMk cId="1495143184" sldId="799"/>
        </pc:sldMkLst>
      </pc:sldChg>
      <pc:sldChg chg="addSp modSp add mod">
        <pc:chgData name="伊健 杜" userId="e69aded81da48593" providerId="LiveId" clId="{6726B2CD-3767-4EA2-BFAB-2CDE101A591F}" dt="2022-09-20T13:27:59.057" v="3903"/>
        <pc:sldMkLst>
          <pc:docMk/>
          <pc:sldMk cId="1772000038" sldId="799"/>
        </pc:sldMkLst>
        <pc:spChg chg="mod">
          <ac:chgData name="伊健 杜" userId="e69aded81da48593" providerId="LiveId" clId="{6726B2CD-3767-4EA2-BFAB-2CDE101A591F}" dt="2022-09-20T10:21:42.434" v="1178" actId="20577"/>
          <ac:spMkLst>
            <pc:docMk/>
            <pc:sldMk cId="1772000038" sldId="799"/>
            <ac:spMk id="2" creationId="{1BA47C04-337D-D94C-3AB9-10A38D04FDA7}"/>
          </ac:spMkLst>
        </pc:spChg>
        <pc:spChg chg="add mod">
          <ac:chgData name="伊健 杜" userId="e69aded81da48593" providerId="LiveId" clId="{6726B2CD-3767-4EA2-BFAB-2CDE101A591F}" dt="2022-09-20T13:27:59.057" v="3903"/>
          <ac:spMkLst>
            <pc:docMk/>
            <pc:sldMk cId="1772000038" sldId="799"/>
            <ac:spMk id="3" creationId="{09E64E34-8C80-04CA-B34A-02144BCCA232}"/>
          </ac:spMkLst>
        </pc:spChg>
        <pc:picChg chg="mod">
          <ac:chgData name="伊健 杜" userId="e69aded81da48593" providerId="LiveId" clId="{6726B2CD-3767-4EA2-BFAB-2CDE101A591F}" dt="2022-09-20T04:58:31.649" v="374" actId="1076"/>
          <ac:picMkLst>
            <pc:docMk/>
            <pc:sldMk cId="1772000038" sldId="799"/>
            <ac:picMk id="1026" creationId="{6627AC40-75B7-925E-E093-EBE07171842B}"/>
          </ac:picMkLst>
        </pc:picChg>
        <pc:picChg chg="add mod">
          <ac:chgData name="伊健 杜" userId="e69aded81da48593" providerId="LiveId" clId="{6726B2CD-3767-4EA2-BFAB-2CDE101A591F}" dt="2022-09-20T13:16:26.844" v="3902" actId="1076"/>
          <ac:picMkLst>
            <pc:docMk/>
            <pc:sldMk cId="1772000038" sldId="799"/>
            <ac:picMk id="2050" creationId="{22A99977-FC5C-5034-15CF-1235F3FABA06}"/>
          </ac:picMkLst>
        </pc:picChg>
      </pc:sldChg>
      <pc:sldChg chg="modSp add mod">
        <pc:chgData name="伊健 杜" userId="e69aded81da48593" providerId="LiveId" clId="{6726B2CD-3767-4EA2-BFAB-2CDE101A591F}" dt="2022-09-20T13:27:59.057" v="3903"/>
        <pc:sldMkLst>
          <pc:docMk/>
          <pc:sldMk cId="3883834301" sldId="800"/>
        </pc:sldMkLst>
        <pc:spChg chg="mod">
          <ac:chgData name="伊健 杜" userId="e69aded81da48593" providerId="LiveId" clId="{6726B2CD-3767-4EA2-BFAB-2CDE101A591F}" dt="2022-09-20T13:27:59.057" v="3903"/>
          <ac:spMkLst>
            <pc:docMk/>
            <pc:sldMk cId="3883834301" sldId="800"/>
            <ac:spMk id="3" creationId="{84E97449-1849-7B49-4BCA-1EBC657AA4F6}"/>
          </ac:spMkLst>
        </pc:spChg>
      </pc:sldChg>
      <pc:sldChg chg="delSp modSp add mod">
        <pc:chgData name="伊健 杜" userId="e69aded81da48593" providerId="LiveId" clId="{6726B2CD-3767-4EA2-BFAB-2CDE101A591F}" dt="2022-09-20T13:27:59.057" v="3903"/>
        <pc:sldMkLst>
          <pc:docMk/>
          <pc:sldMk cId="1810192253" sldId="801"/>
        </pc:sldMkLst>
        <pc:spChg chg="mod">
          <ac:chgData name="伊健 杜" userId="e69aded81da48593" providerId="LiveId" clId="{6726B2CD-3767-4EA2-BFAB-2CDE101A591F}" dt="2022-09-20T13:27:59.057" v="3903"/>
          <ac:spMkLst>
            <pc:docMk/>
            <pc:sldMk cId="1810192253" sldId="801"/>
            <ac:spMk id="4" creationId="{CFC1CF28-580E-2280-640A-ADB8853307E7}"/>
          </ac:spMkLst>
        </pc:spChg>
        <pc:picChg chg="del">
          <ac:chgData name="伊健 杜" userId="e69aded81da48593" providerId="LiveId" clId="{6726B2CD-3767-4EA2-BFAB-2CDE101A591F}" dt="2022-09-20T05:07:54.301" v="728" actId="478"/>
          <ac:picMkLst>
            <pc:docMk/>
            <pc:sldMk cId="1810192253" sldId="801"/>
            <ac:picMk id="7170" creationId="{698F9E9C-34B1-C382-4FA2-75A8005B3E96}"/>
          </ac:picMkLst>
        </pc:picChg>
      </pc:sldChg>
      <pc:sldChg chg="addSp delSp modSp add mod">
        <pc:chgData name="伊健 杜" userId="e69aded81da48593" providerId="LiveId" clId="{6726B2CD-3767-4EA2-BFAB-2CDE101A591F}" dt="2022-09-20T13:27:59.057" v="3903"/>
        <pc:sldMkLst>
          <pc:docMk/>
          <pc:sldMk cId="2783029714" sldId="802"/>
        </pc:sldMkLst>
        <pc:spChg chg="mod">
          <ac:chgData name="伊健 杜" userId="e69aded81da48593" providerId="LiveId" clId="{6726B2CD-3767-4EA2-BFAB-2CDE101A591F}" dt="2022-09-20T13:27:59.057" v="3903"/>
          <ac:spMkLst>
            <pc:docMk/>
            <pc:sldMk cId="2783029714" sldId="802"/>
            <ac:spMk id="2" creationId="{81F4B079-5182-7332-4978-966F1AEEF4D2}"/>
          </ac:spMkLst>
        </pc:spChg>
        <pc:spChg chg="mod">
          <ac:chgData name="伊健 杜" userId="e69aded81da48593" providerId="LiveId" clId="{6726B2CD-3767-4EA2-BFAB-2CDE101A591F}" dt="2022-09-20T13:27:59.057" v="3903"/>
          <ac:spMkLst>
            <pc:docMk/>
            <pc:sldMk cId="2783029714" sldId="802"/>
            <ac:spMk id="4" creationId="{CFC1CF28-580E-2280-640A-ADB8853307E7}"/>
          </ac:spMkLst>
        </pc:spChg>
        <pc:picChg chg="del">
          <ac:chgData name="伊健 杜" userId="e69aded81da48593" providerId="LiveId" clId="{6726B2CD-3767-4EA2-BFAB-2CDE101A591F}" dt="2022-09-20T05:10:54.881" v="979" actId="478"/>
          <ac:picMkLst>
            <pc:docMk/>
            <pc:sldMk cId="2783029714" sldId="802"/>
            <ac:picMk id="8194" creationId="{5831CD9D-C8C8-70C6-F065-41F4C57040AF}"/>
          </ac:picMkLst>
        </pc:picChg>
        <pc:picChg chg="add mod">
          <ac:chgData name="伊健 杜" userId="e69aded81da48593" providerId="LiveId" clId="{6726B2CD-3767-4EA2-BFAB-2CDE101A591F}" dt="2022-09-20T05:11:58.559" v="984" actId="1076"/>
          <ac:picMkLst>
            <pc:docMk/>
            <pc:sldMk cId="2783029714" sldId="802"/>
            <ac:picMk id="10242" creationId="{43375B3E-EAC5-CE21-5BC5-AC5358561F31}"/>
          </ac:picMkLst>
        </pc:picChg>
        <pc:picChg chg="add mod">
          <ac:chgData name="伊健 杜" userId="e69aded81da48593" providerId="LiveId" clId="{6726B2CD-3767-4EA2-BFAB-2CDE101A591F}" dt="2022-09-20T05:11:57.763" v="983" actId="1076"/>
          <ac:picMkLst>
            <pc:docMk/>
            <pc:sldMk cId="2783029714" sldId="802"/>
            <ac:picMk id="10244" creationId="{F40AC32D-1809-40E3-DB83-7D89283D6A96}"/>
          </ac:picMkLst>
        </pc:picChg>
        <pc:picChg chg="add mod">
          <ac:chgData name="伊健 杜" userId="e69aded81da48593" providerId="LiveId" clId="{6726B2CD-3767-4EA2-BFAB-2CDE101A591F}" dt="2022-09-20T05:12:26.258" v="990" actId="1076"/>
          <ac:picMkLst>
            <pc:docMk/>
            <pc:sldMk cId="2783029714" sldId="802"/>
            <ac:picMk id="10246" creationId="{2B383D91-7049-5F8A-16FC-4912ACAEE5E0}"/>
          </ac:picMkLst>
        </pc:picChg>
      </pc:sldChg>
      <pc:sldChg chg="addSp delSp modSp add mod">
        <pc:chgData name="伊健 杜" userId="e69aded81da48593" providerId="LiveId" clId="{6726B2CD-3767-4EA2-BFAB-2CDE101A591F}" dt="2022-09-20T13:27:59.057" v="3903"/>
        <pc:sldMkLst>
          <pc:docMk/>
          <pc:sldMk cId="304348175" sldId="803"/>
        </pc:sldMkLst>
        <pc:spChg chg="mod">
          <ac:chgData name="伊健 杜" userId="e69aded81da48593" providerId="LiveId" clId="{6726B2CD-3767-4EA2-BFAB-2CDE101A591F}" dt="2022-09-20T13:27:59.057" v="3903"/>
          <ac:spMkLst>
            <pc:docMk/>
            <pc:sldMk cId="304348175" sldId="803"/>
            <ac:spMk id="2" creationId="{81F4B079-5182-7332-4978-966F1AEEF4D2}"/>
          </ac:spMkLst>
        </pc:spChg>
        <pc:spChg chg="mod">
          <ac:chgData name="伊健 杜" userId="e69aded81da48593" providerId="LiveId" clId="{6726B2CD-3767-4EA2-BFAB-2CDE101A591F}" dt="2022-09-20T13:27:59.057" v="3903"/>
          <ac:spMkLst>
            <pc:docMk/>
            <pc:sldMk cId="304348175" sldId="803"/>
            <ac:spMk id="4" creationId="{CFC1CF28-580E-2280-640A-ADB8853307E7}"/>
          </ac:spMkLst>
        </pc:spChg>
        <pc:picChg chg="del">
          <ac:chgData name="伊健 杜" userId="e69aded81da48593" providerId="LiveId" clId="{6726B2CD-3767-4EA2-BFAB-2CDE101A591F}" dt="2022-09-20T05:14:14.504" v="994" actId="478"/>
          <ac:picMkLst>
            <pc:docMk/>
            <pc:sldMk cId="304348175" sldId="803"/>
            <ac:picMk id="10242" creationId="{43375B3E-EAC5-CE21-5BC5-AC5358561F31}"/>
          </ac:picMkLst>
        </pc:picChg>
        <pc:picChg chg="del">
          <ac:chgData name="伊健 杜" userId="e69aded81da48593" providerId="LiveId" clId="{6726B2CD-3767-4EA2-BFAB-2CDE101A591F}" dt="2022-09-20T05:14:14.124" v="993" actId="478"/>
          <ac:picMkLst>
            <pc:docMk/>
            <pc:sldMk cId="304348175" sldId="803"/>
            <ac:picMk id="10244" creationId="{F40AC32D-1809-40E3-DB83-7D89283D6A96}"/>
          </ac:picMkLst>
        </pc:picChg>
        <pc:picChg chg="del">
          <ac:chgData name="伊健 杜" userId="e69aded81da48593" providerId="LiveId" clId="{6726B2CD-3767-4EA2-BFAB-2CDE101A591F}" dt="2022-09-20T05:14:13.421" v="992" actId="478"/>
          <ac:picMkLst>
            <pc:docMk/>
            <pc:sldMk cId="304348175" sldId="803"/>
            <ac:picMk id="10246" creationId="{2B383D91-7049-5F8A-16FC-4912ACAEE5E0}"/>
          </ac:picMkLst>
        </pc:picChg>
        <pc:picChg chg="add del">
          <ac:chgData name="伊健 杜" userId="e69aded81da48593" providerId="LiveId" clId="{6726B2CD-3767-4EA2-BFAB-2CDE101A591F}" dt="2022-09-20T05:15:20.353" v="1084" actId="478"/>
          <ac:picMkLst>
            <pc:docMk/>
            <pc:sldMk cId="304348175" sldId="803"/>
            <ac:picMk id="11266" creationId="{54922C40-9B56-ACE9-588C-463A8C88E3EC}"/>
          </ac:picMkLst>
        </pc:picChg>
        <pc:picChg chg="add mod">
          <ac:chgData name="伊健 杜" userId="e69aded81da48593" providerId="LiveId" clId="{6726B2CD-3767-4EA2-BFAB-2CDE101A591F}" dt="2022-09-20T05:15:34.588" v="1086" actId="1076"/>
          <ac:picMkLst>
            <pc:docMk/>
            <pc:sldMk cId="304348175" sldId="803"/>
            <ac:picMk id="11268" creationId="{4E246609-1D14-15EB-0B12-07DF7E2662AB}"/>
          </ac:picMkLst>
        </pc:picChg>
        <pc:picChg chg="add mod">
          <ac:chgData name="伊健 杜" userId="e69aded81da48593" providerId="LiveId" clId="{6726B2CD-3767-4EA2-BFAB-2CDE101A591F}" dt="2022-09-20T05:16:03.684" v="1091" actId="1076"/>
          <ac:picMkLst>
            <pc:docMk/>
            <pc:sldMk cId="304348175" sldId="803"/>
            <ac:picMk id="11270" creationId="{F4F11AD2-1F8B-AA90-2C6D-FC541CA79AE9}"/>
          </ac:picMkLst>
        </pc:picChg>
        <pc:picChg chg="add mod">
          <ac:chgData name="伊健 杜" userId="e69aded81da48593" providerId="LiveId" clId="{6726B2CD-3767-4EA2-BFAB-2CDE101A591F}" dt="2022-09-20T05:16:04.541" v="1092" actId="1076"/>
          <ac:picMkLst>
            <pc:docMk/>
            <pc:sldMk cId="304348175" sldId="803"/>
            <ac:picMk id="11272" creationId="{A250336C-BBBF-E350-2A39-276417F07192}"/>
          </ac:picMkLst>
        </pc:picChg>
        <pc:picChg chg="add mod">
          <ac:chgData name="伊健 杜" userId="e69aded81da48593" providerId="LiveId" clId="{6726B2CD-3767-4EA2-BFAB-2CDE101A591F}" dt="2022-09-20T05:16:28.937" v="1095" actId="1076"/>
          <ac:picMkLst>
            <pc:docMk/>
            <pc:sldMk cId="304348175" sldId="803"/>
            <ac:picMk id="11274" creationId="{70341E88-F052-5D59-BF0E-44EFAE23B13D}"/>
          </ac:picMkLst>
        </pc:picChg>
      </pc:sldChg>
      <pc:sldChg chg="addSp delSp modSp add mod">
        <pc:chgData name="伊健 杜" userId="e69aded81da48593" providerId="LiveId" clId="{6726B2CD-3767-4EA2-BFAB-2CDE101A591F}" dt="2022-09-20T13:27:59.057" v="3903"/>
        <pc:sldMkLst>
          <pc:docMk/>
          <pc:sldMk cId="3033192863" sldId="804"/>
        </pc:sldMkLst>
        <pc:spChg chg="mod">
          <ac:chgData name="伊健 杜" userId="e69aded81da48593" providerId="LiveId" clId="{6726B2CD-3767-4EA2-BFAB-2CDE101A591F}" dt="2022-09-20T13:27:59.057" v="3903"/>
          <ac:spMkLst>
            <pc:docMk/>
            <pc:sldMk cId="3033192863" sldId="804"/>
            <ac:spMk id="5" creationId="{E5FBA462-DC4E-E763-4177-36EAFDEC9FAB}"/>
          </ac:spMkLst>
        </pc:spChg>
        <pc:picChg chg="del">
          <ac:chgData name="伊健 杜" userId="e69aded81da48593" providerId="LiveId" clId="{6726B2CD-3767-4EA2-BFAB-2CDE101A591F}" dt="2022-09-20T10:38:35.324" v="1299" actId="478"/>
          <ac:picMkLst>
            <pc:docMk/>
            <pc:sldMk cId="3033192863" sldId="804"/>
            <ac:picMk id="1026" creationId="{C4D0C72F-C8A3-2972-EA2B-53D9D6946CFD}"/>
          </ac:picMkLst>
        </pc:picChg>
        <pc:picChg chg="add mod">
          <ac:chgData name="伊健 杜" userId="e69aded81da48593" providerId="LiveId" clId="{6726B2CD-3767-4EA2-BFAB-2CDE101A591F}" dt="2022-09-20T10:38:37.979" v="1301" actId="1076"/>
          <ac:picMkLst>
            <pc:docMk/>
            <pc:sldMk cId="3033192863" sldId="804"/>
            <ac:picMk id="2050" creationId="{F6370EFC-29E2-CA49-C566-2E899C2426E7}"/>
          </ac:picMkLst>
        </pc:picChg>
      </pc:sldChg>
      <pc:sldChg chg="addSp delSp modSp new mod">
        <pc:chgData name="伊健 杜" userId="e69aded81da48593" providerId="LiveId" clId="{6726B2CD-3767-4EA2-BFAB-2CDE101A591F}" dt="2022-09-20T10:48:25.042" v="1409" actId="1076"/>
        <pc:sldMkLst>
          <pc:docMk/>
          <pc:sldMk cId="428026793" sldId="805"/>
        </pc:sldMkLst>
        <pc:spChg chg="del">
          <ac:chgData name="伊健 杜" userId="e69aded81da48593" providerId="LiveId" clId="{6726B2CD-3767-4EA2-BFAB-2CDE101A591F}" dt="2022-09-20T10:42:41.884" v="1378" actId="478"/>
          <ac:spMkLst>
            <pc:docMk/>
            <pc:sldMk cId="428026793" sldId="805"/>
            <ac:spMk id="2" creationId="{7F469A16-DE99-C11D-0B19-8DFA7833AB80}"/>
          </ac:spMkLst>
        </pc:spChg>
        <pc:spChg chg="del">
          <ac:chgData name="伊健 杜" userId="e69aded81da48593" providerId="LiveId" clId="{6726B2CD-3767-4EA2-BFAB-2CDE101A591F}" dt="2022-09-20T10:42:41.884" v="1378" actId="478"/>
          <ac:spMkLst>
            <pc:docMk/>
            <pc:sldMk cId="428026793" sldId="805"/>
            <ac:spMk id="3" creationId="{7EF6764A-B7AC-D055-E87C-618C669F538C}"/>
          </ac:spMkLst>
        </pc:spChg>
        <pc:picChg chg="add mod">
          <ac:chgData name="伊健 杜" userId="e69aded81da48593" providerId="LiveId" clId="{6726B2CD-3767-4EA2-BFAB-2CDE101A591F}" dt="2022-09-20T10:48:20.248" v="1407" actId="14100"/>
          <ac:picMkLst>
            <pc:docMk/>
            <pc:sldMk cId="428026793" sldId="805"/>
            <ac:picMk id="5" creationId="{04D61C45-ABF5-CD9A-71A1-EFDA800B42E6}"/>
          </ac:picMkLst>
        </pc:picChg>
        <pc:picChg chg="add mod">
          <ac:chgData name="伊健 杜" userId="e69aded81da48593" providerId="LiveId" clId="{6726B2CD-3767-4EA2-BFAB-2CDE101A591F}" dt="2022-09-20T10:47:11.769" v="1391" actId="1076"/>
          <ac:picMkLst>
            <pc:docMk/>
            <pc:sldMk cId="428026793" sldId="805"/>
            <ac:picMk id="7" creationId="{4E8189E3-42D2-04B1-E393-E1862F76022B}"/>
          </ac:picMkLst>
        </pc:picChg>
        <pc:picChg chg="add mod">
          <ac:chgData name="伊健 杜" userId="e69aded81da48593" providerId="LiveId" clId="{6726B2CD-3767-4EA2-BFAB-2CDE101A591F}" dt="2022-09-20T10:48:25.042" v="1409" actId="1076"/>
          <ac:picMkLst>
            <pc:docMk/>
            <pc:sldMk cId="428026793" sldId="805"/>
            <ac:picMk id="9" creationId="{A14C08ED-E214-AFFE-A93A-0756C7490ED1}"/>
          </ac:picMkLst>
        </pc:picChg>
        <pc:picChg chg="add mod">
          <ac:chgData name="伊健 杜" userId="e69aded81da48593" providerId="LiveId" clId="{6726B2CD-3767-4EA2-BFAB-2CDE101A591F}" dt="2022-09-20T10:48:21.071" v="1408" actId="1076"/>
          <ac:picMkLst>
            <pc:docMk/>
            <pc:sldMk cId="428026793" sldId="805"/>
            <ac:picMk id="11" creationId="{694966DE-0B92-1A1A-7A87-6DEE87F56C62}"/>
          </ac:picMkLst>
        </pc:picChg>
        <pc:picChg chg="add mod">
          <ac:chgData name="伊健 杜" userId="e69aded81da48593" providerId="LiveId" clId="{6726B2CD-3767-4EA2-BFAB-2CDE101A591F}" dt="2022-09-20T10:48:17.880" v="1404" actId="1076"/>
          <ac:picMkLst>
            <pc:docMk/>
            <pc:sldMk cId="428026793" sldId="805"/>
            <ac:picMk id="13" creationId="{245580DB-8E61-09AB-EC19-D33F023F9921}"/>
          </ac:picMkLst>
        </pc:picChg>
      </pc:sldChg>
      <pc:sldChg chg="modSp add mod">
        <pc:chgData name="伊健 杜" userId="e69aded81da48593" providerId="LiveId" clId="{6726B2CD-3767-4EA2-BFAB-2CDE101A591F}" dt="2022-09-20T13:27:59.057" v="3903"/>
        <pc:sldMkLst>
          <pc:docMk/>
          <pc:sldMk cId="740689385" sldId="806"/>
        </pc:sldMkLst>
        <pc:spChg chg="mod">
          <ac:chgData name="伊健 杜" userId="e69aded81da48593" providerId="LiveId" clId="{6726B2CD-3767-4EA2-BFAB-2CDE101A591F}" dt="2022-09-20T10:49:05.310" v="1420" actId="1076"/>
          <ac:spMkLst>
            <pc:docMk/>
            <pc:sldMk cId="740689385" sldId="806"/>
            <ac:spMk id="2" creationId="{81F4B079-5182-7332-4978-966F1AEEF4D2}"/>
          </ac:spMkLst>
        </pc:spChg>
        <pc:spChg chg="mod">
          <ac:chgData name="伊健 杜" userId="e69aded81da48593" providerId="LiveId" clId="{6726B2CD-3767-4EA2-BFAB-2CDE101A591F}" dt="2022-09-20T13:27:59.057" v="3903"/>
          <ac:spMkLst>
            <pc:docMk/>
            <pc:sldMk cId="740689385" sldId="806"/>
            <ac:spMk id="4" creationId="{CFC1CF28-580E-2280-640A-ADB8853307E7}"/>
          </ac:spMkLst>
        </pc:spChg>
      </pc:sldChg>
      <pc:sldChg chg="add del">
        <pc:chgData name="伊健 杜" userId="e69aded81da48593" providerId="LiveId" clId="{6726B2CD-3767-4EA2-BFAB-2CDE101A591F}" dt="2022-09-20T10:48:29.303" v="1411" actId="47"/>
        <pc:sldMkLst>
          <pc:docMk/>
          <pc:sldMk cId="3373423432" sldId="806"/>
        </pc:sldMkLst>
      </pc:sldChg>
      <pc:sldChg chg="modSp add mod">
        <pc:chgData name="伊健 杜" userId="e69aded81da48593" providerId="LiveId" clId="{6726B2CD-3767-4EA2-BFAB-2CDE101A591F}" dt="2022-09-20T13:27:59.057" v="3903"/>
        <pc:sldMkLst>
          <pc:docMk/>
          <pc:sldMk cId="1363416428" sldId="807"/>
        </pc:sldMkLst>
        <pc:spChg chg="mod">
          <ac:chgData name="伊健 杜" userId="e69aded81da48593" providerId="LiveId" clId="{6726B2CD-3767-4EA2-BFAB-2CDE101A591F}" dt="2022-09-20T13:27:59.057" v="3903"/>
          <ac:spMkLst>
            <pc:docMk/>
            <pc:sldMk cId="1363416428" sldId="807"/>
            <ac:spMk id="4" creationId="{CFC1CF28-580E-2280-640A-ADB8853307E7}"/>
          </ac:spMkLst>
        </pc:spChg>
      </pc:sldChg>
      <pc:sldChg chg="addSp delSp modSp add mod">
        <pc:chgData name="伊健 杜" userId="e69aded81da48593" providerId="LiveId" clId="{6726B2CD-3767-4EA2-BFAB-2CDE101A591F}" dt="2022-09-20T13:27:59.057" v="3903"/>
        <pc:sldMkLst>
          <pc:docMk/>
          <pc:sldMk cId="800753362" sldId="808"/>
        </pc:sldMkLst>
        <pc:spChg chg="mod">
          <ac:chgData name="伊健 杜" userId="e69aded81da48593" providerId="LiveId" clId="{6726B2CD-3767-4EA2-BFAB-2CDE101A591F}" dt="2022-09-20T13:27:59.057" v="3903"/>
          <ac:spMkLst>
            <pc:docMk/>
            <pc:sldMk cId="800753362" sldId="808"/>
            <ac:spMk id="2" creationId="{81F4B079-5182-7332-4978-966F1AEEF4D2}"/>
          </ac:spMkLst>
        </pc:spChg>
        <pc:spChg chg="del">
          <ac:chgData name="伊健 杜" userId="e69aded81da48593" providerId="LiveId" clId="{6726B2CD-3767-4EA2-BFAB-2CDE101A591F}" dt="2022-09-20T11:41:45.970" v="2672" actId="478"/>
          <ac:spMkLst>
            <pc:docMk/>
            <pc:sldMk cId="800753362" sldId="808"/>
            <ac:spMk id="3" creationId="{3530435A-740D-8539-706F-56CBF2F70A37}"/>
          </ac:spMkLst>
        </pc:spChg>
        <pc:spChg chg="del">
          <ac:chgData name="伊健 杜" userId="e69aded81da48593" providerId="LiveId" clId="{6726B2CD-3767-4EA2-BFAB-2CDE101A591F}" dt="2022-09-20T11:41:45.970" v="2672" actId="478"/>
          <ac:spMkLst>
            <pc:docMk/>
            <pc:sldMk cId="800753362" sldId="808"/>
            <ac:spMk id="4" creationId="{4405AFB6-0CF8-6659-AEB9-06C00DBED827}"/>
          </ac:spMkLst>
        </pc:spChg>
        <pc:spChg chg="del">
          <ac:chgData name="伊健 杜" userId="e69aded81da48593" providerId="LiveId" clId="{6726B2CD-3767-4EA2-BFAB-2CDE101A591F}" dt="2022-09-20T11:41:45.970" v="2672" actId="478"/>
          <ac:spMkLst>
            <pc:docMk/>
            <pc:sldMk cId="800753362" sldId="808"/>
            <ac:spMk id="5" creationId="{E5FBA462-DC4E-E763-4177-36EAFDEC9FAB}"/>
          </ac:spMkLst>
        </pc:spChg>
        <pc:spChg chg="del">
          <ac:chgData name="伊健 杜" userId="e69aded81da48593" providerId="LiveId" clId="{6726B2CD-3767-4EA2-BFAB-2CDE101A591F}" dt="2022-09-20T11:41:45.970" v="2672" actId="478"/>
          <ac:spMkLst>
            <pc:docMk/>
            <pc:sldMk cId="800753362" sldId="808"/>
            <ac:spMk id="6" creationId="{645BB5FA-9517-6975-F766-6C9F91700316}"/>
          </ac:spMkLst>
        </pc:spChg>
        <pc:spChg chg="add mod">
          <ac:chgData name="伊健 杜" userId="e69aded81da48593" providerId="LiveId" clId="{6726B2CD-3767-4EA2-BFAB-2CDE101A591F}" dt="2022-09-20T13:27:59.057" v="3903"/>
          <ac:spMkLst>
            <pc:docMk/>
            <pc:sldMk cId="800753362" sldId="808"/>
            <ac:spMk id="7" creationId="{EFE702FC-7025-EC17-0174-0F04929768FD}"/>
          </ac:spMkLst>
        </pc:spChg>
        <pc:spChg chg="add del mod">
          <ac:chgData name="伊健 杜" userId="e69aded81da48593" providerId="LiveId" clId="{6726B2CD-3767-4EA2-BFAB-2CDE101A591F}" dt="2022-09-20T11:43:57.705" v="2739"/>
          <ac:spMkLst>
            <pc:docMk/>
            <pc:sldMk cId="800753362" sldId="808"/>
            <ac:spMk id="8" creationId="{3F56F2E8-DC14-F500-0EF6-F4CC34D4DCD2}"/>
          </ac:spMkLst>
        </pc:spChg>
        <pc:picChg chg="del">
          <ac:chgData name="伊健 杜" userId="e69aded81da48593" providerId="LiveId" clId="{6726B2CD-3767-4EA2-BFAB-2CDE101A591F}" dt="2022-09-20T11:41:45.970" v="2672" actId="478"/>
          <ac:picMkLst>
            <pc:docMk/>
            <pc:sldMk cId="800753362" sldId="808"/>
            <ac:picMk id="12290" creationId="{F43E3224-B9CF-66AF-26CC-5B7BA3DBC6C1}"/>
          </ac:picMkLst>
        </pc:picChg>
      </pc:sldChg>
      <pc:sldChg chg="delSp add mod">
        <pc:chgData name="伊健 杜" userId="e69aded81da48593" providerId="LiveId" clId="{6726B2CD-3767-4EA2-BFAB-2CDE101A591F}" dt="2022-09-20T11:56:28.480" v="3023" actId="478"/>
        <pc:sldMkLst>
          <pc:docMk/>
          <pc:sldMk cId="4259454601" sldId="809"/>
        </pc:sldMkLst>
        <pc:spChg chg="del">
          <ac:chgData name="伊健 杜" userId="e69aded81da48593" providerId="LiveId" clId="{6726B2CD-3767-4EA2-BFAB-2CDE101A591F}" dt="2022-09-20T11:56:28.480" v="3023" actId="478"/>
          <ac:spMkLst>
            <pc:docMk/>
            <pc:sldMk cId="4259454601" sldId="809"/>
            <ac:spMk id="5" creationId="{E5FBA462-DC4E-E763-4177-36EAFDEC9FAB}"/>
          </ac:spMkLst>
        </pc:spChg>
      </pc:sldChg>
      <pc:sldChg chg="addSp delSp modSp new mod ord">
        <pc:chgData name="伊健 杜" userId="e69aded81da48593" providerId="LiveId" clId="{6726B2CD-3767-4EA2-BFAB-2CDE101A591F}" dt="2022-09-20T13:27:59.057" v="3903"/>
        <pc:sldMkLst>
          <pc:docMk/>
          <pc:sldMk cId="2525823142" sldId="810"/>
        </pc:sldMkLst>
        <pc:spChg chg="del">
          <ac:chgData name="伊健 杜" userId="e69aded81da48593" providerId="LiveId" clId="{6726B2CD-3767-4EA2-BFAB-2CDE101A591F}" dt="2022-09-20T12:34:10.966" v="3032" actId="478"/>
          <ac:spMkLst>
            <pc:docMk/>
            <pc:sldMk cId="2525823142" sldId="810"/>
            <ac:spMk id="2" creationId="{6C64A2B7-6008-F8BD-2975-EF570366C738}"/>
          </ac:spMkLst>
        </pc:spChg>
        <pc:spChg chg="del">
          <ac:chgData name="伊健 杜" userId="e69aded81da48593" providerId="LiveId" clId="{6726B2CD-3767-4EA2-BFAB-2CDE101A591F}" dt="2022-09-20T12:34:10.966" v="3032" actId="478"/>
          <ac:spMkLst>
            <pc:docMk/>
            <pc:sldMk cId="2525823142" sldId="810"/>
            <ac:spMk id="3" creationId="{D437EFC5-587A-0E14-A5F8-439C30E7A99B}"/>
          </ac:spMkLst>
        </pc:spChg>
        <pc:spChg chg="add mod">
          <ac:chgData name="伊健 杜" userId="e69aded81da48593" providerId="LiveId" clId="{6726B2CD-3767-4EA2-BFAB-2CDE101A591F}" dt="2022-09-20T13:11:51.014" v="3842" actId="207"/>
          <ac:spMkLst>
            <pc:docMk/>
            <pc:sldMk cId="2525823142" sldId="810"/>
            <ac:spMk id="5" creationId="{F6652689-23FF-B763-6EF1-D6CCB4449519}"/>
          </ac:spMkLst>
        </pc:spChg>
        <pc:spChg chg="add mod">
          <ac:chgData name="伊健 杜" userId="e69aded81da48593" providerId="LiveId" clId="{6726B2CD-3767-4EA2-BFAB-2CDE101A591F}" dt="2022-09-20T13:27:59.057" v="3903"/>
          <ac:spMkLst>
            <pc:docMk/>
            <pc:sldMk cId="2525823142" sldId="810"/>
            <ac:spMk id="6" creationId="{A6D3503E-256A-CE7D-1CBE-C220FB0F661B}"/>
          </ac:spMkLst>
        </pc:spChg>
        <pc:picChg chg="add mod">
          <ac:chgData name="伊健 杜" userId="e69aded81da48593" providerId="LiveId" clId="{6726B2CD-3767-4EA2-BFAB-2CDE101A591F}" dt="2022-09-20T13:06:39.556" v="3718" actId="1076"/>
          <ac:picMkLst>
            <pc:docMk/>
            <pc:sldMk cId="2525823142" sldId="810"/>
            <ac:picMk id="4" creationId="{BA309978-469E-6500-BC95-A67CB8F8E376}"/>
          </ac:picMkLst>
        </pc:picChg>
        <pc:picChg chg="add del mod">
          <ac:chgData name="伊健 杜" userId="e69aded81da48593" providerId="LiveId" clId="{6726B2CD-3767-4EA2-BFAB-2CDE101A591F}" dt="2022-09-20T12:38:08.949" v="3036" actId="21"/>
          <ac:picMkLst>
            <pc:docMk/>
            <pc:sldMk cId="2525823142" sldId="810"/>
            <ac:picMk id="2050" creationId="{EA977C11-CE94-38F4-8E14-4E7548B36253}"/>
          </ac:picMkLst>
        </pc:picChg>
      </pc:sldChg>
      <pc:sldChg chg="addSp delSp modSp add mod">
        <pc:chgData name="伊健 杜" userId="e69aded81da48593" providerId="LiveId" clId="{6726B2CD-3767-4EA2-BFAB-2CDE101A591F}" dt="2022-09-20T13:27:59.057" v="3903"/>
        <pc:sldMkLst>
          <pc:docMk/>
          <pc:sldMk cId="849789823" sldId="811"/>
        </pc:sldMkLst>
        <pc:spChg chg="mod">
          <ac:chgData name="伊健 杜" userId="e69aded81da48593" providerId="LiveId" clId="{6726B2CD-3767-4EA2-BFAB-2CDE101A591F}" dt="2022-09-20T13:27:59.057" v="3903"/>
          <ac:spMkLst>
            <pc:docMk/>
            <pc:sldMk cId="849789823" sldId="811"/>
            <ac:spMk id="5" creationId="{E5FBA462-DC4E-E763-4177-36EAFDEC9FAB}"/>
          </ac:spMkLst>
        </pc:spChg>
        <pc:picChg chg="del">
          <ac:chgData name="伊健 杜" userId="e69aded81da48593" providerId="LiveId" clId="{6726B2CD-3767-4EA2-BFAB-2CDE101A591F}" dt="2022-09-20T12:38:10.809" v="3037" actId="478"/>
          <ac:picMkLst>
            <pc:docMk/>
            <pc:sldMk cId="849789823" sldId="811"/>
            <ac:picMk id="3" creationId="{E8D1750B-A5B0-57CF-7577-90C5CC6F061C}"/>
          </ac:picMkLst>
        </pc:picChg>
        <pc:picChg chg="add mod">
          <ac:chgData name="伊健 杜" userId="e69aded81da48593" providerId="LiveId" clId="{6726B2CD-3767-4EA2-BFAB-2CDE101A591F}" dt="2022-09-20T12:39:04.437" v="3082" actId="14100"/>
          <ac:picMkLst>
            <pc:docMk/>
            <pc:sldMk cId="849789823" sldId="811"/>
            <ac:picMk id="4" creationId="{39D68F1A-1844-FCEF-C340-4BA632C15DB7}"/>
          </ac:picMkLst>
        </pc:picChg>
        <pc:picChg chg="del">
          <ac:chgData name="伊健 杜" userId="e69aded81da48593" providerId="LiveId" clId="{6726B2CD-3767-4EA2-BFAB-2CDE101A591F}" dt="2022-09-20T12:38:10.809" v="3037" actId="478"/>
          <ac:picMkLst>
            <pc:docMk/>
            <pc:sldMk cId="849789823" sldId="811"/>
            <ac:picMk id="1026" creationId="{43C85E97-1033-BD93-0C18-E3514ED5DBEE}"/>
          </ac:picMkLst>
        </pc:picChg>
        <pc:picChg chg="add del mod">
          <ac:chgData name="伊健 杜" userId="e69aded81da48593" providerId="LiveId" clId="{6726B2CD-3767-4EA2-BFAB-2CDE101A591F}" dt="2022-09-20T12:39:56.894" v="3126" actId="478"/>
          <ac:picMkLst>
            <pc:docMk/>
            <pc:sldMk cId="849789823" sldId="811"/>
            <ac:picMk id="3074" creationId="{A95F4B84-33BC-33F9-A838-5250F357E69D}"/>
          </ac:picMkLst>
        </pc:picChg>
        <pc:picChg chg="add mod">
          <ac:chgData name="伊健 杜" userId="e69aded81da48593" providerId="LiveId" clId="{6726B2CD-3767-4EA2-BFAB-2CDE101A591F}" dt="2022-09-20T12:40:00.259" v="3130" actId="1076"/>
          <ac:picMkLst>
            <pc:docMk/>
            <pc:sldMk cId="849789823" sldId="811"/>
            <ac:picMk id="3076" creationId="{F9FE9B72-8569-C417-C61B-510AF6AB6F6C}"/>
          </ac:picMkLst>
        </pc:picChg>
      </pc:sldChg>
      <pc:sldChg chg="addSp delSp modSp add mod ord">
        <pc:chgData name="伊健 杜" userId="e69aded81da48593" providerId="LiveId" clId="{6726B2CD-3767-4EA2-BFAB-2CDE101A591F}" dt="2022-09-20T13:27:59.057" v="3903"/>
        <pc:sldMkLst>
          <pc:docMk/>
          <pc:sldMk cId="10606733" sldId="812"/>
        </pc:sldMkLst>
        <pc:spChg chg="mod">
          <ac:chgData name="伊健 杜" userId="e69aded81da48593" providerId="LiveId" clId="{6726B2CD-3767-4EA2-BFAB-2CDE101A591F}" dt="2022-09-20T13:27:59.057" v="3903"/>
          <ac:spMkLst>
            <pc:docMk/>
            <pc:sldMk cId="10606733" sldId="812"/>
            <ac:spMk id="5" creationId="{E5FBA462-DC4E-E763-4177-36EAFDEC9FAB}"/>
          </ac:spMkLst>
        </pc:spChg>
        <pc:picChg chg="add del mod">
          <ac:chgData name="伊健 杜" userId="e69aded81da48593" providerId="LiveId" clId="{6726B2CD-3767-4EA2-BFAB-2CDE101A591F}" dt="2022-09-20T12:42:33.786" v="3201" actId="478"/>
          <ac:picMkLst>
            <pc:docMk/>
            <pc:sldMk cId="10606733" sldId="812"/>
            <ac:picMk id="3" creationId="{6A1BCFEB-4A94-06F0-9715-EEA693666DED}"/>
          </ac:picMkLst>
        </pc:picChg>
        <pc:picChg chg="del mod">
          <ac:chgData name="伊健 杜" userId="e69aded81da48593" providerId="LiveId" clId="{6726B2CD-3767-4EA2-BFAB-2CDE101A591F}" dt="2022-09-20T12:39:27.924" v="3125" actId="478"/>
          <ac:picMkLst>
            <pc:docMk/>
            <pc:sldMk cId="10606733" sldId="812"/>
            <ac:picMk id="4" creationId="{39D68F1A-1844-FCEF-C340-4BA632C15DB7}"/>
          </ac:picMkLst>
        </pc:picChg>
        <pc:picChg chg="del">
          <ac:chgData name="伊健 杜" userId="e69aded81da48593" providerId="LiveId" clId="{6726B2CD-3767-4EA2-BFAB-2CDE101A591F}" dt="2022-09-20T12:40:18.314" v="3132" actId="478"/>
          <ac:picMkLst>
            <pc:docMk/>
            <pc:sldMk cId="10606733" sldId="812"/>
            <ac:picMk id="3074" creationId="{A95F4B84-33BC-33F9-A838-5250F357E69D}"/>
          </ac:picMkLst>
        </pc:picChg>
        <pc:picChg chg="add del mod">
          <ac:chgData name="伊健 杜" userId="e69aded81da48593" providerId="LiveId" clId="{6726B2CD-3767-4EA2-BFAB-2CDE101A591F}" dt="2022-09-20T12:42:33.786" v="3201" actId="478"/>
          <ac:picMkLst>
            <pc:docMk/>
            <pc:sldMk cId="10606733" sldId="812"/>
            <ac:picMk id="4098" creationId="{7866649F-2187-E571-7D56-91D30DF48F4E}"/>
          </ac:picMkLst>
        </pc:picChg>
        <pc:picChg chg="add del mod">
          <ac:chgData name="伊健 杜" userId="e69aded81da48593" providerId="LiveId" clId="{6726B2CD-3767-4EA2-BFAB-2CDE101A591F}" dt="2022-09-20T12:46:14.314" v="3211" actId="478"/>
          <ac:picMkLst>
            <pc:docMk/>
            <pc:sldMk cId="10606733" sldId="812"/>
            <ac:picMk id="4100" creationId="{740D9DA4-3156-1EE4-DFBF-CDB73B8E2F44}"/>
          </ac:picMkLst>
        </pc:picChg>
        <pc:picChg chg="add del mod">
          <ac:chgData name="伊健 杜" userId="e69aded81da48593" providerId="LiveId" clId="{6726B2CD-3767-4EA2-BFAB-2CDE101A591F}" dt="2022-09-20T12:46:14.314" v="3211" actId="478"/>
          <ac:picMkLst>
            <pc:docMk/>
            <pc:sldMk cId="10606733" sldId="812"/>
            <ac:picMk id="4102" creationId="{9A20ADD3-9F32-7ED1-D7F6-05B5F6F06DAB}"/>
          </ac:picMkLst>
        </pc:picChg>
        <pc:picChg chg="add mod">
          <ac:chgData name="伊健 杜" userId="e69aded81da48593" providerId="LiveId" clId="{6726B2CD-3767-4EA2-BFAB-2CDE101A591F}" dt="2022-09-20T12:47:19.970" v="3236" actId="1076"/>
          <ac:picMkLst>
            <pc:docMk/>
            <pc:sldMk cId="10606733" sldId="812"/>
            <ac:picMk id="4104" creationId="{0CE5EF8A-0FCA-EDCA-3776-08ED57F0A236}"/>
          </ac:picMkLst>
        </pc:picChg>
        <pc:picChg chg="add mod">
          <ac:chgData name="伊健 杜" userId="e69aded81da48593" providerId="LiveId" clId="{6726B2CD-3767-4EA2-BFAB-2CDE101A591F}" dt="2022-09-20T12:47:14.757" v="3233" actId="1076"/>
          <ac:picMkLst>
            <pc:docMk/>
            <pc:sldMk cId="10606733" sldId="812"/>
            <ac:picMk id="4106" creationId="{F2B57F69-B18F-838C-A713-A32A59566754}"/>
          </ac:picMkLst>
        </pc:picChg>
      </pc:sldChg>
      <pc:sldChg chg="addSp delSp modSp add mod ord">
        <pc:chgData name="伊健 杜" userId="e69aded81da48593" providerId="LiveId" clId="{6726B2CD-3767-4EA2-BFAB-2CDE101A591F}" dt="2022-09-20T13:27:59.057" v="3903"/>
        <pc:sldMkLst>
          <pc:docMk/>
          <pc:sldMk cId="196576766" sldId="813"/>
        </pc:sldMkLst>
        <pc:spChg chg="del">
          <ac:chgData name="伊健 杜" userId="e69aded81da48593" providerId="LiveId" clId="{6726B2CD-3767-4EA2-BFAB-2CDE101A591F}" dt="2022-09-20T13:12:42.237" v="3845" actId="478"/>
          <ac:spMkLst>
            <pc:docMk/>
            <pc:sldMk cId="196576766" sldId="813"/>
            <ac:spMk id="2" creationId="{81F4B079-5182-7332-4978-966F1AEEF4D2}"/>
          </ac:spMkLst>
        </pc:spChg>
        <pc:spChg chg="mod">
          <ac:chgData name="伊健 杜" userId="e69aded81da48593" providerId="LiveId" clId="{6726B2CD-3767-4EA2-BFAB-2CDE101A591F}" dt="2022-09-20T13:27:59.057" v="3903"/>
          <ac:spMkLst>
            <pc:docMk/>
            <pc:sldMk cId="196576766" sldId="813"/>
            <ac:spMk id="5" creationId="{E5FBA462-DC4E-E763-4177-36EAFDEC9FAB}"/>
          </ac:spMkLst>
        </pc:spChg>
        <pc:spChg chg="add del mod">
          <ac:chgData name="伊健 杜" userId="e69aded81da48593" providerId="LiveId" clId="{6726B2CD-3767-4EA2-BFAB-2CDE101A591F}" dt="2022-09-20T13:12:44.627" v="3846" actId="478"/>
          <ac:spMkLst>
            <pc:docMk/>
            <pc:sldMk cId="196576766" sldId="813"/>
            <ac:spMk id="6" creationId="{1DC74BCC-6633-2D5B-C33D-E8651ED440CA}"/>
          </ac:spMkLst>
        </pc:spChg>
        <pc:spChg chg="add mod">
          <ac:chgData name="伊健 杜" userId="e69aded81da48593" providerId="LiveId" clId="{6726B2CD-3767-4EA2-BFAB-2CDE101A591F}" dt="2022-09-20T13:12:50.283" v="3847"/>
          <ac:spMkLst>
            <pc:docMk/>
            <pc:sldMk cId="196576766" sldId="813"/>
            <ac:spMk id="7" creationId="{A2FDA32B-F50A-112A-1DA4-66DA2F75B170}"/>
          </ac:spMkLst>
        </pc:spChg>
      </pc:sldChg>
      <pc:sldChg chg="addSp delSp modSp new mod modAnim">
        <pc:chgData name="伊健 杜" userId="e69aded81da48593" providerId="LiveId" clId="{6726B2CD-3767-4EA2-BFAB-2CDE101A591F}" dt="2022-09-20T13:27:59.057" v="3903"/>
        <pc:sldMkLst>
          <pc:docMk/>
          <pc:sldMk cId="2940568874" sldId="814"/>
        </pc:sldMkLst>
        <pc:spChg chg="del">
          <ac:chgData name="伊健 杜" userId="e69aded81da48593" providerId="LiveId" clId="{6726B2CD-3767-4EA2-BFAB-2CDE101A591F}" dt="2022-09-20T12:58:25.743" v="3309" actId="478"/>
          <ac:spMkLst>
            <pc:docMk/>
            <pc:sldMk cId="2940568874" sldId="814"/>
            <ac:spMk id="2" creationId="{EEA6450A-DF07-81ED-5C77-E6ABDE096EB1}"/>
          </ac:spMkLst>
        </pc:spChg>
        <pc:spChg chg="del">
          <ac:chgData name="伊健 杜" userId="e69aded81da48593" providerId="LiveId" clId="{6726B2CD-3767-4EA2-BFAB-2CDE101A591F}" dt="2022-09-20T12:58:25.743" v="3309" actId="478"/>
          <ac:spMkLst>
            <pc:docMk/>
            <pc:sldMk cId="2940568874" sldId="814"/>
            <ac:spMk id="3" creationId="{6416A7EB-6DD1-193F-DF51-3BE5985076E7}"/>
          </ac:spMkLst>
        </pc:spChg>
        <pc:spChg chg="add mod">
          <ac:chgData name="伊健 杜" userId="e69aded81da48593" providerId="LiveId" clId="{6726B2CD-3767-4EA2-BFAB-2CDE101A591F}" dt="2022-09-20T13:27:59.057" v="3903"/>
          <ac:spMkLst>
            <pc:docMk/>
            <pc:sldMk cId="2940568874" sldId="814"/>
            <ac:spMk id="4" creationId="{5F42F3F7-1DAC-B546-7B30-BE057F43ED87}"/>
          </ac:spMkLst>
        </pc:spChg>
        <pc:spChg chg="add mod">
          <ac:chgData name="伊健 杜" userId="e69aded81da48593" providerId="LiveId" clId="{6726B2CD-3767-4EA2-BFAB-2CDE101A591F}" dt="2022-09-20T13:00:06.862" v="3424" actId="1076"/>
          <ac:spMkLst>
            <pc:docMk/>
            <pc:sldMk cId="2940568874" sldId="814"/>
            <ac:spMk id="5" creationId="{410C7D88-309A-DE94-1DB1-DAD656C40249}"/>
          </ac:spMkLst>
        </pc:spChg>
        <pc:spChg chg="add mod">
          <ac:chgData name="伊健 杜" userId="e69aded81da48593" providerId="LiveId" clId="{6726B2CD-3767-4EA2-BFAB-2CDE101A591F}" dt="2022-09-20T13:00:18.813" v="3446" actId="1076"/>
          <ac:spMkLst>
            <pc:docMk/>
            <pc:sldMk cId="2940568874" sldId="814"/>
            <ac:spMk id="6" creationId="{EFA522A6-45C6-699D-1F1B-A4F9F6444647}"/>
          </ac:spMkLst>
        </pc:spChg>
        <pc:spChg chg="add mod">
          <ac:chgData name="伊健 杜" userId="e69aded81da48593" providerId="LiveId" clId="{6726B2CD-3767-4EA2-BFAB-2CDE101A591F}" dt="2022-09-20T13:00:33.182" v="3451" actId="14100"/>
          <ac:spMkLst>
            <pc:docMk/>
            <pc:sldMk cId="2940568874" sldId="814"/>
            <ac:spMk id="7" creationId="{AE4830B5-D684-40A4-BD61-6F381883BF84}"/>
          </ac:spMkLst>
        </pc:spChg>
        <pc:spChg chg="add mod">
          <ac:chgData name="伊健 杜" userId="e69aded81da48593" providerId="LiveId" clId="{6726B2CD-3767-4EA2-BFAB-2CDE101A591F}" dt="2022-09-20T13:27:59.057" v="3903"/>
          <ac:spMkLst>
            <pc:docMk/>
            <pc:sldMk cId="2940568874" sldId="814"/>
            <ac:spMk id="8" creationId="{7415DA3A-1A60-1B89-5348-0FCA0CBB69E9}"/>
          </ac:spMkLst>
        </pc:spChg>
        <pc:picChg chg="add mod">
          <ac:chgData name="伊健 杜" userId="e69aded81da48593" providerId="LiveId" clId="{6726B2CD-3767-4EA2-BFAB-2CDE101A591F}" dt="2022-09-20T12:58:38.618" v="3316" actId="14100"/>
          <ac:picMkLst>
            <pc:docMk/>
            <pc:sldMk cId="2940568874" sldId="814"/>
            <ac:picMk id="7170" creationId="{9B55C595-B4FC-D6B7-E228-3DCD9ADBBC8F}"/>
          </ac:picMkLst>
        </pc:picChg>
      </pc:sldChg>
      <pc:sldChg chg="addSp delSp modSp add mod ord modAnim">
        <pc:chgData name="伊健 杜" userId="e69aded81da48593" providerId="LiveId" clId="{6726B2CD-3767-4EA2-BFAB-2CDE101A591F}" dt="2022-09-20T13:27:59.057" v="3903"/>
        <pc:sldMkLst>
          <pc:docMk/>
          <pc:sldMk cId="1032148845" sldId="815"/>
        </pc:sldMkLst>
        <pc:spChg chg="del">
          <ac:chgData name="伊健 杜" userId="e69aded81da48593" providerId="LiveId" clId="{6726B2CD-3767-4EA2-BFAB-2CDE101A591F}" dt="2022-09-20T13:01:38.154" v="3481" actId="478"/>
          <ac:spMkLst>
            <pc:docMk/>
            <pc:sldMk cId="1032148845" sldId="815"/>
            <ac:spMk id="2" creationId="{EEA6450A-DF07-81ED-5C77-E6ABDE096EB1}"/>
          </ac:spMkLst>
        </pc:spChg>
        <pc:spChg chg="del">
          <ac:chgData name="伊健 杜" userId="e69aded81da48593" providerId="LiveId" clId="{6726B2CD-3767-4EA2-BFAB-2CDE101A591F}" dt="2022-09-20T13:01:38.154" v="3481" actId="478"/>
          <ac:spMkLst>
            <pc:docMk/>
            <pc:sldMk cId="1032148845" sldId="815"/>
            <ac:spMk id="3" creationId="{6416A7EB-6DD1-193F-DF51-3BE5985076E7}"/>
          </ac:spMkLst>
        </pc:spChg>
        <pc:spChg chg="add mod">
          <ac:chgData name="伊健 杜" userId="e69aded81da48593" providerId="LiveId" clId="{6726B2CD-3767-4EA2-BFAB-2CDE101A591F}" dt="2022-09-20T13:27:59.057" v="3903"/>
          <ac:spMkLst>
            <pc:docMk/>
            <pc:sldMk cId="1032148845" sldId="815"/>
            <ac:spMk id="4" creationId="{52DF69E1-1EE7-CBE8-70D5-479456292B62}"/>
          </ac:spMkLst>
        </pc:spChg>
        <pc:spChg chg="add mod">
          <ac:chgData name="伊健 杜" userId="e69aded81da48593" providerId="LiveId" clId="{6726B2CD-3767-4EA2-BFAB-2CDE101A591F}" dt="2022-09-20T13:03:12.132" v="3607" actId="1076"/>
          <ac:spMkLst>
            <pc:docMk/>
            <pc:sldMk cId="1032148845" sldId="815"/>
            <ac:spMk id="5" creationId="{63CE7CD0-1198-B2F5-845F-DECAB0AEBACE}"/>
          </ac:spMkLst>
        </pc:spChg>
        <pc:picChg chg="add mod">
          <ac:chgData name="伊健 杜" userId="e69aded81da48593" providerId="LiveId" clId="{6726B2CD-3767-4EA2-BFAB-2CDE101A591F}" dt="2022-09-20T13:01:41.052" v="3483" actId="1076"/>
          <ac:picMkLst>
            <pc:docMk/>
            <pc:sldMk cId="1032148845" sldId="815"/>
            <ac:picMk id="8194" creationId="{99C60C4C-58B2-A72F-8D32-56BB02E91D7A}"/>
          </ac:picMkLst>
        </pc:picChg>
      </pc:sldChg>
      <pc:sldChg chg="addSp delSp modSp add mod">
        <pc:chgData name="伊健 杜" userId="e69aded81da48593" providerId="LiveId" clId="{6726B2CD-3767-4EA2-BFAB-2CDE101A591F}" dt="2022-09-20T13:05:18.966" v="3680" actId="1076"/>
        <pc:sldMkLst>
          <pc:docMk/>
          <pc:sldMk cId="2173714310" sldId="816"/>
        </pc:sldMkLst>
        <pc:spChg chg="del">
          <ac:chgData name="伊健 杜" userId="e69aded81da48593" providerId="LiveId" clId="{6726B2CD-3767-4EA2-BFAB-2CDE101A591F}" dt="2022-09-20T12:48:16.573" v="3263" actId="478"/>
          <ac:spMkLst>
            <pc:docMk/>
            <pc:sldMk cId="2173714310" sldId="816"/>
            <ac:spMk id="2" creationId="{EEA6450A-DF07-81ED-5C77-E6ABDE096EB1}"/>
          </ac:spMkLst>
        </pc:spChg>
        <pc:spChg chg="del">
          <ac:chgData name="伊健 杜" userId="e69aded81da48593" providerId="LiveId" clId="{6726B2CD-3767-4EA2-BFAB-2CDE101A591F}" dt="2022-09-20T12:48:16.573" v="3263" actId="478"/>
          <ac:spMkLst>
            <pc:docMk/>
            <pc:sldMk cId="2173714310" sldId="816"/>
            <ac:spMk id="3" creationId="{6416A7EB-6DD1-193F-DF51-3BE5985076E7}"/>
          </ac:spMkLst>
        </pc:spChg>
        <pc:grpChg chg="add mod">
          <ac:chgData name="伊健 杜" userId="e69aded81da48593" providerId="LiveId" clId="{6726B2CD-3767-4EA2-BFAB-2CDE101A591F}" dt="2022-09-20T13:04:29.343" v="3677" actId="1076"/>
          <ac:grpSpMkLst>
            <pc:docMk/>
            <pc:sldMk cId="2173714310" sldId="816"/>
            <ac:grpSpMk id="4" creationId="{BAB3B34C-F44E-D19A-D076-94C6E67B814A}"/>
          </ac:grpSpMkLst>
        </pc:grpChg>
        <pc:picChg chg="mod">
          <ac:chgData name="伊健 杜" userId="e69aded81da48593" providerId="LiveId" clId="{6726B2CD-3767-4EA2-BFAB-2CDE101A591F}" dt="2022-09-20T13:04:29.343" v="3677" actId="1076"/>
          <ac:picMkLst>
            <pc:docMk/>
            <pc:sldMk cId="2173714310" sldId="816"/>
            <ac:picMk id="6" creationId="{6C99F51E-6F9F-E540-2CDE-7A02E42F8033}"/>
          </ac:picMkLst>
        </pc:picChg>
        <pc:picChg chg="mod">
          <ac:chgData name="伊健 杜" userId="e69aded81da48593" providerId="LiveId" clId="{6726B2CD-3767-4EA2-BFAB-2CDE101A591F}" dt="2022-09-20T13:04:29.343" v="3677" actId="1076"/>
          <ac:picMkLst>
            <pc:docMk/>
            <pc:sldMk cId="2173714310" sldId="816"/>
            <ac:picMk id="7" creationId="{7C74FB2F-84F2-E458-1FFF-19C48A4B164F}"/>
          </ac:picMkLst>
        </pc:picChg>
        <pc:picChg chg="mod">
          <ac:chgData name="伊健 杜" userId="e69aded81da48593" providerId="LiveId" clId="{6726B2CD-3767-4EA2-BFAB-2CDE101A591F}" dt="2022-09-20T13:04:29.343" v="3677" actId="1076"/>
          <ac:picMkLst>
            <pc:docMk/>
            <pc:sldMk cId="2173714310" sldId="816"/>
            <ac:picMk id="8" creationId="{53D886CD-2D90-70BD-BA73-FA8D22EC4BD3}"/>
          </ac:picMkLst>
        </pc:picChg>
        <pc:picChg chg="mod">
          <ac:chgData name="伊健 杜" userId="e69aded81da48593" providerId="LiveId" clId="{6726B2CD-3767-4EA2-BFAB-2CDE101A591F}" dt="2022-09-20T13:04:29.343" v="3677" actId="1076"/>
          <ac:picMkLst>
            <pc:docMk/>
            <pc:sldMk cId="2173714310" sldId="816"/>
            <ac:picMk id="9" creationId="{8B91DC4C-3ACC-EA14-F474-9876588BDE8B}"/>
          </ac:picMkLst>
        </pc:picChg>
        <pc:picChg chg="mod">
          <ac:chgData name="伊健 杜" userId="e69aded81da48593" providerId="LiveId" clId="{6726B2CD-3767-4EA2-BFAB-2CDE101A591F}" dt="2022-09-20T13:04:29.343" v="3677" actId="1076"/>
          <ac:picMkLst>
            <pc:docMk/>
            <pc:sldMk cId="2173714310" sldId="816"/>
            <ac:picMk id="10" creationId="{25C5C3E2-C9AA-D80D-8D7A-FF030F0A9D30}"/>
          </ac:picMkLst>
        </pc:picChg>
        <pc:picChg chg="add del mod">
          <ac:chgData name="伊健 杜" userId="e69aded81da48593" providerId="LiveId" clId="{6726B2CD-3767-4EA2-BFAB-2CDE101A591F}" dt="2022-09-20T12:48:31.032" v="3267" actId="478"/>
          <ac:picMkLst>
            <pc:docMk/>
            <pc:sldMk cId="2173714310" sldId="816"/>
            <ac:picMk id="12" creationId="{F6A79133-4530-F381-1890-6D16E0B86E32}"/>
          </ac:picMkLst>
        </pc:picChg>
        <pc:picChg chg="add del mod">
          <ac:chgData name="伊健 杜" userId="e69aded81da48593" providerId="LiveId" clId="{6726B2CD-3767-4EA2-BFAB-2CDE101A591F}" dt="2022-09-20T12:48:31.032" v="3267" actId="478"/>
          <ac:picMkLst>
            <pc:docMk/>
            <pc:sldMk cId="2173714310" sldId="816"/>
            <ac:picMk id="13" creationId="{302928BA-3BEF-7321-6E9B-411B0A309D99}"/>
          </ac:picMkLst>
        </pc:picChg>
        <pc:picChg chg="add mod">
          <ac:chgData name="伊健 杜" userId="e69aded81da48593" providerId="LiveId" clId="{6726B2CD-3767-4EA2-BFAB-2CDE101A591F}" dt="2022-09-20T13:04:06.530" v="3666" actId="1076"/>
          <ac:picMkLst>
            <pc:docMk/>
            <pc:sldMk cId="2173714310" sldId="816"/>
            <ac:picMk id="14" creationId="{3006BA71-B215-B3EC-B9DC-BAC15A9DE901}"/>
          </ac:picMkLst>
        </pc:picChg>
        <pc:picChg chg="add mod">
          <ac:chgData name="伊健 杜" userId="e69aded81da48593" providerId="LiveId" clId="{6726B2CD-3767-4EA2-BFAB-2CDE101A591F}" dt="2022-09-20T12:50:51.320" v="3294" actId="1076"/>
          <ac:picMkLst>
            <pc:docMk/>
            <pc:sldMk cId="2173714310" sldId="816"/>
            <ac:picMk id="15" creationId="{21FB6D6F-3209-1562-AAF3-BF5C4A01E251}"/>
          </ac:picMkLst>
        </pc:picChg>
        <pc:picChg chg="add mod">
          <ac:chgData name="伊健 杜" userId="e69aded81da48593" providerId="LiveId" clId="{6726B2CD-3767-4EA2-BFAB-2CDE101A591F}" dt="2022-09-20T13:04:24.200" v="3675" actId="1076"/>
          <ac:picMkLst>
            <pc:docMk/>
            <pc:sldMk cId="2173714310" sldId="816"/>
            <ac:picMk id="6146" creationId="{40BF7DF8-44B3-8E4D-5F69-26227E3902B9}"/>
          </ac:picMkLst>
        </pc:picChg>
        <pc:picChg chg="add mod">
          <ac:chgData name="伊健 杜" userId="e69aded81da48593" providerId="LiveId" clId="{6726B2CD-3767-4EA2-BFAB-2CDE101A591F}" dt="2022-09-20T12:50:14.398" v="3289" actId="1076"/>
          <ac:picMkLst>
            <pc:docMk/>
            <pc:sldMk cId="2173714310" sldId="816"/>
            <ac:picMk id="6148" creationId="{4EB7616C-833E-4F23-0046-03517FB894AB}"/>
          </ac:picMkLst>
        </pc:picChg>
        <pc:picChg chg="add mod">
          <ac:chgData name="伊健 杜" userId="e69aded81da48593" providerId="LiveId" clId="{6726B2CD-3767-4EA2-BFAB-2CDE101A591F}" dt="2022-09-20T13:04:07.803" v="3667" actId="1076"/>
          <ac:picMkLst>
            <pc:docMk/>
            <pc:sldMk cId="2173714310" sldId="816"/>
            <ac:picMk id="6150" creationId="{239124AC-3ED3-117E-A756-D073A3AB7C28}"/>
          </ac:picMkLst>
        </pc:picChg>
        <pc:picChg chg="add mod">
          <ac:chgData name="伊健 杜" userId="e69aded81da48593" providerId="LiveId" clId="{6726B2CD-3767-4EA2-BFAB-2CDE101A591F}" dt="2022-09-20T13:04:05.305" v="3665" actId="1076"/>
          <ac:picMkLst>
            <pc:docMk/>
            <pc:sldMk cId="2173714310" sldId="816"/>
            <ac:picMk id="6152" creationId="{C582193C-ADA1-1DDE-DF55-9C46AECFF80F}"/>
          </ac:picMkLst>
        </pc:picChg>
        <pc:picChg chg="add mod">
          <ac:chgData name="伊健 杜" userId="e69aded81da48593" providerId="LiveId" clId="{6726B2CD-3767-4EA2-BFAB-2CDE101A591F}" dt="2022-09-20T13:05:18.966" v="3680" actId="1076"/>
          <ac:picMkLst>
            <pc:docMk/>
            <pc:sldMk cId="2173714310" sldId="816"/>
            <ac:picMk id="6154" creationId="{026D8E94-C91A-AA03-3D3A-8824C02773A4}"/>
          </ac:picMkLst>
        </pc:picChg>
        <pc:cxnChg chg="mod">
          <ac:chgData name="伊健 杜" userId="e69aded81da48593" providerId="LiveId" clId="{6726B2CD-3767-4EA2-BFAB-2CDE101A591F}" dt="2022-09-20T13:04:29.343" v="3677" actId="1076"/>
          <ac:cxnSpMkLst>
            <pc:docMk/>
            <pc:sldMk cId="2173714310" sldId="816"/>
            <ac:cxnSpMk id="5" creationId="{501B30CD-2028-90F0-0409-1589A0A6948F}"/>
          </ac:cxnSpMkLst>
        </pc:cxnChg>
        <pc:cxnChg chg="add del mod">
          <ac:chgData name="伊健 杜" userId="e69aded81da48593" providerId="LiveId" clId="{6726B2CD-3767-4EA2-BFAB-2CDE101A591F}" dt="2022-09-20T12:48:31.032" v="3267" actId="478"/>
          <ac:cxnSpMkLst>
            <pc:docMk/>
            <pc:sldMk cId="2173714310" sldId="816"/>
            <ac:cxnSpMk id="11" creationId="{08890BEB-8229-753B-A9E8-2C584F847414}"/>
          </ac:cxnSpMkLst>
        </pc:cxnChg>
      </pc:sldChg>
      <pc:sldChg chg="addSp delSp modSp new mod ord modAnim">
        <pc:chgData name="伊健 杜" userId="e69aded81da48593" providerId="LiveId" clId="{6726B2CD-3767-4EA2-BFAB-2CDE101A591F}" dt="2022-09-20T13:27:59.057" v="3903"/>
        <pc:sldMkLst>
          <pc:docMk/>
          <pc:sldMk cId="1821255484" sldId="817"/>
        </pc:sldMkLst>
        <pc:spChg chg="del">
          <ac:chgData name="伊健 杜" userId="e69aded81da48593" providerId="LiveId" clId="{6726B2CD-3767-4EA2-BFAB-2CDE101A591F}" dt="2022-09-20T13:02:41.003" v="3566" actId="478"/>
          <ac:spMkLst>
            <pc:docMk/>
            <pc:sldMk cId="1821255484" sldId="817"/>
            <ac:spMk id="2" creationId="{058448DA-D619-F9C6-408E-C8E6493E4D98}"/>
          </ac:spMkLst>
        </pc:spChg>
        <pc:spChg chg="del">
          <ac:chgData name="伊健 杜" userId="e69aded81da48593" providerId="LiveId" clId="{6726B2CD-3767-4EA2-BFAB-2CDE101A591F}" dt="2022-09-20T13:02:41.003" v="3566" actId="478"/>
          <ac:spMkLst>
            <pc:docMk/>
            <pc:sldMk cId="1821255484" sldId="817"/>
            <ac:spMk id="3" creationId="{A343C724-0A62-A924-1ECF-6F4DEB216F96}"/>
          </ac:spMkLst>
        </pc:spChg>
        <pc:spChg chg="add mod">
          <ac:chgData name="伊健 杜" userId="e69aded81da48593" providerId="LiveId" clId="{6726B2CD-3767-4EA2-BFAB-2CDE101A591F}" dt="2022-09-20T13:27:59.057" v="3903"/>
          <ac:spMkLst>
            <pc:docMk/>
            <pc:sldMk cId="1821255484" sldId="817"/>
            <ac:spMk id="4" creationId="{720E40CD-7554-7DCE-1777-5038C39E132A}"/>
          </ac:spMkLst>
        </pc:spChg>
        <pc:picChg chg="add mod">
          <ac:chgData name="伊健 杜" userId="e69aded81da48593" providerId="LiveId" clId="{6726B2CD-3767-4EA2-BFAB-2CDE101A591F}" dt="2022-09-20T13:03:22.767" v="3609" actId="1076"/>
          <ac:picMkLst>
            <pc:docMk/>
            <pc:sldMk cId="1821255484" sldId="817"/>
            <ac:picMk id="9218" creationId="{BE8A6C63-DE9C-3514-FD1B-4F8D1C11DA32}"/>
          </ac:picMkLst>
        </pc:picChg>
      </pc:sldChg>
      <pc:sldChg chg="addSp delSp modSp new mod">
        <pc:chgData name="伊健 杜" userId="e69aded81da48593" providerId="LiveId" clId="{6726B2CD-3767-4EA2-BFAB-2CDE101A591F}" dt="2022-09-20T13:07:54.032" v="3795" actId="1076"/>
        <pc:sldMkLst>
          <pc:docMk/>
          <pc:sldMk cId="1976819153" sldId="818"/>
        </pc:sldMkLst>
        <pc:spChg chg="del">
          <ac:chgData name="伊健 杜" userId="e69aded81da48593" providerId="LiveId" clId="{6726B2CD-3767-4EA2-BFAB-2CDE101A591F}" dt="2022-09-20T13:07:37.478" v="3778" actId="478"/>
          <ac:spMkLst>
            <pc:docMk/>
            <pc:sldMk cId="1976819153" sldId="818"/>
            <ac:spMk id="2" creationId="{07B25299-F2AB-BA3E-CB85-A5410AF84DA7}"/>
          </ac:spMkLst>
        </pc:spChg>
        <pc:spChg chg="del">
          <ac:chgData name="伊健 杜" userId="e69aded81da48593" providerId="LiveId" clId="{6726B2CD-3767-4EA2-BFAB-2CDE101A591F}" dt="2022-09-20T13:07:37.478" v="3778" actId="478"/>
          <ac:spMkLst>
            <pc:docMk/>
            <pc:sldMk cId="1976819153" sldId="818"/>
            <ac:spMk id="3" creationId="{22689B93-84E4-D6E8-11B5-BD15465DD70E}"/>
          </ac:spMkLst>
        </pc:spChg>
        <pc:spChg chg="add mod">
          <ac:chgData name="伊健 杜" userId="e69aded81da48593" providerId="LiveId" clId="{6726B2CD-3767-4EA2-BFAB-2CDE101A591F}" dt="2022-09-20T13:07:54.032" v="3795" actId="1076"/>
          <ac:spMkLst>
            <pc:docMk/>
            <pc:sldMk cId="1976819153" sldId="818"/>
            <ac:spMk id="5" creationId="{60F22900-3854-5D27-0459-26E40333BC34}"/>
          </ac:spMkLst>
        </pc:spChg>
        <pc:picChg chg="add mod">
          <ac:chgData name="伊健 杜" userId="e69aded81da48593" providerId="LiveId" clId="{6726B2CD-3767-4EA2-BFAB-2CDE101A591F}" dt="2022-09-20T13:07:39.311" v="3780" actId="1076"/>
          <ac:picMkLst>
            <pc:docMk/>
            <pc:sldMk cId="1976819153" sldId="818"/>
            <ac:picMk id="4" creationId="{D9BFBDFE-397C-E433-1BAA-401D8D03E646}"/>
          </ac:picMkLst>
        </pc:picChg>
      </pc:sldChg>
      <pc:sldChg chg="addSp delSp modSp add mod">
        <pc:chgData name="伊健 杜" userId="e69aded81da48593" providerId="LiveId" clId="{6726B2CD-3767-4EA2-BFAB-2CDE101A591F}" dt="2022-09-20T13:08:09.090" v="3802" actId="20577"/>
        <pc:sldMkLst>
          <pc:docMk/>
          <pc:sldMk cId="4286359174" sldId="819"/>
        </pc:sldMkLst>
        <pc:spChg chg="mod">
          <ac:chgData name="伊健 杜" userId="e69aded81da48593" providerId="LiveId" clId="{6726B2CD-3767-4EA2-BFAB-2CDE101A591F}" dt="2022-09-20T13:08:09.090" v="3802" actId="20577"/>
          <ac:spMkLst>
            <pc:docMk/>
            <pc:sldMk cId="4286359174" sldId="819"/>
            <ac:spMk id="5" creationId="{60F22900-3854-5D27-0459-26E40333BC34}"/>
          </ac:spMkLst>
        </pc:spChg>
        <pc:picChg chg="add mod">
          <ac:chgData name="伊健 杜" userId="e69aded81da48593" providerId="LiveId" clId="{6726B2CD-3767-4EA2-BFAB-2CDE101A591F}" dt="2022-09-20T13:08:04.501" v="3800" actId="14100"/>
          <ac:picMkLst>
            <pc:docMk/>
            <pc:sldMk cId="4286359174" sldId="819"/>
            <ac:picMk id="2" creationId="{46313A44-D821-1B57-080A-C491CAADF575}"/>
          </ac:picMkLst>
        </pc:picChg>
        <pc:picChg chg="del">
          <ac:chgData name="伊健 杜" userId="e69aded81da48593" providerId="LiveId" clId="{6726B2CD-3767-4EA2-BFAB-2CDE101A591F}" dt="2022-09-20T13:08:01.418" v="3797" actId="478"/>
          <ac:picMkLst>
            <pc:docMk/>
            <pc:sldMk cId="4286359174" sldId="819"/>
            <ac:picMk id="4" creationId="{D9BFBDFE-397C-E433-1BAA-401D8D03E646}"/>
          </ac:picMkLst>
        </pc:picChg>
      </pc:sldChg>
      <pc:sldChg chg="addSp delSp modSp add mod">
        <pc:chgData name="伊健 杜" userId="e69aded81da48593" providerId="LiveId" clId="{6726B2CD-3767-4EA2-BFAB-2CDE101A591F}" dt="2022-09-20T13:08:21.513" v="3811" actId="20577"/>
        <pc:sldMkLst>
          <pc:docMk/>
          <pc:sldMk cId="2898797117" sldId="820"/>
        </pc:sldMkLst>
        <pc:spChg chg="mod">
          <ac:chgData name="伊健 杜" userId="e69aded81da48593" providerId="LiveId" clId="{6726B2CD-3767-4EA2-BFAB-2CDE101A591F}" dt="2022-09-20T13:08:21.513" v="3811" actId="20577"/>
          <ac:spMkLst>
            <pc:docMk/>
            <pc:sldMk cId="2898797117" sldId="820"/>
            <ac:spMk id="5" creationId="{60F22900-3854-5D27-0459-26E40333BC34}"/>
          </ac:spMkLst>
        </pc:spChg>
        <pc:picChg chg="del mod">
          <ac:chgData name="伊健 杜" userId="e69aded81da48593" providerId="LiveId" clId="{6726B2CD-3767-4EA2-BFAB-2CDE101A591F}" dt="2022-09-20T13:08:16.382" v="3805" actId="478"/>
          <ac:picMkLst>
            <pc:docMk/>
            <pc:sldMk cId="2898797117" sldId="820"/>
            <ac:picMk id="2" creationId="{46313A44-D821-1B57-080A-C491CAADF575}"/>
          </ac:picMkLst>
        </pc:picChg>
        <pc:picChg chg="add mod">
          <ac:chgData name="伊健 杜" userId="e69aded81da48593" providerId="LiveId" clId="{6726B2CD-3767-4EA2-BFAB-2CDE101A591F}" dt="2022-09-20T13:08:19.917" v="3809" actId="1076"/>
          <ac:picMkLst>
            <pc:docMk/>
            <pc:sldMk cId="2898797117" sldId="820"/>
            <ac:picMk id="3" creationId="{4038933A-FD40-12FC-39A9-631074D45B9C}"/>
          </ac:picMkLst>
        </pc:picChg>
      </pc:sldChg>
      <pc:sldChg chg="addSp delSp modSp add mod">
        <pc:chgData name="伊健 杜" userId="e69aded81da48593" providerId="LiveId" clId="{6726B2CD-3767-4EA2-BFAB-2CDE101A591F}" dt="2022-09-20T13:08:38.303" v="3823" actId="1076"/>
        <pc:sldMkLst>
          <pc:docMk/>
          <pc:sldMk cId="4210527832" sldId="821"/>
        </pc:sldMkLst>
        <pc:spChg chg="mod">
          <ac:chgData name="伊健 杜" userId="e69aded81da48593" providerId="LiveId" clId="{6726B2CD-3767-4EA2-BFAB-2CDE101A591F}" dt="2022-09-20T13:08:34.720" v="3820" actId="20577"/>
          <ac:spMkLst>
            <pc:docMk/>
            <pc:sldMk cId="4210527832" sldId="821"/>
            <ac:spMk id="5" creationId="{60F22900-3854-5D27-0459-26E40333BC34}"/>
          </ac:spMkLst>
        </pc:spChg>
        <pc:picChg chg="add mod">
          <ac:chgData name="伊健 杜" userId="e69aded81da48593" providerId="LiveId" clId="{6726B2CD-3767-4EA2-BFAB-2CDE101A591F}" dt="2022-09-20T13:08:38.303" v="3823" actId="1076"/>
          <ac:picMkLst>
            <pc:docMk/>
            <pc:sldMk cId="4210527832" sldId="821"/>
            <ac:picMk id="2" creationId="{FE704339-0EE2-79FE-DB50-8FE4B6579186}"/>
          </ac:picMkLst>
        </pc:picChg>
        <pc:picChg chg="del">
          <ac:chgData name="伊健 杜" userId="e69aded81da48593" providerId="LiveId" clId="{6726B2CD-3767-4EA2-BFAB-2CDE101A591F}" dt="2022-09-20T13:08:27.552" v="3813" actId="478"/>
          <ac:picMkLst>
            <pc:docMk/>
            <pc:sldMk cId="4210527832" sldId="821"/>
            <ac:picMk id="3" creationId="{4038933A-FD40-12FC-39A9-631074D45B9C}"/>
          </ac:picMkLst>
        </pc:picChg>
      </pc:sldChg>
      <pc:sldChg chg="modSp add del mod">
        <pc:chgData name="伊健 杜" userId="e69aded81da48593" providerId="LiveId" clId="{6726B2CD-3767-4EA2-BFAB-2CDE101A591F}" dt="2022-09-20T13:13:32.380" v="3881" actId="47"/>
        <pc:sldMkLst>
          <pc:docMk/>
          <pc:sldMk cId="1147157883" sldId="822"/>
        </pc:sldMkLst>
        <pc:spChg chg="mod">
          <ac:chgData name="伊健 杜" userId="e69aded81da48593" providerId="LiveId" clId="{6726B2CD-3767-4EA2-BFAB-2CDE101A591F}" dt="2022-09-20T13:13:14.190" v="3880" actId="20577"/>
          <ac:spMkLst>
            <pc:docMk/>
            <pc:sldMk cId="1147157883" sldId="822"/>
            <ac:spMk id="5" creationId="{E5FBA462-DC4E-E763-4177-36EAFDEC9FAB}"/>
          </ac:spMkLst>
        </pc:spChg>
        <pc:spChg chg="mod">
          <ac:chgData name="伊健 杜" userId="e69aded81da48593" providerId="LiveId" clId="{6726B2CD-3767-4EA2-BFAB-2CDE101A591F}" dt="2022-09-20T13:13:02.281" v="3850" actId="14100"/>
          <ac:spMkLst>
            <pc:docMk/>
            <pc:sldMk cId="1147157883" sldId="822"/>
            <ac:spMk id="7" creationId="{A2FDA32B-F50A-112A-1DA4-66DA2F75B170}"/>
          </ac:spMkLst>
        </pc:spChg>
      </pc:sldChg>
    </pc:docChg>
  </pc:docChgLst>
  <pc:docChgLst>
    <pc:chgData name="伊健 杜" userId="e69aded81da48593" providerId="LiveId" clId="{867FF9D7-8B81-474A-A6AB-54B04741E5FC}"/>
    <pc:docChg chg="undo custSel addSld delSld modSld sldOrd">
      <pc:chgData name="伊健 杜" userId="e69aded81da48593" providerId="LiveId" clId="{867FF9D7-8B81-474A-A6AB-54B04741E5FC}" dt="2023-04-26T10:27:13.432" v="1652" actId="47"/>
      <pc:docMkLst>
        <pc:docMk/>
      </pc:docMkLst>
      <pc:sldChg chg="del">
        <pc:chgData name="伊健 杜" userId="e69aded81da48593" providerId="LiveId" clId="{867FF9D7-8B81-474A-A6AB-54B04741E5FC}" dt="2023-04-25T10:40:15.759" v="0" actId="47"/>
        <pc:sldMkLst>
          <pc:docMk/>
          <pc:sldMk cId="1460987324" sldId="3022"/>
        </pc:sldMkLst>
      </pc:sldChg>
      <pc:sldChg chg="del">
        <pc:chgData name="伊健 杜" userId="e69aded81da48593" providerId="LiveId" clId="{867FF9D7-8B81-474A-A6AB-54B04741E5FC}" dt="2023-04-25T10:40:15.759" v="0" actId="47"/>
        <pc:sldMkLst>
          <pc:docMk/>
          <pc:sldMk cId="3087374632" sldId="3027"/>
        </pc:sldMkLst>
      </pc:sldChg>
      <pc:sldChg chg="del">
        <pc:chgData name="伊健 杜" userId="e69aded81da48593" providerId="LiveId" clId="{867FF9D7-8B81-474A-A6AB-54B04741E5FC}" dt="2023-04-25T10:40:15.759" v="0" actId="47"/>
        <pc:sldMkLst>
          <pc:docMk/>
          <pc:sldMk cId="3031712219" sldId="3029"/>
        </pc:sldMkLst>
      </pc:sldChg>
      <pc:sldChg chg="delSp modSp add del mod ord">
        <pc:chgData name="伊健 杜" userId="e69aded81da48593" providerId="LiveId" clId="{867FF9D7-8B81-474A-A6AB-54B04741E5FC}" dt="2023-04-26T10:26:35.015" v="1650" actId="47"/>
        <pc:sldMkLst>
          <pc:docMk/>
          <pc:sldMk cId="4012841617" sldId="3040"/>
        </pc:sldMkLst>
        <pc:spChg chg="del">
          <ac:chgData name="伊健 杜" userId="e69aded81da48593" providerId="LiveId" clId="{867FF9D7-8B81-474A-A6AB-54B04741E5FC}" dt="2023-04-25T10:42:08.713" v="63" actId="478"/>
          <ac:spMkLst>
            <pc:docMk/>
            <pc:sldMk cId="4012841617" sldId="3040"/>
            <ac:spMk id="2" creationId="{C024BD86-39EF-40E4-C9F0-275A85D4731A}"/>
          </ac:spMkLst>
        </pc:spChg>
        <pc:spChg chg="mod">
          <ac:chgData name="伊健 杜" userId="e69aded81da48593" providerId="LiveId" clId="{867FF9D7-8B81-474A-A6AB-54B04741E5FC}" dt="2023-04-25T10:42:13.802" v="74" actId="1076"/>
          <ac:spMkLst>
            <pc:docMk/>
            <pc:sldMk cId="4012841617" sldId="3040"/>
            <ac:spMk id="8" creationId="{5884198E-E006-8463-CEA3-71884B4F4207}"/>
          </ac:spMkLst>
        </pc:spChg>
        <pc:spChg chg="del">
          <ac:chgData name="伊健 杜" userId="e69aded81da48593" providerId="LiveId" clId="{867FF9D7-8B81-474A-A6AB-54B04741E5FC}" dt="2023-04-25T10:42:08.713" v="63" actId="478"/>
          <ac:spMkLst>
            <pc:docMk/>
            <pc:sldMk cId="4012841617" sldId="3040"/>
            <ac:spMk id="10" creationId="{D2B209B3-C55A-E164-0667-20214192BB0D}"/>
          </ac:spMkLst>
        </pc:spChg>
      </pc:sldChg>
      <pc:sldChg chg="addSp delSp modSp add del mod ord">
        <pc:chgData name="伊健 杜" userId="e69aded81da48593" providerId="LiveId" clId="{867FF9D7-8B81-474A-A6AB-54B04741E5FC}" dt="2023-04-26T10:26:35.015" v="1650" actId="47"/>
        <pc:sldMkLst>
          <pc:docMk/>
          <pc:sldMk cId="3714949685" sldId="3044"/>
        </pc:sldMkLst>
        <pc:spChg chg="del">
          <ac:chgData name="伊健 杜" userId="e69aded81da48593" providerId="LiveId" clId="{867FF9D7-8B81-474A-A6AB-54B04741E5FC}" dt="2023-04-25T10:40:36.316" v="2" actId="478"/>
          <ac:spMkLst>
            <pc:docMk/>
            <pc:sldMk cId="3714949685" sldId="3044"/>
            <ac:spMk id="2" creationId="{10304424-DB4A-36E7-9E0D-D32A5DD0F26C}"/>
          </ac:spMkLst>
        </pc:spChg>
        <pc:spChg chg="mod">
          <ac:chgData name="伊健 杜" userId="e69aded81da48593" providerId="LiveId" clId="{867FF9D7-8B81-474A-A6AB-54B04741E5FC}" dt="2023-04-25T10:40:39.399" v="17"/>
          <ac:spMkLst>
            <pc:docMk/>
            <pc:sldMk cId="3714949685" sldId="3044"/>
            <ac:spMk id="3" creationId="{90D857A6-C700-A4CE-6C24-391DC4FBEE19}"/>
          </ac:spMkLst>
        </pc:spChg>
        <pc:spChg chg="add del mod">
          <ac:chgData name="伊健 杜" userId="e69aded81da48593" providerId="LiveId" clId="{867FF9D7-8B81-474A-A6AB-54B04741E5FC}" dt="2023-04-25T10:40:41.774" v="18" actId="478"/>
          <ac:spMkLst>
            <pc:docMk/>
            <pc:sldMk cId="3714949685" sldId="3044"/>
            <ac:spMk id="5" creationId="{A9F9EA90-70F2-6233-269F-A9DC7A1CFF87}"/>
          </ac:spMkLst>
        </pc:spChg>
      </pc:sldChg>
      <pc:sldChg chg="del">
        <pc:chgData name="伊健 杜" userId="e69aded81da48593" providerId="LiveId" clId="{867FF9D7-8B81-474A-A6AB-54B04741E5FC}" dt="2023-04-25T10:40:15.759" v="0" actId="47"/>
        <pc:sldMkLst>
          <pc:docMk/>
          <pc:sldMk cId="3320398108" sldId="3045"/>
        </pc:sldMkLst>
      </pc:sldChg>
      <pc:sldChg chg="del">
        <pc:chgData name="伊健 杜" userId="e69aded81da48593" providerId="LiveId" clId="{867FF9D7-8B81-474A-A6AB-54B04741E5FC}" dt="2023-04-25T10:40:15.759" v="0" actId="47"/>
        <pc:sldMkLst>
          <pc:docMk/>
          <pc:sldMk cId="3279359239" sldId="3046"/>
        </pc:sldMkLst>
      </pc:sldChg>
      <pc:sldChg chg="del">
        <pc:chgData name="伊健 杜" userId="e69aded81da48593" providerId="LiveId" clId="{867FF9D7-8B81-474A-A6AB-54B04741E5FC}" dt="2023-04-25T10:40:15.759" v="0" actId="47"/>
        <pc:sldMkLst>
          <pc:docMk/>
          <pc:sldMk cId="2430404460" sldId="3047"/>
        </pc:sldMkLst>
      </pc:sldChg>
      <pc:sldChg chg="addSp delSp modSp add del mod ord">
        <pc:chgData name="伊健 杜" userId="e69aded81da48593" providerId="LiveId" clId="{867FF9D7-8B81-474A-A6AB-54B04741E5FC}" dt="2023-04-26T10:26:35.015" v="1650" actId="47"/>
        <pc:sldMkLst>
          <pc:docMk/>
          <pc:sldMk cId="962469068" sldId="3048"/>
        </pc:sldMkLst>
        <pc:spChg chg="del">
          <ac:chgData name="伊健 杜" userId="e69aded81da48593" providerId="LiveId" clId="{867FF9D7-8B81-474A-A6AB-54B04741E5FC}" dt="2023-04-25T10:41:01.959" v="22" actId="478"/>
          <ac:spMkLst>
            <pc:docMk/>
            <pc:sldMk cId="962469068" sldId="3048"/>
            <ac:spMk id="2" creationId="{10304424-DB4A-36E7-9E0D-D32A5DD0F26C}"/>
          </ac:spMkLst>
        </pc:spChg>
        <pc:spChg chg="mod">
          <ac:chgData name="伊健 杜" userId="e69aded81da48593" providerId="LiveId" clId="{867FF9D7-8B81-474A-A6AB-54B04741E5FC}" dt="2023-04-25T10:41:08.893" v="34"/>
          <ac:spMkLst>
            <pc:docMk/>
            <pc:sldMk cId="962469068" sldId="3048"/>
            <ac:spMk id="3" creationId="{90D857A6-C700-A4CE-6C24-391DC4FBEE19}"/>
          </ac:spMkLst>
        </pc:spChg>
        <pc:spChg chg="add del mod">
          <ac:chgData name="伊健 杜" userId="e69aded81da48593" providerId="LiveId" clId="{867FF9D7-8B81-474A-A6AB-54B04741E5FC}" dt="2023-04-25T10:41:04.381" v="24" actId="478"/>
          <ac:spMkLst>
            <pc:docMk/>
            <pc:sldMk cId="962469068" sldId="3048"/>
            <ac:spMk id="5" creationId="{BFD1807C-9374-86D4-225A-526FB4B3F3B1}"/>
          </ac:spMkLst>
        </pc:spChg>
        <pc:picChg chg="mod">
          <ac:chgData name="伊健 杜" userId="e69aded81da48593" providerId="LiveId" clId="{867FF9D7-8B81-474A-A6AB-54B04741E5FC}" dt="2023-04-25T10:41:05.535" v="25" actId="1076"/>
          <ac:picMkLst>
            <pc:docMk/>
            <pc:sldMk cId="962469068" sldId="3048"/>
            <ac:picMk id="27652" creationId="{1A55DA7A-A5D4-9A9D-0C7A-707A1819B525}"/>
          </ac:picMkLst>
        </pc:picChg>
      </pc:sldChg>
      <pc:sldChg chg="del">
        <pc:chgData name="伊健 杜" userId="e69aded81da48593" providerId="LiveId" clId="{867FF9D7-8B81-474A-A6AB-54B04741E5FC}" dt="2023-04-25T10:40:15.759" v="0" actId="47"/>
        <pc:sldMkLst>
          <pc:docMk/>
          <pc:sldMk cId="4069621619" sldId="3049"/>
        </pc:sldMkLst>
      </pc:sldChg>
      <pc:sldChg chg="del">
        <pc:chgData name="伊健 杜" userId="e69aded81da48593" providerId="LiveId" clId="{867FF9D7-8B81-474A-A6AB-54B04741E5FC}" dt="2023-04-25T10:40:15.759" v="0" actId="47"/>
        <pc:sldMkLst>
          <pc:docMk/>
          <pc:sldMk cId="2311991883" sldId="3050"/>
        </pc:sldMkLst>
      </pc:sldChg>
      <pc:sldChg chg="del">
        <pc:chgData name="伊健 杜" userId="e69aded81da48593" providerId="LiveId" clId="{867FF9D7-8B81-474A-A6AB-54B04741E5FC}" dt="2023-04-25T10:40:15.759" v="0" actId="47"/>
        <pc:sldMkLst>
          <pc:docMk/>
          <pc:sldMk cId="3756758941" sldId="3052"/>
        </pc:sldMkLst>
      </pc:sldChg>
      <pc:sldChg chg="del">
        <pc:chgData name="伊健 杜" userId="e69aded81da48593" providerId="LiveId" clId="{867FF9D7-8B81-474A-A6AB-54B04741E5FC}" dt="2023-04-25T10:40:15.759" v="0" actId="47"/>
        <pc:sldMkLst>
          <pc:docMk/>
          <pc:sldMk cId="3138510662" sldId="3053"/>
        </pc:sldMkLst>
      </pc:sldChg>
      <pc:sldChg chg="del">
        <pc:chgData name="伊健 杜" userId="e69aded81da48593" providerId="LiveId" clId="{867FF9D7-8B81-474A-A6AB-54B04741E5FC}" dt="2023-04-25T10:40:15.759" v="0" actId="47"/>
        <pc:sldMkLst>
          <pc:docMk/>
          <pc:sldMk cId="1735474981" sldId="3054"/>
        </pc:sldMkLst>
      </pc:sldChg>
      <pc:sldChg chg="del">
        <pc:chgData name="伊健 杜" userId="e69aded81da48593" providerId="LiveId" clId="{867FF9D7-8B81-474A-A6AB-54B04741E5FC}" dt="2023-04-25T10:40:15.759" v="0" actId="47"/>
        <pc:sldMkLst>
          <pc:docMk/>
          <pc:sldMk cId="3359799911" sldId="3055"/>
        </pc:sldMkLst>
      </pc:sldChg>
      <pc:sldChg chg="del">
        <pc:chgData name="伊健 杜" userId="e69aded81da48593" providerId="LiveId" clId="{867FF9D7-8B81-474A-A6AB-54B04741E5FC}" dt="2023-04-25T10:40:15.759" v="0" actId="47"/>
        <pc:sldMkLst>
          <pc:docMk/>
          <pc:sldMk cId="63732760" sldId="3056"/>
        </pc:sldMkLst>
      </pc:sldChg>
      <pc:sldChg chg="addSp delSp modSp add del mod">
        <pc:chgData name="伊健 杜" userId="e69aded81da48593" providerId="LiveId" clId="{867FF9D7-8B81-474A-A6AB-54B04741E5FC}" dt="2023-04-26T10:26:35.015" v="1650" actId="47"/>
        <pc:sldMkLst>
          <pc:docMk/>
          <pc:sldMk cId="2902990088" sldId="3057"/>
        </pc:sldMkLst>
        <pc:spChg chg="del">
          <ac:chgData name="伊健 杜" userId="e69aded81da48593" providerId="LiveId" clId="{867FF9D7-8B81-474A-A6AB-54B04741E5FC}" dt="2023-04-25T10:41:22.498" v="36" actId="478"/>
          <ac:spMkLst>
            <pc:docMk/>
            <pc:sldMk cId="2902990088" sldId="3057"/>
            <ac:spMk id="2" creationId="{10304424-DB4A-36E7-9E0D-D32A5DD0F26C}"/>
          </ac:spMkLst>
        </pc:spChg>
        <pc:spChg chg="mod">
          <ac:chgData name="伊健 杜" userId="e69aded81da48593" providerId="LiveId" clId="{867FF9D7-8B81-474A-A6AB-54B04741E5FC}" dt="2023-04-25T10:41:25.107" v="42"/>
          <ac:spMkLst>
            <pc:docMk/>
            <pc:sldMk cId="2902990088" sldId="3057"/>
            <ac:spMk id="3" creationId="{90D857A6-C700-A4CE-6C24-391DC4FBEE19}"/>
          </ac:spMkLst>
        </pc:spChg>
        <pc:spChg chg="add del mod">
          <ac:chgData name="伊健 杜" userId="e69aded81da48593" providerId="LiveId" clId="{867FF9D7-8B81-474A-A6AB-54B04741E5FC}" dt="2023-04-25T10:41:27.839" v="43" actId="478"/>
          <ac:spMkLst>
            <pc:docMk/>
            <pc:sldMk cId="2902990088" sldId="3057"/>
            <ac:spMk id="5" creationId="{7902D8F1-3A63-91C5-7FED-5C266E2B3744}"/>
          </ac:spMkLst>
        </pc:spChg>
      </pc:sldChg>
      <pc:sldChg chg="del">
        <pc:chgData name="伊健 杜" userId="e69aded81da48593" providerId="LiveId" clId="{867FF9D7-8B81-474A-A6AB-54B04741E5FC}" dt="2023-04-25T10:40:15.759" v="0" actId="47"/>
        <pc:sldMkLst>
          <pc:docMk/>
          <pc:sldMk cId="1779814470" sldId="3058"/>
        </pc:sldMkLst>
      </pc:sldChg>
      <pc:sldChg chg="del">
        <pc:chgData name="伊健 杜" userId="e69aded81da48593" providerId="LiveId" clId="{867FF9D7-8B81-474A-A6AB-54B04741E5FC}" dt="2023-04-25T10:40:15.759" v="0" actId="47"/>
        <pc:sldMkLst>
          <pc:docMk/>
          <pc:sldMk cId="3914436356" sldId="3059"/>
        </pc:sldMkLst>
      </pc:sldChg>
      <pc:sldChg chg="addSp delSp modSp add del mod">
        <pc:chgData name="伊健 杜" userId="e69aded81da48593" providerId="LiveId" clId="{867FF9D7-8B81-474A-A6AB-54B04741E5FC}" dt="2023-04-26T10:26:35.015" v="1650" actId="47"/>
        <pc:sldMkLst>
          <pc:docMk/>
          <pc:sldMk cId="1916847066" sldId="3060"/>
        </pc:sldMkLst>
        <pc:spChg chg="del">
          <ac:chgData name="伊健 杜" userId="e69aded81da48593" providerId="LiveId" clId="{867FF9D7-8B81-474A-A6AB-54B04741E5FC}" dt="2023-04-25T10:41:39.299" v="45" actId="478"/>
          <ac:spMkLst>
            <pc:docMk/>
            <pc:sldMk cId="1916847066" sldId="3060"/>
            <ac:spMk id="2" creationId="{10304424-DB4A-36E7-9E0D-D32A5DD0F26C}"/>
          </ac:spMkLst>
        </pc:spChg>
        <pc:spChg chg="mod">
          <ac:chgData name="伊健 杜" userId="e69aded81da48593" providerId="LiveId" clId="{867FF9D7-8B81-474A-A6AB-54B04741E5FC}" dt="2023-04-25T10:41:50.794" v="61" actId="1076"/>
          <ac:spMkLst>
            <pc:docMk/>
            <pc:sldMk cId="1916847066" sldId="3060"/>
            <ac:spMk id="3" creationId="{90D857A6-C700-A4CE-6C24-391DC4FBEE19}"/>
          </ac:spMkLst>
        </pc:spChg>
        <pc:spChg chg="add del mod">
          <ac:chgData name="伊健 杜" userId="e69aded81da48593" providerId="LiveId" clId="{867FF9D7-8B81-474A-A6AB-54B04741E5FC}" dt="2023-04-25T10:41:48.226" v="60" actId="478"/>
          <ac:spMkLst>
            <pc:docMk/>
            <pc:sldMk cId="1916847066" sldId="3060"/>
            <ac:spMk id="5" creationId="{460BF111-E557-7B54-F008-7C243FA3C62C}"/>
          </ac:spMkLst>
        </pc:spChg>
      </pc:sldChg>
      <pc:sldChg chg="del">
        <pc:chgData name="伊健 杜" userId="e69aded81da48593" providerId="LiveId" clId="{867FF9D7-8B81-474A-A6AB-54B04741E5FC}" dt="2023-04-25T10:40:15.759" v="0" actId="47"/>
        <pc:sldMkLst>
          <pc:docMk/>
          <pc:sldMk cId="2119518648" sldId="3061"/>
        </pc:sldMkLst>
      </pc:sldChg>
      <pc:sldChg chg="del">
        <pc:chgData name="伊健 杜" userId="e69aded81da48593" providerId="LiveId" clId="{867FF9D7-8B81-474A-A6AB-54B04741E5FC}" dt="2023-04-25T10:40:15.759" v="0" actId="47"/>
        <pc:sldMkLst>
          <pc:docMk/>
          <pc:sldMk cId="1831002364" sldId="3062"/>
        </pc:sldMkLst>
      </pc:sldChg>
      <pc:sldChg chg="del">
        <pc:chgData name="伊健 杜" userId="e69aded81da48593" providerId="LiveId" clId="{867FF9D7-8B81-474A-A6AB-54B04741E5FC}" dt="2023-04-25T10:40:15.759" v="0" actId="47"/>
        <pc:sldMkLst>
          <pc:docMk/>
          <pc:sldMk cId="2466892520" sldId="3063"/>
        </pc:sldMkLst>
      </pc:sldChg>
      <pc:sldChg chg="del">
        <pc:chgData name="伊健 杜" userId="e69aded81da48593" providerId="LiveId" clId="{867FF9D7-8B81-474A-A6AB-54B04741E5FC}" dt="2023-04-25T10:40:15.759" v="0" actId="47"/>
        <pc:sldMkLst>
          <pc:docMk/>
          <pc:sldMk cId="2975277454" sldId="3064"/>
        </pc:sldMkLst>
      </pc:sldChg>
      <pc:sldChg chg="del">
        <pc:chgData name="伊健 杜" userId="e69aded81da48593" providerId="LiveId" clId="{867FF9D7-8B81-474A-A6AB-54B04741E5FC}" dt="2023-04-25T10:40:15.759" v="0" actId="47"/>
        <pc:sldMkLst>
          <pc:docMk/>
          <pc:sldMk cId="2394622419" sldId="3065"/>
        </pc:sldMkLst>
      </pc:sldChg>
      <pc:sldChg chg="del">
        <pc:chgData name="伊健 杜" userId="e69aded81da48593" providerId="LiveId" clId="{867FF9D7-8B81-474A-A6AB-54B04741E5FC}" dt="2023-04-25T10:40:15.759" v="0" actId="47"/>
        <pc:sldMkLst>
          <pc:docMk/>
          <pc:sldMk cId="2440216222" sldId="3066"/>
        </pc:sldMkLst>
      </pc:sldChg>
      <pc:sldChg chg="del">
        <pc:chgData name="伊健 杜" userId="e69aded81da48593" providerId="LiveId" clId="{867FF9D7-8B81-474A-A6AB-54B04741E5FC}" dt="2023-04-25T10:40:15.759" v="0" actId="47"/>
        <pc:sldMkLst>
          <pc:docMk/>
          <pc:sldMk cId="2925609551" sldId="3067"/>
        </pc:sldMkLst>
      </pc:sldChg>
      <pc:sldChg chg="del">
        <pc:chgData name="伊健 杜" userId="e69aded81da48593" providerId="LiveId" clId="{867FF9D7-8B81-474A-A6AB-54B04741E5FC}" dt="2023-04-25T10:40:15.759" v="0" actId="47"/>
        <pc:sldMkLst>
          <pc:docMk/>
          <pc:sldMk cId="2625978408" sldId="3068"/>
        </pc:sldMkLst>
      </pc:sldChg>
      <pc:sldChg chg="del">
        <pc:chgData name="伊健 杜" userId="e69aded81da48593" providerId="LiveId" clId="{867FF9D7-8B81-474A-A6AB-54B04741E5FC}" dt="2023-04-25T10:40:15.759" v="0" actId="47"/>
        <pc:sldMkLst>
          <pc:docMk/>
          <pc:sldMk cId="2899040409" sldId="3069"/>
        </pc:sldMkLst>
      </pc:sldChg>
      <pc:sldChg chg="add del">
        <pc:chgData name="伊健 杜" userId="e69aded81da48593" providerId="LiveId" clId="{867FF9D7-8B81-474A-A6AB-54B04741E5FC}" dt="2023-04-26T10:27:13.432" v="1652" actId="47"/>
        <pc:sldMkLst>
          <pc:docMk/>
          <pc:sldMk cId="2531784597" sldId="3070"/>
        </pc:sldMkLst>
      </pc:sldChg>
      <pc:sldChg chg="del">
        <pc:chgData name="伊健 杜" userId="e69aded81da48593" providerId="LiveId" clId="{867FF9D7-8B81-474A-A6AB-54B04741E5FC}" dt="2023-04-25T10:42:27.891" v="81" actId="47"/>
        <pc:sldMkLst>
          <pc:docMk/>
          <pc:sldMk cId="3638187495" sldId="3071"/>
        </pc:sldMkLst>
      </pc:sldChg>
      <pc:sldChg chg="add del">
        <pc:chgData name="伊健 杜" userId="e69aded81da48593" providerId="LiveId" clId="{867FF9D7-8B81-474A-A6AB-54B04741E5FC}" dt="2023-04-26T10:27:13.432" v="1652" actId="47"/>
        <pc:sldMkLst>
          <pc:docMk/>
          <pc:sldMk cId="2226979498" sldId="3072"/>
        </pc:sldMkLst>
      </pc:sldChg>
      <pc:sldChg chg="modSp add del mod">
        <pc:chgData name="伊健 杜" userId="e69aded81da48593" providerId="LiveId" clId="{867FF9D7-8B81-474A-A6AB-54B04741E5FC}" dt="2023-04-26T10:27:13.432" v="1652" actId="47"/>
        <pc:sldMkLst>
          <pc:docMk/>
          <pc:sldMk cId="3414343171" sldId="3073"/>
        </pc:sldMkLst>
        <pc:spChg chg="mod">
          <ac:chgData name="伊健 杜" userId="e69aded81da48593" providerId="LiveId" clId="{867FF9D7-8B81-474A-A6AB-54B04741E5FC}" dt="2023-04-25T12:45:49.127" v="1449" actId="20577"/>
          <ac:spMkLst>
            <pc:docMk/>
            <pc:sldMk cId="3414343171" sldId="3073"/>
            <ac:spMk id="2" creationId="{B53539EB-9C46-5752-F286-0D8E863326C5}"/>
          </ac:spMkLst>
        </pc:spChg>
      </pc:sldChg>
      <pc:sldChg chg="modSp add del mod">
        <pc:chgData name="伊健 杜" userId="e69aded81da48593" providerId="LiveId" clId="{867FF9D7-8B81-474A-A6AB-54B04741E5FC}" dt="2023-04-26T10:27:13.432" v="1652" actId="47"/>
        <pc:sldMkLst>
          <pc:docMk/>
          <pc:sldMk cId="3986167834" sldId="3074"/>
        </pc:sldMkLst>
        <pc:spChg chg="mod">
          <ac:chgData name="伊健 杜" userId="e69aded81da48593" providerId="LiveId" clId="{867FF9D7-8B81-474A-A6AB-54B04741E5FC}" dt="2023-04-25T12:48:01.212" v="1463" actId="20577"/>
          <ac:spMkLst>
            <pc:docMk/>
            <pc:sldMk cId="3986167834" sldId="3074"/>
            <ac:spMk id="2" creationId="{B53539EB-9C46-5752-F286-0D8E863326C5}"/>
          </ac:spMkLst>
        </pc:spChg>
      </pc:sldChg>
      <pc:sldChg chg="add del">
        <pc:chgData name="伊健 杜" userId="e69aded81da48593" providerId="LiveId" clId="{867FF9D7-8B81-474A-A6AB-54B04741E5FC}" dt="2023-04-26T10:27:13.432" v="1652" actId="47"/>
        <pc:sldMkLst>
          <pc:docMk/>
          <pc:sldMk cId="2767047319" sldId="3075"/>
        </pc:sldMkLst>
      </pc:sldChg>
      <pc:sldChg chg="add del">
        <pc:chgData name="伊健 杜" userId="e69aded81da48593" providerId="LiveId" clId="{867FF9D7-8B81-474A-A6AB-54B04741E5FC}" dt="2023-04-26T10:27:13.432" v="1652" actId="47"/>
        <pc:sldMkLst>
          <pc:docMk/>
          <pc:sldMk cId="1729317949" sldId="3076"/>
        </pc:sldMkLst>
      </pc:sldChg>
      <pc:sldChg chg="modSp add del mod">
        <pc:chgData name="伊健 杜" userId="e69aded81da48593" providerId="LiveId" clId="{867FF9D7-8B81-474A-A6AB-54B04741E5FC}" dt="2023-04-26T10:27:13.432" v="1652" actId="47"/>
        <pc:sldMkLst>
          <pc:docMk/>
          <pc:sldMk cId="2159813135" sldId="3077"/>
        </pc:sldMkLst>
        <pc:spChg chg="mod">
          <ac:chgData name="伊健 杜" userId="e69aded81da48593" providerId="LiveId" clId="{867FF9D7-8B81-474A-A6AB-54B04741E5FC}" dt="2023-04-25T12:51:41.600" v="1472" actId="20577"/>
          <ac:spMkLst>
            <pc:docMk/>
            <pc:sldMk cId="2159813135" sldId="3077"/>
            <ac:spMk id="2" creationId="{B53539EB-9C46-5752-F286-0D8E863326C5}"/>
          </ac:spMkLst>
        </pc:spChg>
      </pc:sldChg>
      <pc:sldChg chg="add del">
        <pc:chgData name="伊健 杜" userId="e69aded81da48593" providerId="LiveId" clId="{867FF9D7-8B81-474A-A6AB-54B04741E5FC}" dt="2023-04-26T10:27:13.432" v="1652" actId="47"/>
        <pc:sldMkLst>
          <pc:docMk/>
          <pc:sldMk cId="502677090" sldId="3078"/>
        </pc:sldMkLst>
      </pc:sldChg>
      <pc:sldChg chg="add del">
        <pc:chgData name="伊健 杜" userId="e69aded81da48593" providerId="LiveId" clId="{867FF9D7-8B81-474A-A6AB-54B04741E5FC}" dt="2023-04-26T10:27:13.432" v="1652" actId="47"/>
        <pc:sldMkLst>
          <pc:docMk/>
          <pc:sldMk cId="1875065243" sldId="3079"/>
        </pc:sldMkLst>
      </pc:sldChg>
      <pc:sldChg chg="delSp add del">
        <pc:chgData name="伊健 杜" userId="e69aded81da48593" providerId="LiveId" clId="{867FF9D7-8B81-474A-A6AB-54B04741E5FC}" dt="2023-04-25T10:41:02.710" v="23" actId="47"/>
        <pc:sldMkLst>
          <pc:docMk/>
          <pc:sldMk cId="428757263" sldId="3080"/>
        </pc:sldMkLst>
        <pc:spChg chg="del">
          <ac:chgData name="伊健 杜" userId="e69aded81da48593" providerId="LiveId" clId="{867FF9D7-8B81-474A-A6AB-54B04741E5FC}" dt="2023-04-25T10:40:45.393" v="20" actId="478"/>
          <ac:spMkLst>
            <pc:docMk/>
            <pc:sldMk cId="428757263" sldId="3080"/>
            <ac:spMk id="3" creationId="{90D857A6-C700-A4CE-6C24-391DC4FBEE19}"/>
          </ac:spMkLst>
        </pc:spChg>
        <pc:picChg chg="del">
          <ac:chgData name="伊健 杜" userId="e69aded81da48593" providerId="LiveId" clId="{867FF9D7-8B81-474A-A6AB-54B04741E5FC}" dt="2023-04-25T10:40:45.393" v="20" actId="478"/>
          <ac:picMkLst>
            <pc:docMk/>
            <pc:sldMk cId="428757263" sldId="3080"/>
            <ac:picMk id="24578" creationId="{3899F63F-51E5-F8C7-C8F6-52860B0E8AD3}"/>
          </ac:picMkLst>
        </pc:picChg>
      </pc:sldChg>
      <pc:sldChg chg="del">
        <pc:chgData name="伊健 杜" userId="e69aded81da48593" providerId="LiveId" clId="{867FF9D7-8B81-474A-A6AB-54B04741E5FC}" dt="2023-04-25T10:40:15.759" v="0" actId="47"/>
        <pc:sldMkLst>
          <pc:docMk/>
          <pc:sldMk cId="636085949" sldId="3080"/>
        </pc:sldMkLst>
      </pc:sldChg>
      <pc:sldChg chg="addSp delSp modSp add del mod setBg">
        <pc:chgData name="伊健 杜" userId="e69aded81da48593" providerId="LiveId" clId="{867FF9D7-8B81-474A-A6AB-54B04741E5FC}" dt="2023-04-26T10:27:13.432" v="1652" actId="47"/>
        <pc:sldMkLst>
          <pc:docMk/>
          <pc:sldMk cId="1847513044" sldId="3080"/>
        </pc:sldMkLst>
        <pc:spChg chg="mod">
          <ac:chgData name="伊健 杜" userId="e69aded81da48593" providerId="LiveId" clId="{867FF9D7-8B81-474A-A6AB-54B04741E5FC}" dt="2023-04-25T11:54:38.140" v="1241"/>
          <ac:spMkLst>
            <pc:docMk/>
            <pc:sldMk cId="1847513044" sldId="3080"/>
            <ac:spMk id="2" creationId="{10304424-DB4A-36E7-9E0D-D32A5DD0F26C}"/>
          </ac:spMkLst>
        </pc:spChg>
        <pc:spChg chg="mod">
          <ac:chgData name="伊健 杜" userId="e69aded81da48593" providerId="LiveId" clId="{867FF9D7-8B81-474A-A6AB-54B04741E5FC}" dt="2023-04-25T11:54:38.140" v="1241"/>
          <ac:spMkLst>
            <pc:docMk/>
            <pc:sldMk cId="1847513044" sldId="3080"/>
            <ac:spMk id="3" creationId="{90D857A6-C700-A4CE-6C24-391DC4FBEE19}"/>
          </ac:spMkLst>
        </pc:spChg>
        <pc:spChg chg="add del">
          <ac:chgData name="伊健 杜" userId="e69aded81da48593" providerId="LiveId" clId="{867FF9D7-8B81-474A-A6AB-54B04741E5FC}" dt="2023-04-25T10:53:23.410" v="162" actId="26606"/>
          <ac:spMkLst>
            <pc:docMk/>
            <pc:sldMk cId="1847513044" sldId="3080"/>
            <ac:spMk id="1031" creationId="{8FC9BE17-9A7B-462D-AE50-3D8777387304}"/>
          </ac:spMkLst>
        </pc:spChg>
        <pc:spChg chg="add del">
          <ac:chgData name="伊健 杜" userId="e69aded81da48593" providerId="LiveId" clId="{867FF9D7-8B81-474A-A6AB-54B04741E5FC}" dt="2023-04-25T10:53:23.410" v="162" actId="26606"/>
          <ac:spMkLst>
            <pc:docMk/>
            <pc:sldMk cId="1847513044" sldId="3080"/>
            <ac:spMk id="1033" creationId="{3EBE8569-6AEC-4B8C-8D53-2DE337CDBA65}"/>
          </ac:spMkLst>
        </pc:spChg>
        <pc:spChg chg="add del">
          <ac:chgData name="伊健 杜" userId="e69aded81da48593" providerId="LiveId" clId="{867FF9D7-8B81-474A-A6AB-54B04741E5FC}" dt="2023-04-25T10:53:23.410" v="162" actId="26606"/>
          <ac:spMkLst>
            <pc:docMk/>
            <pc:sldMk cId="1847513044" sldId="3080"/>
            <ac:spMk id="1035" creationId="{55D4142C-5077-457F-A6AD-3FECFDB39685}"/>
          </ac:spMkLst>
        </pc:spChg>
        <pc:spChg chg="add del">
          <ac:chgData name="伊健 杜" userId="e69aded81da48593" providerId="LiveId" clId="{867FF9D7-8B81-474A-A6AB-54B04741E5FC}" dt="2023-04-25T10:53:23.410" v="162" actId="26606"/>
          <ac:spMkLst>
            <pc:docMk/>
            <pc:sldMk cId="1847513044" sldId="3080"/>
            <ac:spMk id="1037" creationId="{7A5F0580-5EE9-419F-96EE-B6529EF6E7D0}"/>
          </ac:spMkLst>
        </pc:spChg>
        <pc:picChg chg="add mod ord">
          <ac:chgData name="伊健 杜" userId="e69aded81da48593" providerId="LiveId" clId="{867FF9D7-8B81-474A-A6AB-54B04741E5FC}" dt="2023-04-25T10:53:27.081" v="165" actId="1076"/>
          <ac:picMkLst>
            <pc:docMk/>
            <pc:sldMk cId="1847513044" sldId="3080"/>
            <ac:picMk id="1026" creationId="{F7DC9B23-7E07-83A5-EC98-F4D69AF3D1D4}"/>
          </ac:picMkLst>
        </pc:picChg>
        <pc:picChg chg="del">
          <ac:chgData name="伊健 杜" userId="e69aded81da48593" providerId="LiveId" clId="{867FF9D7-8B81-474A-A6AB-54B04741E5FC}" dt="2023-04-25T10:51:19.567" v="98" actId="478"/>
          <ac:picMkLst>
            <pc:docMk/>
            <pc:sldMk cId="1847513044" sldId="3080"/>
            <ac:picMk id="9220" creationId="{44424439-5D34-49BE-D867-C85B5F250DC1}"/>
          </ac:picMkLst>
        </pc:picChg>
      </pc:sldChg>
      <pc:sldChg chg="addSp delSp modSp new del mod">
        <pc:chgData name="伊健 杜" userId="e69aded81da48593" providerId="LiveId" clId="{867FF9D7-8B81-474A-A6AB-54B04741E5FC}" dt="2023-04-26T10:26:35.015" v="1650" actId="47"/>
        <pc:sldMkLst>
          <pc:docMk/>
          <pc:sldMk cId="3469004113" sldId="3081"/>
        </pc:sldMkLst>
        <pc:spChg chg="del">
          <ac:chgData name="伊健 杜" userId="e69aded81da48593" providerId="LiveId" clId="{867FF9D7-8B81-474A-A6AB-54B04741E5FC}" dt="2023-04-25T10:52:10.167" v="146" actId="478"/>
          <ac:spMkLst>
            <pc:docMk/>
            <pc:sldMk cId="3469004113" sldId="3081"/>
            <ac:spMk id="2" creationId="{A17E0956-504A-005C-C71F-56FE61D8AB18}"/>
          </ac:spMkLst>
        </pc:spChg>
        <pc:spChg chg="del">
          <ac:chgData name="伊健 杜" userId="e69aded81da48593" providerId="LiveId" clId="{867FF9D7-8B81-474A-A6AB-54B04741E5FC}" dt="2023-04-25T10:52:10.167" v="146" actId="478"/>
          <ac:spMkLst>
            <pc:docMk/>
            <pc:sldMk cId="3469004113" sldId="3081"/>
            <ac:spMk id="3" creationId="{88F3FEBA-B155-1508-82F5-EE129FCF0E22}"/>
          </ac:spMkLst>
        </pc:spChg>
        <pc:picChg chg="add mod">
          <ac:chgData name="伊健 杜" userId="e69aded81da48593" providerId="LiveId" clId="{867FF9D7-8B81-474A-A6AB-54B04741E5FC}" dt="2023-04-25T10:52:18.754" v="152" actId="1076"/>
          <ac:picMkLst>
            <pc:docMk/>
            <pc:sldMk cId="3469004113" sldId="3081"/>
            <ac:picMk id="5" creationId="{C2B1FCD9-227C-4D6F-0B70-55CE2E66E589}"/>
          </ac:picMkLst>
        </pc:picChg>
      </pc:sldChg>
      <pc:sldChg chg="addSp delSp modSp add del mod">
        <pc:chgData name="伊健 杜" userId="e69aded81da48593" providerId="LiveId" clId="{867FF9D7-8B81-474A-A6AB-54B04741E5FC}" dt="2023-04-26T10:27:13.432" v="1652" actId="47"/>
        <pc:sldMkLst>
          <pc:docMk/>
          <pc:sldMk cId="368909991" sldId="3082"/>
        </pc:sldMkLst>
        <pc:spChg chg="del">
          <ac:chgData name="伊健 杜" userId="e69aded81da48593" providerId="LiveId" clId="{867FF9D7-8B81-474A-A6AB-54B04741E5FC}" dt="2023-04-25T10:53:37.345" v="166" actId="478"/>
          <ac:spMkLst>
            <pc:docMk/>
            <pc:sldMk cId="368909991" sldId="3082"/>
            <ac:spMk id="2" creationId="{B53539EB-9C46-5752-F286-0D8E863326C5}"/>
          </ac:spMkLst>
        </pc:spChg>
        <pc:spChg chg="add mod">
          <ac:chgData name="伊健 杜" userId="e69aded81da48593" providerId="LiveId" clId="{867FF9D7-8B81-474A-A6AB-54B04741E5FC}" dt="2023-04-25T10:53:37.345" v="166" actId="478"/>
          <ac:spMkLst>
            <pc:docMk/>
            <pc:sldMk cId="368909991" sldId="3082"/>
            <ac:spMk id="4" creationId="{EA3C3F54-6BC7-EADD-4362-1ED60A06F811}"/>
          </ac:spMkLst>
        </pc:spChg>
        <pc:picChg chg="add">
          <ac:chgData name="伊健 杜" userId="e69aded81da48593" providerId="LiveId" clId="{867FF9D7-8B81-474A-A6AB-54B04741E5FC}" dt="2023-04-25T10:53:43.299" v="167"/>
          <ac:picMkLst>
            <pc:docMk/>
            <pc:sldMk cId="368909991" sldId="3082"/>
            <ac:picMk id="2050" creationId="{6A160924-358C-A24A-1A93-10AE8F97A46C}"/>
          </ac:picMkLst>
        </pc:picChg>
      </pc:sldChg>
      <pc:sldChg chg="add del">
        <pc:chgData name="伊健 杜" userId="e69aded81da48593" providerId="LiveId" clId="{867FF9D7-8B81-474A-A6AB-54B04741E5FC}" dt="2023-04-25T10:52:32.668" v="154" actId="47"/>
        <pc:sldMkLst>
          <pc:docMk/>
          <pc:sldMk cId="1524235124" sldId="3082"/>
        </pc:sldMkLst>
      </pc:sldChg>
      <pc:sldChg chg="addSp delSp add del">
        <pc:chgData name="伊健 杜" userId="e69aded81da48593" providerId="LiveId" clId="{867FF9D7-8B81-474A-A6AB-54B04741E5FC}" dt="2023-04-26T10:27:13.432" v="1652" actId="47"/>
        <pc:sldMkLst>
          <pc:docMk/>
          <pc:sldMk cId="977062528" sldId="3083"/>
        </pc:sldMkLst>
        <pc:picChg chg="del">
          <ac:chgData name="伊健 杜" userId="e69aded81da48593" providerId="LiveId" clId="{867FF9D7-8B81-474A-A6AB-54B04741E5FC}" dt="2023-04-25T10:53:54.335" v="169" actId="478"/>
          <ac:picMkLst>
            <pc:docMk/>
            <pc:sldMk cId="977062528" sldId="3083"/>
            <ac:picMk id="2050" creationId="{6A160924-358C-A24A-1A93-10AE8F97A46C}"/>
          </ac:picMkLst>
        </pc:picChg>
        <pc:picChg chg="add">
          <ac:chgData name="伊健 杜" userId="e69aded81da48593" providerId="LiveId" clId="{867FF9D7-8B81-474A-A6AB-54B04741E5FC}" dt="2023-04-25T10:54:01.012" v="170"/>
          <ac:picMkLst>
            <pc:docMk/>
            <pc:sldMk cId="977062528" sldId="3083"/>
            <ac:picMk id="3074" creationId="{891F73E0-A179-0366-F75A-E20B36AE77AF}"/>
          </ac:picMkLst>
        </pc:picChg>
      </pc:sldChg>
      <pc:sldChg chg="addSp delSp add del">
        <pc:chgData name="伊健 杜" userId="e69aded81da48593" providerId="LiveId" clId="{867FF9D7-8B81-474A-A6AB-54B04741E5FC}" dt="2023-04-26T10:27:13.432" v="1652" actId="47"/>
        <pc:sldMkLst>
          <pc:docMk/>
          <pc:sldMk cId="1030953924" sldId="3084"/>
        </pc:sldMkLst>
        <pc:picChg chg="del">
          <ac:chgData name="伊健 杜" userId="e69aded81da48593" providerId="LiveId" clId="{867FF9D7-8B81-474A-A6AB-54B04741E5FC}" dt="2023-04-25T10:54:41.059" v="172" actId="478"/>
          <ac:picMkLst>
            <pc:docMk/>
            <pc:sldMk cId="1030953924" sldId="3084"/>
            <ac:picMk id="3074" creationId="{891F73E0-A179-0366-F75A-E20B36AE77AF}"/>
          </ac:picMkLst>
        </pc:picChg>
        <pc:picChg chg="add">
          <ac:chgData name="伊健 杜" userId="e69aded81da48593" providerId="LiveId" clId="{867FF9D7-8B81-474A-A6AB-54B04741E5FC}" dt="2023-04-25T10:54:52.090" v="173"/>
          <ac:picMkLst>
            <pc:docMk/>
            <pc:sldMk cId="1030953924" sldId="3084"/>
            <ac:picMk id="4098" creationId="{BA14DE85-F98E-3EFD-AE6C-6F137393CCBA}"/>
          </ac:picMkLst>
        </pc:picChg>
      </pc:sldChg>
      <pc:sldChg chg="addSp delSp modSp add del mod">
        <pc:chgData name="伊健 杜" userId="e69aded81da48593" providerId="LiveId" clId="{867FF9D7-8B81-474A-A6AB-54B04741E5FC}" dt="2023-04-26T10:27:13.432" v="1652" actId="47"/>
        <pc:sldMkLst>
          <pc:docMk/>
          <pc:sldMk cId="3593573711" sldId="3085"/>
        </pc:sldMkLst>
        <pc:spChg chg="mod">
          <ac:chgData name="伊健 杜" userId="e69aded81da48593" providerId="LiveId" clId="{867FF9D7-8B81-474A-A6AB-54B04741E5FC}" dt="2023-04-25T11:54:38.140" v="1241"/>
          <ac:spMkLst>
            <pc:docMk/>
            <pc:sldMk cId="3593573711" sldId="3085"/>
            <ac:spMk id="2" creationId="{10304424-DB4A-36E7-9E0D-D32A5DD0F26C}"/>
          </ac:spMkLst>
        </pc:spChg>
        <pc:spChg chg="del">
          <ac:chgData name="伊健 杜" userId="e69aded81da48593" providerId="LiveId" clId="{867FF9D7-8B81-474A-A6AB-54B04741E5FC}" dt="2023-04-25T10:56:25.214" v="176" actId="478"/>
          <ac:spMkLst>
            <pc:docMk/>
            <pc:sldMk cId="3593573711" sldId="3085"/>
            <ac:spMk id="3" creationId="{90D857A6-C700-A4CE-6C24-391DC4FBEE19}"/>
          </ac:spMkLst>
        </pc:spChg>
        <pc:spChg chg="add mod">
          <ac:chgData name="伊健 杜" userId="e69aded81da48593" providerId="LiveId" clId="{867FF9D7-8B81-474A-A6AB-54B04741E5FC}" dt="2023-04-25T11:54:38.140" v="1241"/>
          <ac:spMkLst>
            <pc:docMk/>
            <pc:sldMk cId="3593573711" sldId="3085"/>
            <ac:spMk id="4" creationId="{D6A506DC-88FF-83F6-1D60-D1D7B43FCC44}"/>
          </ac:spMkLst>
        </pc:spChg>
        <pc:spChg chg="add mod">
          <ac:chgData name="伊健 杜" userId="e69aded81da48593" providerId="LiveId" clId="{867FF9D7-8B81-474A-A6AB-54B04741E5FC}" dt="2023-04-25T11:54:38.140" v="1241"/>
          <ac:spMkLst>
            <pc:docMk/>
            <pc:sldMk cId="3593573711" sldId="3085"/>
            <ac:spMk id="5" creationId="{837C7115-4E6D-41EF-E555-4951E9D80C40}"/>
          </ac:spMkLst>
        </pc:spChg>
        <pc:picChg chg="del">
          <ac:chgData name="伊健 杜" userId="e69aded81da48593" providerId="LiveId" clId="{867FF9D7-8B81-474A-A6AB-54B04741E5FC}" dt="2023-04-25T10:56:23.527" v="175" actId="478"/>
          <ac:picMkLst>
            <pc:docMk/>
            <pc:sldMk cId="3593573711" sldId="3085"/>
            <ac:picMk id="1026" creationId="{F7DC9B23-7E07-83A5-EC98-F4D69AF3D1D4}"/>
          </ac:picMkLst>
        </pc:picChg>
        <pc:picChg chg="add mod">
          <ac:chgData name="伊健 杜" userId="e69aded81da48593" providerId="LiveId" clId="{867FF9D7-8B81-474A-A6AB-54B04741E5FC}" dt="2023-04-25T10:56:53.683" v="187" actId="1076"/>
          <ac:picMkLst>
            <pc:docMk/>
            <pc:sldMk cId="3593573711" sldId="3085"/>
            <ac:picMk id="5122" creationId="{FBD1C132-D5DF-9DE8-15E8-81DF452F3C73}"/>
          </ac:picMkLst>
        </pc:picChg>
        <pc:picChg chg="add del">
          <ac:chgData name="伊健 杜" userId="e69aded81da48593" providerId="LiveId" clId="{867FF9D7-8B81-474A-A6AB-54B04741E5FC}" dt="2023-04-25T10:56:41.284" v="181" actId="478"/>
          <ac:picMkLst>
            <pc:docMk/>
            <pc:sldMk cId="3593573711" sldId="3085"/>
            <ac:picMk id="5124" creationId="{D87FBCEC-5E72-F27E-E7B2-905C84193951}"/>
          </ac:picMkLst>
        </pc:picChg>
        <pc:picChg chg="add mod">
          <ac:chgData name="伊健 杜" userId="e69aded81da48593" providerId="LiveId" clId="{867FF9D7-8B81-474A-A6AB-54B04741E5FC}" dt="2023-04-25T10:56:54.889" v="188" actId="1076"/>
          <ac:picMkLst>
            <pc:docMk/>
            <pc:sldMk cId="3593573711" sldId="3085"/>
            <ac:picMk id="5126" creationId="{3FF42A82-F823-40AD-4390-D1D7CBEE8F7B}"/>
          </ac:picMkLst>
        </pc:picChg>
      </pc:sldChg>
      <pc:sldChg chg="addSp delSp modSp add del mod">
        <pc:chgData name="伊健 杜" userId="e69aded81da48593" providerId="LiveId" clId="{867FF9D7-8B81-474A-A6AB-54B04741E5FC}" dt="2023-04-26T10:27:13.432" v="1652" actId="47"/>
        <pc:sldMkLst>
          <pc:docMk/>
          <pc:sldMk cId="1612757008" sldId="3086"/>
        </pc:sldMkLst>
        <pc:spChg chg="mod">
          <ac:chgData name="伊健 杜" userId="e69aded81da48593" providerId="LiveId" clId="{867FF9D7-8B81-474A-A6AB-54B04741E5FC}" dt="2023-04-25T11:54:38.140" v="1241"/>
          <ac:spMkLst>
            <pc:docMk/>
            <pc:sldMk cId="1612757008" sldId="3086"/>
            <ac:spMk id="2" creationId="{10304424-DB4A-36E7-9E0D-D32A5DD0F26C}"/>
          </ac:spMkLst>
        </pc:spChg>
        <pc:spChg chg="mod">
          <ac:chgData name="伊健 杜" userId="e69aded81da48593" providerId="LiveId" clId="{867FF9D7-8B81-474A-A6AB-54B04741E5FC}" dt="2023-04-25T13:02:10.719" v="1478"/>
          <ac:spMkLst>
            <pc:docMk/>
            <pc:sldMk cId="1612757008" sldId="3086"/>
            <ac:spMk id="3" creationId="{90D857A6-C700-A4CE-6C24-391DC4FBEE19}"/>
          </ac:spMkLst>
        </pc:spChg>
        <pc:picChg chg="add del mod">
          <ac:chgData name="伊健 杜" userId="e69aded81da48593" providerId="LiveId" clId="{867FF9D7-8B81-474A-A6AB-54B04741E5FC}" dt="2023-04-25T11:01:41.872" v="344" actId="478"/>
          <ac:picMkLst>
            <pc:docMk/>
            <pc:sldMk cId="1612757008" sldId="3086"/>
            <ac:picMk id="6146" creationId="{7FAF150C-12E3-50C5-BDC5-DE1DF9B10D92}"/>
          </ac:picMkLst>
        </pc:picChg>
        <pc:picChg chg="add mod">
          <ac:chgData name="伊健 杜" userId="e69aded81da48593" providerId="LiveId" clId="{867FF9D7-8B81-474A-A6AB-54B04741E5FC}" dt="2023-04-25T11:01:46.482" v="347" actId="14100"/>
          <ac:picMkLst>
            <pc:docMk/>
            <pc:sldMk cId="1612757008" sldId="3086"/>
            <ac:picMk id="6148" creationId="{3388A55E-F34E-4C8C-8DD5-90FE001F25FE}"/>
          </ac:picMkLst>
        </pc:picChg>
        <pc:picChg chg="del">
          <ac:chgData name="伊健 杜" userId="e69aded81da48593" providerId="LiveId" clId="{867FF9D7-8B81-474A-A6AB-54B04741E5FC}" dt="2023-04-25T11:00:35.879" v="231" actId="478"/>
          <ac:picMkLst>
            <pc:docMk/>
            <pc:sldMk cId="1612757008" sldId="3086"/>
            <ac:picMk id="9220" creationId="{44424439-5D34-49BE-D867-C85B5F250DC1}"/>
          </ac:picMkLst>
        </pc:picChg>
      </pc:sldChg>
      <pc:sldChg chg="addSp delSp modSp add del mod">
        <pc:chgData name="伊健 杜" userId="e69aded81da48593" providerId="LiveId" clId="{867FF9D7-8B81-474A-A6AB-54B04741E5FC}" dt="2023-04-26T10:27:13.432" v="1652" actId="47"/>
        <pc:sldMkLst>
          <pc:docMk/>
          <pc:sldMk cId="1142995573" sldId="3087"/>
        </pc:sldMkLst>
        <pc:spChg chg="mod">
          <ac:chgData name="伊健 杜" userId="e69aded81da48593" providerId="LiveId" clId="{867FF9D7-8B81-474A-A6AB-54B04741E5FC}" dt="2023-04-25T11:54:38.140" v="1241"/>
          <ac:spMkLst>
            <pc:docMk/>
            <pc:sldMk cId="1142995573" sldId="3087"/>
            <ac:spMk id="2" creationId="{10304424-DB4A-36E7-9E0D-D32A5DD0F26C}"/>
          </ac:spMkLst>
        </pc:spChg>
        <pc:spChg chg="mod">
          <ac:chgData name="伊健 杜" userId="e69aded81da48593" providerId="LiveId" clId="{867FF9D7-8B81-474A-A6AB-54B04741E5FC}" dt="2023-04-25T13:02:54.968" v="1488" actId="20577"/>
          <ac:spMkLst>
            <pc:docMk/>
            <pc:sldMk cId="1142995573" sldId="3087"/>
            <ac:spMk id="3" creationId="{90D857A6-C700-A4CE-6C24-391DC4FBEE19}"/>
          </ac:spMkLst>
        </pc:spChg>
        <pc:picChg chg="del">
          <ac:chgData name="伊健 杜" userId="e69aded81da48593" providerId="LiveId" clId="{867FF9D7-8B81-474A-A6AB-54B04741E5FC}" dt="2023-04-25T11:01:50.686" v="349" actId="478"/>
          <ac:picMkLst>
            <pc:docMk/>
            <pc:sldMk cId="1142995573" sldId="3087"/>
            <ac:picMk id="6148" creationId="{3388A55E-F34E-4C8C-8DD5-90FE001F25FE}"/>
          </ac:picMkLst>
        </pc:picChg>
        <pc:picChg chg="add mod">
          <ac:chgData name="伊健 杜" userId="e69aded81da48593" providerId="LiveId" clId="{867FF9D7-8B81-474A-A6AB-54B04741E5FC}" dt="2023-04-25T11:02:21.664" v="393" actId="1076"/>
          <ac:picMkLst>
            <pc:docMk/>
            <pc:sldMk cId="1142995573" sldId="3087"/>
            <ac:picMk id="7170" creationId="{8632B4C1-B4A2-5479-646D-8DAE9361C3BB}"/>
          </ac:picMkLst>
        </pc:picChg>
      </pc:sldChg>
      <pc:sldChg chg="modSp add del mod">
        <pc:chgData name="伊健 杜" userId="e69aded81da48593" providerId="LiveId" clId="{867FF9D7-8B81-474A-A6AB-54B04741E5FC}" dt="2023-04-26T10:27:13.432" v="1652" actId="47"/>
        <pc:sldMkLst>
          <pc:docMk/>
          <pc:sldMk cId="2035675450" sldId="3088"/>
        </pc:sldMkLst>
        <pc:spChg chg="mod">
          <ac:chgData name="伊健 杜" userId="e69aded81da48593" providerId="LiveId" clId="{867FF9D7-8B81-474A-A6AB-54B04741E5FC}" dt="2023-04-25T13:03:32.059" v="1489" actId="20577"/>
          <ac:spMkLst>
            <pc:docMk/>
            <pc:sldMk cId="2035675450" sldId="3088"/>
            <ac:spMk id="2" creationId="{B53539EB-9C46-5752-F286-0D8E863326C5}"/>
          </ac:spMkLst>
        </pc:spChg>
      </pc:sldChg>
      <pc:sldChg chg="modSp add del mod">
        <pc:chgData name="伊健 杜" userId="e69aded81da48593" providerId="LiveId" clId="{867FF9D7-8B81-474A-A6AB-54B04741E5FC}" dt="2023-04-26T10:27:13.432" v="1652" actId="47"/>
        <pc:sldMkLst>
          <pc:docMk/>
          <pc:sldMk cId="3314252756" sldId="3089"/>
        </pc:sldMkLst>
        <pc:spChg chg="mod">
          <ac:chgData name="伊健 杜" userId="e69aded81da48593" providerId="LiveId" clId="{867FF9D7-8B81-474A-A6AB-54B04741E5FC}" dt="2023-04-25T11:54:38.140" v="1241"/>
          <ac:spMkLst>
            <pc:docMk/>
            <pc:sldMk cId="3314252756" sldId="3089"/>
            <ac:spMk id="2" creationId="{B53539EB-9C46-5752-F286-0D8E863326C5}"/>
          </ac:spMkLst>
        </pc:spChg>
      </pc:sldChg>
      <pc:sldChg chg="addSp delSp modSp add del mod">
        <pc:chgData name="伊健 杜" userId="e69aded81da48593" providerId="LiveId" clId="{867FF9D7-8B81-474A-A6AB-54B04741E5FC}" dt="2023-04-26T10:27:13.432" v="1652" actId="47"/>
        <pc:sldMkLst>
          <pc:docMk/>
          <pc:sldMk cId="2568692674" sldId="3090"/>
        </pc:sldMkLst>
        <pc:spChg chg="mod">
          <ac:chgData name="伊健 杜" userId="e69aded81da48593" providerId="LiveId" clId="{867FF9D7-8B81-474A-A6AB-54B04741E5FC}" dt="2023-04-25T11:08:25.634" v="451"/>
          <ac:spMkLst>
            <pc:docMk/>
            <pc:sldMk cId="2568692674" sldId="3090"/>
            <ac:spMk id="2" creationId="{10304424-DB4A-36E7-9E0D-D32A5DD0F26C}"/>
          </ac:spMkLst>
        </pc:spChg>
        <pc:spChg chg="mod">
          <ac:chgData name="伊健 杜" userId="e69aded81da48593" providerId="LiveId" clId="{867FF9D7-8B81-474A-A6AB-54B04741E5FC}" dt="2023-04-25T11:54:38.140" v="1241"/>
          <ac:spMkLst>
            <pc:docMk/>
            <pc:sldMk cId="2568692674" sldId="3090"/>
            <ac:spMk id="3" creationId="{90D857A6-C700-A4CE-6C24-391DC4FBEE19}"/>
          </ac:spMkLst>
        </pc:spChg>
        <pc:picChg chg="del">
          <ac:chgData name="伊健 杜" userId="e69aded81da48593" providerId="LiveId" clId="{867FF9D7-8B81-474A-A6AB-54B04741E5FC}" dt="2023-04-25T11:13:08.698" v="452" actId="478"/>
          <ac:picMkLst>
            <pc:docMk/>
            <pc:sldMk cId="2568692674" sldId="3090"/>
            <ac:picMk id="6148" creationId="{3388A55E-F34E-4C8C-8DD5-90FE001F25FE}"/>
          </ac:picMkLst>
        </pc:picChg>
        <pc:picChg chg="add mod">
          <ac:chgData name="伊健 杜" userId="e69aded81da48593" providerId="LiveId" clId="{867FF9D7-8B81-474A-A6AB-54B04741E5FC}" dt="2023-04-25T11:15:46.911" v="580" actId="1076"/>
          <ac:picMkLst>
            <pc:docMk/>
            <pc:sldMk cId="2568692674" sldId="3090"/>
            <ac:picMk id="10242" creationId="{E6AF6155-BBC9-7803-EEA6-7FF1437E45AC}"/>
          </ac:picMkLst>
        </pc:picChg>
      </pc:sldChg>
      <pc:sldChg chg="addSp modSp add del mod">
        <pc:chgData name="伊健 杜" userId="e69aded81da48593" providerId="LiveId" clId="{867FF9D7-8B81-474A-A6AB-54B04741E5FC}" dt="2023-04-26T10:27:13.432" v="1652" actId="47"/>
        <pc:sldMkLst>
          <pc:docMk/>
          <pc:sldMk cId="339548982" sldId="3091"/>
        </pc:sldMkLst>
        <pc:spChg chg="mod">
          <ac:chgData name="伊健 杜" userId="e69aded81da48593" providerId="LiveId" clId="{867FF9D7-8B81-474A-A6AB-54B04741E5FC}" dt="2023-04-25T11:54:38.140" v="1241"/>
          <ac:spMkLst>
            <pc:docMk/>
            <pc:sldMk cId="339548982" sldId="3091"/>
            <ac:spMk id="3" creationId="{90D857A6-C700-A4CE-6C24-391DC4FBEE19}"/>
          </ac:spMkLst>
        </pc:spChg>
        <pc:picChg chg="add mod">
          <ac:chgData name="伊健 杜" userId="e69aded81da48593" providerId="LiveId" clId="{867FF9D7-8B81-474A-A6AB-54B04741E5FC}" dt="2023-04-25T11:15:56.448" v="582" actId="1076"/>
          <ac:picMkLst>
            <pc:docMk/>
            <pc:sldMk cId="339548982" sldId="3091"/>
            <ac:picMk id="9218" creationId="{79F47A6B-89F4-A444-03A4-AF9B58A89942}"/>
          </ac:picMkLst>
        </pc:picChg>
      </pc:sldChg>
      <pc:sldChg chg="addSp delSp modSp add del mod">
        <pc:chgData name="伊健 杜" userId="e69aded81da48593" providerId="LiveId" clId="{867FF9D7-8B81-474A-A6AB-54B04741E5FC}" dt="2023-04-26T10:27:13.432" v="1652" actId="47"/>
        <pc:sldMkLst>
          <pc:docMk/>
          <pc:sldMk cId="76447203" sldId="3092"/>
        </pc:sldMkLst>
        <pc:spChg chg="mod">
          <ac:chgData name="伊健 杜" userId="e69aded81da48593" providerId="LiveId" clId="{867FF9D7-8B81-474A-A6AB-54B04741E5FC}" dt="2023-04-25T11:14:17.033" v="574" actId="1076"/>
          <ac:spMkLst>
            <pc:docMk/>
            <pc:sldMk cId="76447203" sldId="3092"/>
            <ac:spMk id="2" creationId="{10304424-DB4A-36E7-9E0D-D32A5DD0F26C}"/>
          </ac:spMkLst>
        </pc:spChg>
        <pc:spChg chg="del mod">
          <ac:chgData name="伊健 杜" userId="e69aded81da48593" providerId="LiveId" clId="{867FF9D7-8B81-474A-A6AB-54B04741E5FC}" dt="2023-04-25T11:13:57.732" v="543" actId="478"/>
          <ac:spMkLst>
            <pc:docMk/>
            <pc:sldMk cId="76447203" sldId="3092"/>
            <ac:spMk id="3" creationId="{90D857A6-C700-A4CE-6C24-391DC4FBEE19}"/>
          </ac:spMkLst>
        </pc:spChg>
        <pc:picChg chg="add mod">
          <ac:chgData name="伊健 杜" userId="e69aded81da48593" providerId="LiveId" clId="{867FF9D7-8B81-474A-A6AB-54B04741E5FC}" dt="2023-04-25T11:15:19.213" v="577" actId="1076"/>
          <ac:picMkLst>
            <pc:docMk/>
            <pc:sldMk cId="76447203" sldId="3092"/>
            <ac:picMk id="8194" creationId="{274011A3-9654-55BB-2E7B-AF8B5B57F702}"/>
          </ac:picMkLst>
        </pc:picChg>
      </pc:sldChg>
      <pc:sldChg chg="addSp delSp modSp add del mod">
        <pc:chgData name="伊健 杜" userId="e69aded81da48593" providerId="LiveId" clId="{867FF9D7-8B81-474A-A6AB-54B04741E5FC}" dt="2023-04-26T10:27:13.432" v="1652" actId="47"/>
        <pc:sldMkLst>
          <pc:docMk/>
          <pc:sldMk cId="2958712672" sldId="3093"/>
        </pc:sldMkLst>
        <pc:spChg chg="add mod">
          <ac:chgData name="伊健 杜" userId="e69aded81da48593" providerId="LiveId" clId="{867FF9D7-8B81-474A-A6AB-54B04741E5FC}" dt="2023-04-25T11:54:38.140" v="1241"/>
          <ac:spMkLst>
            <pc:docMk/>
            <pc:sldMk cId="2958712672" sldId="3093"/>
            <ac:spMk id="3" creationId="{80C75AAB-AA8A-1F73-3C7C-F977DD9DEB9D}"/>
          </ac:spMkLst>
        </pc:spChg>
        <pc:spChg chg="add mod">
          <ac:chgData name="伊健 杜" userId="e69aded81da48593" providerId="LiveId" clId="{867FF9D7-8B81-474A-A6AB-54B04741E5FC}" dt="2023-04-25T11:19:45.063" v="640" actId="1076"/>
          <ac:spMkLst>
            <pc:docMk/>
            <pc:sldMk cId="2958712672" sldId="3093"/>
            <ac:spMk id="4" creationId="{17B1B030-573D-7C00-83C7-A3C6A035D0E1}"/>
          </ac:spMkLst>
        </pc:spChg>
        <pc:picChg chg="del">
          <ac:chgData name="伊健 杜" userId="e69aded81da48593" providerId="LiveId" clId="{867FF9D7-8B81-474A-A6AB-54B04741E5FC}" dt="2023-04-25T11:16:05.364" v="590" actId="478"/>
          <ac:picMkLst>
            <pc:docMk/>
            <pc:sldMk cId="2958712672" sldId="3093"/>
            <ac:picMk id="8194" creationId="{274011A3-9654-55BB-2E7B-AF8B5B57F702}"/>
          </ac:picMkLst>
        </pc:picChg>
        <pc:picChg chg="add mod">
          <ac:chgData name="伊健 杜" userId="e69aded81da48593" providerId="LiveId" clId="{867FF9D7-8B81-474A-A6AB-54B04741E5FC}" dt="2023-04-25T11:16:53.223" v="595" actId="1076"/>
          <ac:picMkLst>
            <pc:docMk/>
            <pc:sldMk cId="2958712672" sldId="3093"/>
            <ac:picMk id="11266" creationId="{620A1E92-251E-5C6D-B238-55D64AA79955}"/>
          </ac:picMkLst>
        </pc:picChg>
        <pc:picChg chg="add mod">
          <ac:chgData name="伊健 杜" userId="e69aded81da48593" providerId="LiveId" clId="{867FF9D7-8B81-474A-A6AB-54B04741E5FC}" dt="2023-04-25T11:18:08.215" v="601" actId="1076"/>
          <ac:picMkLst>
            <pc:docMk/>
            <pc:sldMk cId="2958712672" sldId="3093"/>
            <ac:picMk id="11268" creationId="{BCE0BCDD-D550-8F86-625E-66A62D1EFBA1}"/>
          </ac:picMkLst>
        </pc:picChg>
        <pc:picChg chg="add mod">
          <ac:chgData name="伊健 杜" userId="e69aded81da48593" providerId="LiveId" clId="{867FF9D7-8B81-474A-A6AB-54B04741E5FC}" dt="2023-04-25T11:19:42.067" v="637" actId="1076"/>
          <ac:picMkLst>
            <pc:docMk/>
            <pc:sldMk cId="2958712672" sldId="3093"/>
            <ac:picMk id="11270" creationId="{A19910C8-787E-0062-FDBA-18A3C2052C6F}"/>
          </ac:picMkLst>
        </pc:picChg>
        <pc:picChg chg="add mod">
          <ac:chgData name="伊健 杜" userId="e69aded81da48593" providerId="LiveId" clId="{867FF9D7-8B81-474A-A6AB-54B04741E5FC}" dt="2023-04-25T11:19:46.062" v="641" actId="1076"/>
          <ac:picMkLst>
            <pc:docMk/>
            <pc:sldMk cId="2958712672" sldId="3093"/>
            <ac:picMk id="11272" creationId="{B7079247-85D2-4CC2-CF95-5968804D13FF}"/>
          </ac:picMkLst>
        </pc:picChg>
      </pc:sldChg>
      <pc:sldChg chg="addSp delSp modSp add del mod">
        <pc:chgData name="伊健 杜" userId="e69aded81da48593" providerId="LiveId" clId="{867FF9D7-8B81-474A-A6AB-54B04741E5FC}" dt="2023-04-26T10:27:13.432" v="1652" actId="47"/>
        <pc:sldMkLst>
          <pc:docMk/>
          <pc:sldMk cId="1878174721" sldId="3094"/>
        </pc:sldMkLst>
        <pc:spChg chg="mod">
          <ac:chgData name="伊健 杜" userId="e69aded81da48593" providerId="LiveId" clId="{867FF9D7-8B81-474A-A6AB-54B04741E5FC}" dt="2023-04-25T11:24:42.172" v="653"/>
          <ac:spMkLst>
            <pc:docMk/>
            <pc:sldMk cId="1878174721" sldId="3094"/>
            <ac:spMk id="2" creationId="{10304424-DB4A-36E7-9E0D-D32A5DD0F26C}"/>
          </ac:spMkLst>
        </pc:spChg>
        <pc:spChg chg="mod">
          <ac:chgData name="伊健 杜" userId="e69aded81da48593" providerId="LiveId" clId="{867FF9D7-8B81-474A-A6AB-54B04741E5FC}" dt="2023-04-25T11:54:38.140" v="1241"/>
          <ac:spMkLst>
            <pc:docMk/>
            <pc:sldMk cId="1878174721" sldId="3094"/>
            <ac:spMk id="3" creationId="{90D857A6-C700-A4CE-6C24-391DC4FBEE19}"/>
          </ac:spMkLst>
        </pc:spChg>
        <pc:picChg chg="del">
          <ac:chgData name="伊健 杜" userId="e69aded81da48593" providerId="LiveId" clId="{867FF9D7-8B81-474A-A6AB-54B04741E5FC}" dt="2023-04-25T11:30:52.789" v="654" actId="478"/>
          <ac:picMkLst>
            <pc:docMk/>
            <pc:sldMk cId="1878174721" sldId="3094"/>
            <ac:picMk id="9218" creationId="{79F47A6B-89F4-A444-03A4-AF9B58A89942}"/>
          </ac:picMkLst>
        </pc:picChg>
        <pc:picChg chg="add mod">
          <ac:chgData name="伊健 杜" userId="e69aded81da48593" providerId="LiveId" clId="{867FF9D7-8B81-474A-A6AB-54B04741E5FC}" dt="2023-04-25T11:34:54.609" v="977" actId="1076"/>
          <ac:picMkLst>
            <pc:docMk/>
            <pc:sldMk cId="1878174721" sldId="3094"/>
            <ac:picMk id="14338" creationId="{A550A1E2-728B-8003-9C26-A014DAD56B50}"/>
          </ac:picMkLst>
        </pc:picChg>
      </pc:sldChg>
      <pc:sldChg chg="addSp modSp add del mod">
        <pc:chgData name="伊健 杜" userId="e69aded81da48593" providerId="LiveId" clId="{867FF9D7-8B81-474A-A6AB-54B04741E5FC}" dt="2023-04-26T10:27:13.432" v="1652" actId="47"/>
        <pc:sldMkLst>
          <pc:docMk/>
          <pc:sldMk cId="892647309" sldId="3095"/>
        </pc:sldMkLst>
        <pc:spChg chg="mod">
          <ac:chgData name="伊健 杜" userId="e69aded81da48593" providerId="LiveId" clId="{867FF9D7-8B81-474A-A6AB-54B04741E5FC}" dt="2023-04-25T13:14:26.996" v="1502" actId="20577"/>
          <ac:spMkLst>
            <pc:docMk/>
            <pc:sldMk cId="892647309" sldId="3095"/>
            <ac:spMk id="3" creationId="{90D857A6-C700-A4CE-6C24-391DC4FBEE19}"/>
          </ac:spMkLst>
        </pc:spChg>
        <pc:picChg chg="add mod">
          <ac:chgData name="伊健 杜" userId="e69aded81da48593" providerId="LiveId" clId="{867FF9D7-8B81-474A-A6AB-54B04741E5FC}" dt="2023-04-25T11:48:19.275" v="979" actId="1076"/>
          <ac:picMkLst>
            <pc:docMk/>
            <pc:sldMk cId="892647309" sldId="3095"/>
            <ac:picMk id="13314" creationId="{9B400BE6-D00F-6792-8923-BA4AB479607E}"/>
          </ac:picMkLst>
        </pc:picChg>
      </pc:sldChg>
      <pc:sldChg chg="add del">
        <pc:chgData name="伊健 杜" userId="e69aded81da48593" providerId="LiveId" clId="{867FF9D7-8B81-474A-A6AB-54B04741E5FC}" dt="2023-04-25T11:32:51.392" v="843" actId="47"/>
        <pc:sldMkLst>
          <pc:docMk/>
          <pc:sldMk cId="1559812064" sldId="3096"/>
        </pc:sldMkLst>
      </pc:sldChg>
      <pc:sldChg chg="modSp add del mod">
        <pc:chgData name="伊健 杜" userId="e69aded81da48593" providerId="LiveId" clId="{867FF9D7-8B81-474A-A6AB-54B04741E5FC}" dt="2023-04-26T10:27:13.432" v="1652" actId="47"/>
        <pc:sldMkLst>
          <pc:docMk/>
          <pc:sldMk cId="2886977146" sldId="3096"/>
        </pc:sldMkLst>
        <pc:spChg chg="mod">
          <ac:chgData name="伊健 杜" userId="e69aded81da48593" providerId="LiveId" clId="{867FF9D7-8B81-474A-A6AB-54B04741E5FC}" dt="2023-04-25T11:54:38.140" v="1241"/>
          <ac:spMkLst>
            <pc:docMk/>
            <pc:sldMk cId="2886977146" sldId="3096"/>
            <ac:spMk id="2" creationId="{B53539EB-9C46-5752-F286-0D8E863326C5}"/>
          </ac:spMkLst>
        </pc:spChg>
      </pc:sldChg>
      <pc:sldChg chg="addSp delSp modSp add del mod">
        <pc:chgData name="伊健 杜" userId="e69aded81da48593" providerId="LiveId" clId="{867FF9D7-8B81-474A-A6AB-54B04741E5FC}" dt="2023-04-26T10:27:13.432" v="1652" actId="47"/>
        <pc:sldMkLst>
          <pc:docMk/>
          <pc:sldMk cId="2420405008" sldId="3097"/>
        </pc:sldMkLst>
        <pc:spChg chg="mod">
          <ac:chgData name="伊健 杜" userId="e69aded81da48593" providerId="LiveId" clId="{867FF9D7-8B81-474A-A6AB-54B04741E5FC}" dt="2023-04-25T11:49:00.823" v="989"/>
          <ac:spMkLst>
            <pc:docMk/>
            <pc:sldMk cId="2420405008" sldId="3097"/>
            <ac:spMk id="2" creationId="{10304424-DB4A-36E7-9E0D-D32A5DD0F26C}"/>
          </ac:spMkLst>
        </pc:spChg>
        <pc:spChg chg="mod">
          <ac:chgData name="伊健 杜" userId="e69aded81da48593" providerId="LiveId" clId="{867FF9D7-8B81-474A-A6AB-54B04741E5FC}" dt="2023-04-25T11:54:38.140" v="1241"/>
          <ac:spMkLst>
            <pc:docMk/>
            <pc:sldMk cId="2420405008" sldId="3097"/>
            <ac:spMk id="3" creationId="{90D857A6-C700-A4CE-6C24-391DC4FBEE19}"/>
          </ac:spMkLst>
        </pc:spChg>
        <pc:picChg chg="del">
          <ac:chgData name="伊健 杜" userId="e69aded81da48593" providerId="LiveId" clId="{867FF9D7-8B81-474A-A6AB-54B04741E5FC}" dt="2023-04-25T11:49:05.665" v="990" actId="478"/>
          <ac:picMkLst>
            <pc:docMk/>
            <pc:sldMk cId="2420405008" sldId="3097"/>
            <ac:picMk id="14338" creationId="{A550A1E2-728B-8003-9C26-A014DAD56B50}"/>
          </ac:picMkLst>
        </pc:picChg>
        <pc:picChg chg="add del mod">
          <ac:chgData name="伊健 杜" userId="e69aded81da48593" providerId="LiveId" clId="{867FF9D7-8B81-474A-A6AB-54B04741E5FC}" dt="2023-04-25T11:50:00.825" v="1019" actId="478"/>
          <ac:picMkLst>
            <pc:docMk/>
            <pc:sldMk cId="2420405008" sldId="3097"/>
            <ac:picMk id="15362" creationId="{FF71B124-A694-F7DF-C917-4E6327D9047D}"/>
          </ac:picMkLst>
        </pc:picChg>
        <pc:picChg chg="add mod">
          <ac:chgData name="伊健 杜" userId="e69aded81da48593" providerId="LiveId" clId="{867FF9D7-8B81-474A-A6AB-54B04741E5FC}" dt="2023-04-25T11:50:05.530" v="1022" actId="1076"/>
          <ac:picMkLst>
            <pc:docMk/>
            <pc:sldMk cId="2420405008" sldId="3097"/>
            <ac:picMk id="15364" creationId="{86279AC3-9561-9837-E2C9-CE16CE0CF0EB}"/>
          </ac:picMkLst>
        </pc:picChg>
      </pc:sldChg>
      <pc:sldChg chg="addSp delSp modSp add del mod">
        <pc:chgData name="伊健 杜" userId="e69aded81da48593" providerId="LiveId" clId="{867FF9D7-8B81-474A-A6AB-54B04741E5FC}" dt="2023-04-26T10:27:13.432" v="1652" actId="47"/>
        <pc:sldMkLst>
          <pc:docMk/>
          <pc:sldMk cId="2893888318" sldId="3098"/>
        </pc:sldMkLst>
        <pc:spChg chg="mod">
          <ac:chgData name="伊健 杜" userId="e69aded81da48593" providerId="LiveId" clId="{867FF9D7-8B81-474A-A6AB-54B04741E5FC}" dt="2023-04-25T11:54:38.140" v="1241"/>
          <ac:spMkLst>
            <pc:docMk/>
            <pc:sldMk cId="2893888318" sldId="3098"/>
            <ac:spMk id="3" creationId="{90D857A6-C700-A4CE-6C24-391DC4FBEE19}"/>
          </ac:spMkLst>
        </pc:spChg>
        <pc:picChg chg="del">
          <ac:chgData name="伊健 杜" userId="e69aded81da48593" providerId="LiveId" clId="{867FF9D7-8B81-474A-A6AB-54B04741E5FC}" dt="2023-04-25T11:51:40.907" v="1024" actId="478"/>
          <ac:picMkLst>
            <pc:docMk/>
            <pc:sldMk cId="2893888318" sldId="3098"/>
            <ac:picMk id="15364" creationId="{86279AC3-9561-9837-E2C9-CE16CE0CF0EB}"/>
          </ac:picMkLst>
        </pc:picChg>
        <pc:picChg chg="add mod">
          <ac:chgData name="伊健 杜" userId="e69aded81da48593" providerId="LiveId" clId="{867FF9D7-8B81-474A-A6AB-54B04741E5FC}" dt="2023-04-25T11:51:53.422" v="1028" actId="1076"/>
          <ac:picMkLst>
            <pc:docMk/>
            <pc:sldMk cId="2893888318" sldId="3098"/>
            <ac:picMk id="16386" creationId="{F8A3A08A-8BCA-0D17-43F8-60FD9E462E47}"/>
          </ac:picMkLst>
        </pc:picChg>
      </pc:sldChg>
      <pc:sldChg chg="addSp modSp add del mod">
        <pc:chgData name="伊健 杜" userId="e69aded81da48593" providerId="LiveId" clId="{867FF9D7-8B81-474A-A6AB-54B04741E5FC}" dt="2023-04-26T10:27:13.432" v="1652" actId="47"/>
        <pc:sldMkLst>
          <pc:docMk/>
          <pc:sldMk cId="2948498220" sldId="3099"/>
        </pc:sldMkLst>
        <pc:spChg chg="mod">
          <ac:chgData name="伊健 杜" userId="e69aded81da48593" providerId="LiveId" clId="{867FF9D7-8B81-474A-A6AB-54B04741E5FC}" dt="2023-04-25T11:54:38.140" v="1241"/>
          <ac:spMkLst>
            <pc:docMk/>
            <pc:sldMk cId="2948498220" sldId="3099"/>
            <ac:spMk id="2" creationId="{B53539EB-9C46-5752-F286-0D8E863326C5}"/>
          </ac:spMkLst>
        </pc:spChg>
        <pc:inkChg chg="add">
          <ac:chgData name="伊健 杜" userId="e69aded81da48593" providerId="LiveId" clId="{867FF9D7-8B81-474A-A6AB-54B04741E5FC}" dt="2023-04-25T15:31:56.207" v="1649"/>
          <ac:inkMkLst>
            <pc:docMk/>
            <pc:sldMk cId="2948498220" sldId="3099"/>
            <ac:inkMk id="3" creationId="{691696D9-ADB4-535D-5379-ECAF2AEC2C00}"/>
          </ac:inkMkLst>
        </pc:inkChg>
      </pc:sldChg>
      <pc:sldChg chg="addSp delSp modSp add del mod">
        <pc:chgData name="伊健 杜" userId="e69aded81da48593" providerId="LiveId" clId="{867FF9D7-8B81-474A-A6AB-54B04741E5FC}" dt="2023-04-26T10:27:13.432" v="1652" actId="47"/>
        <pc:sldMkLst>
          <pc:docMk/>
          <pc:sldMk cId="13548753" sldId="3100"/>
        </pc:sldMkLst>
        <pc:spChg chg="mod">
          <ac:chgData name="伊健 杜" userId="e69aded81da48593" providerId="LiveId" clId="{867FF9D7-8B81-474A-A6AB-54B04741E5FC}" dt="2023-04-25T11:54:38.140" v="1241"/>
          <ac:spMkLst>
            <pc:docMk/>
            <pc:sldMk cId="13548753" sldId="3100"/>
            <ac:spMk id="2" creationId="{B53539EB-9C46-5752-F286-0D8E863326C5}"/>
          </ac:spMkLst>
        </pc:spChg>
        <pc:spChg chg="add del mod">
          <ac:chgData name="伊健 杜" userId="e69aded81da48593" providerId="LiveId" clId="{867FF9D7-8B81-474A-A6AB-54B04741E5FC}" dt="2023-04-25T13:31:26.221" v="1523" actId="478"/>
          <ac:spMkLst>
            <pc:docMk/>
            <pc:sldMk cId="13548753" sldId="3100"/>
            <ac:spMk id="3" creationId="{703CC995-D433-E3D6-6E9F-01E450B5C7E2}"/>
          </ac:spMkLst>
        </pc:spChg>
      </pc:sldChg>
      <pc:sldChg chg="addSp delSp modSp add mod">
        <pc:chgData name="伊健 杜" userId="e69aded81da48593" providerId="LiveId" clId="{867FF9D7-8B81-474A-A6AB-54B04741E5FC}" dt="2023-04-25T13:21:37.950" v="1505" actId="1076"/>
        <pc:sldMkLst>
          <pc:docMk/>
          <pc:sldMk cId="2435270238" sldId="3101"/>
        </pc:sldMkLst>
        <pc:spChg chg="mod">
          <ac:chgData name="伊健 杜" userId="e69aded81da48593" providerId="LiveId" clId="{867FF9D7-8B81-474A-A6AB-54B04741E5FC}" dt="2023-04-25T12:29:25.191" v="1256" actId="20577"/>
          <ac:spMkLst>
            <pc:docMk/>
            <pc:sldMk cId="2435270238" sldId="3101"/>
            <ac:spMk id="2" creationId="{10304424-DB4A-36E7-9E0D-D32A5DD0F26C}"/>
          </ac:spMkLst>
        </pc:spChg>
        <pc:spChg chg="mod">
          <ac:chgData name="伊健 杜" userId="e69aded81da48593" providerId="LiveId" clId="{867FF9D7-8B81-474A-A6AB-54B04741E5FC}" dt="2023-04-25T12:30:09.776" v="1343" actId="27636"/>
          <ac:spMkLst>
            <pc:docMk/>
            <pc:sldMk cId="2435270238" sldId="3101"/>
            <ac:spMk id="3" creationId="{90D857A6-C700-A4CE-6C24-391DC4FBEE19}"/>
          </ac:spMkLst>
        </pc:spChg>
        <pc:picChg chg="add mod">
          <ac:chgData name="伊健 杜" userId="e69aded81da48593" providerId="LiveId" clId="{867FF9D7-8B81-474A-A6AB-54B04741E5FC}" dt="2023-04-25T13:21:37.950" v="1505" actId="1076"/>
          <ac:picMkLst>
            <pc:docMk/>
            <pc:sldMk cId="2435270238" sldId="3101"/>
            <ac:picMk id="2050" creationId="{FD6D7730-8445-AA78-07EF-6B7A0FCD572B}"/>
          </ac:picMkLst>
        </pc:picChg>
        <pc:picChg chg="del">
          <ac:chgData name="伊健 杜" userId="e69aded81da48593" providerId="LiveId" clId="{867FF9D7-8B81-474A-A6AB-54B04741E5FC}" dt="2023-04-25T12:30:11.485" v="1344" actId="478"/>
          <ac:picMkLst>
            <pc:docMk/>
            <pc:sldMk cId="2435270238" sldId="3101"/>
            <ac:picMk id="16386" creationId="{F8A3A08A-8BCA-0D17-43F8-60FD9E462E47}"/>
          </ac:picMkLst>
        </pc:picChg>
      </pc:sldChg>
      <pc:sldChg chg="modSp add mod">
        <pc:chgData name="伊健 杜" userId="e69aded81da48593" providerId="LiveId" clId="{867FF9D7-8B81-474A-A6AB-54B04741E5FC}" dt="2023-04-25T12:31:12.178" v="1440" actId="1076"/>
        <pc:sldMkLst>
          <pc:docMk/>
          <pc:sldMk cId="253614686" sldId="3102"/>
        </pc:sldMkLst>
        <pc:spChg chg="mod">
          <ac:chgData name="伊健 杜" userId="e69aded81da48593" providerId="LiveId" clId="{867FF9D7-8B81-474A-A6AB-54B04741E5FC}" dt="2023-04-25T12:31:12.178" v="1440" actId="1076"/>
          <ac:spMkLst>
            <pc:docMk/>
            <pc:sldMk cId="253614686" sldId="3102"/>
            <ac:spMk id="2" creationId="{B53539EB-9C46-5752-F286-0D8E863326C5}"/>
          </ac:spMkLst>
        </pc:spChg>
      </pc:sldChg>
      <pc:sldChg chg="addSp delSp modSp new add del mod ord modAnim">
        <pc:chgData name="伊健 杜" userId="e69aded81da48593" providerId="LiveId" clId="{867FF9D7-8B81-474A-A6AB-54B04741E5FC}" dt="2023-04-26T10:27:13.432" v="1652" actId="47"/>
        <pc:sldMkLst>
          <pc:docMk/>
          <pc:sldMk cId="3388997189" sldId="3103"/>
        </pc:sldMkLst>
        <pc:spChg chg="del">
          <ac:chgData name="伊健 杜" userId="e69aded81da48593" providerId="LiveId" clId="{867FF9D7-8B81-474A-A6AB-54B04741E5FC}" dt="2023-04-25T13:54:05.314" v="1553" actId="478"/>
          <ac:spMkLst>
            <pc:docMk/>
            <pc:sldMk cId="3388997189" sldId="3103"/>
            <ac:spMk id="2" creationId="{7074B985-9B0D-35FA-F653-B977B8E3CEF0}"/>
          </ac:spMkLst>
        </pc:spChg>
        <pc:spChg chg="del">
          <ac:chgData name="伊健 杜" userId="e69aded81da48593" providerId="LiveId" clId="{867FF9D7-8B81-474A-A6AB-54B04741E5FC}" dt="2023-04-25T13:54:05.314" v="1553" actId="478"/>
          <ac:spMkLst>
            <pc:docMk/>
            <pc:sldMk cId="3388997189" sldId="3103"/>
            <ac:spMk id="3" creationId="{614586E5-3631-D59E-71C3-5AD56BC79913}"/>
          </ac:spMkLst>
        </pc:spChg>
        <pc:spChg chg="add mod">
          <ac:chgData name="伊健 杜" userId="e69aded81da48593" providerId="LiveId" clId="{867FF9D7-8B81-474A-A6AB-54B04741E5FC}" dt="2023-04-25T13:53:11.809" v="1538" actId="1076"/>
          <ac:spMkLst>
            <pc:docMk/>
            <pc:sldMk cId="3388997189" sldId="3103"/>
            <ac:spMk id="4" creationId="{D9C15C1A-2612-ACD9-C215-CB8A27D992DA}"/>
          </ac:spMkLst>
        </pc:spChg>
        <pc:spChg chg="add mod">
          <ac:chgData name="伊健 杜" userId="e69aded81da48593" providerId="LiveId" clId="{867FF9D7-8B81-474A-A6AB-54B04741E5FC}" dt="2023-04-25T13:54:02.777" v="1552" actId="1076"/>
          <ac:spMkLst>
            <pc:docMk/>
            <pc:sldMk cId="3388997189" sldId="3103"/>
            <ac:spMk id="6" creationId="{9EE0AB8C-D163-7E61-9EE0-6204D2E0BB98}"/>
          </ac:spMkLst>
        </pc:spChg>
        <pc:picChg chg="add mod">
          <ac:chgData name="伊健 杜" userId="e69aded81da48593" providerId="LiveId" clId="{867FF9D7-8B81-474A-A6AB-54B04741E5FC}" dt="2023-04-25T13:54:00.390" v="1551" actId="1076"/>
          <ac:picMkLst>
            <pc:docMk/>
            <pc:sldMk cId="3388997189" sldId="3103"/>
            <ac:picMk id="5" creationId="{810C8B44-1B51-2C8F-17FF-B53C0B01496C}"/>
          </ac:picMkLst>
        </pc:picChg>
        <pc:picChg chg="add mod">
          <ac:chgData name="伊健 杜" userId="e69aded81da48593" providerId="LiveId" clId="{867FF9D7-8B81-474A-A6AB-54B04741E5FC}" dt="2023-04-25T13:53:11.809" v="1538" actId="1076"/>
          <ac:picMkLst>
            <pc:docMk/>
            <pc:sldMk cId="3388997189" sldId="3103"/>
            <ac:picMk id="1026" creationId="{EE2EB980-8A0D-71C1-8875-C1C6505E80C5}"/>
          </ac:picMkLst>
        </pc:picChg>
      </pc:sldChg>
      <pc:sldChg chg="addSp delSp modSp add mod">
        <pc:chgData name="伊健 杜" userId="e69aded81da48593" providerId="LiveId" clId="{867FF9D7-8B81-474A-A6AB-54B04741E5FC}" dt="2023-04-25T13:56:39.156" v="1647" actId="1076"/>
        <pc:sldMkLst>
          <pc:docMk/>
          <pc:sldMk cId="3490305363" sldId="3104"/>
        </pc:sldMkLst>
        <pc:spChg chg="mod">
          <ac:chgData name="伊健 杜" userId="e69aded81da48593" providerId="LiveId" clId="{867FF9D7-8B81-474A-A6AB-54B04741E5FC}" dt="2023-04-25T13:55:06.918" v="1640" actId="1076"/>
          <ac:spMkLst>
            <pc:docMk/>
            <pc:sldMk cId="3490305363" sldId="3104"/>
            <ac:spMk id="2" creationId="{10304424-DB4A-36E7-9E0D-D32A5DD0F26C}"/>
          </ac:spMkLst>
        </pc:spChg>
        <pc:spChg chg="del">
          <ac:chgData name="伊健 杜" userId="e69aded81da48593" providerId="LiveId" clId="{867FF9D7-8B81-474A-A6AB-54B04741E5FC}" dt="2023-04-25T13:54:37.714" v="1556" actId="478"/>
          <ac:spMkLst>
            <pc:docMk/>
            <pc:sldMk cId="3490305363" sldId="3104"/>
            <ac:spMk id="3" creationId="{90D857A6-C700-A4CE-6C24-391DC4FBEE19}"/>
          </ac:spMkLst>
        </pc:spChg>
        <pc:picChg chg="add mod">
          <ac:chgData name="伊健 杜" userId="e69aded81da48593" providerId="LiveId" clId="{867FF9D7-8B81-474A-A6AB-54B04741E5FC}" dt="2023-04-25T13:55:45.146" v="1643" actId="1076"/>
          <ac:picMkLst>
            <pc:docMk/>
            <pc:sldMk cId="3490305363" sldId="3104"/>
            <ac:picMk id="4" creationId="{0CEEE0B8-207A-8289-AC49-5732DDA347A5}"/>
          </ac:picMkLst>
        </pc:picChg>
        <pc:picChg chg="del mod">
          <ac:chgData name="伊健 杜" userId="e69aded81da48593" providerId="LiveId" clId="{867FF9D7-8B81-474A-A6AB-54B04741E5FC}" dt="2023-04-25T13:54:37.714" v="1556" actId="478"/>
          <ac:picMkLst>
            <pc:docMk/>
            <pc:sldMk cId="3490305363" sldId="3104"/>
            <ac:picMk id="2050" creationId="{FD6D7730-8445-AA78-07EF-6B7A0FCD572B}"/>
          </ac:picMkLst>
        </pc:picChg>
        <pc:picChg chg="add mod">
          <ac:chgData name="伊健 杜" userId="e69aded81da48593" providerId="LiveId" clId="{867FF9D7-8B81-474A-A6AB-54B04741E5FC}" dt="2023-04-25T13:56:39.156" v="1647" actId="1076"/>
          <ac:picMkLst>
            <pc:docMk/>
            <pc:sldMk cId="3490305363" sldId="3104"/>
            <ac:picMk id="2052" creationId="{74B4C6F6-DB47-AC4C-E64E-DD1E607CB3F0}"/>
          </ac:picMkLst>
        </pc:picChg>
      </pc:sldChg>
    </pc:docChg>
  </pc:docChgLst>
  <pc:docChgLst>
    <pc:chgData name="伊健 杜" userId="e69aded81da48593" providerId="LiveId" clId="{EE4619F7-2252-48AE-ACF4-482392AE372C}"/>
    <pc:docChg chg="undo custSel addSld delSld modSld sldOrd">
      <pc:chgData name="伊健 杜" userId="e69aded81da48593" providerId="LiveId" clId="{EE4619F7-2252-48AE-ACF4-482392AE372C}" dt="2023-04-05T13:33:25.734" v="2653" actId="478"/>
      <pc:docMkLst>
        <pc:docMk/>
      </pc:docMkLst>
      <pc:sldChg chg="del">
        <pc:chgData name="伊健 杜" userId="e69aded81da48593" providerId="LiveId" clId="{EE4619F7-2252-48AE-ACF4-482392AE372C}" dt="2023-04-05T07:55:33.805" v="0" actId="47"/>
        <pc:sldMkLst>
          <pc:docMk/>
          <pc:sldMk cId="3436844751" sldId="2630"/>
        </pc:sldMkLst>
      </pc:sldChg>
      <pc:sldChg chg="addSp delSp modSp add del mod">
        <pc:chgData name="伊健 杜" userId="e69aded81da48593" providerId="LiveId" clId="{EE4619F7-2252-48AE-ACF4-482392AE372C}" dt="2023-04-05T11:58:36.186" v="2633"/>
        <pc:sldMkLst>
          <pc:docMk/>
          <pc:sldMk cId="3989850249" sldId="2745"/>
        </pc:sldMkLst>
        <pc:spChg chg="mod">
          <ac:chgData name="伊健 杜" userId="e69aded81da48593" providerId="LiveId" clId="{EE4619F7-2252-48AE-ACF4-482392AE372C}" dt="2023-04-05T08:00:15.126" v="40"/>
          <ac:spMkLst>
            <pc:docMk/>
            <pc:sldMk cId="3989850249" sldId="2745"/>
            <ac:spMk id="2" creationId="{10304424-DB4A-36E7-9E0D-D32A5DD0F26C}"/>
          </ac:spMkLst>
        </pc:spChg>
        <pc:spChg chg="mod">
          <ac:chgData name="伊健 杜" userId="e69aded81da48593" providerId="LiveId" clId="{EE4619F7-2252-48AE-ACF4-482392AE372C}" dt="2023-04-05T11:58:36.186" v="2633"/>
          <ac:spMkLst>
            <pc:docMk/>
            <pc:sldMk cId="3989850249" sldId="2745"/>
            <ac:spMk id="3" creationId="{A68883CB-963E-F336-7660-7F30997E9C5B}"/>
          </ac:spMkLst>
        </pc:spChg>
        <pc:picChg chg="del">
          <ac:chgData name="伊健 杜" userId="e69aded81da48593" providerId="LiveId" clId="{EE4619F7-2252-48AE-ACF4-482392AE372C}" dt="2023-04-05T07:59:46.015" v="32" actId="478"/>
          <ac:picMkLst>
            <pc:docMk/>
            <pc:sldMk cId="3989850249" sldId="2745"/>
            <ac:picMk id="7" creationId="{3DB65456-E6B1-9F7C-6F51-DCF9A0E857BF}"/>
          </ac:picMkLst>
        </pc:picChg>
        <pc:picChg chg="add mod">
          <ac:chgData name="伊健 杜" userId="e69aded81da48593" providerId="LiveId" clId="{EE4619F7-2252-48AE-ACF4-482392AE372C}" dt="2023-04-05T11:37:03.271" v="2436" actId="14100"/>
          <ac:picMkLst>
            <pc:docMk/>
            <pc:sldMk cId="3989850249" sldId="2745"/>
            <ac:picMk id="1026" creationId="{BCBF624E-0EA0-0051-5E7C-EEFDA9BFD567}"/>
          </ac:picMkLst>
        </pc:picChg>
      </pc:sldChg>
      <pc:sldChg chg="del">
        <pc:chgData name="伊健 杜" userId="e69aded81da48593" providerId="LiveId" clId="{EE4619F7-2252-48AE-ACF4-482392AE372C}" dt="2023-04-05T07:55:33.805" v="0" actId="47"/>
        <pc:sldMkLst>
          <pc:docMk/>
          <pc:sldMk cId="1736476332" sldId="2747"/>
        </pc:sldMkLst>
      </pc:sldChg>
      <pc:sldChg chg="del">
        <pc:chgData name="伊健 杜" userId="e69aded81da48593" providerId="LiveId" clId="{EE4619F7-2252-48AE-ACF4-482392AE372C}" dt="2023-04-05T07:55:33.805" v="0" actId="47"/>
        <pc:sldMkLst>
          <pc:docMk/>
          <pc:sldMk cId="3952780036" sldId="2748"/>
        </pc:sldMkLst>
      </pc:sldChg>
      <pc:sldChg chg="del">
        <pc:chgData name="伊健 杜" userId="e69aded81da48593" providerId="LiveId" clId="{EE4619F7-2252-48AE-ACF4-482392AE372C}" dt="2023-04-05T07:55:33.805" v="0" actId="47"/>
        <pc:sldMkLst>
          <pc:docMk/>
          <pc:sldMk cId="1460669236" sldId="2749"/>
        </pc:sldMkLst>
      </pc:sldChg>
      <pc:sldChg chg="del">
        <pc:chgData name="伊健 杜" userId="e69aded81da48593" providerId="LiveId" clId="{EE4619F7-2252-48AE-ACF4-482392AE372C}" dt="2023-04-05T07:55:33.805" v="0" actId="47"/>
        <pc:sldMkLst>
          <pc:docMk/>
          <pc:sldMk cId="2957301590" sldId="2750"/>
        </pc:sldMkLst>
      </pc:sldChg>
      <pc:sldChg chg="del">
        <pc:chgData name="伊健 杜" userId="e69aded81da48593" providerId="LiveId" clId="{EE4619F7-2252-48AE-ACF4-482392AE372C}" dt="2023-04-05T07:55:33.805" v="0" actId="47"/>
        <pc:sldMkLst>
          <pc:docMk/>
          <pc:sldMk cId="2827568841" sldId="2751"/>
        </pc:sldMkLst>
      </pc:sldChg>
      <pc:sldChg chg="del">
        <pc:chgData name="伊健 杜" userId="e69aded81da48593" providerId="LiveId" clId="{EE4619F7-2252-48AE-ACF4-482392AE372C}" dt="2023-04-05T07:55:33.805" v="0" actId="47"/>
        <pc:sldMkLst>
          <pc:docMk/>
          <pc:sldMk cId="2097867149" sldId="2752"/>
        </pc:sldMkLst>
      </pc:sldChg>
      <pc:sldChg chg="del">
        <pc:chgData name="伊健 杜" userId="e69aded81da48593" providerId="LiveId" clId="{EE4619F7-2252-48AE-ACF4-482392AE372C}" dt="2023-04-05T07:55:33.805" v="0" actId="47"/>
        <pc:sldMkLst>
          <pc:docMk/>
          <pc:sldMk cId="4051796908" sldId="2753"/>
        </pc:sldMkLst>
      </pc:sldChg>
      <pc:sldChg chg="del">
        <pc:chgData name="伊健 杜" userId="e69aded81da48593" providerId="LiveId" clId="{EE4619F7-2252-48AE-ACF4-482392AE372C}" dt="2023-04-05T07:55:33.805" v="0" actId="47"/>
        <pc:sldMkLst>
          <pc:docMk/>
          <pc:sldMk cId="3231996448" sldId="2754"/>
        </pc:sldMkLst>
      </pc:sldChg>
      <pc:sldChg chg="del">
        <pc:chgData name="伊健 杜" userId="e69aded81da48593" providerId="LiveId" clId="{EE4619F7-2252-48AE-ACF4-482392AE372C}" dt="2023-04-05T07:55:33.805" v="0" actId="47"/>
        <pc:sldMkLst>
          <pc:docMk/>
          <pc:sldMk cId="3466553141" sldId="2755"/>
        </pc:sldMkLst>
      </pc:sldChg>
      <pc:sldChg chg="del">
        <pc:chgData name="伊健 杜" userId="e69aded81da48593" providerId="LiveId" clId="{EE4619F7-2252-48AE-ACF4-482392AE372C}" dt="2023-04-05T07:55:33.805" v="0" actId="47"/>
        <pc:sldMkLst>
          <pc:docMk/>
          <pc:sldMk cId="3814445504" sldId="2756"/>
        </pc:sldMkLst>
      </pc:sldChg>
      <pc:sldChg chg="del">
        <pc:chgData name="伊健 杜" userId="e69aded81da48593" providerId="LiveId" clId="{EE4619F7-2252-48AE-ACF4-482392AE372C}" dt="2023-04-05T07:55:33.805" v="0" actId="47"/>
        <pc:sldMkLst>
          <pc:docMk/>
          <pc:sldMk cId="4021701345" sldId="2757"/>
        </pc:sldMkLst>
      </pc:sldChg>
      <pc:sldChg chg="del">
        <pc:chgData name="伊健 杜" userId="e69aded81da48593" providerId="LiveId" clId="{EE4619F7-2252-48AE-ACF4-482392AE372C}" dt="2023-04-05T07:55:33.805" v="0" actId="47"/>
        <pc:sldMkLst>
          <pc:docMk/>
          <pc:sldMk cId="530023887" sldId="2758"/>
        </pc:sldMkLst>
      </pc:sldChg>
      <pc:sldChg chg="del">
        <pc:chgData name="伊健 杜" userId="e69aded81da48593" providerId="LiveId" clId="{EE4619F7-2252-48AE-ACF4-482392AE372C}" dt="2023-04-05T07:55:33.805" v="0" actId="47"/>
        <pc:sldMkLst>
          <pc:docMk/>
          <pc:sldMk cId="4159537972" sldId="2759"/>
        </pc:sldMkLst>
      </pc:sldChg>
      <pc:sldChg chg="del">
        <pc:chgData name="伊健 杜" userId="e69aded81da48593" providerId="LiveId" clId="{EE4619F7-2252-48AE-ACF4-482392AE372C}" dt="2023-04-05T07:55:33.805" v="0" actId="47"/>
        <pc:sldMkLst>
          <pc:docMk/>
          <pc:sldMk cId="3615267773" sldId="2760"/>
        </pc:sldMkLst>
      </pc:sldChg>
      <pc:sldChg chg="del">
        <pc:chgData name="伊健 杜" userId="e69aded81da48593" providerId="LiveId" clId="{EE4619F7-2252-48AE-ACF4-482392AE372C}" dt="2023-04-05T07:55:33.805" v="0" actId="47"/>
        <pc:sldMkLst>
          <pc:docMk/>
          <pc:sldMk cId="1536020521" sldId="2761"/>
        </pc:sldMkLst>
      </pc:sldChg>
      <pc:sldChg chg="del">
        <pc:chgData name="伊健 杜" userId="e69aded81da48593" providerId="LiveId" clId="{EE4619F7-2252-48AE-ACF4-482392AE372C}" dt="2023-04-05T07:55:33.805" v="0" actId="47"/>
        <pc:sldMkLst>
          <pc:docMk/>
          <pc:sldMk cId="1542680669" sldId="2762"/>
        </pc:sldMkLst>
      </pc:sldChg>
      <pc:sldChg chg="del">
        <pc:chgData name="伊健 杜" userId="e69aded81da48593" providerId="LiveId" clId="{EE4619F7-2252-48AE-ACF4-482392AE372C}" dt="2023-04-05T07:55:33.805" v="0" actId="47"/>
        <pc:sldMkLst>
          <pc:docMk/>
          <pc:sldMk cId="509716443" sldId="2763"/>
        </pc:sldMkLst>
      </pc:sldChg>
      <pc:sldChg chg="del">
        <pc:chgData name="伊健 杜" userId="e69aded81da48593" providerId="LiveId" clId="{EE4619F7-2252-48AE-ACF4-482392AE372C}" dt="2023-04-05T07:55:33.805" v="0" actId="47"/>
        <pc:sldMkLst>
          <pc:docMk/>
          <pc:sldMk cId="2006660936" sldId="2764"/>
        </pc:sldMkLst>
      </pc:sldChg>
      <pc:sldChg chg="del">
        <pc:chgData name="伊健 杜" userId="e69aded81da48593" providerId="LiveId" clId="{EE4619F7-2252-48AE-ACF4-482392AE372C}" dt="2023-04-05T07:55:33.805" v="0" actId="47"/>
        <pc:sldMkLst>
          <pc:docMk/>
          <pc:sldMk cId="1970382698" sldId="2765"/>
        </pc:sldMkLst>
      </pc:sldChg>
      <pc:sldChg chg="del">
        <pc:chgData name="伊健 杜" userId="e69aded81da48593" providerId="LiveId" clId="{EE4619F7-2252-48AE-ACF4-482392AE372C}" dt="2023-04-05T07:55:33.805" v="0" actId="47"/>
        <pc:sldMkLst>
          <pc:docMk/>
          <pc:sldMk cId="2034197974" sldId="2766"/>
        </pc:sldMkLst>
      </pc:sldChg>
      <pc:sldChg chg="del">
        <pc:chgData name="伊健 杜" userId="e69aded81da48593" providerId="LiveId" clId="{EE4619F7-2252-48AE-ACF4-482392AE372C}" dt="2023-04-05T07:55:33.805" v="0" actId="47"/>
        <pc:sldMkLst>
          <pc:docMk/>
          <pc:sldMk cId="1202775103" sldId="2767"/>
        </pc:sldMkLst>
      </pc:sldChg>
      <pc:sldChg chg="del">
        <pc:chgData name="伊健 杜" userId="e69aded81da48593" providerId="LiveId" clId="{EE4619F7-2252-48AE-ACF4-482392AE372C}" dt="2023-04-05T07:55:33.805" v="0" actId="47"/>
        <pc:sldMkLst>
          <pc:docMk/>
          <pc:sldMk cId="729312652" sldId="2768"/>
        </pc:sldMkLst>
      </pc:sldChg>
      <pc:sldChg chg="del">
        <pc:chgData name="伊健 杜" userId="e69aded81da48593" providerId="LiveId" clId="{EE4619F7-2252-48AE-ACF4-482392AE372C}" dt="2023-04-05T07:55:33.805" v="0" actId="47"/>
        <pc:sldMkLst>
          <pc:docMk/>
          <pc:sldMk cId="3011528303" sldId="2769"/>
        </pc:sldMkLst>
      </pc:sldChg>
      <pc:sldChg chg="del">
        <pc:chgData name="伊健 杜" userId="e69aded81da48593" providerId="LiveId" clId="{EE4619F7-2252-48AE-ACF4-482392AE372C}" dt="2023-04-05T07:55:33.805" v="0" actId="47"/>
        <pc:sldMkLst>
          <pc:docMk/>
          <pc:sldMk cId="4258488603" sldId="2770"/>
        </pc:sldMkLst>
      </pc:sldChg>
      <pc:sldChg chg="del">
        <pc:chgData name="伊健 杜" userId="e69aded81da48593" providerId="LiveId" clId="{EE4619F7-2252-48AE-ACF4-482392AE372C}" dt="2023-04-05T07:55:33.805" v="0" actId="47"/>
        <pc:sldMkLst>
          <pc:docMk/>
          <pc:sldMk cId="135833064" sldId="2771"/>
        </pc:sldMkLst>
      </pc:sldChg>
      <pc:sldChg chg="del">
        <pc:chgData name="伊健 杜" userId="e69aded81da48593" providerId="LiveId" clId="{EE4619F7-2252-48AE-ACF4-482392AE372C}" dt="2023-04-05T07:55:33.805" v="0" actId="47"/>
        <pc:sldMkLst>
          <pc:docMk/>
          <pc:sldMk cId="3720613284" sldId="2772"/>
        </pc:sldMkLst>
      </pc:sldChg>
      <pc:sldChg chg="del">
        <pc:chgData name="伊健 杜" userId="e69aded81da48593" providerId="LiveId" clId="{EE4619F7-2252-48AE-ACF4-482392AE372C}" dt="2023-04-05T07:55:33.805" v="0" actId="47"/>
        <pc:sldMkLst>
          <pc:docMk/>
          <pc:sldMk cId="2370194961" sldId="2773"/>
        </pc:sldMkLst>
      </pc:sldChg>
      <pc:sldChg chg="del">
        <pc:chgData name="伊健 杜" userId="e69aded81da48593" providerId="LiveId" clId="{EE4619F7-2252-48AE-ACF4-482392AE372C}" dt="2023-04-05T07:55:33.805" v="0" actId="47"/>
        <pc:sldMkLst>
          <pc:docMk/>
          <pc:sldMk cId="2765979968" sldId="2774"/>
        </pc:sldMkLst>
      </pc:sldChg>
      <pc:sldChg chg="del">
        <pc:chgData name="伊健 杜" userId="e69aded81da48593" providerId="LiveId" clId="{EE4619F7-2252-48AE-ACF4-482392AE372C}" dt="2023-04-05T07:55:33.805" v="0" actId="47"/>
        <pc:sldMkLst>
          <pc:docMk/>
          <pc:sldMk cId="3332413050" sldId="2775"/>
        </pc:sldMkLst>
      </pc:sldChg>
      <pc:sldChg chg="del">
        <pc:chgData name="伊健 杜" userId="e69aded81da48593" providerId="LiveId" clId="{EE4619F7-2252-48AE-ACF4-482392AE372C}" dt="2023-04-05T07:55:33.805" v="0" actId="47"/>
        <pc:sldMkLst>
          <pc:docMk/>
          <pc:sldMk cId="2296829454" sldId="2776"/>
        </pc:sldMkLst>
      </pc:sldChg>
      <pc:sldChg chg="del">
        <pc:chgData name="伊健 杜" userId="e69aded81da48593" providerId="LiveId" clId="{EE4619F7-2252-48AE-ACF4-482392AE372C}" dt="2023-04-05T07:55:33.805" v="0" actId="47"/>
        <pc:sldMkLst>
          <pc:docMk/>
          <pc:sldMk cId="3725019750" sldId="2909"/>
        </pc:sldMkLst>
      </pc:sldChg>
      <pc:sldChg chg="del">
        <pc:chgData name="伊健 杜" userId="e69aded81da48593" providerId="LiveId" clId="{EE4619F7-2252-48AE-ACF4-482392AE372C}" dt="2023-04-05T07:55:33.805" v="0" actId="47"/>
        <pc:sldMkLst>
          <pc:docMk/>
          <pc:sldMk cId="1650253263" sldId="2910"/>
        </pc:sldMkLst>
      </pc:sldChg>
      <pc:sldChg chg="del">
        <pc:chgData name="伊健 杜" userId="e69aded81da48593" providerId="LiveId" clId="{EE4619F7-2252-48AE-ACF4-482392AE372C}" dt="2023-04-05T07:55:33.805" v="0" actId="47"/>
        <pc:sldMkLst>
          <pc:docMk/>
          <pc:sldMk cId="2412895791" sldId="2911"/>
        </pc:sldMkLst>
      </pc:sldChg>
      <pc:sldChg chg="del">
        <pc:chgData name="伊健 杜" userId="e69aded81da48593" providerId="LiveId" clId="{EE4619F7-2252-48AE-ACF4-482392AE372C}" dt="2023-04-05T07:55:33.805" v="0" actId="47"/>
        <pc:sldMkLst>
          <pc:docMk/>
          <pc:sldMk cId="382474629" sldId="2912"/>
        </pc:sldMkLst>
      </pc:sldChg>
      <pc:sldChg chg="del">
        <pc:chgData name="伊健 杜" userId="e69aded81da48593" providerId="LiveId" clId="{EE4619F7-2252-48AE-ACF4-482392AE372C}" dt="2023-04-05T07:55:33.805" v="0" actId="47"/>
        <pc:sldMkLst>
          <pc:docMk/>
          <pc:sldMk cId="2563789756" sldId="2913"/>
        </pc:sldMkLst>
      </pc:sldChg>
      <pc:sldChg chg="addSp delSp modSp mod">
        <pc:chgData name="伊健 杜" userId="e69aded81da48593" providerId="LiveId" clId="{EE4619F7-2252-48AE-ACF4-482392AE372C}" dt="2023-04-05T13:33:25.734" v="2653" actId="478"/>
        <pc:sldMkLst>
          <pc:docMk/>
          <pc:sldMk cId="796639552" sldId="2918"/>
        </pc:sldMkLst>
        <pc:spChg chg="add del mod">
          <ac:chgData name="伊健 杜" userId="e69aded81da48593" providerId="LiveId" clId="{EE4619F7-2252-48AE-ACF4-482392AE372C}" dt="2023-04-05T13:33:25.734" v="2653" actId="478"/>
          <ac:spMkLst>
            <pc:docMk/>
            <pc:sldMk cId="796639552" sldId="2918"/>
            <ac:spMk id="3" creationId="{B59F6213-1E6A-52B1-9113-46778ED0CE4A}"/>
          </ac:spMkLst>
        </pc:spChg>
        <pc:spChg chg="mod">
          <ac:chgData name="伊健 杜" userId="e69aded81da48593" providerId="LiveId" clId="{EE4619F7-2252-48AE-ACF4-482392AE372C}" dt="2023-04-05T13:33:22.084" v="2652" actId="1076"/>
          <ac:spMkLst>
            <pc:docMk/>
            <pc:sldMk cId="796639552" sldId="2918"/>
            <ac:spMk id="5" creationId="{3FB316CA-370C-D9FC-85F9-D2A8F1BD8E4C}"/>
          </ac:spMkLst>
        </pc:spChg>
      </pc:sldChg>
      <pc:sldChg chg="modSp mod">
        <pc:chgData name="伊健 杜" userId="e69aded81da48593" providerId="LiveId" clId="{EE4619F7-2252-48AE-ACF4-482392AE372C}" dt="2023-04-05T11:11:34.586" v="1624" actId="20577"/>
        <pc:sldMkLst>
          <pc:docMk/>
          <pc:sldMk cId="3500666780" sldId="2919"/>
        </pc:sldMkLst>
        <pc:spChg chg="mod">
          <ac:chgData name="伊健 杜" userId="e69aded81da48593" providerId="LiveId" clId="{EE4619F7-2252-48AE-ACF4-482392AE372C}" dt="2023-04-05T11:11:34.586" v="1624" actId="20577"/>
          <ac:spMkLst>
            <pc:docMk/>
            <pc:sldMk cId="3500666780" sldId="2919"/>
            <ac:spMk id="6" creationId="{7F4C96D5-3DDF-C33A-F77C-F1DBB7908E54}"/>
          </ac:spMkLst>
        </pc:spChg>
      </pc:sldChg>
      <pc:sldChg chg="addSp delSp modSp new mod">
        <pc:chgData name="伊健 杜" userId="e69aded81da48593" providerId="LiveId" clId="{EE4619F7-2252-48AE-ACF4-482392AE372C}" dt="2023-04-05T07:56:23.314" v="7" actId="1076"/>
        <pc:sldMkLst>
          <pc:docMk/>
          <pc:sldMk cId="1807357662" sldId="2920"/>
        </pc:sldMkLst>
        <pc:spChg chg="del">
          <ac:chgData name="伊健 杜" userId="e69aded81da48593" providerId="LiveId" clId="{EE4619F7-2252-48AE-ACF4-482392AE372C}" dt="2023-04-05T07:55:39.036" v="2" actId="478"/>
          <ac:spMkLst>
            <pc:docMk/>
            <pc:sldMk cId="1807357662" sldId="2920"/>
            <ac:spMk id="2" creationId="{751A9683-BD07-26BE-0895-3A15D7634C1B}"/>
          </ac:spMkLst>
        </pc:spChg>
        <pc:spChg chg="del">
          <ac:chgData name="伊健 杜" userId="e69aded81da48593" providerId="LiveId" clId="{EE4619F7-2252-48AE-ACF4-482392AE372C}" dt="2023-04-05T07:55:39.036" v="2" actId="478"/>
          <ac:spMkLst>
            <pc:docMk/>
            <pc:sldMk cId="1807357662" sldId="2920"/>
            <ac:spMk id="3" creationId="{F99EC0FE-D926-2322-3782-4549B96D9D95}"/>
          </ac:spMkLst>
        </pc:spChg>
        <pc:picChg chg="add mod">
          <ac:chgData name="伊健 杜" userId="e69aded81da48593" providerId="LiveId" clId="{EE4619F7-2252-48AE-ACF4-482392AE372C}" dt="2023-04-05T07:56:23.314" v="7" actId="1076"/>
          <ac:picMkLst>
            <pc:docMk/>
            <pc:sldMk cId="1807357662" sldId="2920"/>
            <ac:picMk id="4" creationId="{15C0CBD3-71CE-574D-3465-E3A6BFF43D36}"/>
          </ac:picMkLst>
        </pc:picChg>
      </pc:sldChg>
      <pc:sldChg chg="addSp modSp add">
        <pc:chgData name="伊健 杜" userId="e69aded81da48593" providerId="LiveId" clId="{EE4619F7-2252-48AE-ACF4-482392AE372C}" dt="2023-04-05T07:57:09.033" v="9" actId="1076"/>
        <pc:sldMkLst>
          <pc:docMk/>
          <pc:sldMk cId="2396056849" sldId="2921"/>
        </pc:sldMkLst>
        <pc:picChg chg="add mod">
          <ac:chgData name="伊健 杜" userId="e69aded81da48593" providerId="LiveId" clId="{EE4619F7-2252-48AE-ACF4-482392AE372C}" dt="2023-04-05T07:57:09.033" v="9" actId="1076"/>
          <ac:picMkLst>
            <pc:docMk/>
            <pc:sldMk cId="2396056849" sldId="2921"/>
            <ac:picMk id="2" creationId="{B6367909-DB96-BD36-45C2-EBBE7DDBAD23}"/>
          </ac:picMkLst>
        </pc:picChg>
      </pc:sldChg>
      <pc:sldChg chg="addSp modSp add">
        <pc:chgData name="伊健 杜" userId="e69aded81da48593" providerId="LiveId" clId="{EE4619F7-2252-48AE-ACF4-482392AE372C}" dt="2023-04-05T07:57:34.131" v="12" actId="1076"/>
        <pc:sldMkLst>
          <pc:docMk/>
          <pc:sldMk cId="1500809612" sldId="2922"/>
        </pc:sldMkLst>
        <pc:picChg chg="add mod">
          <ac:chgData name="伊健 杜" userId="e69aded81da48593" providerId="LiveId" clId="{EE4619F7-2252-48AE-ACF4-482392AE372C}" dt="2023-04-05T07:57:34.131" v="12" actId="1076"/>
          <ac:picMkLst>
            <pc:docMk/>
            <pc:sldMk cId="1500809612" sldId="2922"/>
            <ac:picMk id="2" creationId="{22FA3AFD-DF2D-7C26-688A-5E5649741420}"/>
          </ac:picMkLst>
        </pc:picChg>
      </pc:sldChg>
      <pc:sldChg chg="addSp modSp add">
        <pc:chgData name="伊健 杜" userId="e69aded81da48593" providerId="LiveId" clId="{EE4619F7-2252-48AE-ACF4-482392AE372C}" dt="2023-04-05T07:57:48.178" v="14" actId="1076"/>
        <pc:sldMkLst>
          <pc:docMk/>
          <pc:sldMk cId="2292649923" sldId="2923"/>
        </pc:sldMkLst>
        <pc:picChg chg="add mod">
          <ac:chgData name="伊健 杜" userId="e69aded81da48593" providerId="LiveId" clId="{EE4619F7-2252-48AE-ACF4-482392AE372C}" dt="2023-04-05T07:57:48.178" v="14" actId="1076"/>
          <ac:picMkLst>
            <pc:docMk/>
            <pc:sldMk cId="2292649923" sldId="2923"/>
            <ac:picMk id="2" creationId="{53BB808E-8922-6264-249C-B80A1D4072A9}"/>
          </ac:picMkLst>
        </pc:picChg>
      </pc:sldChg>
      <pc:sldChg chg="addSp delSp modSp new mod">
        <pc:chgData name="伊健 杜" userId="e69aded81da48593" providerId="LiveId" clId="{EE4619F7-2252-48AE-ACF4-482392AE372C}" dt="2023-04-05T07:58:17.337" v="19" actId="1076"/>
        <pc:sldMkLst>
          <pc:docMk/>
          <pc:sldMk cId="1629031634" sldId="2924"/>
        </pc:sldMkLst>
        <pc:spChg chg="del">
          <ac:chgData name="伊健 杜" userId="e69aded81da48593" providerId="LiveId" clId="{EE4619F7-2252-48AE-ACF4-482392AE372C}" dt="2023-04-05T07:58:11.993" v="16" actId="478"/>
          <ac:spMkLst>
            <pc:docMk/>
            <pc:sldMk cId="1629031634" sldId="2924"/>
            <ac:spMk id="2" creationId="{343872C8-17DF-8AA8-2C2D-E8CBC9AB520B}"/>
          </ac:spMkLst>
        </pc:spChg>
        <pc:spChg chg="del">
          <ac:chgData name="伊健 杜" userId="e69aded81da48593" providerId="LiveId" clId="{EE4619F7-2252-48AE-ACF4-482392AE372C}" dt="2023-04-05T07:58:11.993" v="16" actId="478"/>
          <ac:spMkLst>
            <pc:docMk/>
            <pc:sldMk cId="1629031634" sldId="2924"/>
            <ac:spMk id="3" creationId="{C03DB14F-0BB0-20D9-5CA7-7B20F13A3E48}"/>
          </ac:spMkLst>
        </pc:spChg>
        <pc:picChg chg="add mod">
          <ac:chgData name="伊健 杜" userId="e69aded81da48593" providerId="LiveId" clId="{EE4619F7-2252-48AE-ACF4-482392AE372C}" dt="2023-04-05T07:58:17.337" v="19" actId="1076"/>
          <ac:picMkLst>
            <pc:docMk/>
            <pc:sldMk cId="1629031634" sldId="2924"/>
            <ac:picMk id="4" creationId="{B069BEA3-6851-D2D5-8AF8-517656228479}"/>
          </ac:picMkLst>
        </pc:picChg>
      </pc:sldChg>
      <pc:sldChg chg="addSp delSp modSp add ord">
        <pc:chgData name="伊健 杜" userId="e69aded81da48593" providerId="LiveId" clId="{EE4619F7-2252-48AE-ACF4-482392AE372C}" dt="2023-04-05T07:58:57.533" v="26"/>
        <pc:sldMkLst>
          <pc:docMk/>
          <pc:sldMk cId="2586487508" sldId="2925"/>
        </pc:sldMkLst>
        <pc:picChg chg="add mod">
          <ac:chgData name="伊健 杜" userId="e69aded81da48593" providerId="LiveId" clId="{EE4619F7-2252-48AE-ACF4-482392AE372C}" dt="2023-04-05T07:58:56.411" v="24" actId="1076"/>
          <ac:picMkLst>
            <pc:docMk/>
            <pc:sldMk cId="2586487508" sldId="2925"/>
            <ac:picMk id="2" creationId="{C4B4EDA4-81AE-9A53-E5D5-7DF69034C2A9}"/>
          </ac:picMkLst>
        </pc:picChg>
        <pc:picChg chg="del">
          <ac:chgData name="伊健 杜" userId="e69aded81da48593" providerId="LiveId" clId="{EE4619F7-2252-48AE-ACF4-482392AE372C}" dt="2023-04-05T07:58:19.909" v="21" actId="478"/>
          <ac:picMkLst>
            <pc:docMk/>
            <pc:sldMk cId="2586487508" sldId="2925"/>
            <ac:picMk id="4" creationId="{B069BEA3-6851-D2D5-8AF8-517656228479}"/>
          </ac:picMkLst>
        </pc:picChg>
      </pc:sldChg>
      <pc:sldChg chg="addSp delSp modSp new mod">
        <pc:chgData name="伊健 杜" userId="e69aded81da48593" providerId="LiveId" clId="{EE4619F7-2252-48AE-ACF4-482392AE372C}" dt="2023-04-05T07:59:31.255" v="30" actId="1076"/>
        <pc:sldMkLst>
          <pc:docMk/>
          <pc:sldMk cId="1807341194" sldId="2926"/>
        </pc:sldMkLst>
        <pc:spChg chg="del">
          <ac:chgData name="伊健 杜" userId="e69aded81da48593" providerId="LiveId" clId="{EE4619F7-2252-48AE-ACF4-482392AE372C}" dt="2023-04-05T07:59:28.626" v="28" actId="478"/>
          <ac:spMkLst>
            <pc:docMk/>
            <pc:sldMk cId="1807341194" sldId="2926"/>
            <ac:spMk id="2" creationId="{E7F2AA76-7C50-686D-1330-2306AB0BB7BC}"/>
          </ac:spMkLst>
        </pc:spChg>
        <pc:spChg chg="del">
          <ac:chgData name="伊健 杜" userId="e69aded81da48593" providerId="LiveId" clId="{EE4619F7-2252-48AE-ACF4-482392AE372C}" dt="2023-04-05T07:59:28.626" v="28" actId="478"/>
          <ac:spMkLst>
            <pc:docMk/>
            <pc:sldMk cId="1807341194" sldId="2926"/>
            <ac:spMk id="3" creationId="{79F06613-D32D-525B-65C1-BC32C63370E0}"/>
          </ac:spMkLst>
        </pc:spChg>
        <pc:picChg chg="add mod">
          <ac:chgData name="伊健 杜" userId="e69aded81da48593" providerId="LiveId" clId="{EE4619F7-2252-48AE-ACF4-482392AE372C}" dt="2023-04-05T07:59:31.255" v="30" actId="1076"/>
          <ac:picMkLst>
            <pc:docMk/>
            <pc:sldMk cId="1807341194" sldId="2926"/>
            <ac:picMk id="4" creationId="{6439B3F6-6FE5-FE35-15FD-5FDC35252870}"/>
          </ac:picMkLst>
        </pc:picChg>
        <pc:picChg chg="add mod">
          <ac:chgData name="伊健 杜" userId="e69aded81da48593" providerId="LiveId" clId="{EE4619F7-2252-48AE-ACF4-482392AE372C}" dt="2023-04-05T07:59:31.255" v="30" actId="1076"/>
          <ac:picMkLst>
            <pc:docMk/>
            <pc:sldMk cId="1807341194" sldId="2926"/>
            <ac:picMk id="5" creationId="{B2789EBC-7E27-58BA-DBF9-FF52B836964B}"/>
          </ac:picMkLst>
        </pc:picChg>
        <pc:picChg chg="add mod">
          <ac:chgData name="伊健 杜" userId="e69aded81da48593" providerId="LiveId" clId="{EE4619F7-2252-48AE-ACF4-482392AE372C}" dt="2023-04-05T07:59:31.255" v="30" actId="1076"/>
          <ac:picMkLst>
            <pc:docMk/>
            <pc:sldMk cId="1807341194" sldId="2926"/>
            <ac:picMk id="6" creationId="{2FD7F647-590D-9E57-9CAF-34EF33DDEE1D}"/>
          </ac:picMkLst>
        </pc:picChg>
      </pc:sldChg>
      <pc:sldChg chg="addSp modSp add mod">
        <pc:chgData name="伊健 杜" userId="e69aded81da48593" providerId="LiveId" clId="{EE4619F7-2252-48AE-ACF4-482392AE372C}" dt="2023-04-05T11:58:36.186" v="2633"/>
        <pc:sldMkLst>
          <pc:docMk/>
          <pc:sldMk cId="1108335688" sldId="2927"/>
        </pc:sldMkLst>
        <pc:spChg chg="mod">
          <ac:chgData name="伊健 杜" userId="e69aded81da48593" providerId="LiveId" clId="{EE4619F7-2252-48AE-ACF4-482392AE372C}" dt="2023-04-05T11:58:36.186" v="2633"/>
          <ac:spMkLst>
            <pc:docMk/>
            <pc:sldMk cId="1108335688" sldId="2927"/>
            <ac:spMk id="3" creationId="{A68883CB-963E-F336-7660-7F30997E9C5B}"/>
          </ac:spMkLst>
        </pc:spChg>
        <pc:picChg chg="add mod">
          <ac:chgData name="伊健 杜" userId="e69aded81da48593" providerId="LiveId" clId="{EE4619F7-2252-48AE-ACF4-482392AE372C}" dt="2023-04-05T11:37:38.297" v="2441" actId="1076"/>
          <ac:picMkLst>
            <pc:docMk/>
            <pc:sldMk cId="1108335688" sldId="2927"/>
            <ac:picMk id="2050" creationId="{B83A76FB-46A0-5609-BA3B-A467B63D3A4F}"/>
          </ac:picMkLst>
        </pc:picChg>
      </pc:sldChg>
      <pc:sldChg chg="delSp modSp add mod">
        <pc:chgData name="伊健 杜" userId="e69aded81da48593" providerId="LiveId" clId="{EE4619F7-2252-48AE-ACF4-482392AE372C}" dt="2023-04-05T11:58:36.186" v="2633"/>
        <pc:sldMkLst>
          <pc:docMk/>
          <pc:sldMk cId="2880473688" sldId="2928"/>
        </pc:sldMkLst>
        <pc:spChg chg="del">
          <ac:chgData name="伊健 杜" userId="e69aded81da48593" providerId="LiveId" clId="{EE4619F7-2252-48AE-ACF4-482392AE372C}" dt="2023-04-05T10:10:00.470" v="237" actId="478"/>
          <ac:spMkLst>
            <pc:docMk/>
            <pc:sldMk cId="2880473688" sldId="2928"/>
            <ac:spMk id="2" creationId="{35140639-6D37-EB34-40FE-B85EA90883B9}"/>
          </ac:spMkLst>
        </pc:spChg>
        <pc:spChg chg="mod">
          <ac:chgData name="伊健 杜" userId="e69aded81da48593" providerId="LiveId" clId="{EE4619F7-2252-48AE-ACF4-482392AE372C}" dt="2023-04-05T11:58:36.186" v="2633"/>
          <ac:spMkLst>
            <pc:docMk/>
            <pc:sldMk cId="2880473688" sldId="2928"/>
            <ac:spMk id="5" creationId="{3FB316CA-370C-D9FC-85F9-D2A8F1BD8E4C}"/>
          </ac:spMkLst>
        </pc:spChg>
      </pc:sldChg>
      <pc:sldChg chg="delSp modSp add mod">
        <pc:chgData name="伊健 杜" userId="e69aded81da48593" providerId="LiveId" clId="{EE4619F7-2252-48AE-ACF4-482392AE372C}" dt="2023-04-05T10:15:52.826" v="297" actId="1076"/>
        <pc:sldMkLst>
          <pc:docMk/>
          <pc:sldMk cId="2071890930" sldId="2929"/>
        </pc:sldMkLst>
        <pc:spChg chg="mod">
          <ac:chgData name="伊健 杜" userId="e69aded81da48593" providerId="LiveId" clId="{EE4619F7-2252-48AE-ACF4-482392AE372C}" dt="2023-04-05T10:15:52.826" v="297" actId="1076"/>
          <ac:spMkLst>
            <pc:docMk/>
            <pc:sldMk cId="2071890930" sldId="2929"/>
            <ac:spMk id="6" creationId="{7F4C96D5-3DDF-C33A-F77C-F1DBB7908E54}"/>
          </ac:spMkLst>
        </pc:spChg>
        <pc:picChg chg="del">
          <ac:chgData name="伊健 杜" userId="e69aded81da48593" providerId="LiveId" clId="{EE4619F7-2252-48AE-ACF4-482392AE372C}" dt="2023-04-05T10:15:43.093" v="291" actId="478"/>
          <ac:picMkLst>
            <pc:docMk/>
            <pc:sldMk cId="2071890930" sldId="2929"/>
            <ac:picMk id="8" creationId="{323499A9-AF7E-5794-4F0A-C78FA44E15D0}"/>
          </ac:picMkLst>
        </pc:picChg>
      </pc:sldChg>
      <pc:sldChg chg="modSp add mod">
        <pc:chgData name="伊健 杜" userId="e69aded81da48593" providerId="LiveId" clId="{EE4619F7-2252-48AE-ACF4-482392AE372C}" dt="2023-04-05T11:58:36.186" v="2633"/>
        <pc:sldMkLst>
          <pc:docMk/>
          <pc:sldMk cId="1875847996" sldId="2930"/>
        </pc:sldMkLst>
        <pc:spChg chg="mod">
          <ac:chgData name="伊健 杜" userId="e69aded81da48593" providerId="LiveId" clId="{EE4619F7-2252-48AE-ACF4-482392AE372C}" dt="2023-04-05T11:58:36.186" v="2633"/>
          <ac:spMkLst>
            <pc:docMk/>
            <pc:sldMk cId="1875847996" sldId="2930"/>
            <ac:spMk id="5" creationId="{3FB316CA-370C-D9FC-85F9-D2A8F1BD8E4C}"/>
          </ac:spMkLst>
        </pc:spChg>
      </pc:sldChg>
      <pc:sldChg chg="addSp modSp add mod">
        <pc:chgData name="伊健 杜" userId="e69aded81da48593" providerId="LiveId" clId="{EE4619F7-2252-48AE-ACF4-482392AE372C}" dt="2023-04-05T11:58:36.186" v="2633"/>
        <pc:sldMkLst>
          <pc:docMk/>
          <pc:sldMk cId="1391305812" sldId="2931"/>
        </pc:sldMkLst>
        <pc:spChg chg="mod">
          <ac:chgData name="伊健 杜" userId="e69aded81da48593" providerId="LiveId" clId="{EE4619F7-2252-48AE-ACF4-482392AE372C}" dt="2023-04-05T11:58:36.186" v="2633"/>
          <ac:spMkLst>
            <pc:docMk/>
            <pc:sldMk cId="1391305812" sldId="2931"/>
            <ac:spMk id="2" creationId="{10304424-DB4A-36E7-9E0D-D32A5DD0F26C}"/>
          </ac:spMkLst>
        </pc:spChg>
        <pc:spChg chg="mod">
          <ac:chgData name="伊健 杜" userId="e69aded81da48593" providerId="LiveId" clId="{EE4619F7-2252-48AE-ACF4-482392AE372C}" dt="2023-04-05T11:58:36.186" v="2633"/>
          <ac:spMkLst>
            <pc:docMk/>
            <pc:sldMk cId="1391305812" sldId="2931"/>
            <ac:spMk id="3" creationId="{A68883CB-963E-F336-7660-7F30997E9C5B}"/>
          </ac:spMkLst>
        </pc:spChg>
        <pc:picChg chg="add mod">
          <ac:chgData name="伊健 杜" userId="e69aded81da48593" providerId="LiveId" clId="{EE4619F7-2252-48AE-ACF4-482392AE372C}" dt="2023-04-05T11:38:29.424" v="2445" actId="1076"/>
          <ac:picMkLst>
            <pc:docMk/>
            <pc:sldMk cId="1391305812" sldId="2931"/>
            <ac:picMk id="3074" creationId="{A7163F1B-13D3-64BE-3ADD-669F5A2D9F04}"/>
          </ac:picMkLst>
        </pc:picChg>
      </pc:sldChg>
      <pc:sldChg chg="addSp modSp add mod">
        <pc:chgData name="伊健 杜" userId="e69aded81da48593" providerId="LiveId" clId="{EE4619F7-2252-48AE-ACF4-482392AE372C}" dt="2023-04-05T11:58:36.186" v="2633"/>
        <pc:sldMkLst>
          <pc:docMk/>
          <pc:sldMk cId="2197431242" sldId="2932"/>
        </pc:sldMkLst>
        <pc:spChg chg="mod">
          <ac:chgData name="伊健 杜" userId="e69aded81da48593" providerId="LiveId" clId="{EE4619F7-2252-48AE-ACF4-482392AE372C}" dt="2023-04-05T11:58:36.186" v="2633"/>
          <ac:spMkLst>
            <pc:docMk/>
            <pc:sldMk cId="2197431242" sldId="2932"/>
            <ac:spMk id="2" creationId="{10304424-DB4A-36E7-9E0D-D32A5DD0F26C}"/>
          </ac:spMkLst>
        </pc:spChg>
        <pc:spChg chg="mod">
          <ac:chgData name="伊健 杜" userId="e69aded81da48593" providerId="LiveId" clId="{EE4619F7-2252-48AE-ACF4-482392AE372C}" dt="2023-04-05T11:58:36.186" v="2633"/>
          <ac:spMkLst>
            <pc:docMk/>
            <pc:sldMk cId="2197431242" sldId="2932"/>
            <ac:spMk id="3" creationId="{A68883CB-963E-F336-7660-7F30997E9C5B}"/>
          </ac:spMkLst>
        </pc:spChg>
        <pc:picChg chg="add mod">
          <ac:chgData name="伊健 杜" userId="e69aded81da48593" providerId="LiveId" clId="{EE4619F7-2252-48AE-ACF4-482392AE372C}" dt="2023-04-05T11:38:38.185" v="2447" actId="1076"/>
          <ac:picMkLst>
            <pc:docMk/>
            <pc:sldMk cId="2197431242" sldId="2932"/>
            <ac:picMk id="4098" creationId="{111CB5C2-BC45-A6C6-CAED-BD3C1CFDAD53}"/>
          </ac:picMkLst>
        </pc:picChg>
      </pc:sldChg>
      <pc:sldChg chg="modSp add mod">
        <pc:chgData name="伊健 杜" userId="e69aded81da48593" providerId="LiveId" clId="{EE4619F7-2252-48AE-ACF4-482392AE372C}" dt="2023-04-05T11:58:36.186" v="2633"/>
        <pc:sldMkLst>
          <pc:docMk/>
          <pc:sldMk cId="3364005100" sldId="2933"/>
        </pc:sldMkLst>
        <pc:spChg chg="mod">
          <ac:chgData name="伊健 杜" userId="e69aded81da48593" providerId="LiveId" clId="{EE4619F7-2252-48AE-ACF4-482392AE372C}" dt="2023-04-05T11:58:36.186" v="2633"/>
          <ac:spMkLst>
            <pc:docMk/>
            <pc:sldMk cId="3364005100" sldId="2933"/>
            <ac:spMk id="5" creationId="{3FB316CA-370C-D9FC-85F9-D2A8F1BD8E4C}"/>
          </ac:spMkLst>
        </pc:spChg>
      </pc:sldChg>
      <pc:sldChg chg="modSp add mod">
        <pc:chgData name="伊健 杜" userId="e69aded81da48593" providerId="LiveId" clId="{EE4619F7-2252-48AE-ACF4-482392AE372C}" dt="2023-04-05T11:58:36.186" v="2633"/>
        <pc:sldMkLst>
          <pc:docMk/>
          <pc:sldMk cId="4157606034" sldId="2934"/>
        </pc:sldMkLst>
        <pc:spChg chg="mod">
          <ac:chgData name="伊健 杜" userId="e69aded81da48593" providerId="LiveId" clId="{EE4619F7-2252-48AE-ACF4-482392AE372C}" dt="2023-04-05T11:58:36.186" v="2633"/>
          <ac:spMkLst>
            <pc:docMk/>
            <pc:sldMk cId="4157606034" sldId="2934"/>
            <ac:spMk id="5" creationId="{3FB316CA-370C-D9FC-85F9-D2A8F1BD8E4C}"/>
          </ac:spMkLst>
        </pc:spChg>
      </pc:sldChg>
      <pc:sldChg chg="addSp delSp modSp add mod">
        <pc:chgData name="伊健 杜" userId="e69aded81da48593" providerId="LiveId" clId="{EE4619F7-2252-48AE-ACF4-482392AE372C}" dt="2023-04-05T11:58:36.186" v="2633"/>
        <pc:sldMkLst>
          <pc:docMk/>
          <pc:sldMk cId="3171395248" sldId="2935"/>
        </pc:sldMkLst>
        <pc:spChg chg="mod">
          <ac:chgData name="伊健 杜" userId="e69aded81da48593" providerId="LiveId" clId="{EE4619F7-2252-48AE-ACF4-482392AE372C}" dt="2023-04-05T11:58:36.186" v="2633"/>
          <ac:spMkLst>
            <pc:docMk/>
            <pc:sldMk cId="3171395248" sldId="2935"/>
            <ac:spMk id="2" creationId="{10304424-DB4A-36E7-9E0D-D32A5DD0F26C}"/>
          </ac:spMkLst>
        </pc:spChg>
        <pc:spChg chg="mod">
          <ac:chgData name="伊健 杜" userId="e69aded81da48593" providerId="LiveId" clId="{EE4619F7-2252-48AE-ACF4-482392AE372C}" dt="2023-04-05T11:58:36.186" v="2633"/>
          <ac:spMkLst>
            <pc:docMk/>
            <pc:sldMk cId="3171395248" sldId="2935"/>
            <ac:spMk id="3" creationId="{A68883CB-963E-F336-7660-7F30997E9C5B}"/>
          </ac:spMkLst>
        </pc:spChg>
        <pc:picChg chg="add del">
          <ac:chgData name="伊健 杜" userId="e69aded81da48593" providerId="LiveId" clId="{EE4619F7-2252-48AE-ACF4-482392AE372C}" dt="2023-04-05T11:39:01.653" v="2449" actId="478"/>
          <ac:picMkLst>
            <pc:docMk/>
            <pc:sldMk cId="3171395248" sldId="2935"/>
            <ac:picMk id="5122" creationId="{9A9F3822-2620-B31F-D164-021505AE5176}"/>
          </ac:picMkLst>
        </pc:picChg>
        <pc:picChg chg="add mod">
          <ac:chgData name="伊健 杜" userId="e69aded81da48593" providerId="LiveId" clId="{EE4619F7-2252-48AE-ACF4-482392AE372C}" dt="2023-04-05T11:39:12.353" v="2453" actId="1076"/>
          <ac:picMkLst>
            <pc:docMk/>
            <pc:sldMk cId="3171395248" sldId="2935"/>
            <ac:picMk id="5124" creationId="{E2D26196-F4CA-4088-CFC7-F6ED67517ED7}"/>
          </ac:picMkLst>
        </pc:picChg>
      </pc:sldChg>
      <pc:sldChg chg="addSp modSp add mod">
        <pc:chgData name="伊健 杜" userId="e69aded81da48593" providerId="LiveId" clId="{EE4619F7-2252-48AE-ACF4-482392AE372C}" dt="2023-04-05T11:58:36.186" v="2633"/>
        <pc:sldMkLst>
          <pc:docMk/>
          <pc:sldMk cId="131811580" sldId="2936"/>
        </pc:sldMkLst>
        <pc:spChg chg="mod">
          <ac:chgData name="伊健 杜" userId="e69aded81da48593" providerId="LiveId" clId="{EE4619F7-2252-48AE-ACF4-482392AE372C}" dt="2023-04-05T11:58:36.186" v="2633"/>
          <ac:spMkLst>
            <pc:docMk/>
            <pc:sldMk cId="131811580" sldId="2936"/>
            <ac:spMk id="2" creationId="{10304424-DB4A-36E7-9E0D-D32A5DD0F26C}"/>
          </ac:spMkLst>
        </pc:spChg>
        <pc:spChg chg="mod">
          <ac:chgData name="伊健 杜" userId="e69aded81da48593" providerId="LiveId" clId="{EE4619F7-2252-48AE-ACF4-482392AE372C}" dt="2023-04-05T11:58:36.186" v="2633"/>
          <ac:spMkLst>
            <pc:docMk/>
            <pc:sldMk cId="131811580" sldId="2936"/>
            <ac:spMk id="3" creationId="{A68883CB-963E-F336-7660-7F30997E9C5B}"/>
          </ac:spMkLst>
        </pc:spChg>
        <pc:picChg chg="add mod">
          <ac:chgData name="伊健 杜" userId="e69aded81da48593" providerId="LiveId" clId="{EE4619F7-2252-48AE-ACF4-482392AE372C}" dt="2023-04-05T11:39:35.149" v="2456" actId="1076"/>
          <ac:picMkLst>
            <pc:docMk/>
            <pc:sldMk cId="131811580" sldId="2936"/>
            <ac:picMk id="6146" creationId="{17446FC1-8DAC-1A58-6105-7FBF08523AA5}"/>
          </ac:picMkLst>
        </pc:picChg>
      </pc:sldChg>
      <pc:sldChg chg="modSp add mod">
        <pc:chgData name="伊健 杜" userId="e69aded81da48593" providerId="LiveId" clId="{EE4619F7-2252-48AE-ACF4-482392AE372C}" dt="2023-04-05T11:58:36.186" v="2633"/>
        <pc:sldMkLst>
          <pc:docMk/>
          <pc:sldMk cId="323079608" sldId="2937"/>
        </pc:sldMkLst>
        <pc:spChg chg="mod">
          <ac:chgData name="伊健 杜" userId="e69aded81da48593" providerId="LiveId" clId="{EE4619F7-2252-48AE-ACF4-482392AE372C}" dt="2023-04-05T11:58:36.186" v="2633"/>
          <ac:spMkLst>
            <pc:docMk/>
            <pc:sldMk cId="323079608" sldId="2937"/>
            <ac:spMk id="5" creationId="{3FB316CA-370C-D9FC-85F9-D2A8F1BD8E4C}"/>
          </ac:spMkLst>
        </pc:spChg>
      </pc:sldChg>
      <pc:sldChg chg="addSp modSp add mod">
        <pc:chgData name="伊健 杜" userId="e69aded81da48593" providerId="LiveId" clId="{EE4619F7-2252-48AE-ACF4-482392AE372C}" dt="2023-04-05T11:58:36.186" v="2633"/>
        <pc:sldMkLst>
          <pc:docMk/>
          <pc:sldMk cId="311788517" sldId="2938"/>
        </pc:sldMkLst>
        <pc:spChg chg="mod">
          <ac:chgData name="伊健 杜" userId="e69aded81da48593" providerId="LiveId" clId="{EE4619F7-2252-48AE-ACF4-482392AE372C}" dt="2023-04-05T10:41:22.664" v="1079"/>
          <ac:spMkLst>
            <pc:docMk/>
            <pc:sldMk cId="311788517" sldId="2938"/>
            <ac:spMk id="2" creationId="{10304424-DB4A-36E7-9E0D-D32A5DD0F26C}"/>
          </ac:spMkLst>
        </pc:spChg>
        <pc:spChg chg="mod">
          <ac:chgData name="伊健 杜" userId="e69aded81da48593" providerId="LiveId" clId="{EE4619F7-2252-48AE-ACF4-482392AE372C}" dt="2023-04-05T11:58:36.186" v="2633"/>
          <ac:spMkLst>
            <pc:docMk/>
            <pc:sldMk cId="311788517" sldId="2938"/>
            <ac:spMk id="3" creationId="{A68883CB-963E-F336-7660-7F30997E9C5B}"/>
          </ac:spMkLst>
        </pc:spChg>
        <pc:picChg chg="add mod">
          <ac:chgData name="伊健 杜" userId="e69aded81da48593" providerId="LiveId" clId="{EE4619F7-2252-48AE-ACF4-482392AE372C}" dt="2023-04-05T11:39:57.593" v="2459" actId="1076"/>
          <ac:picMkLst>
            <pc:docMk/>
            <pc:sldMk cId="311788517" sldId="2938"/>
            <ac:picMk id="7170" creationId="{779350DC-1008-22DB-CAB6-9084B0C6F8DE}"/>
          </ac:picMkLst>
        </pc:picChg>
      </pc:sldChg>
      <pc:sldChg chg="addSp modSp add mod">
        <pc:chgData name="伊健 杜" userId="e69aded81da48593" providerId="LiveId" clId="{EE4619F7-2252-48AE-ACF4-482392AE372C}" dt="2023-04-05T11:58:36.186" v="2633"/>
        <pc:sldMkLst>
          <pc:docMk/>
          <pc:sldMk cId="773127246" sldId="2939"/>
        </pc:sldMkLst>
        <pc:spChg chg="mod">
          <ac:chgData name="伊健 杜" userId="e69aded81da48593" providerId="LiveId" clId="{EE4619F7-2252-48AE-ACF4-482392AE372C}" dt="2023-04-05T11:58:36.186" v="2633"/>
          <ac:spMkLst>
            <pc:docMk/>
            <pc:sldMk cId="773127246" sldId="2939"/>
            <ac:spMk id="3" creationId="{A68883CB-963E-F336-7660-7F30997E9C5B}"/>
          </ac:spMkLst>
        </pc:spChg>
        <pc:picChg chg="add mod">
          <ac:chgData name="伊健 杜" userId="e69aded81da48593" providerId="LiveId" clId="{EE4619F7-2252-48AE-ACF4-482392AE372C}" dt="2023-04-05T11:40:21.083" v="2482" actId="1076"/>
          <ac:picMkLst>
            <pc:docMk/>
            <pc:sldMk cId="773127246" sldId="2939"/>
            <ac:picMk id="8194" creationId="{186BCDF5-DAA0-EC1C-2115-21857778532B}"/>
          </ac:picMkLst>
        </pc:picChg>
      </pc:sldChg>
      <pc:sldChg chg="modSp add mod">
        <pc:chgData name="伊健 杜" userId="e69aded81da48593" providerId="LiveId" clId="{EE4619F7-2252-48AE-ACF4-482392AE372C}" dt="2023-04-05T11:58:36.186" v="2633"/>
        <pc:sldMkLst>
          <pc:docMk/>
          <pc:sldMk cId="1185679573" sldId="2940"/>
        </pc:sldMkLst>
        <pc:spChg chg="mod">
          <ac:chgData name="伊健 杜" userId="e69aded81da48593" providerId="LiveId" clId="{EE4619F7-2252-48AE-ACF4-482392AE372C}" dt="2023-04-05T11:58:36.186" v="2633"/>
          <ac:spMkLst>
            <pc:docMk/>
            <pc:sldMk cId="1185679573" sldId="2940"/>
            <ac:spMk id="5" creationId="{3FB316CA-370C-D9FC-85F9-D2A8F1BD8E4C}"/>
          </ac:spMkLst>
        </pc:spChg>
      </pc:sldChg>
      <pc:sldChg chg="modSp add mod">
        <pc:chgData name="伊健 杜" userId="e69aded81da48593" providerId="LiveId" clId="{EE4619F7-2252-48AE-ACF4-482392AE372C}" dt="2023-04-05T11:58:36.186" v="2633"/>
        <pc:sldMkLst>
          <pc:docMk/>
          <pc:sldMk cId="1721899634" sldId="2941"/>
        </pc:sldMkLst>
        <pc:spChg chg="mod">
          <ac:chgData name="伊健 杜" userId="e69aded81da48593" providerId="LiveId" clId="{EE4619F7-2252-48AE-ACF4-482392AE372C}" dt="2023-04-05T11:58:36.186" v="2633"/>
          <ac:spMkLst>
            <pc:docMk/>
            <pc:sldMk cId="1721899634" sldId="2941"/>
            <ac:spMk id="5" creationId="{3FB316CA-370C-D9FC-85F9-D2A8F1BD8E4C}"/>
          </ac:spMkLst>
        </pc:spChg>
      </pc:sldChg>
      <pc:sldChg chg="addSp modSp add mod">
        <pc:chgData name="伊健 杜" userId="e69aded81da48593" providerId="LiveId" clId="{EE4619F7-2252-48AE-ACF4-482392AE372C}" dt="2023-04-05T11:58:36.186" v="2633"/>
        <pc:sldMkLst>
          <pc:docMk/>
          <pc:sldMk cId="778964827" sldId="2942"/>
        </pc:sldMkLst>
        <pc:spChg chg="mod">
          <ac:chgData name="伊健 杜" userId="e69aded81da48593" providerId="LiveId" clId="{EE4619F7-2252-48AE-ACF4-482392AE372C}" dt="2023-04-05T11:58:36.186" v="2633"/>
          <ac:spMkLst>
            <pc:docMk/>
            <pc:sldMk cId="778964827" sldId="2942"/>
            <ac:spMk id="2" creationId="{10304424-DB4A-36E7-9E0D-D32A5DD0F26C}"/>
          </ac:spMkLst>
        </pc:spChg>
        <pc:spChg chg="mod">
          <ac:chgData name="伊健 杜" userId="e69aded81da48593" providerId="LiveId" clId="{EE4619F7-2252-48AE-ACF4-482392AE372C}" dt="2023-04-05T11:58:36.186" v="2633"/>
          <ac:spMkLst>
            <pc:docMk/>
            <pc:sldMk cId="778964827" sldId="2942"/>
            <ac:spMk id="3" creationId="{A68883CB-963E-F336-7660-7F30997E9C5B}"/>
          </ac:spMkLst>
        </pc:spChg>
        <pc:picChg chg="add mod">
          <ac:chgData name="伊健 杜" userId="e69aded81da48593" providerId="LiveId" clId="{EE4619F7-2252-48AE-ACF4-482392AE372C}" dt="2023-04-05T11:40:46.692" v="2485" actId="1076"/>
          <ac:picMkLst>
            <pc:docMk/>
            <pc:sldMk cId="778964827" sldId="2942"/>
            <ac:picMk id="9218" creationId="{E02DEDD7-BE08-B0E0-B5C7-B1511B624D1E}"/>
          </ac:picMkLst>
        </pc:picChg>
      </pc:sldChg>
      <pc:sldChg chg="addSp modSp add mod">
        <pc:chgData name="伊健 杜" userId="e69aded81da48593" providerId="LiveId" clId="{EE4619F7-2252-48AE-ACF4-482392AE372C}" dt="2023-04-05T11:58:36.186" v="2633"/>
        <pc:sldMkLst>
          <pc:docMk/>
          <pc:sldMk cId="1575050473" sldId="2943"/>
        </pc:sldMkLst>
        <pc:spChg chg="mod">
          <ac:chgData name="伊健 杜" userId="e69aded81da48593" providerId="LiveId" clId="{EE4619F7-2252-48AE-ACF4-482392AE372C}" dt="2023-04-05T11:58:36.186" v="2633"/>
          <ac:spMkLst>
            <pc:docMk/>
            <pc:sldMk cId="1575050473" sldId="2943"/>
            <ac:spMk id="2" creationId="{10304424-DB4A-36E7-9E0D-D32A5DD0F26C}"/>
          </ac:spMkLst>
        </pc:spChg>
        <pc:spChg chg="mod">
          <ac:chgData name="伊健 杜" userId="e69aded81da48593" providerId="LiveId" clId="{EE4619F7-2252-48AE-ACF4-482392AE372C}" dt="2023-04-05T11:58:36.186" v="2633"/>
          <ac:spMkLst>
            <pc:docMk/>
            <pc:sldMk cId="1575050473" sldId="2943"/>
            <ac:spMk id="3" creationId="{A68883CB-963E-F336-7660-7F30997E9C5B}"/>
          </ac:spMkLst>
        </pc:spChg>
        <pc:picChg chg="add mod">
          <ac:chgData name="伊健 杜" userId="e69aded81da48593" providerId="LiveId" clId="{EE4619F7-2252-48AE-ACF4-482392AE372C}" dt="2023-04-05T11:42:27.201" v="2487" actId="14100"/>
          <ac:picMkLst>
            <pc:docMk/>
            <pc:sldMk cId="1575050473" sldId="2943"/>
            <ac:picMk id="10242" creationId="{6C789913-0B51-08D7-546D-86617F6D6609}"/>
          </ac:picMkLst>
        </pc:picChg>
      </pc:sldChg>
      <pc:sldChg chg="modSp add mod">
        <pc:chgData name="伊健 杜" userId="e69aded81da48593" providerId="LiveId" clId="{EE4619F7-2252-48AE-ACF4-482392AE372C}" dt="2023-04-05T11:58:36.186" v="2633"/>
        <pc:sldMkLst>
          <pc:docMk/>
          <pc:sldMk cId="2825212094" sldId="2944"/>
        </pc:sldMkLst>
        <pc:spChg chg="mod">
          <ac:chgData name="伊健 杜" userId="e69aded81da48593" providerId="LiveId" clId="{EE4619F7-2252-48AE-ACF4-482392AE372C}" dt="2023-04-05T11:58:36.186" v="2633"/>
          <ac:spMkLst>
            <pc:docMk/>
            <pc:sldMk cId="2825212094" sldId="2944"/>
            <ac:spMk id="5" creationId="{3FB316CA-370C-D9FC-85F9-D2A8F1BD8E4C}"/>
          </ac:spMkLst>
        </pc:spChg>
      </pc:sldChg>
      <pc:sldChg chg="addSp modSp add mod">
        <pc:chgData name="伊健 杜" userId="e69aded81da48593" providerId="LiveId" clId="{EE4619F7-2252-48AE-ACF4-482392AE372C}" dt="2023-04-05T11:58:36.186" v="2633"/>
        <pc:sldMkLst>
          <pc:docMk/>
          <pc:sldMk cId="3678475147" sldId="2945"/>
        </pc:sldMkLst>
        <pc:spChg chg="mod">
          <ac:chgData name="伊健 杜" userId="e69aded81da48593" providerId="LiveId" clId="{EE4619F7-2252-48AE-ACF4-482392AE372C}" dt="2023-04-05T11:58:36.186" v="2633"/>
          <ac:spMkLst>
            <pc:docMk/>
            <pc:sldMk cId="3678475147" sldId="2945"/>
            <ac:spMk id="2" creationId="{10304424-DB4A-36E7-9E0D-D32A5DD0F26C}"/>
          </ac:spMkLst>
        </pc:spChg>
        <pc:spChg chg="mod">
          <ac:chgData name="伊健 杜" userId="e69aded81da48593" providerId="LiveId" clId="{EE4619F7-2252-48AE-ACF4-482392AE372C}" dt="2023-04-05T11:58:36.186" v="2633"/>
          <ac:spMkLst>
            <pc:docMk/>
            <pc:sldMk cId="3678475147" sldId="2945"/>
            <ac:spMk id="3" creationId="{A68883CB-963E-F336-7660-7F30997E9C5B}"/>
          </ac:spMkLst>
        </pc:spChg>
        <pc:picChg chg="add mod">
          <ac:chgData name="伊健 杜" userId="e69aded81da48593" providerId="LiveId" clId="{EE4619F7-2252-48AE-ACF4-482392AE372C}" dt="2023-04-05T11:43:05.601" v="2490" actId="14100"/>
          <ac:picMkLst>
            <pc:docMk/>
            <pc:sldMk cId="3678475147" sldId="2945"/>
            <ac:picMk id="11266" creationId="{B1E18EEC-011E-7D10-FF28-E892304BE455}"/>
          </ac:picMkLst>
        </pc:picChg>
      </pc:sldChg>
      <pc:sldChg chg="addSp modSp add mod">
        <pc:chgData name="伊健 杜" userId="e69aded81da48593" providerId="LiveId" clId="{EE4619F7-2252-48AE-ACF4-482392AE372C}" dt="2023-04-05T11:58:36.186" v="2633"/>
        <pc:sldMkLst>
          <pc:docMk/>
          <pc:sldMk cId="1956856111" sldId="2946"/>
        </pc:sldMkLst>
        <pc:spChg chg="mod">
          <ac:chgData name="伊健 杜" userId="e69aded81da48593" providerId="LiveId" clId="{EE4619F7-2252-48AE-ACF4-482392AE372C}" dt="2023-04-05T11:58:36.186" v="2633"/>
          <ac:spMkLst>
            <pc:docMk/>
            <pc:sldMk cId="1956856111" sldId="2946"/>
            <ac:spMk id="2" creationId="{10304424-DB4A-36E7-9E0D-D32A5DD0F26C}"/>
          </ac:spMkLst>
        </pc:spChg>
        <pc:spChg chg="mod">
          <ac:chgData name="伊健 杜" userId="e69aded81da48593" providerId="LiveId" clId="{EE4619F7-2252-48AE-ACF4-482392AE372C}" dt="2023-04-05T11:58:36.186" v="2633"/>
          <ac:spMkLst>
            <pc:docMk/>
            <pc:sldMk cId="1956856111" sldId="2946"/>
            <ac:spMk id="3" creationId="{A68883CB-963E-F336-7660-7F30997E9C5B}"/>
          </ac:spMkLst>
        </pc:spChg>
        <pc:picChg chg="add mod">
          <ac:chgData name="伊健 杜" userId="e69aded81da48593" providerId="LiveId" clId="{EE4619F7-2252-48AE-ACF4-482392AE372C}" dt="2023-04-05T11:43:36.901" v="2499" actId="1076"/>
          <ac:picMkLst>
            <pc:docMk/>
            <pc:sldMk cId="1956856111" sldId="2946"/>
            <ac:picMk id="12290" creationId="{4AC9F9AA-14C1-F710-9BB3-45438BF3CDDA}"/>
          </ac:picMkLst>
        </pc:picChg>
        <pc:picChg chg="add mod">
          <ac:chgData name="伊健 杜" userId="e69aded81da48593" providerId="LiveId" clId="{EE4619F7-2252-48AE-ACF4-482392AE372C}" dt="2023-04-05T11:44:42.971" v="2502" actId="1076"/>
          <ac:picMkLst>
            <pc:docMk/>
            <pc:sldMk cId="1956856111" sldId="2946"/>
            <ac:picMk id="12292" creationId="{693F2B3F-7E67-EA77-1997-901C45CA44F2}"/>
          </ac:picMkLst>
        </pc:picChg>
      </pc:sldChg>
      <pc:sldChg chg="addSp modSp add mod">
        <pc:chgData name="伊健 杜" userId="e69aded81da48593" providerId="LiveId" clId="{EE4619F7-2252-48AE-ACF4-482392AE372C}" dt="2023-04-05T11:58:36.186" v="2633"/>
        <pc:sldMkLst>
          <pc:docMk/>
          <pc:sldMk cId="974940833" sldId="2947"/>
        </pc:sldMkLst>
        <pc:spChg chg="mod">
          <ac:chgData name="伊健 杜" userId="e69aded81da48593" providerId="LiveId" clId="{EE4619F7-2252-48AE-ACF4-482392AE372C}" dt="2023-04-05T11:58:36.186" v="2633"/>
          <ac:spMkLst>
            <pc:docMk/>
            <pc:sldMk cId="974940833" sldId="2947"/>
            <ac:spMk id="2" creationId="{10304424-DB4A-36E7-9E0D-D32A5DD0F26C}"/>
          </ac:spMkLst>
        </pc:spChg>
        <pc:spChg chg="mod">
          <ac:chgData name="伊健 杜" userId="e69aded81da48593" providerId="LiveId" clId="{EE4619F7-2252-48AE-ACF4-482392AE372C}" dt="2023-04-05T11:58:36.186" v="2633"/>
          <ac:spMkLst>
            <pc:docMk/>
            <pc:sldMk cId="974940833" sldId="2947"/>
            <ac:spMk id="3" creationId="{A68883CB-963E-F336-7660-7F30997E9C5B}"/>
          </ac:spMkLst>
        </pc:spChg>
        <pc:picChg chg="add mod">
          <ac:chgData name="伊健 杜" userId="e69aded81da48593" providerId="LiveId" clId="{EE4619F7-2252-48AE-ACF4-482392AE372C}" dt="2023-04-05T11:45:10.215" v="2505" actId="1076"/>
          <ac:picMkLst>
            <pc:docMk/>
            <pc:sldMk cId="974940833" sldId="2947"/>
            <ac:picMk id="13314" creationId="{282850C8-B4BF-2619-6FED-5319DD15D095}"/>
          </ac:picMkLst>
        </pc:picChg>
      </pc:sldChg>
      <pc:sldChg chg="modSp add del mod">
        <pc:chgData name="伊健 杜" userId="e69aded81da48593" providerId="LiveId" clId="{EE4619F7-2252-48AE-ACF4-482392AE372C}" dt="2023-04-05T11:29:37.099" v="2144" actId="47"/>
        <pc:sldMkLst>
          <pc:docMk/>
          <pc:sldMk cId="2062068692" sldId="2947"/>
        </pc:sldMkLst>
        <pc:spChg chg="mod">
          <ac:chgData name="伊健 杜" userId="e69aded81da48593" providerId="LiveId" clId="{EE4619F7-2252-48AE-ACF4-482392AE372C}" dt="2023-04-05T11:29:09.710" v="2143" actId="20577"/>
          <ac:spMkLst>
            <pc:docMk/>
            <pc:sldMk cId="2062068692" sldId="2947"/>
            <ac:spMk id="3" creationId="{A68883CB-963E-F336-7660-7F30997E9C5B}"/>
          </ac:spMkLst>
        </pc:spChg>
      </pc:sldChg>
      <pc:sldChg chg="add del">
        <pc:chgData name="伊健 杜" userId="e69aded81da48593" providerId="LiveId" clId="{EE4619F7-2252-48AE-ACF4-482392AE372C}" dt="2023-04-05T11:28:43.809" v="2140" actId="47"/>
        <pc:sldMkLst>
          <pc:docMk/>
          <pc:sldMk cId="3170305159" sldId="2947"/>
        </pc:sldMkLst>
      </pc:sldChg>
      <pc:sldChg chg="modSp add mod">
        <pc:chgData name="伊健 杜" userId="e69aded81da48593" providerId="LiveId" clId="{EE4619F7-2252-48AE-ACF4-482392AE372C}" dt="2023-04-05T11:58:36.186" v="2633"/>
        <pc:sldMkLst>
          <pc:docMk/>
          <pc:sldMk cId="3620269481" sldId="2948"/>
        </pc:sldMkLst>
        <pc:spChg chg="mod">
          <ac:chgData name="伊健 杜" userId="e69aded81da48593" providerId="LiveId" clId="{EE4619F7-2252-48AE-ACF4-482392AE372C}" dt="2023-04-05T11:58:36.186" v="2633"/>
          <ac:spMkLst>
            <pc:docMk/>
            <pc:sldMk cId="3620269481" sldId="2948"/>
            <ac:spMk id="5" creationId="{3FB316CA-370C-D9FC-85F9-D2A8F1BD8E4C}"/>
          </ac:spMkLst>
        </pc:spChg>
      </pc:sldChg>
      <pc:sldChg chg="modSp add mod">
        <pc:chgData name="伊健 杜" userId="e69aded81da48593" providerId="LiveId" clId="{EE4619F7-2252-48AE-ACF4-482392AE372C}" dt="2023-04-05T11:58:36.186" v="2633"/>
        <pc:sldMkLst>
          <pc:docMk/>
          <pc:sldMk cId="3447122408" sldId="2949"/>
        </pc:sldMkLst>
        <pc:spChg chg="mod">
          <ac:chgData name="伊健 杜" userId="e69aded81da48593" providerId="LiveId" clId="{EE4619F7-2252-48AE-ACF4-482392AE372C}" dt="2023-04-05T11:58:36.186" v="2633"/>
          <ac:spMkLst>
            <pc:docMk/>
            <pc:sldMk cId="3447122408" sldId="2949"/>
            <ac:spMk id="5" creationId="{3FB316CA-370C-D9FC-85F9-D2A8F1BD8E4C}"/>
          </ac:spMkLst>
        </pc:spChg>
      </pc:sldChg>
    </pc:docChg>
  </pc:docChgLst>
  <pc:docChgLst>
    <pc:chgData name="伊健 杜" userId="e69aded81da48593" providerId="LiveId" clId="{7FD4D2C2-8BF2-4B05-996B-66FFABE2D5D2}"/>
    <pc:docChg chg="custSel addSld delSld modSld sldOrd">
      <pc:chgData name="伊健 杜" userId="e69aded81da48593" providerId="LiveId" clId="{7FD4D2C2-8BF2-4B05-996B-66FFABE2D5D2}" dt="2022-11-28T17:51:22.935" v="4294" actId="20577"/>
      <pc:docMkLst>
        <pc:docMk/>
      </pc:docMkLst>
      <pc:sldChg chg="addSp delSp modSp add del mod">
        <pc:chgData name="伊健 杜" userId="e69aded81da48593" providerId="LiveId" clId="{7FD4D2C2-8BF2-4B05-996B-66FFABE2D5D2}" dt="2022-11-28T16:58:31.837" v="4275"/>
        <pc:sldMkLst>
          <pc:docMk/>
          <pc:sldMk cId="1122538647" sldId="1585"/>
        </pc:sldMkLst>
        <pc:spChg chg="mod">
          <ac:chgData name="伊健 杜" userId="e69aded81da48593" providerId="LiveId" clId="{7FD4D2C2-8BF2-4B05-996B-66FFABE2D5D2}" dt="2022-11-28T15:05:11.509" v="957"/>
          <ac:spMkLst>
            <pc:docMk/>
            <pc:sldMk cId="1122538647" sldId="1585"/>
            <ac:spMk id="2" creationId="{10304424-DB4A-36E7-9E0D-D32A5DD0F26C}"/>
          </ac:spMkLst>
        </pc:spChg>
        <pc:spChg chg="mod">
          <ac:chgData name="伊健 杜" userId="e69aded81da48593" providerId="LiveId" clId="{7FD4D2C2-8BF2-4B05-996B-66FFABE2D5D2}" dt="2022-11-28T16:58:31.837" v="4275"/>
          <ac:spMkLst>
            <pc:docMk/>
            <pc:sldMk cId="1122538647" sldId="1585"/>
            <ac:spMk id="5" creationId="{E7287B0E-EF55-E721-8EFA-9A9183C0EDF9}"/>
          </ac:spMkLst>
        </pc:spChg>
        <pc:picChg chg="add mod">
          <ac:chgData name="伊健 杜" userId="e69aded81da48593" providerId="LiveId" clId="{7FD4D2C2-8BF2-4B05-996B-66FFABE2D5D2}" dt="2022-11-28T15:06:28.236" v="1085" actId="1076"/>
          <ac:picMkLst>
            <pc:docMk/>
            <pc:sldMk cId="1122538647" sldId="1585"/>
            <ac:picMk id="1026" creationId="{1FC65220-8477-E098-6637-C5FF8A031FFA}"/>
          </ac:picMkLst>
        </pc:picChg>
        <pc:picChg chg="del mod">
          <ac:chgData name="伊健 杜" userId="e69aded81da48593" providerId="LiveId" clId="{7FD4D2C2-8BF2-4B05-996B-66FFABE2D5D2}" dt="2022-11-28T15:05:39.797" v="1083" actId="478"/>
          <ac:picMkLst>
            <pc:docMk/>
            <pc:sldMk cId="1122538647" sldId="1585"/>
            <ac:picMk id="7170" creationId="{958467AA-9610-C73B-DCFD-78215F142BDE}"/>
          </ac:picMkLst>
        </pc:picChg>
      </pc:sldChg>
      <pc:sldChg chg="add del ord">
        <pc:chgData name="伊健 杜" userId="e69aded81da48593" providerId="LiveId" clId="{7FD4D2C2-8BF2-4B05-996B-66FFABE2D5D2}" dt="2022-11-28T15:07:53.261" v="1216" actId="47"/>
        <pc:sldMkLst>
          <pc:docMk/>
          <pc:sldMk cId="2879243443" sldId="1586"/>
        </pc:sldMkLst>
      </pc:sldChg>
      <pc:sldChg chg="addSp modSp add del mod">
        <pc:chgData name="伊健 杜" userId="e69aded81da48593" providerId="LiveId" clId="{7FD4D2C2-8BF2-4B05-996B-66FFABE2D5D2}" dt="2022-11-28T17:51:22.935" v="4294" actId="20577"/>
        <pc:sldMkLst>
          <pc:docMk/>
          <pc:sldMk cId="2371570294" sldId="1587"/>
        </pc:sldMkLst>
        <pc:spChg chg="add mod">
          <ac:chgData name="伊健 杜" userId="e69aded81da48593" providerId="LiveId" clId="{7FD4D2C2-8BF2-4B05-996B-66FFABE2D5D2}" dt="2022-11-28T17:51:22.935" v="4294" actId="20577"/>
          <ac:spMkLst>
            <pc:docMk/>
            <pc:sldMk cId="2371570294" sldId="1587"/>
            <ac:spMk id="2" creationId="{3CAF3AA2-D5C8-B517-842F-9661D8DFEF9F}"/>
          </ac:spMkLst>
        </pc:spChg>
        <pc:spChg chg="mod">
          <ac:chgData name="伊健 杜" userId="e69aded81da48593" providerId="LiveId" clId="{7FD4D2C2-8BF2-4B05-996B-66FFABE2D5D2}" dt="2022-11-28T16:58:31.837" v="4275"/>
          <ac:spMkLst>
            <pc:docMk/>
            <pc:sldMk cId="2371570294" sldId="1587"/>
            <ac:spMk id="4" creationId="{2CD63A4E-E37B-41A6-9090-C7BF9F9D4BD7}"/>
          </ac:spMkLst>
        </pc:spChg>
      </pc:sldChg>
      <pc:sldChg chg="del">
        <pc:chgData name="伊健 杜" userId="e69aded81da48593" providerId="LiveId" clId="{7FD4D2C2-8BF2-4B05-996B-66FFABE2D5D2}" dt="2022-11-24T14:54:14.187" v="0" actId="47"/>
        <pc:sldMkLst>
          <pc:docMk/>
          <pc:sldMk cId="863338677" sldId="1588"/>
        </pc:sldMkLst>
      </pc:sldChg>
      <pc:sldChg chg="del">
        <pc:chgData name="伊健 杜" userId="e69aded81da48593" providerId="LiveId" clId="{7FD4D2C2-8BF2-4B05-996B-66FFABE2D5D2}" dt="2022-11-24T14:54:14.187" v="0" actId="47"/>
        <pc:sldMkLst>
          <pc:docMk/>
          <pc:sldMk cId="700726925" sldId="1589"/>
        </pc:sldMkLst>
      </pc:sldChg>
      <pc:sldChg chg="del">
        <pc:chgData name="伊健 杜" userId="e69aded81da48593" providerId="LiveId" clId="{7FD4D2C2-8BF2-4B05-996B-66FFABE2D5D2}" dt="2022-11-24T14:54:14.187" v="0" actId="47"/>
        <pc:sldMkLst>
          <pc:docMk/>
          <pc:sldMk cId="2925739765" sldId="1590"/>
        </pc:sldMkLst>
      </pc:sldChg>
      <pc:sldChg chg="addSp delSp modSp mod">
        <pc:chgData name="伊健 杜" userId="e69aded81da48593" providerId="LiveId" clId="{7FD4D2C2-8BF2-4B05-996B-66FFABE2D5D2}" dt="2022-11-28T16:58:31.837" v="4275"/>
        <pc:sldMkLst>
          <pc:docMk/>
          <pc:sldMk cId="968605838" sldId="1591"/>
        </pc:sldMkLst>
        <pc:spChg chg="mod">
          <ac:chgData name="伊健 杜" userId="e69aded81da48593" providerId="LiveId" clId="{7FD4D2C2-8BF2-4B05-996B-66FFABE2D5D2}" dt="2022-11-28T16:58:31.837" v="4275"/>
          <ac:spMkLst>
            <pc:docMk/>
            <pc:sldMk cId="968605838" sldId="1591"/>
            <ac:spMk id="2" creationId="{A0F23CAE-3C51-32A7-4370-D832ABA8E215}"/>
          </ac:spMkLst>
        </pc:spChg>
        <pc:spChg chg="del">
          <ac:chgData name="伊健 杜" userId="e69aded81da48593" providerId="LiveId" clId="{7FD4D2C2-8BF2-4B05-996B-66FFABE2D5D2}" dt="2022-11-28T12:51:56.640" v="499" actId="478"/>
          <ac:spMkLst>
            <pc:docMk/>
            <pc:sldMk cId="968605838" sldId="1591"/>
            <ac:spMk id="3" creationId="{BFB9995A-209D-C21F-E154-26F8E52CD510}"/>
          </ac:spMkLst>
        </pc:spChg>
        <pc:spChg chg="add mod">
          <ac:chgData name="伊健 杜" userId="e69aded81da48593" providerId="LiveId" clId="{7FD4D2C2-8BF2-4B05-996B-66FFABE2D5D2}" dt="2022-11-28T16:58:31.837" v="4275"/>
          <ac:spMkLst>
            <pc:docMk/>
            <pc:sldMk cId="968605838" sldId="1591"/>
            <ac:spMk id="4" creationId="{7D916337-E67F-8B08-7055-347D13F4377B}"/>
          </ac:spMkLst>
        </pc:spChg>
      </pc:sldChg>
      <pc:sldChg chg="del">
        <pc:chgData name="伊健 杜" userId="e69aded81da48593" providerId="LiveId" clId="{7FD4D2C2-8BF2-4B05-996B-66FFABE2D5D2}" dt="2022-11-24T14:54:14.187" v="0" actId="47"/>
        <pc:sldMkLst>
          <pc:docMk/>
          <pc:sldMk cId="3809811080" sldId="1592"/>
        </pc:sldMkLst>
      </pc:sldChg>
      <pc:sldChg chg="del">
        <pc:chgData name="伊健 杜" userId="e69aded81da48593" providerId="LiveId" clId="{7FD4D2C2-8BF2-4B05-996B-66FFABE2D5D2}" dt="2022-11-24T14:54:14.187" v="0" actId="47"/>
        <pc:sldMkLst>
          <pc:docMk/>
          <pc:sldMk cId="2891050606" sldId="1593"/>
        </pc:sldMkLst>
      </pc:sldChg>
      <pc:sldChg chg="del">
        <pc:chgData name="伊健 杜" userId="e69aded81da48593" providerId="LiveId" clId="{7FD4D2C2-8BF2-4B05-996B-66FFABE2D5D2}" dt="2022-11-24T14:54:14.187" v="0" actId="47"/>
        <pc:sldMkLst>
          <pc:docMk/>
          <pc:sldMk cId="2227457539" sldId="1594"/>
        </pc:sldMkLst>
      </pc:sldChg>
      <pc:sldChg chg="del">
        <pc:chgData name="伊健 杜" userId="e69aded81da48593" providerId="LiveId" clId="{7FD4D2C2-8BF2-4B05-996B-66FFABE2D5D2}" dt="2022-11-28T12:45:48.816" v="1" actId="47"/>
        <pc:sldMkLst>
          <pc:docMk/>
          <pc:sldMk cId="409197820" sldId="1595"/>
        </pc:sldMkLst>
      </pc:sldChg>
      <pc:sldChg chg="del">
        <pc:chgData name="伊健 杜" userId="e69aded81da48593" providerId="LiveId" clId="{7FD4D2C2-8BF2-4B05-996B-66FFABE2D5D2}" dt="2022-11-28T12:45:48.816" v="1" actId="47"/>
        <pc:sldMkLst>
          <pc:docMk/>
          <pc:sldMk cId="2533538890" sldId="1596"/>
        </pc:sldMkLst>
      </pc:sldChg>
      <pc:sldChg chg="del">
        <pc:chgData name="伊健 杜" userId="e69aded81da48593" providerId="LiveId" clId="{7FD4D2C2-8BF2-4B05-996B-66FFABE2D5D2}" dt="2022-11-28T12:45:48.816" v="1" actId="47"/>
        <pc:sldMkLst>
          <pc:docMk/>
          <pc:sldMk cId="3721775617" sldId="1597"/>
        </pc:sldMkLst>
      </pc:sldChg>
      <pc:sldChg chg="del">
        <pc:chgData name="伊健 杜" userId="e69aded81da48593" providerId="LiveId" clId="{7FD4D2C2-8BF2-4B05-996B-66FFABE2D5D2}" dt="2022-11-28T12:45:48.816" v="1" actId="47"/>
        <pc:sldMkLst>
          <pc:docMk/>
          <pc:sldMk cId="1783880051" sldId="1598"/>
        </pc:sldMkLst>
      </pc:sldChg>
      <pc:sldChg chg="del">
        <pc:chgData name="伊健 杜" userId="e69aded81da48593" providerId="LiveId" clId="{7FD4D2C2-8BF2-4B05-996B-66FFABE2D5D2}" dt="2022-11-28T12:45:48.816" v="1" actId="47"/>
        <pc:sldMkLst>
          <pc:docMk/>
          <pc:sldMk cId="3440703046" sldId="1599"/>
        </pc:sldMkLst>
      </pc:sldChg>
      <pc:sldChg chg="modSp mod">
        <pc:chgData name="伊健 杜" userId="e69aded81da48593" providerId="LiveId" clId="{7FD4D2C2-8BF2-4B05-996B-66FFABE2D5D2}" dt="2022-11-28T16:58:31.837" v="4275"/>
        <pc:sldMkLst>
          <pc:docMk/>
          <pc:sldMk cId="2032622639" sldId="1600"/>
        </pc:sldMkLst>
        <pc:spChg chg="mod">
          <ac:chgData name="伊健 杜" userId="e69aded81da48593" providerId="LiveId" clId="{7FD4D2C2-8BF2-4B05-996B-66FFABE2D5D2}" dt="2022-11-28T16:58:31.837" v="4275"/>
          <ac:spMkLst>
            <pc:docMk/>
            <pc:sldMk cId="2032622639" sldId="1600"/>
            <ac:spMk id="2" creationId="{1302A11A-625D-774F-23B3-739301B530C3}"/>
          </ac:spMkLst>
        </pc:spChg>
        <pc:spChg chg="mod">
          <ac:chgData name="伊健 杜" userId="e69aded81da48593" providerId="LiveId" clId="{7FD4D2C2-8BF2-4B05-996B-66FFABE2D5D2}" dt="2022-11-28T16:58:31.837" v="4275"/>
          <ac:spMkLst>
            <pc:docMk/>
            <pc:sldMk cId="2032622639" sldId="1600"/>
            <ac:spMk id="3" creationId="{ABC6FAE7-B0DC-C53F-ABA7-511046C801BC}"/>
          </ac:spMkLst>
        </pc:spChg>
      </pc:sldChg>
      <pc:sldChg chg="del">
        <pc:chgData name="伊健 杜" userId="e69aded81da48593" providerId="LiveId" clId="{7FD4D2C2-8BF2-4B05-996B-66FFABE2D5D2}" dt="2022-11-28T12:48:04.541" v="91" actId="47"/>
        <pc:sldMkLst>
          <pc:docMk/>
          <pc:sldMk cId="1654700764" sldId="1601"/>
        </pc:sldMkLst>
      </pc:sldChg>
      <pc:sldChg chg="addSp delSp modSp add mod">
        <pc:chgData name="伊健 杜" userId="e69aded81da48593" providerId="LiveId" clId="{7FD4D2C2-8BF2-4B05-996B-66FFABE2D5D2}" dt="2022-11-28T16:58:31.837" v="4275"/>
        <pc:sldMkLst>
          <pc:docMk/>
          <pc:sldMk cId="2069894376" sldId="1601"/>
        </pc:sldMkLst>
        <pc:spChg chg="mod">
          <ac:chgData name="伊健 杜" userId="e69aded81da48593" providerId="LiveId" clId="{7FD4D2C2-8BF2-4B05-996B-66FFABE2D5D2}" dt="2022-11-28T16:58:31.837" v="4275"/>
          <ac:spMkLst>
            <pc:docMk/>
            <pc:sldMk cId="2069894376" sldId="1601"/>
            <ac:spMk id="2" creationId="{1302A11A-625D-774F-23B3-739301B530C3}"/>
          </ac:spMkLst>
        </pc:spChg>
        <pc:spChg chg="mod">
          <ac:chgData name="伊健 杜" userId="e69aded81da48593" providerId="LiveId" clId="{7FD4D2C2-8BF2-4B05-996B-66FFABE2D5D2}" dt="2022-11-28T16:58:31.837" v="4275"/>
          <ac:spMkLst>
            <pc:docMk/>
            <pc:sldMk cId="2069894376" sldId="1601"/>
            <ac:spMk id="3" creationId="{ABC6FAE7-B0DC-C53F-ABA7-511046C801BC}"/>
          </ac:spMkLst>
        </pc:spChg>
        <pc:picChg chg="add mod">
          <ac:chgData name="伊健 杜" userId="e69aded81da48593" providerId="LiveId" clId="{7FD4D2C2-8BF2-4B05-996B-66FFABE2D5D2}" dt="2022-11-28T12:49:40.666" v="281" actId="14100"/>
          <ac:picMkLst>
            <pc:docMk/>
            <pc:sldMk cId="2069894376" sldId="1601"/>
            <ac:picMk id="1026" creationId="{4E35E07C-DC09-82CF-24E7-29349F8B9209}"/>
          </ac:picMkLst>
        </pc:picChg>
        <pc:picChg chg="del">
          <ac:chgData name="伊健 杜" userId="e69aded81da48593" providerId="LiveId" clId="{7FD4D2C2-8BF2-4B05-996B-66FFABE2D5D2}" dt="2022-11-28T12:48:58.001" v="277" actId="478"/>
          <ac:picMkLst>
            <pc:docMk/>
            <pc:sldMk cId="2069894376" sldId="1601"/>
            <ac:picMk id="15362" creationId="{4618BCC4-85AA-0403-A6C6-742574B59556}"/>
          </ac:picMkLst>
        </pc:picChg>
      </pc:sldChg>
      <pc:sldChg chg="addSp delSp modSp add mod">
        <pc:chgData name="伊健 杜" userId="e69aded81da48593" providerId="LiveId" clId="{7FD4D2C2-8BF2-4B05-996B-66FFABE2D5D2}" dt="2022-11-28T16:58:31.837" v="4275"/>
        <pc:sldMkLst>
          <pc:docMk/>
          <pc:sldMk cId="2180148190" sldId="1602"/>
        </pc:sldMkLst>
        <pc:spChg chg="mod">
          <ac:chgData name="伊健 杜" userId="e69aded81da48593" providerId="LiveId" clId="{7FD4D2C2-8BF2-4B05-996B-66FFABE2D5D2}" dt="2022-11-28T16:58:31.837" v="4275"/>
          <ac:spMkLst>
            <pc:docMk/>
            <pc:sldMk cId="2180148190" sldId="1602"/>
            <ac:spMk id="2" creationId="{1302A11A-625D-774F-23B3-739301B530C3}"/>
          </ac:spMkLst>
        </pc:spChg>
        <pc:spChg chg="mod">
          <ac:chgData name="伊健 杜" userId="e69aded81da48593" providerId="LiveId" clId="{7FD4D2C2-8BF2-4B05-996B-66FFABE2D5D2}" dt="2022-11-28T16:58:31.837" v="4275"/>
          <ac:spMkLst>
            <pc:docMk/>
            <pc:sldMk cId="2180148190" sldId="1602"/>
            <ac:spMk id="3" creationId="{ABC6FAE7-B0DC-C53F-ABA7-511046C801BC}"/>
          </ac:spMkLst>
        </pc:spChg>
        <pc:picChg chg="add mod">
          <ac:chgData name="伊健 杜" userId="e69aded81da48593" providerId="LiveId" clId="{7FD4D2C2-8BF2-4B05-996B-66FFABE2D5D2}" dt="2022-11-28T12:51:52.901" v="498" actId="14100"/>
          <ac:picMkLst>
            <pc:docMk/>
            <pc:sldMk cId="2180148190" sldId="1602"/>
            <ac:picMk id="5" creationId="{2B152779-5F2B-836C-E225-137A71A09570}"/>
          </ac:picMkLst>
        </pc:picChg>
        <pc:picChg chg="del">
          <ac:chgData name="伊健 杜" userId="e69aded81da48593" providerId="LiveId" clId="{7FD4D2C2-8BF2-4B05-996B-66FFABE2D5D2}" dt="2022-11-28T12:50:37.780" v="465" actId="478"/>
          <ac:picMkLst>
            <pc:docMk/>
            <pc:sldMk cId="2180148190" sldId="1602"/>
            <ac:picMk id="15362" creationId="{4618BCC4-85AA-0403-A6C6-742574B59556}"/>
          </ac:picMkLst>
        </pc:picChg>
      </pc:sldChg>
      <pc:sldChg chg="del">
        <pc:chgData name="伊健 杜" userId="e69aded81da48593" providerId="LiveId" clId="{7FD4D2C2-8BF2-4B05-996B-66FFABE2D5D2}" dt="2022-11-28T12:48:04.541" v="91" actId="47"/>
        <pc:sldMkLst>
          <pc:docMk/>
          <pc:sldMk cId="2966008460" sldId="1602"/>
        </pc:sldMkLst>
      </pc:sldChg>
      <pc:sldChg chg="del">
        <pc:chgData name="伊健 杜" userId="e69aded81da48593" providerId="LiveId" clId="{7FD4D2C2-8BF2-4B05-996B-66FFABE2D5D2}" dt="2022-11-28T12:45:54.807" v="2" actId="47"/>
        <pc:sldMkLst>
          <pc:docMk/>
          <pc:sldMk cId="373322990" sldId="1603"/>
        </pc:sldMkLst>
      </pc:sldChg>
      <pc:sldChg chg="addSp delSp modSp new mod">
        <pc:chgData name="伊健 杜" userId="e69aded81da48593" providerId="LiveId" clId="{7FD4D2C2-8BF2-4B05-996B-66FFABE2D5D2}" dt="2022-11-28T16:58:31.837" v="4275"/>
        <pc:sldMkLst>
          <pc:docMk/>
          <pc:sldMk cId="3017488729" sldId="1603"/>
        </pc:sldMkLst>
        <pc:spChg chg="del">
          <ac:chgData name="伊健 杜" userId="e69aded81da48593" providerId="LiveId" clId="{7FD4D2C2-8BF2-4B05-996B-66FFABE2D5D2}" dt="2022-11-28T12:52:30.623" v="592" actId="478"/>
          <ac:spMkLst>
            <pc:docMk/>
            <pc:sldMk cId="3017488729" sldId="1603"/>
            <ac:spMk id="2" creationId="{4A9020BE-9D85-F220-A8E4-998379912306}"/>
          </ac:spMkLst>
        </pc:spChg>
        <pc:spChg chg="del">
          <ac:chgData name="伊健 杜" userId="e69aded81da48593" providerId="LiveId" clId="{7FD4D2C2-8BF2-4B05-996B-66FFABE2D5D2}" dt="2022-11-28T12:52:30.623" v="592" actId="478"/>
          <ac:spMkLst>
            <pc:docMk/>
            <pc:sldMk cId="3017488729" sldId="1603"/>
            <ac:spMk id="3" creationId="{CF702236-A008-2BFE-5F62-946BDCCD4153}"/>
          </ac:spMkLst>
        </pc:spChg>
        <pc:spChg chg="add mod">
          <ac:chgData name="伊健 杜" userId="e69aded81da48593" providerId="LiveId" clId="{7FD4D2C2-8BF2-4B05-996B-66FFABE2D5D2}" dt="2022-11-28T16:58:31.837" v="4275"/>
          <ac:spMkLst>
            <pc:docMk/>
            <pc:sldMk cId="3017488729" sldId="1603"/>
            <ac:spMk id="4" creationId="{0ADC9AB9-4F27-96C5-D200-9C24045F0FAB}"/>
          </ac:spMkLst>
        </pc:spChg>
        <pc:spChg chg="add mod">
          <ac:chgData name="伊健 杜" userId="e69aded81da48593" providerId="LiveId" clId="{7FD4D2C2-8BF2-4B05-996B-66FFABE2D5D2}" dt="2022-11-28T16:58:31.837" v="4275"/>
          <ac:spMkLst>
            <pc:docMk/>
            <pc:sldMk cId="3017488729" sldId="1603"/>
            <ac:spMk id="5" creationId="{3B459326-8E00-9B8D-E767-9C0230971074}"/>
          </ac:spMkLst>
        </pc:spChg>
        <pc:spChg chg="add mod">
          <ac:chgData name="伊健 杜" userId="e69aded81da48593" providerId="LiveId" clId="{7FD4D2C2-8BF2-4B05-996B-66FFABE2D5D2}" dt="2022-11-28T12:54:49.886" v="722" actId="1076"/>
          <ac:spMkLst>
            <pc:docMk/>
            <pc:sldMk cId="3017488729" sldId="1603"/>
            <ac:spMk id="6" creationId="{AA41CB6E-243F-918E-212B-DE20920FF6FF}"/>
          </ac:spMkLst>
        </pc:spChg>
        <pc:spChg chg="add mod">
          <ac:chgData name="伊健 杜" userId="e69aded81da48593" providerId="LiveId" clId="{7FD4D2C2-8BF2-4B05-996B-66FFABE2D5D2}" dt="2022-11-28T12:54:56.019" v="724" actId="1076"/>
          <ac:spMkLst>
            <pc:docMk/>
            <pc:sldMk cId="3017488729" sldId="1603"/>
            <ac:spMk id="7" creationId="{A2503336-D26E-B97C-821F-9C12796B0055}"/>
          </ac:spMkLst>
        </pc:spChg>
        <pc:spChg chg="add mod">
          <ac:chgData name="伊健 杜" userId="e69aded81da48593" providerId="LiveId" clId="{7FD4D2C2-8BF2-4B05-996B-66FFABE2D5D2}" dt="2022-11-28T12:54:56.019" v="724" actId="1076"/>
          <ac:spMkLst>
            <pc:docMk/>
            <pc:sldMk cId="3017488729" sldId="1603"/>
            <ac:spMk id="8" creationId="{5BC5E188-8BE4-D450-77CC-C0EC72C35829}"/>
          </ac:spMkLst>
        </pc:spChg>
        <pc:spChg chg="add mod">
          <ac:chgData name="伊健 杜" userId="e69aded81da48593" providerId="LiveId" clId="{7FD4D2C2-8BF2-4B05-996B-66FFABE2D5D2}" dt="2022-11-28T12:55:14.539" v="726" actId="1076"/>
          <ac:spMkLst>
            <pc:docMk/>
            <pc:sldMk cId="3017488729" sldId="1603"/>
            <ac:spMk id="9" creationId="{4FD078EC-B3E9-60EB-C707-989470335BF3}"/>
          </ac:spMkLst>
        </pc:spChg>
        <pc:spChg chg="add mod">
          <ac:chgData name="伊健 杜" userId="e69aded81da48593" providerId="LiveId" clId="{7FD4D2C2-8BF2-4B05-996B-66FFABE2D5D2}" dt="2022-11-28T12:55:25.055" v="728" actId="1076"/>
          <ac:spMkLst>
            <pc:docMk/>
            <pc:sldMk cId="3017488729" sldId="1603"/>
            <ac:spMk id="10" creationId="{15E7F14B-6F8A-F411-2CA5-EE79C9E07186}"/>
          </ac:spMkLst>
        </pc:spChg>
      </pc:sldChg>
      <pc:sldChg chg="addSp delSp modSp new mod">
        <pc:chgData name="伊健 杜" userId="e69aded81da48593" providerId="LiveId" clId="{7FD4D2C2-8BF2-4B05-996B-66FFABE2D5D2}" dt="2022-11-28T14:53:51.501" v="763" actId="1076"/>
        <pc:sldMkLst>
          <pc:docMk/>
          <pc:sldMk cId="813619813" sldId="1604"/>
        </pc:sldMkLst>
        <pc:spChg chg="del">
          <ac:chgData name="伊健 杜" userId="e69aded81da48593" providerId="LiveId" clId="{7FD4D2C2-8BF2-4B05-996B-66FFABE2D5D2}" dt="2022-11-28T14:53:42.071" v="758" actId="478"/>
          <ac:spMkLst>
            <pc:docMk/>
            <pc:sldMk cId="813619813" sldId="1604"/>
            <ac:spMk id="2" creationId="{3509E4C7-F4D5-EF0F-F64A-C49F92FC027E}"/>
          </ac:spMkLst>
        </pc:spChg>
        <pc:spChg chg="del">
          <ac:chgData name="伊健 杜" userId="e69aded81da48593" providerId="LiveId" clId="{7FD4D2C2-8BF2-4B05-996B-66FFABE2D5D2}" dt="2022-11-28T14:53:42.071" v="758" actId="478"/>
          <ac:spMkLst>
            <pc:docMk/>
            <pc:sldMk cId="813619813" sldId="1604"/>
            <ac:spMk id="3" creationId="{97FB7CD0-E261-1C2B-96C4-52C9DE2E93E2}"/>
          </ac:spMkLst>
        </pc:spChg>
        <pc:picChg chg="add mod">
          <ac:chgData name="伊健 杜" userId="e69aded81da48593" providerId="LiveId" clId="{7FD4D2C2-8BF2-4B05-996B-66FFABE2D5D2}" dt="2022-11-28T14:53:51.501" v="763" actId="1076"/>
          <ac:picMkLst>
            <pc:docMk/>
            <pc:sldMk cId="813619813" sldId="1604"/>
            <ac:picMk id="5" creationId="{C1B84363-FE19-EC7F-BC39-EFB4E0F4BCC0}"/>
          </ac:picMkLst>
        </pc:picChg>
      </pc:sldChg>
      <pc:sldChg chg="del">
        <pc:chgData name="伊健 杜" userId="e69aded81da48593" providerId="LiveId" clId="{7FD4D2C2-8BF2-4B05-996B-66FFABE2D5D2}" dt="2022-11-28T12:45:54.807" v="2" actId="47"/>
        <pc:sldMkLst>
          <pc:docMk/>
          <pc:sldMk cId="1534792075" sldId="1604"/>
        </pc:sldMkLst>
      </pc:sldChg>
      <pc:sldChg chg="del">
        <pc:chgData name="伊健 杜" userId="e69aded81da48593" providerId="LiveId" clId="{7FD4D2C2-8BF2-4B05-996B-66FFABE2D5D2}" dt="2022-11-28T12:45:54.807" v="2" actId="47"/>
        <pc:sldMkLst>
          <pc:docMk/>
          <pc:sldMk cId="1509472187" sldId="1605"/>
        </pc:sldMkLst>
      </pc:sldChg>
      <pc:sldChg chg="modSp add mod">
        <pc:chgData name="伊健 杜" userId="e69aded81da48593" providerId="LiveId" clId="{7FD4D2C2-8BF2-4B05-996B-66FFABE2D5D2}" dt="2022-11-28T15:03:44.575" v="796"/>
        <pc:sldMkLst>
          <pc:docMk/>
          <pc:sldMk cId="1755571147" sldId="1605"/>
        </pc:sldMkLst>
        <pc:spChg chg="mod">
          <ac:chgData name="伊健 杜" userId="e69aded81da48593" providerId="LiveId" clId="{7FD4D2C2-8BF2-4B05-996B-66FFABE2D5D2}" dt="2022-11-28T15:03:44.575" v="796"/>
          <ac:spMkLst>
            <pc:docMk/>
            <pc:sldMk cId="1755571147" sldId="1605"/>
            <ac:spMk id="4" creationId="{2CD63A4E-E37B-41A6-9090-C7BF9F9D4BD7}"/>
          </ac:spMkLst>
        </pc:spChg>
      </pc:sldChg>
      <pc:sldChg chg="del">
        <pc:chgData name="伊健 杜" userId="e69aded81da48593" providerId="LiveId" clId="{7FD4D2C2-8BF2-4B05-996B-66FFABE2D5D2}" dt="2022-11-28T12:45:54.807" v="2" actId="47"/>
        <pc:sldMkLst>
          <pc:docMk/>
          <pc:sldMk cId="310664107" sldId="1606"/>
        </pc:sldMkLst>
      </pc:sldChg>
      <pc:sldChg chg="modSp add mod">
        <pc:chgData name="伊健 杜" userId="e69aded81da48593" providerId="LiveId" clId="{7FD4D2C2-8BF2-4B05-996B-66FFABE2D5D2}" dt="2022-11-28T16:58:31.837" v="4275"/>
        <pc:sldMkLst>
          <pc:docMk/>
          <pc:sldMk cId="667411741" sldId="1606"/>
        </pc:sldMkLst>
        <pc:spChg chg="mod">
          <ac:chgData name="伊健 杜" userId="e69aded81da48593" providerId="LiveId" clId="{7FD4D2C2-8BF2-4B05-996B-66FFABE2D5D2}" dt="2022-11-28T16:58:31.837" v="4275"/>
          <ac:spMkLst>
            <pc:docMk/>
            <pc:sldMk cId="667411741" sldId="1606"/>
            <ac:spMk id="4" creationId="{2CD63A4E-E37B-41A6-9090-C7BF9F9D4BD7}"/>
          </ac:spMkLst>
        </pc:spChg>
      </pc:sldChg>
      <pc:sldChg chg="del">
        <pc:chgData name="伊健 杜" userId="e69aded81da48593" providerId="LiveId" clId="{7FD4D2C2-8BF2-4B05-996B-66FFABE2D5D2}" dt="2022-11-28T12:45:54.807" v="2" actId="47"/>
        <pc:sldMkLst>
          <pc:docMk/>
          <pc:sldMk cId="387774154" sldId="1607"/>
        </pc:sldMkLst>
      </pc:sldChg>
      <pc:sldChg chg="modSp add mod ord">
        <pc:chgData name="伊健 杜" userId="e69aded81da48593" providerId="LiveId" clId="{7FD4D2C2-8BF2-4B05-996B-66FFABE2D5D2}" dt="2022-11-28T16:58:31.837" v="4275"/>
        <pc:sldMkLst>
          <pc:docMk/>
          <pc:sldMk cId="1657574386" sldId="1607"/>
        </pc:sldMkLst>
        <pc:spChg chg="mod">
          <ac:chgData name="伊健 杜" userId="e69aded81da48593" providerId="LiveId" clId="{7FD4D2C2-8BF2-4B05-996B-66FFABE2D5D2}" dt="2022-11-28T16:58:31.837" v="4275"/>
          <ac:spMkLst>
            <pc:docMk/>
            <pc:sldMk cId="1657574386" sldId="1607"/>
            <ac:spMk id="4" creationId="{2CD63A4E-E37B-41A6-9090-C7BF9F9D4BD7}"/>
          </ac:spMkLst>
        </pc:spChg>
      </pc:sldChg>
      <pc:sldChg chg="del">
        <pc:chgData name="伊健 杜" userId="e69aded81da48593" providerId="LiveId" clId="{7FD4D2C2-8BF2-4B05-996B-66FFABE2D5D2}" dt="2022-11-28T12:45:54.807" v="2" actId="47"/>
        <pc:sldMkLst>
          <pc:docMk/>
          <pc:sldMk cId="1089862687" sldId="1608"/>
        </pc:sldMkLst>
      </pc:sldChg>
      <pc:sldChg chg="modSp add mod">
        <pc:chgData name="伊健 杜" userId="e69aded81da48593" providerId="LiveId" clId="{7FD4D2C2-8BF2-4B05-996B-66FFABE2D5D2}" dt="2022-11-28T16:58:31.837" v="4275"/>
        <pc:sldMkLst>
          <pc:docMk/>
          <pc:sldMk cId="3971358104" sldId="1608"/>
        </pc:sldMkLst>
        <pc:spChg chg="mod">
          <ac:chgData name="伊健 杜" userId="e69aded81da48593" providerId="LiveId" clId="{7FD4D2C2-8BF2-4B05-996B-66FFABE2D5D2}" dt="2022-11-28T16:58:31.837" v="4275"/>
          <ac:spMkLst>
            <pc:docMk/>
            <pc:sldMk cId="3971358104" sldId="1608"/>
            <ac:spMk id="4" creationId="{2CD63A4E-E37B-41A6-9090-C7BF9F9D4BD7}"/>
          </ac:spMkLst>
        </pc:spChg>
      </pc:sldChg>
      <pc:sldChg chg="addSp delSp modSp add mod">
        <pc:chgData name="伊健 杜" userId="e69aded81da48593" providerId="LiveId" clId="{7FD4D2C2-8BF2-4B05-996B-66FFABE2D5D2}" dt="2022-11-28T16:58:31.837" v="4275"/>
        <pc:sldMkLst>
          <pc:docMk/>
          <pc:sldMk cId="449972410" sldId="1609"/>
        </pc:sldMkLst>
        <pc:spChg chg="mod">
          <ac:chgData name="伊健 杜" userId="e69aded81da48593" providerId="LiveId" clId="{7FD4D2C2-8BF2-4B05-996B-66FFABE2D5D2}" dt="2022-11-28T16:58:31.837" v="4275"/>
          <ac:spMkLst>
            <pc:docMk/>
            <pc:sldMk cId="449972410" sldId="1609"/>
            <ac:spMk id="5" creationId="{E7287B0E-EF55-E721-8EFA-9A9183C0EDF9}"/>
          </ac:spMkLst>
        </pc:spChg>
        <pc:picChg chg="del">
          <ac:chgData name="伊健 杜" userId="e69aded81da48593" providerId="LiveId" clId="{7FD4D2C2-8BF2-4B05-996B-66FFABE2D5D2}" dt="2022-11-28T15:06:32.733" v="1087" actId="478"/>
          <ac:picMkLst>
            <pc:docMk/>
            <pc:sldMk cId="449972410" sldId="1609"/>
            <ac:picMk id="1026" creationId="{1FC65220-8477-E098-6637-C5FF8A031FFA}"/>
          </ac:picMkLst>
        </pc:picChg>
        <pc:picChg chg="add mod">
          <ac:chgData name="伊健 杜" userId="e69aded81da48593" providerId="LiveId" clId="{7FD4D2C2-8BF2-4B05-996B-66FFABE2D5D2}" dt="2022-11-28T15:07:26.307" v="1211" actId="1076"/>
          <ac:picMkLst>
            <pc:docMk/>
            <pc:sldMk cId="449972410" sldId="1609"/>
            <ac:picMk id="2050" creationId="{DFEA5C71-2CB9-0A7E-3FF7-CED0D40B5056}"/>
          </ac:picMkLst>
        </pc:picChg>
      </pc:sldChg>
      <pc:sldChg chg="del">
        <pc:chgData name="伊健 杜" userId="e69aded81da48593" providerId="LiveId" clId="{7FD4D2C2-8BF2-4B05-996B-66FFABE2D5D2}" dt="2022-11-28T12:45:54.807" v="2" actId="47"/>
        <pc:sldMkLst>
          <pc:docMk/>
          <pc:sldMk cId="3515143420" sldId="1609"/>
        </pc:sldMkLst>
      </pc:sldChg>
      <pc:sldChg chg="addSp delSp modSp add mod">
        <pc:chgData name="伊健 杜" userId="e69aded81da48593" providerId="LiveId" clId="{7FD4D2C2-8BF2-4B05-996B-66FFABE2D5D2}" dt="2022-11-28T16:58:31.837" v="4275"/>
        <pc:sldMkLst>
          <pc:docMk/>
          <pc:sldMk cId="3717290062" sldId="1610"/>
        </pc:sldMkLst>
        <pc:spChg chg="mod">
          <ac:chgData name="伊健 杜" userId="e69aded81da48593" providerId="LiveId" clId="{7FD4D2C2-8BF2-4B05-996B-66FFABE2D5D2}" dt="2022-11-28T16:58:31.837" v="4275"/>
          <ac:spMkLst>
            <pc:docMk/>
            <pc:sldMk cId="3717290062" sldId="1610"/>
            <ac:spMk id="2" creationId="{10304424-DB4A-36E7-9E0D-D32A5DD0F26C}"/>
          </ac:spMkLst>
        </pc:spChg>
        <pc:spChg chg="mod">
          <ac:chgData name="伊健 杜" userId="e69aded81da48593" providerId="LiveId" clId="{7FD4D2C2-8BF2-4B05-996B-66FFABE2D5D2}" dt="2022-11-28T16:58:31.837" v="4275"/>
          <ac:spMkLst>
            <pc:docMk/>
            <pc:sldMk cId="3717290062" sldId="1610"/>
            <ac:spMk id="5" creationId="{E7287B0E-EF55-E721-8EFA-9A9183C0EDF9}"/>
          </ac:spMkLst>
        </pc:spChg>
        <pc:picChg chg="del">
          <ac:chgData name="伊健 杜" userId="e69aded81da48593" providerId="LiveId" clId="{7FD4D2C2-8BF2-4B05-996B-66FFABE2D5D2}" dt="2022-11-28T15:09:50.181" v="1423" actId="478"/>
          <ac:picMkLst>
            <pc:docMk/>
            <pc:sldMk cId="3717290062" sldId="1610"/>
            <ac:picMk id="1026" creationId="{1FC65220-8477-E098-6637-C5FF8A031FFA}"/>
          </ac:picMkLst>
        </pc:picChg>
        <pc:picChg chg="add mod">
          <ac:chgData name="伊健 杜" userId="e69aded81da48593" providerId="LiveId" clId="{7FD4D2C2-8BF2-4B05-996B-66FFABE2D5D2}" dt="2022-11-28T15:11:56.278" v="1429" actId="1076"/>
          <ac:picMkLst>
            <pc:docMk/>
            <pc:sldMk cId="3717290062" sldId="1610"/>
            <ac:picMk id="3074" creationId="{25491FFB-6B15-4E07-D95E-84DED98C79C6}"/>
          </ac:picMkLst>
        </pc:picChg>
      </pc:sldChg>
      <pc:sldChg chg="del">
        <pc:chgData name="伊健 杜" userId="e69aded81da48593" providerId="LiveId" clId="{7FD4D2C2-8BF2-4B05-996B-66FFABE2D5D2}" dt="2022-11-28T12:45:54.807" v="2" actId="47"/>
        <pc:sldMkLst>
          <pc:docMk/>
          <pc:sldMk cId="4078379201" sldId="1610"/>
        </pc:sldMkLst>
      </pc:sldChg>
      <pc:sldChg chg="del">
        <pc:chgData name="伊健 杜" userId="e69aded81da48593" providerId="LiveId" clId="{7FD4D2C2-8BF2-4B05-996B-66FFABE2D5D2}" dt="2022-11-28T12:45:54.807" v="2" actId="47"/>
        <pc:sldMkLst>
          <pc:docMk/>
          <pc:sldMk cId="791553906" sldId="1611"/>
        </pc:sldMkLst>
      </pc:sldChg>
      <pc:sldChg chg="addSp delSp modSp add mod">
        <pc:chgData name="伊健 杜" userId="e69aded81da48593" providerId="LiveId" clId="{7FD4D2C2-8BF2-4B05-996B-66FFABE2D5D2}" dt="2022-11-28T16:58:31.837" v="4275"/>
        <pc:sldMkLst>
          <pc:docMk/>
          <pc:sldMk cId="2931321024" sldId="1611"/>
        </pc:sldMkLst>
        <pc:spChg chg="mod">
          <ac:chgData name="伊健 杜" userId="e69aded81da48593" providerId="LiveId" clId="{7FD4D2C2-8BF2-4B05-996B-66FFABE2D5D2}" dt="2022-11-28T16:58:31.837" v="4275"/>
          <ac:spMkLst>
            <pc:docMk/>
            <pc:sldMk cId="2931321024" sldId="1611"/>
            <ac:spMk id="2" creationId="{10304424-DB4A-36E7-9E0D-D32A5DD0F26C}"/>
          </ac:spMkLst>
        </pc:spChg>
        <pc:spChg chg="mod">
          <ac:chgData name="伊健 杜" userId="e69aded81da48593" providerId="LiveId" clId="{7FD4D2C2-8BF2-4B05-996B-66FFABE2D5D2}" dt="2022-11-28T16:58:31.837" v="4275"/>
          <ac:spMkLst>
            <pc:docMk/>
            <pc:sldMk cId="2931321024" sldId="1611"/>
            <ac:spMk id="5" creationId="{E7287B0E-EF55-E721-8EFA-9A9183C0EDF9}"/>
          </ac:spMkLst>
        </pc:spChg>
        <pc:picChg chg="del">
          <ac:chgData name="伊健 杜" userId="e69aded81da48593" providerId="LiveId" clId="{7FD4D2C2-8BF2-4B05-996B-66FFABE2D5D2}" dt="2022-11-28T15:21:43.536" v="1549" actId="478"/>
          <ac:picMkLst>
            <pc:docMk/>
            <pc:sldMk cId="2931321024" sldId="1611"/>
            <ac:picMk id="3074" creationId="{25491FFB-6B15-4E07-D95E-84DED98C79C6}"/>
          </ac:picMkLst>
        </pc:picChg>
        <pc:picChg chg="add mod">
          <ac:chgData name="伊健 杜" userId="e69aded81da48593" providerId="LiveId" clId="{7FD4D2C2-8BF2-4B05-996B-66FFABE2D5D2}" dt="2022-11-28T15:23:21.930" v="1554" actId="1076"/>
          <ac:picMkLst>
            <pc:docMk/>
            <pc:sldMk cId="2931321024" sldId="1611"/>
            <ac:picMk id="4098" creationId="{B5DEA1A3-4BCC-3865-3525-0E87283ED088}"/>
          </ac:picMkLst>
        </pc:picChg>
      </pc:sldChg>
      <pc:sldChg chg="addSp delSp modSp add mod">
        <pc:chgData name="伊健 杜" userId="e69aded81da48593" providerId="LiveId" clId="{7FD4D2C2-8BF2-4B05-996B-66FFABE2D5D2}" dt="2022-11-28T16:58:31.837" v="4275"/>
        <pc:sldMkLst>
          <pc:docMk/>
          <pc:sldMk cId="607577743" sldId="1612"/>
        </pc:sldMkLst>
        <pc:spChg chg="mod">
          <ac:chgData name="伊健 杜" userId="e69aded81da48593" providerId="LiveId" clId="{7FD4D2C2-8BF2-4B05-996B-66FFABE2D5D2}" dt="2022-11-28T16:58:31.837" v="4275"/>
          <ac:spMkLst>
            <pc:docMk/>
            <pc:sldMk cId="607577743" sldId="1612"/>
            <ac:spMk id="2" creationId="{10304424-DB4A-36E7-9E0D-D32A5DD0F26C}"/>
          </ac:spMkLst>
        </pc:spChg>
        <pc:spChg chg="mod">
          <ac:chgData name="伊健 杜" userId="e69aded81da48593" providerId="LiveId" clId="{7FD4D2C2-8BF2-4B05-996B-66FFABE2D5D2}" dt="2022-11-28T16:58:31.837" v="4275"/>
          <ac:spMkLst>
            <pc:docMk/>
            <pc:sldMk cId="607577743" sldId="1612"/>
            <ac:spMk id="5" creationId="{E7287B0E-EF55-E721-8EFA-9A9183C0EDF9}"/>
          </ac:spMkLst>
        </pc:spChg>
        <pc:picChg chg="add mod">
          <ac:chgData name="伊健 杜" userId="e69aded81da48593" providerId="LiveId" clId="{7FD4D2C2-8BF2-4B05-996B-66FFABE2D5D2}" dt="2022-11-28T15:34:05.654" v="1793" actId="1076"/>
          <ac:picMkLst>
            <pc:docMk/>
            <pc:sldMk cId="607577743" sldId="1612"/>
            <ac:picMk id="7" creationId="{E0D1FC10-C850-6797-1C78-BF1BB77021BF}"/>
          </ac:picMkLst>
        </pc:picChg>
        <pc:picChg chg="del">
          <ac:chgData name="伊健 杜" userId="e69aded81da48593" providerId="LiveId" clId="{7FD4D2C2-8BF2-4B05-996B-66FFABE2D5D2}" dt="2022-11-28T15:30:48.543" v="1790" actId="478"/>
          <ac:picMkLst>
            <pc:docMk/>
            <pc:sldMk cId="607577743" sldId="1612"/>
            <ac:picMk id="3074" creationId="{25491FFB-6B15-4E07-D95E-84DED98C79C6}"/>
          </ac:picMkLst>
        </pc:picChg>
      </pc:sldChg>
      <pc:sldChg chg="del">
        <pc:chgData name="伊健 杜" userId="e69aded81da48593" providerId="LiveId" clId="{7FD4D2C2-8BF2-4B05-996B-66FFABE2D5D2}" dt="2022-11-28T12:45:54.807" v="2" actId="47"/>
        <pc:sldMkLst>
          <pc:docMk/>
          <pc:sldMk cId="1405154617" sldId="1612"/>
        </pc:sldMkLst>
      </pc:sldChg>
      <pc:sldChg chg="addSp delSp modSp add mod">
        <pc:chgData name="伊健 杜" userId="e69aded81da48593" providerId="LiveId" clId="{7FD4D2C2-8BF2-4B05-996B-66FFABE2D5D2}" dt="2022-11-28T16:58:31.837" v="4275"/>
        <pc:sldMkLst>
          <pc:docMk/>
          <pc:sldMk cId="529186279" sldId="1613"/>
        </pc:sldMkLst>
        <pc:spChg chg="mod">
          <ac:chgData name="伊健 杜" userId="e69aded81da48593" providerId="LiveId" clId="{7FD4D2C2-8BF2-4B05-996B-66FFABE2D5D2}" dt="2022-11-28T16:58:31.837" v="4275"/>
          <ac:spMkLst>
            <pc:docMk/>
            <pc:sldMk cId="529186279" sldId="1613"/>
            <ac:spMk id="2" creationId="{10304424-DB4A-36E7-9E0D-D32A5DD0F26C}"/>
          </ac:spMkLst>
        </pc:spChg>
        <pc:spChg chg="mod">
          <ac:chgData name="伊健 杜" userId="e69aded81da48593" providerId="LiveId" clId="{7FD4D2C2-8BF2-4B05-996B-66FFABE2D5D2}" dt="2022-11-28T16:58:31.837" v="4275"/>
          <ac:spMkLst>
            <pc:docMk/>
            <pc:sldMk cId="529186279" sldId="1613"/>
            <ac:spMk id="5" creationId="{E7287B0E-EF55-E721-8EFA-9A9183C0EDF9}"/>
          </ac:spMkLst>
        </pc:spChg>
        <pc:picChg chg="del">
          <ac:chgData name="伊健 杜" userId="e69aded81da48593" providerId="LiveId" clId="{7FD4D2C2-8BF2-4B05-996B-66FFABE2D5D2}" dt="2022-11-28T15:35:45.750" v="1879" actId="478"/>
          <ac:picMkLst>
            <pc:docMk/>
            <pc:sldMk cId="529186279" sldId="1613"/>
            <ac:picMk id="7" creationId="{E0D1FC10-C850-6797-1C78-BF1BB77021BF}"/>
          </ac:picMkLst>
        </pc:picChg>
        <pc:picChg chg="add mod">
          <ac:chgData name="伊健 杜" userId="e69aded81da48593" providerId="LiveId" clId="{7FD4D2C2-8BF2-4B05-996B-66FFABE2D5D2}" dt="2022-11-28T15:36:10.657" v="1883" actId="1076"/>
          <ac:picMkLst>
            <pc:docMk/>
            <pc:sldMk cId="529186279" sldId="1613"/>
            <ac:picMk id="5122" creationId="{961E013D-D2E3-542E-6548-201A9F187010}"/>
          </ac:picMkLst>
        </pc:picChg>
      </pc:sldChg>
      <pc:sldChg chg="del">
        <pc:chgData name="伊健 杜" userId="e69aded81da48593" providerId="LiveId" clId="{7FD4D2C2-8BF2-4B05-996B-66FFABE2D5D2}" dt="2022-11-28T12:45:54.807" v="2" actId="47"/>
        <pc:sldMkLst>
          <pc:docMk/>
          <pc:sldMk cId="2153796247" sldId="1613"/>
        </pc:sldMkLst>
      </pc:sldChg>
      <pc:sldChg chg="addSp delSp modSp add mod">
        <pc:chgData name="伊健 杜" userId="e69aded81da48593" providerId="LiveId" clId="{7FD4D2C2-8BF2-4B05-996B-66FFABE2D5D2}" dt="2022-11-28T16:58:31.837" v="4275"/>
        <pc:sldMkLst>
          <pc:docMk/>
          <pc:sldMk cId="2846593988" sldId="1614"/>
        </pc:sldMkLst>
        <pc:spChg chg="mod">
          <ac:chgData name="伊健 杜" userId="e69aded81da48593" providerId="LiveId" clId="{7FD4D2C2-8BF2-4B05-996B-66FFABE2D5D2}" dt="2022-11-28T15:36:28.442" v="1894"/>
          <ac:spMkLst>
            <pc:docMk/>
            <pc:sldMk cId="2846593988" sldId="1614"/>
            <ac:spMk id="2" creationId="{10304424-DB4A-36E7-9E0D-D32A5DD0F26C}"/>
          </ac:spMkLst>
        </pc:spChg>
        <pc:spChg chg="mod">
          <ac:chgData name="伊健 杜" userId="e69aded81da48593" providerId="LiveId" clId="{7FD4D2C2-8BF2-4B05-996B-66FFABE2D5D2}" dt="2022-11-28T16:58:31.837" v="4275"/>
          <ac:spMkLst>
            <pc:docMk/>
            <pc:sldMk cId="2846593988" sldId="1614"/>
            <ac:spMk id="5" creationId="{E7287B0E-EF55-E721-8EFA-9A9183C0EDF9}"/>
          </ac:spMkLst>
        </pc:spChg>
        <pc:picChg chg="del">
          <ac:chgData name="伊健 杜" userId="e69aded81da48593" providerId="LiveId" clId="{7FD4D2C2-8BF2-4B05-996B-66FFABE2D5D2}" dt="2022-11-28T15:51:14.668" v="1900" actId="478"/>
          <ac:picMkLst>
            <pc:docMk/>
            <pc:sldMk cId="2846593988" sldId="1614"/>
            <ac:picMk id="7" creationId="{E0D1FC10-C850-6797-1C78-BF1BB77021BF}"/>
          </ac:picMkLst>
        </pc:picChg>
        <pc:picChg chg="add mod">
          <ac:chgData name="伊健 杜" userId="e69aded81da48593" providerId="LiveId" clId="{7FD4D2C2-8BF2-4B05-996B-66FFABE2D5D2}" dt="2022-11-28T16:01:56.215" v="2039" actId="1076"/>
          <ac:picMkLst>
            <pc:docMk/>
            <pc:sldMk cId="2846593988" sldId="1614"/>
            <ac:picMk id="1026" creationId="{170D7BA2-6331-31D0-471F-D906EB6F4CA4}"/>
          </ac:picMkLst>
        </pc:picChg>
      </pc:sldChg>
      <pc:sldChg chg="del">
        <pc:chgData name="伊健 杜" userId="e69aded81da48593" providerId="LiveId" clId="{7FD4D2C2-8BF2-4B05-996B-66FFABE2D5D2}" dt="2022-11-28T12:45:54.807" v="2" actId="47"/>
        <pc:sldMkLst>
          <pc:docMk/>
          <pc:sldMk cId="3129293732" sldId="1614"/>
        </pc:sldMkLst>
      </pc:sldChg>
      <pc:sldChg chg="addSp delSp modSp add mod">
        <pc:chgData name="伊健 杜" userId="e69aded81da48593" providerId="LiveId" clId="{7FD4D2C2-8BF2-4B05-996B-66FFABE2D5D2}" dt="2022-11-28T16:58:31.837" v="4275"/>
        <pc:sldMkLst>
          <pc:docMk/>
          <pc:sldMk cId="675020537" sldId="1615"/>
        </pc:sldMkLst>
        <pc:spChg chg="mod">
          <ac:chgData name="伊健 杜" userId="e69aded81da48593" providerId="LiveId" clId="{7FD4D2C2-8BF2-4B05-996B-66FFABE2D5D2}" dt="2022-11-28T16:18:34.635" v="2271" actId="1076"/>
          <ac:spMkLst>
            <pc:docMk/>
            <pc:sldMk cId="675020537" sldId="1615"/>
            <ac:spMk id="2" creationId="{10304424-DB4A-36E7-9E0D-D32A5DD0F26C}"/>
          </ac:spMkLst>
        </pc:spChg>
        <pc:spChg chg="mod">
          <ac:chgData name="伊健 杜" userId="e69aded81da48593" providerId="LiveId" clId="{7FD4D2C2-8BF2-4B05-996B-66FFABE2D5D2}" dt="2022-11-28T16:58:31.837" v="4275"/>
          <ac:spMkLst>
            <pc:docMk/>
            <pc:sldMk cId="675020537" sldId="1615"/>
            <ac:spMk id="5" creationId="{E7287B0E-EF55-E721-8EFA-9A9183C0EDF9}"/>
          </ac:spMkLst>
        </pc:spChg>
        <pc:picChg chg="del">
          <ac:chgData name="伊健 杜" userId="e69aded81da48593" providerId="LiveId" clId="{7FD4D2C2-8BF2-4B05-996B-66FFABE2D5D2}" dt="2022-11-28T16:17:32.730" v="2262" actId="478"/>
          <ac:picMkLst>
            <pc:docMk/>
            <pc:sldMk cId="675020537" sldId="1615"/>
            <ac:picMk id="1026" creationId="{170D7BA2-6331-31D0-471F-D906EB6F4CA4}"/>
          </ac:picMkLst>
        </pc:picChg>
        <pc:picChg chg="add mod">
          <ac:chgData name="伊健 杜" userId="e69aded81da48593" providerId="LiveId" clId="{7FD4D2C2-8BF2-4B05-996B-66FFABE2D5D2}" dt="2022-11-28T16:18:22.194" v="2265" actId="1076"/>
          <ac:picMkLst>
            <pc:docMk/>
            <pc:sldMk cId="675020537" sldId="1615"/>
            <ac:picMk id="2050" creationId="{8AA3EF42-0FB2-80DE-0851-9C9C4561DCF1}"/>
          </ac:picMkLst>
        </pc:picChg>
      </pc:sldChg>
      <pc:sldChg chg="del">
        <pc:chgData name="伊健 杜" userId="e69aded81da48593" providerId="LiveId" clId="{7FD4D2C2-8BF2-4B05-996B-66FFABE2D5D2}" dt="2022-11-28T12:45:54.807" v="2" actId="47"/>
        <pc:sldMkLst>
          <pc:docMk/>
          <pc:sldMk cId="861180618" sldId="1615"/>
        </pc:sldMkLst>
      </pc:sldChg>
      <pc:sldChg chg="del">
        <pc:chgData name="伊健 杜" userId="e69aded81da48593" providerId="LiveId" clId="{7FD4D2C2-8BF2-4B05-996B-66FFABE2D5D2}" dt="2022-11-28T12:45:54.807" v="2" actId="47"/>
        <pc:sldMkLst>
          <pc:docMk/>
          <pc:sldMk cId="1214066798" sldId="1616"/>
        </pc:sldMkLst>
      </pc:sldChg>
      <pc:sldChg chg="modSp add mod">
        <pc:chgData name="伊健 杜" userId="e69aded81da48593" providerId="LiveId" clId="{7FD4D2C2-8BF2-4B05-996B-66FFABE2D5D2}" dt="2022-11-28T16:58:31.837" v="4275"/>
        <pc:sldMkLst>
          <pc:docMk/>
          <pc:sldMk cId="2205894479" sldId="1616"/>
        </pc:sldMkLst>
        <pc:spChg chg="mod">
          <ac:chgData name="伊健 杜" userId="e69aded81da48593" providerId="LiveId" clId="{7FD4D2C2-8BF2-4B05-996B-66FFABE2D5D2}" dt="2022-11-28T16:23:50.997" v="2444"/>
          <ac:spMkLst>
            <pc:docMk/>
            <pc:sldMk cId="2205894479" sldId="1616"/>
            <ac:spMk id="2" creationId="{10304424-DB4A-36E7-9E0D-D32A5DD0F26C}"/>
          </ac:spMkLst>
        </pc:spChg>
        <pc:spChg chg="mod">
          <ac:chgData name="伊健 杜" userId="e69aded81da48593" providerId="LiveId" clId="{7FD4D2C2-8BF2-4B05-996B-66FFABE2D5D2}" dt="2022-11-28T16:58:31.837" v="4275"/>
          <ac:spMkLst>
            <pc:docMk/>
            <pc:sldMk cId="2205894479" sldId="1616"/>
            <ac:spMk id="5" creationId="{E7287B0E-EF55-E721-8EFA-9A9183C0EDF9}"/>
          </ac:spMkLst>
        </pc:spChg>
      </pc:sldChg>
      <pc:sldChg chg="del">
        <pc:chgData name="伊健 杜" userId="e69aded81da48593" providerId="LiveId" clId="{7FD4D2C2-8BF2-4B05-996B-66FFABE2D5D2}" dt="2022-11-28T12:45:54.807" v="2" actId="47"/>
        <pc:sldMkLst>
          <pc:docMk/>
          <pc:sldMk cId="1839671775" sldId="1617"/>
        </pc:sldMkLst>
      </pc:sldChg>
      <pc:sldChg chg="addSp delSp modSp add mod">
        <pc:chgData name="伊健 杜" userId="e69aded81da48593" providerId="LiveId" clId="{7FD4D2C2-8BF2-4B05-996B-66FFABE2D5D2}" dt="2022-11-28T16:58:31.837" v="4275"/>
        <pc:sldMkLst>
          <pc:docMk/>
          <pc:sldMk cId="3983972356" sldId="1617"/>
        </pc:sldMkLst>
        <pc:spChg chg="mod">
          <ac:chgData name="伊健 杜" userId="e69aded81da48593" providerId="LiveId" clId="{7FD4D2C2-8BF2-4B05-996B-66FFABE2D5D2}" dt="2022-11-28T16:23:56.216" v="2445" actId="20577"/>
          <ac:spMkLst>
            <pc:docMk/>
            <pc:sldMk cId="3983972356" sldId="1617"/>
            <ac:spMk id="2" creationId="{10304424-DB4A-36E7-9E0D-D32A5DD0F26C}"/>
          </ac:spMkLst>
        </pc:spChg>
        <pc:spChg chg="mod">
          <ac:chgData name="伊健 杜" userId="e69aded81da48593" providerId="LiveId" clId="{7FD4D2C2-8BF2-4B05-996B-66FFABE2D5D2}" dt="2022-11-28T16:58:31.837" v="4275"/>
          <ac:spMkLst>
            <pc:docMk/>
            <pc:sldMk cId="3983972356" sldId="1617"/>
            <ac:spMk id="5" creationId="{E7287B0E-EF55-E721-8EFA-9A9183C0EDF9}"/>
          </ac:spMkLst>
        </pc:spChg>
        <pc:picChg chg="del">
          <ac:chgData name="伊健 杜" userId="e69aded81da48593" providerId="LiveId" clId="{7FD4D2C2-8BF2-4B05-996B-66FFABE2D5D2}" dt="2022-11-28T16:24:24.521" v="2557" actId="478"/>
          <ac:picMkLst>
            <pc:docMk/>
            <pc:sldMk cId="3983972356" sldId="1617"/>
            <ac:picMk id="1026" creationId="{170D7BA2-6331-31D0-471F-D906EB6F4CA4}"/>
          </ac:picMkLst>
        </pc:picChg>
        <pc:picChg chg="add mod">
          <ac:chgData name="伊健 杜" userId="e69aded81da48593" providerId="LiveId" clId="{7FD4D2C2-8BF2-4B05-996B-66FFABE2D5D2}" dt="2022-11-28T16:24:47.167" v="2560" actId="1076"/>
          <ac:picMkLst>
            <pc:docMk/>
            <pc:sldMk cId="3983972356" sldId="1617"/>
            <ac:picMk id="3074" creationId="{59EFC03A-1CDD-1271-C6FA-69B042E381BF}"/>
          </ac:picMkLst>
        </pc:picChg>
      </pc:sldChg>
      <pc:sldChg chg="modSp add mod">
        <pc:chgData name="伊健 杜" userId="e69aded81da48593" providerId="LiveId" clId="{7FD4D2C2-8BF2-4B05-996B-66FFABE2D5D2}" dt="2022-11-28T16:58:31.837" v="4275"/>
        <pc:sldMkLst>
          <pc:docMk/>
          <pc:sldMk cId="391853809" sldId="1618"/>
        </pc:sldMkLst>
        <pc:spChg chg="mod">
          <ac:chgData name="伊健 杜" userId="e69aded81da48593" providerId="LiveId" clId="{7FD4D2C2-8BF2-4B05-996B-66FFABE2D5D2}" dt="2022-11-28T16:58:31.837" v="4275"/>
          <ac:spMkLst>
            <pc:docMk/>
            <pc:sldMk cId="391853809" sldId="1618"/>
            <ac:spMk id="4" creationId="{2CD63A4E-E37B-41A6-9090-C7BF9F9D4BD7}"/>
          </ac:spMkLst>
        </pc:spChg>
      </pc:sldChg>
      <pc:sldChg chg="del">
        <pc:chgData name="伊健 杜" userId="e69aded81da48593" providerId="LiveId" clId="{7FD4D2C2-8BF2-4B05-996B-66FFABE2D5D2}" dt="2022-11-28T12:45:54.807" v="2" actId="47"/>
        <pc:sldMkLst>
          <pc:docMk/>
          <pc:sldMk cId="2628871946" sldId="1618"/>
        </pc:sldMkLst>
      </pc:sldChg>
      <pc:sldChg chg="addSp delSp modSp add mod">
        <pc:chgData name="伊健 杜" userId="e69aded81da48593" providerId="LiveId" clId="{7FD4D2C2-8BF2-4B05-996B-66FFABE2D5D2}" dt="2022-11-28T16:58:31.837" v="4275"/>
        <pc:sldMkLst>
          <pc:docMk/>
          <pc:sldMk cId="190600965" sldId="1619"/>
        </pc:sldMkLst>
        <pc:spChg chg="mod">
          <ac:chgData name="伊健 杜" userId="e69aded81da48593" providerId="LiveId" clId="{7FD4D2C2-8BF2-4B05-996B-66FFABE2D5D2}" dt="2022-11-28T16:36:45.584" v="2803" actId="1076"/>
          <ac:spMkLst>
            <pc:docMk/>
            <pc:sldMk cId="190600965" sldId="1619"/>
            <ac:spMk id="2" creationId="{1302A11A-625D-774F-23B3-739301B530C3}"/>
          </ac:spMkLst>
        </pc:spChg>
        <pc:spChg chg="mod">
          <ac:chgData name="伊健 杜" userId="e69aded81da48593" providerId="LiveId" clId="{7FD4D2C2-8BF2-4B05-996B-66FFABE2D5D2}" dt="2022-11-28T16:58:31.837" v="4275"/>
          <ac:spMkLst>
            <pc:docMk/>
            <pc:sldMk cId="190600965" sldId="1619"/>
            <ac:spMk id="3" creationId="{ABC6FAE7-B0DC-C53F-ABA7-511046C801BC}"/>
          </ac:spMkLst>
        </pc:spChg>
        <pc:picChg chg="del">
          <ac:chgData name="伊健 杜" userId="e69aded81da48593" providerId="LiveId" clId="{7FD4D2C2-8BF2-4B05-996B-66FFABE2D5D2}" dt="2022-11-28T16:37:47.550" v="2923" actId="478"/>
          <ac:picMkLst>
            <pc:docMk/>
            <pc:sldMk cId="190600965" sldId="1619"/>
            <ac:picMk id="5" creationId="{2B152779-5F2B-836C-E225-137A71A09570}"/>
          </ac:picMkLst>
        </pc:picChg>
        <pc:picChg chg="add mod">
          <ac:chgData name="伊健 杜" userId="e69aded81da48593" providerId="LiveId" clId="{7FD4D2C2-8BF2-4B05-996B-66FFABE2D5D2}" dt="2022-11-28T16:39:12.021" v="2928" actId="1076"/>
          <ac:picMkLst>
            <pc:docMk/>
            <pc:sldMk cId="190600965" sldId="1619"/>
            <ac:picMk id="5122" creationId="{D7CA56EC-055E-5A34-8660-A8D7F0F8F4AB}"/>
          </ac:picMkLst>
        </pc:picChg>
      </pc:sldChg>
      <pc:sldChg chg="del">
        <pc:chgData name="伊健 杜" userId="e69aded81da48593" providerId="LiveId" clId="{7FD4D2C2-8BF2-4B05-996B-66FFABE2D5D2}" dt="2022-11-28T12:45:54.807" v="2" actId="47"/>
        <pc:sldMkLst>
          <pc:docMk/>
          <pc:sldMk cId="3869048952" sldId="1619"/>
        </pc:sldMkLst>
      </pc:sldChg>
      <pc:sldChg chg="addSp delSp modSp add mod">
        <pc:chgData name="伊健 杜" userId="e69aded81da48593" providerId="LiveId" clId="{7FD4D2C2-8BF2-4B05-996B-66FFABE2D5D2}" dt="2022-11-28T16:58:31.837" v="4275"/>
        <pc:sldMkLst>
          <pc:docMk/>
          <pc:sldMk cId="481726572" sldId="1620"/>
        </pc:sldMkLst>
        <pc:spChg chg="mod">
          <ac:chgData name="伊健 杜" userId="e69aded81da48593" providerId="LiveId" clId="{7FD4D2C2-8BF2-4B05-996B-66FFABE2D5D2}" dt="2022-11-28T16:58:31.837" v="4275"/>
          <ac:spMkLst>
            <pc:docMk/>
            <pc:sldMk cId="481726572" sldId="1620"/>
            <ac:spMk id="3" creationId="{ABC6FAE7-B0DC-C53F-ABA7-511046C801BC}"/>
          </ac:spMkLst>
        </pc:spChg>
        <pc:picChg chg="del">
          <ac:chgData name="伊健 杜" userId="e69aded81da48593" providerId="LiveId" clId="{7FD4D2C2-8BF2-4B05-996B-66FFABE2D5D2}" dt="2022-11-28T16:39:42.494" v="2930" actId="478"/>
          <ac:picMkLst>
            <pc:docMk/>
            <pc:sldMk cId="481726572" sldId="1620"/>
            <ac:picMk id="5122" creationId="{D7CA56EC-055E-5A34-8660-A8D7F0F8F4AB}"/>
          </ac:picMkLst>
        </pc:picChg>
        <pc:picChg chg="add mod">
          <ac:chgData name="伊健 杜" userId="e69aded81da48593" providerId="LiveId" clId="{7FD4D2C2-8BF2-4B05-996B-66FFABE2D5D2}" dt="2022-11-28T16:40:47.998" v="2992" actId="1076"/>
          <ac:picMkLst>
            <pc:docMk/>
            <pc:sldMk cId="481726572" sldId="1620"/>
            <ac:picMk id="6146" creationId="{F07731BD-EFBC-24FB-CA1C-E70F7FFE797F}"/>
          </ac:picMkLst>
        </pc:picChg>
      </pc:sldChg>
      <pc:sldChg chg="del">
        <pc:chgData name="伊健 杜" userId="e69aded81da48593" providerId="LiveId" clId="{7FD4D2C2-8BF2-4B05-996B-66FFABE2D5D2}" dt="2022-11-28T12:45:54.807" v="2" actId="47"/>
        <pc:sldMkLst>
          <pc:docMk/>
          <pc:sldMk cId="2182445416" sldId="1620"/>
        </pc:sldMkLst>
      </pc:sldChg>
      <pc:sldChg chg="del">
        <pc:chgData name="伊健 杜" userId="e69aded81da48593" providerId="LiveId" clId="{7FD4D2C2-8BF2-4B05-996B-66FFABE2D5D2}" dt="2022-11-28T12:45:54.807" v="2" actId="47"/>
        <pc:sldMkLst>
          <pc:docMk/>
          <pc:sldMk cId="186893798" sldId="1621"/>
        </pc:sldMkLst>
      </pc:sldChg>
      <pc:sldChg chg="addSp delSp modSp add mod">
        <pc:chgData name="伊健 杜" userId="e69aded81da48593" providerId="LiveId" clId="{7FD4D2C2-8BF2-4B05-996B-66FFABE2D5D2}" dt="2022-11-28T16:58:31.837" v="4275"/>
        <pc:sldMkLst>
          <pc:docMk/>
          <pc:sldMk cId="3826901565" sldId="1621"/>
        </pc:sldMkLst>
        <pc:spChg chg="mod">
          <ac:chgData name="伊健 杜" userId="e69aded81da48593" providerId="LiveId" clId="{7FD4D2C2-8BF2-4B05-996B-66FFABE2D5D2}" dt="2022-11-28T16:58:31.837" v="4275"/>
          <ac:spMkLst>
            <pc:docMk/>
            <pc:sldMk cId="3826901565" sldId="1621"/>
            <ac:spMk id="3" creationId="{ABC6FAE7-B0DC-C53F-ABA7-511046C801BC}"/>
          </ac:spMkLst>
        </pc:spChg>
        <pc:picChg chg="del">
          <ac:chgData name="伊健 杜" userId="e69aded81da48593" providerId="LiveId" clId="{7FD4D2C2-8BF2-4B05-996B-66FFABE2D5D2}" dt="2022-11-28T16:42:44.447" v="3168" actId="478"/>
          <ac:picMkLst>
            <pc:docMk/>
            <pc:sldMk cId="3826901565" sldId="1621"/>
            <ac:picMk id="6146" creationId="{F07731BD-EFBC-24FB-CA1C-E70F7FFE797F}"/>
          </ac:picMkLst>
        </pc:picChg>
        <pc:picChg chg="add mod">
          <ac:chgData name="伊健 杜" userId="e69aded81da48593" providerId="LiveId" clId="{7FD4D2C2-8BF2-4B05-996B-66FFABE2D5D2}" dt="2022-11-28T16:43:11.107" v="3171" actId="1076"/>
          <ac:picMkLst>
            <pc:docMk/>
            <pc:sldMk cId="3826901565" sldId="1621"/>
            <ac:picMk id="7170" creationId="{BDFC1245-3AC8-E614-4597-2B34F4BEA0F9}"/>
          </ac:picMkLst>
        </pc:picChg>
      </pc:sldChg>
      <pc:sldChg chg="del">
        <pc:chgData name="伊健 杜" userId="e69aded81da48593" providerId="LiveId" clId="{7FD4D2C2-8BF2-4B05-996B-66FFABE2D5D2}" dt="2022-11-28T12:45:54.807" v="2" actId="47"/>
        <pc:sldMkLst>
          <pc:docMk/>
          <pc:sldMk cId="2140084177" sldId="1622"/>
        </pc:sldMkLst>
      </pc:sldChg>
      <pc:sldChg chg="modSp add mod">
        <pc:chgData name="伊健 杜" userId="e69aded81da48593" providerId="LiveId" clId="{7FD4D2C2-8BF2-4B05-996B-66FFABE2D5D2}" dt="2022-11-28T16:58:31.837" v="4275"/>
        <pc:sldMkLst>
          <pc:docMk/>
          <pc:sldMk cId="2614497261" sldId="1622"/>
        </pc:sldMkLst>
        <pc:spChg chg="mod">
          <ac:chgData name="伊健 杜" userId="e69aded81da48593" providerId="LiveId" clId="{7FD4D2C2-8BF2-4B05-996B-66FFABE2D5D2}" dt="2022-11-28T16:58:31.837" v="4275"/>
          <ac:spMkLst>
            <pc:docMk/>
            <pc:sldMk cId="2614497261" sldId="1622"/>
            <ac:spMk id="4" creationId="{2CD63A4E-E37B-41A6-9090-C7BF9F9D4BD7}"/>
          </ac:spMkLst>
        </pc:spChg>
      </pc:sldChg>
      <pc:sldChg chg="modSp add">
        <pc:chgData name="伊健 杜" userId="e69aded81da48593" providerId="LiveId" clId="{7FD4D2C2-8BF2-4B05-996B-66FFABE2D5D2}" dt="2022-11-28T16:58:31.837" v="4275"/>
        <pc:sldMkLst>
          <pc:docMk/>
          <pc:sldMk cId="1281792768" sldId="1623"/>
        </pc:sldMkLst>
        <pc:spChg chg="mod">
          <ac:chgData name="伊健 杜" userId="e69aded81da48593" providerId="LiveId" clId="{7FD4D2C2-8BF2-4B05-996B-66FFABE2D5D2}" dt="2022-11-28T16:58:31.837" v="4275"/>
          <ac:spMkLst>
            <pc:docMk/>
            <pc:sldMk cId="1281792768" sldId="1623"/>
            <ac:spMk id="4" creationId="{2CD63A4E-E37B-41A6-9090-C7BF9F9D4BD7}"/>
          </ac:spMkLst>
        </pc:spChg>
      </pc:sldChg>
      <pc:sldChg chg="del">
        <pc:chgData name="伊健 杜" userId="e69aded81da48593" providerId="LiveId" clId="{7FD4D2C2-8BF2-4B05-996B-66FFABE2D5D2}" dt="2022-11-28T12:45:54.807" v="2" actId="47"/>
        <pc:sldMkLst>
          <pc:docMk/>
          <pc:sldMk cId="1754243108" sldId="1623"/>
        </pc:sldMkLst>
      </pc:sldChg>
      <pc:sldChg chg="del">
        <pc:chgData name="伊健 杜" userId="e69aded81da48593" providerId="LiveId" clId="{7FD4D2C2-8BF2-4B05-996B-66FFABE2D5D2}" dt="2022-11-28T12:45:54.807" v="2" actId="47"/>
        <pc:sldMkLst>
          <pc:docMk/>
          <pc:sldMk cId="602145943" sldId="1624"/>
        </pc:sldMkLst>
      </pc:sldChg>
      <pc:sldChg chg="addSp delSp modSp add mod">
        <pc:chgData name="伊健 杜" userId="e69aded81da48593" providerId="LiveId" clId="{7FD4D2C2-8BF2-4B05-996B-66FFABE2D5D2}" dt="2022-11-28T16:58:31.837" v="4275"/>
        <pc:sldMkLst>
          <pc:docMk/>
          <pc:sldMk cId="1756068761" sldId="1624"/>
        </pc:sldMkLst>
        <pc:spChg chg="mod">
          <ac:chgData name="伊健 杜" userId="e69aded81da48593" providerId="LiveId" clId="{7FD4D2C2-8BF2-4B05-996B-66FFABE2D5D2}" dt="2022-11-28T16:46:35.771" v="3444"/>
          <ac:spMkLst>
            <pc:docMk/>
            <pc:sldMk cId="1756068761" sldId="1624"/>
            <ac:spMk id="2" creationId="{10304424-DB4A-36E7-9E0D-D32A5DD0F26C}"/>
          </ac:spMkLst>
        </pc:spChg>
        <pc:spChg chg="del">
          <ac:chgData name="伊健 杜" userId="e69aded81da48593" providerId="LiveId" clId="{7FD4D2C2-8BF2-4B05-996B-66FFABE2D5D2}" dt="2022-11-28T16:48:00.606" v="3566" actId="478"/>
          <ac:spMkLst>
            <pc:docMk/>
            <pc:sldMk cId="1756068761" sldId="1624"/>
            <ac:spMk id="3" creationId="{70799EE4-58B0-827D-B035-2CD34B4D804F}"/>
          </ac:spMkLst>
        </pc:spChg>
        <pc:spChg chg="add del mod">
          <ac:chgData name="伊健 杜" userId="e69aded81da48593" providerId="LiveId" clId="{7FD4D2C2-8BF2-4B05-996B-66FFABE2D5D2}" dt="2022-11-28T16:48:00.606" v="3566" actId="478"/>
          <ac:spMkLst>
            <pc:docMk/>
            <pc:sldMk cId="1756068761" sldId="1624"/>
            <ac:spMk id="4" creationId="{FC3D4662-032F-296C-8B80-D306AECB7764}"/>
          </ac:spMkLst>
        </pc:spChg>
        <pc:spChg chg="mod">
          <ac:chgData name="伊健 杜" userId="e69aded81da48593" providerId="LiveId" clId="{7FD4D2C2-8BF2-4B05-996B-66FFABE2D5D2}" dt="2022-11-28T16:58:31.837" v="4275"/>
          <ac:spMkLst>
            <pc:docMk/>
            <pc:sldMk cId="1756068761" sldId="1624"/>
            <ac:spMk id="5" creationId="{E7287B0E-EF55-E721-8EFA-9A9183C0EDF9}"/>
          </ac:spMkLst>
        </pc:spChg>
        <pc:spChg chg="del">
          <ac:chgData name="伊健 杜" userId="e69aded81da48593" providerId="LiveId" clId="{7FD4D2C2-8BF2-4B05-996B-66FFABE2D5D2}" dt="2022-11-28T16:47:57.907" v="3565" actId="478"/>
          <ac:spMkLst>
            <pc:docMk/>
            <pc:sldMk cId="1756068761" sldId="1624"/>
            <ac:spMk id="6" creationId="{1269487F-8E05-774A-70D0-373A4FF150A1}"/>
          </ac:spMkLst>
        </pc:spChg>
        <pc:picChg chg="add mod">
          <ac:chgData name="伊健 杜" userId="e69aded81da48593" providerId="LiveId" clId="{7FD4D2C2-8BF2-4B05-996B-66FFABE2D5D2}" dt="2022-11-28T16:48:35.448" v="3571" actId="1076"/>
          <ac:picMkLst>
            <pc:docMk/>
            <pc:sldMk cId="1756068761" sldId="1624"/>
            <ac:picMk id="8" creationId="{3629546C-E0DC-878F-997C-2A664B6CFCBB}"/>
          </ac:picMkLst>
        </pc:picChg>
        <pc:picChg chg="del">
          <ac:chgData name="伊健 杜" userId="e69aded81da48593" providerId="LiveId" clId="{7FD4D2C2-8BF2-4B05-996B-66FFABE2D5D2}" dt="2022-11-28T16:47:06.853" v="3563" actId="478"/>
          <ac:picMkLst>
            <pc:docMk/>
            <pc:sldMk cId="1756068761" sldId="1624"/>
            <ac:picMk id="1026" creationId="{1FC65220-8477-E098-6637-C5FF8A031FFA}"/>
          </ac:picMkLst>
        </pc:picChg>
      </pc:sldChg>
      <pc:sldChg chg="del">
        <pc:chgData name="伊健 杜" userId="e69aded81da48593" providerId="LiveId" clId="{7FD4D2C2-8BF2-4B05-996B-66FFABE2D5D2}" dt="2022-11-28T12:45:54.807" v="2" actId="47"/>
        <pc:sldMkLst>
          <pc:docMk/>
          <pc:sldMk cId="249687616" sldId="1625"/>
        </pc:sldMkLst>
      </pc:sldChg>
      <pc:sldChg chg="addSp delSp modSp add mod">
        <pc:chgData name="伊健 杜" userId="e69aded81da48593" providerId="LiveId" clId="{7FD4D2C2-8BF2-4B05-996B-66FFABE2D5D2}" dt="2022-11-28T16:58:31.837" v="4275"/>
        <pc:sldMkLst>
          <pc:docMk/>
          <pc:sldMk cId="553310820" sldId="1625"/>
        </pc:sldMkLst>
        <pc:spChg chg="mod">
          <ac:chgData name="伊健 杜" userId="e69aded81da48593" providerId="LiveId" clId="{7FD4D2C2-8BF2-4B05-996B-66FFABE2D5D2}" dt="2022-11-28T16:48:57.801" v="3582" actId="20577"/>
          <ac:spMkLst>
            <pc:docMk/>
            <pc:sldMk cId="553310820" sldId="1625"/>
            <ac:spMk id="2" creationId="{10304424-DB4A-36E7-9E0D-D32A5DD0F26C}"/>
          </ac:spMkLst>
        </pc:spChg>
        <pc:spChg chg="mod">
          <ac:chgData name="伊健 杜" userId="e69aded81da48593" providerId="LiveId" clId="{7FD4D2C2-8BF2-4B05-996B-66FFABE2D5D2}" dt="2022-11-28T16:58:31.837" v="4275"/>
          <ac:spMkLst>
            <pc:docMk/>
            <pc:sldMk cId="553310820" sldId="1625"/>
            <ac:spMk id="5" creationId="{E7287B0E-EF55-E721-8EFA-9A9183C0EDF9}"/>
          </ac:spMkLst>
        </pc:spChg>
        <pc:picChg chg="del">
          <ac:chgData name="伊健 杜" userId="e69aded81da48593" providerId="LiveId" clId="{7FD4D2C2-8BF2-4B05-996B-66FFABE2D5D2}" dt="2022-11-28T16:49:46.429" v="3683" actId="478"/>
          <ac:picMkLst>
            <pc:docMk/>
            <pc:sldMk cId="553310820" sldId="1625"/>
            <ac:picMk id="8" creationId="{3629546C-E0DC-878F-997C-2A664B6CFCBB}"/>
          </ac:picMkLst>
        </pc:picChg>
        <pc:picChg chg="add mod">
          <ac:chgData name="伊健 杜" userId="e69aded81da48593" providerId="LiveId" clId="{7FD4D2C2-8BF2-4B05-996B-66FFABE2D5D2}" dt="2022-11-28T16:50:43.554" v="3689" actId="1076"/>
          <ac:picMkLst>
            <pc:docMk/>
            <pc:sldMk cId="553310820" sldId="1625"/>
            <ac:picMk id="9218" creationId="{E5009CBE-E2FF-E317-3F34-709E04962E06}"/>
          </ac:picMkLst>
        </pc:picChg>
      </pc:sldChg>
      <pc:sldChg chg="del">
        <pc:chgData name="伊健 杜" userId="e69aded81da48593" providerId="LiveId" clId="{7FD4D2C2-8BF2-4B05-996B-66FFABE2D5D2}" dt="2022-11-28T12:45:54.807" v="2" actId="47"/>
        <pc:sldMkLst>
          <pc:docMk/>
          <pc:sldMk cId="1639576957" sldId="1626"/>
        </pc:sldMkLst>
      </pc:sldChg>
      <pc:sldChg chg="addSp delSp modSp add mod modAnim">
        <pc:chgData name="伊健 杜" userId="e69aded81da48593" providerId="LiveId" clId="{7FD4D2C2-8BF2-4B05-996B-66FFABE2D5D2}" dt="2022-11-28T16:58:31.837" v="4275"/>
        <pc:sldMkLst>
          <pc:docMk/>
          <pc:sldMk cId="1641842691" sldId="1626"/>
        </pc:sldMkLst>
        <pc:spChg chg="mod">
          <ac:chgData name="伊健 杜" userId="e69aded81da48593" providerId="LiveId" clId="{7FD4D2C2-8BF2-4B05-996B-66FFABE2D5D2}" dt="2022-11-28T16:58:31.837" v="4275"/>
          <ac:spMkLst>
            <pc:docMk/>
            <pc:sldMk cId="1641842691" sldId="1626"/>
            <ac:spMk id="2" creationId="{10304424-DB4A-36E7-9E0D-D32A5DD0F26C}"/>
          </ac:spMkLst>
        </pc:spChg>
        <pc:spChg chg="del">
          <ac:chgData name="伊健 杜" userId="e69aded81da48593" providerId="LiveId" clId="{7FD4D2C2-8BF2-4B05-996B-66FFABE2D5D2}" dt="2022-11-28T16:50:48.474" v="3691" actId="478"/>
          <ac:spMkLst>
            <pc:docMk/>
            <pc:sldMk cId="1641842691" sldId="1626"/>
            <ac:spMk id="5" creationId="{E7287B0E-EF55-E721-8EFA-9A9183C0EDF9}"/>
          </ac:spMkLst>
        </pc:spChg>
        <pc:picChg chg="del">
          <ac:chgData name="伊健 杜" userId="e69aded81da48593" providerId="LiveId" clId="{7FD4D2C2-8BF2-4B05-996B-66FFABE2D5D2}" dt="2022-11-28T16:50:48.474" v="3691" actId="478"/>
          <ac:picMkLst>
            <pc:docMk/>
            <pc:sldMk cId="1641842691" sldId="1626"/>
            <ac:picMk id="8" creationId="{3629546C-E0DC-878F-997C-2A664B6CFCBB}"/>
          </ac:picMkLst>
        </pc:picChg>
        <pc:picChg chg="add mod">
          <ac:chgData name="伊健 杜" userId="e69aded81da48593" providerId="LiveId" clId="{7FD4D2C2-8BF2-4B05-996B-66FFABE2D5D2}" dt="2022-11-28T16:51:18.815" v="3725" actId="14100"/>
          <ac:picMkLst>
            <pc:docMk/>
            <pc:sldMk cId="1641842691" sldId="1626"/>
            <ac:picMk id="10242" creationId="{B8F47890-3543-391D-86C1-9F19FCBC0163}"/>
          </ac:picMkLst>
        </pc:picChg>
        <pc:picChg chg="add mod">
          <ac:chgData name="伊健 杜" userId="e69aded81da48593" providerId="LiveId" clId="{7FD4D2C2-8BF2-4B05-996B-66FFABE2D5D2}" dt="2022-11-28T16:51:55.640" v="3729" actId="1076"/>
          <ac:picMkLst>
            <pc:docMk/>
            <pc:sldMk cId="1641842691" sldId="1626"/>
            <ac:picMk id="10244" creationId="{6E77B12E-5B9D-608B-BA89-69D239F17BE4}"/>
          </ac:picMkLst>
        </pc:picChg>
        <pc:picChg chg="add mod">
          <ac:chgData name="伊健 杜" userId="e69aded81da48593" providerId="LiveId" clId="{7FD4D2C2-8BF2-4B05-996B-66FFABE2D5D2}" dt="2022-11-28T16:52:10.934" v="3734" actId="1076"/>
          <ac:picMkLst>
            <pc:docMk/>
            <pc:sldMk cId="1641842691" sldId="1626"/>
            <ac:picMk id="10246" creationId="{F120EB72-6C26-47F3-9246-DCD40D440354}"/>
          </ac:picMkLst>
        </pc:picChg>
        <pc:picChg chg="add mod">
          <ac:chgData name="伊健 杜" userId="e69aded81da48593" providerId="LiveId" clId="{7FD4D2C2-8BF2-4B05-996B-66FFABE2D5D2}" dt="2022-11-28T16:53:00.756" v="3737" actId="1076"/>
          <ac:picMkLst>
            <pc:docMk/>
            <pc:sldMk cId="1641842691" sldId="1626"/>
            <ac:picMk id="10248" creationId="{B75D2F87-F069-0F87-219A-31F04926E4BA}"/>
          </ac:picMkLst>
        </pc:picChg>
      </pc:sldChg>
      <pc:sldChg chg="modSp add mod">
        <pc:chgData name="伊健 杜" userId="e69aded81da48593" providerId="LiveId" clId="{7FD4D2C2-8BF2-4B05-996B-66FFABE2D5D2}" dt="2022-11-28T16:58:31.837" v="4275"/>
        <pc:sldMkLst>
          <pc:docMk/>
          <pc:sldMk cId="921697333" sldId="1627"/>
        </pc:sldMkLst>
        <pc:spChg chg="mod">
          <ac:chgData name="伊健 杜" userId="e69aded81da48593" providerId="LiveId" clId="{7FD4D2C2-8BF2-4B05-996B-66FFABE2D5D2}" dt="2022-11-28T16:58:31.837" v="4275"/>
          <ac:spMkLst>
            <pc:docMk/>
            <pc:sldMk cId="921697333" sldId="1627"/>
            <ac:spMk id="4" creationId="{2CD63A4E-E37B-41A6-9090-C7BF9F9D4BD7}"/>
          </ac:spMkLst>
        </pc:spChg>
      </pc:sldChg>
      <pc:sldChg chg="del">
        <pc:chgData name="伊健 杜" userId="e69aded81da48593" providerId="LiveId" clId="{7FD4D2C2-8BF2-4B05-996B-66FFABE2D5D2}" dt="2022-11-28T12:45:54.807" v="2" actId="47"/>
        <pc:sldMkLst>
          <pc:docMk/>
          <pc:sldMk cId="1259822967" sldId="1627"/>
        </pc:sldMkLst>
      </pc:sldChg>
      <pc:sldChg chg="del">
        <pc:chgData name="伊健 杜" userId="e69aded81da48593" providerId="LiveId" clId="{7FD4D2C2-8BF2-4B05-996B-66FFABE2D5D2}" dt="2022-11-28T12:45:54.807" v="2" actId="47"/>
        <pc:sldMkLst>
          <pc:docMk/>
          <pc:sldMk cId="2628473331" sldId="1628"/>
        </pc:sldMkLst>
      </pc:sldChg>
      <pc:sldChg chg="addSp delSp modSp add mod">
        <pc:chgData name="伊健 杜" userId="e69aded81da48593" providerId="LiveId" clId="{7FD4D2C2-8BF2-4B05-996B-66FFABE2D5D2}" dt="2022-11-28T16:58:31.837" v="4275"/>
        <pc:sldMkLst>
          <pc:docMk/>
          <pc:sldMk cId="2638444399" sldId="1628"/>
        </pc:sldMkLst>
        <pc:spChg chg="mod">
          <ac:chgData name="伊健 杜" userId="e69aded81da48593" providerId="LiveId" clId="{7FD4D2C2-8BF2-4B05-996B-66FFABE2D5D2}" dt="2022-11-28T16:58:31.837" v="4275"/>
          <ac:spMkLst>
            <pc:docMk/>
            <pc:sldMk cId="2638444399" sldId="1628"/>
            <ac:spMk id="2" creationId="{10304424-DB4A-36E7-9E0D-D32A5DD0F26C}"/>
          </ac:spMkLst>
        </pc:spChg>
        <pc:spChg chg="mod">
          <ac:chgData name="伊健 杜" userId="e69aded81da48593" providerId="LiveId" clId="{7FD4D2C2-8BF2-4B05-996B-66FFABE2D5D2}" dt="2022-11-28T16:58:31.837" v="4275"/>
          <ac:spMkLst>
            <pc:docMk/>
            <pc:sldMk cId="2638444399" sldId="1628"/>
            <ac:spMk id="5" creationId="{E7287B0E-EF55-E721-8EFA-9A9183C0EDF9}"/>
          </ac:spMkLst>
        </pc:spChg>
        <pc:picChg chg="del">
          <ac:chgData name="伊健 杜" userId="e69aded81da48593" providerId="LiveId" clId="{7FD4D2C2-8BF2-4B05-996B-66FFABE2D5D2}" dt="2022-11-28T16:55:13.071" v="3929" actId="478"/>
          <ac:picMkLst>
            <pc:docMk/>
            <pc:sldMk cId="2638444399" sldId="1628"/>
            <ac:picMk id="8" creationId="{3629546C-E0DC-878F-997C-2A664B6CFCBB}"/>
          </ac:picMkLst>
        </pc:picChg>
        <pc:picChg chg="add mod">
          <ac:chgData name="伊健 杜" userId="e69aded81da48593" providerId="LiveId" clId="{7FD4D2C2-8BF2-4B05-996B-66FFABE2D5D2}" dt="2022-11-28T16:56:11.969" v="3931" actId="1076"/>
          <ac:picMkLst>
            <pc:docMk/>
            <pc:sldMk cId="2638444399" sldId="1628"/>
            <ac:picMk id="11266" creationId="{8D67CEFE-45EA-45AC-AD67-99B4EB72EA3C}"/>
          </ac:picMkLst>
        </pc:picChg>
      </pc:sldChg>
      <pc:sldChg chg="del">
        <pc:chgData name="伊健 杜" userId="e69aded81da48593" providerId="LiveId" clId="{7FD4D2C2-8BF2-4B05-996B-66FFABE2D5D2}" dt="2022-11-28T12:45:54.807" v="2" actId="47"/>
        <pc:sldMkLst>
          <pc:docMk/>
          <pc:sldMk cId="396371381" sldId="1629"/>
        </pc:sldMkLst>
      </pc:sldChg>
      <pc:sldChg chg="addSp delSp modSp add mod">
        <pc:chgData name="伊健 杜" userId="e69aded81da48593" providerId="LiveId" clId="{7FD4D2C2-8BF2-4B05-996B-66FFABE2D5D2}" dt="2022-11-28T16:58:31.837" v="4275"/>
        <pc:sldMkLst>
          <pc:docMk/>
          <pc:sldMk cId="3956247552" sldId="1629"/>
        </pc:sldMkLst>
        <pc:spChg chg="mod">
          <ac:chgData name="伊健 杜" userId="e69aded81da48593" providerId="LiveId" clId="{7FD4D2C2-8BF2-4B05-996B-66FFABE2D5D2}" dt="2022-11-28T16:58:31.837" v="4275"/>
          <ac:spMkLst>
            <pc:docMk/>
            <pc:sldMk cId="3956247552" sldId="1629"/>
            <ac:spMk id="2" creationId="{10304424-DB4A-36E7-9E0D-D32A5DD0F26C}"/>
          </ac:spMkLst>
        </pc:spChg>
        <pc:spChg chg="mod">
          <ac:chgData name="伊健 杜" userId="e69aded81da48593" providerId="LiveId" clId="{7FD4D2C2-8BF2-4B05-996B-66FFABE2D5D2}" dt="2022-11-28T16:58:31.837" v="4275"/>
          <ac:spMkLst>
            <pc:docMk/>
            <pc:sldMk cId="3956247552" sldId="1629"/>
            <ac:spMk id="5" creationId="{E7287B0E-EF55-E721-8EFA-9A9183C0EDF9}"/>
          </ac:spMkLst>
        </pc:spChg>
        <pc:picChg chg="del">
          <ac:chgData name="伊健 杜" userId="e69aded81da48593" providerId="LiveId" clId="{7FD4D2C2-8BF2-4B05-996B-66FFABE2D5D2}" dt="2022-11-28T16:57:02.869" v="4099" actId="478"/>
          <ac:picMkLst>
            <pc:docMk/>
            <pc:sldMk cId="3956247552" sldId="1629"/>
            <ac:picMk id="11266" creationId="{8D67CEFE-45EA-45AC-AD67-99B4EB72EA3C}"/>
          </ac:picMkLst>
        </pc:picChg>
        <pc:picChg chg="add mod">
          <ac:chgData name="伊健 杜" userId="e69aded81da48593" providerId="LiveId" clId="{7FD4D2C2-8BF2-4B05-996B-66FFABE2D5D2}" dt="2022-11-28T16:57:10.719" v="4101" actId="1076"/>
          <ac:picMkLst>
            <pc:docMk/>
            <pc:sldMk cId="3956247552" sldId="1629"/>
            <ac:picMk id="12290" creationId="{86B39FB0-3E45-4213-6E2D-6982E9BAB7B0}"/>
          </ac:picMkLst>
        </pc:picChg>
      </pc:sldChg>
      <pc:sldChg chg="addSp delSp modSp add mod">
        <pc:chgData name="伊健 杜" userId="e69aded81da48593" providerId="LiveId" clId="{7FD4D2C2-8BF2-4B05-996B-66FFABE2D5D2}" dt="2022-11-28T16:58:31.837" v="4275"/>
        <pc:sldMkLst>
          <pc:docMk/>
          <pc:sldMk cId="1052348114" sldId="1630"/>
        </pc:sldMkLst>
        <pc:spChg chg="mod">
          <ac:chgData name="伊健 杜" userId="e69aded81da48593" providerId="LiveId" clId="{7FD4D2C2-8BF2-4B05-996B-66FFABE2D5D2}" dt="2022-11-28T16:58:31.837" v="4275"/>
          <ac:spMkLst>
            <pc:docMk/>
            <pc:sldMk cId="1052348114" sldId="1630"/>
            <ac:spMk id="2" creationId="{10304424-DB4A-36E7-9E0D-D32A5DD0F26C}"/>
          </ac:spMkLst>
        </pc:spChg>
        <pc:spChg chg="mod">
          <ac:chgData name="伊健 杜" userId="e69aded81da48593" providerId="LiveId" clId="{7FD4D2C2-8BF2-4B05-996B-66FFABE2D5D2}" dt="2022-11-28T16:58:31.837" v="4275"/>
          <ac:spMkLst>
            <pc:docMk/>
            <pc:sldMk cId="1052348114" sldId="1630"/>
            <ac:spMk id="5" creationId="{E7287B0E-EF55-E721-8EFA-9A9183C0EDF9}"/>
          </ac:spMkLst>
        </pc:spChg>
        <pc:picChg chg="del">
          <ac:chgData name="伊健 杜" userId="e69aded81da48593" providerId="LiveId" clId="{7FD4D2C2-8BF2-4B05-996B-66FFABE2D5D2}" dt="2022-11-28T16:57:50.487" v="4219" actId="478"/>
          <ac:picMkLst>
            <pc:docMk/>
            <pc:sldMk cId="1052348114" sldId="1630"/>
            <ac:picMk id="11266" creationId="{8D67CEFE-45EA-45AC-AD67-99B4EB72EA3C}"/>
          </ac:picMkLst>
        </pc:picChg>
        <pc:picChg chg="add mod">
          <ac:chgData name="伊健 杜" userId="e69aded81da48593" providerId="LiveId" clId="{7FD4D2C2-8BF2-4B05-996B-66FFABE2D5D2}" dt="2022-11-28T16:58:05.803" v="4223" actId="1076"/>
          <ac:picMkLst>
            <pc:docMk/>
            <pc:sldMk cId="1052348114" sldId="1630"/>
            <ac:picMk id="13314" creationId="{B936397C-58F6-4B9F-D5CA-6357B7795AA0}"/>
          </ac:picMkLst>
        </pc:picChg>
      </pc:sldChg>
      <pc:sldChg chg="del">
        <pc:chgData name="伊健 杜" userId="e69aded81da48593" providerId="LiveId" clId="{7FD4D2C2-8BF2-4B05-996B-66FFABE2D5D2}" dt="2022-11-28T12:45:54.807" v="2" actId="47"/>
        <pc:sldMkLst>
          <pc:docMk/>
          <pc:sldMk cId="1426102253" sldId="1630"/>
        </pc:sldMkLst>
      </pc:sldChg>
      <pc:sldChg chg="del">
        <pc:chgData name="伊健 杜" userId="e69aded81da48593" providerId="LiveId" clId="{7FD4D2C2-8BF2-4B05-996B-66FFABE2D5D2}" dt="2022-11-28T12:45:54.807" v="2" actId="47"/>
        <pc:sldMkLst>
          <pc:docMk/>
          <pc:sldMk cId="3968406767" sldId="1631"/>
        </pc:sldMkLst>
      </pc:sldChg>
      <pc:sldChg chg="modSp add mod">
        <pc:chgData name="伊健 杜" userId="e69aded81da48593" providerId="LiveId" clId="{7FD4D2C2-8BF2-4B05-996B-66FFABE2D5D2}" dt="2022-11-28T16:58:31.837" v="4275"/>
        <pc:sldMkLst>
          <pc:docMk/>
          <pc:sldMk cId="3981181640" sldId="1631"/>
        </pc:sldMkLst>
        <pc:spChg chg="mod">
          <ac:chgData name="伊健 杜" userId="e69aded81da48593" providerId="LiveId" clId="{7FD4D2C2-8BF2-4B05-996B-66FFABE2D5D2}" dt="2022-11-28T16:58:31.837" v="4275"/>
          <ac:spMkLst>
            <pc:docMk/>
            <pc:sldMk cId="3981181640" sldId="1631"/>
            <ac:spMk id="4" creationId="{2CD63A4E-E37B-41A6-9090-C7BF9F9D4BD7}"/>
          </ac:spMkLst>
        </pc:spChg>
      </pc:sldChg>
      <pc:sldChg chg="del">
        <pc:chgData name="伊健 杜" userId="e69aded81da48593" providerId="LiveId" clId="{7FD4D2C2-8BF2-4B05-996B-66FFABE2D5D2}" dt="2022-11-28T12:45:54.807" v="2" actId="47"/>
        <pc:sldMkLst>
          <pc:docMk/>
          <pc:sldMk cId="3285870722" sldId="1632"/>
        </pc:sldMkLst>
      </pc:sldChg>
      <pc:sldChg chg="del">
        <pc:chgData name="伊健 杜" userId="e69aded81da48593" providerId="LiveId" clId="{7FD4D2C2-8BF2-4B05-996B-66FFABE2D5D2}" dt="2022-11-28T12:45:54.807" v="2" actId="47"/>
        <pc:sldMkLst>
          <pc:docMk/>
          <pc:sldMk cId="2896936344" sldId="1633"/>
        </pc:sldMkLst>
      </pc:sldChg>
      <pc:sldChg chg="del">
        <pc:chgData name="伊健 杜" userId="e69aded81da48593" providerId="LiveId" clId="{7FD4D2C2-8BF2-4B05-996B-66FFABE2D5D2}" dt="2022-11-28T12:45:54.807" v="2" actId="47"/>
        <pc:sldMkLst>
          <pc:docMk/>
          <pc:sldMk cId="2902031923" sldId="1634"/>
        </pc:sldMkLst>
      </pc:sldChg>
      <pc:sldChg chg="del">
        <pc:chgData name="伊健 杜" userId="e69aded81da48593" providerId="LiveId" clId="{7FD4D2C2-8BF2-4B05-996B-66FFABE2D5D2}" dt="2022-11-28T12:45:54.807" v="2" actId="47"/>
        <pc:sldMkLst>
          <pc:docMk/>
          <pc:sldMk cId="773340992" sldId="1635"/>
        </pc:sldMkLst>
      </pc:sldChg>
      <pc:sldChg chg="del">
        <pc:chgData name="伊健 杜" userId="e69aded81da48593" providerId="LiveId" clId="{7FD4D2C2-8BF2-4B05-996B-66FFABE2D5D2}" dt="2022-11-28T12:45:54.807" v="2" actId="47"/>
        <pc:sldMkLst>
          <pc:docMk/>
          <pc:sldMk cId="1109654842" sldId="1636"/>
        </pc:sldMkLst>
      </pc:sldChg>
    </pc:docChg>
  </pc:docChgLst>
  <pc:docChgLst>
    <pc:chgData name="伊健 杜" userId="e69aded81da48593" providerId="LiveId" clId="{63DCA451-41FF-4163-A066-BE6F36198B91}"/>
    <pc:docChg chg="undo custSel addSld delSld modSld sldOrd">
      <pc:chgData name="伊健 杜" userId="e69aded81da48593" providerId="LiveId" clId="{63DCA451-41FF-4163-A066-BE6F36198B91}" dt="2023-03-23T12:37:07.186" v="3806" actId="20577"/>
      <pc:docMkLst>
        <pc:docMk/>
      </pc:docMkLst>
      <pc:sldChg chg="addSp modSp mod modNotesTx">
        <pc:chgData name="伊健 杜" userId="e69aded81da48593" providerId="LiveId" clId="{63DCA451-41FF-4163-A066-BE6F36198B91}" dt="2023-03-23T11:15:23.665" v="3786"/>
        <pc:sldMkLst>
          <pc:docMk/>
          <pc:sldMk cId="2208416781" sldId="2470"/>
        </pc:sldMkLst>
        <pc:graphicFrameChg chg="mod modGraphic">
          <ac:chgData name="伊健 杜" userId="e69aded81da48593" providerId="LiveId" clId="{63DCA451-41FF-4163-A066-BE6F36198B91}" dt="2023-03-23T08:34:50.448" v="3773"/>
          <ac:graphicFrameMkLst>
            <pc:docMk/>
            <pc:sldMk cId="2208416781" sldId="2470"/>
            <ac:graphicFrameMk id="5" creationId="{53CB467B-9096-21FC-3754-48482A8560B2}"/>
          </ac:graphicFrameMkLst>
        </pc:graphicFrameChg>
        <pc:inkChg chg="add">
          <ac:chgData name="伊健 杜" userId="e69aded81da48593" providerId="LiveId" clId="{63DCA451-41FF-4163-A066-BE6F36198B91}" dt="2023-03-23T11:15:23.665" v="3786"/>
          <ac:inkMkLst>
            <pc:docMk/>
            <pc:sldMk cId="2208416781" sldId="2470"/>
            <ac:inkMk id="2" creationId="{D022FA66-1567-DAD7-FD6A-0EFCB52D8AC9}"/>
          </ac:inkMkLst>
        </pc:inkChg>
      </pc:sldChg>
      <pc:sldChg chg="del">
        <pc:chgData name="伊健 杜" userId="e69aded81da48593" providerId="LiveId" clId="{63DCA451-41FF-4163-A066-BE6F36198B91}" dt="2023-03-23T06:58:44.192" v="0" actId="47"/>
        <pc:sldMkLst>
          <pc:docMk/>
          <pc:sldMk cId="4235920316" sldId="2607"/>
        </pc:sldMkLst>
      </pc:sldChg>
      <pc:sldChg chg="del">
        <pc:chgData name="伊健 杜" userId="e69aded81da48593" providerId="LiveId" clId="{63DCA451-41FF-4163-A066-BE6F36198B91}" dt="2023-03-23T06:58:44.192" v="0" actId="47"/>
        <pc:sldMkLst>
          <pc:docMk/>
          <pc:sldMk cId="755294836" sldId="2621"/>
        </pc:sldMkLst>
      </pc:sldChg>
      <pc:sldChg chg="addSp modSp add del mod">
        <pc:chgData name="伊健 杜" userId="e69aded81da48593" providerId="LiveId" clId="{63DCA451-41FF-4163-A066-BE6F36198B91}" dt="2023-03-23T11:31:19.915" v="3787"/>
        <pc:sldMkLst>
          <pc:docMk/>
          <pc:sldMk cId="3735269636" sldId="2624"/>
        </pc:sldMkLst>
        <pc:spChg chg="mod">
          <ac:chgData name="伊健 杜" userId="e69aded81da48593" providerId="LiveId" clId="{63DCA451-41FF-4163-A066-BE6F36198B91}" dt="2023-03-23T08:34:50.448" v="3773"/>
          <ac:spMkLst>
            <pc:docMk/>
            <pc:sldMk cId="3735269636" sldId="2624"/>
            <ac:spMk id="2" creationId="{78943CB7-6E90-3B32-EFCE-321306C585B6}"/>
          </ac:spMkLst>
        </pc:spChg>
        <pc:inkChg chg="add">
          <ac:chgData name="伊健 杜" userId="e69aded81da48593" providerId="LiveId" clId="{63DCA451-41FF-4163-A066-BE6F36198B91}" dt="2023-03-23T11:31:19.915" v="3787"/>
          <ac:inkMkLst>
            <pc:docMk/>
            <pc:sldMk cId="3735269636" sldId="2624"/>
            <ac:inkMk id="3" creationId="{409331C3-E12E-0AF8-5E56-A1201DD3B423}"/>
          </ac:inkMkLst>
        </pc:inkChg>
      </pc:sldChg>
      <pc:sldChg chg="del">
        <pc:chgData name="伊健 杜" userId="e69aded81da48593" providerId="LiveId" clId="{63DCA451-41FF-4163-A066-BE6F36198B91}" dt="2023-03-23T06:58:44.192" v="0" actId="47"/>
        <pc:sldMkLst>
          <pc:docMk/>
          <pc:sldMk cId="939076154" sldId="2625"/>
        </pc:sldMkLst>
      </pc:sldChg>
      <pc:sldChg chg="addSp delSp modSp add del mod">
        <pc:chgData name="伊健 杜" userId="e69aded81da48593" providerId="LiveId" clId="{63DCA451-41FF-4163-A066-BE6F36198B91}" dt="2023-03-23T08:34:50.448" v="3773"/>
        <pc:sldMkLst>
          <pc:docMk/>
          <pc:sldMk cId="3731045384" sldId="2626"/>
        </pc:sldMkLst>
        <pc:spChg chg="mod">
          <ac:chgData name="伊健 杜" userId="e69aded81da48593" providerId="LiveId" clId="{63DCA451-41FF-4163-A066-BE6F36198B91}" dt="2023-03-23T08:34:50.448" v="3773"/>
          <ac:spMkLst>
            <pc:docMk/>
            <pc:sldMk cId="3731045384" sldId="2626"/>
            <ac:spMk id="2" creationId="{10304424-DB4A-36E7-9E0D-D32A5DD0F26C}"/>
          </ac:spMkLst>
        </pc:spChg>
        <pc:spChg chg="mod">
          <ac:chgData name="伊健 杜" userId="e69aded81da48593" providerId="LiveId" clId="{63DCA451-41FF-4163-A066-BE6F36198B91}" dt="2023-03-23T08:34:50.448" v="3773"/>
          <ac:spMkLst>
            <pc:docMk/>
            <pc:sldMk cId="3731045384" sldId="2626"/>
            <ac:spMk id="3" creationId="{A68883CB-963E-F336-7660-7F30997E9C5B}"/>
          </ac:spMkLst>
        </pc:spChg>
        <pc:picChg chg="del mod">
          <ac:chgData name="伊健 杜" userId="e69aded81da48593" providerId="LiveId" clId="{63DCA451-41FF-4163-A066-BE6F36198B91}" dt="2023-03-23T07:09:16.673" v="827" actId="478"/>
          <ac:picMkLst>
            <pc:docMk/>
            <pc:sldMk cId="3731045384" sldId="2626"/>
            <ac:picMk id="4098" creationId="{06B307C6-EFEE-7642-EB0A-FD587620D545}"/>
          </ac:picMkLst>
        </pc:picChg>
        <pc:picChg chg="add mod">
          <ac:chgData name="伊健 杜" userId="e69aded81da48593" providerId="LiveId" clId="{63DCA451-41FF-4163-A066-BE6F36198B91}" dt="2023-03-23T08:20:38.780" v="3635" actId="1076"/>
          <ac:picMkLst>
            <pc:docMk/>
            <pc:sldMk cId="3731045384" sldId="2626"/>
            <ac:picMk id="6146" creationId="{2D31C68C-633F-3851-90B1-421A779EE7A0}"/>
          </ac:picMkLst>
        </pc:picChg>
      </pc:sldChg>
      <pc:sldChg chg="addSp modSp add mod">
        <pc:chgData name="伊健 杜" userId="e69aded81da48593" providerId="LiveId" clId="{63DCA451-41FF-4163-A066-BE6F36198B91}" dt="2023-03-23T08:34:50.448" v="3773"/>
        <pc:sldMkLst>
          <pc:docMk/>
          <pc:sldMk cId="2016141871" sldId="2627"/>
        </pc:sldMkLst>
        <pc:spChg chg="mod">
          <ac:chgData name="伊健 杜" userId="e69aded81da48593" providerId="LiveId" clId="{63DCA451-41FF-4163-A066-BE6F36198B91}" dt="2023-03-23T08:34:50.448" v="3773"/>
          <ac:spMkLst>
            <pc:docMk/>
            <pc:sldMk cId="2016141871" sldId="2627"/>
            <ac:spMk id="2" creationId="{10304424-DB4A-36E7-9E0D-D32A5DD0F26C}"/>
          </ac:spMkLst>
        </pc:spChg>
        <pc:spChg chg="mod">
          <ac:chgData name="伊健 杜" userId="e69aded81da48593" providerId="LiveId" clId="{63DCA451-41FF-4163-A066-BE6F36198B91}" dt="2023-03-23T08:34:50.448" v="3773"/>
          <ac:spMkLst>
            <pc:docMk/>
            <pc:sldMk cId="2016141871" sldId="2627"/>
            <ac:spMk id="3" creationId="{A68883CB-963E-F336-7660-7F30997E9C5B}"/>
          </ac:spMkLst>
        </pc:spChg>
        <pc:picChg chg="add mod">
          <ac:chgData name="伊健 杜" userId="e69aded81da48593" providerId="LiveId" clId="{63DCA451-41FF-4163-A066-BE6F36198B91}" dt="2023-03-23T08:21:50.989" v="3639" actId="1076"/>
          <ac:picMkLst>
            <pc:docMk/>
            <pc:sldMk cId="2016141871" sldId="2627"/>
            <ac:picMk id="11266" creationId="{8C60A784-F50E-ECF5-1066-E9673FCBF485}"/>
          </ac:picMkLst>
        </pc:picChg>
      </pc:sldChg>
      <pc:sldChg chg="del">
        <pc:chgData name="伊健 杜" userId="e69aded81da48593" providerId="LiveId" clId="{63DCA451-41FF-4163-A066-BE6F36198B91}" dt="2023-03-23T06:58:44.192" v="0" actId="47"/>
        <pc:sldMkLst>
          <pc:docMk/>
          <pc:sldMk cId="3227331100" sldId="2627"/>
        </pc:sldMkLst>
      </pc:sldChg>
      <pc:sldChg chg="del">
        <pc:chgData name="伊健 杜" userId="e69aded81da48593" providerId="LiveId" clId="{63DCA451-41FF-4163-A066-BE6F36198B91}" dt="2023-03-23T06:58:44.192" v="0" actId="47"/>
        <pc:sldMkLst>
          <pc:docMk/>
          <pc:sldMk cId="1818858449" sldId="2628"/>
        </pc:sldMkLst>
      </pc:sldChg>
      <pc:sldChg chg="modSp add mod">
        <pc:chgData name="伊健 杜" userId="e69aded81da48593" providerId="LiveId" clId="{63DCA451-41FF-4163-A066-BE6F36198B91}" dt="2023-03-23T08:34:50.448" v="3773"/>
        <pc:sldMkLst>
          <pc:docMk/>
          <pc:sldMk cId="1942852452" sldId="2628"/>
        </pc:sldMkLst>
        <pc:spChg chg="mod">
          <ac:chgData name="伊健 杜" userId="e69aded81da48593" providerId="LiveId" clId="{63DCA451-41FF-4163-A066-BE6F36198B91}" dt="2023-03-23T08:34:50.448" v="3773"/>
          <ac:spMkLst>
            <pc:docMk/>
            <pc:sldMk cId="1942852452" sldId="2628"/>
            <ac:spMk id="2" creationId="{78943CB7-6E90-3B32-EFCE-321306C585B6}"/>
          </ac:spMkLst>
        </pc:spChg>
      </pc:sldChg>
      <pc:sldChg chg="addSp modSp add mod">
        <pc:chgData name="伊健 杜" userId="e69aded81da48593" providerId="LiveId" clId="{63DCA451-41FF-4163-A066-BE6F36198B91}" dt="2023-03-23T08:34:50.448" v="3773"/>
        <pc:sldMkLst>
          <pc:docMk/>
          <pc:sldMk cId="2504383086" sldId="2629"/>
        </pc:sldMkLst>
        <pc:spChg chg="mod">
          <ac:chgData name="伊健 杜" userId="e69aded81da48593" providerId="LiveId" clId="{63DCA451-41FF-4163-A066-BE6F36198B91}" dt="2023-03-23T07:10:50.757" v="1055"/>
          <ac:spMkLst>
            <pc:docMk/>
            <pc:sldMk cId="2504383086" sldId="2629"/>
            <ac:spMk id="2" creationId="{10304424-DB4A-36E7-9E0D-D32A5DD0F26C}"/>
          </ac:spMkLst>
        </pc:spChg>
        <pc:spChg chg="mod">
          <ac:chgData name="伊健 杜" userId="e69aded81da48593" providerId="LiveId" clId="{63DCA451-41FF-4163-A066-BE6F36198B91}" dt="2023-03-23T08:34:50.448" v="3773"/>
          <ac:spMkLst>
            <pc:docMk/>
            <pc:sldMk cId="2504383086" sldId="2629"/>
            <ac:spMk id="3" creationId="{A68883CB-963E-F336-7660-7F30997E9C5B}"/>
          </ac:spMkLst>
        </pc:spChg>
        <pc:picChg chg="add mod">
          <ac:chgData name="伊健 杜" userId="e69aded81da48593" providerId="LiveId" clId="{63DCA451-41FF-4163-A066-BE6F36198B91}" dt="2023-03-23T08:22:21.949" v="3642" actId="14100"/>
          <ac:picMkLst>
            <pc:docMk/>
            <pc:sldMk cId="2504383086" sldId="2629"/>
            <ac:picMk id="12290" creationId="{3395288F-DC68-251B-3F13-0CC946D5AA7A}"/>
          </ac:picMkLst>
        </pc:picChg>
      </pc:sldChg>
      <pc:sldChg chg="del">
        <pc:chgData name="伊健 杜" userId="e69aded81da48593" providerId="LiveId" clId="{63DCA451-41FF-4163-A066-BE6F36198B91}" dt="2023-03-23T06:58:44.192" v="0" actId="47"/>
        <pc:sldMkLst>
          <pc:docMk/>
          <pc:sldMk cId="3869946495" sldId="2629"/>
        </pc:sldMkLst>
      </pc:sldChg>
      <pc:sldChg chg="del">
        <pc:chgData name="伊健 杜" userId="e69aded81da48593" providerId="LiveId" clId="{63DCA451-41FF-4163-A066-BE6F36198B91}" dt="2023-03-23T06:58:44.192" v="0" actId="47"/>
        <pc:sldMkLst>
          <pc:docMk/>
          <pc:sldMk cId="457808692" sldId="2630"/>
        </pc:sldMkLst>
      </pc:sldChg>
      <pc:sldChg chg="addSp modSp add mod">
        <pc:chgData name="伊健 杜" userId="e69aded81da48593" providerId="LiveId" clId="{63DCA451-41FF-4163-A066-BE6F36198B91}" dt="2023-03-23T08:34:50.448" v="3773"/>
        <pc:sldMkLst>
          <pc:docMk/>
          <pc:sldMk cId="3704530238" sldId="2630"/>
        </pc:sldMkLst>
        <pc:spChg chg="mod">
          <ac:chgData name="伊健 杜" userId="e69aded81da48593" providerId="LiveId" clId="{63DCA451-41FF-4163-A066-BE6F36198B91}" dt="2023-03-23T08:34:50.448" v="3773"/>
          <ac:spMkLst>
            <pc:docMk/>
            <pc:sldMk cId="3704530238" sldId="2630"/>
            <ac:spMk id="3" creationId="{A68883CB-963E-F336-7660-7F30997E9C5B}"/>
          </ac:spMkLst>
        </pc:spChg>
        <pc:picChg chg="add mod">
          <ac:chgData name="伊健 杜" userId="e69aded81da48593" providerId="LiveId" clId="{63DCA451-41FF-4163-A066-BE6F36198B91}" dt="2023-03-23T08:22:56.289" v="3648" actId="1076"/>
          <ac:picMkLst>
            <pc:docMk/>
            <pc:sldMk cId="3704530238" sldId="2630"/>
            <ac:picMk id="13314" creationId="{A3FC1017-2B57-819B-2D7F-BF5B469C0F79}"/>
          </ac:picMkLst>
        </pc:picChg>
      </pc:sldChg>
      <pc:sldChg chg="add del">
        <pc:chgData name="伊健 杜" userId="e69aded81da48593" providerId="LiveId" clId="{63DCA451-41FF-4163-A066-BE6F36198B91}" dt="2023-03-23T07:16:27.173" v="1152" actId="47"/>
        <pc:sldMkLst>
          <pc:docMk/>
          <pc:sldMk cId="250978389" sldId="2631"/>
        </pc:sldMkLst>
      </pc:sldChg>
      <pc:sldChg chg="modSp add mod">
        <pc:chgData name="伊健 杜" userId="e69aded81da48593" providerId="LiveId" clId="{63DCA451-41FF-4163-A066-BE6F36198B91}" dt="2023-03-23T11:46:33.932" v="3800" actId="20577"/>
        <pc:sldMkLst>
          <pc:docMk/>
          <pc:sldMk cId="1136305291" sldId="2631"/>
        </pc:sldMkLst>
        <pc:spChg chg="mod">
          <ac:chgData name="伊健 杜" userId="e69aded81da48593" providerId="LiveId" clId="{63DCA451-41FF-4163-A066-BE6F36198B91}" dt="2023-03-23T11:46:33.932" v="3800" actId="20577"/>
          <ac:spMkLst>
            <pc:docMk/>
            <pc:sldMk cId="1136305291" sldId="2631"/>
            <ac:spMk id="2" creationId="{78943CB7-6E90-3B32-EFCE-321306C585B6}"/>
          </ac:spMkLst>
        </pc:spChg>
      </pc:sldChg>
      <pc:sldChg chg="del">
        <pc:chgData name="伊健 杜" userId="e69aded81da48593" providerId="LiveId" clId="{63DCA451-41FF-4163-A066-BE6F36198B91}" dt="2023-03-23T06:58:44.192" v="0" actId="47"/>
        <pc:sldMkLst>
          <pc:docMk/>
          <pc:sldMk cId="2494598239" sldId="2631"/>
        </pc:sldMkLst>
      </pc:sldChg>
      <pc:sldChg chg="modSp add mod">
        <pc:chgData name="伊健 杜" userId="e69aded81da48593" providerId="LiveId" clId="{63DCA451-41FF-4163-A066-BE6F36198B91}" dt="2023-03-23T11:47:38.496" v="3801"/>
        <pc:sldMkLst>
          <pc:docMk/>
          <pc:sldMk cId="267928257" sldId="2632"/>
        </pc:sldMkLst>
        <pc:spChg chg="mod">
          <ac:chgData name="伊健 杜" userId="e69aded81da48593" providerId="LiveId" clId="{63DCA451-41FF-4163-A066-BE6F36198B91}" dt="2023-03-23T11:47:38.496" v="3801"/>
          <ac:spMkLst>
            <pc:docMk/>
            <pc:sldMk cId="267928257" sldId="2632"/>
            <ac:spMk id="2" creationId="{78943CB7-6E90-3B32-EFCE-321306C585B6}"/>
          </ac:spMkLst>
        </pc:spChg>
      </pc:sldChg>
      <pc:sldChg chg="del">
        <pc:chgData name="伊健 杜" userId="e69aded81da48593" providerId="LiveId" clId="{63DCA451-41FF-4163-A066-BE6F36198B91}" dt="2023-03-23T06:58:44.192" v="0" actId="47"/>
        <pc:sldMkLst>
          <pc:docMk/>
          <pc:sldMk cId="2749241667" sldId="2632"/>
        </pc:sldMkLst>
      </pc:sldChg>
      <pc:sldChg chg="addSp modSp add mod ord">
        <pc:chgData name="伊健 杜" userId="e69aded81da48593" providerId="LiveId" clId="{63DCA451-41FF-4163-A066-BE6F36198B91}" dt="2023-03-23T08:34:50.448" v="3773"/>
        <pc:sldMkLst>
          <pc:docMk/>
          <pc:sldMk cId="882207743" sldId="2633"/>
        </pc:sldMkLst>
        <pc:spChg chg="mod">
          <ac:chgData name="伊健 杜" userId="e69aded81da48593" providerId="LiveId" clId="{63DCA451-41FF-4163-A066-BE6F36198B91}" dt="2023-03-23T08:34:50.448" v="3773"/>
          <ac:spMkLst>
            <pc:docMk/>
            <pc:sldMk cId="882207743" sldId="2633"/>
            <ac:spMk id="2" creationId="{10304424-DB4A-36E7-9E0D-D32A5DD0F26C}"/>
          </ac:spMkLst>
        </pc:spChg>
        <pc:spChg chg="mod">
          <ac:chgData name="伊健 杜" userId="e69aded81da48593" providerId="LiveId" clId="{63DCA451-41FF-4163-A066-BE6F36198B91}" dt="2023-03-23T08:34:50.448" v="3773"/>
          <ac:spMkLst>
            <pc:docMk/>
            <pc:sldMk cId="882207743" sldId="2633"/>
            <ac:spMk id="3" creationId="{A68883CB-963E-F336-7660-7F30997E9C5B}"/>
          </ac:spMkLst>
        </pc:spChg>
        <pc:picChg chg="add mod">
          <ac:chgData name="伊健 杜" userId="e69aded81da48593" providerId="LiveId" clId="{63DCA451-41FF-4163-A066-BE6F36198B91}" dt="2023-03-23T08:24:21.069" v="3651" actId="1076"/>
          <ac:picMkLst>
            <pc:docMk/>
            <pc:sldMk cId="882207743" sldId="2633"/>
            <ac:picMk id="14338" creationId="{6B89C010-1F07-E55F-308B-525337171F24}"/>
          </ac:picMkLst>
        </pc:picChg>
      </pc:sldChg>
      <pc:sldChg chg="del">
        <pc:chgData name="伊健 杜" userId="e69aded81da48593" providerId="LiveId" clId="{63DCA451-41FF-4163-A066-BE6F36198B91}" dt="2023-03-23T06:58:44.192" v="0" actId="47"/>
        <pc:sldMkLst>
          <pc:docMk/>
          <pc:sldMk cId="3507500896" sldId="2633"/>
        </pc:sldMkLst>
      </pc:sldChg>
      <pc:sldChg chg="addSp modSp add mod">
        <pc:chgData name="伊健 杜" userId="e69aded81da48593" providerId="LiveId" clId="{63DCA451-41FF-4163-A066-BE6F36198B91}" dt="2023-03-23T08:34:50.448" v="3773"/>
        <pc:sldMkLst>
          <pc:docMk/>
          <pc:sldMk cId="3320857407" sldId="2634"/>
        </pc:sldMkLst>
        <pc:spChg chg="mod">
          <ac:chgData name="伊健 杜" userId="e69aded81da48593" providerId="LiveId" clId="{63DCA451-41FF-4163-A066-BE6F36198B91}" dt="2023-03-23T08:34:50.448" v="3773"/>
          <ac:spMkLst>
            <pc:docMk/>
            <pc:sldMk cId="3320857407" sldId="2634"/>
            <ac:spMk id="2" creationId="{10304424-DB4A-36E7-9E0D-D32A5DD0F26C}"/>
          </ac:spMkLst>
        </pc:spChg>
        <pc:spChg chg="mod">
          <ac:chgData name="伊健 杜" userId="e69aded81da48593" providerId="LiveId" clId="{63DCA451-41FF-4163-A066-BE6F36198B91}" dt="2023-03-23T08:34:50.448" v="3773"/>
          <ac:spMkLst>
            <pc:docMk/>
            <pc:sldMk cId="3320857407" sldId="2634"/>
            <ac:spMk id="3" creationId="{A68883CB-963E-F336-7660-7F30997E9C5B}"/>
          </ac:spMkLst>
        </pc:spChg>
        <pc:picChg chg="add mod">
          <ac:chgData name="伊健 杜" userId="e69aded81da48593" providerId="LiveId" clId="{63DCA451-41FF-4163-A066-BE6F36198B91}" dt="2023-03-23T07:22:52.814" v="1523" actId="1076"/>
          <ac:picMkLst>
            <pc:docMk/>
            <pc:sldMk cId="3320857407" sldId="2634"/>
            <ac:picMk id="1026" creationId="{3AECD16C-408A-80C4-2350-2F2E2389E974}"/>
          </ac:picMkLst>
        </pc:picChg>
      </pc:sldChg>
      <pc:sldChg chg="del">
        <pc:chgData name="伊健 杜" userId="e69aded81da48593" providerId="LiveId" clId="{63DCA451-41FF-4163-A066-BE6F36198B91}" dt="2023-03-23T06:58:44.192" v="0" actId="47"/>
        <pc:sldMkLst>
          <pc:docMk/>
          <pc:sldMk cId="3830968063" sldId="2634"/>
        </pc:sldMkLst>
      </pc:sldChg>
      <pc:sldChg chg="del">
        <pc:chgData name="伊健 杜" userId="e69aded81da48593" providerId="LiveId" clId="{63DCA451-41FF-4163-A066-BE6F36198B91}" dt="2023-03-23T06:58:44.192" v="0" actId="47"/>
        <pc:sldMkLst>
          <pc:docMk/>
          <pc:sldMk cId="203393440" sldId="2635"/>
        </pc:sldMkLst>
      </pc:sldChg>
      <pc:sldChg chg="addSp delSp modSp add mod">
        <pc:chgData name="伊健 杜" userId="e69aded81da48593" providerId="LiveId" clId="{63DCA451-41FF-4163-A066-BE6F36198B91}" dt="2023-03-23T08:34:50.448" v="3773"/>
        <pc:sldMkLst>
          <pc:docMk/>
          <pc:sldMk cId="2565893777" sldId="2635"/>
        </pc:sldMkLst>
        <pc:spChg chg="mod">
          <ac:chgData name="伊健 杜" userId="e69aded81da48593" providerId="LiveId" clId="{63DCA451-41FF-4163-A066-BE6F36198B91}" dt="2023-03-23T08:34:50.448" v="3773"/>
          <ac:spMkLst>
            <pc:docMk/>
            <pc:sldMk cId="2565893777" sldId="2635"/>
            <ac:spMk id="2" creationId="{10304424-DB4A-36E7-9E0D-D32A5DD0F26C}"/>
          </ac:spMkLst>
        </pc:spChg>
        <pc:spChg chg="mod">
          <ac:chgData name="伊健 杜" userId="e69aded81da48593" providerId="LiveId" clId="{63DCA451-41FF-4163-A066-BE6F36198B91}" dt="2023-03-23T08:34:50.448" v="3773"/>
          <ac:spMkLst>
            <pc:docMk/>
            <pc:sldMk cId="2565893777" sldId="2635"/>
            <ac:spMk id="3" creationId="{A68883CB-963E-F336-7660-7F30997E9C5B}"/>
          </ac:spMkLst>
        </pc:spChg>
        <pc:picChg chg="del">
          <ac:chgData name="伊健 杜" userId="e69aded81da48593" providerId="LiveId" clId="{63DCA451-41FF-4163-A066-BE6F36198B91}" dt="2023-03-23T07:22:58.581" v="1525" actId="478"/>
          <ac:picMkLst>
            <pc:docMk/>
            <pc:sldMk cId="2565893777" sldId="2635"/>
            <ac:picMk id="1026" creationId="{3AECD16C-408A-80C4-2350-2F2E2389E974}"/>
          </ac:picMkLst>
        </pc:picChg>
        <pc:picChg chg="add mod">
          <ac:chgData name="伊健 杜" userId="e69aded81da48593" providerId="LiveId" clId="{63DCA451-41FF-4163-A066-BE6F36198B91}" dt="2023-03-23T07:23:29.701" v="1566" actId="1076"/>
          <ac:picMkLst>
            <pc:docMk/>
            <pc:sldMk cId="2565893777" sldId="2635"/>
            <ac:picMk id="2050" creationId="{F5A088DE-B6B6-3420-71A8-A6D79ABB9A0E}"/>
          </ac:picMkLst>
        </pc:picChg>
      </pc:sldChg>
      <pc:sldChg chg="del">
        <pc:chgData name="伊健 杜" userId="e69aded81da48593" providerId="LiveId" clId="{63DCA451-41FF-4163-A066-BE6F36198B91}" dt="2023-03-23T06:58:44.192" v="0" actId="47"/>
        <pc:sldMkLst>
          <pc:docMk/>
          <pc:sldMk cId="1118881651" sldId="2636"/>
        </pc:sldMkLst>
      </pc:sldChg>
      <pc:sldChg chg="modSp add mod">
        <pc:chgData name="伊健 杜" userId="e69aded81da48593" providerId="LiveId" clId="{63DCA451-41FF-4163-A066-BE6F36198B91}" dt="2023-03-23T08:34:50.448" v="3773"/>
        <pc:sldMkLst>
          <pc:docMk/>
          <pc:sldMk cId="2789241609" sldId="2636"/>
        </pc:sldMkLst>
        <pc:spChg chg="mod">
          <ac:chgData name="伊健 杜" userId="e69aded81da48593" providerId="LiveId" clId="{63DCA451-41FF-4163-A066-BE6F36198B91}" dt="2023-03-23T08:34:50.448" v="3773"/>
          <ac:spMkLst>
            <pc:docMk/>
            <pc:sldMk cId="2789241609" sldId="2636"/>
            <ac:spMk id="2" creationId="{78943CB7-6E90-3B32-EFCE-321306C585B6}"/>
          </ac:spMkLst>
        </pc:spChg>
      </pc:sldChg>
      <pc:sldChg chg="del">
        <pc:chgData name="伊健 杜" userId="e69aded81da48593" providerId="LiveId" clId="{63DCA451-41FF-4163-A066-BE6F36198B91}" dt="2023-03-23T06:58:44.192" v="0" actId="47"/>
        <pc:sldMkLst>
          <pc:docMk/>
          <pc:sldMk cId="321922368" sldId="2637"/>
        </pc:sldMkLst>
      </pc:sldChg>
      <pc:sldChg chg="addSp modSp add mod">
        <pc:chgData name="伊健 杜" userId="e69aded81da48593" providerId="LiveId" clId="{63DCA451-41FF-4163-A066-BE6F36198B91}" dt="2023-03-23T08:34:50.448" v="3773"/>
        <pc:sldMkLst>
          <pc:docMk/>
          <pc:sldMk cId="1226352079" sldId="2637"/>
        </pc:sldMkLst>
        <pc:spChg chg="mod">
          <ac:chgData name="伊健 杜" userId="e69aded81da48593" providerId="LiveId" clId="{63DCA451-41FF-4163-A066-BE6F36198B91}" dt="2023-03-23T08:34:50.448" v="3773"/>
          <ac:spMkLst>
            <pc:docMk/>
            <pc:sldMk cId="1226352079" sldId="2637"/>
            <ac:spMk id="2" creationId="{10304424-DB4A-36E7-9E0D-D32A5DD0F26C}"/>
          </ac:spMkLst>
        </pc:spChg>
        <pc:spChg chg="mod">
          <ac:chgData name="伊健 杜" userId="e69aded81da48593" providerId="LiveId" clId="{63DCA451-41FF-4163-A066-BE6F36198B91}" dt="2023-03-23T08:34:50.448" v="3773"/>
          <ac:spMkLst>
            <pc:docMk/>
            <pc:sldMk cId="1226352079" sldId="2637"/>
            <ac:spMk id="3" creationId="{A68883CB-963E-F336-7660-7F30997E9C5B}"/>
          </ac:spMkLst>
        </pc:spChg>
        <pc:picChg chg="add mod">
          <ac:chgData name="伊健 杜" userId="e69aded81da48593" providerId="LiveId" clId="{63DCA451-41FF-4163-A066-BE6F36198B91}" dt="2023-03-23T08:24:50.024" v="3655" actId="1076"/>
          <ac:picMkLst>
            <pc:docMk/>
            <pc:sldMk cId="1226352079" sldId="2637"/>
            <ac:picMk id="15362" creationId="{B44322FB-577E-104C-F0EC-9A8D703B07C7}"/>
          </ac:picMkLst>
        </pc:picChg>
      </pc:sldChg>
      <pc:sldChg chg="del">
        <pc:chgData name="伊健 杜" userId="e69aded81da48593" providerId="LiveId" clId="{63DCA451-41FF-4163-A066-BE6F36198B91}" dt="2023-03-23T06:58:44.192" v="0" actId="47"/>
        <pc:sldMkLst>
          <pc:docMk/>
          <pc:sldMk cId="855373868" sldId="2638"/>
        </pc:sldMkLst>
      </pc:sldChg>
      <pc:sldChg chg="addSp delSp modSp add mod">
        <pc:chgData name="伊健 杜" userId="e69aded81da48593" providerId="LiveId" clId="{63DCA451-41FF-4163-A066-BE6F36198B91}" dt="2023-03-23T08:34:50.448" v="3773"/>
        <pc:sldMkLst>
          <pc:docMk/>
          <pc:sldMk cId="3125770224" sldId="2638"/>
        </pc:sldMkLst>
        <pc:spChg chg="mod">
          <ac:chgData name="伊健 杜" userId="e69aded81da48593" providerId="LiveId" clId="{63DCA451-41FF-4163-A066-BE6F36198B91}" dt="2023-03-23T07:28:41.071" v="1895"/>
          <ac:spMkLst>
            <pc:docMk/>
            <pc:sldMk cId="3125770224" sldId="2638"/>
            <ac:spMk id="2" creationId="{10304424-DB4A-36E7-9E0D-D32A5DD0F26C}"/>
          </ac:spMkLst>
        </pc:spChg>
        <pc:spChg chg="mod">
          <ac:chgData name="伊健 杜" userId="e69aded81da48593" providerId="LiveId" clId="{63DCA451-41FF-4163-A066-BE6F36198B91}" dt="2023-03-23T08:34:50.448" v="3773"/>
          <ac:spMkLst>
            <pc:docMk/>
            <pc:sldMk cId="3125770224" sldId="2638"/>
            <ac:spMk id="3" creationId="{A68883CB-963E-F336-7660-7F30997E9C5B}"/>
          </ac:spMkLst>
        </pc:spChg>
        <pc:picChg chg="del">
          <ac:chgData name="伊健 杜" userId="e69aded81da48593" providerId="LiveId" clId="{63DCA451-41FF-4163-A066-BE6F36198B91}" dt="2023-03-23T07:28:46.957" v="1896" actId="478"/>
          <ac:picMkLst>
            <pc:docMk/>
            <pc:sldMk cId="3125770224" sldId="2638"/>
            <ac:picMk id="1026" creationId="{3AECD16C-408A-80C4-2350-2F2E2389E974}"/>
          </ac:picMkLst>
        </pc:picChg>
        <pc:picChg chg="add mod">
          <ac:chgData name="伊健 杜" userId="e69aded81da48593" providerId="LiveId" clId="{63DCA451-41FF-4163-A066-BE6F36198B91}" dt="2023-03-23T08:25:48.469" v="3724" actId="1076"/>
          <ac:picMkLst>
            <pc:docMk/>
            <pc:sldMk cId="3125770224" sldId="2638"/>
            <ac:picMk id="5122" creationId="{832E2E59-000A-2C9B-1D13-17E52FDA6744}"/>
          </ac:picMkLst>
        </pc:picChg>
      </pc:sldChg>
      <pc:sldChg chg="del">
        <pc:chgData name="伊健 杜" userId="e69aded81da48593" providerId="LiveId" clId="{63DCA451-41FF-4163-A066-BE6F36198B91}" dt="2023-03-23T06:58:44.192" v="0" actId="47"/>
        <pc:sldMkLst>
          <pc:docMk/>
          <pc:sldMk cId="448542869" sldId="2639"/>
        </pc:sldMkLst>
      </pc:sldChg>
      <pc:sldChg chg="addSp delSp modSp add mod">
        <pc:chgData name="伊健 杜" userId="e69aded81da48593" providerId="LiveId" clId="{63DCA451-41FF-4163-A066-BE6F36198B91}" dt="2023-03-23T08:34:50.448" v="3773"/>
        <pc:sldMkLst>
          <pc:docMk/>
          <pc:sldMk cId="1461498273" sldId="2639"/>
        </pc:sldMkLst>
        <pc:spChg chg="mod">
          <ac:chgData name="伊健 杜" userId="e69aded81da48593" providerId="LiveId" clId="{63DCA451-41FF-4163-A066-BE6F36198B91}" dt="2023-03-23T08:34:50.448" v="3773"/>
          <ac:spMkLst>
            <pc:docMk/>
            <pc:sldMk cId="1461498273" sldId="2639"/>
            <ac:spMk id="2" creationId="{10304424-DB4A-36E7-9E0D-D32A5DD0F26C}"/>
          </ac:spMkLst>
        </pc:spChg>
        <pc:spChg chg="mod">
          <ac:chgData name="伊健 杜" userId="e69aded81da48593" providerId="LiveId" clId="{63DCA451-41FF-4163-A066-BE6F36198B91}" dt="2023-03-23T08:34:50.448" v="3773"/>
          <ac:spMkLst>
            <pc:docMk/>
            <pc:sldMk cId="1461498273" sldId="2639"/>
            <ac:spMk id="3" creationId="{A68883CB-963E-F336-7660-7F30997E9C5B}"/>
          </ac:spMkLst>
        </pc:spChg>
        <pc:picChg chg="del">
          <ac:chgData name="伊健 杜" userId="e69aded81da48593" providerId="LiveId" clId="{63DCA451-41FF-4163-A066-BE6F36198B91}" dt="2023-03-23T07:29:25.949" v="1954" actId="478"/>
          <ac:picMkLst>
            <pc:docMk/>
            <pc:sldMk cId="1461498273" sldId="2639"/>
            <ac:picMk id="2050" creationId="{F5A088DE-B6B6-3420-71A8-A6D79ABB9A0E}"/>
          </ac:picMkLst>
        </pc:picChg>
        <pc:picChg chg="add mod">
          <ac:chgData name="伊健 杜" userId="e69aded81da48593" providerId="LiveId" clId="{63DCA451-41FF-4163-A066-BE6F36198B91}" dt="2023-03-23T08:26:27.153" v="3728" actId="1076"/>
          <ac:picMkLst>
            <pc:docMk/>
            <pc:sldMk cId="1461498273" sldId="2639"/>
            <ac:picMk id="4098" creationId="{6451E626-58C5-F0DC-9C89-09EB5EB9BA1B}"/>
          </ac:picMkLst>
        </pc:picChg>
      </pc:sldChg>
      <pc:sldChg chg="del">
        <pc:chgData name="伊健 杜" userId="e69aded81da48593" providerId="LiveId" clId="{63DCA451-41FF-4163-A066-BE6F36198B91}" dt="2023-03-23T06:58:44.192" v="0" actId="47"/>
        <pc:sldMkLst>
          <pc:docMk/>
          <pc:sldMk cId="2330373743" sldId="2640"/>
        </pc:sldMkLst>
      </pc:sldChg>
      <pc:sldChg chg="addSp delSp modSp add mod">
        <pc:chgData name="伊健 杜" userId="e69aded81da48593" providerId="LiveId" clId="{63DCA451-41FF-4163-A066-BE6F36198B91}" dt="2023-03-23T08:34:50.448" v="3773"/>
        <pc:sldMkLst>
          <pc:docMk/>
          <pc:sldMk cId="2605979929" sldId="2640"/>
        </pc:sldMkLst>
        <pc:spChg chg="mod">
          <ac:chgData name="伊健 杜" userId="e69aded81da48593" providerId="LiveId" clId="{63DCA451-41FF-4163-A066-BE6F36198B91}" dt="2023-03-23T08:34:50.448" v="3773"/>
          <ac:spMkLst>
            <pc:docMk/>
            <pc:sldMk cId="2605979929" sldId="2640"/>
            <ac:spMk id="2" creationId="{10304424-DB4A-36E7-9E0D-D32A5DD0F26C}"/>
          </ac:spMkLst>
        </pc:spChg>
        <pc:spChg chg="del">
          <ac:chgData name="伊健 杜" userId="e69aded81da48593" providerId="LiveId" clId="{63DCA451-41FF-4163-A066-BE6F36198B91}" dt="2023-03-23T07:29:53.646" v="2010" actId="478"/>
          <ac:spMkLst>
            <pc:docMk/>
            <pc:sldMk cId="2605979929" sldId="2640"/>
            <ac:spMk id="3" creationId="{A68883CB-963E-F336-7660-7F30997E9C5B}"/>
          </ac:spMkLst>
        </pc:spChg>
        <pc:spChg chg="add mod">
          <ac:chgData name="伊健 杜" userId="e69aded81da48593" providerId="LiveId" clId="{63DCA451-41FF-4163-A066-BE6F36198B91}" dt="2023-03-23T07:30:05.480" v="2024"/>
          <ac:spMkLst>
            <pc:docMk/>
            <pc:sldMk cId="2605979929" sldId="2640"/>
            <ac:spMk id="4" creationId="{3B698113-22C1-0252-135E-F5B2B4D9998C}"/>
          </ac:spMkLst>
        </pc:spChg>
        <pc:spChg chg="add mod">
          <ac:chgData name="伊健 杜" userId="e69aded81da48593" providerId="LiveId" clId="{63DCA451-41FF-4163-A066-BE6F36198B91}" dt="2023-03-23T07:30:15.560" v="2032" actId="1076"/>
          <ac:spMkLst>
            <pc:docMk/>
            <pc:sldMk cId="2605979929" sldId="2640"/>
            <ac:spMk id="6" creationId="{549A3C7F-FC9D-0FD5-8997-A448AB6D7FC2}"/>
          </ac:spMkLst>
        </pc:spChg>
        <pc:picChg chg="add mod">
          <ac:chgData name="伊健 杜" userId="e69aded81da48593" providerId="LiveId" clId="{63DCA451-41FF-4163-A066-BE6F36198B91}" dt="2023-03-23T07:31:47.324" v="2035" actId="1076"/>
          <ac:picMkLst>
            <pc:docMk/>
            <pc:sldMk cId="2605979929" sldId="2640"/>
            <ac:picMk id="3074" creationId="{44F53D78-35CF-7235-CBF2-15B173AEA591}"/>
          </ac:picMkLst>
        </pc:picChg>
        <pc:picChg chg="add mod">
          <ac:chgData name="伊健 杜" userId="e69aded81da48593" providerId="LiveId" clId="{63DCA451-41FF-4163-A066-BE6F36198B91}" dt="2023-03-23T07:32:23.139" v="2042" actId="1076"/>
          <ac:picMkLst>
            <pc:docMk/>
            <pc:sldMk cId="2605979929" sldId="2640"/>
            <ac:picMk id="3076" creationId="{5B6E3F65-FFA2-07D3-A5A1-FDEBEDA45959}"/>
          </ac:picMkLst>
        </pc:picChg>
      </pc:sldChg>
      <pc:sldChg chg="del">
        <pc:chgData name="伊健 杜" userId="e69aded81da48593" providerId="LiveId" clId="{63DCA451-41FF-4163-A066-BE6F36198B91}" dt="2023-03-23T06:58:44.192" v="0" actId="47"/>
        <pc:sldMkLst>
          <pc:docMk/>
          <pc:sldMk cId="708081134" sldId="2641"/>
        </pc:sldMkLst>
      </pc:sldChg>
      <pc:sldChg chg="modSp add mod">
        <pc:chgData name="伊健 杜" userId="e69aded81da48593" providerId="LiveId" clId="{63DCA451-41FF-4163-A066-BE6F36198B91}" dt="2023-03-23T08:34:50.448" v="3773"/>
        <pc:sldMkLst>
          <pc:docMk/>
          <pc:sldMk cId="2954098177" sldId="2641"/>
        </pc:sldMkLst>
        <pc:spChg chg="mod">
          <ac:chgData name="伊健 杜" userId="e69aded81da48593" providerId="LiveId" clId="{63DCA451-41FF-4163-A066-BE6F36198B91}" dt="2023-03-23T08:34:50.448" v="3773"/>
          <ac:spMkLst>
            <pc:docMk/>
            <pc:sldMk cId="2954098177" sldId="2641"/>
            <ac:spMk id="2" creationId="{78943CB7-6E90-3B32-EFCE-321306C585B6}"/>
          </ac:spMkLst>
        </pc:spChg>
      </pc:sldChg>
      <pc:sldChg chg="addSp delSp modSp add del mod">
        <pc:chgData name="伊健 杜" userId="e69aded81da48593" providerId="LiveId" clId="{63DCA451-41FF-4163-A066-BE6F36198B91}" dt="2023-03-23T08:34:50.448" v="3773"/>
        <pc:sldMkLst>
          <pc:docMk/>
          <pc:sldMk cId="1059089117" sldId="2642"/>
        </pc:sldMkLst>
        <pc:spChg chg="mod">
          <ac:chgData name="伊健 杜" userId="e69aded81da48593" providerId="LiveId" clId="{63DCA451-41FF-4163-A066-BE6F36198B91}" dt="2023-03-23T08:34:50.448" v="3773"/>
          <ac:spMkLst>
            <pc:docMk/>
            <pc:sldMk cId="1059089117" sldId="2642"/>
            <ac:spMk id="2" creationId="{10304424-DB4A-36E7-9E0D-D32A5DD0F26C}"/>
          </ac:spMkLst>
        </pc:spChg>
        <pc:spChg chg="mod">
          <ac:chgData name="伊健 杜" userId="e69aded81da48593" providerId="LiveId" clId="{63DCA451-41FF-4163-A066-BE6F36198B91}" dt="2023-03-23T08:34:50.448" v="3773"/>
          <ac:spMkLst>
            <pc:docMk/>
            <pc:sldMk cId="1059089117" sldId="2642"/>
            <ac:spMk id="3" creationId="{A68883CB-963E-F336-7660-7F30997E9C5B}"/>
          </ac:spMkLst>
        </pc:spChg>
        <pc:spChg chg="add del">
          <ac:chgData name="伊健 杜" userId="e69aded81da48593" providerId="LiveId" clId="{63DCA451-41FF-4163-A066-BE6F36198B91}" dt="2023-03-23T07:33:20.795" v="2194" actId="22"/>
          <ac:spMkLst>
            <pc:docMk/>
            <pc:sldMk cId="1059089117" sldId="2642"/>
            <ac:spMk id="6" creationId="{5DBEC3C8-1887-1860-CCC4-165C24178FDA}"/>
          </ac:spMkLst>
        </pc:spChg>
        <pc:picChg chg="add mod">
          <ac:chgData name="伊健 杜" userId="e69aded81da48593" providerId="LiveId" clId="{63DCA451-41FF-4163-A066-BE6F36198B91}" dt="2023-03-23T08:30:36.428" v="3737" actId="1076"/>
          <ac:picMkLst>
            <pc:docMk/>
            <pc:sldMk cId="1059089117" sldId="2642"/>
            <ac:picMk id="10242" creationId="{02CE90BC-4CBC-2569-7EDF-E991022AF22C}"/>
          </ac:picMkLst>
        </pc:picChg>
        <pc:picChg chg="add mod">
          <ac:chgData name="伊健 杜" userId="e69aded81da48593" providerId="LiveId" clId="{63DCA451-41FF-4163-A066-BE6F36198B91}" dt="2023-03-23T08:30:39.164" v="3738" actId="1076"/>
          <ac:picMkLst>
            <pc:docMk/>
            <pc:sldMk cId="1059089117" sldId="2642"/>
            <ac:picMk id="10244" creationId="{A9A428E9-2A0E-C3A7-583B-1416BDF4FC40}"/>
          </ac:picMkLst>
        </pc:picChg>
      </pc:sldChg>
      <pc:sldChg chg="del">
        <pc:chgData name="伊健 杜" userId="e69aded81da48593" providerId="LiveId" clId="{63DCA451-41FF-4163-A066-BE6F36198B91}" dt="2023-03-23T06:58:44.192" v="0" actId="47"/>
        <pc:sldMkLst>
          <pc:docMk/>
          <pc:sldMk cId="2144405284" sldId="2642"/>
        </pc:sldMkLst>
      </pc:sldChg>
      <pc:sldChg chg="del">
        <pc:chgData name="伊健 杜" userId="e69aded81da48593" providerId="LiveId" clId="{63DCA451-41FF-4163-A066-BE6F36198B91}" dt="2023-03-23T06:58:44.192" v="0" actId="47"/>
        <pc:sldMkLst>
          <pc:docMk/>
          <pc:sldMk cId="3333327225" sldId="2643"/>
        </pc:sldMkLst>
      </pc:sldChg>
      <pc:sldChg chg="addSp delSp modSp add mod">
        <pc:chgData name="伊健 杜" userId="e69aded81da48593" providerId="LiveId" clId="{63DCA451-41FF-4163-A066-BE6F36198B91}" dt="2023-03-23T12:14:05.342" v="3802"/>
        <pc:sldMkLst>
          <pc:docMk/>
          <pc:sldMk cId="3869946495" sldId="2643"/>
        </pc:sldMkLst>
        <pc:spChg chg="mod">
          <ac:chgData name="伊健 杜" userId="e69aded81da48593" providerId="LiveId" clId="{63DCA451-41FF-4163-A066-BE6F36198B91}" dt="2023-03-23T08:34:50.448" v="3773"/>
          <ac:spMkLst>
            <pc:docMk/>
            <pc:sldMk cId="3869946495" sldId="2643"/>
            <ac:spMk id="6" creationId="{820CF020-8417-805D-3C80-BC875640C944}"/>
          </ac:spMkLst>
        </pc:spChg>
        <pc:spChg chg="mod">
          <ac:chgData name="伊健 杜" userId="e69aded81da48593" providerId="LiveId" clId="{63DCA451-41FF-4163-A066-BE6F36198B91}" dt="2023-03-23T08:34:50.448" v="3773"/>
          <ac:spMkLst>
            <pc:docMk/>
            <pc:sldMk cId="3869946495" sldId="2643"/>
            <ac:spMk id="9" creationId="{7C423D93-45E3-B2E3-10CF-ED853425F51E}"/>
          </ac:spMkLst>
        </pc:spChg>
        <pc:picChg chg="del">
          <ac:chgData name="伊健 杜" userId="e69aded81da48593" providerId="LiveId" clId="{63DCA451-41FF-4163-A066-BE6F36198B91}" dt="2023-03-23T07:36:52.672" v="2353" actId="478"/>
          <ac:picMkLst>
            <pc:docMk/>
            <pc:sldMk cId="3869946495" sldId="2643"/>
            <ac:picMk id="6146" creationId="{E791792A-B397-2DE8-70A4-F0B2F88AE093}"/>
          </ac:picMkLst>
        </pc:picChg>
        <pc:picChg chg="add del">
          <ac:chgData name="伊健 杜" userId="e69aded81da48593" providerId="LiveId" clId="{63DCA451-41FF-4163-A066-BE6F36198B91}" dt="2023-03-23T08:31:27.203" v="3740" actId="478"/>
          <ac:picMkLst>
            <pc:docMk/>
            <pc:sldMk cId="3869946495" sldId="2643"/>
            <ac:picMk id="16386" creationId="{E5F0487E-C36F-55BA-D918-4929197AACB8}"/>
          </ac:picMkLst>
        </pc:picChg>
        <pc:picChg chg="add del mod">
          <ac:chgData name="伊健 杜" userId="e69aded81da48593" providerId="LiveId" clId="{63DCA451-41FF-4163-A066-BE6F36198B91}" dt="2023-03-23T08:32:09.779" v="3747" actId="478"/>
          <ac:picMkLst>
            <pc:docMk/>
            <pc:sldMk cId="3869946495" sldId="2643"/>
            <ac:picMk id="16388" creationId="{96DF56AB-DD00-1F29-38CE-6BB351F3EB33}"/>
          </ac:picMkLst>
        </pc:picChg>
        <pc:picChg chg="add mod">
          <ac:chgData name="伊健 杜" userId="e69aded81da48593" providerId="LiveId" clId="{63DCA451-41FF-4163-A066-BE6F36198B91}" dt="2023-03-23T08:32:13.983" v="3750" actId="1076"/>
          <ac:picMkLst>
            <pc:docMk/>
            <pc:sldMk cId="3869946495" sldId="2643"/>
            <ac:picMk id="16390" creationId="{F32E9991-5CD8-1CF3-FF84-744EB9AF946B}"/>
          </ac:picMkLst>
        </pc:picChg>
        <pc:inkChg chg="add">
          <ac:chgData name="伊健 杜" userId="e69aded81da48593" providerId="LiveId" clId="{63DCA451-41FF-4163-A066-BE6F36198B91}" dt="2023-03-23T12:14:05.342" v="3802"/>
          <ac:inkMkLst>
            <pc:docMk/>
            <pc:sldMk cId="3869946495" sldId="2643"/>
            <ac:inkMk id="2" creationId="{AAD510F2-D985-129F-7FB6-500B807D1A7A}"/>
          </ac:inkMkLst>
        </pc:inkChg>
      </pc:sldChg>
      <pc:sldChg chg="addSp delSp modSp new mod modNotesTx">
        <pc:chgData name="伊健 杜" userId="e69aded81da48593" providerId="LiveId" clId="{63DCA451-41FF-4163-A066-BE6F36198B91}" dt="2023-03-23T12:37:07.186" v="3806" actId="20577"/>
        <pc:sldMkLst>
          <pc:docMk/>
          <pc:sldMk cId="3556397952" sldId="2644"/>
        </pc:sldMkLst>
        <pc:spChg chg="mod">
          <ac:chgData name="伊健 杜" userId="e69aded81da48593" providerId="LiveId" clId="{63DCA451-41FF-4163-A066-BE6F36198B91}" dt="2023-03-23T08:34:50.448" v="3773"/>
          <ac:spMkLst>
            <pc:docMk/>
            <pc:sldMk cId="3556397952" sldId="2644"/>
            <ac:spMk id="2" creationId="{B4068F12-1D5A-5554-FED0-C204C5A92EFF}"/>
          </ac:spMkLst>
        </pc:spChg>
        <pc:spChg chg="del">
          <ac:chgData name="伊健 杜" userId="e69aded81da48593" providerId="LiveId" clId="{63DCA451-41FF-4163-A066-BE6F36198B91}" dt="2023-03-23T07:58:10.151" v="2965" actId="478"/>
          <ac:spMkLst>
            <pc:docMk/>
            <pc:sldMk cId="3556397952" sldId="2644"/>
            <ac:spMk id="3" creationId="{389AA0DD-7A41-2F92-EA52-0805173265CF}"/>
          </ac:spMkLst>
        </pc:spChg>
        <pc:picChg chg="add mod">
          <ac:chgData name="伊健 杜" userId="e69aded81da48593" providerId="LiveId" clId="{63DCA451-41FF-4163-A066-BE6F36198B91}" dt="2023-03-23T10:22:34.007" v="3783" actId="1076"/>
          <ac:picMkLst>
            <pc:docMk/>
            <pc:sldMk cId="3556397952" sldId="2644"/>
            <ac:picMk id="4" creationId="{C0212573-56CF-9A13-DBDE-7BD82D077D9F}"/>
          </ac:picMkLst>
        </pc:picChg>
        <pc:picChg chg="add del">
          <ac:chgData name="伊健 杜" userId="e69aded81da48593" providerId="LiveId" clId="{63DCA451-41FF-4163-A066-BE6F36198B91}" dt="2023-03-23T07:57:49.962" v="2964" actId="478"/>
          <ac:picMkLst>
            <pc:docMk/>
            <pc:sldMk cId="3556397952" sldId="2644"/>
            <ac:picMk id="5" creationId="{F2E2A9E0-87F7-5676-78AE-C2CB05C769A8}"/>
          </ac:picMkLst>
        </pc:picChg>
        <pc:picChg chg="add mod">
          <ac:chgData name="伊健 杜" userId="e69aded81da48593" providerId="LiveId" clId="{63DCA451-41FF-4163-A066-BE6F36198B91}" dt="2023-03-23T10:21:58.997" v="3777" actId="1076"/>
          <ac:picMkLst>
            <pc:docMk/>
            <pc:sldMk cId="3556397952" sldId="2644"/>
            <ac:picMk id="6" creationId="{75EEC8F8-35A0-E938-B100-CD443C578AB6}"/>
          </ac:picMkLst>
        </pc:picChg>
        <pc:picChg chg="add mod">
          <ac:chgData name="伊健 杜" userId="e69aded81da48593" providerId="LiveId" clId="{63DCA451-41FF-4163-A066-BE6F36198B91}" dt="2023-03-23T10:22:20.962" v="3780" actId="14100"/>
          <ac:picMkLst>
            <pc:docMk/>
            <pc:sldMk cId="3556397952" sldId="2644"/>
            <ac:picMk id="8" creationId="{3D475782-4F8B-491D-342E-651C9ECF4175}"/>
          </ac:picMkLst>
        </pc:picChg>
        <pc:picChg chg="add mod">
          <ac:chgData name="伊健 杜" userId="e69aded81da48593" providerId="LiveId" clId="{63DCA451-41FF-4163-A066-BE6F36198B91}" dt="2023-03-23T10:22:32.928" v="3782" actId="1076"/>
          <ac:picMkLst>
            <pc:docMk/>
            <pc:sldMk cId="3556397952" sldId="2644"/>
            <ac:picMk id="10" creationId="{9E6C3AFE-9565-49B2-8202-552CC7108D7E}"/>
          </ac:picMkLst>
        </pc:picChg>
        <pc:picChg chg="add mod">
          <ac:chgData name="伊健 杜" userId="e69aded81da48593" providerId="LiveId" clId="{63DCA451-41FF-4163-A066-BE6F36198B91}" dt="2023-03-23T10:22:45.370" v="3785" actId="1076"/>
          <ac:picMkLst>
            <pc:docMk/>
            <pc:sldMk cId="3556397952" sldId="2644"/>
            <ac:picMk id="12" creationId="{757F759B-B0D6-DA0A-F068-4688F70504E9}"/>
          </ac:picMkLst>
        </pc:picChg>
      </pc:sldChg>
      <pc:sldChg chg="del">
        <pc:chgData name="伊健 杜" userId="e69aded81da48593" providerId="LiveId" clId="{63DCA451-41FF-4163-A066-BE6F36198B91}" dt="2023-03-23T06:58:44.192" v="0" actId="47"/>
        <pc:sldMkLst>
          <pc:docMk/>
          <pc:sldMk cId="3695809362" sldId="2644"/>
        </pc:sldMkLst>
      </pc:sldChg>
      <pc:sldChg chg="addSp modSp add mod">
        <pc:chgData name="伊健 杜" userId="e69aded81da48593" providerId="LiveId" clId="{63DCA451-41FF-4163-A066-BE6F36198B91}" dt="2023-03-23T08:34:50.448" v="3773"/>
        <pc:sldMkLst>
          <pc:docMk/>
          <pc:sldMk cId="741092366" sldId="2645"/>
        </pc:sldMkLst>
        <pc:spChg chg="mod">
          <ac:chgData name="伊健 杜" userId="e69aded81da48593" providerId="LiveId" clId="{63DCA451-41FF-4163-A066-BE6F36198B91}" dt="2023-03-23T08:34:50.448" v="3773"/>
          <ac:spMkLst>
            <pc:docMk/>
            <pc:sldMk cId="741092366" sldId="2645"/>
            <ac:spMk id="6" creationId="{820CF020-8417-805D-3C80-BC875640C944}"/>
          </ac:spMkLst>
        </pc:spChg>
        <pc:spChg chg="mod">
          <ac:chgData name="伊健 杜" userId="e69aded81da48593" providerId="LiveId" clId="{63DCA451-41FF-4163-A066-BE6F36198B91}" dt="2023-03-23T08:34:50.448" v="3773"/>
          <ac:spMkLst>
            <pc:docMk/>
            <pc:sldMk cId="741092366" sldId="2645"/>
            <ac:spMk id="9" creationId="{7C423D93-45E3-B2E3-10CF-ED853425F51E}"/>
          </ac:spMkLst>
        </pc:spChg>
        <pc:picChg chg="add mod">
          <ac:chgData name="伊健 杜" userId="e69aded81da48593" providerId="LiveId" clId="{63DCA451-41FF-4163-A066-BE6F36198B91}" dt="2023-03-23T08:32:31.914" v="3755" actId="1076"/>
          <ac:picMkLst>
            <pc:docMk/>
            <pc:sldMk cId="741092366" sldId="2645"/>
            <ac:picMk id="17410" creationId="{48AA5946-7809-F534-3101-2206BDE91514}"/>
          </ac:picMkLst>
        </pc:picChg>
      </pc:sldChg>
      <pc:sldChg chg="del">
        <pc:chgData name="伊健 杜" userId="e69aded81da48593" providerId="LiveId" clId="{63DCA451-41FF-4163-A066-BE6F36198B91}" dt="2023-03-23T06:58:44.192" v="0" actId="47"/>
        <pc:sldMkLst>
          <pc:docMk/>
          <pc:sldMk cId="3131756672" sldId="2645"/>
        </pc:sldMkLst>
      </pc:sldChg>
      <pc:sldChg chg="del">
        <pc:chgData name="伊健 杜" userId="e69aded81da48593" providerId="LiveId" clId="{63DCA451-41FF-4163-A066-BE6F36198B91}" dt="2023-03-23T06:58:44.192" v="0" actId="47"/>
        <pc:sldMkLst>
          <pc:docMk/>
          <pc:sldMk cId="1222335830" sldId="2646"/>
        </pc:sldMkLst>
      </pc:sldChg>
      <pc:sldChg chg="addSp modSp add mod">
        <pc:chgData name="伊健 杜" userId="e69aded81da48593" providerId="LiveId" clId="{63DCA451-41FF-4163-A066-BE6F36198B91}" dt="2023-03-23T08:34:50.448" v="3773"/>
        <pc:sldMkLst>
          <pc:docMk/>
          <pc:sldMk cId="3203542274" sldId="2646"/>
        </pc:sldMkLst>
        <pc:spChg chg="mod">
          <ac:chgData name="伊健 杜" userId="e69aded81da48593" providerId="LiveId" clId="{63DCA451-41FF-4163-A066-BE6F36198B91}" dt="2023-03-23T08:34:50.448" v="3773"/>
          <ac:spMkLst>
            <pc:docMk/>
            <pc:sldMk cId="3203542274" sldId="2646"/>
            <ac:spMk id="6" creationId="{820CF020-8417-805D-3C80-BC875640C944}"/>
          </ac:spMkLst>
        </pc:spChg>
        <pc:spChg chg="mod">
          <ac:chgData name="伊健 杜" userId="e69aded81da48593" providerId="LiveId" clId="{63DCA451-41FF-4163-A066-BE6F36198B91}" dt="2023-03-23T08:34:50.448" v="3773"/>
          <ac:spMkLst>
            <pc:docMk/>
            <pc:sldMk cId="3203542274" sldId="2646"/>
            <ac:spMk id="9" creationId="{7C423D93-45E3-B2E3-10CF-ED853425F51E}"/>
          </ac:spMkLst>
        </pc:spChg>
        <pc:picChg chg="add mod">
          <ac:chgData name="伊健 杜" userId="e69aded81da48593" providerId="LiveId" clId="{63DCA451-41FF-4163-A066-BE6F36198B91}" dt="2023-03-23T08:33:21.499" v="3758" actId="1076"/>
          <ac:picMkLst>
            <pc:docMk/>
            <pc:sldMk cId="3203542274" sldId="2646"/>
            <ac:picMk id="18434" creationId="{75165EA8-DE7E-642B-BEA1-49BFA5F37CC4}"/>
          </ac:picMkLst>
        </pc:picChg>
      </pc:sldChg>
      <pc:sldChg chg="del">
        <pc:chgData name="伊健 杜" userId="e69aded81da48593" providerId="LiveId" clId="{63DCA451-41FF-4163-A066-BE6F36198B91}" dt="2023-03-23T06:58:44.192" v="0" actId="47"/>
        <pc:sldMkLst>
          <pc:docMk/>
          <pc:sldMk cId="197020180" sldId="2647"/>
        </pc:sldMkLst>
      </pc:sldChg>
      <pc:sldChg chg="addSp modSp add mod">
        <pc:chgData name="伊健 杜" userId="e69aded81da48593" providerId="LiveId" clId="{63DCA451-41FF-4163-A066-BE6F36198B91}" dt="2023-03-23T08:34:50.448" v="3773"/>
        <pc:sldMkLst>
          <pc:docMk/>
          <pc:sldMk cId="624960586" sldId="2647"/>
        </pc:sldMkLst>
        <pc:spChg chg="mod">
          <ac:chgData name="伊健 杜" userId="e69aded81da48593" providerId="LiveId" clId="{63DCA451-41FF-4163-A066-BE6F36198B91}" dt="2023-03-23T08:34:50.448" v="3773"/>
          <ac:spMkLst>
            <pc:docMk/>
            <pc:sldMk cId="624960586" sldId="2647"/>
            <ac:spMk id="2" creationId="{78943CB7-6E90-3B32-EFCE-321306C585B6}"/>
          </ac:spMkLst>
        </pc:spChg>
        <pc:spChg chg="add mod">
          <ac:chgData name="伊健 杜" userId="e69aded81da48593" providerId="LiveId" clId="{63DCA451-41FF-4163-A066-BE6F36198B91}" dt="2023-03-23T08:34:50.448" v="3773"/>
          <ac:spMkLst>
            <pc:docMk/>
            <pc:sldMk cId="624960586" sldId="2647"/>
            <ac:spMk id="3" creationId="{6A6C6BC8-86BF-8E15-6E52-08DE712EDCAD}"/>
          </ac:spMkLst>
        </pc:spChg>
      </pc:sldChg>
      <pc:sldChg chg="add">
        <pc:chgData name="伊健 杜" userId="e69aded81da48593" providerId="LiveId" clId="{63DCA451-41FF-4163-A066-BE6F36198B91}" dt="2023-03-23T07:57:45.934" v="2963"/>
        <pc:sldMkLst>
          <pc:docMk/>
          <pc:sldMk cId="2800226300" sldId="2648"/>
        </pc:sldMkLst>
      </pc:sldChg>
      <pc:sldChg chg="del">
        <pc:chgData name="伊健 杜" userId="e69aded81da48593" providerId="LiveId" clId="{63DCA451-41FF-4163-A066-BE6F36198B91}" dt="2023-03-23T06:58:44.192" v="0" actId="47"/>
        <pc:sldMkLst>
          <pc:docMk/>
          <pc:sldMk cId="3460415208" sldId="2648"/>
        </pc:sldMkLst>
      </pc:sldChg>
      <pc:sldChg chg="del">
        <pc:chgData name="伊健 杜" userId="e69aded81da48593" providerId="LiveId" clId="{63DCA451-41FF-4163-A066-BE6F36198B91}" dt="2023-03-23T06:58:44.192" v="0" actId="47"/>
        <pc:sldMkLst>
          <pc:docMk/>
          <pc:sldMk cId="1990436689" sldId="2649"/>
        </pc:sldMkLst>
      </pc:sldChg>
      <pc:sldChg chg="modSp add mod">
        <pc:chgData name="伊健 杜" userId="e69aded81da48593" providerId="LiveId" clId="{63DCA451-41FF-4163-A066-BE6F36198B91}" dt="2023-03-23T08:08:54.796" v="3229"/>
        <pc:sldMkLst>
          <pc:docMk/>
          <pc:sldMk cId="3052047881" sldId="2649"/>
        </pc:sldMkLst>
        <pc:spChg chg="mod">
          <ac:chgData name="伊健 杜" userId="e69aded81da48593" providerId="LiveId" clId="{63DCA451-41FF-4163-A066-BE6F36198B91}" dt="2023-03-23T08:08:54.796" v="3229"/>
          <ac:spMkLst>
            <pc:docMk/>
            <pc:sldMk cId="3052047881" sldId="2649"/>
            <ac:spMk id="2" creationId="{78943CB7-6E90-3B32-EFCE-321306C585B6}"/>
          </ac:spMkLst>
        </pc:spChg>
      </pc:sldChg>
      <pc:sldChg chg="addSp modSp add mod">
        <pc:chgData name="伊健 杜" userId="e69aded81da48593" providerId="LiveId" clId="{63DCA451-41FF-4163-A066-BE6F36198B91}" dt="2023-03-23T08:34:50.448" v="3773"/>
        <pc:sldMkLst>
          <pc:docMk/>
          <pc:sldMk cId="1932040094" sldId="2650"/>
        </pc:sldMkLst>
        <pc:spChg chg="mod">
          <ac:chgData name="伊健 杜" userId="e69aded81da48593" providerId="LiveId" clId="{63DCA451-41FF-4163-A066-BE6F36198B91}" dt="2023-03-23T08:34:50.448" v="3773"/>
          <ac:spMkLst>
            <pc:docMk/>
            <pc:sldMk cId="1932040094" sldId="2650"/>
            <ac:spMk id="2" creationId="{10304424-DB4A-36E7-9E0D-D32A5DD0F26C}"/>
          </ac:spMkLst>
        </pc:spChg>
        <pc:spChg chg="mod">
          <ac:chgData name="伊健 杜" userId="e69aded81da48593" providerId="LiveId" clId="{63DCA451-41FF-4163-A066-BE6F36198B91}" dt="2023-03-23T08:34:50.448" v="3773"/>
          <ac:spMkLst>
            <pc:docMk/>
            <pc:sldMk cId="1932040094" sldId="2650"/>
            <ac:spMk id="3" creationId="{A68883CB-963E-F336-7660-7F30997E9C5B}"/>
          </ac:spMkLst>
        </pc:spChg>
        <pc:picChg chg="add mod">
          <ac:chgData name="伊健 杜" userId="e69aded81da48593" providerId="LiveId" clId="{63DCA451-41FF-4163-A066-BE6F36198B91}" dt="2023-03-23T08:34:20.325" v="3769" actId="1076"/>
          <ac:picMkLst>
            <pc:docMk/>
            <pc:sldMk cId="1932040094" sldId="2650"/>
            <ac:picMk id="9218" creationId="{8D762BA2-292D-2B22-EFB0-ED552FE34C58}"/>
          </ac:picMkLst>
        </pc:picChg>
      </pc:sldChg>
      <pc:sldChg chg="del">
        <pc:chgData name="伊健 杜" userId="e69aded81da48593" providerId="LiveId" clId="{63DCA451-41FF-4163-A066-BE6F36198B91}" dt="2023-03-23T06:58:44.192" v="0" actId="47"/>
        <pc:sldMkLst>
          <pc:docMk/>
          <pc:sldMk cId="3789215774" sldId="2650"/>
        </pc:sldMkLst>
      </pc:sldChg>
      <pc:sldChg chg="del">
        <pc:chgData name="伊健 杜" userId="e69aded81da48593" providerId="LiveId" clId="{63DCA451-41FF-4163-A066-BE6F36198B91}" dt="2023-03-23T06:58:44.192" v="0" actId="47"/>
        <pc:sldMkLst>
          <pc:docMk/>
          <pc:sldMk cId="2905662671" sldId="2651"/>
        </pc:sldMkLst>
      </pc:sldChg>
      <pc:sldChg chg="addSp modSp add mod modNotesTx">
        <pc:chgData name="伊健 杜" userId="e69aded81da48593" providerId="LiveId" clId="{63DCA451-41FF-4163-A066-BE6F36198B91}" dt="2023-03-23T12:37:02.735" v="3804" actId="20577"/>
        <pc:sldMkLst>
          <pc:docMk/>
          <pc:sldMk cId="3982940180" sldId="2651"/>
        </pc:sldMkLst>
        <pc:spChg chg="mod">
          <ac:chgData name="伊健 杜" userId="e69aded81da48593" providerId="LiveId" clId="{63DCA451-41FF-4163-A066-BE6F36198B91}" dt="2023-03-23T08:34:50.448" v="3773"/>
          <ac:spMkLst>
            <pc:docMk/>
            <pc:sldMk cId="3982940180" sldId="2651"/>
            <ac:spMk id="2" creationId="{10304424-DB4A-36E7-9E0D-D32A5DD0F26C}"/>
          </ac:spMkLst>
        </pc:spChg>
        <pc:spChg chg="mod">
          <ac:chgData name="伊健 杜" userId="e69aded81da48593" providerId="LiveId" clId="{63DCA451-41FF-4163-A066-BE6F36198B91}" dt="2023-03-23T08:34:50.448" v="3773"/>
          <ac:spMkLst>
            <pc:docMk/>
            <pc:sldMk cId="3982940180" sldId="2651"/>
            <ac:spMk id="3" creationId="{A68883CB-963E-F336-7660-7F30997E9C5B}"/>
          </ac:spMkLst>
        </pc:spChg>
        <pc:picChg chg="add mod">
          <ac:chgData name="伊健 杜" userId="e69aded81da48593" providerId="LiveId" clId="{63DCA451-41FF-4163-A066-BE6F36198B91}" dt="2023-03-23T08:34:34.864" v="3772" actId="1076"/>
          <ac:picMkLst>
            <pc:docMk/>
            <pc:sldMk cId="3982940180" sldId="2651"/>
            <ac:picMk id="8194" creationId="{822AEDC5-E639-3877-2EEC-23C47CCF5140}"/>
          </ac:picMkLst>
        </pc:picChg>
      </pc:sldChg>
      <pc:sldChg chg="modSp add mod">
        <pc:chgData name="伊健 杜" userId="e69aded81da48593" providerId="LiveId" clId="{63DCA451-41FF-4163-A066-BE6F36198B91}" dt="2023-03-23T08:34:50.448" v="3773"/>
        <pc:sldMkLst>
          <pc:docMk/>
          <pc:sldMk cId="903663455" sldId="2652"/>
        </pc:sldMkLst>
        <pc:spChg chg="mod">
          <ac:chgData name="伊健 杜" userId="e69aded81da48593" providerId="LiveId" clId="{63DCA451-41FF-4163-A066-BE6F36198B91}" dt="2023-03-23T08:34:50.448" v="3773"/>
          <ac:spMkLst>
            <pc:docMk/>
            <pc:sldMk cId="903663455" sldId="2652"/>
            <ac:spMk id="2" creationId="{78943CB7-6E90-3B32-EFCE-321306C585B6}"/>
          </ac:spMkLst>
        </pc:spChg>
      </pc:sldChg>
      <pc:sldChg chg="del">
        <pc:chgData name="伊健 杜" userId="e69aded81da48593" providerId="LiveId" clId="{63DCA451-41FF-4163-A066-BE6F36198B91}" dt="2023-03-23T06:58:44.192" v="0" actId="47"/>
        <pc:sldMkLst>
          <pc:docMk/>
          <pc:sldMk cId="3031158674" sldId="2652"/>
        </pc:sldMkLst>
      </pc:sldChg>
      <pc:sldChg chg="del">
        <pc:chgData name="伊健 杜" userId="e69aded81da48593" providerId="LiveId" clId="{63DCA451-41FF-4163-A066-BE6F36198B91}" dt="2023-03-23T06:58:44.192" v="0" actId="47"/>
        <pc:sldMkLst>
          <pc:docMk/>
          <pc:sldMk cId="1808951793" sldId="2653"/>
        </pc:sldMkLst>
      </pc:sldChg>
      <pc:sldChg chg="modSp add mod">
        <pc:chgData name="伊健 杜" userId="e69aded81da48593" providerId="LiveId" clId="{63DCA451-41FF-4163-A066-BE6F36198B91}" dt="2023-03-23T08:34:50.448" v="3773"/>
        <pc:sldMkLst>
          <pc:docMk/>
          <pc:sldMk cId="2066233463" sldId="2653"/>
        </pc:sldMkLst>
        <pc:spChg chg="mod">
          <ac:chgData name="伊健 杜" userId="e69aded81da48593" providerId="LiveId" clId="{63DCA451-41FF-4163-A066-BE6F36198B91}" dt="2023-03-23T08:34:50.448" v="3773"/>
          <ac:spMkLst>
            <pc:docMk/>
            <pc:sldMk cId="2066233463" sldId="2653"/>
            <ac:spMk id="2" creationId="{78943CB7-6E90-3B32-EFCE-321306C585B6}"/>
          </ac:spMkLst>
        </pc:spChg>
      </pc:sldChg>
      <pc:sldChg chg="addSp modSp add mod ord">
        <pc:chgData name="伊健 杜" userId="e69aded81da48593" providerId="LiveId" clId="{63DCA451-41FF-4163-A066-BE6F36198B91}" dt="2023-03-23T08:34:50.448" v="3773"/>
        <pc:sldMkLst>
          <pc:docMk/>
          <pc:sldMk cId="1476512065" sldId="2654"/>
        </pc:sldMkLst>
        <pc:spChg chg="mod">
          <ac:chgData name="伊健 杜" userId="e69aded81da48593" providerId="LiveId" clId="{63DCA451-41FF-4163-A066-BE6F36198B91}" dt="2023-03-23T08:34:50.448" v="3773"/>
          <ac:spMkLst>
            <pc:docMk/>
            <pc:sldMk cId="1476512065" sldId="2654"/>
            <ac:spMk id="2" creationId="{10304424-DB4A-36E7-9E0D-D32A5DD0F26C}"/>
          </ac:spMkLst>
        </pc:spChg>
        <pc:spChg chg="mod">
          <ac:chgData name="伊健 杜" userId="e69aded81da48593" providerId="LiveId" clId="{63DCA451-41FF-4163-A066-BE6F36198B91}" dt="2023-03-23T08:34:50.448" v="3773"/>
          <ac:spMkLst>
            <pc:docMk/>
            <pc:sldMk cId="1476512065" sldId="2654"/>
            <ac:spMk id="3" creationId="{A68883CB-963E-F336-7660-7F30997E9C5B}"/>
          </ac:spMkLst>
        </pc:spChg>
        <pc:picChg chg="add mod">
          <ac:chgData name="伊健 杜" userId="e69aded81da48593" providerId="LiveId" clId="{63DCA451-41FF-4163-A066-BE6F36198B91}" dt="2023-03-23T08:33:59.968" v="3765" actId="14100"/>
          <ac:picMkLst>
            <pc:docMk/>
            <pc:sldMk cId="1476512065" sldId="2654"/>
            <ac:picMk id="7170" creationId="{87392DBD-2D03-50A6-3CB9-414A630D920C}"/>
          </ac:picMkLst>
        </pc:picChg>
      </pc:sldChg>
      <pc:sldChg chg="del">
        <pc:chgData name="伊健 杜" userId="e69aded81da48593" providerId="LiveId" clId="{63DCA451-41FF-4163-A066-BE6F36198B91}" dt="2023-03-23T06:58:44.192" v="0" actId="47"/>
        <pc:sldMkLst>
          <pc:docMk/>
          <pc:sldMk cId="3871748682" sldId="2654"/>
        </pc:sldMkLst>
      </pc:sldChg>
      <pc:sldChg chg="del">
        <pc:chgData name="伊健 杜" userId="e69aded81da48593" providerId="LiveId" clId="{63DCA451-41FF-4163-A066-BE6F36198B91}" dt="2023-03-23T06:58:44.192" v="0" actId="47"/>
        <pc:sldMkLst>
          <pc:docMk/>
          <pc:sldMk cId="1855926563" sldId="2655"/>
        </pc:sldMkLst>
      </pc:sldChg>
    </pc:docChg>
  </pc:docChgLst>
  <pc:docChgLst>
    <pc:chgData name="伊健 杜" userId="e69aded81da48593" providerId="LiveId" clId="{A81B1303-DC4C-450E-95AB-D65EE7514AA1}"/>
    <pc:docChg chg="undo custSel addSld delSld modSld sldOrd modSection">
      <pc:chgData name="伊健 杜" userId="e69aded81da48593" providerId="LiveId" clId="{A81B1303-DC4C-450E-95AB-D65EE7514AA1}" dt="2022-10-10T16:58:38.719" v="2956" actId="20577"/>
      <pc:docMkLst>
        <pc:docMk/>
      </pc:docMkLst>
      <pc:sldChg chg="del">
        <pc:chgData name="伊健 杜" userId="e69aded81da48593" providerId="LiveId" clId="{A81B1303-DC4C-450E-95AB-D65EE7514AA1}" dt="2022-10-10T09:56:30.274" v="0" actId="47"/>
        <pc:sldMkLst>
          <pc:docMk/>
          <pc:sldMk cId="3180688205" sldId="256"/>
        </pc:sldMkLst>
      </pc:sldChg>
      <pc:sldChg chg="del">
        <pc:chgData name="伊健 杜" userId="e69aded81da48593" providerId="LiveId" clId="{A81B1303-DC4C-450E-95AB-D65EE7514AA1}" dt="2022-10-10T09:56:44.872" v="1" actId="47"/>
        <pc:sldMkLst>
          <pc:docMk/>
          <pc:sldMk cId="3517469593" sldId="772"/>
        </pc:sldMkLst>
      </pc:sldChg>
      <pc:sldChg chg="del">
        <pc:chgData name="伊健 杜" userId="e69aded81da48593" providerId="LiveId" clId="{A81B1303-DC4C-450E-95AB-D65EE7514AA1}" dt="2022-10-10T09:56:44.872" v="1" actId="47"/>
        <pc:sldMkLst>
          <pc:docMk/>
          <pc:sldMk cId="1879939134" sldId="834"/>
        </pc:sldMkLst>
      </pc:sldChg>
      <pc:sldChg chg="del">
        <pc:chgData name="伊健 杜" userId="e69aded81da48593" providerId="LiveId" clId="{A81B1303-DC4C-450E-95AB-D65EE7514AA1}" dt="2022-10-10T09:56:44.872" v="1" actId="47"/>
        <pc:sldMkLst>
          <pc:docMk/>
          <pc:sldMk cId="1362255843" sldId="860"/>
        </pc:sldMkLst>
      </pc:sldChg>
      <pc:sldChg chg="del">
        <pc:chgData name="伊健 杜" userId="e69aded81da48593" providerId="LiveId" clId="{A81B1303-DC4C-450E-95AB-D65EE7514AA1}" dt="2022-10-10T09:56:44.872" v="1" actId="47"/>
        <pc:sldMkLst>
          <pc:docMk/>
          <pc:sldMk cId="2479508140" sldId="898"/>
        </pc:sldMkLst>
      </pc:sldChg>
      <pc:sldChg chg="del">
        <pc:chgData name="伊健 杜" userId="e69aded81da48593" providerId="LiveId" clId="{A81B1303-DC4C-450E-95AB-D65EE7514AA1}" dt="2022-10-10T09:56:44.872" v="1" actId="47"/>
        <pc:sldMkLst>
          <pc:docMk/>
          <pc:sldMk cId="2183092788" sldId="899"/>
        </pc:sldMkLst>
      </pc:sldChg>
      <pc:sldChg chg="del">
        <pc:chgData name="伊健 杜" userId="e69aded81da48593" providerId="LiveId" clId="{A81B1303-DC4C-450E-95AB-D65EE7514AA1}" dt="2022-10-10T09:56:44.872" v="1" actId="47"/>
        <pc:sldMkLst>
          <pc:docMk/>
          <pc:sldMk cId="850012559" sldId="900"/>
        </pc:sldMkLst>
      </pc:sldChg>
      <pc:sldChg chg="del">
        <pc:chgData name="伊健 杜" userId="e69aded81da48593" providerId="LiveId" clId="{A81B1303-DC4C-450E-95AB-D65EE7514AA1}" dt="2022-10-10T09:56:44.872" v="1" actId="47"/>
        <pc:sldMkLst>
          <pc:docMk/>
          <pc:sldMk cId="1489954655" sldId="901"/>
        </pc:sldMkLst>
      </pc:sldChg>
      <pc:sldChg chg="del">
        <pc:chgData name="伊健 杜" userId="e69aded81da48593" providerId="LiveId" clId="{A81B1303-DC4C-450E-95AB-D65EE7514AA1}" dt="2022-10-10T09:56:44.872" v="1" actId="47"/>
        <pc:sldMkLst>
          <pc:docMk/>
          <pc:sldMk cId="1690220231" sldId="902"/>
        </pc:sldMkLst>
      </pc:sldChg>
      <pc:sldChg chg="del">
        <pc:chgData name="伊健 杜" userId="e69aded81da48593" providerId="LiveId" clId="{A81B1303-DC4C-450E-95AB-D65EE7514AA1}" dt="2022-10-10T09:56:44.872" v="1" actId="47"/>
        <pc:sldMkLst>
          <pc:docMk/>
          <pc:sldMk cId="2537305972" sldId="903"/>
        </pc:sldMkLst>
      </pc:sldChg>
      <pc:sldChg chg="del">
        <pc:chgData name="伊健 杜" userId="e69aded81da48593" providerId="LiveId" clId="{A81B1303-DC4C-450E-95AB-D65EE7514AA1}" dt="2022-10-10T09:56:44.872" v="1" actId="47"/>
        <pc:sldMkLst>
          <pc:docMk/>
          <pc:sldMk cId="2003459907" sldId="904"/>
        </pc:sldMkLst>
      </pc:sldChg>
      <pc:sldChg chg="del">
        <pc:chgData name="伊健 杜" userId="e69aded81da48593" providerId="LiveId" clId="{A81B1303-DC4C-450E-95AB-D65EE7514AA1}" dt="2022-10-10T09:56:44.872" v="1" actId="47"/>
        <pc:sldMkLst>
          <pc:docMk/>
          <pc:sldMk cId="2240861479" sldId="905"/>
        </pc:sldMkLst>
      </pc:sldChg>
      <pc:sldChg chg="del">
        <pc:chgData name="伊健 杜" userId="e69aded81da48593" providerId="LiveId" clId="{A81B1303-DC4C-450E-95AB-D65EE7514AA1}" dt="2022-10-10T09:56:44.872" v="1" actId="47"/>
        <pc:sldMkLst>
          <pc:docMk/>
          <pc:sldMk cId="1447435206" sldId="906"/>
        </pc:sldMkLst>
      </pc:sldChg>
      <pc:sldChg chg="del">
        <pc:chgData name="伊健 杜" userId="e69aded81da48593" providerId="LiveId" clId="{A81B1303-DC4C-450E-95AB-D65EE7514AA1}" dt="2022-10-10T09:56:44.872" v="1" actId="47"/>
        <pc:sldMkLst>
          <pc:docMk/>
          <pc:sldMk cId="3391369358" sldId="907"/>
        </pc:sldMkLst>
      </pc:sldChg>
      <pc:sldChg chg="del">
        <pc:chgData name="伊健 杜" userId="e69aded81da48593" providerId="LiveId" clId="{A81B1303-DC4C-450E-95AB-D65EE7514AA1}" dt="2022-10-10T09:56:44.872" v="1" actId="47"/>
        <pc:sldMkLst>
          <pc:docMk/>
          <pc:sldMk cId="1452794446" sldId="908"/>
        </pc:sldMkLst>
      </pc:sldChg>
      <pc:sldChg chg="del">
        <pc:chgData name="伊健 杜" userId="e69aded81da48593" providerId="LiveId" clId="{A81B1303-DC4C-450E-95AB-D65EE7514AA1}" dt="2022-10-10T09:56:44.872" v="1" actId="47"/>
        <pc:sldMkLst>
          <pc:docMk/>
          <pc:sldMk cId="3999256989" sldId="909"/>
        </pc:sldMkLst>
      </pc:sldChg>
      <pc:sldChg chg="del">
        <pc:chgData name="伊健 杜" userId="e69aded81da48593" providerId="LiveId" clId="{A81B1303-DC4C-450E-95AB-D65EE7514AA1}" dt="2022-10-10T09:56:44.872" v="1" actId="47"/>
        <pc:sldMkLst>
          <pc:docMk/>
          <pc:sldMk cId="54965800" sldId="910"/>
        </pc:sldMkLst>
      </pc:sldChg>
      <pc:sldChg chg="del">
        <pc:chgData name="伊健 杜" userId="e69aded81da48593" providerId="LiveId" clId="{A81B1303-DC4C-450E-95AB-D65EE7514AA1}" dt="2022-10-10T09:56:44.872" v="1" actId="47"/>
        <pc:sldMkLst>
          <pc:docMk/>
          <pc:sldMk cId="3524721518" sldId="911"/>
        </pc:sldMkLst>
      </pc:sldChg>
      <pc:sldChg chg="del">
        <pc:chgData name="伊健 杜" userId="e69aded81da48593" providerId="LiveId" clId="{A81B1303-DC4C-450E-95AB-D65EE7514AA1}" dt="2022-10-10T09:56:44.872" v="1" actId="47"/>
        <pc:sldMkLst>
          <pc:docMk/>
          <pc:sldMk cId="1115276582" sldId="912"/>
        </pc:sldMkLst>
      </pc:sldChg>
      <pc:sldChg chg="del">
        <pc:chgData name="伊健 杜" userId="e69aded81da48593" providerId="LiveId" clId="{A81B1303-DC4C-450E-95AB-D65EE7514AA1}" dt="2022-10-10T09:56:44.872" v="1" actId="47"/>
        <pc:sldMkLst>
          <pc:docMk/>
          <pc:sldMk cId="1813491148" sldId="913"/>
        </pc:sldMkLst>
      </pc:sldChg>
      <pc:sldChg chg="del">
        <pc:chgData name="伊健 杜" userId="e69aded81da48593" providerId="LiveId" clId="{A81B1303-DC4C-450E-95AB-D65EE7514AA1}" dt="2022-10-10T09:56:44.872" v="1" actId="47"/>
        <pc:sldMkLst>
          <pc:docMk/>
          <pc:sldMk cId="3241061211" sldId="914"/>
        </pc:sldMkLst>
      </pc:sldChg>
      <pc:sldChg chg="del">
        <pc:chgData name="伊健 杜" userId="e69aded81da48593" providerId="LiveId" clId="{A81B1303-DC4C-450E-95AB-D65EE7514AA1}" dt="2022-10-10T09:56:44.872" v="1" actId="47"/>
        <pc:sldMkLst>
          <pc:docMk/>
          <pc:sldMk cId="124901376" sldId="915"/>
        </pc:sldMkLst>
      </pc:sldChg>
      <pc:sldChg chg="del">
        <pc:chgData name="伊健 杜" userId="e69aded81da48593" providerId="LiveId" clId="{A81B1303-DC4C-450E-95AB-D65EE7514AA1}" dt="2022-10-10T09:56:44.872" v="1" actId="47"/>
        <pc:sldMkLst>
          <pc:docMk/>
          <pc:sldMk cId="3331830487" sldId="916"/>
        </pc:sldMkLst>
      </pc:sldChg>
      <pc:sldChg chg="del">
        <pc:chgData name="伊健 杜" userId="e69aded81da48593" providerId="LiveId" clId="{A81B1303-DC4C-450E-95AB-D65EE7514AA1}" dt="2022-10-10T09:56:44.872" v="1" actId="47"/>
        <pc:sldMkLst>
          <pc:docMk/>
          <pc:sldMk cId="2515016840" sldId="917"/>
        </pc:sldMkLst>
      </pc:sldChg>
      <pc:sldChg chg="del">
        <pc:chgData name="伊健 杜" userId="e69aded81da48593" providerId="LiveId" clId="{A81B1303-DC4C-450E-95AB-D65EE7514AA1}" dt="2022-10-10T09:56:44.872" v="1" actId="47"/>
        <pc:sldMkLst>
          <pc:docMk/>
          <pc:sldMk cId="2640149605" sldId="918"/>
        </pc:sldMkLst>
      </pc:sldChg>
      <pc:sldChg chg="del">
        <pc:chgData name="伊健 杜" userId="e69aded81da48593" providerId="LiveId" clId="{A81B1303-DC4C-450E-95AB-D65EE7514AA1}" dt="2022-10-10T09:56:44.872" v="1" actId="47"/>
        <pc:sldMkLst>
          <pc:docMk/>
          <pc:sldMk cId="2672759935" sldId="920"/>
        </pc:sldMkLst>
      </pc:sldChg>
      <pc:sldChg chg="del">
        <pc:chgData name="伊健 杜" userId="e69aded81da48593" providerId="LiveId" clId="{A81B1303-DC4C-450E-95AB-D65EE7514AA1}" dt="2022-10-10T09:56:44.872" v="1" actId="47"/>
        <pc:sldMkLst>
          <pc:docMk/>
          <pc:sldMk cId="1508785952" sldId="921"/>
        </pc:sldMkLst>
      </pc:sldChg>
      <pc:sldChg chg="del">
        <pc:chgData name="伊健 杜" userId="e69aded81da48593" providerId="LiveId" clId="{A81B1303-DC4C-450E-95AB-D65EE7514AA1}" dt="2022-10-10T09:56:44.872" v="1" actId="47"/>
        <pc:sldMkLst>
          <pc:docMk/>
          <pc:sldMk cId="803112995" sldId="922"/>
        </pc:sldMkLst>
      </pc:sldChg>
      <pc:sldChg chg="del">
        <pc:chgData name="伊健 杜" userId="e69aded81da48593" providerId="LiveId" clId="{A81B1303-DC4C-450E-95AB-D65EE7514AA1}" dt="2022-10-10T09:56:44.872" v="1" actId="47"/>
        <pc:sldMkLst>
          <pc:docMk/>
          <pc:sldMk cId="971912090" sldId="923"/>
        </pc:sldMkLst>
      </pc:sldChg>
      <pc:sldChg chg="del">
        <pc:chgData name="伊健 杜" userId="e69aded81da48593" providerId="LiveId" clId="{A81B1303-DC4C-450E-95AB-D65EE7514AA1}" dt="2022-10-10T09:56:44.872" v="1" actId="47"/>
        <pc:sldMkLst>
          <pc:docMk/>
          <pc:sldMk cId="3389514890" sldId="925"/>
        </pc:sldMkLst>
      </pc:sldChg>
      <pc:sldChg chg="del">
        <pc:chgData name="伊健 杜" userId="e69aded81da48593" providerId="LiveId" clId="{A81B1303-DC4C-450E-95AB-D65EE7514AA1}" dt="2022-10-10T09:56:44.872" v="1" actId="47"/>
        <pc:sldMkLst>
          <pc:docMk/>
          <pc:sldMk cId="3839071627" sldId="926"/>
        </pc:sldMkLst>
      </pc:sldChg>
      <pc:sldChg chg="modSp mod">
        <pc:chgData name="伊健 杜" userId="e69aded81da48593" providerId="LiveId" clId="{A81B1303-DC4C-450E-95AB-D65EE7514AA1}" dt="2022-10-10T15:39:36.207" v="2953"/>
        <pc:sldMkLst>
          <pc:docMk/>
          <pc:sldMk cId="1385191696" sldId="934"/>
        </pc:sldMkLst>
        <pc:spChg chg="mod">
          <ac:chgData name="伊健 杜" userId="e69aded81da48593" providerId="LiveId" clId="{A81B1303-DC4C-450E-95AB-D65EE7514AA1}" dt="2022-10-10T15:39:36.207" v="2953"/>
          <ac:spMkLst>
            <pc:docMk/>
            <pc:sldMk cId="1385191696" sldId="934"/>
            <ac:spMk id="4" creationId="{21BD65C9-00B8-77B5-1258-CB85B4A4F40D}"/>
          </ac:spMkLst>
        </pc:spChg>
      </pc:sldChg>
      <pc:sldChg chg="addSp delSp modSp new mod">
        <pc:chgData name="伊健 杜" userId="e69aded81da48593" providerId="LiveId" clId="{A81B1303-DC4C-450E-95AB-D65EE7514AA1}" dt="2022-10-10T15:39:36.207" v="2953"/>
        <pc:sldMkLst>
          <pc:docMk/>
          <pc:sldMk cId="286046354" sldId="938"/>
        </pc:sldMkLst>
        <pc:spChg chg="mod">
          <ac:chgData name="伊健 杜" userId="e69aded81da48593" providerId="LiveId" clId="{A81B1303-DC4C-450E-95AB-D65EE7514AA1}" dt="2022-10-10T15:39:36.207" v="2953"/>
          <ac:spMkLst>
            <pc:docMk/>
            <pc:sldMk cId="286046354" sldId="938"/>
            <ac:spMk id="2" creationId="{8B25C25B-8231-C80C-9137-65408CF326F2}"/>
          </ac:spMkLst>
        </pc:spChg>
        <pc:spChg chg="del">
          <ac:chgData name="伊健 杜" userId="e69aded81da48593" providerId="LiveId" clId="{A81B1303-DC4C-450E-95AB-D65EE7514AA1}" dt="2022-10-10T10:17:16.389" v="78" actId="478"/>
          <ac:spMkLst>
            <pc:docMk/>
            <pc:sldMk cId="286046354" sldId="938"/>
            <ac:spMk id="3" creationId="{9156CC9C-08F5-8693-5E7D-95BC3FB88B10}"/>
          </ac:spMkLst>
        </pc:spChg>
        <pc:spChg chg="add mod">
          <ac:chgData name="伊健 杜" userId="e69aded81da48593" providerId="LiveId" clId="{A81B1303-DC4C-450E-95AB-D65EE7514AA1}" dt="2022-10-10T10:17:47.118" v="131"/>
          <ac:spMkLst>
            <pc:docMk/>
            <pc:sldMk cId="286046354" sldId="938"/>
            <ac:spMk id="4" creationId="{2EC5BD8F-EF8E-DB11-0F06-C229D8900BC4}"/>
          </ac:spMkLst>
        </pc:spChg>
      </pc:sldChg>
      <pc:sldChg chg="addSp delSp modSp add del mod">
        <pc:chgData name="伊健 杜" userId="e69aded81da48593" providerId="LiveId" clId="{A81B1303-DC4C-450E-95AB-D65EE7514AA1}" dt="2022-10-10T10:17:05.869" v="76" actId="47"/>
        <pc:sldMkLst>
          <pc:docMk/>
          <pc:sldMk cId="4090881504" sldId="938"/>
        </pc:sldMkLst>
        <pc:spChg chg="mod">
          <ac:chgData name="伊健 杜" userId="e69aded81da48593" providerId="LiveId" clId="{A81B1303-DC4C-450E-95AB-D65EE7514AA1}" dt="2022-10-10T10:03:46.306" v="39" actId="1076"/>
          <ac:spMkLst>
            <pc:docMk/>
            <pc:sldMk cId="4090881504" sldId="938"/>
            <ac:spMk id="2" creationId="{1302A11A-625D-774F-23B3-739301B530C3}"/>
          </ac:spMkLst>
        </pc:spChg>
        <pc:spChg chg="add mod">
          <ac:chgData name="伊健 杜" userId="e69aded81da48593" providerId="LiveId" clId="{A81B1303-DC4C-450E-95AB-D65EE7514AA1}" dt="2022-10-10T10:12:04.239" v="75" actId="1076"/>
          <ac:spMkLst>
            <pc:docMk/>
            <pc:sldMk cId="4090881504" sldId="938"/>
            <ac:spMk id="3" creationId="{21231C0E-9BED-F767-4E28-20E0D95009C2}"/>
          </ac:spMkLst>
        </pc:spChg>
        <pc:spChg chg="del">
          <ac:chgData name="伊健 杜" userId="e69aded81da48593" providerId="LiveId" clId="{A81B1303-DC4C-450E-95AB-D65EE7514AA1}" dt="2022-10-10T10:03:41.302" v="36" actId="478"/>
          <ac:spMkLst>
            <pc:docMk/>
            <pc:sldMk cId="4090881504" sldId="938"/>
            <ac:spMk id="4" creationId="{21BD65C9-00B8-77B5-1258-CB85B4A4F40D}"/>
          </ac:spMkLst>
        </pc:spChg>
        <pc:picChg chg="del">
          <ac:chgData name="伊健 杜" userId="e69aded81da48593" providerId="LiveId" clId="{A81B1303-DC4C-450E-95AB-D65EE7514AA1}" dt="2022-10-10T10:03:41.302" v="36" actId="478"/>
          <ac:picMkLst>
            <pc:docMk/>
            <pc:sldMk cId="4090881504" sldId="938"/>
            <ac:picMk id="32770" creationId="{CE222FF5-5265-C490-AA21-B4E9AD4F1E9D}"/>
          </ac:picMkLst>
        </pc:picChg>
      </pc:sldChg>
      <pc:sldChg chg="addSp delSp modSp add mod">
        <pc:chgData name="伊健 杜" userId="e69aded81da48593" providerId="LiveId" clId="{A81B1303-DC4C-450E-95AB-D65EE7514AA1}" dt="2022-10-10T15:39:36.207" v="2953"/>
        <pc:sldMkLst>
          <pc:docMk/>
          <pc:sldMk cId="2326369696" sldId="939"/>
        </pc:sldMkLst>
        <pc:spChg chg="add mod ord">
          <ac:chgData name="伊健 杜" userId="e69aded81da48593" providerId="LiveId" clId="{A81B1303-DC4C-450E-95AB-D65EE7514AA1}" dt="2022-10-10T10:44:28.141" v="515" actId="1076"/>
          <ac:spMkLst>
            <pc:docMk/>
            <pc:sldMk cId="2326369696" sldId="939"/>
            <ac:spMk id="2" creationId="{6A444803-755E-056C-5C31-8BF15CCB6FFE}"/>
          </ac:spMkLst>
        </pc:spChg>
        <pc:spChg chg="mod">
          <ac:chgData name="伊健 杜" userId="e69aded81da48593" providerId="LiveId" clId="{A81B1303-DC4C-450E-95AB-D65EE7514AA1}" dt="2022-10-10T15:39:36.207" v="2953"/>
          <ac:spMkLst>
            <pc:docMk/>
            <pc:sldMk cId="2326369696" sldId="939"/>
            <ac:spMk id="6" creationId="{F83A6AC8-56F1-EB9E-DD47-C1CFF9753BBA}"/>
          </ac:spMkLst>
        </pc:spChg>
        <pc:spChg chg="mod">
          <ac:chgData name="伊健 杜" userId="e69aded81da48593" providerId="LiveId" clId="{A81B1303-DC4C-450E-95AB-D65EE7514AA1}" dt="2022-10-10T15:39:36.207" v="2953"/>
          <ac:spMkLst>
            <pc:docMk/>
            <pc:sldMk cId="2326369696" sldId="939"/>
            <ac:spMk id="7" creationId="{8A134A8E-94C3-0EE7-C065-45DB3136BA45}"/>
          </ac:spMkLst>
        </pc:spChg>
        <pc:picChg chg="add del mod">
          <ac:chgData name="伊健 杜" userId="e69aded81da48593" providerId="LiveId" clId="{A81B1303-DC4C-450E-95AB-D65EE7514AA1}" dt="2022-10-10T10:32:37.231" v="283" actId="478"/>
          <ac:picMkLst>
            <pc:docMk/>
            <pc:sldMk cId="2326369696" sldId="939"/>
            <ac:picMk id="1026" creationId="{138A5ED9-4FD6-B261-980B-EDF9CF6F617A}"/>
          </ac:picMkLst>
        </pc:picChg>
        <pc:picChg chg="add del mod">
          <ac:chgData name="伊健 杜" userId="e69aded81da48593" providerId="LiveId" clId="{A81B1303-DC4C-450E-95AB-D65EE7514AA1}" dt="2022-10-10T10:44:11.602" v="501" actId="478"/>
          <ac:picMkLst>
            <pc:docMk/>
            <pc:sldMk cId="2326369696" sldId="939"/>
            <ac:picMk id="1028" creationId="{CCAE5922-44E8-DE82-FE52-2F781CBDF976}"/>
          </ac:picMkLst>
        </pc:picChg>
        <pc:picChg chg="add mod">
          <ac:chgData name="伊健 杜" userId="e69aded81da48593" providerId="LiveId" clId="{A81B1303-DC4C-450E-95AB-D65EE7514AA1}" dt="2022-10-10T10:44:22.475" v="511" actId="1076"/>
          <ac:picMkLst>
            <pc:docMk/>
            <pc:sldMk cId="2326369696" sldId="939"/>
            <ac:picMk id="1030" creationId="{0F58F611-7C83-40F9-0D4A-04FDEAA84E52}"/>
          </ac:picMkLst>
        </pc:picChg>
        <pc:picChg chg="del">
          <ac:chgData name="伊健 杜" userId="e69aded81da48593" providerId="LiveId" clId="{A81B1303-DC4C-450E-95AB-D65EE7514AA1}" dt="2022-10-10T10:22:29.802" v="142" actId="478"/>
          <ac:picMkLst>
            <pc:docMk/>
            <pc:sldMk cId="2326369696" sldId="939"/>
            <ac:picMk id="35844" creationId="{71637C2B-9C4C-1781-A201-19892D23ECC9}"/>
          </ac:picMkLst>
        </pc:picChg>
      </pc:sldChg>
      <pc:sldChg chg="addSp delSp modSp add mod">
        <pc:chgData name="伊健 杜" userId="e69aded81da48593" providerId="LiveId" clId="{A81B1303-DC4C-450E-95AB-D65EE7514AA1}" dt="2022-10-10T15:39:36.207" v="2953"/>
        <pc:sldMkLst>
          <pc:docMk/>
          <pc:sldMk cId="2272433015" sldId="940"/>
        </pc:sldMkLst>
        <pc:spChg chg="del">
          <ac:chgData name="伊健 杜" userId="e69aded81da48593" providerId="LiveId" clId="{A81B1303-DC4C-450E-95AB-D65EE7514AA1}" dt="2022-10-10T10:35:39.738" v="300" actId="478"/>
          <ac:spMkLst>
            <pc:docMk/>
            <pc:sldMk cId="2272433015" sldId="940"/>
            <ac:spMk id="2" creationId="{6A444803-755E-056C-5C31-8BF15CCB6FFE}"/>
          </ac:spMkLst>
        </pc:spChg>
        <pc:spChg chg="mod">
          <ac:chgData name="伊健 杜" userId="e69aded81da48593" providerId="LiveId" clId="{A81B1303-DC4C-450E-95AB-D65EE7514AA1}" dt="2022-10-10T15:39:36.207" v="2953"/>
          <ac:spMkLst>
            <pc:docMk/>
            <pc:sldMk cId="2272433015" sldId="940"/>
            <ac:spMk id="6" creationId="{F83A6AC8-56F1-EB9E-DD47-C1CFF9753BBA}"/>
          </ac:spMkLst>
        </pc:spChg>
        <pc:spChg chg="mod">
          <ac:chgData name="伊健 杜" userId="e69aded81da48593" providerId="LiveId" clId="{A81B1303-DC4C-450E-95AB-D65EE7514AA1}" dt="2022-10-10T15:39:36.207" v="2953"/>
          <ac:spMkLst>
            <pc:docMk/>
            <pc:sldMk cId="2272433015" sldId="940"/>
            <ac:spMk id="7" creationId="{8A134A8E-94C3-0EE7-C065-45DB3136BA45}"/>
          </ac:spMkLst>
        </pc:spChg>
        <pc:picChg chg="del">
          <ac:chgData name="伊健 杜" userId="e69aded81da48593" providerId="LiveId" clId="{A81B1303-DC4C-450E-95AB-D65EE7514AA1}" dt="2022-10-10T10:35:33.074" v="296" actId="478"/>
          <ac:picMkLst>
            <pc:docMk/>
            <pc:sldMk cId="2272433015" sldId="940"/>
            <ac:picMk id="1028" creationId="{CCAE5922-44E8-DE82-FE52-2F781CBDF976}"/>
          </ac:picMkLst>
        </pc:picChg>
        <pc:picChg chg="add mod">
          <ac:chgData name="伊健 杜" userId="e69aded81da48593" providerId="LiveId" clId="{A81B1303-DC4C-450E-95AB-D65EE7514AA1}" dt="2022-10-10T10:35:43.517" v="302" actId="14100"/>
          <ac:picMkLst>
            <pc:docMk/>
            <pc:sldMk cId="2272433015" sldId="940"/>
            <ac:picMk id="2050" creationId="{9936CF0C-0394-4B12-B5BB-5F0162AE9802}"/>
          </ac:picMkLst>
        </pc:picChg>
      </pc:sldChg>
      <pc:sldChg chg="addSp delSp modSp new mod">
        <pc:chgData name="伊健 杜" userId="e69aded81da48593" providerId="LiveId" clId="{A81B1303-DC4C-450E-95AB-D65EE7514AA1}" dt="2022-10-10T15:39:36.207" v="2953"/>
        <pc:sldMkLst>
          <pc:docMk/>
          <pc:sldMk cId="1228994924" sldId="941"/>
        </pc:sldMkLst>
        <pc:spChg chg="del">
          <ac:chgData name="伊健 杜" userId="e69aded81da48593" providerId="LiveId" clId="{A81B1303-DC4C-450E-95AB-D65EE7514AA1}" dt="2022-10-10T10:42:23.007" v="370" actId="478"/>
          <ac:spMkLst>
            <pc:docMk/>
            <pc:sldMk cId="1228994924" sldId="941"/>
            <ac:spMk id="2" creationId="{B98BC16C-383E-B1EA-74F6-369EA2E0AFCF}"/>
          </ac:spMkLst>
        </pc:spChg>
        <pc:spChg chg="del">
          <ac:chgData name="伊健 杜" userId="e69aded81da48593" providerId="LiveId" clId="{A81B1303-DC4C-450E-95AB-D65EE7514AA1}" dt="2022-10-10T10:36:42.364" v="364" actId="478"/>
          <ac:spMkLst>
            <pc:docMk/>
            <pc:sldMk cId="1228994924" sldId="941"/>
            <ac:spMk id="3" creationId="{91A08D4F-23D2-22BB-BE95-7E2B4AD780C3}"/>
          </ac:spMkLst>
        </pc:spChg>
        <pc:spChg chg="add mod">
          <ac:chgData name="伊健 杜" userId="e69aded81da48593" providerId="LiveId" clId="{A81B1303-DC4C-450E-95AB-D65EE7514AA1}" dt="2022-10-10T15:39:36.207" v="2953"/>
          <ac:spMkLst>
            <pc:docMk/>
            <pc:sldMk cId="1228994924" sldId="941"/>
            <ac:spMk id="4" creationId="{8616B127-0785-876D-C56D-6C713C3AA9AB}"/>
          </ac:spMkLst>
        </pc:spChg>
        <pc:spChg chg="add mod">
          <ac:chgData name="伊健 杜" userId="e69aded81da48593" providerId="LiveId" clId="{A81B1303-DC4C-450E-95AB-D65EE7514AA1}" dt="2022-10-10T15:39:36.207" v="2953"/>
          <ac:spMkLst>
            <pc:docMk/>
            <pc:sldMk cId="1228994924" sldId="941"/>
            <ac:spMk id="5" creationId="{190CEA2A-965B-974A-A1B4-BD19406DFDDE}"/>
          </ac:spMkLst>
        </pc:spChg>
        <pc:picChg chg="add mod">
          <ac:chgData name="伊健 杜" userId="e69aded81da48593" providerId="LiveId" clId="{A81B1303-DC4C-450E-95AB-D65EE7514AA1}" dt="2022-10-10T10:42:13.450" v="366" actId="1076"/>
          <ac:picMkLst>
            <pc:docMk/>
            <pc:sldMk cId="1228994924" sldId="941"/>
            <ac:picMk id="3074" creationId="{7130372A-8FCA-8ADE-7C48-A525A596711D}"/>
          </ac:picMkLst>
        </pc:picChg>
      </pc:sldChg>
      <pc:sldChg chg="delSp modSp new mod">
        <pc:chgData name="伊健 杜" userId="e69aded81da48593" providerId="LiveId" clId="{A81B1303-DC4C-450E-95AB-D65EE7514AA1}" dt="2022-10-10T15:39:36.207" v="2953"/>
        <pc:sldMkLst>
          <pc:docMk/>
          <pc:sldMk cId="1196564032" sldId="942"/>
        </pc:sldMkLst>
        <pc:spChg chg="mod">
          <ac:chgData name="伊健 杜" userId="e69aded81da48593" providerId="LiveId" clId="{A81B1303-DC4C-450E-95AB-D65EE7514AA1}" dt="2022-10-10T15:39:36.207" v="2953"/>
          <ac:spMkLst>
            <pc:docMk/>
            <pc:sldMk cId="1196564032" sldId="942"/>
            <ac:spMk id="2" creationId="{812E3F75-35E5-2E02-7398-D6B0B5876A2D}"/>
          </ac:spMkLst>
        </pc:spChg>
        <pc:spChg chg="del">
          <ac:chgData name="伊健 杜" userId="e69aded81da48593" providerId="LiveId" clId="{A81B1303-DC4C-450E-95AB-D65EE7514AA1}" dt="2022-10-10T10:43:10.414" v="446" actId="478"/>
          <ac:spMkLst>
            <pc:docMk/>
            <pc:sldMk cId="1196564032" sldId="942"/>
            <ac:spMk id="3" creationId="{FFA09F68-E79D-C367-88FB-C83CAE7DE499}"/>
          </ac:spMkLst>
        </pc:spChg>
      </pc:sldChg>
      <pc:sldChg chg="addSp delSp modSp new mod">
        <pc:chgData name="伊健 杜" userId="e69aded81da48593" providerId="LiveId" clId="{A81B1303-DC4C-450E-95AB-D65EE7514AA1}" dt="2022-10-10T15:39:36.207" v="2953"/>
        <pc:sldMkLst>
          <pc:docMk/>
          <pc:sldMk cId="469985253" sldId="943"/>
        </pc:sldMkLst>
        <pc:spChg chg="del mod">
          <ac:chgData name="伊健 杜" userId="e69aded81da48593" providerId="LiveId" clId="{A81B1303-DC4C-450E-95AB-D65EE7514AA1}" dt="2022-10-10T11:20:09.644" v="1612" actId="478"/>
          <ac:spMkLst>
            <pc:docMk/>
            <pc:sldMk cId="469985253" sldId="943"/>
            <ac:spMk id="2" creationId="{54056E2F-447B-6013-17D7-04A63429E594}"/>
          </ac:spMkLst>
        </pc:spChg>
        <pc:spChg chg="del">
          <ac:chgData name="伊健 杜" userId="e69aded81da48593" providerId="LiveId" clId="{A81B1303-DC4C-450E-95AB-D65EE7514AA1}" dt="2022-10-10T11:20:09.644" v="1612" actId="478"/>
          <ac:spMkLst>
            <pc:docMk/>
            <pc:sldMk cId="469985253" sldId="943"/>
            <ac:spMk id="3" creationId="{50AB6DC3-5E8F-1C06-24AE-B38E380E2BE9}"/>
          </ac:spMkLst>
        </pc:spChg>
        <pc:spChg chg="add mod">
          <ac:chgData name="伊健 杜" userId="e69aded81da48593" providerId="LiveId" clId="{A81B1303-DC4C-450E-95AB-D65EE7514AA1}" dt="2022-10-10T15:39:36.207" v="2953"/>
          <ac:spMkLst>
            <pc:docMk/>
            <pc:sldMk cId="469985253" sldId="943"/>
            <ac:spMk id="4" creationId="{57ABBDE0-63CC-E85A-DC56-7D7137AB79B1}"/>
          </ac:spMkLst>
        </pc:spChg>
        <pc:spChg chg="add del mod">
          <ac:chgData name="伊健 杜" userId="e69aded81da48593" providerId="LiveId" clId="{A81B1303-DC4C-450E-95AB-D65EE7514AA1}" dt="2022-10-10T11:23:32.432" v="1679" actId="478"/>
          <ac:spMkLst>
            <pc:docMk/>
            <pc:sldMk cId="469985253" sldId="943"/>
            <ac:spMk id="5" creationId="{C3005BEA-A611-BA52-A777-BE94754911C9}"/>
          </ac:spMkLst>
        </pc:spChg>
        <pc:spChg chg="add del mod">
          <ac:chgData name="伊健 杜" userId="e69aded81da48593" providerId="LiveId" clId="{A81B1303-DC4C-450E-95AB-D65EE7514AA1}" dt="2022-10-10T11:23:32.432" v="1679" actId="478"/>
          <ac:spMkLst>
            <pc:docMk/>
            <pc:sldMk cId="469985253" sldId="943"/>
            <ac:spMk id="6" creationId="{18410950-D24A-F1C4-5330-AC5FFC59C1DB}"/>
          </ac:spMkLst>
        </pc:spChg>
        <pc:picChg chg="add del mod">
          <ac:chgData name="伊健 杜" userId="e69aded81da48593" providerId="LiveId" clId="{A81B1303-DC4C-450E-95AB-D65EE7514AA1}" dt="2022-10-10T11:34:37.298" v="1858" actId="478"/>
          <ac:picMkLst>
            <pc:docMk/>
            <pc:sldMk cId="469985253" sldId="943"/>
            <ac:picMk id="12290" creationId="{7A62C93D-29BA-7130-2595-E37DF93878A4}"/>
          </ac:picMkLst>
        </pc:picChg>
        <pc:picChg chg="add del mod">
          <ac:chgData name="伊健 杜" userId="e69aded81da48593" providerId="LiveId" clId="{A81B1303-DC4C-450E-95AB-D65EE7514AA1}" dt="2022-10-10T11:23:32.432" v="1679" actId="478"/>
          <ac:picMkLst>
            <pc:docMk/>
            <pc:sldMk cId="469985253" sldId="943"/>
            <ac:picMk id="12292" creationId="{72A9D8AD-E6F5-6D96-F298-B7CDA666E86F}"/>
          </ac:picMkLst>
        </pc:picChg>
      </pc:sldChg>
      <pc:sldChg chg="modSp add mod">
        <pc:chgData name="伊健 杜" userId="e69aded81da48593" providerId="LiveId" clId="{A81B1303-DC4C-450E-95AB-D65EE7514AA1}" dt="2022-10-10T15:39:36.207" v="2953"/>
        <pc:sldMkLst>
          <pc:docMk/>
          <pc:sldMk cId="1098480447" sldId="944"/>
        </pc:sldMkLst>
        <pc:spChg chg="mod">
          <ac:chgData name="伊健 杜" userId="e69aded81da48593" providerId="LiveId" clId="{A81B1303-DC4C-450E-95AB-D65EE7514AA1}" dt="2022-10-10T15:39:36.207" v="2953"/>
          <ac:spMkLst>
            <pc:docMk/>
            <pc:sldMk cId="1098480447" sldId="944"/>
            <ac:spMk id="6" creationId="{F83A6AC8-56F1-EB9E-DD47-C1CFF9753BBA}"/>
          </ac:spMkLst>
        </pc:spChg>
        <pc:spChg chg="mod">
          <ac:chgData name="伊健 杜" userId="e69aded81da48593" providerId="LiveId" clId="{A81B1303-DC4C-450E-95AB-D65EE7514AA1}" dt="2022-10-10T15:39:36.207" v="2953"/>
          <ac:spMkLst>
            <pc:docMk/>
            <pc:sldMk cId="1098480447" sldId="944"/>
            <ac:spMk id="7" creationId="{8A134A8E-94C3-0EE7-C065-45DB3136BA45}"/>
          </ac:spMkLst>
        </pc:spChg>
      </pc:sldChg>
      <pc:sldChg chg="delSp modSp add mod">
        <pc:chgData name="伊健 杜" userId="e69aded81da48593" providerId="LiveId" clId="{A81B1303-DC4C-450E-95AB-D65EE7514AA1}" dt="2022-10-10T15:39:36.207" v="2953"/>
        <pc:sldMkLst>
          <pc:docMk/>
          <pc:sldMk cId="3044577678" sldId="945"/>
        </pc:sldMkLst>
        <pc:spChg chg="del">
          <ac:chgData name="伊健 杜" userId="e69aded81da48593" providerId="LiveId" clId="{A81B1303-DC4C-450E-95AB-D65EE7514AA1}" dt="2022-10-10T10:46:46.292" v="664" actId="478"/>
          <ac:spMkLst>
            <pc:docMk/>
            <pc:sldMk cId="3044577678" sldId="945"/>
            <ac:spMk id="2" creationId="{6A444803-755E-056C-5C31-8BF15CCB6FFE}"/>
          </ac:spMkLst>
        </pc:spChg>
        <pc:spChg chg="mod">
          <ac:chgData name="伊健 杜" userId="e69aded81da48593" providerId="LiveId" clId="{A81B1303-DC4C-450E-95AB-D65EE7514AA1}" dt="2022-10-10T15:39:36.207" v="2953"/>
          <ac:spMkLst>
            <pc:docMk/>
            <pc:sldMk cId="3044577678" sldId="945"/>
            <ac:spMk id="6" creationId="{F83A6AC8-56F1-EB9E-DD47-C1CFF9753BBA}"/>
          </ac:spMkLst>
        </pc:spChg>
        <pc:spChg chg="mod">
          <ac:chgData name="伊健 杜" userId="e69aded81da48593" providerId="LiveId" clId="{A81B1303-DC4C-450E-95AB-D65EE7514AA1}" dt="2022-10-10T15:39:36.207" v="2953"/>
          <ac:spMkLst>
            <pc:docMk/>
            <pc:sldMk cId="3044577678" sldId="945"/>
            <ac:spMk id="7" creationId="{8A134A8E-94C3-0EE7-C065-45DB3136BA45}"/>
          </ac:spMkLst>
        </pc:spChg>
        <pc:picChg chg="del">
          <ac:chgData name="伊健 杜" userId="e69aded81da48593" providerId="LiveId" clId="{A81B1303-DC4C-450E-95AB-D65EE7514AA1}" dt="2022-10-10T10:46:30.741" v="621" actId="478"/>
          <ac:picMkLst>
            <pc:docMk/>
            <pc:sldMk cId="3044577678" sldId="945"/>
            <ac:picMk id="1030" creationId="{0F58F611-7C83-40F9-0D4A-04FDEAA84E52}"/>
          </ac:picMkLst>
        </pc:picChg>
      </pc:sldChg>
      <pc:sldChg chg="addSp delSp modSp add mod ord">
        <pc:chgData name="伊健 杜" userId="e69aded81da48593" providerId="LiveId" clId="{A81B1303-DC4C-450E-95AB-D65EE7514AA1}" dt="2022-10-10T15:39:36.207" v="2953"/>
        <pc:sldMkLst>
          <pc:docMk/>
          <pc:sldMk cId="1195299276" sldId="946"/>
        </pc:sldMkLst>
        <pc:spChg chg="mod">
          <ac:chgData name="伊健 杜" userId="e69aded81da48593" providerId="LiveId" clId="{A81B1303-DC4C-450E-95AB-D65EE7514AA1}" dt="2022-10-10T15:39:36.207" v="2953"/>
          <ac:spMkLst>
            <pc:docMk/>
            <pc:sldMk cId="1195299276" sldId="946"/>
            <ac:spMk id="6" creationId="{F83A6AC8-56F1-EB9E-DD47-C1CFF9753BBA}"/>
          </ac:spMkLst>
        </pc:spChg>
        <pc:spChg chg="mod">
          <ac:chgData name="伊健 杜" userId="e69aded81da48593" providerId="LiveId" clId="{A81B1303-DC4C-450E-95AB-D65EE7514AA1}" dt="2022-10-10T15:39:36.207" v="2953"/>
          <ac:spMkLst>
            <pc:docMk/>
            <pc:sldMk cId="1195299276" sldId="946"/>
            <ac:spMk id="7" creationId="{8A134A8E-94C3-0EE7-C065-45DB3136BA45}"/>
          </ac:spMkLst>
        </pc:spChg>
        <pc:picChg chg="add del mod">
          <ac:chgData name="伊健 杜" userId="e69aded81da48593" providerId="LiveId" clId="{A81B1303-DC4C-450E-95AB-D65EE7514AA1}" dt="2022-10-10T10:48:20.549" v="828" actId="478"/>
          <ac:picMkLst>
            <pc:docMk/>
            <pc:sldMk cId="1195299276" sldId="946"/>
            <ac:picMk id="4098" creationId="{92A2A3A0-ADF1-92AF-65FA-DE3C1883B941}"/>
          </ac:picMkLst>
        </pc:picChg>
        <pc:picChg chg="add mod">
          <ac:chgData name="伊健 杜" userId="e69aded81da48593" providerId="LiveId" clId="{A81B1303-DC4C-450E-95AB-D65EE7514AA1}" dt="2022-10-10T10:48:51.822" v="833" actId="1076"/>
          <ac:picMkLst>
            <pc:docMk/>
            <pc:sldMk cId="1195299276" sldId="946"/>
            <ac:picMk id="4100" creationId="{E909D01A-2DA4-7FE2-E228-3C34A9889BA1}"/>
          </ac:picMkLst>
        </pc:picChg>
      </pc:sldChg>
      <pc:sldChg chg="addSp modSp add mod">
        <pc:chgData name="伊健 杜" userId="e69aded81da48593" providerId="LiveId" clId="{A81B1303-DC4C-450E-95AB-D65EE7514AA1}" dt="2022-10-10T15:39:36.207" v="2953"/>
        <pc:sldMkLst>
          <pc:docMk/>
          <pc:sldMk cId="2891646171" sldId="947"/>
        </pc:sldMkLst>
        <pc:spChg chg="add mod">
          <ac:chgData name="伊健 杜" userId="e69aded81da48593" providerId="LiveId" clId="{A81B1303-DC4C-450E-95AB-D65EE7514AA1}" dt="2022-10-10T10:57:02.239" v="1121" actId="1076"/>
          <ac:spMkLst>
            <pc:docMk/>
            <pc:sldMk cId="2891646171" sldId="947"/>
            <ac:spMk id="2" creationId="{FE85B317-3855-1746-54B9-C0840A21A9E5}"/>
          </ac:spMkLst>
        </pc:spChg>
        <pc:spChg chg="mod">
          <ac:chgData name="伊健 杜" userId="e69aded81da48593" providerId="LiveId" clId="{A81B1303-DC4C-450E-95AB-D65EE7514AA1}" dt="2022-10-10T10:54:57.907" v="1014"/>
          <ac:spMkLst>
            <pc:docMk/>
            <pc:sldMk cId="2891646171" sldId="947"/>
            <ac:spMk id="6" creationId="{F83A6AC8-56F1-EB9E-DD47-C1CFF9753BBA}"/>
          </ac:spMkLst>
        </pc:spChg>
        <pc:spChg chg="mod">
          <ac:chgData name="伊健 杜" userId="e69aded81da48593" providerId="LiveId" clId="{A81B1303-DC4C-450E-95AB-D65EE7514AA1}" dt="2022-10-10T15:39:36.207" v="2953"/>
          <ac:spMkLst>
            <pc:docMk/>
            <pc:sldMk cId="2891646171" sldId="947"/>
            <ac:spMk id="7" creationId="{8A134A8E-94C3-0EE7-C065-45DB3136BA45}"/>
          </ac:spMkLst>
        </pc:spChg>
        <pc:picChg chg="add mod">
          <ac:chgData name="伊健 杜" userId="e69aded81da48593" providerId="LiveId" clId="{A81B1303-DC4C-450E-95AB-D65EE7514AA1}" dt="2022-10-10T10:56:23.454" v="1091" actId="1076"/>
          <ac:picMkLst>
            <pc:docMk/>
            <pc:sldMk cId="2891646171" sldId="947"/>
            <ac:picMk id="8194" creationId="{91FF5602-5E4A-0693-9477-A04653A198D9}"/>
          </ac:picMkLst>
        </pc:picChg>
      </pc:sldChg>
      <pc:sldChg chg="modSp add mod">
        <pc:chgData name="伊健 杜" userId="e69aded81da48593" providerId="LiveId" clId="{A81B1303-DC4C-450E-95AB-D65EE7514AA1}" dt="2022-10-10T15:39:36.207" v="2953"/>
        <pc:sldMkLst>
          <pc:docMk/>
          <pc:sldMk cId="838481870" sldId="948"/>
        </pc:sldMkLst>
        <pc:spChg chg="mod">
          <ac:chgData name="伊健 杜" userId="e69aded81da48593" providerId="LiveId" clId="{A81B1303-DC4C-450E-95AB-D65EE7514AA1}" dt="2022-10-10T15:39:36.207" v="2953"/>
          <ac:spMkLst>
            <pc:docMk/>
            <pc:sldMk cId="838481870" sldId="948"/>
            <ac:spMk id="2" creationId="{812E3F75-35E5-2E02-7398-D6B0B5876A2D}"/>
          </ac:spMkLst>
        </pc:spChg>
      </pc:sldChg>
      <pc:sldChg chg="modSp add mod">
        <pc:chgData name="伊健 杜" userId="e69aded81da48593" providerId="LiveId" clId="{A81B1303-DC4C-450E-95AB-D65EE7514AA1}" dt="2022-10-10T15:39:36.207" v="2953"/>
        <pc:sldMkLst>
          <pc:docMk/>
          <pc:sldMk cId="3277114646" sldId="949"/>
        </pc:sldMkLst>
        <pc:spChg chg="mod">
          <ac:chgData name="伊健 杜" userId="e69aded81da48593" providerId="LiveId" clId="{A81B1303-DC4C-450E-95AB-D65EE7514AA1}" dt="2022-10-10T15:39:36.207" v="2953"/>
          <ac:spMkLst>
            <pc:docMk/>
            <pc:sldMk cId="3277114646" sldId="949"/>
            <ac:spMk id="2" creationId="{812E3F75-35E5-2E02-7398-D6B0B5876A2D}"/>
          </ac:spMkLst>
        </pc:spChg>
      </pc:sldChg>
      <pc:sldChg chg="addSp delSp modSp add mod">
        <pc:chgData name="伊健 杜" userId="e69aded81da48593" providerId="LiveId" clId="{A81B1303-DC4C-450E-95AB-D65EE7514AA1}" dt="2022-10-10T15:39:36.207" v="2953"/>
        <pc:sldMkLst>
          <pc:docMk/>
          <pc:sldMk cId="3743735350" sldId="950"/>
        </pc:sldMkLst>
        <pc:spChg chg="mod">
          <ac:chgData name="伊健 杜" userId="e69aded81da48593" providerId="LiveId" clId="{A81B1303-DC4C-450E-95AB-D65EE7514AA1}" dt="2022-10-10T15:39:36.207" v="2953"/>
          <ac:spMkLst>
            <pc:docMk/>
            <pc:sldMk cId="3743735350" sldId="950"/>
            <ac:spMk id="6" creationId="{F83A6AC8-56F1-EB9E-DD47-C1CFF9753BBA}"/>
          </ac:spMkLst>
        </pc:spChg>
        <pc:spChg chg="mod">
          <ac:chgData name="伊健 杜" userId="e69aded81da48593" providerId="LiveId" clId="{A81B1303-DC4C-450E-95AB-D65EE7514AA1}" dt="2022-10-10T15:39:36.207" v="2953"/>
          <ac:spMkLst>
            <pc:docMk/>
            <pc:sldMk cId="3743735350" sldId="950"/>
            <ac:spMk id="7" creationId="{8A134A8E-94C3-0EE7-C065-45DB3136BA45}"/>
          </ac:spMkLst>
        </pc:spChg>
        <pc:picChg chg="del">
          <ac:chgData name="伊健 杜" userId="e69aded81da48593" providerId="LiveId" clId="{A81B1303-DC4C-450E-95AB-D65EE7514AA1}" dt="2022-10-10T10:52:18.865" v="994" actId="478"/>
          <ac:picMkLst>
            <pc:docMk/>
            <pc:sldMk cId="3743735350" sldId="950"/>
            <ac:picMk id="4100" creationId="{E909D01A-2DA4-7FE2-E228-3C34A9889BA1}"/>
          </ac:picMkLst>
        </pc:picChg>
        <pc:picChg chg="add mod">
          <ac:chgData name="伊健 杜" userId="e69aded81da48593" providerId="LiveId" clId="{A81B1303-DC4C-450E-95AB-D65EE7514AA1}" dt="2022-10-10T10:54:21.516" v="998" actId="1076"/>
          <ac:picMkLst>
            <pc:docMk/>
            <pc:sldMk cId="3743735350" sldId="950"/>
            <ac:picMk id="7170" creationId="{D021EB4A-A902-1E0B-F087-23B80E3254BF}"/>
          </ac:picMkLst>
        </pc:picChg>
        <pc:picChg chg="add mod">
          <ac:chgData name="伊健 杜" userId="e69aded81da48593" providerId="LiveId" clId="{A81B1303-DC4C-450E-95AB-D65EE7514AA1}" dt="2022-10-10T10:54:25.371" v="1002" actId="14100"/>
          <ac:picMkLst>
            <pc:docMk/>
            <pc:sldMk cId="3743735350" sldId="950"/>
            <ac:picMk id="7172" creationId="{66513148-B426-8542-D160-28F532199E28}"/>
          </ac:picMkLst>
        </pc:picChg>
        <pc:picChg chg="add mod">
          <ac:chgData name="伊健 杜" userId="e69aded81da48593" providerId="LiveId" clId="{A81B1303-DC4C-450E-95AB-D65EE7514AA1}" dt="2022-10-10T10:54:33.882" v="1004" actId="1076"/>
          <ac:picMkLst>
            <pc:docMk/>
            <pc:sldMk cId="3743735350" sldId="950"/>
            <ac:picMk id="7174" creationId="{6AA479F1-CFC8-BD4A-86B0-A8C62FD4723F}"/>
          </ac:picMkLst>
        </pc:picChg>
      </pc:sldChg>
      <pc:sldChg chg="addSp delSp modSp add mod">
        <pc:chgData name="伊健 杜" userId="e69aded81da48593" providerId="LiveId" clId="{A81B1303-DC4C-450E-95AB-D65EE7514AA1}" dt="2022-10-10T15:39:36.207" v="2953"/>
        <pc:sldMkLst>
          <pc:docMk/>
          <pc:sldMk cId="3071760569" sldId="951"/>
        </pc:sldMkLst>
        <pc:spChg chg="del">
          <ac:chgData name="伊健 杜" userId="e69aded81da48593" providerId="LiveId" clId="{A81B1303-DC4C-450E-95AB-D65EE7514AA1}" dt="2022-10-10T10:57:09.981" v="1123" actId="478"/>
          <ac:spMkLst>
            <pc:docMk/>
            <pc:sldMk cId="3071760569" sldId="951"/>
            <ac:spMk id="2" creationId="{FE85B317-3855-1746-54B9-C0840A21A9E5}"/>
          </ac:spMkLst>
        </pc:spChg>
        <pc:spChg chg="mod">
          <ac:chgData name="伊健 杜" userId="e69aded81da48593" providerId="LiveId" clId="{A81B1303-DC4C-450E-95AB-D65EE7514AA1}" dt="2022-10-10T15:39:36.207" v="2953"/>
          <ac:spMkLst>
            <pc:docMk/>
            <pc:sldMk cId="3071760569" sldId="951"/>
            <ac:spMk id="7" creationId="{8A134A8E-94C3-0EE7-C065-45DB3136BA45}"/>
          </ac:spMkLst>
        </pc:spChg>
        <pc:picChg chg="del">
          <ac:chgData name="伊健 杜" userId="e69aded81da48593" providerId="LiveId" clId="{A81B1303-DC4C-450E-95AB-D65EE7514AA1}" dt="2022-10-10T10:57:09.981" v="1123" actId="478"/>
          <ac:picMkLst>
            <pc:docMk/>
            <pc:sldMk cId="3071760569" sldId="951"/>
            <ac:picMk id="8194" creationId="{91FF5602-5E4A-0693-9477-A04653A198D9}"/>
          </ac:picMkLst>
        </pc:picChg>
        <pc:picChg chg="add mod">
          <ac:chgData name="伊健 杜" userId="e69aded81da48593" providerId="LiveId" clId="{A81B1303-DC4C-450E-95AB-D65EE7514AA1}" dt="2022-10-10T11:00:30.331" v="1236" actId="1076"/>
          <ac:picMkLst>
            <pc:docMk/>
            <pc:sldMk cId="3071760569" sldId="951"/>
            <ac:picMk id="9218" creationId="{D0DC2DED-F752-790E-F1BF-DD652190FAD2}"/>
          </ac:picMkLst>
        </pc:picChg>
      </pc:sldChg>
      <pc:sldChg chg="modSp add mod ord">
        <pc:chgData name="伊健 杜" userId="e69aded81da48593" providerId="LiveId" clId="{A81B1303-DC4C-450E-95AB-D65EE7514AA1}" dt="2022-10-10T15:39:36.207" v="2953"/>
        <pc:sldMkLst>
          <pc:docMk/>
          <pc:sldMk cId="1902853154" sldId="952"/>
        </pc:sldMkLst>
        <pc:spChg chg="mod">
          <ac:chgData name="伊健 杜" userId="e69aded81da48593" providerId="LiveId" clId="{A81B1303-DC4C-450E-95AB-D65EE7514AA1}" dt="2022-10-10T15:39:36.207" v="2953"/>
          <ac:spMkLst>
            <pc:docMk/>
            <pc:sldMk cId="1902853154" sldId="952"/>
            <ac:spMk id="2" creationId="{812E3F75-35E5-2E02-7398-D6B0B5876A2D}"/>
          </ac:spMkLst>
        </pc:spChg>
      </pc:sldChg>
      <pc:sldChg chg="modSp add">
        <pc:chgData name="伊健 杜" userId="e69aded81da48593" providerId="LiveId" clId="{A81B1303-DC4C-450E-95AB-D65EE7514AA1}" dt="2022-10-10T15:39:36.207" v="2953"/>
        <pc:sldMkLst>
          <pc:docMk/>
          <pc:sldMk cId="4238156773" sldId="953"/>
        </pc:sldMkLst>
        <pc:spChg chg="mod">
          <ac:chgData name="伊健 杜" userId="e69aded81da48593" providerId="LiveId" clId="{A81B1303-DC4C-450E-95AB-D65EE7514AA1}" dt="2022-10-10T15:39:36.207" v="2953"/>
          <ac:spMkLst>
            <pc:docMk/>
            <pc:sldMk cId="4238156773" sldId="953"/>
            <ac:spMk id="2" creationId="{812E3F75-35E5-2E02-7398-D6B0B5876A2D}"/>
          </ac:spMkLst>
        </pc:spChg>
      </pc:sldChg>
      <pc:sldChg chg="addSp delSp modSp add mod">
        <pc:chgData name="伊健 杜" userId="e69aded81da48593" providerId="LiveId" clId="{A81B1303-DC4C-450E-95AB-D65EE7514AA1}" dt="2022-10-10T15:39:36.207" v="2953"/>
        <pc:sldMkLst>
          <pc:docMk/>
          <pc:sldMk cId="2778393841" sldId="954"/>
        </pc:sldMkLst>
        <pc:spChg chg="add del mod">
          <ac:chgData name="伊健 杜" userId="e69aded81da48593" providerId="LiveId" clId="{A81B1303-DC4C-450E-95AB-D65EE7514AA1}" dt="2022-10-10T11:18:02.514" v="1608" actId="478"/>
          <ac:spMkLst>
            <pc:docMk/>
            <pc:sldMk cId="2778393841" sldId="954"/>
            <ac:spMk id="2" creationId="{FE85B317-3855-1746-54B9-C0840A21A9E5}"/>
          </ac:spMkLst>
        </pc:spChg>
        <pc:spChg chg="add del mod">
          <ac:chgData name="伊健 杜" userId="e69aded81da48593" providerId="LiveId" clId="{A81B1303-DC4C-450E-95AB-D65EE7514AA1}" dt="2022-10-10T15:39:36.207" v="2953"/>
          <ac:spMkLst>
            <pc:docMk/>
            <pc:sldMk cId="2778393841" sldId="954"/>
            <ac:spMk id="3" creationId="{7CE45E6D-17B6-DB83-B699-444D3882F89F}"/>
          </ac:spMkLst>
        </pc:spChg>
        <pc:spChg chg="mod">
          <ac:chgData name="伊健 杜" userId="e69aded81da48593" providerId="LiveId" clId="{A81B1303-DC4C-450E-95AB-D65EE7514AA1}" dt="2022-10-10T15:39:36.207" v="2953"/>
          <ac:spMkLst>
            <pc:docMk/>
            <pc:sldMk cId="2778393841" sldId="954"/>
            <ac:spMk id="6" creationId="{F83A6AC8-56F1-EB9E-DD47-C1CFF9753BBA}"/>
          </ac:spMkLst>
        </pc:spChg>
        <pc:spChg chg="mod">
          <ac:chgData name="伊健 杜" userId="e69aded81da48593" providerId="LiveId" clId="{A81B1303-DC4C-450E-95AB-D65EE7514AA1}" dt="2022-10-10T15:39:36.207" v="2953"/>
          <ac:spMkLst>
            <pc:docMk/>
            <pc:sldMk cId="2778393841" sldId="954"/>
            <ac:spMk id="7" creationId="{8A134A8E-94C3-0EE7-C065-45DB3136BA45}"/>
          </ac:spMkLst>
        </pc:spChg>
        <pc:picChg chg="add del">
          <ac:chgData name="伊健 杜" userId="e69aded81da48593" providerId="LiveId" clId="{A81B1303-DC4C-450E-95AB-D65EE7514AA1}" dt="2022-10-10T11:18:02.514" v="1608" actId="478"/>
          <ac:picMkLst>
            <pc:docMk/>
            <pc:sldMk cId="2778393841" sldId="954"/>
            <ac:picMk id="8194" creationId="{91FF5602-5E4A-0693-9477-A04653A198D9}"/>
          </ac:picMkLst>
        </pc:picChg>
        <pc:picChg chg="add del">
          <ac:chgData name="伊健 杜" userId="e69aded81da48593" providerId="LiveId" clId="{A81B1303-DC4C-450E-95AB-D65EE7514AA1}" dt="2022-10-10T11:07:59.682" v="1408" actId="21"/>
          <ac:picMkLst>
            <pc:docMk/>
            <pc:sldMk cId="2778393841" sldId="954"/>
            <ac:picMk id="10242" creationId="{E654CC2F-BD2B-2ACC-33A7-DBAC73981BFF}"/>
          </ac:picMkLst>
        </pc:picChg>
        <pc:picChg chg="add del mod">
          <ac:chgData name="伊健 杜" userId="e69aded81da48593" providerId="LiveId" clId="{A81B1303-DC4C-450E-95AB-D65EE7514AA1}" dt="2022-10-10T11:17:59.423" v="1605"/>
          <ac:picMkLst>
            <pc:docMk/>
            <pc:sldMk cId="2778393841" sldId="954"/>
            <ac:picMk id="10244" creationId="{F4502F4F-8BFD-FBB2-A128-CF9525535D1C}"/>
          </ac:picMkLst>
        </pc:picChg>
        <pc:picChg chg="add mod">
          <ac:chgData name="伊健 杜" userId="e69aded81da48593" providerId="LiveId" clId="{A81B1303-DC4C-450E-95AB-D65EE7514AA1}" dt="2022-10-10T11:18:05.707" v="1611" actId="1076"/>
          <ac:picMkLst>
            <pc:docMk/>
            <pc:sldMk cId="2778393841" sldId="954"/>
            <ac:picMk id="10246" creationId="{D71C3E05-870D-1AA1-707A-1833205E1CF0}"/>
          </ac:picMkLst>
        </pc:picChg>
      </pc:sldChg>
      <pc:sldChg chg="addSp delSp modSp add mod">
        <pc:chgData name="伊健 杜" userId="e69aded81da48593" providerId="LiveId" clId="{A81B1303-DC4C-450E-95AB-D65EE7514AA1}" dt="2022-10-10T15:39:36.207" v="2953"/>
        <pc:sldMkLst>
          <pc:docMk/>
          <pc:sldMk cId="3247789987" sldId="955"/>
        </pc:sldMkLst>
        <pc:spChg chg="mod">
          <ac:chgData name="伊健 杜" userId="e69aded81da48593" providerId="LiveId" clId="{A81B1303-DC4C-450E-95AB-D65EE7514AA1}" dt="2022-10-10T15:39:36.207" v="2953"/>
          <ac:spMkLst>
            <pc:docMk/>
            <pc:sldMk cId="3247789987" sldId="955"/>
            <ac:spMk id="7" creationId="{8A134A8E-94C3-0EE7-C065-45DB3136BA45}"/>
          </ac:spMkLst>
        </pc:spChg>
        <pc:picChg chg="add del mod">
          <ac:chgData name="伊健 杜" userId="e69aded81da48593" providerId="LiveId" clId="{A81B1303-DC4C-450E-95AB-D65EE7514AA1}" dt="2022-10-10T11:08:17.569" v="1414" actId="478"/>
          <ac:picMkLst>
            <pc:docMk/>
            <pc:sldMk cId="3247789987" sldId="955"/>
            <ac:picMk id="2" creationId="{19D6A145-0EB6-ADF4-787E-CC6167A2A363}"/>
          </ac:picMkLst>
        </pc:picChg>
        <pc:picChg chg="del">
          <ac:chgData name="伊健 杜" userId="e69aded81da48593" providerId="LiveId" clId="{A81B1303-DC4C-450E-95AB-D65EE7514AA1}" dt="2022-10-10T11:08:01.709" v="1409" actId="478"/>
          <ac:picMkLst>
            <pc:docMk/>
            <pc:sldMk cId="3247789987" sldId="955"/>
            <ac:picMk id="9218" creationId="{D0DC2DED-F752-790E-F1BF-DD652190FAD2}"/>
          </ac:picMkLst>
        </pc:picChg>
        <pc:picChg chg="add mod">
          <ac:chgData name="伊健 杜" userId="e69aded81da48593" providerId="LiveId" clId="{A81B1303-DC4C-450E-95AB-D65EE7514AA1}" dt="2022-10-10T11:08:22.858" v="1418" actId="1076"/>
          <ac:picMkLst>
            <pc:docMk/>
            <pc:sldMk cId="3247789987" sldId="955"/>
            <ac:picMk id="11266" creationId="{F2BC2D4A-03F9-4747-3551-5979816BBD68}"/>
          </ac:picMkLst>
        </pc:picChg>
      </pc:sldChg>
      <pc:sldChg chg="addSp modSp add del mod">
        <pc:chgData name="伊健 杜" userId="e69aded81da48593" providerId="LiveId" clId="{A81B1303-DC4C-450E-95AB-D65EE7514AA1}" dt="2022-10-10T11:26:54.254" v="1770" actId="47"/>
        <pc:sldMkLst>
          <pc:docMk/>
          <pc:sldMk cId="3189274888" sldId="956"/>
        </pc:sldMkLst>
        <pc:spChg chg="mod">
          <ac:chgData name="伊健 杜" userId="e69aded81da48593" providerId="LiveId" clId="{A81B1303-DC4C-450E-95AB-D65EE7514AA1}" dt="2022-10-10T11:24:09.895" v="1694" actId="1076"/>
          <ac:spMkLst>
            <pc:docMk/>
            <pc:sldMk cId="3189274888" sldId="956"/>
            <ac:spMk id="4" creationId="{57ABBDE0-63CC-E85A-DC56-7D7137AB79B1}"/>
          </ac:spMkLst>
        </pc:spChg>
        <pc:spChg chg="mod">
          <ac:chgData name="伊健 杜" userId="e69aded81da48593" providerId="LiveId" clId="{A81B1303-DC4C-450E-95AB-D65EE7514AA1}" dt="2022-10-10T11:23:50.742" v="1688" actId="1076"/>
          <ac:spMkLst>
            <pc:docMk/>
            <pc:sldMk cId="3189274888" sldId="956"/>
            <ac:spMk id="5" creationId="{C3005BEA-A611-BA52-A777-BE94754911C9}"/>
          </ac:spMkLst>
        </pc:spChg>
        <pc:spChg chg="mod">
          <ac:chgData name="伊健 杜" userId="e69aded81da48593" providerId="LiveId" clId="{A81B1303-DC4C-450E-95AB-D65EE7514AA1}" dt="2022-10-10T11:23:48.042" v="1686" actId="1076"/>
          <ac:spMkLst>
            <pc:docMk/>
            <pc:sldMk cId="3189274888" sldId="956"/>
            <ac:spMk id="6" creationId="{18410950-D24A-F1C4-5330-AC5FFC59C1DB}"/>
          </ac:spMkLst>
        </pc:spChg>
        <pc:picChg chg="mod">
          <ac:chgData name="伊健 杜" userId="e69aded81da48593" providerId="LiveId" clId="{A81B1303-DC4C-450E-95AB-D65EE7514AA1}" dt="2022-10-10T11:23:52.284" v="1689" actId="1076"/>
          <ac:picMkLst>
            <pc:docMk/>
            <pc:sldMk cId="3189274888" sldId="956"/>
            <ac:picMk id="12292" creationId="{72A9D8AD-E6F5-6D96-F298-B7CDA666E86F}"/>
          </ac:picMkLst>
        </pc:picChg>
        <pc:picChg chg="add mod">
          <ac:chgData name="伊健 杜" userId="e69aded81da48593" providerId="LiveId" clId="{A81B1303-DC4C-450E-95AB-D65EE7514AA1}" dt="2022-10-10T11:23:59.410" v="1691" actId="1076"/>
          <ac:picMkLst>
            <pc:docMk/>
            <pc:sldMk cId="3189274888" sldId="956"/>
            <ac:picMk id="13314" creationId="{283962B6-A34E-64F3-4EC1-97FEAF8C7C6A}"/>
          </ac:picMkLst>
        </pc:picChg>
        <pc:picChg chg="add mod">
          <ac:chgData name="伊健 杜" userId="e69aded81da48593" providerId="LiveId" clId="{A81B1303-DC4C-450E-95AB-D65EE7514AA1}" dt="2022-10-10T11:24:07.795" v="1693" actId="1076"/>
          <ac:picMkLst>
            <pc:docMk/>
            <pc:sldMk cId="3189274888" sldId="956"/>
            <ac:picMk id="13316" creationId="{48F7C067-25F7-FFAD-DB13-216A1D3279D5}"/>
          </ac:picMkLst>
        </pc:picChg>
      </pc:sldChg>
      <pc:sldChg chg="addSp delSp modSp add mod ord">
        <pc:chgData name="伊健 杜" userId="e69aded81da48593" providerId="LiveId" clId="{A81B1303-DC4C-450E-95AB-D65EE7514AA1}" dt="2022-10-10T15:39:46.387" v="2955" actId="478"/>
        <pc:sldMkLst>
          <pc:docMk/>
          <pc:sldMk cId="2845632734" sldId="957"/>
        </pc:sldMkLst>
        <pc:spChg chg="add mod ord">
          <ac:chgData name="伊健 杜" userId="e69aded81da48593" providerId="LiveId" clId="{A81B1303-DC4C-450E-95AB-D65EE7514AA1}" dt="2022-10-10T11:25:18.052" v="1721" actId="14100"/>
          <ac:spMkLst>
            <pc:docMk/>
            <pc:sldMk cId="2845632734" sldId="957"/>
            <ac:spMk id="2" creationId="{ED4F26CD-1703-1D97-CCA1-8D6693DA9820}"/>
          </ac:spMkLst>
        </pc:spChg>
        <pc:spChg chg="add mod">
          <ac:chgData name="伊健 杜" userId="e69aded81da48593" providerId="LiveId" clId="{A81B1303-DC4C-450E-95AB-D65EE7514AA1}" dt="2022-10-10T11:25:34.475" v="1727" actId="1076"/>
          <ac:spMkLst>
            <pc:docMk/>
            <pc:sldMk cId="2845632734" sldId="957"/>
            <ac:spMk id="3" creationId="{78FB48FC-C4EF-76CB-9548-ED4341B1D856}"/>
          </ac:spMkLst>
        </pc:spChg>
        <pc:spChg chg="mod">
          <ac:chgData name="伊健 杜" userId="e69aded81da48593" providerId="LiveId" clId="{A81B1303-DC4C-450E-95AB-D65EE7514AA1}" dt="2022-10-10T15:39:36.207" v="2953"/>
          <ac:spMkLst>
            <pc:docMk/>
            <pc:sldMk cId="2845632734" sldId="957"/>
            <ac:spMk id="4" creationId="{57ABBDE0-63CC-E85A-DC56-7D7137AB79B1}"/>
          </ac:spMkLst>
        </pc:spChg>
        <pc:spChg chg="del mod">
          <ac:chgData name="伊健 杜" userId="e69aded81da48593" providerId="LiveId" clId="{A81B1303-DC4C-450E-95AB-D65EE7514AA1}" dt="2022-10-10T11:24:45.540" v="1705" actId="478"/>
          <ac:spMkLst>
            <pc:docMk/>
            <pc:sldMk cId="2845632734" sldId="957"/>
            <ac:spMk id="5" creationId="{C3005BEA-A611-BA52-A777-BE94754911C9}"/>
          </ac:spMkLst>
        </pc:spChg>
        <pc:spChg chg="mod">
          <ac:chgData name="伊健 杜" userId="e69aded81da48593" providerId="LiveId" clId="{A81B1303-DC4C-450E-95AB-D65EE7514AA1}" dt="2022-10-10T15:39:36.207" v="2953"/>
          <ac:spMkLst>
            <pc:docMk/>
            <pc:sldMk cId="2845632734" sldId="957"/>
            <ac:spMk id="6" creationId="{18410950-D24A-F1C4-5330-AC5FFC59C1DB}"/>
          </ac:spMkLst>
        </pc:spChg>
        <pc:spChg chg="add mod">
          <ac:chgData name="伊健 杜" userId="e69aded81da48593" providerId="LiveId" clId="{A81B1303-DC4C-450E-95AB-D65EE7514AA1}" dt="2022-10-10T11:25:39.452" v="1732" actId="1076"/>
          <ac:spMkLst>
            <pc:docMk/>
            <pc:sldMk cId="2845632734" sldId="957"/>
            <ac:spMk id="7" creationId="{181C819A-0C5A-AC55-338E-BA7B8D27B995}"/>
          </ac:spMkLst>
        </pc:spChg>
        <pc:picChg chg="add mod">
          <ac:chgData name="伊健 杜" userId="e69aded81da48593" providerId="LiveId" clId="{A81B1303-DC4C-450E-95AB-D65EE7514AA1}" dt="2022-10-10T11:26:08.162" v="1740" actId="1076"/>
          <ac:picMkLst>
            <pc:docMk/>
            <pc:sldMk cId="2845632734" sldId="957"/>
            <ac:picMk id="8" creationId="{429E6EBD-A2CE-56E0-5BB7-24155EFBB4B7}"/>
          </ac:picMkLst>
        </pc:picChg>
        <pc:picChg chg="del">
          <ac:chgData name="伊健 杜" userId="e69aded81da48593" providerId="LiveId" clId="{A81B1303-DC4C-450E-95AB-D65EE7514AA1}" dt="2022-10-10T15:39:46.387" v="2955" actId="478"/>
          <ac:picMkLst>
            <pc:docMk/>
            <pc:sldMk cId="2845632734" sldId="957"/>
            <ac:picMk id="12290" creationId="{7A62C93D-29BA-7130-2595-E37DF93878A4}"/>
          </ac:picMkLst>
        </pc:picChg>
        <pc:picChg chg="mod">
          <ac:chgData name="伊健 杜" userId="e69aded81da48593" providerId="LiveId" clId="{A81B1303-DC4C-450E-95AB-D65EE7514AA1}" dt="2022-10-10T11:25:15.221" v="1719" actId="1076"/>
          <ac:picMkLst>
            <pc:docMk/>
            <pc:sldMk cId="2845632734" sldId="957"/>
            <ac:picMk id="12292" creationId="{72A9D8AD-E6F5-6D96-F298-B7CDA666E86F}"/>
          </ac:picMkLst>
        </pc:picChg>
        <pc:picChg chg="mod">
          <ac:chgData name="伊健 杜" userId="e69aded81da48593" providerId="LiveId" clId="{A81B1303-DC4C-450E-95AB-D65EE7514AA1}" dt="2022-10-10T11:26:10.420" v="1741" actId="1076"/>
          <ac:picMkLst>
            <pc:docMk/>
            <pc:sldMk cId="2845632734" sldId="957"/>
            <ac:picMk id="13314" creationId="{283962B6-A34E-64F3-4EC1-97FEAF8C7C6A}"/>
          </ac:picMkLst>
        </pc:picChg>
        <pc:picChg chg="mod">
          <ac:chgData name="伊健 杜" userId="e69aded81da48593" providerId="LiveId" clId="{A81B1303-DC4C-450E-95AB-D65EE7514AA1}" dt="2022-10-10T11:25:20.991" v="1722" actId="1076"/>
          <ac:picMkLst>
            <pc:docMk/>
            <pc:sldMk cId="2845632734" sldId="957"/>
            <ac:picMk id="13316" creationId="{48F7C067-25F7-FFAD-DB13-216A1D3279D5}"/>
          </ac:picMkLst>
        </pc:picChg>
        <pc:picChg chg="add mod">
          <ac:chgData name="伊健 杜" userId="e69aded81da48593" providerId="LiveId" clId="{A81B1303-DC4C-450E-95AB-D65EE7514AA1}" dt="2022-10-10T11:26:11.844" v="1742" actId="1076"/>
          <ac:picMkLst>
            <pc:docMk/>
            <pc:sldMk cId="2845632734" sldId="957"/>
            <ac:picMk id="14338" creationId="{ED51F9C3-2381-C2AD-72BC-6CCB70DCBFA2}"/>
          </ac:picMkLst>
        </pc:picChg>
        <pc:picChg chg="add mod">
          <ac:chgData name="伊健 杜" userId="e69aded81da48593" providerId="LiveId" clId="{A81B1303-DC4C-450E-95AB-D65EE7514AA1}" dt="2022-10-10T11:25:58.500" v="1736" actId="1076"/>
          <ac:picMkLst>
            <pc:docMk/>
            <pc:sldMk cId="2845632734" sldId="957"/>
            <ac:picMk id="14340" creationId="{EFDB4693-17B1-2C5B-7919-CC313FB90E11}"/>
          </ac:picMkLst>
        </pc:picChg>
      </pc:sldChg>
      <pc:sldChg chg="addSp delSp modSp add mod">
        <pc:chgData name="伊健 杜" userId="e69aded81da48593" providerId="LiveId" clId="{A81B1303-DC4C-450E-95AB-D65EE7514AA1}" dt="2022-10-10T15:39:42.820" v="2954" actId="478"/>
        <pc:sldMkLst>
          <pc:docMk/>
          <pc:sldMk cId="4151639316" sldId="958"/>
        </pc:sldMkLst>
        <pc:spChg chg="mod">
          <ac:chgData name="伊健 杜" userId="e69aded81da48593" providerId="LiveId" clId="{A81B1303-DC4C-450E-95AB-D65EE7514AA1}" dt="2022-10-10T11:26:43.776" v="1768" actId="1076"/>
          <ac:spMkLst>
            <pc:docMk/>
            <pc:sldMk cId="4151639316" sldId="958"/>
            <ac:spMk id="3" creationId="{78FB48FC-C4EF-76CB-9548-ED4341B1D856}"/>
          </ac:spMkLst>
        </pc:spChg>
        <pc:spChg chg="mod">
          <ac:chgData name="伊健 杜" userId="e69aded81da48593" providerId="LiveId" clId="{A81B1303-DC4C-450E-95AB-D65EE7514AA1}" dt="2022-10-10T15:39:36.207" v="2953"/>
          <ac:spMkLst>
            <pc:docMk/>
            <pc:sldMk cId="4151639316" sldId="958"/>
            <ac:spMk id="4" creationId="{57ABBDE0-63CC-E85A-DC56-7D7137AB79B1}"/>
          </ac:spMkLst>
        </pc:spChg>
        <pc:spChg chg="add del mod">
          <ac:chgData name="伊健 杜" userId="e69aded81da48593" providerId="LiveId" clId="{A81B1303-DC4C-450E-95AB-D65EE7514AA1}" dt="2022-10-10T11:26:32.854" v="1760" actId="478"/>
          <ac:spMkLst>
            <pc:docMk/>
            <pc:sldMk cId="4151639316" sldId="958"/>
            <ac:spMk id="5" creationId="{11A08182-5B94-F7C9-9252-D97442DE08BD}"/>
          </ac:spMkLst>
        </pc:spChg>
        <pc:spChg chg="mod">
          <ac:chgData name="伊健 杜" userId="e69aded81da48593" providerId="LiveId" clId="{A81B1303-DC4C-450E-95AB-D65EE7514AA1}" dt="2022-10-10T15:39:36.207" v="2953"/>
          <ac:spMkLst>
            <pc:docMk/>
            <pc:sldMk cId="4151639316" sldId="958"/>
            <ac:spMk id="6" creationId="{18410950-D24A-F1C4-5330-AC5FFC59C1DB}"/>
          </ac:spMkLst>
        </pc:spChg>
        <pc:spChg chg="del">
          <ac:chgData name="伊健 杜" userId="e69aded81da48593" providerId="LiveId" clId="{A81B1303-DC4C-450E-95AB-D65EE7514AA1}" dt="2022-10-10T11:26:34.927" v="1761" actId="478"/>
          <ac:spMkLst>
            <pc:docMk/>
            <pc:sldMk cId="4151639316" sldId="958"/>
            <ac:spMk id="7" creationId="{181C819A-0C5A-AC55-338E-BA7B8D27B995}"/>
          </ac:spMkLst>
        </pc:spChg>
        <pc:picChg chg="del">
          <ac:chgData name="伊健 杜" userId="e69aded81da48593" providerId="LiveId" clId="{A81B1303-DC4C-450E-95AB-D65EE7514AA1}" dt="2022-10-10T11:26:34.927" v="1761" actId="478"/>
          <ac:picMkLst>
            <pc:docMk/>
            <pc:sldMk cId="4151639316" sldId="958"/>
            <ac:picMk id="8" creationId="{429E6EBD-A2CE-56E0-5BB7-24155EFBB4B7}"/>
          </ac:picMkLst>
        </pc:picChg>
        <pc:picChg chg="add del mod">
          <ac:chgData name="伊健 杜" userId="e69aded81da48593" providerId="LiveId" clId="{A81B1303-DC4C-450E-95AB-D65EE7514AA1}" dt="2022-10-10T11:26:32.854" v="1760" actId="478"/>
          <ac:picMkLst>
            <pc:docMk/>
            <pc:sldMk cId="4151639316" sldId="958"/>
            <ac:picMk id="9" creationId="{1E7E4136-CD23-8CB2-EBE9-E1F8E4454009}"/>
          </ac:picMkLst>
        </pc:picChg>
        <pc:picChg chg="del">
          <ac:chgData name="伊健 杜" userId="e69aded81da48593" providerId="LiveId" clId="{A81B1303-DC4C-450E-95AB-D65EE7514AA1}" dt="2022-10-10T15:39:42.820" v="2954" actId="478"/>
          <ac:picMkLst>
            <pc:docMk/>
            <pc:sldMk cId="4151639316" sldId="958"/>
            <ac:picMk id="12290" creationId="{7A62C93D-29BA-7130-2595-E37DF93878A4}"/>
          </ac:picMkLst>
        </pc:picChg>
        <pc:picChg chg="mod">
          <ac:chgData name="伊健 杜" userId="e69aded81da48593" providerId="LiveId" clId="{A81B1303-DC4C-450E-95AB-D65EE7514AA1}" dt="2022-10-10T11:26:37.308" v="1763" actId="1076"/>
          <ac:picMkLst>
            <pc:docMk/>
            <pc:sldMk cId="4151639316" sldId="958"/>
            <ac:picMk id="12292" creationId="{72A9D8AD-E6F5-6D96-F298-B7CDA666E86F}"/>
          </ac:picMkLst>
        </pc:picChg>
        <pc:picChg chg="mod">
          <ac:chgData name="伊健 杜" userId="e69aded81da48593" providerId="LiveId" clId="{A81B1303-DC4C-450E-95AB-D65EE7514AA1}" dt="2022-10-10T11:26:45.498" v="1769" actId="1076"/>
          <ac:picMkLst>
            <pc:docMk/>
            <pc:sldMk cId="4151639316" sldId="958"/>
            <ac:picMk id="14340" creationId="{EFDB4693-17B1-2C5B-7919-CC313FB90E11}"/>
          </ac:picMkLst>
        </pc:picChg>
      </pc:sldChg>
      <pc:sldChg chg="addSp delSp modSp new mod">
        <pc:chgData name="伊健 杜" userId="e69aded81da48593" providerId="LiveId" clId="{A81B1303-DC4C-450E-95AB-D65EE7514AA1}" dt="2022-10-10T15:39:36.207" v="2953"/>
        <pc:sldMkLst>
          <pc:docMk/>
          <pc:sldMk cId="1668174266" sldId="959"/>
        </pc:sldMkLst>
        <pc:spChg chg="mod">
          <ac:chgData name="伊健 杜" userId="e69aded81da48593" providerId="LiveId" clId="{A81B1303-DC4C-450E-95AB-D65EE7514AA1}" dt="2022-10-10T15:39:36.207" v="2953"/>
          <ac:spMkLst>
            <pc:docMk/>
            <pc:sldMk cId="1668174266" sldId="959"/>
            <ac:spMk id="2" creationId="{AB3E4227-C8EE-6A98-FB9C-F59DB8D3B74B}"/>
          </ac:spMkLst>
        </pc:spChg>
        <pc:spChg chg="del">
          <ac:chgData name="伊健 杜" userId="e69aded81da48593" providerId="LiveId" clId="{A81B1303-DC4C-450E-95AB-D65EE7514AA1}" dt="2022-10-10T11:26:58.645" v="1772" actId="478"/>
          <ac:spMkLst>
            <pc:docMk/>
            <pc:sldMk cId="1668174266" sldId="959"/>
            <ac:spMk id="3" creationId="{B02B7560-15D3-0926-069A-10EF42BABAC6}"/>
          </ac:spMkLst>
        </pc:spChg>
        <pc:spChg chg="add mod">
          <ac:chgData name="伊健 杜" userId="e69aded81da48593" providerId="LiveId" clId="{A81B1303-DC4C-450E-95AB-D65EE7514AA1}" dt="2022-10-10T15:39:36.207" v="2953"/>
          <ac:spMkLst>
            <pc:docMk/>
            <pc:sldMk cId="1668174266" sldId="959"/>
            <ac:spMk id="4" creationId="{EBB7DF3B-DB13-B73E-02E2-338CA940F296}"/>
          </ac:spMkLst>
        </pc:spChg>
        <pc:picChg chg="add del mod">
          <ac:chgData name="伊健 杜" userId="e69aded81da48593" providerId="LiveId" clId="{A81B1303-DC4C-450E-95AB-D65EE7514AA1}" dt="2022-10-10T11:30:31.793" v="1836" actId="478"/>
          <ac:picMkLst>
            <pc:docMk/>
            <pc:sldMk cId="1668174266" sldId="959"/>
            <ac:picMk id="15362" creationId="{A7963D25-A154-50AB-9D2A-9D46D2B8556C}"/>
          </ac:picMkLst>
        </pc:picChg>
        <pc:picChg chg="add del">
          <ac:chgData name="伊健 杜" userId="e69aded81da48593" providerId="LiveId" clId="{A81B1303-DC4C-450E-95AB-D65EE7514AA1}" dt="2022-10-10T11:30:34.605" v="1838" actId="478"/>
          <ac:picMkLst>
            <pc:docMk/>
            <pc:sldMk cId="1668174266" sldId="959"/>
            <ac:picMk id="15364" creationId="{9B72045F-4379-10F0-3227-B57A73F68C37}"/>
          </ac:picMkLst>
        </pc:picChg>
        <pc:picChg chg="add mod">
          <ac:chgData name="伊健 杜" userId="e69aded81da48593" providerId="LiveId" clId="{A81B1303-DC4C-450E-95AB-D65EE7514AA1}" dt="2022-10-10T11:31:37.391" v="1848" actId="1076"/>
          <ac:picMkLst>
            <pc:docMk/>
            <pc:sldMk cId="1668174266" sldId="959"/>
            <ac:picMk id="15366" creationId="{DBA22BFE-DF95-9E97-A156-8BE36C903E36}"/>
          </ac:picMkLst>
        </pc:picChg>
        <pc:picChg chg="add mod">
          <ac:chgData name="伊健 杜" userId="e69aded81da48593" providerId="LiveId" clId="{A81B1303-DC4C-450E-95AB-D65EE7514AA1}" dt="2022-10-10T11:31:39.356" v="1849" actId="1076"/>
          <ac:picMkLst>
            <pc:docMk/>
            <pc:sldMk cId="1668174266" sldId="959"/>
            <ac:picMk id="15368" creationId="{8845B04A-7658-BBF2-CF1A-F8236CE38CC2}"/>
          </ac:picMkLst>
        </pc:picChg>
      </pc:sldChg>
      <pc:sldChg chg="modSp new del mod">
        <pc:chgData name="伊健 杜" userId="e69aded81da48593" providerId="LiveId" clId="{A81B1303-DC4C-450E-95AB-D65EE7514AA1}" dt="2022-10-10T11:34:51.830" v="1860" actId="47"/>
        <pc:sldMkLst>
          <pc:docMk/>
          <pc:sldMk cId="3780318341" sldId="960"/>
        </pc:sldMkLst>
        <pc:spChg chg="mod">
          <ac:chgData name="伊健 杜" userId="e69aded81da48593" providerId="LiveId" clId="{A81B1303-DC4C-450E-95AB-D65EE7514AA1}" dt="2022-10-10T11:31:56.416" v="1857"/>
          <ac:spMkLst>
            <pc:docMk/>
            <pc:sldMk cId="3780318341" sldId="960"/>
            <ac:spMk id="2" creationId="{8F0BEC44-15B1-7FAB-BCA0-13A60C3151EE}"/>
          </ac:spMkLst>
        </pc:spChg>
      </pc:sldChg>
      <pc:sldChg chg="addSp delSp modSp add mod">
        <pc:chgData name="伊健 杜" userId="e69aded81da48593" providerId="LiveId" clId="{A81B1303-DC4C-450E-95AB-D65EE7514AA1}" dt="2022-10-10T15:39:36.207" v="2953"/>
        <pc:sldMkLst>
          <pc:docMk/>
          <pc:sldMk cId="2915798268" sldId="961"/>
        </pc:sldMkLst>
        <pc:spChg chg="del">
          <ac:chgData name="伊健 杜" userId="e69aded81da48593" providerId="LiveId" clId="{A81B1303-DC4C-450E-95AB-D65EE7514AA1}" dt="2022-10-10T11:35:19.806" v="1939" actId="478"/>
          <ac:spMkLst>
            <pc:docMk/>
            <pc:sldMk cId="2915798268" sldId="961"/>
            <ac:spMk id="2" creationId="{FE85B317-3855-1746-54B9-C0840A21A9E5}"/>
          </ac:spMkLst>
        </pc:spChg>
        <pc:spChg chg="mod">
          <ac:chgData name="伊健 杜" userId="e69aded81da48593" providerId="LiveId" clId="{A81B1303-DC4C-450E-95AB-D65EE7514AA1}" dt="2022-10-10T11:37:07.544" v="1951"/>
          <ac:spMkLst>
            <pc:docMk/>
            <pc:sldMk cId="2915798268" sldId="961"/>
            <ac:spMk id="6" creationId="{F83A6AC8-56F1-EB9E-DD47-C1CFF9753BBA}"/>
          </ac:spMkLst>
        </pc:spChg>
        <pc:spChg chg="mod">
          <ac:chgData name="伊健 杜" userId="e69aded81da48593" providerId="LiveId" clId="{A81B1303-DC4C-450E-95AB-D65EE7514AA1}" dt="2022-10-10T15:39:36.207" v="2953"/>
          <ac:spMkLst>
            <pc:docMk/>
            <pc:sldMk cId="2915798268" sldId="961"/>
            <ac:spMk id="7" creationId="{8A134A8E-94C3-0EE7-C065-45DB3136BA45}"/>
          </ac:spMkLst>
        </pc:spChg>
        <pc:picChg chg="del mod">
          <ac:chgData name="伊健 杜" userId="e69aded81da48593" providerId="LiveId" clId="{A81B1303-DC4C-450E-95AB-D65EE7514AA1}" dt="2022-10-10T11:35:19.806" v="1939" actId="478"/>
          <ac:picMkLst>
            <pc:docMk/>
            <pc:sldMk cId="2915798268" sldId="961"/>
            <ac:picMk id="8194" creationId="{91FF5602-5E4A-0693-9477-A04653A198D9}"/>
          </ac:picMkLst>
        </pc:picChg>
        <pc:picChg chg="add mod">
          <ac:chgData name="伊健 杜" userId="e69aded81da48593" providerId="LiveId" clId="{A81B1303-DC4C-450E-95AB-D65EE7514AA1}" dt="2022-10-10T11:36:51.518" v="1942" actId="1076"/>
          <ac:picMkLst>
            <pc:docMk/>
            <pc:sldMk cId="2915798268" sldId="961"/>
            <ac:picMk id="17410" creationId="{8FC216CD-7370-7A26-DF12-9EEE6C0F822E}"/>
          </ac:picMkLst>
        </pc:picChg>
      </pc:sldChg>
      <pc:sldChg chg="addSp delSp modSp add mod">
        <pc:chgData name="伊健 杜" userId="e69aded81da48593" providerId="LiveId" clId="{A81B1303-DC4C-450E-95AB-D65EE7514AA1}" dt="2022-10-10T15:39:36.207" v="2953"/>
        <pc:sldMkLst>
          <pc:docMk/>
          <pc:sldMk cId="2008128449" sldId="962"/>
        </pc:sldMkLst>
        <pc:spChg chg="mod">
          <ac:chgData name="伊健 杜" userId="e69aded81da48593" providerId="LiveId" clId="{A81B1303-DC4C-450E-95AB-D65EE7514AA1}" dt="2022-10-10T14:21:56.029" v="1954" actId="20577"/>
          <ac:spMkLst>
            <pc:docMk/>
            <pc:sldMk cId="2008128449" sldId="962"/>
            <ac:spMk id="6" creationId="{F83A6AC8-56F1-EB9E-DD47-C1CFF9753BBA}"/>
          </ac:spMkLst>
        </pc:spChg>
        <pc:spChg chg="mod">
          <ac:chgData name="伊健 杜" userId="e69aded81da48593" providerId="LiveId" clId="{A81B1303-DC4C-450E-95AB-D65EE7514AA1}" dt="2022-10-10T15:39:36.207" v="2953"/>
          <ac:spMkLst>
            <pc:docMk/>
            <pc:sldMk cId="2008128449" sldId="962"/>
            <ac:spMk id="7" creationId="{8A134A8E-94C3-0EE7-C065-45DB3136BA45}"/>
          </ac:spMkLst>
        </pc:spChg>
        <pc:picChg chg="add mod">
          <ac:chgData name="伊健 杜" userId="e69aded81da48593" providerId="LiveId" clId="{A81B1303-DC4C-450E-95AB-D65EE7514AA1}" dt="2022-10-10T14:32:51.614" v="2034" actId="1076"/>
          <ac:picMkLst>
            <pc:docMk/>
            <pc:sldMk cId="2008128449" sldId="962"/>
            <ac:picMk id="1026" creationId="{6EC62735-DEAF-06A1-4531-AD79559D28E8}"/>
          </ac:picMkLst>
        </pc:picChg>
        <pc:picChg chg="add mod">
          <ac:chgData name="伊健 杜" userId="e69aded81da48593" providerId="LiveId" clId="{A81B1303-DC4C-450E-95AB-D65EE7514AA1}" dt="2022-10-10T14:32:44.790" v="2030" actId="1076"/>
          <ac:picMkLst>
            <pc:docMk/>
            <pc:sldMk cId="2008128449" sldId="962"/>
            <ac:picMk id="1028" creationId="{6A105AA0-42CD-FDE8-0CCF-B66F8939E147}"/>
          </ac:picMkLst>
        </pc:picChg>
        <pc:picChg chg="del">
          <ac:chgData name="伊健 杜" userId="e69aded81da48593" providerId="LiveId" clId="{A81B1303-DC4C-450E-95AB-D65EE7514AA1}" dt="2022-10-10T14:27:53.175" v="2015" actId="478"/>
          <ac:picMkLst>
            <pc:docMk/>
            <pc:sldMk cId="2008128449" sldId="962"/>
            <ac:picMk id="17410" creationId="{8FC216CD-7370-7A26-DF12-9EEE6C0F822E}"/>
          </ac:picMkLst>
        </pc:picChg>
      </pc:sldChg>
      <pc:sldChg chg="addSp delSp modSp add mod">
        <pc:chgData name="伊健 杜" userId="e69aded81da48593" providerId="LiveId" clId="{A81B1303-DC4C-450E-95AB-D65EE7514AA1}" dt="2022-10-10T15:39:36.207" v="2953"/>
        <pc:sldMkLst>
          <pc:docMk/>
          <pc:sldMk cId="432336390" sldId="963"/>
        </pc:sldMkLst>
        <pc:spChg chg="mod">
          <ac:chgData name="伊健 杜" userId="e69aded81da48593" providerId="LiveId" clId="{A81B1303-DC4C-450E-95AB-D65EE7514AA1}" dt="2022-10-10T15:39:36.207" v="2953"/>
          <ac:spMkLst>
            <pc:docMk/>
            <pc:sldMk cId="432336390" sldId="963"/>
            <ac:spMk id="7" creationId="{8A134A8E-94C3-0EE7-C065-45DB3136BA45}"/>
          </ac:spMkLst>
        </pc:spChg>
        <pc:picChg chg="del">
          <ac:chgData name="伊健 杜" userId="e69aded81da48593" providerId="LiveId" clId="{A81B1303-DC4C-450E-95AB-D65EE7514AA1}" dt="2022-10-10T14:34:22.079" v="2126" actId="478"/>
          <ac:picMkLst>
            <pc:docMk/>
            <pc:sldMk cId="432336390" sldId="963"/>
            <ac:picMk id="1026" creationId="{6EC62735-DEAF-06A1-4531-AD79559D28E8}"/>
          </ac:picMkLst>
        </pc:picChg>
        <pc:picChg chg="mod">
          <ac:chgData name="伊健 杜" userId="e69aded81da48593" providerId="LiveId" clId="{A81B1303-DC4C-450E-95AB-D65EE7514AA1}" dt="2022-10-10T14:38:26.260" v="2132" actId="1076"/>
          <ac:picMkLst>
            <pc:docMk/>
            <pc:sldMk cId="432336390" sldId="963"/>
            <ac:picMk id="1028" creationId="{6A105AA0-42CD-FDE8-0CCF-B66F8939E147}"/>
          </ac:picMkLst>
        </pc:picChg>
        <pc:picChg chg="add mod">
          <ac:chgData name="伊健 杜" userId="e69aded81da48593" providerId="LiveId" clId="{A81B1303-DC4C-450E-95AB-D65EE7514AA1}" dt="2022-10-10T14:38:26.980" v="2133" actId="1076"/>
          <ac:picMkLst>
            <pc:docMk/>
            <pc:sldMk cId="432336390" sldId="963"/>
            <ac:picMk id="2050" creationId="{F55C85F8-06D8-5206-4256-8D19C2547AEC}"/>
          </ac:picMkLst>
        </pc:picChg>
      </pc:sldChg>
      <pc:sldChg chg="addSp delSp modSp new mod">
        <pc:chgData name="伊健 杜" userId="e69aded81da48593" providerId="LiveId" clId="{A81B1303-DC4C-450E-95AB-D65EE7514AA1}" dt="2022-10-10T15:39:36.207" v="2953"/>
        <pc:sldMkLst>
          <pc:docMk/>
          <pc:sldMk cId="1103089404" sldId="964"/>
        </pc:sldMkLst>
        <pc:spChg chg="mod">
          <ac:chgData name="伊健 杜" userId="e69aded81da48593" providerId="LiveId" clId="{A81B1303-DC4C-450E-95AB-D65EE7514AA1}" dt="2022-10-10T15:39:36.207" v="2953"/>
          <ac:spMkLst>
            <pc:docMk/>
            <pc:sldMk cId="1103089404" sldId="964"/>
            <ac:spMk id="2" creationId="{A01AC9E7-C04E-508D-350A-4D8CA041DA24}"/>
          </ac:spMkLst>
        </pc:spChg>
        <pc:spChg chg="del">
          <ac:chgData name="伊健 杜" userId="e69aded81da48593" providerId="LiveId" clId="{A81B1303-DC4C-450E-95AB-D65EE7514AA1}" dt="2022-10-10T14:48:38.790" v="2366" actId="478"/>
          <ac:spMkLst>
            <pc:docMk/>
            <pc:sldMk cId="1103089404" sldId="964"/>
            <ac:spMk id="3" creationId="{C15B229A-9032-F832-A662-B17543353CE9}"/>
          </ac:spMkLst>
        </pc:spChg>
        <pc:spChg chg="add mod">
          <ac:chgData name="伊健 杜" userId="e69aded81da48593" providerId="LiveId" clId="{A81B1303-DC4C-450E-95AB-D65EE7514AA1}" dt="2022-10-10T14:48:48.253" v="2369" actId="1076"/>
          <ac:spMkLst>
            <pc:docMk/>
            <pc:sldMk cId="1103089404" sldId="964"/>
            <ac:spMk id="4" creationId="{80F8FC49-4DD1-475B-DE97-96F276090385}"/>
          </ac:spMkLst>
        </pc:spChg>
        <pc:spChg chg="add mod">
          <ac:chgData name="伊健 杜" userId="e69aded81da48593" providerId="LiveId" clId="{A81B1303-DC4C-450E-95AB-D65EE7514AA1}" dt="2022-10-10T14:48:48.253" v="2369" actId="1076"/>
          <ac:spMkLst>
            <pc:docMk/>
            <pc:sldMk cId="1103089404" sldId="964"/>
            <ac:spMk id="5" creationId="{27636C17-3F99-8189-6B60-57C222F237E0}"/>
          </ac:spMkLst>
        </pc:spChg>
        <pc:spChg chg="add mod">
          <ac:chgData name="伊健 杜" userId="e69aded81da48593" providerId="LiveId" clId="{A81B1303-DC4C-450E-95AB-D65EE7514AA1}" dt="2022-10-10T14:48:48.253" v="2369" actId="1076"/>
          <ac:spMkLst>
            <pc:docMk/>
            <pc:sldMk cId="1103089404" sldId="964"/>
            <ac:spMk id="6" creationId="{0E36AABD-FC67-1C18-35B6-ABEF922CA6BC}"/>
          </ac:spMkLst>
        </pc:spChg>
        <pc:picChg chg="add mod">
          <ac:chgData name="伊健 杜" userId="e69aded81da48593" providerId="LiveId" clId="{A81B1303-DC4C-450E-95AB-D65EE7514AA1}" dt="2022-10-10T14:50:32.176" v="2464" actId="1076"/>
          <ac:picMkLst>
            <pc:docMk/>
            <pc:sldMk cId="1103089404" sldId="964"/>
            <ac:picMk id="3074" creationId="{6CE913E3-EAD1-9673-639E-6404557D6464}"/>
          </ac:picMkLst>
        </pc:picChg>
      </pc:sldChg>
      <pc:sldChg chg="addSp modSp add mod">
        <pc:chgData name="伊健 杜" userId="e69aded81da48593" providerId="LiveId" clId="{A81B1303-DC4C-450E-95AB-D65EE7514AA1}" dt="2022-10-10T15:39:36.207" v="2953"/>
        <pc:sldMkLst>
          <pc:docMk/>
          <pc:sldMk cId="294181434" sldId="965"/>
        </pc:sldMkLst>
        <pc:spChg chg="mod">
          <ac:chgData name="伊健 杜" userId="e69aded81da48593" providerId="LiveId" clId="{A81B1303-DC4C-450E-95AB-D65EE7514AA1}" dt="2022-10-10T15:39:36.207" v="2953"/>
          <ac:spMkLst>
            <pc:docMk/>
            <pc:sldMk cId="294181434" sldId="965"/>
            <ac:spMk id="2" creationId="{812E3F75-35E5-2E02-7398-D6B0B5876A2D}"/>
          </ac:spMkLst>
        </pc:spChg>
        <pc:spChg chg="add mod">
          <ac:chgData name="伊健 杜" userId="e69aded81da48593" providerId="LiveId" clId="{A81B1303-DC4C-450E-95AB-D65EE7514AA1}" dt="2022-10-10T14:41:34.989" v="2296" actId="1076"/>
          <ac:spMkLst>
            <pc:docMk/>
            <pc:sldMk cId="294181434" sldId="965"/>
            <ac:spMk id="3" creationId="{C888C4DE-75F9-CFBA-76CA-DF99CB3F7A7F}"/>
          </ac:spMkLst>
        </pc:spChg>
        <pc:spChg chg="add mod">
          <ac:chgData name="伊健 杜" userId="e69aded81da48593" providerId="LiveId" clId="{A81B1303-DC4C-450E-95AB-D65EE7514AA1}" dt="2022-10-10T14:41:33.196" v="2295" actId="1076"/>
          <ac:spMkLst>
            <pc:docMk/>
            <pc:sldMk cId="294181434" sldId="965"/>
            <ac:spMk id="4" creationId="{EAE870F8-85FC-EEC1-6668-1195DEA5F76A}"/>
          </ac:spMkLst>
        </pc:spChg>
      </pc:sldChg>
      <pc:sldChg chg="addSp delSp modSp add mod">
        <pc:chgData name="伊健 杜" userId="e69aded81da48593" providerId="LiveId" clId="{A81B1303-DC4C-450E-95AB-D65EE7514AA1}" dt="2022-10-10T16:58:38.719" v="2956" actId="20577"/>
        <pc:sldMkLst>
          <pc:docMk/>
          <pc:sldMk cId="1400980109" sldId="966"/>
        </pc:sldMkLst>
        <pc:spChg chg="mod">
          <ac:chgData name="伊健 杜" userId="e69aded81da48593" providerId="LiveId" clId="{A81B1303-DC4C-450E-95AB-D65EE7514AA1}" dt="2022-10-10T16:58:38.719" v="2956" actId="20577"/>
          <ac:spMkLst>
            <pc:docMk/>
            <pc:sldMk cId="1400980109" sldId="966"/>
            <ac:spMk id="2" creationId="{1302A11A-625D-774F-23B3-739301B530C3}"/>
          </ac:spMkLst>
        </pc:spChg>
        <pc:spChg chg="add del mod">
          <ac:chgData name="伊健 杜" userId="e69aded81da48593" providerId="LiveId" clId="{A81B1303-DC4C-450E-95AB-D65EE7514AA1}" dt="2022-10-10T14:46:42.343" v="2324" actId="478"/>
          <ac:spMkLst>
            <pc:docMk/>
            <pc:sldMk cId="1400980109" sldId="966"/>
            <ac:spMk id="3" creationId="{6C3F81C5-A346-21C8-D639-71E47468697C}"/>
          </ac:spMkLst>
        </pc:spChg>
        <pc:spChg chg="del">
          <ac:chgData name="伊健 杜" userId="e69aded81da48593" providerId="LiveId" clId="{A81B1303-DC4C-450E-95AB-D65EE7514AA1}" dt="2022-10-10T14:46:16.543" v="2309" actId="478"/>
          <ac:spMkLst>
            <pc:docMk/>
            <pc:sldMk cId="1400980109" sldId="966"/>
            <ac:spMk id="4" creationId="{21BD65C9-00B8-77B5-1258-CB85B4A4F40D}"/>
          </ac:spMkLst>
        </pc:spChg>
        <pc:spChg chg="add mod">
          <ac:chgData name="伊健 杜" userId="e69aded81da48593" providerId="LiveId" clId="{A81B1303-DC4C-450E-95AB-D65EE7514AA1}" dt="2022-10-10T14:48:25.245" v="2362" actId="207"/>
          <ac:spMkLst>
            <pc:docMk/>
            <pc:sldMk cId="1400980109" sldId="966"/>
            <ac:spMk id="5" creationId="{C57211A0-9C60-D804-6094-37A6B213E351}"/>
          </ac:spMkLst>
        </pc:spChg>
        <pc:spChg chg="add mod">
          <ac:chgData name="伊健 杜" userId="e69aded81da48593" providerId="LiveId" clId="{A81B1303-DC4C-450E-95AB-D65EE7514AA1}" dt="2022-10-10T14:48:27.109" v="2363" actId="207"/>
          <ac:spMkLst>
            <pc:docMk/>
            <pc:sldMk cId="1400980109" sldId="966"/>
            <ac:spMk id="6" creationId="{58145C48-FA25-C457-6536-B6D4F8A5C215}"/>
          </ac:spMkLst>
        </pc:spChg>
        <pc:spChg chg="add mod">
          <ac:chgData name="伊健 杜" userId="e69aded81da48593" providerId="LiveId" clId="{A81B1303-DC4C-450E-95AB-D65EE7514AA1}" dt="2022-10-10T14:48:17.884" v="2361" actId="1076"/>
          <ac:spMkLst>
            <pc:docMk/>
            <pc:sldMk cId="1400980109" sldId="966"/>
            <ac:spMk id="7" creationId="{CBA8DDFD-A2F4-69C8-D9A4-82CB1C5006E9}"/>
          </ac:spMkLst>
        </pc:spChg>
        <pc:spChg chg="add mod">
          <ac:chgData name="伊健 杜" userId="e69aded81da48593" providerId="LiveId" clId="{A81B1303-DC4C-450E-95AB-D65EE7514AA1}" dt="2022-10-10T14:48:32.704" v="2364" actId="207"/>
          <ac:spMkLst>
            <pc:docMk/>
            <pc:sldMk cId="1400980109" sldId="966"/>
            <ac:spMk id="8" creationId="{279D721E-C3FB-2CB0-6BD4-36E099029B06}"/>
          </ac:spMkLst>
        </pc:spChg>
        <pc:spChg chg="add mod">
          <ac:chgData name="伊健 杜" userId="e69aded81da48593" providerId="LiveId" clId="{A81B1303-DC4C-450E-95AB-D65EE7514AA1}" dt="2022-10-10T14:48:34.857" v="2365" actId="207"/>
          <ac:spMkLst>
            <pc:docMk/>
            <pc:sldMk cId="1400980109" sldId="966"/>
            <ac:spMk id="9" creationId="{7156E369-E07B-5288-0CC3-ADB34102F93F}"/>
          </ac:spMkLst>
        </pc:spChg>
        <pc:picChg chg="del">
          <ac:chgData name="伊健 杜" userId="e69aded81da48593" providerId="LiveId" clId="{A81B1303-DC4C-450E-95AB-D65EE7514AA1}" dt="2022-10-10T14:46:16.543" v="2309" actId="478"/>
          <ac:picMkLst>
            <pc:docMk/>
            <pc:sldMk cId="1400980109" sldId="966"/>
            <ac:picMk id="32770" creationId="{CE222FF5-5265-C490-AA21-B4E9AD4F1E9D}"/>
          </ac:picMkLst>
        </pc:picChg>
      </pc:sldChg>
      <pc:sldChg chg="addSp delSp modSp add mod">
        <pc:chgData name="伊健 杜" userId="e69aded81da48593" providerId="LiveId" clId="{A81B1303-DC4C-450E-95AB-D65EE7514AA1}" dt="2022-10-10T15:39:36.207" v="2953"/>
        <pc:sldMkLst>
          <pc:docMk/>
          <pc:sldMk cId="3486025112" sldId="967"/>
        </pc:sldMkLst>
        <pc:spChg chg="mod">
          <ac:chgData name="伊健 杜" userId="e69aded81da48593" providerId="LiveId" clId="{A81B1303-DC4C-450E-95AB-D65EE7514AA1}" dt="2022-10-10T15:39:36.207" v="2953"/>
          <ac:spMkLst>
            <pc:docMk/>
            <pc:sldMk cId="3486025112" sldId="967"/>
            <ac:spMk id="2" creationId="{A01AC9E7-C04E-508D-350A-4D8CA041DA24}"/>
          </ac:spMkLst>
        </pc:spChg>
        <pc:spChg chg="mod">
          <ac:chgData name="伊健 杜" userId="e69aded81da48593" providerId="LiveId" clId="{A81B1303-DC4C-450E-95AB-D65EE7514AA1}" dt="2022-10-10T15:09:36.654" v="2685" actId="1076"/>
          <ac:spMkLst>
            <pc:docMk/>
            <pc:sldMk cId="3486025112" sldId="967"/>
            <ac:spMk id="5" creationId="{27636C17-3F99-8189-6B60-57C222F237E0}"/>
          </ac:spMkLst>
        </pc:spChg>
        <pc:picChg chg="add mod">
          <ac:chgData name="伊健 杜" userId="e69aded81da48593" providerId="LiveId" clId="{A81B1303-DC4C-450E-95AB-D65EE7514AA1}" dt="2022-10-10T14:54:14.896" v="2563" actId="1076"/>
          <ac:picMkLst>
            <pc:docMk/>
            <pc:sldMk cId="3486025112" sldId="967"/>
            <ac:picMk id="3" creationId="{C90011FA-A5CA-E542-367C-D5308628673E}"/>
          </ac:picMkLst>
        </pc:picChg>
        <pc:picChg chg="add mod">
          <ac:chgData name="伊健 杜" userId="e69aded81da48593" providerId="LiveId" clId="{A81B1303-DC4C-450E-95AB-D65EE7514AA1}" dt="2022-10-10T14:54:12.969" v="2562" actId="1076"/>
          <ac:picMkLst>
            <pc:docMk/>
            <pc:sldMk cId="3486025112" sldId="967"/>
            <ac:picMk id="7" creationId="{19EA35E6-6C85-964C-D755-2449AAAF048F}"/>
          </ac:picMkLst>
        </pc:picChg>
        <pc:picChg chg="add mod">
          <ac:chgData name="伊健 杜" userId="e69aded81da48593" providerId="LiveId" clId="{A81B1303-DC4C-450E-95AB-D65EE7514AA1}" dt="2022-10-10T14:54:43.676" v="2565" actId="1076"/>
          <ac:picMkLst>
            <pc:docMk/>
            <pc:sldMk cId="3486025112" sldId="967"/>
            <ac:picMk id="8" creationId="{444DC72F-45EE-B685-5F0B-46C92C104E53}"/>
          </ac:picMkLst>
        </pc:picChg>
        <pc:picChg chg="del mod">
          <ac:chgData name="伊健 杜" userId="e69aded81da48593" providerId="LiveId" clId="{A81B1303-DC4C-450E-95AB-D65EE7514AA1}" dt="2022-10-10T14:52:50.926" v="2559" actId="478"/>
          <ac:picMkLst>
            <pc:docMk/>
            <pc:sldMk cId="3486025112" sldId="967"/>
            <ac:picMk id="3074" creationId="{6CE913E3-EAD1-9673-639E-6404557D6464}"/>
          </ac:picMkLst>
        </pc:picChg>
      </pc:sldChg>
      <pc:sldChg chg="addSp delSp modSp add mod">
        <pc:chgData name="伊健 杜" userId="e69aded81da48593" providerId="LiveId" clId="{A81B1303-DC4C-450E-95AB-D65EE7514AA1}" dt="2022-10-10T15:09:42.966" v="2688" actId="1076"/>
        <pc:sldMkLst>
          <pc:docMk/>
          <pc:sldMk cId="1125853018" sldId="968"/>
        </pc:sldMkLst>
        <pc:spChg chg="del">
          <ac:chgData name="伊健 杜" userId="e69aded81da48593" providerId="LiveId" clId="{A81B1303-DC4C-450E-95AB-D65EE7514AA1}" dt="2022-10-10T14:57:31.143" v="2567" actId="478"/>
          <ac:spMkLst>
            <pc:docMk/>
            <pc:sldMk cId="1125853018" sldId="968"/>
            <ac:spMk id="2" creationId="{A01AC9E7-C04E-508D-350A-4D8CA041DA24}"/>
          </ac:spMkLst>
        </pc:spChg>
        <pc:spChg chg="mod">
          <ac:chgData name="伊健 杜" userId="e69aded81da48593" providerId="LiveId" clId="{A81B1303-DC4C-450E-95AB-D65EE7514AA1}" dt="2022-10-10T15:09:42.966" v="2688" actId="1076"/>
          <ac:spMkLst>
            <pc:docMk/>
            <pc:sldMk cId="1125853018" sldId="968"/>
            <ac:spMk id="5" creationId="{27636C17-3F99-8189-6B60-57C222F237E0}"/>
          </ac:spMkLst>
        </pc:spChg>
        <pc:spChg chg="add del mod">
          <ac:chgData name="伊健 杜" userId="e69aded81da48593" providerId="LiveId" clId="{A81B1303-DC4C-450E-95AB-D65EE7514AA1}" dt="2022-10-10T14:57:33.139" v="2569" actId="478"/>
          <ac:spMkLst>
            <pc:docMk/>
            <pc:sldMk cId="1125853018" sldId="968"/>
            <ac:spMk id="7" creationId="{88355CD5-E6F7-6B03-8AD3-CC67662FA403}"/>
          </ac:spMkLst>
        </pc:spChg>
        <pc:picChg chg="add mod">
          <ac:chgData name="伊健 杜" userId="e69aded81da48593" providerId="LiveId" clId="{A81B1303-DC4C-450E-95AB-D65EE7514AA1}" dt="2022-10-10T14:59:21.224" v="2578" actId="14100"/>
          <ac:picMkLst>
            <pc:docMk/>
            <pc:sldMk cId="1125853018" sldId="968"/>
            <ac:picMk id="8" creationId="{484180B5-DC6F-1526-6055-8D7F9645C4CD}"/>
          </ac:picMkLst>
        </pc:picChg>
        <pc:picChg chg="add mod">
          <ac:chgData name="伊健 杜" userId="e69aded81da48593" providerId="LiveId" clId="{A81B1303-DC4C-450E-95AB-D65EE7514AA1}" dt="2022-10-10T14:59:22.572" v="2579" actId="1076"/>
          <ac:picMkLst>
            <pc:docMk/>
            <pc:sldMk cId="1125853018" sldId="968"/>
            <ac:picMk id="9" creationId="{F391F8E4-9BB3-927C-6F4B-BB2106989D60}"/>
          </ac:picMkLst>
        </pc:picChg>
        <pc:picChg chg="del">
          <ac:chgData name="伊健 杜" userId="e69aded81da48593" providerId="LiveId" clId="{A81B1303-DC4C-450E-95AB-D65EE7514AA1}" dt="2022-10-10T14:57:31.547" v="2568" actId="478"/>
          <ac:picMkLst>
            <pc:docMk/>
            <pc:sldMk cId="1125853018" sldId="968"/>
            <ac:picMk id="3074" creationId="{6CE913E3-EAD1-9673-639E-6404557D6464}"/>
          </ac:picMkLst>
        </pc:picChg>
      </pc:sldChg>
      <pc:sldChg chg="addSp delSp modSp add mod">
        <pc:chgData name="伊健 杜" userId="e69aded81da48593" providerId="LiveId" clId="{A81B1303-DC4C-450E-95AB-D65EE7514AA1}" dt="2022-10-10T15:09:44.617" v="2689"/>
        <pc:sldMkLst>
          <pc:docMk/>
          <pc:sldMk cId="428983760" sldId="969"/>
        </pc:sldMkLst>
        <pc:spChg chg="add del">
          <ac:chgData name="伊健 杜" userId="e69aded81da48593" providerId="LiveId" clId="{A81B1303-DC4C-450E-95AB-D65EE7514AA1}" dt="2022-10-10T15:00:39.243" v="2588" actId="478"/>
          <ac:spMkLst>
            <pc:docMk/>
            <pc:sldMk cId="428983760" sldId="969"/>
            <ac:spMk id="3" creationId="{33ECCCED-EB71-DA6B-8F36-63CDE09C2135}"/>
          </ac:spMkLst>
        </pc:spChg>
        <pc:spChg chg="mod">
          <ac:chgData name="伊健 杜" userId="e69aded81da48593" providerId="LiveId" clId="{A81B1303-DC4C-450E-95AB-D65EE7514AA1}" dt="2022-10-10T15:09:44.617" v="2689"/>
          <ac:spMkLst>
            <pc:docMk/>
            <pc:sldMk cId="428983760" sldId="969"/>
            <ac:spMk id="5" creationId="{27636C17-3F99-8189-6B60-57C222F237E0}"/>
          </ac:spMkLst>
        </pc:spChg>
        <pc:picChg chg="add mod">
          <ac:chgData name="伊健 杜" userId="e69aded81da48593" providerId="LiveId" clId="{A81B1303-DC4C-450E-95AB-D65EE7514AA1}" dt="2022-10-10T14:59:37.647" v="2586" actId="1076"/>
          <ac:picMkLst>
            <pc:docMk/>
            <pc:sldMk cId="428983760" sldId="969"/>
            <ac:picMk id="2" creationId="{96886C83-C88A-0667-D3AA-F0030A4312EE}"/>
          </ac:picMkLst>
        </pc:picChg>
        <pc:picChg chg="del">
          <ac:chgData name="伊健 杜" userId="e69aded81da48593" providerId="LiveId" clId="{A81B1303-DC4C-450E-95AB-D65EE7514AA1}" dt="2022-10-10T14:59:31.805" v="2581" actId="478"/>
          <ac:picMkLst>
            <pc:docMk/>
            <pc:sldMk cId="428983760" sldId="969"/>
            <ac:picMk id="8" creationId="{484180B5-DC6F-1526-6055-8D7F9645C4CD}"/>
          </ac:picMkLst>
        </pc:picChg>
        <pc:picChg chg="del">
          <ac:chgData name="伊健 杜" userId="e69aded81da48593" providerId="LiveId" clId="{A81B1303-DC4C-450E-95AB-D65EE7514AA1}" dt="2022-10-10T14:59:31.805" v="2581" actId="478"/>
          <ac:picMkLst>
            <pc:docMk/>
            <pc:sldMk cId="428983760" sldId="969"/>
            <ac:picMk id="9" creationId="{F391F8E4-9BB3-927C-6F4B-BB2106989D60}"/>
          </ac:picMkLst>
        </pc:picChg>
        <pc:picChg chg="add mod">
          <ac:chgData name="伊健 杜" userId="e69aded81da48593" providerId="LiveId" clId="{A81B1303-DC4C-450E-95AB-D65EE7514AA1}" dt="2022-10-10T15:00:46.306" v="2590" actId="1076"/>
          <ac:picMkLst>
            <pc:docMk/>
            <pc:sldMk cId="428983760" sldId="969"/>
            <ac:picMk id="10" creationId="{B8690303-066C-15E2-C294-7CDF4C5653FD}"/>
          </ac:picMkLst>
        </pc:picChg>
      </pc:sldChg>
      <pc:sldChg chg="addSp delSp modSp add mod">
        <pc:chgData name="伊健 杜" userId="e69aded81da48593" providerId="LiveId" clId="{A81B1303-DC4C-450E-95AB-D65EE7514AA1}" dt="2022-10-10T15:09:46.254" v="2690"/>
        <pc:sldMkLst>
          <pc:docMk/>
          <pc:sldMk cId="757873519" sldId="970"/>
        </pc:sldMkLst>
        <pc:spChg chg="mod">
          <ac:chgData name="伊健 杜" userId="e69aded81da48593" providerId="LiveId" clId="{A81B1303-DC4C-450E-95AB-D65EE7514AA1}" dt="2022-10-10T15:09:46.254" v="2690"/>
          <ac:spMkLst>
            <pc:docMk/>
            <pc:sldMk cId="757873519" sldId="970"/>
            <ac:spMk id="5" creationId="{27636C17-3F99-8189-6B60-57C222F237E0}"/>
          </ac:spMkLst>
        </pc:spChg>
        <pc:picChg chg="del">
          <ac:chgData name="伊健 杜" userId="e69aded81da48593" providerId="LiveId" clId="{A81B1303-DC4C-450E-95AB-D65EE7514AA1}" dt="2022-10-10T15:01:07.593" v="2592" actId="478"/>
          <ac:picMkLst>
            <pc:docMk/>
            <pc:sldMk cId="757873519" sldId="970"/>
            <ac:picMk id="2" creationId="{96886C83-C88A-0667-D3AA-F0030A4312EE}"/>
          </ac:picMkLst>
        </pc:picChg>
        <pc:picChg chg="del">
          <ac:chgData name="伊健 杜" userId="e69aded81da48593" providerId="LiveId" clId="{A81B1303-DC4C-450E-95AB-D65EE7514AA1}" dt="2022-10-10T15:01:07.593" v="2592" actId="478"/>
          <ac:picMkLst>
            <pc:docMk/>
            <pc:sldMk cId="757873519" sldId="970"/>
            <ac:picMk id="10" creationId="{B8690303-066C-15E2-C294-7CDF4C5653FD}"/>
          </ac:picMkLst>
        </pc:picChg>
        <pc:picChg chg="add mod">
          <ac:chgData name="伊健 杜" userId="e69aded81da48593" providerId="LiveId" clId="{A81B1303-DC4C-450E-95AB-D65EE7514AA1}" dt="2022-10-10T15:01:33.397" v="2596" actId="1076"/>
          <ac:picMkLst>
            <pc:docMk/>
            <pc:sldMk cId="757873519" sldId="970"/>
            <ac:picMk id="7170" creationId="{90AAEF4F-1AA2-180E-9CD1-AA8C076916BE}"/>
          </ac:picMkLst>
        </pc:picChg>
        <pc:picChg chg="add mod">
          <ac:chgData name="伊健 杜" userId="e69aded81da48593" providerId="LiveId" clId="{A81B1303-DC4C-450E-95AB-D65EE7514AA1}" dt="2022-10-10T15:02:03.268" v="2601" actId="1076"/>
          <ac:picMkLst>
            <pc:docMk/>
            <pc:sldMk cId="757873519" sldId="970"/>
            <ac:picMk id="7172" creationId="{62D4B335-747C-2A3A-22DA-B5CD6DE131BF}"/>
          </ac:picMkLst>
        </pc:picChg>
      </pc:sldChg>
      <pc:sldChg chg="addSp delSp modSp add mod">
        <pc:chgData name="伊健 杜" userId="e69aded81da48593" providerId="LiveId" clId="{A81B1303-DC4C-450E-95AB-D65EE7514AA1}" dt="2022-10-10T15:09:48.336" v="2691"/>
        <pc:sldMkLst>
          <pc:docMk/>
          <pc:sldMk cId="2325837417" sldId="971"/>
        </pc:sldMkLst>
        <pc:spChg chg="mod">
          <ac:chgData name="伊健 杜" userId="e69aded81da48593" providerId="LiveId" clId="{A81B1303-DC4C-450E-95AB-D65EE7514AA1}" dt="2022-10-10T15:09:48.336" v="2691"/>
          <ac:spMkLst>
            <pc:docMk/>
            <pc:sldMk cId="2325837417" sldId="971"/>
            <ac:spMk id="5" creationId="{27636C17-3F99-8189-6B60-57C222F237E0}"/>
          </ac:spMkLst>
        </pc:spChg>
        <pc:picChg chg="del">
          <ac:chgData name="伊健 杜" userId="e69aded81da48593" providerId="LiveId" clId="{A81B1303-DC4C-450E-95AB-D65EE7514AA1}" dt="2022-10-10T15:02:43.519" v="2603" actId="478"/>
          <ac:picMkLst>
            <pc:docMk/>
            <pc:sldMk cId="2325837417" sldId="971"/>
            <ac:picMk id="7170" creationId="{90AAEF4F-1AA2-180E-9CD1-AA8C076916BE}"/>
          </ac:picMkLst>
        </pc:picChg>
        <pc:picChg chg="del">
          <ac:chgData name="伊健 杜" userId="e69aded81da48593" providerId="LiveId" clId="{A81B1303-DC4C-450E-95AB-D65EE7514AA1}" dt="2022-10-10T15:02:43.519" v="2603" actId="478"/>
          <ac:picMkLst>
            <pc:docMk/>
            <pc:sldMk cId="2325837417" sldId="971"/>
            <ac:picMk id="7172" creationId="{62D4B335-747C-2A3A-22DA-B5CD6DE131BF}"/>
          </ac:picMkLst>
        </pc:picChg>
        <pc:picChg chg="add del mod">
          <ac:chgData name="伊健 杜" userId="e69aded81da48593" providerId="LiveId" clId="{A81B1303-DC4C-450E-95AB-D65EE7514AA1}" dt="2022-10-10T15:03:29.406" v="2611" actId="478"/>
          <ac:picMkLst>
            <pc:docMk/>
            <pc:sldMk cId="2325837417" sldId="971"/>
            <ac:picMk id="8194" creationId="{D1EBC7D6-CDAD-1180-B31B-B86DD22A6FE5}"/>
          </ac:picMkLst>
        </pc:picChg>
        <pc:picChg chg="add mod">
          <ac:chgData name="伊健 杜" userId="e69aded81da48593" providerId="LiveId" clId="{A81B1303-DC4C-450E-95AB-D65EE7514AA1}" dt="2022-10-10T15:03:28.095" v="2610" actId="1076"/>
          <ac:picMkLst>
            <pc:docMk/>
            <pc:sldMk cId="2325837417" sldId="971"/>
            <ac:picMk id="8196" creationId="{F1BE99DF-2D02-7C90-3432-F41670704FFA}"/>
          </ac:picMkLst>
        </pc:picChg>
      </pc:sldChg>
      <pc:sldChg chg="addSp delSp modSp add mod">
        <pc:chgData name="伊健 杜" userId="e69aded81da48593" providerId="LiveId" clId="{A81B1303-DC4C-450E-95AB-D65EE7514AA1}" dt="2022-10-10T15:39:36.207" v="2953"/>
        <pc:sldMkLst>
          <pc:docMk/>
          <pc:sldMk cId="3701473483" sldId="972"/>
        </pc:sldMkLst>
        <pc:spChg chg="add mod">
          <ac:chgData name="伊健 杜" userId="e69aded81da48593" providerId="LiveId" clId="{A81B1303-DC4C-450E-95AB-D65EE7514AA1}" dt="2022-10-10T15:05:53.101" v="2652" actId="1076"/>
          <ac:spMkLst>
            <pc:docMk/>
            <pc:sldMk cId="3701473483" sldId="972"/>
            <ac:spMk id="2" creationId="{07F29820-81B1-B92D-B0FA-6D75F41D5182}"/>
          </ac:spMkLst>
        </pc:spChg>
        <pc:spChg chg="add mod">
          <ac:chgData name="伊健 杜" userId="e69aded81da48593" providerId="LiveId" clId="{A81B1303-DC4C-450E-95AB-D65EE7514AA1}" dt="2022-10-10T15:09:19.172" v="2675"/>
          <ac:spMkLst>
            <pc:docMk/>
            <pc:sldMk cId="3701473483" sldId="972"/>
            <ac:spMk id="3" creationId="{B972E28A-8BAE-4FFC-518D-506C3B36D645}"/>
          </ac:spMkLst>
        </pc:spChg>
        <pc:spChg chg="del">
          <ac:chgData name="伊健 杜" userId="e69aded81da48593" providerId="LiveId" clId="{A81B1303-DC4C-450E-95AB-D65EE7514AA1}" dt="2022-10-10T15:05:49.015" v="2650" actId="478"/>
          <ac:spMkLst>
            <pc:docMk/>
            <pc:sldMk cId="3701473483" sldId="972"/>
            <ac:spMk id="4" creationId="{80F8FC49-4DD1-475B-DE97-96F276090385}"/>
          </ac:spMkLst>
        </pc:spChg>
        <pc:spChg chg="del">
          <ac:chgData name="伊健 杜" userId="e69aded81da48593" providerId="LiveId" clId="{A81B1303-DC4C-450E-95AB-D65EE7514AA1}" dt="2022-10-10T15:05:49.015" v="2650" actId="478"/>
          <ac:spMkLst>
            <pc:docMk/>
            <pc:sldMk cId="3701473483" sldId="972"/>
            <ac:spMk id="5" creationId="{27636C17-3F99-8189-6B60-57C222F237E0}"/>
          </ac:spMkLst>
        </pc:spChg>
        <pc:spChg chg="del">
          <ac:chgData name="伊健 杜" userId="e69aded81da48593" providerId="LiveId" clId="{A81B1303-DC4C-450E-95AB-D65EE7514AA1}" dt="2022-10-10T15:05:49.015" v="2650" actId="478"/>
          <ac:spMkLst>
            <pc:docMk/>
            <pc:sldMk cId="3701473483" sldId="972"/>
            <ac:spMk id="6" creationId="{0E36AABD-FC67-1C18-35B6-ABEF922CA6BC}"/>
          </ac:spMkLst>
        </pc:spChg>
        <pc:spChg chg="add mod">
          <ac:chgData name="伊健 杜" userId="e69aded81da48593" providerId="LiveId" clId="{A81B1303-DC4C-450E-95AB-D65EE7514AA1}" dt="2022-10-10T15:39:36.207" v="2953"/>
          <ac:spMkLst>
            <pc:docMk/>
            <pc:sldMk cId="3701473483" sldId="972"/>
            <ac:spMk id="7" creationId="{7A35A3C8-5D71-B112-2613-B90875484069}"/>
          </ac:spMkLst>
        </pc:spChg>
        <pc:picChg chg="add del mod">
          <ac:chgData name="伊健 杜" userId="e69aded81da48593" providerId="LiveId" clId="{A81B1303-DC4C-450E-95AB-D65EE7514AA1}" dt="2022-10-10T15:11:01.584" v="2739" actId="478"/>
          <ac:picMkLst>
            <pc:docMk/>
            <pc:sldMk cId="3701473483" sldId="972"/>
            <ac:picMk id="8" creationId="{CA013956-8FFC-6C75-691A-55CF761338EF}"/>
          </ac:picMkLst>
        </pc:picChg>
        <pc:picChg chg="del">
          <ac:chgData name="伊健 杜" userId="e69aded81da48593" providerId="LiveId" clId="{A81B1303-DC4C-450E-95AB-D65EE7514AA1}" dt="2022-10-10T15:03:52.282" v="2613" actId="478"/>
          <ac:picMkLst>
            <pc:docMk/>
            <pc:sldMk cId="3701473483" sldId="972"/>
            <ac:picMk id="8196" creationId="{F1BE99DF-2D02-7C90-3432-F41670704FFA}"/>
          </ac:picMkLst>
        </pc:picChg>
        <pc:picChg chg="add mod">
          <ac:chgData name="伊健 杜" userId="e69aded81da48593" providerId="LiveId" clId="{A81B1303-DC4C-450E-95AB-D65EE7514AA1}" dt="2022-10-10T15:11:35.908" v="2742" actId="1076"/>
          <ac:picMkLst>
            <pc:docMk/>
            <pc:sldMk cId="3701473483" sldId="972"/>
            <ac:picMk id="9218" creationId="{AD9EA3CE-6933-54E5-C506-D8DBA1B70302}"/>
          </ac:picMkLst>
        </pc:picChg>
      </pc:sldChg>
      <pc:sldChg chg="addSp delSp modSp add mod">
        <pc:chgData name="伊健 杜" userId="e69aded81da48593" providerId="LiveId" clId="{A81B1303-DC4C-450E-95AB-D65EE7514AA1}" dt="2022-10-10T15:39:36.207" v="2953"/>
        <pc:sldMkLst>
          <pc:docMk/>
          <pc:sldMk cId="1358144278" sldId="973"/>
        </pc:sldMkLst>
        <pc:spChg chg="mod">
          <ac:chgData name="伊健 杜" userId="e69aded81da48593" providerId="LiveId" clId="{A81B1303-DC4C-450E-95AB-D65EE7514AA1}" dt="2022-10-10T15:39:36.207" v="2953"/>
          <ac:spMkLst>
            <pc:docMk/>
            <pc:sldMk cId="1358144278" sldId="973"/>
            <ac:spMk id="7" creationId="{7A35A3C8-5D71-B112-2613-B90875484069}"/>
          </ac:spMkLst>
        </pc:spChg>
        <pc:picChg chg="add mod">
          <ac:chgData name="伊健 杜" userId="e69aded81da48593" providerId="LiveId" clId="{A81B1303-DC4C-450E-95AB-D65EE7514AA1}" dt="2022-10-10T15:17:08.217" v="2822" actId="1076"/>
          <ac:picMkLst>
            <pc:docMk/>
            <pc:sldMk cId="1358144278" sldId="973"/>
            <ac:picMk id="4" creationId="{E4ABD2FA-1F0D-55D1-D85B-7E7DC789DAF6}"/>
          </ac:picMkLst>
        </pc:picChg>
        <pc:picChg chg="del">
          <ac:chgData name="伊健 杜" userId="e69aded81da48593" providerId="LiveId" clId="{A81B1303-DC4C-450E-95AB-D65EE7514AA1}" dt="2022-10-10T15:11:46.846" v="2744" actId="478"/>
          <ac:picMkLst>
            <pc:docMk/>
            <pc:sldMk cId="1358144278" sldId="973"/>
            <ac:picMk id="9218" creationId="{AD9EA3CE-6933-54E5-C506-D8DBA1B70302}"/>
          </ac:picMkLst>
        </pc:picChg>
      </pc:sldChg>
      <pc:sldChg chg="addSp delSp modSp add mod">
        <pc:chgData name="伊健 杜" userId="e69aded81da48593" providerId="LiveId" clId="{A81B1303-DC4C-450E-95AB-D65EE7514AA1}" dt="2022-10-10T15:23:10.275" v="2939" actId="1076"/>
        <pc:sldMkLst>
          <pc:docMk/>
          <pc:sldMk cId="3012338746" sldId="974"/>
        </pc:sldMkLst>
        <pc:spChg chg="add del mod">
          <ac:chgData name="伊健 杜" userId="e69aded81da48593" providerId="LiveId" clId="{A81B1303-DC4C-450E-95AB-D65EE7514AA1}" dt="2022-10-10T15:20:31.635" v="2829" actId="478"/>
          <ac:spMkLst>
            <pc:docMk/>
            <pc:sldMk cId="3012338746" sldId="974"/>
            <ac:spMk id="6" creationId="{693389DC-F3AA-084C-1D26-BC098E04980B}"/>
          </ac:spMkLst>
        </pc:spChg>
        <pc:spChg chg="del mod">
          <ac:chgData name="伊健 杜" userId="e69aded81da48593" providerId="LiveId" clId="{A81B1303-DC4C-450E-95AB-D65EE7514AA1}" dt="2022-10-10T15:20:30.325" v="2828" actId="478"/>
          <ac:spMkLst>
            <pc:docMk/>
            <pc:sldMk cId="3012338746" sldId="974"/>
            <ac:spMk id="7" creationId="{7A35A3C8-5D71-B112-2613-B90875484069}"/>
          </ac:spMkLst>
        </pc:spChg>
        <pc:picChg chg="del">
          <ac:chgData name="伊健 杜" userId="e69aded81da48593" providerId="LiveId" clId="{A81B1303-DC4C-450E-95AB-D65EE7514AA1}" dt="2022-10-10T15:17:12.144" v="2824" actId="478"/>
          <ac:picMkLst>
            <pc:docMk/>
            <pc:sldMk cId="3012338746" sldId="974"/>
            <ac:picMk id="4" creationId="{E4ABD2FA-1F0D-55D1-D85B-7E7DC789DAF6}"/>
          </ac:picMkLst>
        </pc:picChg>
        <pc:picChg chg="add mod">
          <ac:chgData name="伊健 杜" userId="e69aded81da48593" providerId="LiveId" clId="{A81B1303-DC4C-450E-95AB-D65EE7514AA1}" dt="2022-10-10T15:23:10.275" v="2939" actId="1076"/>
          <ac:picMkLst>
            <pc:docMk/>
            <pc:sldMk cId="3012338746" sldId="974"/>
            <ac:picMk id="10242" creationId="{46EB321B-9A56-F898-FB5A-18D88E95B1D0}"/>
          </ac:picMkLst>
        </pc:picChg>
      </pc:sldChg>
      <pc:sldChg chg="addSp delSp modSp add mod ord">
        <pc:chgData name="伊健 杜" userId="e69aded81da48593" providerId="LiveId" clId="{A81B1303-DC4C-450E-95AB-D65EE7514AA1}" dt="2022-10-10T15:39:36.207" v="2953"/>
        <pc:sldMkLst>
          <pc:docMk/>
          <pc:sldMk cId="3753193412" sldId="975"/>
        </pc:sldMkLst>
        <pc:spChg chg="add mod">
          <ac:chgData name="伊健 杜" userId="e69aded81da48593" providerId="LiveId" clId="{A81B1303-DC4C-450E-95AB-D65EE7514AA1}" dt="2022-10-10T15:39:36.207" v="2953"/>
          <ac:spMkLst>
            <pc:docMk/>
            <pc:sldMk cId="3753193412" sldId="975"/>
            <ac:spMk id="4" creationId="{A7BF757E-8D22-D31C-E0BC-375DF9CBD70F}"/>
          </ac:spMkLst>
        </pc:spChg>
        <pc:picChg chg="del">
          <ac:chgData name="伊健 杜" userId="e69aded81da48593" providerId="LiveId" clId="{A81B1303-DC4C-450E-95AB-D65EE7514AA1}" dt="2022-10-10T15:22:34.341" v="2835" actId="478"/>
          <ac:picMkLst>
            <pc:docMk/>
            <pc:sldMk cId="3753193412" sldId="975"/>
            <ac:picMk id="10242" creationId="{46EB321B-9A56-F898-FB5A-18D88E95B1D0}"/>
          </ac:picMkLst>
        </pc:picChg>
        <pc:picChg chg="add mod">
          <ac:chgData name="伊健 杜" userId="e69aded81da48593" providerId="LiveId" clId="{A81B1303-DC4C-450E-95AB-D65EE7514AA1}" dt="2022-10-10T15:29:40.168" v="2948" actId="1076"/>
          <ac:picMkLst>
            <pc:docMk/>
            <pc:sldMk cId="3753193412" sldId="975"/>
            <ac:picMk id="12290" creationId="{F36233A7-1C7A-7E35-5FE1-60CBDF728695}"/>
          </ac:picMkLst>
        </pc:picChg>
        <pc:picChg chg="add mod">
          <ac:chgData name="伊健 杜" userId="e69aded81da48593" providerId="LiveId" clId="{A81B1303-DC4C-450E-95AB-D65EE7514AA1}" dt="2022-10-10T15:29:38.547" v="2947" actId="1076"/>
          <ac:picMkLst>
            <pc:docMk/>
            <pc:sldMk cId="3753193412" sldId="975"/>
            <ac:picMk id="12292" creationId="{B2D0336D-FC3C-C922-0BFE-4EDC1389006B}"/>
          </ac:picMkLst>
        </pc:picChg>
      </pc:sldChg>
      <pc:sldChg chg="new add del">
        <pc:chgData name="伊健 杜" userId="e69aded81da48593" providerId="LiveId" clId="{A81B1303-DC4C-450E-95AB-D65EE7514AA1}" dt="2022-10-10T15:39:26.870" v="2952" actId="47"/>
        <pc:sldMkLst>
          <pc:docMk/>
          <pc:sldMk cId="734345134" sldId="976"/>
        </pc:sldMkLst>
      </pc:sldChg>
      <pc:sldChg chg="delSp add del">
        <pc:chgData name="伊健 杜" userId="e69aded81da48593" providerId="LiveId" clId="{A81B1303-DC4C-450E-95AB-D65EE7514AA1}" dt="2022-10-10T15:39:22.588" v="2949" actId="47"/>
        <pc:sldMkLst>
          <pc:docMk/>
          <pc:sldMk cId="361225361" sldId="977"/>
        </pc:sldMkLst>
        <pc:picChg chg="del">
          <ac:chgData name="伊健 杜" userId="e69aded81da48593" providerId="LiveId" clId="{A81B1303-DC4C-450E-95AB-D65EE7514AA1}" dt="2022-10-10T15:25:11.897" v="2942" actId="478"/>
          <ac:picMkLst>
            <pc:docMk/>
            <pc:sldMk cId="361225361" sldId="977"/>
            <ac:picMk id="10242" creationId="{46EB321B-9A56-F898-FB5A-18D88E95B1D0}"/>
          </ac:picMkLst>
        </pc:picChg>
      </pc:sldChg>
    </pc:docChg>
  </pc:docChgLst>
  <pc:docChgLst>
    <pc:chgData name="伊健 杜" userId="e69aded81da48593" providerId="LiveId" clId="{AF29B545-A78F-4B31-BA44-2FFE64763ADA}"/>
    <pc:docChg chg="undo custSel addSld delSld modSld sldOrd">
      <pc:chgData name="伊健 杜" userId="e69aded81da48593" providerId="LiveId" clId="{AF29B545-A78F-4B31-BA44-2FFE64763ADA}" dt="2023-02-21T16:16:14.017" v="5425" actId="1076"/>
      <pc:docMkLst>
        <pc:docMk/>
      </pc:docMkLst>
      <pc:sldChg chg="modSp mod">
        <pc:chgData name="伊健 杜" userId="e69aded81da48593" providerId="LiveId" clId="{AF29B545-A78F-4B31-BA44-2FFE64763ADA}" dt="2023-02-20T12:12:38.727" v="5"/>
        <pc:sldMkLst>
          <pc:docMk/>
          <pc:sldMk cId="1206195055" sldId="1836"/>
        </pc:sldMkLst>
        <pc:spChg chg="mod">
          <ac:chgData name="伊健 杜" userId="e69aded81da48593" providerId="LiveId" clId="{AF29B545-A78F-4B31-BA44-2FFE64763ADA}" dt="2023-02-20T12:12:38.727" v="5"/>
          <ac:spMkLst>
            <pc:docMk/>
            <pc:sldMk cId="1206195055" sldId="1836"/>
            <ac:spMk id="2" creationId="{3D78739E-41E8-236E-E230-B8B23241333A}"/>
          </ac:spMkLst>
        </pc:spChg>
      </pc:sldChg>
      <pc:sldChg chg="del">
        <pc:chgData name="伊健 杜" userId="e69aded81da48593" providerId="LiveId" clId="{AF29B545-A78F-4B31-BA44-2FFE64763ADA}" dt="2023-02-20T12:12:46.405" v="6" actId="47"/>
        <pc:sldMkLst>
          <pc:docMk/>
          <pc:sldMk cId="2578987838" sldId="1862"/>
        </pc:sldMkLst>
      </pc:sldChg>
      <pc:sldChg chg="delSp modSp mod">
        <pc:chgData name="伊健 杜" userId="e69aded81da48593" providerId="LiveId" clId="{AF29B545-A78F-4B31-BA44-2FFE64763ADA}" dt="2023-02-21T13:04:26.179" v="5248"/>
        <pc:sldMkLst>
          <pc:docMk/>
          <pc:sldMk cId="601978743" sldId="1866"/>
        </pc:sldMkLst>
        <pc:spChg chg="mod">
          <ac:chgData name="伊健 杜" userId="e69aded81da48593" providerId="LiveId" clId="{AF29B545-A78F-4B31-BA44-2FFE64763ADA}" dt="2023-02-21T13:04:26.179" v="5248"/>
          <ac:spMkLst>
            <pc:docMk/>
            <pc:sldMk cId="601978743" sldId="1866"/>
            <ac:spMk id="2" creationId="{10304424-DB4A-36E7-9E0D-D32A5DD0F26C}"/>
          </ac:spMkLst>
        </pc:spChg>
        <pc:spChg chg="del">
          <ac:chgData name="伊健 杜" userId="e69aded81da48593" providerId="LiveId" clId="{AF29B545-A78F-4B31-BA44-2FFE64763ADA}" dt="2023-02-20T13:52:49.002" v="500" actId="478"/>
          <ac:spMkLst>
            <pc:docMk/>
            <pc:sldMk cId="601978743" sldId="1866"/>
            <ac:spMk id="3" creationId="{05FB0C38-112D-1A50-C154-EAC673B0AFA7}"/>
          </ac:spMkLst>
        </pc:spChg>
      </pc:sldChg>
      <pc:sldChg chg="addSp delSp modSp mod">
        <pc:chgData name="伊健 杜" userId="e69aded81da48593" providerId="LiveId" clId="{AF29B545-A78F-4B31-BA44-2FFE64763ADA}" dt="2023-02-21T14:40:09.179" v="5298" actId="1076"/>
        <pc:sldMkLst>
          <pc:docMk/>
          <pc:sldMk cId="1185750856" sldId="1870"/>
        </pc:sldMkLst>
        <pc:spChg chg="mod">
          <ac:chgData name="伊健 杜" userId="e69aded81da48593" providerId="LiveId" clId="{AF29B545-A78F-4B31-BA44-2FFE64763ADA}" dt="2023-02-20T13:49:26.169" v="17"/>
          <ac:spMkLst>
            <pc:docMk/>
            <pc:sldMk cId="1185750856" sldId="1870"/>
            <ac:spMk id="2" creationId="{10304424-DB4A-36E7-9E0D-D32A5DD0F26C}"/>
          </ac:spMkLst>
        </pc:spChg>
        <pc:spChg chg="mod">
          <ac:chgData name="伊健 杜" userId="e69aded81da48593" providerId="LiveId" clId="{AF29B545-A78F-4B31-BA44-2FFE64763ADA}" dt="2023-02-21T13:04:26.179" v="5248"/>
          <ac:spMkLst>
            <pc:docMk/>
            <pc:sldMk cId="1185750856" sldId="1870"/>
            <ac:spMk id="5" creationId="{E7287B0E-EF55-E721-8EFA-9A9183C0EDF9}"/>
          </ac:spMkLst>
        </pc:spChg>
        <pc:picChg chg="add mod">
          <ac:chgData name="伊健 杜" userId="e69aded81da48593" providerId="LiveId" clId="{AF29B545-A78F-4B31-BA44-2FFE64763ADA}" dt="2023-02-21T14:40:09.179" v="5298" actId="1076"/>
          <ac:picMkLst>
            <pc:docMk/>
            <pc:sldMk cId="1185750856" sldId="1870"/>
            <ac:picMk id="1026" creationId="{54C21841-146E-1CF6-47E7-668B4F278DDC}"/>
          </ac:picMkLst>
        </pc:picChg>
        <pc:picChg chg="del">
          <ac:chgData name="伊健 杜" userId="e69aded81da48593" providerId="LiveId" clId="{AF29B545-A78F-4B31-BA44-2FFE64763ADA}" dt="2023-02-20T13:51:16.223" v="180" actId="478"/>
          <ac:picMkLst>
            <pc:docMk/>
            <pc:sldMk cId="1185750856" sldId="1870"/>
            <ac:picMk id="14338" creationId="{27C5A3CF-88B7-60A2-3901-EB420682918A}"/>
          </ac:picMkLst>
        </pc:picChg>
      </pc:sldChg>
      <pc:sldChg chg="del">
        <pc:chgData name="伊健 杜" userId="e69aded81da48593" providerId="LiveId" clId="{AF29B545-A78F-4B31-BA44-2FFE64763ADA}" dt="2023-02-20T12:12:46.405" v="6" actId="47"/>
        <pc:sldMkLst>
          <pc:docMk/>
          <pc:sldMk cId="1558680889" sldId="2182"/>
        </pc:sldMkLst>
      </pc:sldChg>
      <pc:sldChg chg="addSp delSp modSp mod">
        <pc:chgData name="伊健 杜" userId="e69aded81da48593" providerId="LiveId" clId="{AF29B545-A78F-4B31-BA44-2FFE64763ADA}" dt="2023-02-21T14:41:36.549" v="5305" actId="1076"/>
        <pc:sldMkLst>
          <pc:docMk/>
          <pc:sldMk cId="4147731477" sldId="2189"/>
        </pc:sldMkLst>
        <pc:spChg chg="mod">
          <ac:chgData name="伊健 杜" userId="e69aded81da48593" providerId="LiveId" clId="{AF29B545-A78F-4B31-BA44-2FFE64763ADA}" dt="2023-02-20T13:51:24.092" v="201"/>
          <ac:spMkLst>
            <pc:docMk/>
            <pc:sldMk cId="4147731477" sldId="2189"/>
            <ac:spMk id="2" creationId="{10304424-DB4A-36E7-9E0D-D32A5DD0F26C}"/>
          </ac:spMkLst>
        </pc:spChg>
        <pc:spChg chg="mod">
          <ac:chgData name="伊健 杜" userId="e69aded81da48593" providerId="LiveId" clId="{AF29B545-A78F-4B31-BA44-2FFE64763ADA}" dt="2023-02-21T13:04:26.179" v="5248"/>
          <ac:spMkLst>
            <pc:docMk/>
            <pc:sldMk cId="4147731477" sldId="2189"/>
            <ac:spMk id="5" creationId="{E7287B0E-EF55-E721-8EFA-9A9183C0EDF9}"/>
          </ac:spMkLst>
        </pc:spChg>
        <pc:picChg chg="add mod">
          <ac:chgData name="伊健 杜" userId="e69aded81da48593" providerId="LiveId" clId="{AF29B545-A78F-4B31-BA44-2FFE64763ADA}" dt="2023-02-21T14:41:36.549" v="5305" actId="1076"/>
          <ac:picMkLst>
            <pc:docMk/>
            <pc:sldMk cId="4147731477" sldId="2189"/>
            <ac:picMk id="2050" creationId="{8D5951DB-C515-D967-72AF-01138DBDA92C}"/>
          </ac:picMkLst>
        </pc:picChg>
        <pc:picChg chg="add mod">
          <ac:chgData name="伊健 杜" userId="e69aded81da48593" providerId="LiveId" clId="{AF29B545-A78F-4B31-BA44-2FFE64763ADA}" dt="2023-02-21T14:41:35.170" v="5304" actId="1076"/>
          <ac:picMkLst>
            <pc:docMk/>
            <pc:sldMk cId="4147731477" sldId="2189"/>
            <ac:picMk id="2052" creationId="{604FD102-C136-7AF4-8ED9-631142714EE5}"/>
          </ac:picMkLst>
        </pc:picChg>
        <pc:picChg chg="del">
          <ac:chgData name="伊健 杜" userId="e69aded81da48593" providerId="LiveId" clId="{AF29B545-A78F-4B31-BA44-2FFE64763ADA}" dt="2023-02-20T13:51:19.346" v="181" actId="478"/>
          <ac:picMkLst>
            <pc:docMk/>
            <pc:sldMk cId="4147731477" sldId="2189"/>
            <ac:picMk id="15362" creationId="{283B6A79-9CA3-9C49-AEA8-3D29DA8ECFBC}"/>
          </ac:picMkLst>
        </pc:picChg>
      </pc:sldChg>
      <pc:sldChg chg="modSp mod ord">
        <pc:chgData name="伊健 杜" userId="e69aded81da48593" providerId="LiveId" clId="{AF29B545-A78F-4B31-BA44-2FFE64763ADA}" dt="2023-02-21T13:04:26.179" v="5248"/>
        <pc:sldMkLst>
          <pc:docMk/>
          <pc:sldMk cId="3251590188" sldId="2190"/>
        </pc:sldMkLst>
        <pc:spChg chg="mod">
          <ac:chgData name="伊健 杜" userId="e69aded81da48593" providerId="LiveId" clId="{AF29B545-A78F-4B31-BA44-2FFE64763ADA}" dt="2023-02-21T13:04:26.179" v="5248"/>
          <ac:spMkLst>
            <pc:docMk/>
            <pc:sldMk cId="3251590188" sldId="2190"/>
            <ac:spMk id="2" creationId="{10304424-DB4A-36E7-9E0D-D32A5DD0F26C}"/>
          </ac:spMkLst>
        </pc:spChg>
      </pc:sldChg>
      <pc:sldChg chg="modSp mod">
        <pc:chgData name="伊健 杜" userId="e69aded81da48593" providerId="LiveId" clId="{AF29B545-A78F-4B31-BA44-2FFE64763ADA}" dt="2023-02-21T13:04:26.179" v="5248"/>
        <pc:sldMkLst>
          <pc:docMk/>
          <pc:sldMk cId="3959936085" sldId="2191"/>
        </pc:sldMkLst>
        <pc:spChg chg="mod">
          <ac:chgData name="伊健 杜" userId="e69aded81da48593" providerId="LiveId" clId="{AF29B545-A78F-4B31-BA44-2FFE64763ADA}" dt="2023-02-21T13:04:26.179" v="5248"/>
          <ac:spMkLst>
            <pc:docMk/>
            <pc:sldMk cId="3959936085" sldId="2191"/>
            <ac:spMk id="2" creationId="{10304424-DB4A-36E7-9E0D-D32A5DD0F26C}"/>
          </ac:spMkLst>
        </pc:spChg>
      </pc:sldChg>
      <pc:sldChg chg="del">
        <pc:chgData name="伊健 杜" userId="e69aded81da48593" providerId="LiveId" clId="{AF29B545-A78F-4B31-BA44-2FFE64763ADA}" dt="2023-02-20T12:12:46.405" v="6" actId="47"/>
        <pc:sldMkLst>
          <pc:docMk/>
          <pc:sldMk cId="27160520" sldId="2192"/>
        </pc:sldMkLst>
      </pc:sldChg>
      <pc:sldChg chg="del">
        <pc:chgData name="伊健 杜" userId="e69aded81da48593" providerId="LiveId" clId="{AF29B545-A78F-4B31-BA44-2FFE64763ADA}" dt="2023-02-20T12:12:46.405" v="6" actId="47"/>
        <pc:sldMkLst>
          <pc:docMk/>
          <pc:sldMk cId="969433406" sldId="2193"/>
        </pc:sldMkLst>
      </pc:sldChg>
      <pc:sldChg chg="del">
        <pc:chgData name="伊健 杜" userId="e69aded81da48593" providerId="LiveId" clId="{AF29B545-A78F-4B31-BA44-2FFE64763ADA}" dt="2023-02-20T12:12:46.405" v="6" actId="47"/>
        <pc:sldMkLst>
          <pc:docMk/>
          <pc:sldMk cId="3790299663" sldId="2194"/>
        </pc:sldMkLst>
      </pc:sldChg>
      <pc:sldChg chg="del">
        <pc:chgData name="伊健 杜" userId="e69aded81da48593" providerId="LiveId" clId="{AF29B545-A78F-4B31-BA44-2FFE64763ADA}" dt="2023-02-20T12:12:46.405" v="6" actId="47"/>
        <pc:sldMkLst>
          <pc:docMk/>
          <pc:sldMk cId="3890512020" sldId="2195"/>
        </pc:sldMkLst>
      </pc:sldChg>
      <pc:sldChg chg="del">
        <pc:chgData name="伊健 杜" userId="e69aded81da48593" providerId="LiveId" clId="{AF29B545-A78F-4B31-BA44-2FFE64763ADA}" dt="2023-02-20T12:12:46.405" v="6" actId="47"/>
        <pc:sldMkLst>
          <pc:docMk/>
          <pc:sldMk cId="3674171102" sldId="2196"/>
        </pc:sldMkLst>
      </pc:sldChg>
      <pc:sldChg chg="del">
        <pc:chgData name="伊健 杜" userId="e69aded81da48593" providerId="LiveId" clId="{AF29B545-A78F-4B31-BA44-2FFE64763ADA}" dt="2023-02-20T12:12:46.405" v="6" actId="47"/>
        <pc:sldMkLst>
          <pc:docMk/>
          <pc:sldMk cId="808160760" sldId="2197"/>
        </pc:sldMkLst>
      </pc:sldChg>
      <pc:sldChg chg="del">
        <pc:chgData name="伊健 杜" userId="e69aded81da48593" providerId="LiveId" clId="{AF29B545-A78F-4B31-BA44-2FFE64763ADA}" dt="2023-02-20T12:12:46.405" v="6" actId="47"/>
        <pc:sldMkLst>
          <pc:docMk/>
          <pc:sldMk cId="1740836471" sldId="2198"/>
        </pc:sldMkLst>
      </pc:sldChg>
      <pc:sldChg chg="del">
        <pc:chgData name="伊健 杜" userId="e69aded81da48593" providerId="LiveId" clId="{AF29B545-A78F-4B31-BA44-2FFE64763ADA}" dt="2023-02-20T12:12:46.405" v="6" actId="47"/>
        <pc:sldMkLst>
          <pc:docMk/>
          <pc:sldMk cId="1166958668" sldId="2199"/>
        </pc:sldMkLst>
      </pc:sldChg>
      <pc:sldChg chg="del">
        <pc:chgData name="伊健 杜" userId="e69aded81da48593" providerId="LiveId" clId="{AF29B545-A78F-4B31-BA44-2FFE64763ADA}" dt="2023-02-20T12:12:46.405" v="6" actId="47"/>
        <pc:sldMkLst>
          <pc:docMk/>
          <pc:sldMk cId="597644245" sldId="2201"/>
        </pc:sldMkLst>
      </pc:sldChg>
      <pc:sldChg chg="del">
        <pc:chgData name="伊健 杜" userId="e69aded81da48593" providerId="LiveId" clId="{AF29B545-A78F-4B31-BA44-2FFE64763ADA}" dt="2023-02-20T12:12:46.405" v="6" actId="47"/>
        <pc:sldMkLst>
          <pc:docMk/>
          <pc:sldMk cId="1454409968" sldId="2202"/>
        </pc:sldMkLst>
      </pc:sldChg>
      <pc:sldChg chg="del">
        <pc:chgData name="伊健 杜" userId="e69aded81da48593" providerId="LiveId" clId="{AF29B545-A78F-4B31-BA44-2FFE64763ADA}" dt="2023-02-20T12:12:46.405" v="6" actId="47"/>
        <pc:sldMkLst>
          <pc:docMk/>
          <pc:sldMk cId="1629607552" sldId="2203"/>
        </pc:sldMkLst>
      </pc:sldChg>
      <pc:sldChg chg="del">
        <pc:chgData name="伊健 杜" userId="e69aded81da48593" providerId="LiveId" clId="{AF29B545-A78F-4B31-BA44-2FFE64763ADA}" dt="2023-02-20T12:12:46.405" v="6" actId="47"/>
        <pc:sldMkLst>
          <pc:docMk/>
          <pc:sldMk cId="16590533" sldId="2204"/>
        </pc:sldMkLst>
      </pc:sldChg>
      <pc:sldChg chg="del">
        <pc:chgData name="伊健 杜" userId="e69aded81da48593" providerId="LiveId" clId="{AF29B545-A78F-4B31-BA44-2FFE64763ADA}" dt="2023-02-20T12:12:46.405" v="6" actId="47"/>
        <pc:sldMkLst>
          <pc:docMk/>
          <pc:sldMk cId="3858834854" sldId="2207"/>
        </pc:sldMkLst>
      </pc:sldChg>
      <pc:sldChg chg="del">
        <pc:chgData name="伊健 杜" userId="e69aded81da48593" providerId="LiveId" clId="{AF29B545-A78F-4B31-BA44-2FFE64763ADA}" dt="2023-02-20T12:12:46.405" v="6" actId="47"/>
        <pc:sldMkLst>
          <pc:docMk/>
          <pc:sldMk cId="763316903" sldId="2209"/>
        </pc:sldMkLst>
      </pc:sldChg>
      <pc:sldChg chg="del">
        <pc:chgData name="伊健 杜" userId="e69aded81da48593" providerId="LiveId" clId="{AF29B545-A78F-4B31-BA44-2FFE64763ADA}" dt="2023-02-20T12:12:46.405" v="6" actId="47"/>
        <pc:sldMkLst>
          <pc:docMk/>
          <pc:sldMk cId="790440907" sldId="2210"/>
        </pc:sldMkLst>
      </pc:sldChg>
      <pc:sldChg chg="del">
        <pc:chgData name="伊健 杜" userId="e69aded81da48593" providerId="LiveId" clId="{AF29B545-A78F-4B31-BA44-2FFE64763ADA}" dt="2023-02-20T12:12:46.405" v="6" actId="47"/>
        <pc:sldMkLst>
          <pc:docMk/>
          <pc:sldMk cId="2896833849" sldId="2213"/>
        </pc:sldMkLst>
      </pc:sldChg>
      <pc:sldChg chg="del">
        <pc:chgData name="伊健 杜" userId="e69aded81da48593" providerId="LiveId" clId="{AF29B545-A78F-4B31-BA44-2FFE64763ADA}" dt="2023-02-20T12:12:46.405" v="6" actId="47"/>
        <pc:sldMkLst>
          <pc:docMk/>
          <pc:sldMk cId="2818432767" sldId="2214"/>
        </pc:sldMkLst>
      </pc:sldChg>
      <pc:sldChg chg="del">
        <pc:chgData name="伊健 杜" userId="e69aded81da48593" providerId="LiveId" clId="{AF29B545-A78F-4B31-BA44-2FFE64763ADA}" dt="2023-02-20T12:12:46.405" v="6" actId="47"/>
        <pc:sldMkLst>
          <pc:docMk/>
          <pc:sldMk cId="3506899961" sldId="2215"/>
        </pc:sldMkLst>
      </pc:sldChg>
      <pc:sldChg chg="del">
        <pc:chgData name="伊健 杜" userId="e69aded81da48593" providerId="LiveId" clId="{AF29B545-A78F-4B31-BA44-2FFE64763ADA}" dt="2023-02-20T12:12:46.405" v="6" actId="47"/>
        <pc:sldMkLst>
          <pc:docMk/>
          <pc:sldMk cId="4116025087" sldId="2216"/>
        </pc:sldMkLst>
      </pc:sldChg>
      <pc:sldChg chg="del">
        <pc:chgData name="伊健 杜" userId="e69aded81da48593" providerId="LiveId" clId="{AF29B545-A78F-4B31-BA44-2FFE64763ADA}" dt="2023-02-20T12:12:46.405" v="6" actId="47"/>
        <pc:sldMkLst>
          <pc:docMk/>
          <pc:sldMk cId="582174220" sldId="2217"/>
        </pc:sldMkLst>
      </pc:sldChg>
      <pc:sldChg chg="del">
        <pc:chgData name="伊健 杜" userId="e69aded81da48593" providerId="LiveId" clId="{AF29B545-A78F-4B31-BA44-2FFE64763ADA}" dt="2023-02-20T12:12:46.405" v="6" actId="47"/>
        <pc:sldMkLst>
          <pc:docMk/>
          <pc:sldMk cId="2336277984" sldId="2218"/>
        </pc:sldMkLst>
      </pc:sldChg>
      <pc:sldChg chg="del">
        <pc:chgData name="伊健 杜" userId="e69aded81da48593" providerId="LiveId" clId="{AF29B545-A78F-4B31-BA44-2FFE64763ADA}" dt="2023-02-20T12:12:46.405" v="6" actId="47"/>
        <pc:sldMkLst>
          <pc:docMk/>
          <pc:sldMk cId="3129373842" sldId="2219"/>
        </pc:sldMkLst>
      </pc:sldChg>
      <pc:sldChg chg="del">
        <pc:chgData name="伊健 杜" userId="e69aded81da48593" providerId="LiveId" clId="{AF29B545-A78F-4B31-BA44-2FFE64763ADA}" dt="2023-02-20T12:12:46.405" v="6" actId="47"/>
        <pc:sldMkLst>
          <pc:docMk/>
          <pc:sldMk cId="1866296186" sldId="2220"/>
        </pc:sldMkLst>
      </pc:sldChg>
      <pc:sldChg chg="del">
        <pc:chgData name="伊健 杜" userId="e69aded81da48593" providerId="LiveId" clId="{AF29B545-A78F-4B31-BA44-2FFE64763ADA}" dt="2023-02-20T12:12:46.405" v="6" actId="47"/>
        <pc:sldMkLst>
          <pc:docMk/>
          <pc:sldMk cId="3165353237" sldId="2221"/>
        </pc:sldMkLst>
      </pc:sldChg>
      <pc:sldChg chg="addSp delSp modSp add del mod">
        <pc:chgData name="伊健 杜" userId="e69aded81da48593" providerId="LiveId" clId="{AF29B545-A78F-4B31-BA44-2FFE64763ADA}" dt="2023-02-21T14:44:49.384" v="5338" actId="1076"/>
        <pc:sldMkLst>
          <pc:docMk/>
          <pc:sldMk cId="1649950130" sldId="2222"/>
        </pc:sldMkLst>
        <pc:spChg chg="del mod">
          <ac:chgData name="伊健 杜" userId="e69aded81da48593" providerId="LiveId" clId="{AF29B545-A78F-4B31-BA44-2FFE64763ADA}" dt="2023-02-20T13:55:26.881" v="748" actId="478"/>
          <ac:spMkLst>
            <pc:docMk/>
            <pc:sldMk cId="1649950130" sldId="2222"/>
            <ac:spMk id="2" creationId="{6F5D48E3-621E-5820-8F71-2DEA5B11FA07}"/>
          </ac:spMkLst>
        </pc:spChg>
        <pc:spChg chg="add mod">
          <ac:chgData name="伊健 杜" userId="e69aded81da48593" providerId="LiveId" clId="{AF29B545-A78F-4B31-BA44-2FFE64763ADA}" dt="2023-02-21T14:44:19.383" v="5333"/>
          <ac:spMkLst>
            <pc:docMk/>
            <pc:sldMk cId="1649950130" sldId="2222"/>
            <ac:spMk id="2" creationId="{C0DDC4A4-8841-9717-4B2D-91F7B79965CB}"/>
          </ac:spMkLst>
        </pc:spChg>
        <pc:spChg chg="mod">
          <ac:chgData name="伊健 杜" userId="e69aded81da48593" providerId="LiveId" clId="{AF29B545-A78F-4B31-BA44-2FFE64763ADA}" dt="2023-02-20T13:58:53.668" v="980" actId="1076"/>
          <ac:spMkLst>
            <pc:docMk/>
            <pc:sldMk cId="1649950130" sldId="2222"/>
            <ac:spMk id="3" creationId="{AFF80177-B508-486C-D283-AFDDC448C9C4}"/>
          </ac:spMkLst>
        </pc:spChg>
        <pc:spChg chg="del mod">
          <ac:chgData name="伊健 杜" userId="e69aded81da48593" providerId="LiveId" clId="{AF29B545-A78F-4B31-BA44-2FFE64763ADA}" dt="2023-02-20T13:55:27.843" v="749" actId="478"/>
          <ac:spMkLst>
            <pc:docMk/>
            <pc:sldMk cId="1649950130" sldId="2222"/>
            <ac:spMk id="4" creationId="{17CA4060-4498-716D-D762-ADD92313E304}"/>
          </ac:spMkLst>
        </pc:spChg>
        <pc:spChg chg="mod">
          <ac:chgData name="伊健 杜" userId="e69aded81da48593" providerId="LiveId" clId="{AF29B545-A78F-4B31-BA44-2FFE64763ADA}" dt="2023-02-20T13:58:53.668" v="980" actId="1076"/>
          <ac:spMkLst>
            <pc:docMk/>
            <pc:sldMk cId="1649950130" sldId="2222"/>
            <ac:spMk id="5" creationId="{AE22C5B0-802A-DD21-6C99-331819EEBDCC}"/>
          </ac:spMkLst>
        </pc:spChg>
        <pc:spChg chg="add mod">
          <ac:chgData name="伊健 杜" userId="e69aded81da48593" providerId="LiveId" clId="{AF29B545-A78F-4B31-BA44-2FFE64763ADA}" dt="2023-02-20T13:58:53.668" v="980" actId="1076"/>
          <ac:spMkLst>
            <pc:docMk/>
            <pc:sldMk cId="1649950130" sldId="2222"/>
            <ac:spMk id="6" creationId="{DA04786D-3FE1-B0BF-2654-021227D4ECC0}"/>
          </ac:spMkLst>
        </pc:spChg>
        <pc:spChg chg="add mod">
          <ac:chgData name="伊健 杜" userId="e69aded81da48593" providerId="LiveId" clId="{AF29B545-A78F-4B31-BA44-2FFE64763ADA}" dt="2023-02-20T13:58:53.668" v="980" actId="1076"/>
          <ac:spMkLst>
            <pc:docMk/>
            <pc:sldMk cId="1649950130" sldId="2222"/>
            <ac:spMk id="7" creationId="{9D09D09D-0010-77F7-9F97-22B099F990B8}"/>
          </ac:spMkLst>
        </pc:spChg>
        <pc:spChg chg="mod">
          <ac:chgData name="伊健 杜" userId="e69aded81da48593" providerId="LiveId" clId="{AF29B545-A78F-4B31-BA44-2FFE64763ADA}" dt="2023-02-21T13:04:26.179" v="5248"/>
          <ac:spMkLst>
            <pc:docMk/>
            <pc:sldMk cId="1649950130" sldId="2222"/>
            <ac:spMk id="12" creationId="{566E938F-8B7F-45C0-0B4C-43DED0666BD4}"/>
          </ac:spMkLst>
        </pc:spChg>
        <pc:spChg chg="del">
          <ac:chgData name="伊健 杜" userId="e69aded81da48593" providerId="LiveId" clId="{AF29B545-A78F-4B31-BA44-2FFE64763ADA}" dt="2023-02-20T13:55:26.280" v="746" actId="478"/>
          <ac:spMkLst>
            <pc:docMk/>
            <pc:sldMk cId="1649950130" sldId="2222"/>
            <ac:spMk id="13" creationId="{446FB9A0-2B83-C230-06B3-1A4D8CD3C625}"/>
          </ac:spMkLst>
        </pc:spChg>
        <pc:picChg chg="add mod">
          <ac:chgData name="伊健 杜" userId="e69aded81da48593" providerId="LiveId" clId="{AF29B545-A78F-4B31-BA44-2FFE64763ADA}" dt="2023-02-21T14:44:19.116" v="5332" actId="1076"/>
          <ac:picMkLst>
            <pc:docMk/>
            <pc:sldMk cId="1649950130" sldId="2222"/>
            <ac:picMk id="4098" creationId="{8E3C29A0-FF15-DE7D-422A-4F199FC8192B}"/>
          </ac:picMkLst>
        </pc:picChg>
        <pc:picChg chg="add mod">
          <ac:chgData name="伊健 杜" userId="e69aded81da48593" providerId="LiveId" clId="{AF29B545-A78F-4B31-BA44-2FFE64763ADA}" dt="2023-02-21T14:44:49.384" v="5338" actId="1076"/>
          <ac:picMkLst>
            <pc:docMk/>
            <pc:sldMk cId="1649950130" sldId="2222"/>
            <ac:picMk id="4100" creationId="{0AA36CAC-D37C-4A68-CE8B-4B302F95CA01}"/>
          </ac:picMkLst>
        </pc:picChg>
        <pc:picChg chg="del mod">
          <ac:chgData name="伊健 杜" userId="e69aded81da48593" providerId="LiveId" clId="{AF29B545-A78F-4B31-BA44-2FFE64763ADA}" dt="2023-02-20T13:58:56.242" v="981" actId="478"/>
          <ac:picMkLst>
            <pc:docMk/>
            <pc:sldMk cId="1649950130" sldId="2222"/>
            <ac:picMk id="27650" creationId="{BC013BE0-30A8-1F7D-01EC-1783BC0463FA}"/>
          </ac:picMkLst>
        </pc:picChg>
      </pc:sldChg>
      <pc:sldChg chg="addSp modSp add mod">
        <pc:chgData name="伊健 杜" userId="e69aded81da48593" providerId="LiveId" clId="{AF29B545-A78F-4B31-BA44-2FFE64763ADA}" dt="2023-02-21T14:42:08.073" v="5308" actId="1076"/>
        <pc:sldMkLst>
          <pc:docMk/>
          <pc:sldMk cId="915865001" sldId="2223"/>
        </pc:sldMkLst>
        <pc:spChg chg="mod">
          <ac:chgData name="伊健 杜" userId="e69aded81da48593" providerId="LiveId" clId="{AF29B545-A78F-4B31-BA44-2FFE64763ADA}" dt="2023-02-21T13:04:26.179" v="5248"/>
          <ac:spMkLst>
            <pc:docMk/>
            <pc:sldMk cId="915865001" sldId="2223"/>
            <ac:spMk id="5" creationId="{E7287B0E-EF55-E721-8EFA-9A9183C0EDF9}"/>
          </ac:spMkLst>
        </pc:spChg>
        <pc:picChg chg="add mod">
          <ac:chgData name="伊健 杜" userId="e69aded81da48593" providerId="LiveId" clId="{AF29B545-A78F-4B31-BA44-2FFE64763ADA}" dt="2023-02-21T14:42:08.073" v="5308" actId="1076"/>
          <ac:picMkLst>
            <pc:docMk/>
            <pc:sldMk cId="915865001" sldId="2223"/>
            <ac:picMk id="3074" creationId="{5DC47857-D736-B5D5-DA4E-32AA3111BEC2}"/>
          </ac:picMkLst>
        </pc:picChg>
      </pc:sldChg>
      <pc:sldChg chg="del">
        <pc:chgData name="伊健 杜" userId="e69aded81da48593" providerId="LiveId" clId="{AF29B545-A78F-4B31-BA44-2FFE64763ADA}" dt="2023-02-20T12:12:46.405" v="6" actId="47"/>
        <pc:sldMkLst>
          <pc:docMk/>
          <pc:sldMk cId="2906934668" sldId="2223"/>
        </pc:sldMkLst>
      </pc:sldChg>
      <pc:sldChg chg="addSp modSp add mod">
        <pc:chgData name="伊健 杜" userId="e69aded81da48593" providerId="LiveId" clId="{AF29B545-A78F-4B31-BA44-2FFE64763ADA}" dt="2023-02-21T14:44:16.684" v="5331" actId="1076"/>
        <pc:sldMkLst>
          <pc:docMk/>
          <pc:sldMk cId="119649316" sldId="2224"/>
        </pc:sldMkLst>
        <pc:spChg chg="add mod">
          <ac:chgData name="伊健 杜" userId="e69aded81da48593" providerId="LiveId" clId="{AF29B545-A78F-4B31-BA44-2FFE64763ADA}" dt="2023-02-21T14:44:16.684" v="5331" actId="1076"/>
          <ac:spMkLst>
            <pc:docMk/>
            <pc:sldMk cId="119649316" sldId="2224"/>
            <ac:spMk id="2" creationId="{9FBA4802-CB73-C1A1-5A10-9704ECCE6841}"/>
          </ac:spMkLst>
        </pc:spChg>
        <pc:spChg chg="mod">
          <ac:chgData name="伊健 杜" userId="e69aded81da48593" providerId="LiveId" clId="{AF29B545-A78F-4B31-BA44-2FFE64763ADA}" dt="2023-02-21T13:04:26.179" v="5248"/>
          <ac:spMkLst>
            <pc:docMk/>
            <pc:sldMk cId="119649316" sldId="2224"/>
            <ac:spMk id="12" creationId="{566E938F-8B7F-45C0-0B4C-43DED0666BD4}"/>
          </ac:spMkLst>
        </pc:spChg>
        <pc:picChg chg="add mod">
          <ac:chgData name="伊健 杜" userId="e69aded81da48593" providerId="LiveId" clId="{AF29B545-A78F-4B31-BA44-2FFE64763ADA}" dt="2023-02-21T14:43:48.097" v="5324" actId="1076"/>
          <ac:picMkLst>
            <pc:docMk/>
            <pc:sldMk cId="119649316" sldId="2224"/>
            <ac:picMk id="5122" creationId="{04217D39-9F98-2272-4897-9110C349F859}"/>
          </ac:picMkLst>
        </pc:picChg>
        <pc:picChg chg="add mod">
          <ac:chgData name="伊健 杜" userId="e69aded81da48593" providerId="LiveId" clId="{AF29B545-A78F-4B31-BA44-2FFE64763ADA}" dt="2023-02-21T14:44:06.876" v="5328" actId="1076"/>
          <ac:picMkLst>
            <pc:docMk/>
            <pc:sldMk cId="119649316" sldId="2224"/>
            <ac:picMk id="5124" creationId="{5261A43F-AE65-2014-BBE0-D02A4E0FD009}"/>
          </ac:picMkLst>
        </pc:picChg>
      </pc:sldChg>
      <pc:sldChg chg="del">
        <pc:chgData name="伊健 杜" userId="e69aded81da48593" providerId="LiveId" clId="{AF29B545-A78F-4B31-BA44-2FFE64763ADA}" dt="2023-02-20T12:12:46.405" v="6" actId="47"/>
        <pc:sldMkLst>
          <pc:docMk/>
          <pc:sldMk cId="1408802875" sldId="2224"/>
        </pc:sldMkLst>
      </pc:sldChg>
      <pc:sldChg chg="del">
        <pc:chgData name="伊健 杜" userId="e69aded81da48593" providerId="LiveId" clId="{AF29B545-A78F-4B31-BA44-2FFE64763ADA}" dt="2023-02-20T12:12:46.405" v="6" actId="47"/>
        <pc:sldMkLst>
          <pc:docMk/>
          <pc:sldMk cId="586051971" sldId="2225"/>
        </pc:sldMkLst>
      </pc:sldChg>
      <pc:sldChg chg="addSp modSp add mod">
        <pc:chgData name="伊健 杜" userId="e69aded81da48593" providerId="LiveId" clId="{AF29B545-A78F-4B31-BA44-2FFE64763ADA}" dt="2023-02-21T14:44:23.745" v="5335" actId="1076"/>
        <pc:sldMkLst>
          <pc:docMk/>
          <pc:sldMk cId="2171478332" sldId="2225"/>
        </pc:sldMkLst>
        <pc:spChg chg="add mod">
          <ac:chgData name="伊健 杜" userId="e69aded81da48593" providerId="LiveId" clId="{AF29B545-A78F-4B31-BA44-2FFE64763ADA}" dt="2023-02-21T14:44:23.745" v="5335" actId="1076"/>
          <ac:spMkLst>
            <pc:docMk/>
            <pc:sldMk cId="2171478332" sldId="2225"/>
            <ac:spMk id="2" creationId="{98ED8715-F89C-156A-05A7-7C72701E7381}"/>
          </ac:spMkLst>
        </pc:spChg>
        <pc:spChg chg="mod">
          <ac:chgData name="伊健 杜" userId="e69aded81da48593" providerId="LiveId" clId="{AF29B545-A78F-4B31-BA44-2FFE64763ADA}" dt="2023-02-21T13:04:26.179" v="5248"/>
          <ac:spMkLst>
            <pc:docMk/>
            <pc:sldMk cId="2171478332" sldId="2225"/>
            <ac:spMk id="12" creationId="{566E938F-8B7F-45C0-0B4C-43DED0666BD4}"/>
          </ac:spMkLst>
        </pc:spChg>
        <pc:picChg chg="add mod">
          <ac:chgData name="伊健 杜" userId="e69aded81da48593" providerId="LiveId" clId="{AF29B545-A78F-4B31-BA44-2FFE64763ADA}" dt="2023-02-21T14:43:45.328" v="5323" actId="1076"/>
          <ac:picMkLst>
            <pc:docMk/>
            <pc:sldMk cId="2171478332" sldId="2225"/>
            <ac:picMk id="6146" creationId="{2DBE5408-7DB4-1BD9-0562-1A20BE33F73E}"/>
          </ac:picMkLst>
        </pc:picChg>
        <pc:picChg chg="add mod">
          <ac:chgData name="伊健 杜" userId="e69aded81da48593" providerId="LiveId" clId="{AF29B545-A78F-4B31-BA44-2FFE64763ADA}" dt="2023-02-21T14:43:44.343" v="5322" actId="1076"/>
          <ac:picMkLst>
            <pc:docMk/>
            <pc:sldMk cId="2171478332" sldId="2225"/>
            <ac:picMk id="6148" creationId="{C8840B87-F186-4B9B-FC66-0FB8B6D1B811}"/>
          </ac:picMkLst>
        </pc:picChg>
      </pc:sldChg>
      <pc:sldChg chg="del">
        <pc:chgData name="伊健 杜" userId="e69aded81da48593" providerId="LiveId" clId="{AF29B545-A78F-4B31-BA44-2FFE64763ADA}" dt="2023-02-20T12:12:46.405" v="6" actId="47"/>
        <pc:sldMkLst>
          <pc:docMk/>
          <pc:sldMk cId="84757200" sldId="2226"/>
        </pc:sldMkLst>
      </pc:sldChg>
      <pc:sldChg chg="addSp delSp modSp add mod">
        <pc:chgData name="伊健 杜" userId="e69aded81da48593" providerId="LiveId" clId="{AF29B545-A78F-4B31-BA44-2FFE64763ADA}" dt="2023-02-21T14:46:51.250" v="5351" actId="1076"/>
        <pc:sldMkLst>
          <pc:docMk/>
          <pc:sldMk cId="2212759090" sldId="2226"/>
        </pc:sldMkLst>
        <pc:spChg chg="mod">
          <ac:chgData name="伊健 杜" userId="e69aded81da48593" providerId="LiveId" clId="{AF29B545-A78F-4B31-BA44-2FFE64763ADA}" dt="2023-02-20T14:27:22.922" v="1417" actId="1076"/>
          <ac:spMkLst>
            <pc:docMk/>
            <pc:sldMk cId="2212759090" sldId="2226"/>
            <ac:spMk id="2" creationId="{10304424-DB4A-36E7-9E0D-D32A5DD0F26C}"/>
          </ac:spMkLst>
        </pc:spChg>
        <pc:picChg chg="add del mod">
          <ac:chgData name="伊健 杜" userId="e69aded81da48593" providerId="LiveId" clId="{AF29B545-A78F-4B31-BA44-2FFE64763ADA}" dt="2023-02-21T14:46:08.708" v="5346" actId="478"/>
          <ac:picMkLst>
            <pc:docMk/>
            <pc:sldMk cId="2212759090" sldId="2226"/>
            <ac:picMk id="8194" creationId="{58472619-CBC3-516C-6BBB-AD1F42314DD9}"/>
          </ac:picMkLst>
        </pc:picChg>
        <pc:picChg chg="add del">
          <ac:chgData name="伊健 杜" userId="e69aded81da48593" providerId="LiveId" clId="{AF29B545-A78F-4B31-BA44-2FFE64763ADA}" dt="2023-02-21T14:46:48.100" v="5348" actId="478"/>
          <ac:picMkLst>
            <pc:docMk/>
            <pc:sldMk cId="2212759090" sldId="2226"/>
            <ac:picMk id="8196" creationId="{57349EDA-9B90-5064-1894-39656D156322}"/>
          </ac:picMkLst>
        </pc:picChg>
        <pc:picChg chg="add mod">
          <ac:chgData name="伊健 杜" userId="e69aded81da48593" providerId="LiveId" clId="{AF29B545-A78F-4B31-BA44-2FFE64763ADA}" dt="2023-02-21T14:46:51.250" v="5351" actId="1076"/>
          <ac:picMkLst>
            <pc:docMk/>
            <pc:sldMk cId="2212759090" sldId="2226"/>
            <ac:picMk id="8198" creationId="{8814D2C6-294F-455D-5CD3-7E328DE4AF8C}"/>
          </ac:picMkLst>
        </pc:picChg>
      </pc:sldChg>
      <pc:sldChg chg="addSp modSp add mod modAnim">
        <pc:chgData name="伊健 杜" userId="e69aded81da48593" providerId="LiveId" clId="{AF29B545-A78F-4B31-BA44-2FFE64763ADA}" dt="2023-02-21T14:45:13.812" v="5342" actId="1076"/>
        <pc:sldMkLst>
          <pc:docMk/>
          <pc:sldMk cId="2375999010" sldId="2227"/>
        </pc:sldMkLst>
        <pc:spChg chg="add mod">
          <ac:chgData name="伊健 杜" userId="e69aded81da48593" providerId="LiveId" clId="{AF29B545-A78F-4B31-BA44-2FFE64763ADA}" dt="2023-02-21T13:04:26.179" v="5248"/>
          <ac:spMkLst>
            <pc:docMk/>
            <pc:sldMk cId="2375999010" sldId="2227"/>
            <ac:spMk id="2" creationId="{441E888C-03CB-5E27-2E41-C72AFBE575A0}"/>
          </ac:spMkLst>
        </pc:spChg>
        <pc:spChg chg="mod">
          <ac:chgData name="伊健 杜" userId="e69aded81da48593" providerId="LiveId" clId="{AF29B545-A78F-4B31-BA44-2FFE64763ADA}" dt="2023-02-21T13:04:26.179" v="5248"/>
          <ac:spMkLst>
            <pc:docMk/>
            <pc:sldMk cId="2375999010" sldId="2227"/>
            <ac:spMk id="12" creationId="{566E938F-8B7F-45C0-0B4C-43DED0666BD4}"/>
          </ac:spMkLst>
        </pc:spChg>
        <pc:picChg chg="add mod">
          <ac:chgData name="伊健 杜" userId="e69aded81da48593" providerId="LiveId" clId="{AF29B545-A78F-4B31-BA44-2FFE64763ADA}" dt="2023-02-21T14:45:13.812" v="5342" actId="1076"/>
          <ac:picMkLst>
            <pc:docMk/>
            <pc:sldMk cId="2375999010" sldId="2227"/>
            <ac:picMk id="7170" creationId="{75EBCBE8-EAC4-A087-2E9F-BE233C2FDB0E}"/>
          </ac:picMkLst>
        </pc:picChg>
      </pc:sldChg>
      <pc:sldChg chg="addSp modSp add mod">
        <pc:chgData name="伊健 杜" userId="e69aded81da48593" providerId="LiveId" clId="{AF29B545-A78F-4B31-BA44-2FFE64763ADA}" dt="2023-02-21T14:47:53.355" v="5359" actId="1076"/>
        <pc:sldMkLst>
          <pc:docMk/>
          <pc:sldMk cId="1667927401" sldId="2228"/>
        </pc:sldMkLst>
        <pc:spChg chg="add mod">
          <ac:chgData name="伊健 杜" userId="e69aded81da48593" providerId="LiveId" clId="{AF29B545-A78F-4B31-BA44-2FFE64763ADA}" dt="2023-02-21T14:47:53.355" v="5359" actId="1076"/>
          <ac:spMkLst>
            <pc:docMk/>
            <pc:sldMk cId="1667927401" sldId="2228"/>
            <ac:spMk id="3" creationId="{41F5E693-5EE7-42FB-136B-82066C4E1DBC}"/>
          </ac:spMkLst>
        </pc:spChg>
        <pc:picChg chg="add mod">
          <ac:chgData name="伊健 杜" userId="e69aded81da48593" providerId="LiveId" clId="{AF29B545-A78F-4B31-BA44-2FFE64763ADA}" dt="2023-02-21T14:47:34.484" v="5354" actId="1076"/>
          <ac:picMkLst>
            <pc:docMk/>
            <pc:sldMk cId="1667927401" sldId="2228"/>
            <ac:picMk id="9218" creationId="{69C2AFB4-CF02-5414-2705-4876C360FE28}"/>
          </ac:picMkLst>
        </pc:picChg>
        <pc:picChg chg="add mod">
          <ac:chgData name="伊健 杜" userId="e69aded81da48593" providerId="LiveId" clId="{AF29B545-A78F-4B31-BA44-2FFE64763ADA}" dt="2023-02-21T14:47:44.430" v="5357" actId="1076"/>
          <ac:picMkLst>
            <pc:docMk/>
            <pc:sldMk cId="1667927401" sldId="2228"/>
            <ac:picMk id="9220" creationId="{D824368F-8AD4-7C2A-A9D1-5F45F9B762E3}"/>
          </ac:picMkLst>
        </pc:picChg>
      </pc:sldChg>
      <pc:sldChg chg="del">
        <pc:chgData name="伊健 杜" userId="e69aded81da48593" providerId="LiveId" clId="{AF29B545-A78F-4B31-BA44-2FFE64763ADA}" dt="2023-02-20T12:12:46.405" v="6" actId="47"/>
        <pc:sldMkLst>
          <pc:docMk/>
          <pc:sldMk cId="3224536879" sldId="2228"/>
        </pc:sldMkLst>
      </pc:sldChg>
      <pc:sldChg chg="del">
        <pc:chgData name="伊健 杜" userId="e69aded81da48593" providerId="LiveId" clId="{AF29B545-A78F-4B31-BA44-2FFE64763ADA}" dt="2023-02-20T12:12:46.405" v="6" actId="47"/>
        <pc:sldMkLst>
          <pc:docMk/>
          <pc:sldMk cId="1566631976" sldId="2229"/>
        </pc:sldMkLst>
      </pc:sldChg>
      <pc:sldChg chg="addSp delSp modSp add">
        <pc:chgData name="伊健 杜" userId="e69aded81da48593" providerId="LiveId" clId="{AF29B545-A78F-4B31-BA44-2FFE64763ADA}" dt="2023-02-21T14:49:46.304" v="5367" actId="1076"/>
        <pc:sldMkLst>
          <pc:docMk/>
          <pc:sldMk cId="2961070994" sldId="2229"/>
        </pc:sldMkLst>
        <pc:picChg chg="add del mod">
          <ac:chgData name="伊健 杜" userId="e69aded81da48593" providerId="LiveId" clId="{AF29B545-A78F-4B31-BA44-2FFE64763ADA}" dt="2023-02-21T14:49:42.365" v="5364" actId="478"/>
          <ac:picMkLst>
            <pc:docMk/>
            <pc:sldMk cId="2961070994" sldId="2229"/>
            <ac:picMk id="10242" creationId="{33292B04-9661-4F00-B6C8-61A88ABFE262}"/>
          </ac:picMkLst>
        </pc:picChg>
        <pc:picChg chg="add mod">
          <ac:chgData name="伊健 杜" userId="e69aded81da48593" providerId="LiveId" clId="{AF29B545-A78F-4B31-BA44-2FFE64763ADA}" dt="2023-02-21T14:49:46.304" v="5367" actId="1076"/>
          <ac:picMkLst>
            <pc:docMk/>
            <pc:sldMk cId="2961070994" sldId="2229"/>
            <ac:picMk id="10244" creationId="{4B070165-788F-0836-FD79-F592BB93FBB6}"/>
          </ac:picMkLst>
        </pc:picChg>
      </pc:sldChg>
      <pc:sldChg chg="del">
        <pc:chgData name="伊健 杜" userId="e69aded81da48593" providerId="LiveId" clId="{AF29B545-A78F-4B31-BA44-2FFE64763ADA}" dt="2023-02-20T12:12:46.405" v="6" actId="47"/>
        <pc:sldMkLst>
          <pc:docMk/>
          <pc:sldMk cId="2315958477" sldId="2230"/>
        </pc:sldMkLst>
      </pc:sldChg>
      <pc:sldChg chg="addSp modSp add mod">
        <pc:chgData name="伊健 杜" userId="e69aded81da48593" providerId="LiveId" clId="{AF29B545-A78F-4B31-BA44-2FFE64763ADA}" dt="2023-02-21T14:51:23.261" v="5387" actId="1076"/>
        <pc:sldMkLst>
          <pc:docMk/>
          <pc:sldMk cId="3549436785" sldId="2230"/>
        </pc:sldMkLst>
        <pc:spChg chg="add mod ord">
          <ac:chgData name="伊健 杜" userId="e69aded81da48593" providerId="LiveId" clId="{AF29B545-A78F-4B31-BA44-2FFE64763ADA}" dt="2023-02-21T14:50:54.969" v="5384" actId="14100"/>
          <ac:spMkLst>
            <pc:docMk/>
            <pc:sldMk cId="3549436785" sldId="2230"/>
            <ac:spMk id="3" creationId="{84CC044F-483A-7632-D8D5-64C225FEA38B}"/>
          </ac:spMkLst>
        </pc:spChg>
        <pc:picChg chg="add mod">
          <ac:chgData name="伊健 杜" userId="e69aded81da48593" providerId="LiveId" clId="{AF29B545-A78F-4B31-BA44-2FFE64763ADA}" dt="2023-02-21T14:50:56.380" v="5385" actId="1076"/>
          <ac:picMkLst>
            <pc:docMk/>
            <pc:sldMk cId="3549436785" sldId="2230"/>
            <ac:picMk id="11266" creationId="{2998E6E3-5B15-D41B-A306-C76F274CF89A}"/>
          </ac:picMkLst>
        </pc:picChg>
        <pc:picChg chg="add mod">
          <ac:chgData name="伊健 杜" userId="e69aded81da48593" providerId="LiveId" clId="{AF29B545-A78F-4B31-BA44-2FFE64763ADA}" dt="2023-02-21T14:50:48.380" v="5381" actId="167"/>
          <ac:picMkLst>
            <pc:docMk/>
            <pc:sldMk cId="3549436785" sldId="2230"/>
            <ac:picMk id="11268" creationId="{20211DF3-2465-639C-6417-FF4C8B884130}"/>
          </ac:picMkLst>
        </pc:picChg>
        <pc:picChg chg="add mod">
          <ac:chgData name="伊健 杜" userId="e69aded81da48593" providerId="LiveId" clId="{AF29B545-A78F-4B31-BA44-2FFE64763ADA}" dt="2023-02-21T14:51:23.261" v="5387" actId="1076"/>
          <ac:picMkLst>
            <pc:docMk/>
            <pc:sldMk cId="3549436785" sldId="2230"/>
            <ac:picMk id="11270" creationId="{5B31A118-7B1C-FA66-3585-741AFDBCE61A}"/>
          </ac:picMkLst>
        </pc:picChg>
      </pc:sldChg>
      <pc:sldChg chg="modSp add mod">
        <pc:chgData name="伊健 杜" userId="e69aded81da48593" providerId="LiveId" clId="{AF29B545-A78F-4B31-BA44-2FFE64763ADA}" dt="2023-02-21T14:51:27.698" v="5388" actId="1076"/>
        <pc:sldMkLst>
          <pc:docMk/>
          <pc:sldMk cId="1673292072" sldId="2231"/>
        </pc:sldMkLst>
        <pc:spChg chg="mod">
          <ac:chgData name="伊健 杜" userId="e69aded81da48593" providerId="LiveId" clId="{AF29B545-A78F-4B31-BA44-2FFE64763ADA}" dt="2023-02-21T14:51:27.698" v="5388" actId="1076"/>
          <ac:spMkLst>
            <pc:docMk/>
            <pc:sldMk cId="1673292072" sldId="2231"/>
            <ac:spMk id="2" creationId="{10304424-DB4A-36E7-9E0D-D32A5DD0F26C}"/>
          </ac:spMkLst>
        </pc:spChg>
      </pc:sldChg>
      <pc:sldChg chg="del">
        <pc:chgData name="伊健 杜" userId="e69aded81da48593" providerId="LiveId" clId="{AF29B545-A78F-4B31-BA44-2FFE64763ADA}" dt="2023-02-20T12:12:46.405" v="6" actId="47"/>
        <pc:sldMkLst>
          <pc:docMk/>
          <pc:sldMk cId="1880165370" sldId="2231"/>
        </pc:sldMkLst>
      </pc:sldChg>
      <pc:sldChg chg="del">
        <pc:chgData name="伊健 杜" userId="e69aded81da48593" providerId="LiveId" clId="{AF29B545-A78F-4B31-BA44-2FFE64763ADA}" dt="2023-02-20T12:12:46.405" v="6" actId="47"/>
        <pc:sldMkLst>
          <pc:docMk/>
          <pc:sldMk cId="2907699073" sldId="2232"/>
        </pc:sldMkLst>
      </pc:sldChg>
      <pc:sldChg chg="addSp modSp add mod">
        <pc:chgData name="伊健 杜" userId="e69aded81da48593" providerId="LiveId" clId="{AF29B545-A78F-4B31-BA44-2FFE64763ADA}" dt="2023-02-21T14:51:53.725" v="5393" actId="1076"/>
        <pc:sldMkLst>
          <pc:docMk/>
          <pc:sldMk cId="3686662755" sldId="2232"/>
        </pc:sldMkLst>
        <pc:spChg chg="mod">
          <ac:chgData name="伊健 杜" userId="e69aded81da48593" providerId="LiveId" clId="{AF29B545-A78F-4B31-BA44-2FFE64763ADA}" dt="2023-02-20T14:29:52.684" v="1699"/>
          <ac:spMkLst>
            <pc:docMk/>
            <pc:sldMk cId="3686662755" sldId="2232"/>
            <ac:spMk id="2" creationId="{10304424-DB4A-36E7-9E0D-D32A5DD0F26C}"/>
          </ac:spMkLst>
        </pc:spChg>
        <pc:spChg chg="mod">
          <ac:chgData name="伊健 杜" userId="e69aded81da48593" providerId="LiveId" clId="{AF29B545-A78F-4B31-BA44-2FFE64763ADA}" dt="2023-02-21T13:04:26.179" v="5248"/>
          <ac:spMkLst>
            <pc:docMk/>
            <pc:sldMk cId="3686662755" sldId="2232"/>
            <ac:spMk id="5" creationId="{E7287B0E-EF55-E721-8EFA-9A9183C0EDF9}"/>
          </ac:spMkLst>
        </pc:spChg>
        <pc:picChg chg="add mod">
          <ac:chgData name="伊健 杜" userId="e69aded81da48593" providerId="LiveId" clId="{AF29B545-A78F-4B31-BA44-2FFE64763ADA}" dt="2023-02-21T14:51:53.725" v="5393" actId="1076"/>
          <ac:picMkLst>
            <pc:docMk/>
            <pc:sldMk cId="3686662755" sldId="2232"/>
            <ac:picMk id="12290" creationId="{2C476149-14BB-F818-FD27-3D3AE779E534}"/>
          </ac:picMkLst>
        </pc:picChg>
      </pc:sldChg>
      <pc:sldChg chg="addSp modSp add mod">
        <pc:chgData name="伊健 杜" userId="e69aded81da48593" providerId="LiveId" clId="{AF29B545-A78F-4B31-BA44-2FFE64763ADA}" dt="2023-02-21T14:52:32.207" v="5397" actId="1076"/>
        <pc:sldMkLst>
          <pc:docMk/>
          <pc:sldMk cId="1237289689" sldId="2233"/>
        </pc:sldMkLst>
        <pc:spChg chg="mod">
          <ac:chgData name="伊健 杜" userId="e69aded81da48593" providerId="LiveId" clId="{AF29B545-A78F-4B31-BA44-2FFE64763ADA}" dt="2023-02-20T14:29:57.014" v="1706"/>
          <ac:spMkLst>
            <pc:docMk/>
            <pc:sldMk cId="1237289689" sldId="2233"/>
            <ac:spMk id="2" creationId="{10304424-DB4A-36E7-9E0D-D32A5DD0F26C}"/>
          </ac:spMkLst>
        </pc:spChg>
        <pc:spChg chg="mod">
          <ac:chgData name="伊健 杜" userId="e69aded81da48593" providerId="LiveId" clId="{AF29B545-A78F-4B31-BA44-2FFE64763ADA}" dt="2023-02-21T13:04:26.179" v="5248"/>
          <ac:spMkLst>
            <pc:docMk/>
            <pc:sldMk cId="1237289689" sldId="2233"/>
            <ac:spMk id="5" creationId="{E7287B0E-EF55-E721-8EFA-9A9183C0EDF9}"/>
          </ac:spMkLst>
        </pc:spChg>
        <pc:picChg chg="add mod">
          <ac:chgData name="伊健 杜" userId="e69aded81da48593" providerId="LiveId" clId="{AF29B545-A78F-4B31-BA44-2FFE64763ADA}" dt="2023-02-21T14:52:32.207" v="5397" actId="1076"/>
          <ac:picMkLst>
            <pc:docMk/>
            <pc:sldMk cId="1237289689" sldId="2233"/>
            <ac:picMk id="13314" creationId="{80AE12BC-E9DA-CD39-B025-68C93C0430DB}"/>
          </ac:picMkLst>
        </pc:picChg>
      </pc:sldChg>
      <pc:sldChg chg="del">
        <pc:chgData name="伊健 杜" userId="e69aded81da48593" providerId="LiveId" clId="{AF29B545-A78F-4B31-BA44-2FFE64763ADA}" dt="2023-02-20T12:12:46.405" v="6" actId="47"/>
        <pc:sldMkLst>
          <pc:docMk/>
          <pc:sldMk cId="4138107381" sldId="2233"/>
        </pc:sldMkLst>
      </pc:sldChg>
      <pc:sldChg chg="modSp add mod">
        <pc:chgData name="伊健 杜" userId="e69aded81da48593" providerId="LiveId" clId="{AF29B545-A78F-4B31-BA44-2FFE64763ADA}" dt="2023-02-21T13:04:26.179" v="5248"/>
        <pc:sldMkLst>
          <pc:docMk/>
          <pc:sldMk cId="6844166" sldId="2234"/>
        </pc:sldMkLst>
        <pc:spChg chg="mod">
          <ac:chgData name="伊健 杜" userId="e69aded81da48593" providerId="LiveId" clId="{AF29B545-A78F-4B31-BA44-2FFE64763ADA}" dt="2023-02-21T13:04:26.179" v="5248"/>
          <ac:spMkLst>
            <pc:docMk/>
            <pc:sldMk cId="6844166" sldId="2234"/>
            <ac:spMk id="2" creationId="{10304424-DB4A-36E7-9E0D-D32A5DD0F26C}"/>
          </ac:spMkLst>
        </pc:spChg>
      </pc:sldChg>
      <pc:sldChg chg="del">
        <pc:chgData name="伊健 杜" userId="e69aded81da48593" providerId="LiveId" clId="{AF29B545-A78F-4B31-BA44-2FFE64763ADA}" dt="2023-02-20T12:12:46.405" v="6" actId="47"/>
        <pc:sldMkLst>
          <pc:docMk/>
          <pc:sldMk cId="2501672628" sldId="2234"/>
        </pc:sldMkLst>
      </pc:sldChg>
      <pc:sldChg chg="modSp add mod">
        <pc:chgData name="伊健 杜" userId="e69aded81da48593" providerId="LiveId" clId="{AF29B545-A78F-4B31-BA44-2FFE64763ADA}" dt="2023-02-21T13:04:26.179" v="5248"/>
        <pc:sldMkLst>
          <pc:docMk/>
          <pc:sldMk cId="3575517933" sldId="2235"/>
        </pc:sldMkLst>
        <pc:spChg chg="mod">
          <ac:chgData name="伊健 杜" userId="e69aded81da48593" providerId="LiveId" clId="{AF29B545-A78F-4B31-BA44-2FFE64763ADA}" dt="2023-02-21T13:04:26.179" v="5248"/>
          <ac:spMkLst>
            <pc:docMk/>
            <pc:sldMk cId="3575517933" sldId="2235"/>
            <ac:spMk id="2" creationId="{10304424-DB4A-36E7-9E0D-D32A5DD0F26C}"/>
          </ac:spMkLst>
        </pc:spChg>
      </pc:sldChg>
      <pc:sldChg chg="del">
        <pc:chgData name="伊健 杜" userId="e69aded81da48593" providerId="LiveId" clId="{AF29B545-A78F-4B31-BA44-2FFE64763ADA}" dt="2023-02-20T12:12:46.405" v="6" actId="47"/>
        <pc:sldMkLst>
          <pc:docMk/>
          <pc:sldMk cId="3879447943" sldId="2235"/>
        </pc:sldMkLst>
      </pc:sldChg>
      <pc:sldChg chg="del">
        <pc:chgData name="伊健 杜" userId="e69aded81da48593" providerId="LiveId" clId="{AF29B545-A78F-4B31-BA44-2FFE64763ADA}" dt="2023-02-20T12:12:46.405" v="6" actId="47"/>
        <pc:sldMkLst>
          <pc:docMk/>
          <pc:sldMk cId="1104921127" sldId="2236"/>
        </pc:sldMkLst>
      </pc:sldChg>
      <pc:sldChg chg="modSp add mod">
        <pc:chgData name="伊健 杜" userId="e69aded81da48593" providerId="LiveId" clId="{AF29B545-A78F-4B31-BA44-2FFE64763ADA}" dt="2023-02-21T13:04:26.179" v="5248"/>
        <pc:sldMkLst>
          <pc:docMk/>
          <pc:sldMk cId="3200574079" sldId="2236"/>
        </pc:sldMkLst>
        <pc:spChg chg="mod">
          <ac:chgData name="伊健 杜" userId="e69aded81da48593" providerId="LiveId" clId="{AF29B545-A78F-4B31-BA44-2FFE64763ADA}" dt="2023-02-21T13:04:26.179" v="5248"/>
          <ac:spMkLst>
            <pc:docMk/>
            <pc:sldMk cId="3200574079" sldId="2236"/>
            <ac:spMk id="2" creationId="{10304424-DB4A-36E7-9E0D-D32A5DD0F26C}"/>
          </ac:spMkLst>
        </pc:spChg>
      </pc:sldChg>
      <pc:sldChg chg="addSp modSp add mod">
        <pc:chgData name="伊健 杜" userId="e69aded81da48593" providerId="LiveId" clId="{AF29B545-A78F-4B31-BA44-2FFE64763ADA}" dt="2023-02-21T13:04:26.179" v="5248"/>
        <pc:sldMkLst>
          <pc:docMk/>
          <pc:sldMk cId="2848262092" sldId="2237"/>
        </pc:sldMkLst>
        <pc:spChg chg="mod">
          <ac:chgData name="伊健 杜" userId="e69aded81da48593" providerId="LiveId" clId="{AF29B545-A78F-4B31-BA44-2FFE64763ADA}" dt="2023-02-21T13:04:26.179" v="5248"/>
          <ac:spMkLst>
            <pc:docMk/>
            <pc:sldMk cId="2848262092" sldId="2237"/>
            <ac:spMk id="2" creationId="{10304424-DB4A-36E7-9E0D-D32A5DD0F26C}"/>
          </ac:spMkLst>
        </pc:spChg>
        <pc:spChg chg="mod">
          <ac:chgData name="伊健 杜" userId="e69aded81da48593" providerId="LiveId" clId="{AF29B545-A78F-4B31-BA44-2FFE64763ADA}" dt="2023-02-21T13:04:26.179" v="5248"/>
          <ac:spMkLst>
            <pc:docMk/>
            <pc:sldMk cId="2848262092" sldId="2237"/>
            <ac:spMk id="5" creationId="{E7287B0E-EF55-E721-8EFA-9A9183C0EDF9}"/>
          </ac:spMkLst>
        </pc:spChg>
        <pc:picChg chg="add mod">
          <ac:chgData name="伊健 杜" userId="e69aded81da48593" providerId="LiveId" clId="{AF29B545-A78F-4B31-BA44-2FFE64763ADA}" dt="2023-02-20T14:36:51.266" v="2373" actId="1076"/>
          <ac:picMkLst>
            <pc:docMk/>
            <pc:sldMk cId="2848262092" sldId="2237"/>
            <ac:picMk id="1026" creationId="{57C611B6-D17F-A271-0476-CBADC49761B2}"/>
          </ac:picMkLst>
        </pc:picChg>
      </pc:sldChg>
      <pc:sldChg chg="del">
        <pc:chgData name="伊健 杜" userId="e69aded81da48593" providerId="LiveId" clId="{AF29B545-A78F-4B31-BA44-2FFE64763ADA}" dt="2023-02-20T12:12:46.405" v="6" actId="47"/>
        <pc:sldMkLst>
          <pc:docMk/>
          <pc:sldMk cId="3692659260" sldId="2237"/>
        </pc:sldMkLst>
      </pc:sldChg>
      <pc:sldChg chg="del">
        <pc:chgData name="伊健 杜" userId="e69aded81da48593" providerId="LiveId" clId="{AF29B545-A78F-4B31-BA44-2FFE64763ADA}" dt="2023-02-20T12:12:46.405" v="6" actId="47"/>
        <pc:sldMkLst>
          <pc:docMk/>
          <pc:sldMk cId="1990614062" sldId="2238"/>
        </pc:sldMkLst>
      </pc:sldChg>
      <pc:sldChg chg="addSp delSp modSp add mod ord">
        <pc:chgData name="伊健 杜" userId="e69aded81da48593" providerId="LiveId" clId="{AF29B545-A78F-4B31-BA44-2FFE64763ADA}" dt="2023-02-21T14:52:45.778" v="5399" actId="1076"/>
        <pc:sldMkLst>
          <pc:docMk/>
          <pc:sldMk cId="3192034466" sldId="2238"/>
        </pc:sldMkLst>
        <pc:spChg chg="mod">
          <ac:chgData name="伊健 杜" userId="e69aded81da48593" providerId="LiveId" clId="{AF29B545-A78F-4B31-BA44-2FFE64763ADA}" dt="2023-02-21T13:04:26.179" v="5248"/>
          <ac:spMkLst>
            <pc:docMk/>
            <pc:sldMk cId="3192034466" sldId="2238"/>
            <ac:spMk id="2" creationId="{10304424-DB4A-36E7-9E0D-D32A5DD0F26C}"/>
          </ac:spMkLst>
        </pc:spChg>
        <pc:spChg chg="mod">
          <ac:chgData name="伊健 杜" userId="e69aded81da48593" providerId="LiveId" clId="{AF29B545-A78F-4B31-BA44-2FFE64763ADA}" dt="2023-02-21T13:04:26.179" v="5248"/>
          <ac:spMkLst>
            <pc:docMk/>
            <pc:sldMk cId="3192034466" sldId="2238"/>
            <ac:spMk id="5" creationId="{E7287B0E-EF55-E721-8EFA-9A9183C0EDF9}"/>
          </ac:spMkLst>
        </pc:spChg>
        <pc:picChg chg="del">
          <ac:chgData name="伊健 杜" userId="e69aded81da48593" providerId="LiveId" clId="{AF29B545-A78F-4B31-BA44-2FFE64763ADA}" dt="2023-02-20T14:37:03.268" v="2375" actId="478"/>
          <ac:picMkLst>
            <pc:docMk/>
            <pc:sldMk cId="3192034466" sldId="2238"/>
            <ac:picMk id="1026" creationId="{57C611B6-D17F-A271-0476-CBADC49761B2}"/>
          </ac:picMkLst>
        </pc:picChg>
        <pc:picChg chg="add mod">
          <ac:chgData name="伊健 杜" userId="e69aded81da48593" providerId="LiveId" clId="{AF29B545-A78F-4B31-BA44-2FFE64763ADA}" dt="2023-02-21T14:52:45.778" v="5399" actId="1076"/>
          <ac:picMkLst>
            <pc:docMk/>
            <pc:sldMk cId="3192034466" sldId="2238"/>
            <ac:picMk id="14338" creationId="{773ABCBB-D2DC-5AC2-89B5-75B1B3AB2296}"/>
          </ac:picMkLst>
        </pc:picChg>
      </pc:sldChg>
      <pc:sldChg chg="del">
        <pc:chgData name="伊健 杜" userId="e69aded81da48593" providerId="LiveId" clId="{AF29B545-A78F-4B31-BA44-2FFE64763ADA}" dt="2023-02-20T12:12:46.405" v="6" actId="47"/>
        <pc:sldMkLst>
          <pc:docMk/>
          <pc:sldMk cId="190861444" sldId="2239"/>
        </pc:sldMkLst>
      </pc:sldChg>
      <pc:sldChg chg="addSp modSp add mod">
        <pc:chgData name="伊健 杜" userId="e69aded81da48593" providerId="LiveId" clId="{AF29B545-A78F-4B31-BA44-2FFE64763ADA}" dt="2023-02-21T14:54:15.276" v="5402" actId="14100"/>
        <pc:sldMkLst>
          <pc:docMk/>
          <pc:sldMk cId="3880096558" sldId="2239"/>
        </pc:sldMkLst>
        <pc:spChg chg="mod">
          <ac:chgData name="伊健 杜" userId="e69aded81da48593" providerId="LiveId" clId="{AF29B545-A78F-4B31-BA44-2FFE64763ADA}" dt="2023-02-21T13:04:26.179" v="5248"/>
          <ac:spMkLst>
            <pc:docMk/>
            <pc:sldMk cId="3880096558" sldId="2239"/>
            <ac:spMk id="2" creationId="{10304424-DB4A-36E7-9E0D-D32A5DD0F26C}"/>
          </ac:spMkLst>
        </pc:spChg>
        <pc:spChg chg="mod">
          <ac:chgData name="伊健 杜" userId="e69aded81da48593" providerId="LiveId" clId="{AF29B545-A78F-4B31-BA44-2FFE64763ADA}" dt="2023-02-21T13:04:26.179" v="5248"/>
          <ac:spMkLst>
            <pc:docMk/>
            <pc:sldMk cId="3880096558" sldId="2239"/>
            <ac:spMk id="5" creationId="{E7287B0E-EF55-E721-8EFA-9A9183C0EDF9}"/>
          </ac:spMkLst>
        </pc:spChg>
        <pc:picChg chg="add mod">
          <ac:chgData name="伊健 杜" userId="e69aded81da48593" providerId="LiveId" clId="{AF29B545-A78F-4B31-BA44-2FFE64763ADA}" dt="2023-02-21T14:54:15.276" v="5402" actId="14100"/>
          <ac:picMkLst>
            <pc:docMk/>
            <pc:sldMk cId="3880096558" sldId="2239"/>
            <ac:picMk id="15362" creationId="{1F96EF18-A6FA-5996-0411-43AACF6915FF}"/>
          </ac:picMkLst>
        </pc:picChg>
      </pc:sldChg>
      <pc:sldChg chg="new del">
        <pc:chgData name="伊健 杜" userId="e69aded81da48593" providerId="LiveId" clId="{AF29B545-A78F-4B31-BA44-2FFE64763ADA}" dt="2023-02-20T14:38:57.739" v="2729" actId="47"/>
        <pc:sldMkLst>
          <pc:docMk/>
          <pc:sldMk cId="2318822515" sldId="2240"/>
        </pc:sldMkLst>
      </pc:sldChg>
      <pc:sldChg chg="modSp add mod">
        <pc:chgData name="伊健 杜" userId="e69aded81da48593" providerId="LiveId" clId="{AF29B545-A78F-4B31-BA44-2FFE64763ADA}" dt="2023-02-21T13:04:26.179" v="5248"/>
        <pc:sldMkLst>
          <pc:docMk/>
          <pc:sldMk cId="3083138883" sldId="2240"/>
        </pc:sldMkLst>
        <pc:spChg chg="mod">
          <ac:chgData name="伊健 杜" userId="e69aded81da48593" providerId="LiveId" clId="{AF29B545-A78F-4B31-BA44-2FFE64763ADA}" dt="2023-02-21T13:04:26.179" v="5248"/>
          <ac:spMkLst>
            <pc:docMk/>
            <pc:sldMk cId="3083138883" sldId="2240"/>
            <ac:spMk id="2" creationId="{10304424-DB4A-36E7-9E0D-D32A5DD0F26C}"/>
          </ac:spMkLst>
        </pc:spChg>
      </pc:sldChg>
      <pc:sldChg chg="modSp add mod">
        <pc:chgData name="伊健 杜" userId="e69aded81da48593" providerId="LiveId" clId="{AF29B545-A78F-4B31-BA44-2FFE64763ADA}" dt="2023-02-21T13:04:26.179" v="5248"/>
        <pc:sldMkLst>
          <pc:docMk/>
          <pc:sldMk cId="4266393787" sldId="2241"/>
        </pc:sldMkLst>
        <pc:spChg chg="mod">
          <ac:chgData name="伊健 杜" userId="e69aded81da48593" providerId="LiveId" clId="{AF29B545-A78F-4B31-BA44-2FFE64763ADA}" dt="2023-02-21T13:04:26.179" v="5248"/>
          <ac:spMkLst>
            <pc:docMk/>
            <pc:sldMk cId="4266393787" sldId="2241"/>
            <ac:spMk id="2" creationId="{10304424-DB4A-36E7-9E0D-D32A5DD0F26C}"/>
          </ac:spMkLst>
        </pc:spChg>
      </pc:sldChg>
      <pc:sldChg chg="modSp add del mod">
        <pc:chgData name="伊健 杜" userId="e69aded81da48593" providerId="LiveId" clId="{AF29B545-A78F-4B31-BA44-2FFE64763ADA}" dt="2023-02-20T14:39:53.940" v="2844" actId="47"/>
        <pc:sldMkLst>
          <pc:docMk/>
          <pc:sldMk cId="2042921065" sldId="2242"/>
        </pc:sldMkLst>
        <pc:spChg chg="mod">
          <ac:chgData name="伊健 杜" userId="e69aded81da48593" providerId="LiveId" clId="{AF29B545-A78F-4B31-BA44-2FFE64763ADA}" dt="2023-02-20T14:39:50.938" v="2843" actId="20577"/>
          <ac:spMkLst>
            <pc:docMk/>
            <pc:sldMk cId="2042921065" sldId="2242"/>
            <ac:spMk id="2" creationId="{10304424-DB4A-36E7-9E0D-D32A5DD0F26C}"/>
          </ac:spMkLst>
        </pc:spChg>
      </pc:sldChg>
      <pc:sldChg chg="addSp modSp add mod">
        <pc:chgData name="伊健 杜" userId="e69aded81da48593" providerId="LiveId" clId="{AF29B545-A78F-4B31-BA44-2FFE64763ADA}" dt="2023-02-21T14:54:41.490" v="5407" actId="1076"/>
        <pc:sldMkLst>
          <pc:docMk/>
          <pc:sldMk cId="3773866786" sldId="2242"/>
        </pc:sldMkLst>
        <pc:spChg chg="mod">
          <ac:chgData name="伊健 杜" userId="e69aded81da48593" providerId="LiveId" clId="{AF29B545-A78F-4B31-BA44-2FFE64763ADA}" dt="2023-02-20T14:42:58.316" v="2858"/>
          <ac:spMkLst>
            <pc:docMk/>
            <pc:sldMk cId="3773866786" sldId="2242"/>
            <ac:spMk id="2" creationId="{10304424-DB4A-36E7-9E0D-D32A5DD0F26C}"/>
          </ac:spMkLst>
        </pc:spChg>
        <pc:spChg chg="mod">
          <ac:chgData name="伊健 杜" userId="e69aded81da48593" providerId="LiveId" clId="{AF29B545-A78F-4B31-BA44-2FFE64763ADA}" dt="2023-02-21T13:04:26.179" v="5248"/>
          <ac:spMkLst>
            <pc:docMk/>
            <pc:sldMk cId="3773866786" sldId="2242"/>
            <ac:spMk id="5" creationId="{E7287B0E-EF55-E721-8EFA-9A9183C0EDF9}"/>
          </ac:spMkLst>
        </pc:spChg>
        <pc:picChg chg="add mod">
          <ac:chgData name="伊健 杜" userId="e69aded81da48593" providerId="LiveId" clId="{AF29B545-A78F-4B31-BA44-2FFE64763ADA}" dt="2023-02-21T14:54:41.490" v="5407" actId="1076"/>
          <ac:picMkLst>
            <pc:docMk/>
            <pc:sldMk cId="3773866786" sldId="2242"/>
            <ac:picMk id="16386" creationId="{BBC51E79-8594-19F3-43C4-583201187AEA}"/>
          </ac:picMkLst>
        </pc:picChg>
      </pc:sldChg>
      <pc:sldChg chg="addSp modSp add mod">
        <pc:chgData name="伊健 杜" userId="e69aded81da48593" providerId="LiveId" clId="{AF29B545-A78F-4B31-BA44-2FFE64763ADA}" dt="2023-02-21T14:55:23.908" v="5409" actId="1076"/>
        <pc:sldMkLst>
          <pc:docMk/>
          <pc:sldMk cId="4029286358" sldId="2243"/>
        </pc:sldMkLst>
        <pc:spChg chg="mod">
          <ac:chgData name="伊健 杜" userId="e69aded81da48593" providerId="LiveId" clId="{AF29B545-A78F-4B31-BA44-2FFE64763ADA}" dt="2023-02-21T13:04:26.179" v="5248"/>
          <ac:spMkLst>
            <pc:docMk/>
            <pc:sldMk cId="4029286358" sldId="2243"/>
            <ac:spMk id="5" creationId="{E7287B0E-EF55-E721-8EFA-9A9183C0EDF9}"/>
          </ac:spMkLst>
        </pc:spChg>
        <pc:picChg chg="add mod">
          <ac:chgData name="伊健 杜" userId="e69aded81da48593" providerId="LiveId" clId="{AF29B545-A78F-4B31-BA44-2FFE64763ADA}" dt="2023-02-21T14:55:23.908" v="5409" actId="1076"/>
          <ac:picMkLst>
            <pc:docMk/>
            <pc:sldMk cId="4029286358" sldId="2243"/>
            <ac:picMk id="17410" creationId="{13D61D96-4538-75B6-CDA1-6C4B3B9A7EF5}"/>
          </ac:picMkLst>
        </pc:picChg>
      </pc:sldChg>
      <pc:sldChg chg="del">
        <pc:chgData name="伊健 杜" userId="e69aded81da48593" providerId="LiveId" clId="{AF29B545-A78F-4B31-BA44-2FFE64763ADA}" dt="2023-02-20T12:12:46.405" v="6" actId="47"/>
        <pc:sldMkLst>
          <pc:docMk/>
          <pc:sldMk cId="1294235350" sldId="2244"/>
        </pc:sldMkLst>
      </pc:sldChg>
      <pc:sldChg chg="addSp modSp add mod">
        <pc:chgData name="伊健 杜" userId="e69aded81da48593" providerId="LiveId" clId="{AF29B545-A78F-4B31-BA44-2FFE64763ADA}" dt="2023-02-21T14:55:38.832" v="5411" actId="1076"/>
        <pc:sldMkLst>
          <pc:docMk/>
          <pc:sldMk cId="2737644136" sldId="2244"/>
        </pc:sldMkLst>
        <pc:spChg chg="mod">
          <ac:chgData name="伊健 杜" userId="e69aded81da48593" providerId="LiveId" clId="{AF29B545-A78F-4B31-BA44-2FFE64763ADA}" dt="2023-02-21T13:04:26.179" v="5248"/>
          <ac:spMkLst>
            <pc:docMk/>
            <pc:sldMk cId="2737644136" sldId="2244"/>
            <ac:spMk id="5" creationId="{E7287B0E-EF55-E721-8EFA-9A9183C0EDF9}"/>
          </ac:spMkLst>
        </pc:spChg>
        <pc:picChg chg="add mod">
          <ac:chgData name="伊健 杜" userId="e69aded81da48593" providerId="LiveId" clId="{AF29B545-A78F-4B31-BA44-2FFE64763ADA}" dt="2023-02-21T14:55:38.832" v="5411" actId="1076"/>
          <ac:picMkLst>
            <pc:docMk/>
            <pc:sldMk cId="2737644136" sldId="2244"/>
            <ac:picMk id="18434" creationId="{D312D9C8-75E9-F9AA-EC93-668CEBD7171F}"/>
          </ac:picMkLst>
        </pc:picChg>
      </pc:sldChg>
      <pc:sldChg chg="addSp modSp add mod">
        <pc:chgData name="伊健 杜" userId="e69aded81da48593" providerId="LiveId" clId="{AF29B545-A78F-4B31-BA44-2FFE64763ADA}" dt="2023-02-21T13:04:26.179" v="5248"/>
        <pc:sldMkLst>
          <pc:docMk/>
          <pc:sldMk cId="2012142691" sldId="2245"/>
        </pc:sldMkLst>
        <pc:spChg chg="mod">
          <ac:chgData name="伊健 杜" userId="e69aded81da48593" providerId="LiveId" clId="{AF29B545-A78F-4B31-BA44-2FFE64763ADA}" dt="2023-02-21T13:04:26.179" v="5248"/>
          <ac:spMkLst>
            <pc:docMk/>
            <pc:sldMk cId="2012142691" sldId="2245"/>
            <ac:spMk id="2" creationId="{10304424-DB4A-36E7-9E0D-D32A5DD0F26C}"/>
          </ac:spMkLst>
        </pc:spChg>
        <pc:picChg chg="add mod">
          <ac:chgData name="伊健 杜" userId="e69aded81da48593" providerId="LiveId" clId="{AF29B545-A78F-4B31-BA44-2FFE64763ADA}" dt="2023-02-21T05:14:07.047" v="3377" actId="1076"/>
          <ac:picMkLst>
            <pc:docMk/>
            <pc:sldMk cId="2012142691" sldId="2245"/>
            <ac:picMk id="1026" creationId="{C58790AC-099B-08AF-DAEF-B0EA81562601}"/>
          </ac:picMkLst>
        </pc:picChg>
      </pc:sldChg>
      <pc:sldChg chg="modSp add">
        <pc:chgData name="伊健 杜" userId="e69aded81da48593" providerId="LiveId" clId="{AF29B545-A78F-4B31-BA44-2FFE64763ADA}" dt="2023-02-21T13:04:26.179" v="5248"/>
        <pc:sldMkLst>
          <pc:docMk/>
          <pc:sldMk cId="1940879293" sldId="2246"/>
        </pc:sldMkLst>
        <pc:spChg chg="mod">
          <ac:chgData name="伊健 杜" userId="e69aded81da48593" providerId="LiveId" clId="{AF29B545-A78F-4B31-BA44-2FFE64763ADA}" dt="2023-02-21T13:04:26.179" v="5248"/>
          <ac:spMkLst>
            <pc:docMk/>
            <pc:sldMk cId="1940879293" sldId="2246"/>
            <ac:spMk id="2" creationId="{10304424-DB4A-36E7-9E0D-D32A5DD0F26C}"/>
          </ac:spMkLst>
        </pc:spChg>
      </pc:sldChg>
      <pc:sldChg chg="del">
        <pc:chgData name="伊健 杜" userId="e69aded81da48593" providerId="LiveId" clId="{AF29B545-A78F-4B31-BA44-2FFE64763ADA}" dt="2023-02-20T12:12:46.405" v="6" actId="47"/>
        <pc:sldMkLst>
          <pc:docMk/>
          <pc:sldMk cId="2420110277" sldId="2246"/>
        </pc:sldMkLst>
      </pc:sldChg>
      <pc:sldChg chg="del">
        <pc:chgData name="伊健 杜" userId="e69aded81da48593" providerId="LiveId" clId="{AF29B545-A78F-4B31-BA44-2FFE64763ADA}" dt="2023-02-20T12:12:46.405" v="6" actId="47"/>
        <pc:sldMkLst>
          <pc:docMk/>
          <pc:sldMk cId="252538624" sldId="2247"/>
        </pc:sldMkLst>
      </pc:sldChg>
      <pc:sldChg chg="addSp delSp modSp add mod">
        <pc:chgData name="伊健 杜" userId="e69aded81da48593" providerId="LiveId" clId="{AF29B545-A78F-4B31-BA44-2FFE64763ADA}" dt="2023-02-21T13:04:26.179" v="5248"/>
        <pc:sldMkLst>
          <pc:docMk/>
          <pc:sldMk cId="867876123" sldId="2247"/>
        </pc:sldMkLst>
        <pc:spChg chg="mod">
          <ac:chgData name="伊健 杜" userId="e69aded81da48593" providerId="LiveId" clId="{AF29B545-A78F-4B31-BA44-2FFE64763ADA}" dt="2023-02-21T13:04:26.179" v="5248"/>
          <ac:spMkLst>
            <pc:docMk/>
            <pc:sldMk cId="867876123" sldId="2247"/>
            <ac:spMk id="2" creationId="{10304424-DB4A-36E7-9E0D-D32A5DD0F26C}"/>
          </ac:spMkLst>
        </pc:spChg>
        <pc:picChg chg="del">
          <ac:chgData name="伊健 杜" userId="e69aded81da48593" providerId="LiveId" clId="{AF29B545-A78F-4B31-BA44-2FFE64763ADA}" dt="2023-02-21T05:14:44.261" v="3379" actId="478"/>
          <ac:picMkLst>
            <pc:docMk/>
            <pc:sldMk cId="867876123" sldId="2247"/>
            <ac:picMk id="1026" creationId="{C58790AC-099B-08AF-DAEF-B0EA81562601}"/>
          </ac:picMkLst>
        </pc:picChg>
        <pc:picChg chg="add mod">
          <ac:chgData name="伊健 杜" userId="e69aded81da48593" providerId="LiveId" clId="{AF29B545-A78F-4B31-BA44-2FFE64763ADA}" dt="2023-02-21T05:15:20.937" v="3387" actId="1076"/>
          <ac:picMkLst>
            <pc:docMk/>
            <pc:sldMk cId="867876123" sldId="2247"/>
            <ac:picMk id="2050" creationId="{EED027D8-F35C-AB12-34B0-52BD03F67E43}"/>
          </ac:picMkLst>
        </pc:picChg>
        <pc:picChg chg="add mod">
          <ac:chgData name="伊健 杜" userId="e69aded81da48593" providerId="LiveId" clId="{AF29B545-A78F-4B31-BA44-2FFE64763ADA}" dt="2023-02-21T05:15:26.964" v="3390" actId="1076"/>
          <ac:picMkLst>
            <pc:docMk/>
            <pc:sldMk cId="867876123" sldId="2247"/>
            <ac:picMk id="2052" creationId="{56AC1473-9165-BFFC-A036-078C718C7752}"/>
          </ac:picMkLst>
        </pc:picChg>
      </pc:sldChg>
      <pc:sldChg chg="addSp delSp modSp add mod">
        <pc:chgData name="伊健 杜" userId="e69aded81da48593" providerId="LiveId" clId="{AF29B545-A78F-4B31-BA44-2FFE64763ADA}" dt="2023-02-21T13:04:26.179" v="5248"/>
        <pc:sldMkLst>
          <pc:docMk/>
          <pc:sldMk cId="1206652299" sldId="2248"/>
        </pc:sldMkLst>
        <pc:spChg chg="mod">
          <ac:chgData name="伊健 杜" userId="e69aded81da48593" providerId="LiveId" clId="{AF29B545-A78F-4B31-BA44-2FFE64763ADA}" dt="2023-02-21T13:04:26.179" v="5248"/>
          <ac:spMkLst>
            <pc:docMk/>
            <pc:sldMk cId="1206652299" sldId="2248"/>
            <ac:spMk id="2" creationId="{10304424-DB4A-36E7-9E0D-D32A5DD0F26C}"/>
          </ac:spMkLst>
        </pc:spChg>
        <pc:picChg chg="del">
          <ac:chgData name="伊健 杜" userId="e69aded81da48593" providerId="LiveId" clId="{AF29B545-A78F-4B31-BA44-2FFE64763ADA}" dt="2023-02-21T05:15:58.886" v="3392" actId="478"/>
          <ac:picMkLst>
            <pc:docMk/>
            <pc:sldMk cId="1206652299" sldId="2248"/>
            <ac:picMk id="2050" creationId="{EED027D8-F35C-AB12-34B0-52BD03F67E43}"/>
          </ac:picMkLst>
        </pc:picChg>
        <pc:picChg chg="del">
          <ac:chgData name="伊健 杜" userId="e69aded81da48593" providerId="LiveId" clId="{AF29B545-A78F-4B31-BA44-2FFE64763ADA}" dt="2023-02-21T05:15:58.886" v="3392" actId="478"/>
          <ac:picMkLst>
            <pc:docMk/>
            <pc:sldMk cId="1206652299" sldId="2248"/>
            <ac:picMk id="2052" creationId="{56AC1473-9165-BFFC-A036-078C718C7752}"/>
          </ac:picMkLst>
        </pc:picChg>
        <pc:picChg chg="add mod">
          <ac:chgData name="伊健 杜" userId="e69aded81da48593" providerId="LiveId" clId="{AF29B545-A78F-4B31-BA44-2FFE64763ADA}" dt="2023-02-21T05:16:05.578" v="3396" actId="1076"/>
          <ac:picMkLst>
            <pc:docMk/>
            <pc:sldMk cId="1206652299" sldId="2248"/>
            <ac:picMk id="3074" creationId="{E09D2906-ED60-41BC-DEEB-058194CB94F2}"/>
          </ac:picMkLst>
        </pc:picChg>
      </pc:sldChg>
      <pc:sldChg chg="del">
        <pc:chgData name="伊健 杜" userId="e69aded81da48593" providerId="LiveId" clId="{AF29B545-A78F-4B31-BA44-2FFE64763ADA}" dt="2023-02-20T12:12:46.405" v="6" actId="47"/>
        <pc:sldMkLst>
          <pc:docMk/>
          <pc:sldMk cId="1415075018" sldId="2248"/>
        </pc:sldMkLst>
      </pc:sldChg>
      <pc:sldChg chg="del">
        <pc:chgData name="伊健 杜" userId="e69aded81da48593" providerId="LiveId" clId="{AF29B545-A78F-4B31-BA44-2FFE64763ADA}" dt="2023-02-20T12:12:46.405" v="6" actId="47"/>
        <pc:sldMkLst>
          <pc:docMk/>
          <pc:sldMk cId="711364460" sldId="2249"/>
        </pc:sldMkLst>
      </pc:sldChg>
      <pc:sldChg chg="addSp delSp modSp add mod">
        <pc:chgData name="伊健 杜" userId="e69aded81da48593" providerId="LiveId" clId="{AF29B545-A78F-4B31-BA44-2FFE64763ADA}" dt="2023-02-21T13:04:26.179" v="5248"/>
        <pc:sldMkLst>
          <pc:docMk/>
          <pc:sldMk cId="1402655408" sldId="2249"/>
        </pc:sldMkLst>
        <pc:spChg chg="mod">
          <ac:chgData name="伊健 杜" userId="e69aded81da48593" providerId="LiveId" clId="{AF29B545-A78F-4B31-BA44-2FFE64763ADA}" dt="2023-02-21T13:04:26.179" v="5248"/>
          <ac:spMkLst>
            <pc:docMk/>
            <pc:sldMk cId="1402655408" sldId="2249"/>
            <ac:spMk id="2" creationId="{10304424-DB4A-36E7-9E0D-D32A5DD0F26C}"/>
          </ac:spMkLst>
        </pc:spChg>
        <pc:picChg chg="add mod">
          <ac:chgData name="伊健 杜" userId="e69aded81da48593" providerId="LiveId" clId="{AF29B545-A78F-4B31-BA44-2FFE64763ADA}" dt="2023-02-21T05:16:51.481" v="3401" actId="1076"/>
          <ac:picMkLst>
            <pc:docMk/>
            <pc:sldMk cId="1402655408" sldId="2249"/>
            <ac:picMk id="4" creationId="{36A38500-A793-DA33-2068-03C3624E8FCC}"/>
          </ac:picMkLst>
        </pc:picChg>
        <pc:picChg chg="del">
          <ac:chgData name="伊健 杜" userId="e69aded81da48593" providerId="LiveId" clId="{AF29B545-A78F-4B31-BA44-2FFE64763ADA}" dt="2023-02-21T05:16:46.968" v="3398" actId="478"/>
          <ac:picMkLst>
            <pc:docMk/>
            <pc:sldMk cId="1402655408" sldId="2249"/>
            <ac:picMk id="3074" creationId="{E09D2906-ED60-41BC-DEEB-058194CB94F2}"/>
          </ac:picMkLst>
        </pc:picChg>
      </pc:sldChg>
      <pc:sldChg chg="del">
        <pc:chgData name="伊健 杜" userId="e69aded81da48593" providerId="LiveId" clId="{AF29B545-A78F-4B31-BA44-2FFE64763ADA}" dt="2023-02-20T12:12:46.405" v="6" actId="47"/>
        <pc:sldMkLst>
          <pc:docMk/>
          <pc:sldMk cId="1210530522" sldId="2250"/>
        </pc:sldMkLst>
      </pc:sldChg>
      <pc:sldChg chg="addSp delSp modSp add mod">
        <pc:chgData name="伊健 杜" userId="e69aded81da48593" providerId="LiveId" clId="{AF29B545-A78F-4B31-BA44-2FFE64763ADA}" dt="2023-02-21T13:04:26.179" v="5248"/>
        <pc:sldMkLst>
          <pc:docMk/>
          <pc:sldMk cId="3546783395" sldId="2250"/>
        </pc:sldMkLst>
        <pc:spChg chg="mod">
          <ac:chgData name="伊健 杜" userId="e69aded81da48593" providerId="LiveId" clId="{AF29B545-A78F-4B31-BA44-2FFE64763ADA}" dt="2023-02-21T13:04:26.179" v="5248"/>
          <ac:spMkLst>
            <pc:docMk/>
            <pc:sldMk cId="3546783395" sldId="2250"/>
            <ac:spMk id="2" creationId="{10304424-DB4A-36E7-9E0D-D32A5DD0F26C}"/>
          </ac:spMkLst>
        </pc:spChg>
        <pc:picChg chg="del">
          <ac:chgData name="伊健 杜" userId="e69aded81da48593" providerId="LiveId" clId="{AF29B545-A78F-4B31-BA44-2FFE64763ADA}" dt="2023-02-21T05:20:57.203" v="3436" actId="478"/>
          <ac:picMkLst>
            <pc:docMk/>
            <pc:sldMk cId="3546783395" sldId="2250"/>
            <ac:picMk id="4" creationId="{36A38500-A793-DA33-2068-03C3624E8FCC}"/>
          </ac:picMkLst>
        </pc:picChg>
        <pc:picChg chg="add mod">
          <ac:chgData name="伊健 杜" userId="e69aded81da48593" providerId="LiveId" clId="{AF29B545-A78F-4B31-BA44-2FFE64763ADA}" dt="2023-02-21T05:20:58.971" v="3438" actId="1076"/>
          <ac:picMkLst>
            <pc:docMk/>
            <pc:sldMk cId="3546783395" sldId="2250"/>
            <ac:picMk id="4098" creationId="{0CEE3A42-5D51-7E0B-9FF1-77CD51262E0D}"/>
          </ac:picMkLst>
        </pc:picChg>
      </pc:sldChg>
      <pc:sldChg chg="modSp add mod">
        <pc:chgData name="伊健 杜" userId="e69aded81da48593" providerId="LiveId" clId="{AF29B545-A78F-4B31-BA44-2FFE64763ADA}" dt="2023-02-21T13:04:26.179" v="5248"/>
        <pc:sldMkLst>
          <pc:docMk/>
          <pc:sldMk cId="364054386" sldId="2251"/>
        </pc:sldMkLst>
        <pc:spChg chg="mod">
          <ac:chgData name="伊健 杜" userId="e69aded81da48593" providerId="LiveId" clId="{AF29B545-A78F-4B31-BA44-2FFE64763ADA}" dt="2023-02-21T13:04:26.179" v="5248"/>
          <ac:spMkLst>
            <pc:docMk/>
            <pc:sldMk cId="364054386" sldId="2251"/>
            <ac:spMk id="2" creationId="{10304424-DB4A-36E7-9E0D-D32A5DD0F26C}"/>
          </ac:spMkLst>
        </pc:spChg>
      </pc:sldChg>
      <pc:sldChg chg="add del">
        <pc:chgData name="伊健 杜" userId="e69aded81da48593" providerId="LiveId" clId="{AF29B545-A78F-4B31-BA44-2FFE64763ADA}" dt="2023-02-21T05:21:06.596" v="3440" actId="47"/>
        <pc:sldMkLst>
          <pc:docMk/>
          <pc:sldMk cId="1293235614" sldId="2251"/>
        </pc:sldMkLst>
      </pc:sldChg>
      <pc:sldChg chg="del">
        <pc:chgData name="伊健 杜" userId="e69aded81da48593" providerId="LiveId" clId="{AF29B545-A78F-4B31-BA44-2FFE64763ADA}" dt="2023-02-20T12:12:46.405" v="6" actId="47"/>
        <pc:sldMkLst>
          <pc:docMk/>
          <pc:sldMk cId="1327051921" sldId="2251"/>
        </pc:sldMkLst>
      </pc:sldChg>
      <pc:sldChg chg="add del">
        <pc:chgData name="伊健 杜" userId="e69aded81da48593" providerId="LiveId" clId="{AF29B545-A78F-4B31-BA44-2FFE64763ADA}" dt="2023-02-21T05:23:40.335" v="3505" actId="47"/>
        <pc:sldMkLst>
          <pc:docMk/>
          <pc:sldMk cId="2743512211" sldId="2252"/>
        </pc:sldMkLst>
      </pc:sldChg>
      <pc:sldChg chg="addSp modSp add mod">
        <pc:chgData name="伊健 杜" userId="e69aded81da48593" providerId="LiveId" clId="{AF29B545-A78F-4B31-BA44-2FFE64763ADA}" dt="2023-02-21T14:56:04.211" v="5414" actId="1076"/>
        <pc:sldMkLst>
          <pc:docMk/>
          <pc:sldMk cId="3685489568" sldId="2252"/>
        </pc:sldMkLst>
        <pc:spChg chg="mod">
          <ac:chgData name="伊健 杜" userId="e69aded81da48593" providerId="LiveId" clId="{AF29B545-A78F-4B31-BA44-2FFE64763ADA}" dt="2023-02-21T13:04:26.179" v="5248"/>
          <ac:spMkLst>
            <pc:docMk/>
            <pc:sldMk cId="3685489568" sldId="2252"/>
            <ac:spMk id="2" creationId="{10304424-DB4A-36E7-9E0D-D32A5DD0F26C}"/>
          </ac:spMkLst>
        </pc:spChg>
        <pc:spChg chg="mod">
          <ac:chgData name="伊健 杜" userId="e69aded81da48593" providerId="LiveId" clId="{AF29B545-A78F-4B31-BA44-2FFE64763ADA}" dt="2023-02-21T13:04:26.179" v="5248"/>
          <ac:spMkLst>
            <pc:docMk/>
            <pc:sldMk cId="3685489568" sldId="2252"/>
            <ac:spMk id="5" creationId="{E7287B0E-EF55-E721-8EFA-9A9183C0EDF9}"/>
          </ac:spMkLst>
        </pc:spChg>
        <pc:picChg chg="add mod">
          <ac:chgData name="伊健 杜" userId="e69aded81da48593" providerId="LiveId" clId="{AF29B545-A78F-4B31-BA44-2FFE64763ADA}" dt="2023-02-21T14:56:04.211" v="5414" actId="1076"/>
          <ac:picMkLst>
            <pc:docMk/>
            <pc:sldMk cId="3685489568" sldId="2252"/>
            <ac:picMk id="19458" creationId="{79C41E4E-C9F2-5BC8-D058-DDB68C0DB02D}"/>
          </ac:picMkLst>
        </pc:picChg>
      </pc:sldChg>
      <pc:sldChg chg="del">
        <pc:chgData name="伊健 杜" userId="e69aded81da48593" providerId="LiveId" clId="{AF29B545-A78F-4B31-BA44-2FFE64763ADA}" dt="2023-02-20T12:12:46.405" v="6" actId="47"/>
        <pc:sldMkLst>
          <pc:docMk/>
          <pc:sldMk cId="4140817928" sldId="2252"/>
        </pc:sldMkLst>
      </pc:sldChg>
      <pc:sldChg chg="del">
        <pc:chgData name="伊健 杜" userId="e69aded81da48593" providerId="LiveId" clId="{AF29B545-A78F-4B31-BA44-2FFE64763ADA}" dt="2023-02-20T12:12:46.405" v="6" actId="47"/>
        <pc:sldMkLst>
          <pc:docMk/>
          <pc:sldMk cId="1041314455" sldId="2253"/>
        </pc:sldMkLst>
      </pc:sldChg>
      <pc:sldChg chg="modSp add del mod">
        <pc:chgData name="伊健 杜" userId="e69aded81da48593" providerId="LiveId" clId="{AF29B545-A78F-4B31-BA44-2FFE64763ADA}" dt="2023-02-21T13:04:26.179" v="5248"/>
        <pc:sldMkLst>
          <pc:docMk/>
          <pc:sldMk cId="3371019328" sldId="2253"/>
        </pc:sldMkLst>
        <pc:spChg chg="mod">
          <ac:chgData name="伊健 杜" userId="e69aded81da48593" providerId="LiveId" clId="{AF29B545-A78F-4B31-BA44-2FFE64763ADA}" dt="2023-02-21T13:04:26.179" v="5248"/>
          <ac:spMkLst>
            <pc:docMk/>
            <pc:sldMk cId="3371019328" sldId="2253"/>
            <ac:spMk id="2" creationId="{10304424-DB4A-36E7-9E0D-D32A5DD0F26C}"/>
          </ac:spMkLst>
        </pc:spChg>
        <pc:spChg chg="mod">
          <ac:chgData name="伊健 杜" userId="e69aded81da48593" providerId="LiveId" clId="{AF29B545-A78F-4B31-BA44-2FFE64763ADA}" dt="2023-02-21T13:04:26.179" v="5248"/>
          <ac:spMkLst>
            <pc:docMk/>
            <pc:sldMk cId="3371019328" sldId="2253"/>
            <ac:spMk id="5" creationId="{E7287B0E-EF55-E721-8EFA-9A9183C0EDF9}"/>
          </ac:spMkLst>
        </pc:spChg>
      </pc:sldChg>
      <pc:sldChg chg="del">
        <pc:chgData name="伊健 杜" userId="e69aded81da48593" providerId="LiveId" clId="{AF29B545-A78F-4B31-BA44-2FFE64763ADA}" dt="2023-02-20T12:12:46.405" v="6" actId="47"/>
        <pc:sldMkLst>
          <pc:docMk/>
          <pc:sldMk cId="244172812" sldId="2254"/>
        </pc:sldMkLst>
      </pc:sldChg>
      <pc:sldChg chg="modSp add mod">
        <pc:chgData name="伊健 杜" userId="e69aded81da48593" providerId="LiveId" clId="{AF29B545-A78F-4B31-BA44-2FFE64763ADA}" dt="2023-02-21T13:04:26.179" v="5248"/>
        <pc:sldMkLst>
          <pc:docMk/>
          <pc:sldMk cId="2638423198" sldId="2254"/>
        </pc:sldMkLst>
        <pc:spChg chg="mod">
          <ac:chgData name="伊健 杜" userId="e69aded81da48593" providerId="LiveId" clId="{AF29B545-A78F-4B31-BA44-2FFE64763ADA}" dt="2023-02-21T13:04:26.179" v="5248"/>
          <ac:spMkLst>
            <pc:docMk/>
            <pc:sldMk cId="2638423198" sldId="2254"/>
            <ac:spMk id="2" creationId="{10304424-DB4A-36E7-9E0D-D32A5DD0F26C}"/>
          </ac:spMkLst>
        </pc:spChg>
      </pc:sldChg>
      <pc:sldChg chg="modSp add del mod">
        <pc:chgData name="伊健 杜" userId="e69aded81da48593" providerId="LiveId" clId="{AF29B545-A78F-4B31-BA44-2FFE64763ADA}" dt="2023-02-21T05:27:17.957" v="3828" actId="47"/>
        <pc:sldMkLst>
          <pc:docMk/>
          <pc:sldMk cId="4194994687" sldId="2254"/>
        </pc:sldMkLst>
        <pc:spChg chg="mod">
          <ac:chgData name="伊健 杜" userId="e69aded81da48593" providerId="LiveId" clId="{AF29B545-A78F-4B31-BA44-2FFE64763ADA}" dt="2023-02-21T05:26:35.337" v="3827"/>
          <ac:spMkLst>
            <pc:docMk/>
            <pc:sldMk cId="4194994687" sldId="2254"/>
            <ac:spMk id="5" creationId="{E7287B0E-EF55-E721-8EFA-9A9183C0EDF9}"/>
          </ac:spMkLst>
        </pc:spChg>
      </pc:sldChg>
      <pc:sldChg chg="del">
        <pc:chgData name="伊健 杜" userId="e69aded81da48593" providerId="LiveId" clId="{AF29B545-A78F-4B31-BA44-2FFE64763ADA}" dt="2023-02-20T12:12:46.405" v="6" actId="47"/>
        <pc:sldMkLst>
          <pc:docMk/>
          <pc:sldMk cId="4054208821" sldId="2255"/>
        </pc:sldMkLst>
      </pc:sldChg>
      <pc:sldChg chg="modSp add mod">
        <pc:chgData name="伊健 杜" userId="e69aded81da48593" providerId="LiveId" clId="{AF29B545-A78F-4B31-BA44-2FFE64763ADA}" dt="2023-02-21T14:13:30.993" v="5270"/>
        <pc:sldMkLst>
          <pc:docMk/>
          <pc:sldMk cId="4116058296" sldId="2255"/>
        </pc:sldMkLst>
        <pc:spChg chg="mod">
          <ac:chgData name="伊健 杜" userId="e69aded81da48593" providerId="LiveId" clId="{AF29B545-A78F-4B31-BA44-2FFE64763ADA}" dt="2023-02-21T14:13:30.993" v="5270"/>
          <ac:spMkLst>
            <pc:docMk/>
            <pc:sldMk cId="4116058296" sldId="2255"/>
            <ac:spMk id="2" creationId="{10304424-DB4A-36E7-9E0D-D32A5DD0F26C}"/>
          </ac:spMkLst>
        </pc:spChg>
      </pc:sldChg>
      <pc:sldChg chg="addSp modSp add mod">
        <pc:chgData name="伊健 杜" userId="e69aded81da48593" providerId="LiveId" clId="{AF29B545-A78F-4B31-BA44-2FFE64763ADA}" dt="2023-02-21T16:12:25.412" v="5417" actId="1076"/>
        <pc:sldMkLst>
          <pc:docMk/>
          <pc:sldMk cId="4033524611" sldId="2256"/>
        </pc:sldMkLst>
        <pc:spChg chg="mod">
          <ac:chgData name="伊健 杜" userId="e69aded81da48593" providerId="LiveId" clId="{AF29B545-A78F-4B31-BA44-2FFE64763ADA}" dt="2023-02-21T05:39:18.899" v="4112"/>
          <ac:spMkLst>
            <pc:docMk/>
            <pc:sldMk cId="4033524611" sldId="2256"/>
            <ac:spMk id="2" creationId="{10304424-DB4A-36E7-9E0D-D32A5DD0F26C}"/>
          </ac:spMkLst>
        </pc:spChg>
        <pc:spChg chg="mod">
          <ac:chgData name="伊健 杜" userId="e69aded81da48593" providerId="LiveId" clId="{AF29B545-A78F-4B31-BA44-2FFE64763ADA}" dt="2023-02-21T13:04:26.179" v="5248"/>
          <ac:spMkLst>
            <pc:docMk/>
            <pc:sldMk cId="4033524611" sldId="2256"/>
            <ac:spMk id="5" creationId="{E7287B0E-EF55-E721-8EFA-9A9183C0EDF9}"/>
          </ac:spMkLst>
        </pc:spChg>
        <pc:picChg chg="add mod">
          <ac:chgData name="伊健 杜" userId="e69aded81da48593" providerId="LiveId" clId="{AF29B545-A78F-4B31-BA44-2FFE64763ADA}" dt="2023-02-21T16:12:25.412" v="5417" actId="1076"/>
          <ac:picMkLst>
            <pc:docMk/>
            <pc:sldMk cId="4033524611" sldId="2256"/>
            <ac:picMk id="1026" creationId="{F25FB7D6-A021-DB79-E903-C41EE377A47E}"/>
          </ac:picMkLst>
        </pc:picChg>
      </pc:sldChg>
      <pc:sldChg chg="addSp modSp add mod">
        <pc:chgData name="伊健 杜" userId="e69aded81da48593" providerId="LiveId" clId="{AF29B545-A78F-4B31-BA44-2FFE64763ADA}" dt="2023-02-21T16:13:52.685" v="5419" actId="1076"/>
        <pc:sldMkLst>
          <pc:docMk/>
          <pc:sldMk cId="2889901919" sldId="2257"/>
        </pc:sldMkLst>
        <pc:spChg chg="mod">
          <ac:chgData name="伊健 杜" userId="e69aded81da48593" providerId="LiveId" clId="{AF29B545-A78F-4B31-BA44-2FFE64763ADA}" dt="2023-02-21T13:04:26.179" v="5248"/>
          <ac:spMkLst>
            <pc:docMk/>
            <pc:sldMk cId="2889901919" sldId="2257"/>
            <ac:spMk id="5" creationId="{E7287B0E-EF55-E721-8EFA-9A9183C0EDF9}"/>
          </ac:spMkLst>
        </pc:spChg>
        <pc:picChg chg="add mod">
          <ac:chgData name="伊健 杜" userId="e69aded81da48593" providerId="LiveId" clId="{AF29B545-A78F-4B31-BA44-2FFE64763ADA}" dt="2023-02-21T16:13:52.685" v="5419" actId="1076"/>
          <ac:picMkLst>
            <pc:docMk/>
            <pc:sldMk cId="2889901919" sldId="2257"/>
            <ac:picMk id="2050" creationId="{769302F6-9305-668C-7F20-01C78D5C3226}"/>
          </ac:picMkLst>
        </pc:picChg>
      </pc:sldChg>
      <pc:sldChg chg="addSp modSp add mod">
        <pc:chgData name="伊健 杜" userId="e69aded81da48593" providerId="LiveId" clId="{AF29B545-A78F-4B31-BA44-2FFE64763ADA}" dt="2023-02-21T16:16:14.017" v="5425" actId="1076"/>
        <pc:sldMkLst>
          <pc:docMk/>
          <pc:sldMk cId="1476478785" sldId="2258"/>
        </pc:sldMkLst>
        <pc:spChg chg="mod">
          <ac:chgData name="伊健 杜" userId="e69aded81da48593" providerId="LiveId" clId="{AF29B545-A78F-4B31-BA44-2FFE64763ADA}" dt="2023-02-21T13:04:26.179" v="5248"/>
          <ac:spMkLst>
            <pc:docMk/>
            <pc:sldMk cId="1476478785" sldId="2258"/>
            <ac:spMk id="3" creationId="{AFF80177-B508-486C-D283-AFDDC448C9C4}"/>
          </ac:spMkLst>
        </pc:spChg>
        <pc:spChg chg="mod">
          <ac:chgData name="伊健 杜" userId="e69aded81da48593" providerId="LiveId" clId="{AF29B545-A78F-4B31-BA44-2FFE64763ADA}" dt="2023-02-21T05:49:24.873" v="4378" actId="1076"/>
          <ac:spMkLst>
            <pc:docMk/>
            <pc:sldMk cId="1476478785" sldId="2258"/>
            <ac:spMk id="6" creationId="{DA04786D-3FE1-B0BF-2654-021227D4ECC0}"/>
          </ac:spMkLst>
        </pc:spChg>
        <pc:spChg chg="mod">
          <ac:chgData name="伊健 杜" userId="e69aded81da48593" providerId="LiveId" clId="{AF29B545-A78F-4B31-BA44-2FFE64763ADA}" dt="2023-02-21T13:04:26.179" v="5248"/>
          <ac:spMkLst>
            <pc:docMk/>
            <pc:sldMk cId="1476478785" sldId="2258"/>
            <ac:spMk id="12" creationId="{566E938F-8B7F-45C0-0B4C-43DED0666BD4}"/>
          </ac:spMkLst>
        </pc:spChg>
        <pc:picChg chg="add mod">
          <ac:chgData name="伊健 杜" userId="e69aded81da48593" providerId="LiveId" clId="{AF29B545-A78F-4B31-BA44-2FFE64763ADA}" dt="2023-02-21T16:15:36.906" v="5422" actId="1076"/>
          <ac:picMkLst>
            <pc:docMk/>
            <pc:sldMk cId="1476478785" sldId="2258"/>
            <ac:picMk id="3074" creationId="{80B8BB67-D843-8E5A-BBA0-4C0316A644AB}"/>
          </ac:picMkLst>
        </pc:picChg>
        <pc:picChg chg="add mod">
          <ac:chgData name="伊健 杜" userId="e69aded81da48593" providerId="LiveId" clId="{AF29B545-A78F-4B31-BA44-2FFE64763ADA}" dt="2023-02-21T16:16:14.017" v="5425" actId="1076"/>
          <ac:picMkLst>
            <pc:docMk/>
            <pc:sldMk cId="1476478785" sldId="2258"/>
            <ac:picMk id="3076" creationId="{CC5C91BF-0C78-28C8-B2FD-1D6DCD512F32}"/>
          </ac:picMkLst>
        </pc:picChg>
      </pc:sldChg>
      <pc:sldChg chg="addSp delSp modSp add mod">
        <pc:chgData name="伊健 杜" userId="e69aded81da48593" providerId="LiveId" clId="{AF29B545-A78F-4B31-BA44-2FFE64763ADA}" dt="2023-02-21T16:14:36.521" v="5420" actId="478"/>
        <pc:sldMkLst>
          <pc:docMk/>
          <pc:sldMk cId="2963006058" sldId="2259"/>
        </pc:sldMkLst>
        <pc:spChg chg="mod">
          <ac:chgData name="伊健 杜" userId="e69aded81da48593" providerId="LiveId" clId="{AF29B545-A78F-4B31-BA44-2FFE64763ADA}" dt="2023-02-21T13:04:26.179" v="5248"/>
          <ac:spMkLst>
            <pc:docMk/>
            <pc:sldMk cId="2963006058" sldId="2259"/>
            <ac:spMk id="2" creationId="{10304424-DB4A-36E7-9E0D-D32A5DD0F26C}"/>
          </ac:spMkLst>
        </pc:spChg>
        <pc:spChg chg="add del mod">
          <ac:chgData name="伊健 杜" userId="e69aded81da48593" providerId="LiveId" clId="{AF29B545-A78F-4B31-BA44-2FFE64763ADA}" dt="2023-02-21T16:14:36.521" v="5420" actId="478"/>
          <ac:spMkLst>
            <pc:docMk/>
            <pc:sldMk cId="2963006058" sldId="2259"/>
            <ac:spMk id="3" creationId="{658BEE85-BB8F-7FA4-6672-051534D59EBA}"/>
          </ac:spMkLst>
        </pc:spChg>
      </pc:sldChg>
      <pc:sldChg chg="modSp add mod">
        <pc:chgData name="伊健 杜" userId="e69aded81da48593" providerId="LiveId" clId="{AF29B545-A78F-4B31-BA44-2FFE64763ADA}" dt="2023-02-21T13:04:26.179" v="5248"/>
        <pc:sldMkLst>
          <pc:docMk/>
          <pc:sldMk cId="2235023524" sldId="2260"/>
        </pc:sldMkLst>
        <pc:spChg chg="mod">
          <ac:chgData name="伊健 杜" userId="e69aded81da48593" providerId="LiveId" clId="{AF29B545-A78F-4B31-BA44-2FFE64763ADA}" dt="2023-02-21T13:04:26.179" v="5248"/>
          <ac:spMkLst>
            <pc:docMk/>
            <pc:sldMk cId="2235023524" sldId="2260"/>
            <ac:spMk id="3" creationId="{AFF80177-B508-486C-D283-AFDDC448C9C4}"/>
          </ac:spMkLst>
        </pc:spChg>
        <pc:spChg chg="mod">
          <ac:chgData name="伊健 杜" userId="e69aded81da48593" providerId="LiveId" clId="{AF29B545-A78F-4B31-BA44-2FFE64763ADA}" dt="2023-02-21T13:04:26.179" v="5248"/>
          <ac:spMkLst>
            <pc:docMk/>
            <pc:sldMk cId="2235023524" sldId="2260"/>
            <ac:spMk id="12" creationId="{566E938F-8B7F-45C0-0B4C-43DED0666BD4}"/>
          </ac:spMkLst>
        </pc:spChg>
      </pc:sldChg>
      <pc:sldChg chg="modSp add mod">
        <pc:chgData name="伊健 杜" userId="e69aded81da48593" providerId="LiveId" clId="{AF29B545-A78F-4B31-BA44-2FFE64763ADA}" dt="2023-02-21T13:04:26.179" v="5248"/>
        <pc:sldMkLst>
          <pc:docMk/>
          <pc:sldMk cId="1730605624" sldId="2261"/>
        </pc:sldMkLst>
        <pc:spChg chg="mod">
          <ac:chgData name="伊健 杜" userId="e69aded81da48593" providerId="LiveId" clId="{AF29B545-A78F-4B31-BA44-2FFE64763ADA}" dt="2023-02-21T13:04:26.179" v="5248"/>
          <ac:spMkLst>
            <pc:docMk/>
            <pc:sldMk cId="1730605624" sldId="2261"/>
            <ac:spMk id="3" creationId="{AFF80177-B508-486C-D283-AFDDC448C9C4}"/>
          </ac:spMkLst>
        </pc:spChg>
        <pc:spChg chg="mod">
          <ac:chgData name="伊健 杜" userId="e69aded81da48593" providerId="LiveId" clId="{AF29B545-A78F-4B31-BA44-2FFE64763ADA}" dt="2023-02-21T13:04:26.179" v="5248"/>
          <ac:spMkLst>
            <pc:docMk/>
            <pc:sldMk cId="1730605624" sldId="2261"/>
            <ac:spMk id="12" creationId="{566E938F-8B7F-45C0-0B4C-43DED0666BD4}"/>
          </ac:spMkLst>
        </pc:spChg>
      </pc:sldChg>
      <pc:sldChg chg="addSp modSp add mod">
        <pc:chgData name="伊健 杜" userId="e69aded81da48593" providerId="LiveId" clId="{AF29B545-A78F-4B31-BA44-2FFE64763ADA}" dt="2023-02-21T13:04:26.179" v="5248"/>
        <pc:sldMkLst>
          <pc:docMk/>
          <pc:sldMk cId="1055754642" sldId="2262"/>
        </pc:sldMkLst>
        <pc:spChg chg="mod">
          <ac:chgData name="伊健 杜" userId="e69aded81da48593" providerId="LiveId" clId="{AF29B545-A78F-4B31-BA44-2FFE64763ADA}" dt="2023-02-21T13:04:26.179" v="5248"/>
          <ac:spMkLst>
            <pc:docMk/>
            <pc:sldMk cId="1055754642" sldId="2262"/>
            <ac:spMk id="2" creationId="{10304424-DB4A-36E7-9E0D-D32A5DD0F26C}"/>
          </ac:spMkLst>
        </pc:spChg>
        <pc:spChg chg="add mod">
          <ac:chgData name="伊健 杜" userId="e69aded81da48593" providerId="LiveId" clId="{AF29B545-A78F-4B31-BA44-2FFE64763ADA}" dt="2023-02-21T13:04:26.179" v="5248"/>
          <ac:spMkLst>
            <pc:docMk/>
            <pc:sldMk cId="1055754642" sldId="2262"/>
            <ac:spMk id="3" creationId="{15B20989-A8E3-E362-3E90-D4FEBEBF9C32}"/>
          </ac:spMkLst>
        </pc:spChg>
        <pc:spChg chg="add mod">
          <ac:chgData name="伊健 杜" userId="e69aded81da48593" providerId="LiveId" clId="{AF29B545-A78F-4B31-BA44-2FFE64763ADA}" dt="2023-02-21T06:03:28.597" v="4962" actId="1076"/>
          <ac:spMkLst>
            <pc:docMk/>
            <pc:sldMk cId="1055754642" sldId="2262"/>
            <ac:spMk id="4" creationId="{14A85DD4-BCFD-B029-4D47-AC851DC1DF14}"/>
          </ac:spMkLst>
        </pc:spChg>
        <pc:spChg chg="add mod">
          <ac:chgData name="伊健 杜" userId="e69aded81da48593" providerId="LiveId" clId="{AF29B545-A78F-4B31-BA44-2FFE64763ADA}" dt="2023-02-21T06:03:28.597" v="4962" actId="1076"/>
          <ac:spMkLst>
            <pc:docMk/>
            <pc:sldMk cId="1055754642" sldId="2262"/>
            <ac:spMk id="5" creationId="{33299C7B-9164-2124-3C0E-79D84037C788}"/>
          </ac:spMkLst>
        </pc:spChg>
        <pc:spChg chg="add mod">
          <ac:chgData name="伊健 杜" userId="e69aded81da48593" providerId="LiveId" clId="{AF29B545-A78F-4B31-BA44-2FFE64763ADA}" dt="2023-02-21T06:03:28.597" v="4962" actId="1076"/>
          <ac:spMkLst>
            <pc:docMk/>
            <pc:sldMk cId="1055754642" sldId="2262"/>
            <ac:spMk id="6" creationId="{CCCDA294-B2F8-7B6E-D3DF-0ABB62677B90}"/>
          </ac:spMkLst>
        </pc:spChg>
        <pc:spChg chg="add mod">
          <ac:chgData name="伊健 杜" userId="e69aded81da48593" providerId="LiveId" clId="{AF29B545-A78F-4B31-BA44-2FFE64763ADA}" dt="2023-02-21T06:03:28.597" v="4962" actId="1076"/>
          <ac:spMkLst>
            <pc:docMk/>
            <pc:sldMk cId="1055754642" sldId="2262"/>
            <ac:spMk id="7" creationId="{0E90F0DE-E2FA-C7D6-D884-443A06F6AB8B}"/>
          </ac:spMkLst>
        </pc:spChg>
      </pc:sldChg>
      <pc:sldChg chg="modSp add mod">
        <pc:chgData name="伊健 杜" userId="e69aded81da48593" providerId="LiveId" clId="{AF29B545-A78F-4B31-BA44-2FFE64763ADA}" dt="2023-02-21T13:04:26.179" v="5248"/>
        <pc:sldMkLst>
          <pc:docMk/>
          <pc:sldMk cId="770163816" sldId="2263"/>
        </pc:sldMkLst>
        <pc:spChg chg="mod">
          <ac:chgData name="伊健 杜" userId="e69aded81da48593" providerId="LiveId" clId="{AF29B545-A78F-4B31-BA44-2FFE64763ADA}" dt="2023-02-21T13:04:26.179" v="5248"/>
          <ac:spMkLst>
            <pc:docMk/>
            <pc:sldMk cId="770163816" sldId="2263"/>
            <ac:spMk id="2" creationId="{10304424-DB4A-36E7-9E0D-D32A5DD0F26C}"/>
          </ac:spMkLst>
        </pc:spChg>
        <pc:spChg chg="mod">
          <ac:chgData name="伊健 杜" userId="e69aded81da48593" providerId="LiveId" clId="{AF29B545-A78F-4B31-BA44-2FFE64763ADA}" dt="2023-02-21T13:04:26.179" v="5248"/>
          <ac:spMkLst>
            <pc:docMk/>
            <pc:sldMk cId="770163816" sldId="2263"/>
            <ac:spMk id="3" creationId="{15B20989-A8E3-E362-3E90-D4FEBEBF9C32}"/>
          </ac:spMkLst>
        </pc:spChg>
      </pc:sldChg>
      <pc:sldChg chg="modSp add mod">
        <pc:chgData name="伊健 杜" userId="e69aded81da48593" providerId="LiveId" clId="{AF29B545-A78F-4B31-BA44-2FFE64763ADA}" dt="2023-02-21T13:04:26.179" v="5248"/>
        <pc:sldMkLst>
          <pc:docMk/>
          <pc:sldMk cId="123197649" sldId="2264"/>
        </pc:sldMkLst>
        <pc:spChg chg="mod">
          <ac:chgData name="伊健 杜" userId="e69aded81da48593" providerId="LiveId" clId="{AF29B545-A78F-4B31-BA44-2FFE64763ADA}" dt="2023-02-21T13:04:26.179" v="5248"/>
          <ac:spMkLst>
            <pc:docMk/>
            <pc:sldMk cId="123197649" sldId="2264"/>
            <ac:spMk id="2" creationId="{10304424-DB4A-36E7-9E0D-D32A5DD0F26C}"/>
          </ac:spMkLst>
        </pc:spChg>
        <pc:spChg chg="mod">
          <ac:chgData name="伊健 杜" userId="e69aded81da48593" providerId="LiveId" clId="{AF29B545-A78F-4B31-BA44-2FFE64763ADA}" dt="2023-02-21T13:04:26.179" v="5248"/>
          <ac:spMkLst>
            <pc:docMk/>
            <pc:sldMk cId="123197649" sldId="2264"/>
            <ac:spMk id="3" creationId="{15B20989-A8E3-E362-3E90-D4FEBEBF9C32}"/>
          </ac:spMkLst>
        </pc:spChg>
      </pc:sldChg>
      <pc:sldChg chg="modSp add mod">
        <pc:chgData name="伊健 杜" userId="e69aded81da48593" providerId="LiveId" clId="{AF29B545-A78F-4B31-BA44-2FFE64763ADA}" dt="2023-02-21T13:04:26.179" v="5248"/>
        <pc:sldMkLst>
          <pc:docMk/>
          <pc:sldMk cId="1162300324" sldId="2265"/>
        </pc:sldMkLst>
        <pc:spChg chg="mod">
          <ac:chgData name="伊健 杜" userId="e69aded81da48593" providerId="LiveId" clId="{AF29B545-A78F-4B31-BA44-2FFE64763ADA}" dt="2023-02-21T13:04:26.179" v="5248"/>
          <ac:spMkLst>
            <pc:docMk/>
            <pc:sldMk cId="1162300324" sldId="2265"/>
            <ac:spMk id="3" creationId="{AFF80177-B508-486C-D283-AFDDC448C9C4}"/>
          </ac:spMkLst>
        </pc:spChg>
        <pc:spChg chg="mod">
          <ac:chgData name="伊健 杜" userId="e69aded81da48593" providerId="LiveId" clId="{AF29B545-A78F-4B31-BA44-2FFE64763ADA}" dt="2023-02-21T06:04:17.768" v="5037" actId="1076"/>
          <ac:spMkLst>
            <pc:docMk/>
            <pc:sldMk cId="1162300324" sldId="2265"/>
            <ac:spMk id="7" creationId="{9D09D09D-0010-77F7-9F97-22B099F990B8}"/>
          </ac:spMkLst>
        </pc:spChg>
        <pc:spChg chg="mod">
          <ac:chgData name="伊健 杜" userId="e69aded81da48593" providerId="LiveId" clId="{AF29B545-A78F-4B31-BA44-2FFE64763ADA}" dt="2023-02-21T13:04:26.179" v="5248"/>
          <ac:spMkLst>
            <pc:docMk/>
            <pc:sldMk cId="1162300324" sldId="2265"/>
            <ac:spMk id="12" creationId="{566E938F-8B7F-45C0-0B4C-43DED0666BD4}"/>
          </ac:spMkLst>
        </pc:spChg>
      </pc:sldChg>
      <pc:sldChg chg="modSp add mod">
        <pc:chgData name="伊健 杜" userId="e69aded81da48593" providerId="LiveId" clId="{AF29B545-A78F-4B31-BA44-2FFE64763ADA}" dt="2023-02-21T13:04:26.179" v="5248"/>
        <pc:sldMkLst>
          <pc:docMk/>
          <pc:sldMk cId="91397980" sldId="2266"/>
        </pc:sldMkLst>
        <pc:spChg chg="mod">
          <ac:chgData name="伊健 杜" userId="e69aded81da48593" providerId="LiveId" clId="{AF29B545-A78F-4B31-BA44-2FFE64763ADA}" dt="2023-02-21T13:04:26.179" v="5248"/>
          <ac:spMkLst>
            <pc:docMk/>
            <pc:sldMk cId="91397980" sldId="2266"/>
            <ac:spMk id="3" creationId="{AFF80177-B508-486C-D283-AFDDC448C9C4}"/>
          </ac:spMkLst>
        </pc:spChg>
        <pc:spChg chg="mod">
          <ac:chgData name="伊健 杜" userId="e69aded81da48593" providerId="LiveId" clId="{AF29B545-A78F-4B31-BA44-2FFE64763ADA}" dt="2023-02-21T13:04:26.179" v="5248"/>
          <ac:spMkLst>
            <pc:docMk/>
            <pc:sldMk cId="91397980" sldId="2266"/>
            <ac:spMk id="12" creationId="{566E938F-8B7F-45C0-0B4C-43DED0666BD4}"/>
          </ac:spMkLst>
        </pc:spChg>
      </pc:sldChg>
      <pc:sldChg chg="addSp delSp modSp add mod">
        <pc:chgData name="伊健 杜" userId="e69aded81da48593" providerId="LiveId" clId="{AF29B545-A78F-4B31-BA44-2FFE64763ADA}" dt="2023-02-21T13:04:26.179" v="5248"/>
        <pc:sldMkLst>
          <pc:docMk/>
          <pc:sldMk cId="362356432" sldId="2267"/>
        </pc:sldMkLst>
        <pc:spChg chg="mod">
          <ac:chgData name="伊健 杜" userId="e69aded81da48593" providerId="LiveId" clId="{AF29B545-A78F-4B31-BA44-2FFE64763ADA}" dt="2023-02-21T13:04:26.179" v="5248"/>
          <ac:spMkLst>
            <pc:docMk/>
            <pc:sldMk cId="362356432" sldId="2267"/>
            <ac:spMk id="2" creationId="{10304424-DB4A-36E7-9E0D-D32A5DD0F26C}"/>
          </ac:spMkLst>
        </pc:spChg>
        <pc:spChg chg="del">
          <ac:chgData name="伊健 杜" userId="e69aded81da48593" providerId="LiveId" clId="{AF29B545-A78F-4B31-BA44-2FFE64763ADA}" dt="2023-02-21T06:06:50.982" v="5184" actId="478"/>
          <ac:spMkLst>
            <pc:docMk/>
            <pc:sldMk cId="362356432" sldId="2267"/>
            <ac:spMk id="3" creationId="{15B20989-A8E3-E362-3E90-D4FEBEBF9C32}"/>
          </ac:spMkLst>
        </pc:spChg>
        <pc:spChg chg="del">
          <ac:chgData name="伊健 杜" userId="e69aded81da48593" providerId="LiveId" clId="{AF29B545-A78F-4B31-BA44-2FFE64763ADA}" dt="2023-02-21T06:06:50.982" v="5184" actId="478"/>
          <ac:spMkLst>
            <pc:docMk/>
            <pc:sldMk cId="362356432" sldId="2267"/>
            <ac:spMk id="5" creationId="{33299C7B-9164-2124-3C0E-79D84037C788}"/>
          </ac:spMkLst>
        </pc:spChg>
        <pc:spChg chg="del">
          <ac:chgData name="伊健 杜" userId="e69aded81da48593" providerId="LiveId" clId="{AF29B545-A78F-4B31-BA44-2FFE64763ADA}" dt="2023-02-21T06:06:50.982" v="5184" actId="478"/>
          <ac:spMkLst>
            <pc:docMk/>
            <pc:sldMk cId="362356432" sldId="2267"/>
            <ac:spMk id="6" creationId="{CCCDA294-B2F8-7B6E-D3DF-0ABB62677B90}"/>
          </ac:spMkLst>
        </pc:spChg>
        <pc:spChg chg="del">
          <ac:chgData name="伊健 杜" userId="e69aded81da48593" providerId="LiveId" clId="{AF29B545-A78F-4B31-BA44-2FFE64763ADA}" dt="2023-02-21T06:06:50.982" v="5184" actId="478"/>
          <ac:spMkLst>
            <pc:docMk/>
            <pc:sldMk cId="362356432" sldId="2267"/>
            <ac:spMk id="7" creationId="{0E90F0DE-E2FA-C7D6-D884-443A06F6AB8B}"/>
          </ac:spMkLst>
        </pc:spChg>
        <pc:spChg chg="add mod">
          <ac:chgData name="伊健 杜" userId="e69aded81da48593" providerId="LiveId" clId="{AF29B545-A78F-4B31-BA44-2FFE64763ADA}" dt="2023-02-21T13:04:26.179" v="5248"/>
          <ac:spMkLst>
            <pc:docMk/>
            <pc:sldMk cId="362356432" sldId="2267"/>
            <ac:spMk id="8" creationId="{39858070-5B84-5651-235C-DEBF559AD577}"/>
          </ac:spMkLst>
        </pc:spChg>
        <pc:spChg chg="add mod">
          <ac:chgData name="伊健 杜" userId="e69aded81da48593" providerId="LiveId" clId="{AF29B545-A78F-4B31-BA44-2FFE64763ADA}" dt="2023-02-21T06:07:13.403" v="5242" actId="1076"/>
          <ac:spMkLst>
            <pc:docMk/>
            <pc:sldMk cId="362356432" sldId="2267"/>
            <ac:spMk id="9" creationId="{318CE0BB-57BF-9DC7-4CBF-25B1C71BD914}"/>
          </ac:spMkLst>
        </pc:spChg>
        <pc:spChg chg="add mod">
          <ac:chgData name="伊健 杜" userId="e69aded81da48593" providerId="LiveId" clId="{AF29B545-A78F-4B31-BA44-2FFE64763ADA}" dt="2023-02-21T06:07:13.403" v="5242" actId="1076"/>
          <ac:spMkLst>
            <pc:docMk/>
            <pc:sldMk cId="362356432" sldId="2267"/>
            <ac:spMk id="10" creationId="{912A5A7D-A11F-6040-FA1F-94A976A94006}"/>
          </ac:spMkLst>
        </pc:spChg>
        <pc:spChg chg="add mod">
          <ac:chgData name="伊健 杜" userId="e69aded81da48593" providerId="LiveId" clId="{AF29B545-A78F-4B31-BA44-2FFE64763ADA}" dt="2023-02-21T06:07:13.403" v="5242" actId="1076"/>
          <ac:spMkLst>
            <pc:docMk/>
            <pc:sldMk cId="362356432" sldId="2267"/>
            <ac:spMk id="11" creationId="{0674253C-B632-0D3A-6538-9E966DD5BA87}"/>
          </ac:spMkLst>
        </pc:spChg>
      </pc:sldChg>
      <pc:sldChg chg="addSp delSp modSp new mod">
        <pc:chgData name="伊健 杜" userId="e69aded81da48593" providerId="LiveId" clId="{AF29B545-A78F-4B31-BA44-2FFE64763ADA}" dt="2023-02-21T06:07:39.913" v="5247" actId="1076"/>
        <pc:sldMkLst>
          <pc:docMk/>
          <pc:sldMk cId="917048311" sldId="2268"/>
        </pc:sldMkLst>
        <pc:spChg chg="del">
          <ac:chgData name="伊健 杜" userId="e69aded81da48593" providerId="LiveId" clId="{AF29B545-A78F-4B31-BA44-2FFE64763ADA}" dt="2023-02-21T06:07:32.435" v="5244" actId="478"/>
          <ac:spMkLst>
            <pc:docMk/>
            <pc:sldMk cId="917048311" sldId="2268"/>
            <ac:spMk id="2" creationId="{28DBC7C3-1A75-D5EF-8197-3562BF00964D}"/>
          </ac:spMkLst>
        </pc:spChg>
        <pc:spChg chg="del">
          <ac:chgData name="伊健 杜" userId="e69aded81da48593" providerId="LiveId" clId="{AF29B545-A78F-4B31-BA44-2FFE64763ADA}" dt="2023-02-21T06:07:32.435" v="5244" actId="478"/>
          <ac:spMkLst>
            <pc:docMk/>
            <pc:sldMk cId="917048311" sldId="2268"/>
            <ac:spMk id="3" creationId="{D89D5888-AB66-1660-5D9F-D234F79B1A65}"/>
          </ac:spMkLst>
        </pc:spChg>
        <pc:picChg chg="add mod">
          <ac:chgData name="伊健 杜" userId="e69aded81da48593" providerId="LiveId" clId="{AF29B545-A78F-4B31-BA44-2FFE64763ADA}" dt="2023-02-21T06:07:39.913" v="5247" actId="1076"/>
          <ac:picMkLst>
            <pc:docMk/>
            <pc:sldMk cId="917048311" sldId="2268"/>
            <ac:picMk id="5" creationId="{AD98577A-7568-45ED-C2F5-DA54B0A770E7}"/>
          </ac:picMkLst>
        </pc:picChg>
      </pc:sldChg>
    </pc:docChg>
  </pc:docChgLst>
  <pc:docChgLst>
    <pc:chgData name="伊健 杜" userId="e69aded81da48593" providerId="LiveId" clId="{80FB4641-9819-4931-9608-15BB77D0AB03}"/>
    <pc:docChg chg="undo custSel addSld delSld modSld sldOrd modSection">
      <pc:chgData name="伊健 杜" userId="e69aded81da48593" providerId="LiveId" clId="{80FB4641-9819-4931-9608-15BB77D0AB03}" dt="2022-09-26T17:34:41.528" v="6468"/>
      <pc:docMkLst>
        <pc:docMk/>
      </pc:docMkLst>
      <pc:sldChg chg="modSp mod">
        <pc:chgData name="伊健 杜" userId="e69aded81da48593" providerId="LiveId" clId="{80FB4641-9819-4931-9608-15BB77D0AB03}" dt="2022-09-26T11:33:39.681" v="4705"/>
        <pc:sldMkLst>
          <pc:docMk/>
          <pc:sldMk cId="3180688205" sldId="256"/>
        </pc:sldMkLst>
        <pc:spChg chg="mod">
          <ac:chgData name="伊健 杜" userId="e69aded81da48593" providerId="LiveId" clId="{80FB4641-9819-4931-9608-15BB77D0AB03}" dt="2022-09-26T11:33:39.681" v="4705"/>
          <ac:spMkLst>
            <pc:docMk/>
            <pc:sldMk cId="3180688205" sldId="256"/>
            <ac:spMk id="2" creationId="{1F01E9DD-2818-4BD0-9996-984FE0985E67}"/>
          </ac:spMkLst>
        </pc:spChg>
      </pc:sldChg>
      <pc:sldChg chg="addSp delSp modSp mod">
        <pc:chgData name="伊健 杜" userId="e69aded81da48593" providerId="LiveId" clId="{80FB4641-9819-4931-9608-15BB77D0AB03}" dt="2022-09-26T10:27:46.648" v="2550"/>
        <pc:sldMkLst>
          <pc:docMk/>
          <pc:sldMk cId="3517469593" sldId="772"/>
        </pc:sldMkLst>
        <pc:spChg chg="mod">
          <ac:chgData name="伊健 杜" userId="e69aded81da48593" providerId="LiveId" clId="{80FB4641-9819-4931-9608-15BB77D0AB03}" dt="2022-09-26T10:27:46.648" v="2550"/>
          <ac:spMkLst>
            <pc:docMk/>
            <pc:sldMk cId="3517469593" sldId="772"/>
            <ac:spMk id="2" creationId="{81F4B079-5182-7332-4978-966F1AEEF4D2}"/>
          </ac:spMkLst>
        </pc:spChg>
        <pc:spChg chg="mod">
          <ac:chgData name="伊健 杜" userId="e69aded81da48593" providerId="LiveId" clId="{80FB4641-9819-4931-9608-15BB77D0AB03}" dt="2022-09-26T10:27:46.648" v="2550"/>
          <ac:spMkLst>
            <pc:docMk/>
            <pc:sldMk cId="3517469593" sldId="772"/>
            <ac:spMk id="4" creationId="{CFC1CF28-580E-2280-640A-ADB8853307E7}"/>
          </ac:spMkLst>
        </pc:spChg>
        <pc:picChg chg="add mod">
          <ac:chgData name="伊健 杜" userId="e69aded81da48593" providerId="LiveId" clId="{80FB4641-9819-4931-9608-15BB77D0AB03}" dt="2022-09-26T04:50:14.342" v="139" actId="1076"/>
          <ac:picMkLst>
            <pc:docMk/>
            <pc:sldMk cId="3517469593" sldId="772"/>
            <ac:picMk id="1026" creationId="{A9AB5EB3-A1E4-D1A3-2C29-C7D4C26A3042}"/>
          </ac:picMkLst>
        </pc:picChg>
        <pc:picChg chg="del">
          <ac:chgData name="伊健 杜" userId="e69aded81da48593" providerId="LiveId" clId="{80FB4641-9819-4931-9608-15BB77D0AB03}" dt="2022-09-26T04:49:13.315" v="18" actId="478"/>
          <ac:picMkLst>
            <pc:docMk/>
            <pc:sldMk cId="3517469593" sldId="772"/>
            <ac:picMk id="2052" creationId="{461DA24C-A30A-93FC-A3AE-4F86BA1EAB3B}"/>
          </ac:picMkLst>
        </pc:picChg>
        <pc:picChg chg="del">
          <ac:chgData name="伊健 杜" userId="e69aded81da48593" providerId="LiveId" clId="{80FB4641-9819-4931-9608-15BB77D0AB03}" dt="2022-09-26T04:49:13.315" v="18" actId="478"/>
          <ac:picMkLst>
            <pc:docMk/>
            <pc:sldMk cId="3517469593" sldId="772"/>
            <ac:picMk id="2054" creationId="{40AFEB91-2127-B2A7-447B-BCC35A031393}"/>
          </ac:picMkLst>
        </pc:picChg>
        <pc:picChg chg="del mod">
          <ac:chgData name="伊健 杜" userId="e69aded81da48593" providerId="LiveId" clId="{80FB4641-9819-4931-9608-15BB77D0AB03}" dt="2022-09-26T04:49:13.315" v="18" actId="478"/>
          <ac:picMkLst>
            <pc:docMk/>
            <pc:sldMk cId="3517469593" sldId="772"/>
            <ac:picMk id="2056" creationId="{9EA8CA38-F2FF-6BAC-A8CF-AF1B1E291FCD}"/>
          </ac:picMkLst>
        </pc:picChg>
      </pc:sldChg>
      <pc:sldChg chg="del">
        <pc:chgData name="伊健 杜" userId="e69aded81da48593" providerId="LiveId" clId="{80FB4641-9819-4931-9608-15BB77D0AB03}" dt="2022-09-26T04:48:42.581" v="0" actId="47"/>
        <pc:sldMkLst>
          <pc:docMk/>
          <pc:sldMk cId="779196328" sldId="775"/>
        </pc:sldMkLst>
      </pc:sldChg>
      <pc:sldChg chg="del">
        <pc:chgData name="伊健 杜" userId="e69aded81da48593" providerId="LiveId" clId="{80FB4641-9819-4931-9608-15BB77D0AB03}" dt="2022-09-26T04:48:42.581" v="0" actId="47"/>
        <pc:sldMkLst>
          <pc:docMk/>
          <pc:sldMk cId="2067420389" sldId="776"/>
        </pc:sldMkLst>
      </pc:sldChg>
      <pc:sldChg chg="del">
        <pc:chgData name="伊健 杜" userId="e69aded81da48593" providerId="LiveId" clId="{80FB4641-9819-4931-9608-15BB77D0AB03}" dt="2022-09-26T04:48:42.581" v="0" actId="47"/>
        <pc:sldMkLst>
          <pc:docMk/>
          <pc:sldMk cId="1810192253" sldId="801"/>
        </pc:sldMkLst>
      </pc:sldChg>
      <pc:sldChg chg="addSp delSp modSp mod">
        <pc:chgData name="伊健 杜" userId="e69aded81da48593" providerId="LiveId" clId="{80FB4641-9819-4931-9608-15BB77D0AB03}" dt="2022-09-26T17:34:41.528" v="6468"/>
        <pc:sldMkLst>
          <pc:docMk/>
          <pc:sldMk cId="2805022146" sldId="802"/>
        </pc:sldMkLst>
        <pc:spChg chg="mod">
          <ac:chgData name="伊健 杜" userId="e69aded81da48593" providerId="LiveId" clId="{80FB4641-9819-4931-9608-15BB77D0AB03}" dt="2022-09-26T10:27:46.648" v="2550"/>
          <ac:spMkLst>
            <pc:docMk/>
            <pc:sldMk cId="2805022146" sldId="802"/>
            <ac:spMk id="2" creationId="{81F4B079-5182-7332-4978-966F1AEEF4D2}"/>
          </ac:spMkLst>
        </pc:spChg>
        <pc:spChg chg="mod">
          <ac:chgData name="伊健 杜" userId="e69aded81da48593" providerId="LiveId" clId="{80FB4641-9819-4931-9608-15BB77D0AB03}" dt="2022-09-26T10:27:46.648" v="2550"/>
          <ac:spMkLst>
            <pc:docMk/>
            <pc:sldMk cId="2805022146" sldId="802"/>
            <ac:spMk id="4" creationId="{CFC1CF28-580E-2280-640A-ADB8853307E7}"/>
          </ac:spMkLst>
        </pc:spChg>
        <pc:picChg chg="del">
          <ac:chgData name="伊健 杜" userId="e69aded81da48593" providerId="LiveId" clId="{80FB4641-9819-4931-9608-15BB77D0AB03}" dt="2022-09-26T04:50:52.888" v="247" actId="478"/>
          <ac:picMkLst>
            <pc:docMk/>
            <pc:sldMk cId="2805022146" sldId="802"/>
            <ac:picMk id="1026" creationId="{D60AF4E7-3815-AC75-B34A-E95F6773A666}"/>
          </ac:picMkLst>
        </pc:picChg>
        <pc:picChg chg="add mod">
          <ac:chgData name="伊健 杜" userId="e69aded81da48593" providerId="LiveId" clId="{80FB4641-9819-4931-9608-15BB77D0AB03}" dt="2022-09-26T04:51:34.580" v="254" actId="1076"/>
          <ac:picMkLst>
            <pc:docMk/>
            <pc:sldMk cId="2805022146" sldId="802"/>
            <ac:picMk id="2050" creationId="{99C6068E-B0B6-FE0B-0D46-0D3210299753}"/>
          </ac:picMkLst>
        </pc:picChg>
        <pc:inkChg chg="add">
          <ac:chgData name="伊健 杜" userId="e69aded81da48593" providerId="LiveId" clId="{80FB4641-9819-4931-9608-15BB77D0AB03}" dt="2022-09-26T17:34:41.528" v="6468"/>
          <ac:inkMkLst>
            <pc:docMk/>
            <pc:sldMk cId="2805022146" sldId="802"/>
            <ac:inkMk id="3" creationId="{5A491DC2-1F36-7DCE-71F3-FB37427AD12A}"/>
          </ac:inkMkLst>
        </pc:inkChg>
      </pc:sldChg>
      <pc:sldChg chg="addSp delSp modSp mod">
        <pc:chgData name="伊健 杜" userId="e69aded81da48593" providerId="LiveId" clId="{80FB4641-9819-4931-9608-15BB77D0AB03}" dt="2022-09-26T10:27:46.648" v="2550"/>
        <pc:sldMkLst>
          <pc:docMk/>
          <pc:sldMk cId="2721925750" sldId="803"/>
        </pc:sldMkLst>
        <pc:spChg chg="mod">
          <ac:chgData name="伊健 杜" userId="e69aded81da48593" providerId="LiveId" clId="{80FB4641-9819-4931-9608-15BB77D0AB03}" dt="2022-09-26T10:27:46.648" v="2550"/>
          <ac:spMkLst>
            <pc:docMk/>
            <pc:sldMk cId="2721925750" sldId="803"/>
            <ac:spMk id="2" creationId="{81F4B079-5182-7332-4978-966F1AEEF4D2}"/>
          </ac:spMkLst>
        </pc:spChg>
        <pc:spChg chg="mod">
          <ac:chgData name="伊健 杜" userId="e69aded81da48593" providerId="LiveId" clId="{80FB4641-9819-4931-9608-15BB77D0AB03}" dt="2022-09-26T10:27:46.648" v="2550"/>
          <ac:spMkLst>
            <pc:docMk/>
            <pc:sldMk cId="2721925750" sldId="803"/>
            <ac:spMk id="4" creationId="{CFC1CF28-580E-2280-640A-ADB8853307E7}"/>
          </ac:spMkLst>
        </pc:spChg>
        <pc:grpChg chg="add mod">
          <ac:chgData name="伊健 杜" userId="e69aded81da48593" providerId="LiveId" clId="{80FB4641-9819-4931-9608-15BB77D0AB03}" dt="2022-09-26T04:53:44.554" v="433" actId="1076"/>
          <ac:grpSpMkLst>
            <pc:docMk/>
            <pc:sldMk cId="2721925750" sldId="803"/>
            <ac:grpSpMk id="8" creationId="{C84A86FF-4B32-5163-D309-E978F8A25E5B}"/>
          </ac:grpSpMkLst>
        </pc:grpChg>
        <pc:picChg chg="del">
          <ac:chgData name="伊健 杜" userId="e69aded81da48593" providerId="LiveId" clId="{80FB4641-9819-4931-9608-15BB77D0AB03}" dt="2022-09-26T04:52:38.769" v="429" actId="478"/>
          <ac:picMkLst>
            <pc:docMk/>
            <pc:sldMk cId="2721925750" sldId="803"/>
            <ac:picMk id="3" creationId="{B10C6EAD-FB24-D782-A72E-64A2AE45BC32}"/>
          </ac:picMkLst>
        </pc:picChg>
        <pc:picChg chg="del">
          <ac:chgData name="伊健 杜" userId="e69aded81da48593" providerId="LiveId" clId="{80FB4641-9819-4931-9608-15BB77D0AB03}" dt="2022-09-26T04:52:38.280" v="428" actId="478"/>
          <ac:picMkLst>
            <pc:docMk/>
            <pc:sldMk cId="2721925750" sldId="803"/>
            <ac:picMk id="5" creationId="{D2F0ADEE-4DCC-FAD2-4120-5AA4BE23ED0B}"/>
          </ac:picMkLst>
        </pc:picChg>
        <pc:picChg chg="add mod">
          <ac:chgData name="伊健 杜" userId="e69aded81da48593" providerId="LiveId" clId="{80FB4641-9819-4931-9608-15BB77D0AB03}" dt="2022-09-26T04:53:44.554" v="433" actId="1076"/>
          <ac:picMkLst>
            <pc:docMk/>
            <pc:sldMk cId="2721925750" sldId="803"/>
            <ac:picMk id="6" creationId="{CE4913F6-4D08-3B6A-42D4-6B2EB03540F2}"/>
          </ac:picMkLst>
        </pc:picChg>
        <pc:picChg chg="add mod">
          <ac:chgData name="伊健 杜" userId="e69aded81da48593" providerId="LiveId" clId="{80FB4641-9819-4931-9608-15BB77D0AB03}" dt="2022-09-26T04:53:44.554" v="433" actId="1076"/>
          <ac:picMkLst>
            <pc:docMk/>
            <pc:sldMk cId="2721925750" sldId="803"/>
            <ac:picMk id="7" creationId="{2AC53229-0F49-AE57-12F2-845AE8695079}"/>
          </ac:picMkLst>
        </pc:picChg>
        <pc:picChg chg="add mod">
          <ac:chgData name="伊健 杜" userId="e69aded81da48593" providerId="LiveId" clId="{80FB4641-9819-4931-9608-15BB77D0AB03}" dt="2022-09-26T04:54:31.468" v="435" actId="1076"/>
          <ac:picMkLst>
            <pc:docMk/>
            <pc:sldMk cId="2721925750" sldId="803"/>
            <ac:picMk id="9" creationId="{AE9339B9-867A-D67F-BF4A-841ABF06DCD9}"/>
          </ac:picMkLst>
        </pc:picChg>
      </pc:sldChg>
      <pc:sldChg chg="modSp mod">
        <pc:chgData name="伊健 杜" userId="e69aded81da48593" providerId="LiveId" clId="{80FB4641-9819-4931-9608-15BB77D0AB03}" dt="2022-09-26T10:27:46.648" v="2550"/>
        <pc:sldMkLst>
          <pc:docMk/>
          <pc:sldMk cId="3124511879" sldId="804"/>
        </pc:sldMkLst>
        <pc:spChg chg="mod">
          <ac:chgData name="伊健 杜" userId="e69aded81da48593" providerId="LiveId" clId="{80FB4641-9819-4931-9608-15BB77D0AB03}" dt="2022-09-26T10:27:46.648" v="2550"/>
          <ac:spMkLst>
            <pc:docMk/>
            <pc:sldMk cId="3124511879" sldId="804"/>
            <ac:spMk id="2" creationId="{81F4B079-5182-7332-4978-966F1AEEF4D2}"/>
          </ac:spMkLst>
        </pc:spChg>
        <pc:spChg chg="mod">
          <ac:chgData name="伊健 杜" userId="e69aded81da48593" providerId="LiveId" clId="{80FB4641-9819-4931-9608-15BB77D0AB03}" dt="2022-09-26T10:27:46.648" v="2550"/>
          <ac:spMkLst>
            <pc:docMk/>
            <pc:sldMk cId="3124511879" sldId="804"/>
            <ac:spMk id="4" creationId="{CFC1CF28-580E-2280-640A-ADB8853307E7}"/>
          </ac:spMkLst>
        </pc:spChg>
      </pc:sldChg>
      <pc:sldChg chg="delSp modSp new mod">
        <pc:chgData name="伊健 杜" userId="e69aded81da48593" providerId="LiveId" clId="{80FB4641-9819-4931-9608-15BB77D0AB03}" dt="2022-09-26T10:27:46.648" v="2550"/>
        <pc:sldMkLst>
          <pc:docMk/>
          <pc:sldMk cId="180003114" sldId="805"/>
        </pc:sldMkLst>
        <pc:spChg chg="mod">
          <ac:chgData name="伊健 杜" userId="e69aded81da48593" providerId="LiveId" clId="{80FB4641-9819-4931-9608-15BB77D0AB03}" dt="2022-09-26T10:27:46.648" v="2550"/>
          <ac:spMkLst>
            <pc:docMk/>
            <pc:sldMk cId="180003114" sldId="805"/>
            <ac:spMk id="2" creationId="{BB9BD929-CEB5-DA1A-2BF6-1D16EE16CB62}"/>
          </ac:spMkLst>
        </pc:spChg>
        <pc:spChg chg="del">
          <ac:chgData name="伊健 杜" userId="e69aded81da48593" providerId="LiveId" clId="{80FB4641-9819-4931-9608-15BB77D0AB03}" dt="2022-09-26T05:10:21.107" v="1064" actId="478"/>
          <ac:spMkLst>
            <pc:docMk/>
            <pc:sldMk cId="180003114" sldId="805"/>
            <ac:spMk id="3" creationId="{4A28B330-BDDC-AF71-441C-C39E66AD256C}"/>
          </ac:spMkLst>
        </pc:spChg>
      </pc:sldChg>
      <pc:sldChg chg="del">
        <pc:chgData name="伊健 杜" userId="e69aded81da48593" providerId="LiveId" clId="{80FB4641-9819-4931-9608-15BB77D0AB03}" dt="2022-09-26T04:48:42.581" v="0" actId="47"/>
        <pc:sldMkLst>
          <pc:docMk/>
          <pc:sldMk cId="2037386635" sldId="805"/>
        </pc:sldMkLst>
      </pc:sldChg>
      <pc:sldChg chg="modSp add mod">
        <pc:chgData name="伊健 杜" userId="e69aded81da48593" providerId="LiveId" clId="{80FB4641-9819-4931-9608-15BB77D0AB03}" dt="2022-09-26T10:27:46.648" v="2550"/>
        <pc:sldMkLst>
          <pc:docMk/>
          <pc:sldMk cId="377093153" sldId="806"/>
        </pc:sldMkLst>
        <pc:spChg chg="mod">
          <ac:chgData name="伊健 杜" userId="e69aded81da48593" providerId="LiveId" clId="{80FB4641-9819-4931-9608-15BB77D0AB03}" dt="2022-09-26T10:27:46.648" v="2550"/>
          <ac:spMkLst>
            <pc:docMk/>
            <pc:sldMk cId="377093153" sldId="806"/>
            <ac:spMk id="2" creationId="{81F4B079-5182-7332-4978-966F1AEEF4D2}"/>
          </ac:spMkLst>
        </pc:spChg>
        <pc:spChg chg="mod">
          <ac:chgData name="伊健 杜" userId="e69aded81da48593" providerId="LiveId" clId="{80FB4641-9819-4931-9608-15BB77D0AB03}" dt="2022-09-26T10:27:46.648" v="2550"/>
          <ac:spMkLst>
            <pc:docMk/>
            <pc:sldMk cId="377093153" sldId="806"/>
            <ac:spMk id="4" creationId="{CFC1CF28-580E-2280-640A-ADB8853307E7}"/>
          </ac:spMkLst>
        </pc:spChg>
      </pc:sldChg>
      <pc:sldChg chg="del">
        <pc:chgData name="伊健 杜" userId="e69aded81da48593" providerId="LiveId" clId="{80FB4641-9819-4931-9608-15BB77D0AB03}" dt="2022-09-26T04:48:42.581" v="0" actId="47"/>
        <pc:sldMkLst>
          <pc:docMk/>
          <pc:sldMk cId="3181458092" sldId="806"/>
        </pc:sldMkLst>
      </pc:sldChg>
      <pc:sldChg chg="addSp delSp modSp add mod">
        <pc:chgData name="伊健 杜" userId="e69aded81da48593" providerId="LiveId" clId="{80FB4641-9819-4931-9608-15BB77D0AB03}" dt="2022-09-26T10:27:46.648" v="2550"/>
        <pc:sldMkLst>
          <pc:docMk/>
          <pc:sldMk cId="970001701" sldId="807"/>
        </pc:sldMkLst>
        <pc:spChg chg="mod">
          <ac:chgData name="伊健 杜" userId="e69aded81da48593" providerId="LiveId" clId="{80FB4641-9819-4931-9608-15BB77D0AB03}" dt="2022-09-26T10:27:46.648" v="2550"/>
          <ac:spMkLst>
            <pc:docMk/>
            <pc:sldMk cId="970001701" sldId="807"/>
            <ac:spMk id="2" creationId="{81F4B079-5182-7332-4978-966F1AEEF4D2}"/>
          </ac:spMkLst>
        </pc:spChg>
        <pc:spChg chg="mod">
          <ac:chgData name="伊健 杜" userId="e69aded81da48593" providerId="LiveId" clId="{80FB4641-9819-4931-9608-15BB77D0AB03}" dt="2022-09-26T10:27:46.648" v="2550"/>
          <ac:spMkLst>
            <pc:docMk/>
            <pc:sldMk cId="970001701" sldId="807"/>
            <ac:spMk id="4" creationId="{CFC1CF28-580E-2280-640A-ADB8853307E7}"/>
          </ac:spMkLst>
        </pc:spChg>
        <pc:spChg chg="add mod">
          <ac:chgData name="伊健 杜" userId="e69aded81da48593" providerId="LiveId" clId="{80FB4641-9819-4931-9608-15BB77D0AB03}" dt="2022-09-26T05:05:59.849" v="774" actId="1076"/>
          <ac:spMkLst>
            <pc:docMk/>
            <pc:sldMk cId="970001701" sldId="807"/>
            <ac:spMk id="5" creationId="{AA57B10D-D515-4DDE-373D-FAC302F57EBD}"/>
          </ac:spMkLst>
        </pc:spChg>
        <pc:picChg chg="add mod">
          <ac:chgData name="伊健 杜" userId="e69aded81da48593" providerId="LiveId" clId="{80FB4641-9819-4931-9608-15BB77D0AB03}" dt="2022-09-26T05:05:59.849" v="774" actId="1076"/>
          <ac:picMkLst>
            <pc:docMk/>
            <pc:sldMk cId="970001701" sldId="807"/>
            <ac:picMk id="3" creationId="{204CF076-C400-224D-8AC2-7C90017A5720}"/>
          </ac:picMkLst>
        </pc:picChg>
        <pc:picChg chg="del">
          <ac:chgData name="伊健 杜" userId="e69aded81da48593" providerId="LiveId" clId="{80FB4641-9819-4931-9608-15BB77D0AB03}" dt="2022-09-26T05:05:26.407" v="772" actId="478"/>
          <ac:picMkLst>
            <pc:docMk/>
            <pc:sldMk cId="970001701" sldId="807"/>
            <ac:picMk id="1026" creationId="{A9AB5EB3-A1E4-D1A3-2C29-C7D4C26A3042}"/>
          </ac:picMkLst>
        </pc:picChg>
      </pc:sldChg>
      <pc:sldChg chg="del">
        <pc:chgData name="伊健 杜" userId="e69aded81da48593" providerId="LiveId" clId="{80FB4641-9819-4931-9608-15BB77D0AB03}" dt="2022-09-26T04:48:42.581" v="0" actId="47"/>
        <pc:sldMkLst>
          <pc:docMk/>
          <pc:sldMk cId="1585694845" sldId="807"/>
        </pc:sldMkLst>
      </pc:sldChg>
      <pc:sldChg chg="addSp delSp modSp add mod">
        <pc:chgData name="伊健 杜" userId="e69aded81da48593" providerId="LiveId" clId="{80FB4641-9819-4931-9608-15BB77D0AB03}" dt="2022-09-26T10:27:46.648" v="2550"/>
        <pc:sldMkLst>
          <pc:docMk/>
          <pc:sldMk cId="365054757" sldId="808"/>
        </pc:sldMkLst>
        <pc:spChg chg="mod">
          <ac:chgData name="伊健 杜" userId="e69aded81da48593" providerId="LiveId" clId="{80FB4641-9819-4931-9608-15BB77D0AB03}" dt="2022-09-26T10:27:46.648" v="2550"/>
          <ac:spMkLst>
            <pc:docMk/>
            <pc:sldMk cId="365054757" sldId="808"/>
            <ac:spMk id="2" creationId="{81F4B079-5182-7332-4978-966F1AEEF4D2}"/>
          </ac:spMkLst>
        </pc:spChg>
        <pc:spChg chg="mod">
          <ac:chgData name="伊健 杜" userId="e69aded81da48593" providerId="LiveId" clId="{80FB4641-9819-4931-9608-15BB77D0AB03}" dt="2022-09-26T10:27:46.648" v="2550"/>
          <ac:spMkLst>
            <pc:docMk/>
            <pc:sldMk cId="365054757" sldId="808"/>
            <ac:spMk id="4" creationId="{CFC1CF28-580E-2280-640A-ADB8853307E7}"/>
          </ac:spMkLst>
        </pc:spChg>
        <pc:spChg chg="del">
          <ac:chgData name="伊健 杜" userId="e69aded81da48593" providerId="LiveId" clId="{80FB4641-9819-4931-9608-15BB77D0AB03}" dt="2022-09-26T05:06:34.368" v="873" actId="478"/>
          <ac:spMkLst>
            <pc:docMk/>
            <pc:sldMk cId="365054757" sldId="808"/>
            <ac:spMk id="5" creationId="{AA57B10D-D515-4DDE-373D-FAC302F57EBD}"/>
          </ac:spMkLst>
        </pc:spChg>
        <pc:picChg chg="del">
          <ac:chgData name="伊健 杜" userId="e69aded81da48593" providerId="LiveId" clId="{80FB4641-9819-4931-9608-15BB77D0AB03}" dt="2022-09-26T05:06:34.368" v="873" actId="478"/>
          <ac:picMkLst>
            <pc:docMk/>
            <pc:sldMk cId="365054757" sldId="808"/>
            <ac:picMk id="3" creationId="{204CF076-C400-224D-8AC2-7C90017A5720}"/>
          </ac:picMkLst>
        </pc:picChg>
        <pc:picChg chg="add mod">
          <ac:chgData name="伊健 杜" userId="e69aded81da48593" providerId="LiveId" clId="{80FB4641-9819-4931-9608-15BB77D0AB03}" dt="2022-09-26T05:06:59.462" v="876" actId="1076"/>
          <ac:picMkLst>
            <pc:docMk/>
            <pc:sldMk cId="365054757" sldId="808"/>
            <ac:picMk id="1026" creationId="{B4541B31-D1D2-F34E-BA34-4D87144D9942}"/>
          </ac:picMkLst>
        </pc:picChg>
        <pc:picChg chg="add del mod">
          <ac:chgData name="伊健 杜" userId="e69aded81da48593" providerId="LiveId" clId="{80FB4641-9819-4931-9608-15BB77D0AB03}" dt="2022-09-26T05:07:04.101" v="879" actId="478"/>
          <ac:picMkLst>
            <pc:docMk/>
            <pc:sldMk cId="365054757" sldId="808"/>
            <ac:picMk id="1028" creationId="{9CAE0FF9-6065-5848-233D-F16D0D1BF273}"/>
          </ac:picMkLst>
        </pc:picChg>
      </pc:sldChg>
      <pc:sldChg chg="del">
        <pc:chgData name="伊健 杜" userId="e69aded81da48593" providerId="LiveId" clId="{80FB4641-9819-4931-9608-15BB77D0AB03}" dt="2022-09-26T04:48:42.581" v="0" actId="47"/>
        <pc:sldMkLst>
          <pc:docMk/>
          <pc:sldMk cId="1627291954" sldId="808"/>
        </pc:sldMkLst>
      </pc:sldChg>
      <pc:sldChg chg="addSp delSp modSp add mod">
        <pc:chgData name="伊健 杜" userId="e69aded81da48593" providerId="LiveId" clId="{80FB4641-9819-4931-9608-15BB77D0AB03}" dt="2022-09-26T10:27:46.648" v="2550"/>
        <pc:sldMkLst>
          <pc:docMk/>
          <pc:sldMk cId="605152000" sldId="809"/>
        </pc:sldMkLst>
        <pc:spChg chg="del">
          <ac:chgData name="伊健 杜" userId="e69aded81da48593" providerId="LiveId" clId="{80FB4641-9819-4931-9608-15BB77D0AB03}" dt="2022-09-26T05:07:19.262" v="882" actId="21"/>
          <ac:spMkLst>
            <pc:docMk/>
            <pc:sldMk cId="605152000" sldId="809"/>
            <ac:spMk id="2" creationId="{81F4B079-5182-7332-4978-966F1AEEF4D2}"/>
          </ac:spMkLst>
        </pc:spChg>
        <pc:spChg chg="del">
          <ac:chgData name="伊健 杜" userId="e69aded81da48593" providerId="LiveId" clId="{80FB4641-9819-4931-9608-15BB77D0AB03}" dt="2022-09-26T05:08:29.658" v="930" actId="478"/>
          <ac:spMkLst>
            <pc:docMk/>
            <pc:sldMk cId="605152000" sldId="809"/>
            <ac:spMk id="4" creationId="{CFC1CF28-580E-2280-640A-ADB8853307E7}"/>
          </ac:spMkLst>
        </pc:spChg>
        <pc:spChg chg="add del mod">
          <ac:chgData name="伊健 杜" userId="e69aded81da48593" providerId="LiveId" clId="{80FB4641-9819-4931-9608-15BB77D0AB03}" dt="2022-09-26T05:09:50.079" v="1061" actId="478"/>
          <ac:spMkLst>
            <pc:docMk/>
            <pc:sldMk cId="605152000" sldId="809"/>
            <ac:spMk id="5" creationId="{89A782C8-A016-1F44-4405-CFC5182C72F9}"/>
          </ac:spMkLst>
        </pc:spChg>
        <pc:spChg chg="add mod">
          <ac:chgData name="伊健 杜" userId="e69aded81da48593" providerId="LiveId" clId="{80FB4641-9819-4931-9608-15BB77D0AB03}" dt="2022-09-26T10:27:46.648" v="2550"/>
          <ac:spMkLst>
            <pc:docMk/>
            <pc:sldMk cId="605152000" sldId="809"/>
            <ac:spMk id="6" creationId="{BC5AE3CA-5822-A6F5-762A-B4F8A3154A96}"/>
          </ac:spMkLst>
        </pc:spChg>
        <pc:spChg chg="add del mod">
          <ac:chgData name="伊健 杜" userId="e69aded81da48593" providerId="LiveId" clId="{80FB4641-9819-4931-9608-15BB77D0AB03}" dt="2022-09-26T05:10:16.136" v="1063" actId="478"/>
          <ac:spMkLst>
            <pc:docMk/>
            <pc:sldMk cId="605152000" sldId="809"/>
            <ac:spMk id="8" creationId="{6E09B874-58BB-B6A1-C3FE-FEF3DB131C0D}"/>
          </ac:spMkLst>
        </pc:spChg>
        <pc:spChg chg="add mod">
          <ac:chgData name="伊健 杜" userId="e69aded81da48593" providerId="LiveId" clId="{80FB4641-9819-4931-9608-15BB77D0AB03}" dt="2022-09-26T10:27:46.648" v="2550"/>
          <ac:spMkLst>
            <pc:docMk/>
            <pc:sldMk cId="605152000" sldId="809"/>
            <ac:spMk id="9" creationId="{6AED298B-ECD3-BB23-9889-50D4FA50D374}"/>
          </ac:spMkLst>
        </pc:spChg>
        <pc:picChg chg="del">
          <ac:chgData name="伊健 杜" userId="e69aded81da48593" providerId="LiveId" clId="{80FB4641-9819-4931-9608-15BB77D0AB03}" dt="2022-09-26T05:08:24.937" v="927" actId="478"/>
          <ac:picMkLst>
            <pc:docMk/>
            <pc:sldMk cId="605152000" sldId="809"/>
            <ac:picMk id="1026" creationId="{B4541B31-D1D2-F34E-BA34-4D87144D9942}"/>
          </ac:picMkLst>
        </pc:picChg>
        <pc:picChg chg="add mod">
          <ac:chgData name="伊健 杜" userId="e69aded81da48593" providerId="LiveId" clId="{80FB4641-9819-4931-9608-15BB77D0AB03}" dt="2022-09-26T05:08:27.510" v="929" actId="1076"/>
          <ac:picMkLst>
            <pc:docMk/>
            <pc:sldMk cId="605152000" sldId="809"/>
            <ac:picMk id="3074" creationId="{6968C2EC-F8E4-21D7-B2E1-D620534D9DFA}"/>
          </ac:picMkLst>
        </pc:picChg>
      </pc:sldChg>
      <pc:sldChg chg="del">
        <pc:chgData name="伊健 杜" userId="e69aded81da48593" providerId="LiveId" clId="{80FB4641-9819-4931-9608-15BB77D0AB03}" dt="2022-09-26T04:48:42.581" v="0" actId="47"/>
        <pc:sldMkLst>
          <pc:docMk/>
          <pc:sldMk cId="1244882522" sldId="809"/>
        </pc:sldMkLst>
      </pc:sldChg>
      <pc:sldChg chg="del">
        <pc:chgData name="伊健 杜" userId="e69aded81da48593" providerId="LiveId" clId="{80FB4641-9819-4931-9608-15BB77D0AB03}" dt="2022-09-26T04:48:42.581" v="0" actId="47"/>
        <pc:sldMkLst>
          <pc:docMk/>
          <pc:sldMk cId="1395447964" sldId="810"/>
        </pc:sldMkLst>
      </pc:sldChg>
      <pc:sldChg chg="addSp delSp modSp add mod">
        <pc:chgData name="伊健 杜" userId="e69aded81da48593" providerId="LiveId" clId="{80FB4641-9819-4931-9608-15BB77D0AB03}" dt="2022-09-26T10:27:46.648" v="2550"/>
        <pc:sldMkLst>
          <pc:docMk/>
          <pc:sldMk cId="2190613205" sldId="810"/>
        </pc:sldMkLst>
        <pc:spChg chg="del">
          <ac:chgData name="伊健 杜" userId="e69aded81da48593" providerId="LiveId" clId="{80FB4641-9819-4931-9608-15BB77D0AB03}" dt="2022-09-26T05:07:21.891" v="883" actId="478"/>
          <ac:spMkLst>
            <pc:docMk/>
            <pc:sldMk cId="2190613205" sldId="810"/>
            <ac:spMk id="2" creationId="{81F4B079-5182-7332-4978-966F1AEEF4D2}"/>
          </ac:spMkLst>
        </pc:spChg>
        <pc:spChg chg="mod">
          <ac:chgData name="伊健 杜" userId="e69aded81da48593" providerId="LiveId" clId="{80FB4641-9819-4931-9608-15BB77D0AB03}" dt="2022-09-26T10:27:46.648" v="2550"/>
          <ac:spMkLst>
            <pc:docMk/>
            <pc:sldMk cId="2190613205" sldId="810"/>
            <ac:spMk id="4" creationId="{CFC1CF28-580E-2280-640A-ADB8853307E7}"/>
          </ac:spMkLst>
        </pc:spChg>
        <pc:spChg chg="add del mod">
          <ac:chgData name="伊健 杜" userId="e69aded81da48593" providerId="LiveId" clId="{80FB4641-9819-4931-9608-15BB77D0AB03}" dt="2022-09-26T05:07:25.111" v="885" actId="478"/>
          <ac:spMkLst>
            <pc:docMk/>
            <pc:sldMk cId="2190613205" sldId="810"/>
            <ac:spMk id="5" creationId="{775B6A4F-04AB-427C-F0A8-48D7532D2557}"/>
          </ac:spMkLst>
        </pc:spChg>
        <pc:spChg chg="add del mod">
          <ac:chgData name="伊健 杜" userId="e69aded81da48593" providerId="LiveId" clId="{80FB4641-9819-4931-9608-15BB77D0AB03}" dt="2022-09-26T05:09:45.245" v="1059" actId="21"/>
          <ac:spMkLst>
            <pc:docMk/>
            <pc:sldMk cId="2190613205" sldId="810"/>
            <ac:spMk id="10" creationId="{0941338B-8365-88C0-8A32-D69F763168E2}"/>
          </ac:spMkLst>
        </pc:spChg>
        <pc:spChg chg="add mod">
          <ac:chgData name="伊健 杜" userId="e69aded81da48593" providerId="LiveId" clId="{80FB4641-9819-4931-9608-15BB77D0AB03}" dt="2022-09-26T05:07:47.964" v="926" actId="14100"/>
          <ac:spMkLst>
            <pc:docMk/>
            <pc:sldMk cId="2190613205" sldId="810"/>
            <ac:spMk id="11" creationId="{F5CD0728-EC1E-85CF-C23C-7A8CFD5EB6FD}"/>
          </ac:spMkLst>
        </pc:spChg>
        <pc:spChg chg="add mod">
          <ac:chgData name="伊健 杜" userId="e69aded81da48593" providerId="LiveId" clId="{80FB4641-9819-4931-9608-15BB77D0AB03}" dt="2022-09-26T10:27:46.648" v="2550"/>
          <ac:spMkLst>
            <pc:docMk/>
            <pc:sldMk cId="2190613205" sldId="810"/>
            <ac:spMk id="12" creationId="{7CAA2AB7-3712-6767-2301-8EAA04CD6CA1}"/>
          </ac:spMkLst>
        </pc:spChg>
        <pc:grpChg chg="mod">
          <ac:chgData name="伊健 杜" userId="e69aded81da48593" providerId="LiveId" clId="{80FB4641-9819-4931-9608-15BB77D0AB03}" dt="2022-09-26T05:07:42.622" v="924" actId="1076"/>
          <ac:grpSpMkLst>
            <pc:docMk/>
            <pc:sldMk cId="2190613205" sldId="810"/>
            <ac:grpSpMk id="8" creationId="{C84A86FF-4B32-5163-D309-E978F8A25E5B}"/>
          </ac:grpSpMkLst>
        </pc:grpChg>
        <pc:picChg chg="mod">
          <ac:chgData name="伊健 杜" userId="e69aded81da48593" providerId="LiveId" clId="{80FB4641-9819-4931-9608-15BB77D0AB03}" dt="2022-09-26T05:07:42.622" v="924" actId="1076"/>
          <ac:picMkLst>
            <pc:docMk/>
            <pc:sldMk cId="2190613205" sldId="810"/>
            <ac:picMk id="6" creationId="{CE4913F6-4D08-3B6A-42D4-6B2EB03540F2}"/>
          </ac:picMkLst>
        </pc:picChg>
        <pc:picChg chg="mod">
          <ac:chgData name="伊健 杜" userId="e69aded81da48593" providerId="LiveId" clId="{80FB4641-9819-4931-9608-15BB77D0AB03}" dt="2022-09-26T05:07:42.622" v="924" actId="1076"/>
          <ac:picMkLst>
            <pc:docMk/>
            <pc:sldMk cId="2190613205" sldId="810"/>
            <ac:picMk id="7" creationId="{2AC53229-0F49-AE57-12F2-845AE8695079}"/>
          </ac:picMkLst>
        </pc:picChg>
        <pc:picChg chg="del">
          <ac:chgData name="伊健 杜" userId="e69aded81da48593" providerId="LiveId" clId="{80FB4641-9819-4931-9608-15BB77D0AB03}" dt="2022-09-26T05:07:38.055" v="922" actId="478"/>
          <ac:picMkLst>
            <pc:docMk/>
            <pc:sldMk cId="2190613205" sldId="810"/>
            <ac:picMk id="9" creationId="{AE9339B9-867A-D67F-BF4A-841ABF06DCD9}"/>
          </ac:picMkLst>
        </pc:picChg>
      </pc:sldChg>
      <pc:sldChg chg="modSp add mod">
        <pc:chgData name="伊健 杜" userId="e69aded81da48593" providerId="LiveId" clId="{80FB4641-9819-4931-9608-15BB77D0AB03}" dt="2022-09-26T10:27:46.648" v="2550"/>
        <pc:sldMkLst>
          <pc:docMk/>
          <pc:sldMk cId="1775969116" sldId="811"/>
        </pc:sldMkLst>
        <pc:spChg chg="mod">
          <ac:chgData name="伊健 杜" userId="e69aded81da48593" providerId="LiveId" clId="{80FB4641-9819-4931-9608-15BB77D0AB03}" dt="2022-09-26T10:27:46.648" v="2550"/>
          <ac:spMkLst>
            <pc:docMk/>
            <pc:sldMk cId="1775969116" sldId="811"/>
            <ac:spMk id="2" creationId="{BB9BD929-CEB5-DA1A-2BF6-1D16EE16CB62}"/>
          </ac:spMkLst>
        </pc:spChg>
      </pc:sldChg>
      <pc:sldChg chg="del">
        <pc:chgData name="伊健 杜" userId="e69aded81da48593" providerId="LiveId" clId="{80FB4641-9819-4931-9608-15BB77D0AB03}" dt="2022-09-26T04:48:42.581" v="0" actId="47"/>
        <pc:sldMkLst>
          <pc:docMk/>
          <pc:sldMk cId="2117659216" sldId="811"/>
        </pc:sldMkLst>
      </pc:sldChg>
      <pc:sldChg chg="del">
        <pc:chgData name="伊健 杜" userId="e69aded81da48593" providerId="LiveId" clId="{80FB4641-9819-4931-9608-15BB77D0AB03}" dt="2022-09-26T04:48:42.581" v="0" actId="47"/>
        <pc:sldMkLst>
          <pc:docMk/>
          <pc:sldMk cId="2902918271" sldId="812"/>
        </pc:sldMkLst>
      </pc:sldChg>
      <pc:sldChg chg="modSp add mod">
        <pc:chgData name="伊健 杜" userId="e69aded81da48593" providerId="LiveId" clId="{80FB4641-9819-4931-9608-15BB77D0AB03}" dt="2022-09-26T15:14:50.832" v="6467"/>
        <pc:sldMkLst>
          <pc:docMk/>
          <pc:sldMk cId="3776950867" sldId="812"/>
        </pc:sldMkLst>
        <pc:spChg chg="mod">
          <ac:chgData name="伊健 杜" userId="e69aded81da48593" providerId="LiveId" clId="{80FB4641-9819-4931-9608-15BB77D0AB03}" dt="2022-09-26T15:14:50.832" v="6467"/>
          <ac:spMkLst>
            <pc:docMk/>
            <pc:sldMk cId="3776950867" sldId="812"/>
            <ac:spMk id="2" creationId="{BB9BD929-CEB5-DA1A-2BF6-1D16EE16CB62}"/>
          </ac:spMkLst>
        </pc:spChg>
      </pc:sldChg>
      <pc:sldChg chg="addSp delSp modSp new mod">
        <pc:chgData name="伊健 杜" userId="e69aded81da48593" providerId="LiveId" clId="{80FB4641-9819-4931-9608-15BB77D0AB03}" dt="2022-09-26T17:34:41.528" v="6468"/>
        <pc:sldMkLst>
          <pc:docMk/>
          <pc:sldMk cId="3001799640" sldId="813"/>
        </pc:sldMkLst>
        <pc:spChg chg="mod">
          <ac:chgData name="伊健 杜" userId="e69aded81da48593" providerId="LiveId" clId="{80FB4641-9819-4931-9608-15BB77D0AB03}" dt="2022-09-26T10:27:46.648" v="2550"/>
          <ac:spMkLst>
            <pc:docMk/>
            <pc:sldMk cId="3001799640" sldId="813"/>
            <ac:spMk id="2" creationId="{96AFEA67-7C71-4749-3BB5-F2BD91A054FC}"/>
          </ac:spMkLst>
        </pc:spChg>
        <pc:spChg chg="del">
          <ac:chgData name="伊健 杜" userId="e69aded81da48593" providerId="LiveId" clId="{80FB4641-9819-4931-9608-15BB77D0AB03}" dt="2022-09-26T10:20:46.243" v="2229" actId="478"/>
          <ac:spMkLst>
            <pc:docMk/>
            <pc:sldMk cId="3001799640" sldId="813"/>
            <ac:spMk id="3" creationId="{CCC5550F-0EE6-6CD2-0923-69161B74F6A5}"/>
          </ac:spMkLst>
        </pc:spChg>
        <pc:inkChg chg="add">
          <ac:chgData name="伊健 杜" userId="e69aded81da48593" providerId="LiveId" clId="{80FB4641-9819-4931-9608-15BB77D0AB03}" dt="2022-09-26T17:34:41.528" v="6468"/>
          <ac:inkMkLst>
            <pc:docMk/>
            <pc:sldMk cId="3001799640" sldId="813"/>
            <ac:inkMk id="3" creationId="{363AA6EA-8E37-EB0D-FB69-D560F2F54AC4}"/>
          </ac:inkMkLst>
        </pc:inkChg>
      </pc:sldChg>
      <pc:sldChg chg="del">
        <pc:chgData name="伊健 杜" userId="e69aded81da48593" providerId="LiveId" clId="{80FB4641-9819-4931-9608-15BB77D0AB03}" dt="2022-09-26T04:48:42.581" v="0" actId="47"/>
        <pc:sldMkLst>
          <pc:docMk/>
          <pc:sldMk cId="3527886029" sldId="813"/>
        </pc:sldMkLst>
      </pc:sldChg>
      <pc:sldChg chg="del">
        <pc:chgData name="伊健 杜" userId="e69aded81da48593" providerId="LiveId" clId="{80FB4641-9819-4931-9608-15BB77D0AB03}" dt="2022-09-26T04:48:42.581" v="0" actId="47"/>
        <pc:sldMkLst>
          <pc:docMk/>
          <pc:sldMk cId="317886102" sldId="814"/>
        </pc:sldMkLst>
      </pc:sldChg>
      <pc:sldChg chg="addSp delSp modSp add mod modAnim">
        <pc:chgData name="伊健 杜" userId="e69aded81da48593" providerId="LiveId" clId="{80FB4641-9819-4931-9608-15BB77D0AB03}" dt="2022-09-26T14:05:57.464" v="5145"/>
        <pc:sldMkLst>
          <pc:docMk/>
          <pc:sldMk cId="2373919707" sldId="814"/>
        </pc:sldMkLst>
        <pc:spChg chg="del">
          <ac:chgData name="伊健 杜" userId="e69aded81da48593" providerId="LiveId" clId="{80FB4641-9819-4931-9608-15BB77D0AB03}" dt="2022-09-26T14:03:47.159" v="5093" actId="478"/>
          <ac:spMkLst>
            <pc:docMk/>
            <pc:sldMk cId="2373919707" sldId="814"/>
            <ac:spMk id="2" creationId="{96AFEA67-7C71-4749-3BB5-F2BD91A054FC}"/>
          </ac:spMkLst>
        </pc:spChg>
        <pc:spChg chg="del">
          <ac:chgData name="伊健 杜" userId="e69aded81da48593" providerId="LiveId" clId="{80FB4641-9819-4931-9608-15BB77D0AB03}" dt="2022-09-26T14:03:47.159" v="5093" actId="478"/>
          <ac:spMkLst>
            <pc:docMk/>
            <pc:sldMk cId="2373919707" sldId="814"/>
            <ac:spMk id="3" creationId="{CCC5550F-0EE6-6CD2-0923-69161B74F6A5}"/>
          </ac:spMkLst>
        </pc:spChg>
        <pc:spChg chg="add mod">
          <ac:chgData name="伊健 杜" userId="e69aded81da48593" providerId="LiveId" clId="{80FB4641-9819-4931-9608-15BB77D0AB03}" dt="2022-09-26T14:05:44.569" v="5141" actId="1076"/>
          <ac:spMkLst>
            <pc:docMk/>
            <pc:sldMk cId="2373919707" sldId="814"/>
            <ac:spMk id="4" creationId="{F9593FD8-2506-9ACE-1D3F-12EAF5609AED}"/>
          </ac:spMkLst>
        </pc:spChg>
        <pc:spChg chg="add mod">
          <ac:chgData name="伊健 杜" userId="e69aded81da48593" providerId="LiveId" clId="{80FB4641-9819-4931-9608-15BB77D0AB03}" dt="2022-09-26T14:05:44.569" v="5141" actId="1076"/>
          <ac:spMkLst>
            <pc:docMk/>
            <pc:sldMk cId="2373919707" sldId="814"/>
            <ac:spMk id="5" creationId="{0F7FF123-4571-D72D-CF8F-4C2C080D2361}"/>
          </ac:spMkLst>
        </pc:spChg>
        <pc:spChg chg="add mod">
          <ac:chgData name="伊健 杜" userId="e69aded81da48593" providerId="LiveId" clId="{80FB4641-9819-4931-9608-15BB77D0AB03}" dt="2022-09-26T14:05:44.569" v="5141" actId="1076"/>
          <ac:spMkLst>
            <pc:docMk/>
            <pc:sldMk cId="2373919707" sldId="814"/>
            <ac:spMk id="6" creationId="{E88DCD37-DAAC-67BE-5E49-CAD9AB9C02E6}"/>
          </ac:spMkLst>
        </pc:spChg>
        <pc:spChg chg="add mod">
          <ac:chgData name="伊健 杜" userId="e69aded81da48593" providerId="LiveId" clId="{80FB4641-9819-4931-9608-15BB77D0AB03}" dt="2022-09-26T14:05:46.973" v="5142" actId="1076"/>
          <ac:spMkLst>
            <pc:docMk/>
            <pc:sldMk cId="2373919707" sldId="814"/>
            <ac:spMk id="7" creationId="{69BB1817-9F05-299E-69F2-B40C206EBF2F}"/>
          </ac:spMkLst>
        </pc:spChg>
        <pc:spChg chg="add mod">
          <ac:chgData name="伊健 杜" userId="e69aded81da48593" providerId="LiveId" clId="{80FB4641-9819-4931-9608-15BB77D0AB03}" dt="2022-09-26T14:05:49.902" v="5143" actId="1076"/>
          <ac:spMkLst>
            <pc:docMk/>
            <pc:sldMk cId="2373919707" sldId="814"/>
            <ac:spMk id="8" creationId="{3ED56243-38D5-FDE1-D2F5-9A136907BF28}"/>
          </ac:spMkLst>
        </pc:spChg>
        <pc:spChg chg="add mod">
          <ac:chgData name="伊健 杜" userId="e69aded81da48593" providerId="LiveId" clId="{80FB4641-9819-4931-9608-15BB77D0AB03}" dt="2022-09-26T14:05:53.391" v="5144" actId="1076"/>
          <ac:spMkLst>
            <pc:docMk/>
            <pc:sldMk cId="2373919707" sldId="814"/>
            <ac:spMk id="9" creationId="{4747497C-9B99-FDE8-C4AA-63E7138FF3FF}"/>
          </ac:spMkLst>
        </pc:spChg>
        <pc:picChg chg="add mod">
          <ac:chgData name="伊健 杜" userId="e69aded81da48593" providerId="LiveId" clId="{80FB4641-9819-4931-9608-15BB77D0AB03}" dt="2022-09-26T14:05:41.995" v="5140" actId="167"/>
          <ac:picMkLst>
            <pc:docMk/>
            <pc:sldMk cId="2373919707" sldId="814"/>
            <ac:picMk id="2050" creationId="{A0D76DFD-9CB1-8437-7FFF-AE40E5A7B579}"/>
          </ac:picMkLst>
        </pc:picChg>
      </pc:sldChg>
      <pc:sldChg chg="delSp modSp add mod">
        <pc:chgData name="伊健 杜" userId="e69aded81da48593" providerId="LiveId" clId="{80FB4641-9819-4931-9608-15BB77D0AB03}" dt="2022-09-26T15:14:50.832" v="6467"/>
        <pc:sldMkLst>
          <pc:docMk/>
          <pc:sldMk cId="1539618794" sldId="815"/>
        </pc:sldMkLst>
        <pc:spChg chg="mod">
          <ac:chgData name="伊健 杜" userId="e69aded81da48593" providerId="LiveId" clId="{80FB4641-9819-4931-9608-15BB77D0AB03}" dt="2022-09-26T15:14:50.832" v="6467"/>
          <ac:spMkLst>
            <pc:docMk/>
            <pc:sldMk cId="1539618794" sldId="815"/>
            <ac:spMk id="2" creationId="{96AFEA67-7C71-4749-3BB5-F2BD91A054FC}"/>
          </ac:spMkLst>
        </pc:spChg>
        <pc:spChg chg="del">
          <ac:chgData name="伊健 杜" userId="e69aded81da48593" providerId="LiveId" clId="{80FB4641-9819-4931-9608-15BB77D0AB03}" dt="2022-09-26T14:29:50.065" v="5696" actId="478"/>
          <ac:spMkLst>
            <pc:docMk/>
            <pc:sldMk cId="1539618794" sldId="815"/>
            <ac:spMk id="3" creationId="{CCC5550F-0EE6-6CD2-0923-69161B74F6A5}"/>
          </ac:spMkLst>
        </pc:spChg>
      </pc:sldChg>
      <pc:sldChg chg="del">
        <pc:chgData name="伊健 杜" userId="e69aded81da48593" providerId="LiveId" clId="{80FB4641-9819-4931-9608-15BB77D0AB03}" dt="2022-09-26T04:48:42.581" v="0" actId="47"/>
        <pc:sldMkLst>
          <pc:docMk/>
          <pc:sldMk cId="2677845586" sldId="815"/>
        </pc:sldMkLst>
      </pc:sldChg>
      <pc:sldChg chg="del">
        <pc:chgData name="伊健 杜" userId="e69aded81da48593" providerId="LiveId" clId="{80FB4641-9819-4931-9608-15BB77D0AB03}" dt="2022-09-26T04:48:42.581" v="0" actId="47"/>
        <pc:sldMkLst>
          <pc:docMk/>
          <pc:sldMk cId="3133937945" sldId="816"/>
        </pc:sldMkLst>
      </pc:sldChg>
      <pc:sldChg chg="del">
        <pc:chgData name="伊健 杜" userId="e69aded81da48593" providerId="LiveId" clId="{80FB4641-9819-4931-9608-15BB77D0AB03}" dt="2022-09-26T04:48:42.581" v="0" actId="47"/>
        <pc:sldMkLst>
          <pc:docMk/>
          <pc:sldMk cId="1641843476" sldId="817"/>
        </pc:sldMkLst>
      </pc:sldChg>
      <pc:sldChg chg="del">
        <pc:chgData name="伊健 杜" userId="e69aded81da48593" providerId="LiveId" clId="{80FB4641-9819-4931-9608-15BB77D0AB03}" dt="2022-09-26T04:48:42.581" v="0" actId="47"/>
        <pc:sldMkLst>
          <pc:docMk/>
          <pc:sldMk cId="3371036930" sldId="818"/>
        </pc:sldMkLst>
      </pc:sldChg>
      <pc:sldChg chg="del">
        <pc:chgData name="伊健 杜" userId="e69aded81da48593" providerId="LiveId" clId="{80FB4641-9819-4931-9608-15BB77D0AB03}" dt="2022-09-26T04:48:42.581" v="0" actId="47"/>
        <pc:sldMkLst>
          <pc:docMk/>
          <pc:sldMk cId="3762140085" sldId="819"/>
        </pc:sldMkLst>
      </pc:sldChg>
      <pc:sldChg chg="del">
        <pc:chgData name="伊健 杜" userId="e69aded81da48593" providerId="LiveId" clId="{80FB4641-9819-4931-9608-15BB77D0AB03}" dt="2022-09-26T04:48:42.581" v="0" actId="47"/>
        <pc:sldMkLst>
          <pc:docMk/>
          <pc:sldMk cId="3609758053" sldId="820"/>
        </pc:sldMkLst>
      </pc:sldChg>
      <pc:sldChg chg="del">
        <pc:chgData name="伊健 杜" userId="e69aded81da48593" providerId="LiveId" clId="{80FB4641-9819-4931-9608-15BB77D0AB03}" dt="2022-09-26T04:48:42.581" v="0" actId="47"/>
        <pc:sldMkLst>
          <pc:docMk/>
          <pc:sldMk cId="1821954525" sldId="821"/>
        </pc:sldMkLst>
      </pc:sldChg>
      <pc:sldChg chg="del">
        <pc:chgData name="伊健 杜" userId="e69aded81da48593" providerId="LiveId" clId="{80FB4641-9819-4931-9608-15BB77D0AB03}" dt="2022-09-26T04:48:42.581" v="0" actId="47"/>
        <pc:sldMkLst>
          <pc:docMk/>
          <pc:sldMk cId="1314754216" sldId="822"/>
        </pc:sldMkLst>
      </pc:sldChg>
      <pc:sldChg chg="del">
        <pc:chgData name="伊健 杜" userId="e69aded81da48593" providerId="LiveId" clId="{80FB4641-9819-4931-9608-15BB77D0AB03}" dt="2022-09-26T04:48:42.581" v="0" actId="47"/>
        <pc:sldMkLst>
          <pc:docMk/>
          <pc:sldMk cId="2123399927" sldId="823"/>
        </pc:sldMkLst>
      </pc:sldChg>
      <pc:sldChg chg="addSp delSp modSp add del mod">
        <pc:chgData name="伊健 杜" userId="e69aded81da48593" providerId="LiveId" clId="{80FB4641-9819-4931-9608-15BB77D0AB03}" dt="2022-09-26T14:56:23.399" v="6179" actId="20577"/>
        <pc:sldMkLst>
          <pc:docMk/>
          <pc:sldMk cId="3036937584" sldId="824"/>
        </pc:sldMkLst>
        <pc:spChg chg="mod">
          <ac:chgData name="伊健 杜" userId="e69aded81da48593" providerId="LiveId" clId="{80FB4641-9819-4931-9608-15BB77D0AB03}" dt="2022-09-26T14:56:23.399" v="6179" actId="20577"/>
          <ac:spMkLst>
            <pc:docMk/>
            <pc:sldMk cId="3036937584" sldId="824"/>
            <ac:spMk id="2" creationId="{1302A11A-625D-774F-23B3-739301B530C3}"/>
          </ac:spMkLst>
        </pc:spChg>
        <pc:spChg chg="mod">
          <ac:chgData name="伊健 杜" userId="e69aded81da48593" providerId="LiveId" clId="{80FB4641-9819-4931-9608-15BB77D0AB03}" dt="2022-09-26T10:27:46.648" v="2550"/>
          <ac:spMkLst>
            <pc:docMk/>
            <pc:sldMk cId="3036937584" sldId="824"/>
            <ac:spMk id="4" creationId="{21BD65C9-00B8-77B5-1258-CB85B4A4F40D}"/>
          </ac:spMkLst>
        </pc:spChg>
        <pc:picChg chg="add mod">
          <ac:chgData name="伊健 杜" userId="e69aded81da48593" providerId="LiveId" clId="{80FB4641-9819-4931-9608-15BB77D0AB03}" dt="2022-09-26T05:56:59.491" v="1533" actId="1076"/>
          <ac:picMkLst>
            <pc:docMk/>
            <pc:sldMk cId="3036937584" sldId="824"/>
            <ac:picMk id="1026" creationId="{AB951492-2D64-FE75-0F6E-DA624CA05734}"/>
          </ac:picMkLst>
        </pc:picChg>
        <pc:picChg chg="add mod">
          <ac:chgData name="伊健 杜" userId="e69aded81da48593" providerId="LiveId" clId="{80FB4641-9819-4931-9608-15BB77D0AB03}" dt="2022-09-26T05:56:56.609" v="1532" actId="1076"/>
          <ac:picMkLst>
            <pc:docMk/>
            <pc:sldMk cId="3036937584" sldId="824"/>
            <ac:picMk id="1028" creationId="{095C3CC7-3C51-B7B6-E709-0B82BBACF002}"/>
          </ac:picMkLst>
        </pc:picChg>
        <pc:picChg chg="del">
          <ac:chgData name="伊健 杜" userId="e69aded81da48593" providerId="LiveId" clId="{80FB4641-9819-4931-9608-15BB77D0AB03}" dt="2022-09-26T05:54:18.327" v="1457" actId="478"/>
          <ac:picMkLst>
            <pc:docMk/>
            <pc:sldMk cId="3036937584" sldId="824"/>
            <ac:picMk id="6146" creationId="{5B9E713D-FCB0-B725-20E7-74B5F5D94B37}"/>
          </ac:picMkLst>
        </pc:picChg>
      </pc:sldChg>
      <pc:sldChg chg="del">
        <pc:chgData name="伊健 杜" userId="e69aded81da48593" providerId="LiveId" clId="{80FB4641-9819-4931-9608-15BB77D0AB03}" dt="2022-09-26T04:48:42.581" v="0" actId="47"/>
        <pc:sldMkLst>
          <pc:docMk/>
          <pc:sldMk cId="1127285093" sldId="825"/>
        </pc:sldMkLst>
      </pc:sldChg>
      <pc:sldChg chg="addSp delSp modSp add mod">
        <pc:chgData name="伊健 杜" userId="e69aded81da48593" providerId="LiveId" clId="{80FB4641-9819-4931-9608-15BB77D0AB03}" dt="2022-09-26T15:11:16.957" v="6304"/>
        <pc:sldMkLst>
          <pc:docMk/>
          <pc:sldMk cId="1853446889" sldId="825"/>
        </pc:sldMkLst>
        <pc:spChg chg="mod">
          <ac:chgData name="伊健 杜" userId="e69aded81da48593" providerId="LiveId" clId="{80FB4641-9819-4931-9608-15BB77D0AB03}" dt="2022-09-26T15:11:16.957" v="6304"/>
          <ac:spMkLst>
            <pc:docMk/>
            <pc:sldMk cId="1853446889" sldId="825"/>
            <ac:spMk id="2" creationId="{1302A11A-625D-774F-23B3-739301B530C3}"/>
          </ac:spMkLst>
        </pc:spChg>
        <pc:spChg chg="mod">
          <ac:chgData name="伊健 杜" userId="e69aded81da48593" providerId="LiveId" clId="{80FB4641-9819-4931-9608-15BB77D0AB03}" dt="2022-09-26T10:27:46.648" v="2550"/>
          <ac:spMkLst>
            <pc:docMk/>
            <pc:sldMk cId="1853446889" sldId="825"/>
            <ac:spMk id="4" creationId="{21BD65C9-00B8-77B5-1258-CB85B4A4F40D}"/>
          </ac:spMkLst>
        </pc:spChg>
        <pc:picChg chg="add mod">
          <ac:chgData name="伊健 杜" userId="e69aded81da48593" providerId="LiveId" clId="{80FB4641-9819-4931-9608-15BB77D0AB03}" dt="2022-09-26T09:03:51.909" v="1717" actId="1076"/>
          <ac:picMkLst>
            <pc:docMk/>
            <pc:sldMk cId="1853446889" sldId="825"/>
            <ac:picMk id="3" creationId="{920E3A1A-814B-F8F4-4BC0-62B5EEA51DD2}"/>
          </ac:picMkLst>
        </pc:picChg>
        <pc:picChg chg="add mod">
          <ac:chgData name="伊健 杜" userId="e69aded81da48593" providerId="LiveId" clId="{80FB4641-9819-4931-9608-15BB77D0AB03}" dt="2022-09-26T09:03:50.629" v="1716" actId="1076"/>
          <ac:picMkLst>
            <pc:docMk/>
            <pc:sldMk cId="1853446889" sldId="825"/>
            <ac:picMk id="5" creationId="{167FF280-0798-1696-A57A-46495C553E01}"/>
          </ac:picMkLst>
        </pc:picChg>
        <pc:picChg chg="del">
          <ac:chgData name="伊健 杜" userId="e69aded81da48593" providerId="LiveId" clId="{80FB4641-9819-4931-9608-15BB77D0AB03}" dt="2022-09-26T08:59:38.574" v="1701" actId="478"/>
          <ac:picMkLst>
            <pc:docMk/>
            <pc:sldMk cId="1853446889" sldId="825"/>
            <ac:picMk id="1026" creationId="{AB951492-2D64-FE75-0F6E-DA624CA05734}"/>
          </ac:picMkLst>
        </pc:picChg>
        <pc:picChg chg="del">
          <ac:chgData name="伊健 杜" userId="e69aded81da48593" providerId="LiveId" clId="{80FB4641-9819-4931-9608-15BB77D0AB03}" dt="2022-09-26T08:59:37.973" v="1700" actId="478"/>
          <ac:picMkLst>
            <pc:docMk/>
            <pc:sldMk cId="1853446889" sldId="825"/>
            <ac:picMk id="1028" creationId="{095C3CC7-3C51-B7B6-E709-0B82BBACF002}"/>
          </ac:picMkLst>
        </pc:picChg>
      </pc:sldChg>
      <pc:sldChg chg="addSp delSp modSp add mod">
        <pc:chgData name="伊健 杜" userId="e69aded81da48593" providerId="LiveId" clId="{80FB4641-9819-4931-9608-15BB77D0AB03}" dt="2022-09-26T10:27:46.648" v="2550"/>
        <pc:sldMkLst>
          <pc:docMk/>
          <pc:sldMk cId="1868189798" sldId="826"/>
        </pc:sldMkLst>
        <pc:spChg chg="mod">
          <ac:chgData name="伊健 杜" userId="e69aded81da48593" providerId="LiveId" clId="{80FB4641-9819-4931-9608-15BB77D0AB03}" dt="2022-09-26T10:27:46.648" v="2550"/>
          <ac:spMkLst>
            <pc:docMk/>
            <pc:sldMk cId="1868189798" sldId="826"/>
            <ac:spMk id="2" creationId="{81F4B079-5182-7332-4978-966F1AEEF4D2}"/>
          </ac:spMkLst>
        </pc:spChg>
        <pc:spChg chg="del">
          <ac:chgData name="伊健 杜" userId="e69aded81da48593" providerId="LiveId" clId="{80FB4641-9819-4931-9608-15BB77D0AB03}" dt="2022-09-26T08:58:26.190" v="1694" actId="478"/>
          <ac:spMkLst>
            <pc:docMk/>
            <pc:sldMk cId="1868189798" sldId="826"/>
            <ac:spMk id="4" creationId="{CFC1CF28-580E-2280-640A-ADB8853307E7}"/>
          </ac:spMkLst>
        </pc:spChg>
        <pc:picChg chg="add mod modCrop">
          <ac:chgData name="伊健 杜" userId="e69aded81da48593" providerId="LiveId" clId="{80FB4641-9819-4931-9608-15BB77D0AB03}" dt="2022-09-26T08:58:51.453" v="1699" actId="1076"/>
          <ac:picMkLst>
            <pc:docMk/>
            <pc:sldMk cId="1868189798" sldId="826"/>
            <ac:picMk id="5" creationId="{E2336A9C-250E-459F-B4E6-B9B632EF0FBE}"/>
          </ac:picMkLst>
        </pc:picChg>
        <pc:picChg chg="del mod">
          <ac:chgData name="伊健 杜" userId="e69aded81da48593" providerId="LiveId" clId="{80FB4641-9819-4931-9608-15BB77D0AB03}" dt="2022-09-26T08:58:26.190" v="1694" actId="478"/>
          <ac:picMkLst>
            <pc:docMk/>
            <pc:sldMk cId="1868189798" sldId="826"/>
            <ac:picMk id="1026" creationId="{A9AB5EB3-A1E4-D1A3-2C29-C7D4C26A3042}"/>
          </ac:picMkLst>
        </pc:picChg>
      </pc:sldChg>
      <pc:sldChg chg="del">
        <pc:chgData name="伊健 杜" userId="e69aded81da48593" providerId="LiveId" clId="{80FB4641-9819-4931-9608-15BB77D0AB03}" dt="2022-09-26T04:48:42.581" v="0" actId="47"/>
        <pc:sldMkLst>
          <pc:docMk/>
          <pc:sldMk cId="3566633670" sldId="826"/>
        </pc:sldMkLst>
      </pc:sldChg>
      <pc:sldChg chg="addSp delSp modSp add mod">
        <pc:chgData name="伊健 杜" userId="e69aded81da48593" providerId="LiveId" clId="{80FB4641-9819-4931-9608-15BB77D0AB03}" dt="2022-09-26T15:11:19.897" v="6305"/>
        <pc:sldMkLst>
          <pc:docMk/>
          <pc:sldMk cId="740102621" sldId="827"/>
        </pc:sldMkLst>
        <pc:spChg chg="mod">
          <ac:chgData name="伊健 杜" userId="e69aded81da48593" providerId="LiveId" clId="{80FB4641-9819-4931-9608-15BB77D0AB03}" dt="2022-09-26T15:11:19.897" v="6305"/>
          <ac:spMkLst>
            <pc:docMk/>
            <pc:sldMk cId="740102621" sldId="827"/>
            <ac:spMk id="2" creationId="{1302A11A-625D-774F-23B3-739301B530C3}"/>
          </ac:spMkLst>
        </pc:spChg>
        <pc:spChg chg="mod">
          <ac:chgData name="伊健 杜" userId="e69aded81da48593" providerId="LiveId" clId="{80FB4641-9819-4931-9608-15BB77D0AB03}" dt="2022-09-26T10:27:46.648" v="2550"/>
          <ac:spMkLst>
            <pc:docMk/>
            <pc:sldMk cId="740102621" sldId="827"/>
            <ac:spMk id="4" creationId="{21BD65C9-00B8-77B5-1258-CB85B4A4F40D}"/>
          </ac:spMkLst>
        </pc:spChg>
        <pc:spChg chg="add del mod">
          <ac:chgData name="伊健 杜" userId="e69aded81da48593" providerId="LiveId" clId="{80FB4641-9819-4931-9608-15BB77D0AB03}" dt="2022-09-26T09:10:33.602" v="1810" actId="478"/>
          <ac:spMkLst>
            <pc:docMk/>
            <pc:sldMk cId="740102621" sldId="827"/>
            <ac:spMk id="6" creationId="{3E73EC8D-60D8-0B62-F84D-C33949314C1F}"/>
          </ac:spMkLst>
        </pc:spChg>
        <pc:picChg chg="del">
          <ac:chgData name="伊健 杜" userId="e69aded81da48593" providerId="LiveId" clId="{80FB4641-9819-4931-9608-15BB77D0AB03}" dt="2022-09-26T09:04:36.745" v="1719" actId="478"/>
          <ac:picMkLst>
            <pc:docMk/>
            <pc:sldMk cId="740102621" sldId="827"/>
            <ac:picMk id="3" creationId="{920E3A1A-814B-F8F4-4BC0-62B5EEA51DD2}"/>
          </ac:picMkLst>
        </pc:picChg>
        <pc:picChg chg="del">
          <ac:chgData name="伊健 杜" userId="e69aded81da48593" providerId="LiveId" clId="{80FB4641-9819-4931-9608-15BB77D0AB03}" dt="2022-09-26T09:04:36.745" v="1719" actId="478"/>
          <ac:picMkLst>
            <pc:docMk/>
            <pc:sldMk cId="740102621" sldId="827"/>
            <ac:picMk id="5" creationId="{167FF280-0798-1696-A57A-46495C553E01}"/>
          </ac:picMkLst>
        </pc:picChg>
        <pc:picChg chg="add mod">
          <ac:chgData name="伊健 杜" userId="e69aded81da48593" providerId="LiveId" clId="{80FB4641-9819-4931-9608-15BB77D0AB03}" dt="2022-09-26T09:12:01.071" v="1812" actId="1076"/>
          <ac:picMkLst>
            <pc:docMk/>
            <pc:sldMk cId="740102621" sldId="827"/>
            <ac:picMk id="2050" creationId="{B6E385B7-0DDF-4BBB-657C-15F2DBB15136}"/>
          </ac:picMkLst>
        </pc:picChg>
      </pc:sldChg>
      <pc:sldChg chg="del">
        <pc:chgData name="伊健 杜" userId="e69aded81da48593" providerId="LiveId" clId="{80FB4641-9819-4931-9608-15BB77D0AB03}" dt="2022-09-26T04:48:42.581" v="0" actId="47"/>
        <pc:sldMkLst>
          <pc:docMk/>
          <pc:sldMk cId="50579126" sldId="828"/>
        </pc:sldMkLst>
      </pc:sldChg>
      <pc:sldChg chg="addSp delSp modSp add mod">
        <pc:chgData name="伊健 杜" userId="e69aded81da48593" providerId="LiveId" clId="{80FB4641-9819-4931-9608-15BB77D0AB03}" dt="2022-09-26T15:11:22.723" v="6306"/>
        <pc:sldMkLst>
          <pc:docMk/>
          <pc:sldMk cId="1701802196" sldId="828"/>
        </pc:sldMkLst>
        <pc:spChg chg="mod">
          <ac:chgData name="伊健 杜" userId="e69aded81da48593" providerId="LiveId" clId="{80FB4641-9819-4931-9608-15BB77D0AB03}" dt="2022-09-26T15:11:22.723" v="6306"/>
          <ac:spMkLst>
            <pc:docMk/>
            <pc:sldMk cId="1701802196" sldId="828"/>
            <ac:spMk id="2" creationId="{1302A11A-625D-774F-23B3-739301B530C3}"/>
          </ac:spMkLst>
        </pc:spChg>
        <pc:spChg chg="add mod">
          <ac:chgData name="伊健 杜" userId="e69aded81da48593" providerId="LiveId" clId="{80FB4641-9819-4931-9608-15BB77D0AB03}" dt="2022-09-26T10:27:46.648" v="2550"/>
          <ac:spMkLst>
            <pc:docMk/>
            <pc:sldMk cId="1701802196" sldId="828"/>
            <ac:spMk id="3" creationId="{B9F99A6C-CC78-B37E-7DD8-29835CAC1744}"/>
          </ac:spMkLst>
        </pc:spChg>
        <pc:spChg chg="del mod">
          <ac:chgData name="伊健 杜" userId="e69aded81da48593" providerId="LiveId" clId="{80FB4641-9819-4931-9608-15BB77D0AB03}" dt="2022-09-26T09:55:06.555" v="1818" actId="478"/>
          <ac:spMkLst>
            <pc:docMk/>
            <pc:sldMk cId="1701802196" sldId="828"/>
            <ac:spMk id="4" creationId="{21BD65C9-00B8-77B5-1258-CB85B4A4F40D}"/>
          </ac:spMkLst>
        </pc:spChg>
        <pc:picChg chg="del">
          <ac:chgData name="伊健 杜" userId="e69aded81da48593" providerId="LiveId" clId="{80FB4641-9819-4931-9608-15BB77D0AB03}" dt="2022-09-26T09:54:53.338" v="1814" actId="478"/>
          <ac:picMkLst>
            <pc:docMk/>
            <pc:sldMk cId="1701802196" sldId="828"/>
            <ac:picMk id="2050" creationId="{B6E385B7-0DDF-4BBB-657C-15F2DBB15136}"/>
          </ac:picMkLst>
        </pc:picChg>
        <pc:picChg chg="add mod">
          <ac:chgData name="伊健 杜" userId="e69aded81da48593" providerId="LiveId" clId="{80FB4641-9819-4931-9608-15BB77D0AB03}" dt="2022-09-26T10:04:51.020" v="1877" actId="14100"/>
          <ac:picMkLst>
            <pc:docMk/>
            <pc:sldMk cId="1701802196" sldId="828"/>
            <ac:picMk id="3074" creationId="{819880CD-B22E-FBCA-2BEE-A3CB0943DE98}"/>
          </ac:picMkLst>
        </pc:picChg>
      </pc:sldChg>
      <pc:sldChg chg="addSp delSp modSp add mod">
        <pc:chgData name="伊健 杜" userId="e69aded81da48593" providerId="LiveId" clId="{80FB4641-9819-4931-9608-15BB77D0AB03}" dt="2022-09-26T10:27:46.648" v="2550"/>
        <pc:sldMkLst>
          <pc:docMk/>
          <pc:sldMk cId="1331756103" sldId="829"/>
        </pc:sldMkLst>
        <pc:spChg chg="mod">
          <ac:chgData name="伊健 杜" userId="e69aded81da48593" providerId="LiveId" clId="{80FB4641-9819-4931-9608-15BB77D0AB03}" dt="2022-09-26T10:27:46.648" v="2550"/>
          <ac:spMkLst>
            <pc:docMk/>
            <pc:sldMk cId="1331756103" sldId="829"/>
            <ac:spMk id="2" creationId="{81F4B079-5182-7332-4978-966F1AEEF4D2}"/>
          </ac:spMkLst>
        </pc:spChg>
        <pc:spChg chg="mod">
          <ac:chgData name="伊健 杜" userId="e69aded81da48593" providerId="LiveId" clId="{80FB4641-9819-4931-9608-15BB77D0AB03}" dt="2022-09-26T10:27:46.648" v="2550"/>
          <ac:spMkLst>
            <pc:docMk/>
            <pc:sldMk cId="1331756103" sldId="829"/>
            <ac:spMk id="4" creationId="{CFC1CF28-580E-2280-640A-ADB8853307E7}"/>
          </ac:spMkLst>
        </pc:spChg>
        <pc:spChg chg="del mod">
          <ac:chgData name="伊健 杜" userId="e69aded81da48593" providerId="LiveId" clId="{80FB4641-9819-4931-9608-15BB77D0AB03}" dt="2022-09-26T10:10:46.569" v="1906" actId="478"/>
          <ac:spMkLst>
            <pc:docMk/>
            <pc:sldMk cId="1331756103" sldId="829"/>
            <ac:spMk id="5" creationId="{AA57B10D-D515-4DDE-373D-FAC302F57EBD}"/>
          </ac:spMkLst>
        </pc:spChg>
        <pc:picChg chg="del">
          <ac:chgData name="伊健 杜" userId="e69aded81da48593" providerId="LiveId" clId="{80FB4641-9819-4931-9608-15BB77D0AB03}" dt="2022-09-26T10:10:46.913" v="1907" actId="478"/>
          <ac:picMkLst>
            <pc:docMk/>
            <pc:sldMk cId="1331756103" sldId="829"/>
            <ac:picMk id="3" creationId="{204CF076-C400-224D-8AC2-7C90017A5720}"/>
          </ac:picMkLst>
        </pc:picChg>
        <pc:picChg chg="add del mod">
          <ac:chgData name="伊健 杜" userId="e69aded81da48593" providerId="LiveId" clId="{80FB4641-9819-4931-9608-15BB77D0AB03}" dt="2022-09-26T10:11:37.390" v="1910" actId="478"/>
          <ac:picMkLst>
            <pc:docMk/>
            <pc:sldMk cId="1331756103" sldId="829"/>
            <ac:picMk id="4098" creationId="{CDF42079-B75A-2B3B-2CA0-0CF96A14BAF9}"/>
          </ac:picMkLst>
        </pc:picChg>
        <pc:picChg chg="add mod">
          <ac:chgData name="伊健 杜" userId="e69aded81da48593" providerId="LiveId" clId="{80FB4641-9819-4931-9608-15BB77D0AB03}" dt="2022-09-26T10:11:39.341" v="1912" actId="1076"/>
          <ac:picMkLst>
            <pc:docMk/>
            <pc:sldMk cId="1331756103" sldId="829"/>
            <ac:picMk id="4100" creationId="{CE8708B8-BF7D-1637-786D-564BD6264009}"/>
          </ac:picMkLst>
        </pc:picChg>
      </pc:sldChg>
      <pc:sldChg chg="del">
        <pc:chgData name="伊健 杜" userId="e69aded81da48593" providerId="LiveId" clId="{80FB4641-9819-4931-9608-15BB77D0AB03}" dt="2022-09-26T04:48:42.581" v="0" actId="47"/>
        <pc:sldMkLst>
          <pc:docMk/>
          <pc:sldMk cId="4174227112" sldId="829"/>
        </pc:sldMkLst>
      </pc:sldChg>
      <pc:sldChg chg="del">
        <pc:chgData name="伊健 杜" userId="e69aded81da48593" providerId="LiveId" clId="{80FB4641-9819-4931-9608-15BB77D0AB03}" dt="2022-09-26T04:48:42.581" v="0" actId="47"/>
        <pc:sldMkLst>
          <pc:docMk/>
          <pc:sldMk cId="24949270" sldId="830"/>
        </pc:sldMkLst>
      </pc:sldChg>
      <pc:sldChg chg="addSp delSp modSp add mod">
        <pc:chgData name="伊健 杜" userId="e69aded81da48593" providerId="LiveId" clId="{80FB4641-9819-4931-9608-15BB77D0AB03}" dt="2022-09-26T10:27:46.648" v="2550"/>
        <pc:sldMkLst>
          <pc:docMk/>
          <pc:sldMk cId="3615361864" sldId="830"/>
        </pc:sldMkLst>
        <pc:spChg chg="mod">
          <ac:chgData name="伊健 杜" userId="e69aded81da48593" providerId="LiveId" clId="{80FB4641-9819-4931-9608-15BB77D0AB03}" dt="2022-09-26T10:27:46.648" v="2550"/>
          <ac:spMkLst>
            <pc:docMk/>
            <pc:sldMk cId="3615361864" sldId="830"/>
            <ac:spMk id="2" creationId="{81F4B079-5182-7332-4978-966F1AEEF4D2}"/>
          </ac:spMkLst>
        </pc:spChg>
        <pc:spChg chg="add mod">
          <ac:chgData name="伊健 杜" userId="e69aded81da48593" providerId="LiveId" clId="{80FB4641-9819-4931-9608-15BB77D0AB03}" dt="2022-09-26T10:27:46.648" v="2550"/>
          <ac:spMkLst>
            <pc:docMk/>
            <pc:sldMk cId="3615361864" sldId="830"/>
            <ac:spMk id="3" creationId="{B807661C-8605-B3FB-6E02-E14A8777DEEA}"/>
          </ac:spMkLst>
        </pc:spChg>
        <pc:spChg chg="mod">
          <ac:chgData name="伊健 杜" userId="e69aded81da48593" providerId="LiveId" clId="{80FB4641-9819-4931-9608-15BB77D0AB03}" dt="2022-09-26T10:13:31.186" v="2075" actId="20577"/>
          <ac:spMkLst>
            <pc:docMk/>
            <pc:sldMk cId="3615361864" sldId="830"/>
            <ac:spMk id="4" creationId="{CFC1CF28-580E-2280-640A-ADB8853307E7}"/>
          </ac:spMkLst>
        </pc:spChg>
        <pc:picChg chg="del">
          <ac:chgData name="伊健 杜" userId="e69aded81da48593" providerId="LiveId" clId="{80FB4641-9819-4931-9608-15BB77D0AB03}" dt="2022-09-26T10:12:37.966" v="1988" actId="478"/>
          <ac:picMkLst>
            <pc:docMk/>
            <pc:sldMk cId="3615361864" sldId="830"/>
            <ac:picMk id="4100" creationId="{CE8708B8-BF7D-1637-786D-564BD6264009}"/>
          </ac:picMkLst>
        </pc:picChg>
        <pc:picChg chg="add mod">
          <ac:chgData name="伊健 杜" userId="e69aded81da48593" providerId="LiveId" clId="{80FB4641-9819-4931-9608-15BB77D0AB03}" dt="2022-09-26T10:17:39.481" v="2136" actId="1076"/>
          <ac:picMkLst>
            <pc:docMk/>
            <pc:sldMk cId="3615361864" sldId="830"/>
            <ac:picMk id="5122" creationId="{DADC538E-54C9-E9F5-2C7E-A8D152C13AC3}"/>
          </ac:picMkLst>
        </pc:picChg>
      </pc:sldChg>
      <pc:sldChg chg="addSp delSp modSp add mod">
        <pc:chgData name="伊健 杜" userId="e69aded81da48593" providerId="LiveId" clId="{80FB4641-9819-4931-9608-15BB77D0AB03}" dt="2022-09-26T10:27:46.648" v="2550"/>
        <pc:sldMkLst>
          <pc:docMk/>
          <pc:sldMk cId="2185364814" sldId="831"/>
        </pc:sldMkLst>
        <pc:spChg chg="mod">
          <ac:chgData name="伊健 杜" userId="e69aded81da48593" providerId="LiveId" clId="{80FB4641-9819-4931-9608-15BB77D0AB03}" dt="2022-09-26T10:27:46.648" v="2550"/>
          <ac:spMkLst>
            <pc:docMk/>
            <pc:sldMk cId="2185364814" sldId="831"/>
            <ac:spMk id="2" creationId="{81F4B079-5182-7332-4978-966F1AEEF4D2}"/>
          </ac:spMkLst>
        </pc:spChg>
        <pc:spChg chg="del">
          <ac:chgData name="伊健 杜" userId="e69aded81da48593" providerId="LiveId" clId="{80FB4641-9819-4931-9608-15BB77D0AB03}" dt="2022-09-26T10:18:12.553" v="2138" actId="478"/>
          <ac:spMkLst>
            <pc:docMk/>
            <pc:sldMk cId="2185364814" sldId="831"/>
            <ac:spMk id="3" creationId="{B807661C-8605-B3FB-6E02-E14A8777DEEA}"/>
          </ac:spMkLst>
        </pc:spChg>
        <pc:spChg chg="mod">
          <ac:chgData name="伊健 杜" userId="e69aded81da48593" providerId="LiveId" clId="{80FB4641-9819-4931-9608-15BB77D0AB03}" dt="2022-09-26T10:27:46.648" v="2550"/>
          <ac:spMkLst>
            <pc:docMk/>
            <pc:sldMk cId="2185364814" sldId="831"/>
            <ac:spMk id="4" creationId="{CFC1CF28-580E-2280-640A-ADB8853307E7}"/>
          </ac:spMkLst>
        </pc:spChg>
        <pc:spChg chg="add del mod">
          <ac:chgData name="伊健 杜" userId="e69aded81da48593" providerId="LiveId" clId="{80FB4641-9819-4931-9608-15BB77D0AB03}" dt="2022-09-26T10:18:47.122" v="2179"/>
          <ac:spMkLst>
            <pc:docMk/>
            <pc:sldMk cId="2185364814" sldId="831"/>
            <ac:spMk id="5" creationId="{8ED9C830-9B43-28D5-A44C-31EFFD266D22}"/>
          </ac:spMkLst>
        </pc:spChg>
        <pc:picChg chg="del">
          <ac:chgData name="伊健 杜" userId="e69aded81da48593" providerId="LiveId" clId="{80FB4641-9819-4931-9608-15BB77D0AB03}" dt="2022-09-26T10:18:12.553" v="2138" actId="478"/>
          <ac:picMkLst>
            <pc:docMk/>
            <pc:sldMk cId="2185364814" sldId="831"/>
            <ac:picMk id="5122" creationId="{DADC538E-54C9-E9F5-2C7E-A8D152C13AC3}"/>
          </ac:picMkLst>
        </pc:picChg>
        <pc:picChg chg="add del mod">
          <ac:chgData name="伊健 杜" userId="e69aded81da48593" providerId="LiveId" clId="{80FB4641-9819-4931-9608-15BB77D0AB03}" dt="2022-09-26T10:18:47.121" v="2177" actId="478"/>
          <ac:picMkLst>
            <pc:docMk/>
            <pc:sldMk cId="2185364814" sldId="831"/>
            <ac:picMk id="6146" creationId="{CFDBD8DF-E2FD-E8E1-0AAA-7EA90891C809}"/>
          </ac:picMkLst>
        </pc:picChg>
        <pc:picChg chg="add mod">
          <ac:chgData name="伊健 杜" userId="e69aded81da48593" providerId="LiveId" clId="{80FB4641-9819-4931-9608-15BB77D0AB03}" dt="2022-09-26T10:20:40.748" v="2228" actId="1076"/>
          <ac:picMkLst>
            <pc:docMk/>
            <pc:sldMk cId="2185364814" sldId="831"/>
            <ac:picMk id="6148" creationId="{87DEF041-886A-D817-53BA-B2E729ED2065}"/>
          </ac:picMkLst>
        </pc:picChg>
      </pc:sldChg>
      <pc:sldChg chg="del">
        <pc:chgData name="伊健 杜" userId="e69aded81da48593" providerId="LiveId" clId="{80FB4641-9819-4931-9608-15BB77D0AB03}" dt="2022-09-26T04:48:42.581" v="0" actId="47"/>
        <pc:sldMkLst>
          <pc:docMk/>
          <pc:sldMk cId="4266730041" sldId="831"/>
        </pc:sldMkLst>
      </pc:sldChg>
      <pc:sldChg chg="addSp delSp modSp add mod ord">
        <pc:chgData name="伊健 杜" userId="e69aded81da48593" providerId="LiveId" clId="{80FB4641-9819-4931-9608-15BB77D0AB03}" dt="2022-09-26T14:55:00.210" v="6016"/>
        <pc:sldMkLst>
          <pc:docMk/>
          <pc:sldMk cId="1290189956" sldId="832"/>
        </pc:sldMkLst>
        <pc:spChg chg="mod">
          <ac:chgData name="伊健 杜" userId="e69aded81da48593" providerId="LiveId" clId="{80FB4641-9819-4931-9608-15BB77D0AB03}" dt="2022-09-26T10:22:28.359" v="2358"/>
          <ac:spMkLst>
            <pc:docMk/>
            <pc:sldMk cId="1290189956" sldId="832"/>
            <ac:spMk id="2" creationId="{81F4B079-5182-7332-4978-966F1AEEF4D2}"/>
          </ac:spMkLst>
        </pc:spChg>
        <pc:spChg chg="add mod">
          <ac:chgData name="伊健 杜" userId="e69aded81da48593" providerId="LiveId" clId="{80FB4641-9819-4931-9608-15BB77D0AB03}" dt="2022-09-26T10:27:38.541" v="2549" actId="113"/>
          <ac:spMkLst>
            <pc:docMk/>
            <pc:sldMk cId="1290189956" sldId="832"/>
            <ac:spMk id="3" creationId="{1BB5CBBC-8201-D51D-35F4-F644A853EEED}"/>
          </ac:spMkLst>
        </pc:spChg>
        <pc:spChg chg="mod">
          <ac:chgData name="伊健 杜" userId="e69aded81da48593" providerId="LiveId" clId="{80FB4641-9819-4931-9608-15BB77D0AB03}" dt="2022-09-26T14:55:00.210" v="6016"/>
          <ac:spMkLst>
            <pc:docMk/>
            <pc:sldMk cId="1290189956" sldId="832"/>
            <ac:spMk id="4" creationId="{CFC1CF28-580E-2280-640A-ADB8853307E7}"/>
          </ac:spMkLst>
        </pc:spChg>
        <pc:spChg chg="add del mod">
          <ac:chgData name="伊健 杜" userId="e69aded81da48593" providerId="LiveId" clId="{80FB4641-9819-4931-9608-15BB77D0AB03}" dt="2022-09-26T10:26:47.924" v="2425" actId="478"/>
          <ac:spMkLst>
            <pc:docMk/>
            <pc:sldMk cId="1290189956" sldId="832"/>
            <ac:spMk id="5" creationId="{7DE85EF7-8FEC-5188-634B-548113264189}"/>
          </ac:spMkLst>
        </pc:spChg>
        <pc:spChg chg="add mod">
          <ac:chgData name="伊健 杜" userId="e69aded81da48593" providerId="LiveId" clId="{80FB4641-9819-4931-9608-15BB77D0AB03}" dt="2022-09-26T10:27:46.648" v="2550"/>
          <ac:spMkLst>
            <pc:docMk/>
            <pc:sldMk cId="1290189956" sldId="832"/>
            <ac:spMk id="6" creationId="{02055528-9BA3-92A5-5619-74E91820B5B1}"/>
          </ac:spMkLst>
        </pc:spChg>
        <pc:picChg chg="del">
          <ac:chgData name="伊健 杜" userId="e69aded81da48593" providerId="LiveId" clId="{80FB4641-9819-4931-9608-15BB77D0AB03}" dt="2022-09-26T10:25:16.961" v="2361" actId="478"/>
          <ac:picMkLst>
            <pc:docMk/>
            <pc:sldMk cId="1290189956" sldId="832"/>
            <ac:picMk id="4100" creationId="{CE8708B8-BF7D-1637-786D-564BD6264009}"/>
          </ac:picMkLst>
        </pc:picChg>
        <pc:picChg chg="add mod">
          <ac:chgData name="伊健 杜" userId="e69aded81da48593" providerId="LiveId" clId="{80FB4641-9819-4931-9608-15BB77D0AB03}" dt="2022-09-26T10:25:20.903" v="2363" actId="1076"/>
          <ac:picMkLst>
            <pc:docMk/>
            <pc:sldMk cId="1290189956" sldId="832"/>
            <ac:picMk id="9218" creationId="{F7C0ED80-580B-F331-DBB6-7BA225D03C3C}"/>
          </ac:picMkLst>
        </pc:picChg>
      </pc:sldChg>
      <pc:sldChg chg="del">
        <pc:chgData name="伊健 杜" userId="e69aded81da48593" providerId="LiveId" clId="{80FB4641-9819-4931-9608-15BB77D0AB03}" dt="2022-09-26T04:48:42.581" v="0" actId="47"/>
        <pc:sldMkLst>
          <pc:docMk/>
          <pc:sldMk cId="1403296872" sldId="832"/>
        </pc:sldMkLst>
      </pc:sldChg>
      <pc:sldChg chg="modSp add del mod">
        <pc:chgData name="伊健 杜" userId="e69aded81da48593" providerId="LiveId" clId="{80FB4641-9819-4931-9608-15BB77D0AB03}" dt="2022-09-26T10:22:12.303" v="2347" actId="47"/>
        <pc:sldMkLst>
          <pc:docMk/>
          <pc:sldMk cId="3224243277" sldId="832"/>
        </pc:sldMkLst>
        <pc:spChg chg="mod">
          <ac:chgData name="伊健 杜" userId="e69aded81da48593" providerId="LiveId" clId="{80FB4641-9819-4931-9608-15BB77D0AB03}" dt="2022-09-26T10:22:10.207" v="2346" actId="20577"/>
          <ac:spMkLst>
            <pc:docMk/>
            <pc:sldMk cId="3224243277" sldId="832"/>
            <ac:spMk id="2" creationId="{96AFEA67-7C71-4749-3BB5-F2BD91A054FC}"/>
          </ac:spMkLst>
        </pc:spChg>
      </pc:sldChg>
      <pc:sldChg chg="del">
        <pc:chgData name="伊健 杜" userId="e69aded81da48593" providerId="LiveId" clId="{80FB4641-9819-4931-9608-15BB77D0AB03}" dt="2022-09-26T04:48:42.581" v="0" actId="47"/>
        <pc:sldMkLst>
          <pc:docMk/>
          <pc:sldMk cId="609699156" sldId="833"/>
        </pc:sldMkLst>
      </pc:sldChg>
      <pc:sldChg chg="addSp delSp modSp add mod">
        <pc:chgData name="伊健 杜" userId="e69aded81da48593" providerId="LiveId" clId="{80FB4641-9819-4931-9608-15BB77D0AB03}" dt="2022-09-26T14:55:00.210" v="6016"/>
        <pc:sldMkLst>
          <pc:docMk/>
          <pc:sldMk cId="1109904131" sldId="833"/>
        </pc:sldMkLst>
        <pc:spChg chg="mod">
          <ac:chgData name="伊健 杜" userId="e69aded81da48593" providerId="LiveId" clId="{80FB4641-9819-4931-9608-15BB77D0AB03}" dt="2022-09-26T10:29:52.280" v="2860"/>
          <ac:spMkLst>
            <pc:docMk/>
            <pc:sldMk cId="1109904131" sldId="833"/>
            <ac:spMk id="2" creationId="{81F4B079-5182-7332-4978-966F1AEEF4D2}"/>
          </ac:spMkLst>
        </pc:spChg>
        <pc:spChg chg="del mod">
          <ac:chgData name="伊健 杜" userId="e69aded81da48593" providerId="LiveId" clId="{80FB4641-9819-4931-9608-15BB77D0AB03}" dt="2022-09-26T10:29:54.949" v="2862" actId="478"/>
          <ac:spMkLst>
            <pc:docMk/>
            <pc:sldMk cId="1109904131" sldId="833"/>
            <ac:spMk id="3" creationId="{B807661C-8605-B3FB-6E02-E14A8777DEEA}"/>
          </ac:spMkLst>
        </pc:spChg>
        <pc:spChg chg="mod">
          <ac:chgData name="伊健 杜" userId="e69aded81da48593" providerId="LiveId" clId="{80FB4641-9819-4931-9608-15BB77D0AB03}" dt="2022-09-26T14:55:00.210" v="6016"/>
          <ac:spMkLst>
            <pc:docMk/>
            <pc:sldMk cId="1109904131" sldId="833"/>
            <ac:spMk id="4" creationId="{CFC1CF28-580E-2280-640A-ADB8853307E7}"/>
          </ac:spMkLst>
        </pc:spChg>
        <pc:picChg chg="add mod">
          <ac:chgData name="伊健 杜" userId="e69aded81da48593" providerId="LiveId" clId="{80FB4641-9819-4931-9608-15BB77D0AB03}" dt="2022-09-26T10:31:12.784" v="2874" actId="1076"/>
          <ac:picMkLst>
            <pc:docMk/>
            <pc:sldMk cId="1109904131" sldId="833"/>
            <ac:picMk id="6" creationId="{553A63B0-6EEF-A014-C71D-D1CDD3A4B2E6}"/>
          </ac:picMkLst>
        </pc:picChg>
        <pc:picChg chg="del mod">
          <ac:chgData name="伊健 杜" userId="e69aded81da48593" providerId="LiveId" clId="{80FB4641-9819-4931-9608-15BB77D0AB03}" dt="2022-09-26T10:29:54.949" v="2862" actId="478"/>
          <ac:picMkLst>
            <pc:docMk/>
            <pc:sldMk cId="1109904131" sldId="833"/>
            <ac:picMk id="5122" creationId="{DADC538E-54C9-E9F5-2C7E-A8D152C13AC3}"/>
          </ac:picMkLst>
        </pc:picChg>
        <pc:picChg chg="add del mod">
          <ac:chgData name="伊健 杜" userId="e69aded81da48593" providerId="LiveId" clId="{80FB4641-9819-4931-9608-15BB77D0AB03}" dt="2022-09-26T10:31:07.048" v="2870" actId="478"/>
          <ac:picMkLst>
            <pc:docMk/>
            <pc:sldMk cId="1109904131" sldId="833"/>
            <ac:picMk id="8194" creationId="{EAC28E75-7CAF-D927-6C6F-5CC685DF1389}"/>
          </ac:picMkLst>
        </pc:picChg>
      </pc:sldChg>
      <pc:sldChg chg="addSp delSp modSp add mod">
        <pc:chgData name="伊健 杜" userId="e69aded81da48593" providerId="LiveId" clId="{80FB4641-9819-4931-9608-15BB77D0AB03}" dt="2022-09-26T14:55:00.210" v="6016"/>
        <pc:sldMkLst>
          <pc:docMk/>
          <pc:sldMk cId="754227894" sldId="834"/>
        </pc:sldMkLst>
        <pc:spChg chg="mod">
          <ac:chgData name="伊健 杜" userId="e69aded81da48593" providerId="LiveId" clId="{80FB4641-9819-4931-9608-15BB77D0AB03}" dt="2022-09-26T10:31:45.281" v="2970"/>
          <ac:spMkLst>
            <pc:docMk/>
            <pc:sldMk cId="754227894" sldId="834"/>
            <ac:spMk id="2" creationId="{81F4B079-5182-7332-4978-966F1AEEF4D2}"/>
          </ac:spMkLst>
        </pc:spChg>
        <pc:spChg chg="mod">
          <ac:chgData name="伊健 杜" userId="e69aded81da48593" providerId="LiveId" clId="{80FB4641-9819-4931-9608-15BB77D0AB03}" dt="2022-09-26T14:55:00.210" v="6016"/>
          <ac:spMkLst>
            <pc:docMk/>
            <pc:sldMk cId="754227894" sldId="834"/>
            <ac:spMk id="4" creationId="{CFC1CF28-580E-2280-640A-ADB8853307E7}"/>
          </ac:spMkLst>
        </pc:spChg>
        <pc:picChg chg="del">
          <ac:chgData name="伊健 杜" userId="e69aded81da48593" providerId="LiveId" clId="{80FB4641-9819-4931-9608-15BB77D0AB03}" dt="2022-09-26T10:32:32.743" v="3077" actId="478"/>
          <ac:picMkLst>
            <pc:docMk/>
            <pc:sldMk cId="754227894" sldId="834"/>
            <ac:picMk id="6148" creationId="{87DEF041-886A-D817-53BA-B2E729ED2065}"/>
          </ac:picMkLst>
        </pc:picChg>
        <pc:picChg chg="add mod">
          <ac:chgData name="伊健 杜" userId="e69aded81da48593" providerId="LiveId" clId="{80FB4641-9819-4931-9608-15BB77D0AB03}" dt="2022-09-26T10:32:55.477" v="3081" actId="1076"/>
          <ac:picMkLst>
            <pc:docMk/>
            <pc:sldMk cId="754227894" sldId="834"/>
            <ac:picMk id="7170" creationId="{543AC27E-4924-1583-55AD-B0FF12B2A5B3}"/>
          </ac:picMkLst>
        </pc:picChg>
      </pc:sldChg>
      <pc:sldChg chg="del">
        <pc:chgData name="伊健 杜" userId="e69aded81da48593" providerId="LiveId" clId="{80FB4641-9819-4931-9608-15BB77D0AB03}" dt="2022-09-26T04:48:42.581" v="0" actId="47"/>
        <pc:sldMkLst>
          <pc:docMk/>
          <pc:sldMk cId="1879939134" sldId="834"/>
        </pc:sldMkLst>
      </pc:sldChg>
      <pc:sldChg chg="del">
        <pc:chgData name="伊健 杜" userId="e69aded81da48593" providerId="LiveId" clId="{80FB4641-9819-4931-9608-15BB77D0AB03}" dt="2022-09-26T04:48:42.581" v="0" actId="47"/>
        <pc:sldMkLst>
          <pc:docMk/>
          <pc:sldMk cId="2794690517" sldId="835"/>
        </pc:sldMkLst>
      </pc:sldChg>
      <pc:sldChg chg="modSp add mod">
        <pc:chgData name="伊健 杜" userId="e69aded81da48593" providerId="LiveId" clId="{80FB4641-9819-4931-9608-15BB77D0AB03}" dt="2022-09-26T14:55:00.210" v="6016"/>
        <pc:sldMkLst>
          <pc:docMk/>
          <pc:sldMk cId="3834757603" sldId="835"/>
        </pc:sldMkLst>
        <pc:spChg chg="mod">
          <ac:chgData name="伊健 杜" userId="e69aded81da48593" providerId="LiveId" clId="{80FB4641-9819-4931-9608-15BB77D0AB03}" dt="2022-09-26T14:55:00.210" v="6016"/>
          <ac:spMkLst>
            <pc:docMk/>
            <pc:sldMk cId="3834757603" sldId="835"/>
            <ac:spMk id="2" creationId="{96AFEA67-7C71-4749-3BB5-F2BD91A054FC}"/>
          </ac:spMkLst>
        </pc:spChg>
      </pc:sldChg>
      <pc:sldChg chg="addSp delSp modSp add mod">
        <pc:chgData name="伊健 杜" userId="e69aded81da48593" providerId="LiveId" clId="{80FB4641-9819-4931-9608-15BB77D0AB03}" dt="2022-09-26T14:55:00.210" v="6016"/>
        <pc:sldMkLst>
          <pc:docMk/>
          <pc:sldMk cId="1212283748" sldId="836"/>
        </pc:sldMkLst>
        <pc:spChg chg="mod">
          <ac:chgData name="伊健 杜" userId="e69aded81da48593" providerId="LiveId" clId="{80FB4641-9819-4931-9608-15BB77D0AB03}" dt="2022-09-26T14:55:00.210" v="6016"/>
          <ac:spMkLst>
            <pc:docMk/>
            <pc:sldMk cId="1212283748" sldId="836"/>
            <ac:spMk id="4" creationId="{CFC1CF28-580E-2280-640A-ADB8853307E7}"/>
          </ac:spMkLst>
        </pc:spChg>
        <pc:picChg chg="del">
          <ac:chgData name="伊健 杜" userId="e69aded81da48593" providerId="LiveId" clId="{80FB4641-9819-4931-9608-15BB77D0AB03}" dt="2022-09-26T10:42:01.283" v="3476" actId="478"/>
          <ac:picMkLst>
            <pc:docMk/>
            <pc:sldMk cId="1212283748" sldId="836"/>
            <ac:picMk id="6" creationId="{553A63B0-6EEF-A014-C71D-D1CDD3A4B2E6}"/>
          </ac:picMkLst>
        </pc:picChg>
        <pc:picChg chg="add mod">
          <ac:chgData name="伊健 杜" userId="e69aded81da48593" providerId="LiveId" clId="{80FB4641-9819-4931-9608-15BB77D0AB03}" dt="2022-09-26T10:42:28.795" v="3479" actId="1076"/>
          <ac:picMkLst>
            <pc:docMk/>
            <pc:sldMk cId="1212283748" sldId="836"/>
            <ac:picMk id="11266" creationId="{222F35D7-E7F5-2A68-F6C7-7B4E07995686}"/>
          </ac:picMkLst>
        </pc:picChg>
      </pc:sldChg>
      <pc:sldChg chg="del">
        <pc:chgData name="伊健 杜" userId="e69aded81da48593" providerId="LiveId" clId="{80FB4641-9819-4931-9608-15BB77D0AB03}" dt="2022-09-26T04:48:42.581" v="0" actId="47"/>
        <pc:sldMkLst>
          <pc:docMk/>
          <pc:sldMk cId="2599958930" sldId="836"/>
        </pc:sldMkLst>
      </pc:sldChg>
      <pc:sldChg chg="new del">
        <pc:chgData name="伊健 杜" userId="e69aded81da48593" providerId="LiveId" clId="{80FB4641-9819-4931-9608-15BB77D0AB03}" dt="2022-09-26T10:34:59.401" v="3247" actId="47"/>
        <pc:sldMkLst>
          <pc:docMk/>
          <pc:sldMk cId="2697066634" sldId="836"/>
        </pc:sldMkLst>
      </pc:sldChg>
      <pc:sldChg chg="del">
        <pc:chgData name="伊健 杜" userId="e69aded81da48593" providerId="LiveId" clId="{80FB4641-9819-4931-9608-15BB77D0AB03}" dt="2022-09-26T04:48:42.581" v="0" actId="47"/>
        <pc:sldMkLst>
          <pc:docMk/>
          <pc:sldMk cId="3086296814" sldId="837"/>
        </pc:sldMkLst>
      </pc:sldChg>
      <pc:sldChg chg="modSp add mod">
        <pc:chgData name="伊健 杜" userId="e69aded81da48593" providerId="LiveId" clId="{80FB4641-9819-4931-9608-15BB77D0AB03}" dt="2022-09-26T14:55:00.210" v="6016"/>
        <pc:sldMkLst>
          <pc:docMk/>
          <pc:sldMk cId="3669707053" sldId="837"/>
        </pc:sldMkLst>
        <pc:spChg chg="mod">
          <ac:chgData name="伊健 杜" userId="e69aded81da48593" providerId="LiveId" clId="{80FB4641-9819-4931-9608-15BB77D0AB03}" dt="2022-09-26T14:55:00.210" v="6016"/>
          <ac:spMkLst>
            <pc:docMk/>
            <pc:sldMk cId="3669707053" sldId="837"/>
            <ac:spMk id="2" creationId="{96AFEA67-7C71-4749-3BB5-F2BD91A054FC}"/>
          </ac:spMkLst>
        </pc:spChg>
      </pc:sldChg>
      <pc:sldChg chg="addSp delSp modSp add del mod">
        <pc:chgData name="伊健 杜" userId="e69aded81da48593" providerId="LiveId" clId="{80FB4641-9819-4931-9608-15BB77D0AB03}" dt="2022-09-26T10:40:17.786" v="3348" actId="47"/>
        <pc:sldMkLst>
          <pc:docMk/>
          <pc:sldMk cId="3984180977" sldId="837"/>
        </pc:sldMkLst>
        <pc:spChg chg="mod">
          <ac:chgData name="伊健 杜" userId="e69aded81da48593" providerId="LiveId" clId="{80FB4641-9819-4931-9608-15BB77D0AB03}" dt="2022-09-26T10:39:53.813" v="3345"/>
          <ac:spMkLst>
            <pc:docMk/>
            <pc:sldMk cId="3984180977" sldId="837"/>
            <ac:spMk id="4" creationId="{CFC1CF28-580E-2280-640A-ADB8853307E7}"/>
          </ac:spMkLst>
        </pc:spChg>
        <pc:picChg chg="del">
          <ac:chgData name="伊健 杜" userId="e69aded81da48593" providerId="LiveId" clId="{80FB4641-9819-4931-9608-15BB77D0AB03}" dt="2022-09-26T10:37:57.797" v="3331" actId="478"/>
          <ac:picMkLst>
            <pc:docMk/>
            <pc:sldMk cId="3984180977" sldId="837"/>
            <ac:picMk id="7170" creationId="{543AC27E-4924-1583-55AD-B0FF12B2A5B3}"/>
          </ac:picMkLst>
        </pc:picChg>
        <pc:picChg chg="add mod">
          <ac:chgData name="伊健 杜" userId="e69aded81da48593" providerId="LiveId" clId="{80FB4641-9819-4931-9608-15BB77D0AB03}" dt="2022-09-26T10:39:56.340" v="3347" actId="14100"/>
          <ac:picMkLst>
            <pc:docMk/>
            <pc:sldMk cId="3984180977" sldId="837"/>
            <ac:picMk id="10242" creationId="{64FF88E8-1B37-AE8B-92DD-631369E89B49}"/>
          </ac:picMkLst>
        </pc:picChg>
      </pc:sldChg>
      <pc:sldChg chg="del">
        <pc:chgData name="伊健 杜" userId="e69aded81da48593" providerId="LiveId" clId="{80FB4641-9819-4931-9608-15BB77D0AB03}" dt="2022-09-26T04:48:42.581" v="0" actId="47"/>
        <pc:sldMkLst>
          <pc:docMk/>
          <pc:sldMk cId="1271670824" sldId="838"/>
        </pc:sldMkLst>
      </pc:sldChg>
      <pc:sldChg chg="addSp delSp modSp add mod">
        <pc:chgData name="伊健 杜" userId="e69aded81da48593" providerId="LiveId" clId="{80FB4641-9819-4931-9608-15BB77D0AB03}" dt="2022-09-26T14:55:00.210" v="6016"/>
        <pc:sldMkLst>
          <pc:docMk/>
          <pc:sldMk cId="1521298679" sldId="838"/>
        </pc:sldMkLst>
        <pc:spChg chg="mod">
          <ac:chgData name="伊健 杜" userId="e69aded81da48593" providerId="LiveId" clId="{80FB4641-9819-4931-9608-15BB77D0AB03}" dt="2022-09-26T10:45:00.562" v="3847"/>
          <ac:spMkLst>
            <pc:docMk/>
            <pc:sldMk cId="1521298679" sldId="838"/>
            <ac:spMk id="2" creationId="{81F4B079-5182-7332-4978-966F1AEEF4D2}"/>
          </ac:spMkLst>
        </pc:spChg>
        <pc:spChg chg="mod">
          <ac:chgData name="伊健 杜" userId="e69aded81da48593" providerId="LiveId" clId="{80FB4641-9819-4931-9608-15BB77D0AB03}" dt="2022-09-26T14:55:00.210" v="6016"/>
          <ac:spMkLst>
            <pc:docMk/>
            <pc:sldMk cId="1521298679" sldId="838"/>
            <ac:spMk id="4" creationId="{CFC1CF28-580E-2280-640A-ADB8853307E7}"/>
          </ac:spMkLst>
        </pc:spChg>
        <pc:picChg chg="del">
          <ac:chgData name="伊健 杜" userId="e69aded81da48593" providerId="LiveId" clId="{80FB4641-9819-4931-9608-15BB77D0AB03}" dt="2022-09-26T10:48:01.509" v="3858" actId="478"/>
          <ac:picMkLst>
            <pc:docMk/>
            <pc:sldMk cId="1521298679" sldId="838"/>
            <ac:picMk id="11266" creationId="{222F35D7-E7F5-2A68-F6C7-7B4E07995686}"/>
          </ac:picMkLst>
        </pc:picChg>
        <pc:picChg chg="add mod">
          <ac:chgData name="伊健 杜" userId="e69aded81da48593" providerId="LiveId" clId="{80FB4641-9819-4931-9608-15BB77D0AB03}" dt="2022-09-26T10:48:04.107" v="3860" actId="1076"/>
          <ac:picMkLst>
            <pc:docMk/>
            <pc:sldMk cId="1521298679" sldId="838"/>
            <ac:picMk id="12290" creationId="{12DC5F18-AF95-2F7C-07AF-F486C33342D8}"/>
          </ac:picMkLst>
        </pc:picChg>
      </pc:sldChg>
      <pc:sldChg chg="del">
        <pc:chgData name="伊健 杜" userId="e69aded81da48593" providerId="LiveId" clId="{80FB4641-9819-4931-9608-15BB77D0AB03}" dt="2022-09-26T04:48:42.581" v="0" actId="47"/>
        <pc:sldMkLst>
          <pc:docMk/>
          <pc:sldMk cId="2024149844" sldId="839"/>
        </pc:sldMkLst>
      </pc:sldChg>
      <pc:sldChg chg="addSp delSp modSp add mod">
        <pc:chgData name="伊健 杜" userId="e69aded81da48593" providerId="LiveId" clId="{80FB4641-9819-4931-9608-15BB77D0AB03}" dt="2022-09-26T14:55:00.210" v="6016"/>
        <pc:sldMkLst>
          <pc:docMk/>
          <pc:sldMk cId="2772173396" sldId="839"/>
        </pc:sldMkLst>
        <pc:spChg chg="add mod">
          <ac:chgData name="伊健 杜" userId="e69aded81da48593" providerId="LiveId" clId="{80FB4641-9819-4931-9608-15BB77D0AB03}" dt="2022-09-26T10:51:26.672" v="4108" actId="1076"/>
          <ac:spMkLst>
            <pc:docMk/>
            <pc:sldMk cId="2772173396" sldId="839"/>
            <ac:spMk id="3" creationId="{0708A892-4293-DE26-7334-F18B0C1234A7}"/>
          </ac:spMkLst>
        </pc:spChg>
        <pc:spChg chg="mod">
          <ac:chgData name="伊健 杜" userId="e69aded81da48593" providerId="LiveId" clId="{80FB4641-9819-4931-9608-15BB77D0AB03}" dt="2022-09-26T14:55:00.210" v="6016"/>
          <ac:spMkLst>
            <pc:docMk/>
            <pc:sldMk cId="2772173396" sldId="839"/>
            <ac:spMk id="4" creationId="{CFC1CF28-580E-2280-640A-ADB8853307E7}"/>
          </ac:spMkLst>
        </pc:spChg>
        <pc:spChg chg="add mod">
          <ac:chgData name="伊健 杜" userId="e69aded81da48593" providerId="LiveId" clId="{80FB4641-9819-4931-9608-15BB77D0AB03}" dt="2022-09-26T10:51:34.500" v="4121" actId="1076"/>
          <ac:spMkLst>
            <pc:docMk/>
            <pc:sldMk cId="2772173396" sldId="839"/>
            <ac:spMk id="5" creationId="{97E2CE2A-2F8D-3B5E-C2C2-D9B001F2C378}"/>
          </ac:spMkLst>
        </pc:spChg>
        <pc:picChg chg="del mod">
          <ac:chgData name="伊健 杜" userId="e69aded81da48593" providerId="LiveId" clId="{80FB4641-9819-4931-9608-15BB77D0AB03}" dt="2022-09-26T10:49:58.598" v="3986" actId="478"/>
          <ac:picMkLst>
            <pc:docMk/>
            <pc:sldMk cId="2772173396" sldId="839"/>
            <ac:picMk id="12290" creationId="{12DC5F18-AF95-2F7C-07AF-F486C33342D8}"/>
          </ac:picMkLst>
        </pc:picChg>
        <pc:picChg chg="add mod">
          <ac:chgData name="伊健 杜" userId="e69aded81da48593" providerId="LiveId" clId="{80FB4641-9819-4931-9608-15BB77D0AB03}" dt="2022-09-26T10:50:05.262" v="3990" actId="1076"/>
          <ac:picMkLst>
            <pc:docMk/>
            <pc:sldMk cId="2772173396" sldId="839"/>
            <ac:picMk id="13314" creationId="{939FB5A6-FFCF-5765-AA4D-C06E2449228E}"/>
          </ac:picMkLst>
        </pc:picChg>
      </pc:sldChg>
      <pc:sldChg chg="del">
        <pc:chgData name="伊健 杜" userId="e69aded81da48593" providerId="LiveId" clId="{80FB4641-9819-4931-9608-15BB77D0AB03}" dt="2022-09-26T04:48:42.581" v="0" actId="47"/>
        <pc:sldMkLst>
          <pc:docMk/>
          <pc:sldMk cId="1439004790" sldId="840"/>
        </pc:sldMkLst>
      </pc:sldChg>
      <pc:sldChg chg="addSp delSp modSp add mod">
        <pc:chgData name="伊健 杜" userId="e69aded81da48593" providerId="LiveId" clId="{80FB4641-9819-4931-9608-15BB77D0AB03}" dt="2022-09-26T14:55:00.210" v="6016"/>
        <pc:sldMkLst>
          <pc:docMk/>
          <pc:sldMk cId="2995714008" sldId="840"/>
        </pc:sldMkLst>
        <pc:spChg chg="del">
          <ac:chgData name="伊健 杜" userId="e69aded81da48593" providerId="LiveId" clId="{80FB4641-9819-4931-9608-15BB77D0AB03}" dt="2022-09-26T10:51:54.365" v="4188" actId="478"/>
          <ac:spMkLst>
            <pc:docMk/>
            <pc:sldMk cId="2995714008" sldId="840"/>
            <ac:spMk id="3" creationId="{0708A892-4293-DE26-7334-F18B0C1234A7}"/>
          </ac:spMkLst>
        </pc:spChg>
        <pc:spChg chg="mod">
          <ac:chgData name="伊健 杜" userId="e69aded81da48593" providerId="LiveId" clId="{80FB4641-9819-4931-9608-15BB77D0AB03}" dt="2022-09-26T14:55:00.210" v="6016"/>
          <ac:spMkLst>
            <pc:docMk/>
            <pc:sldMk cId="2995714008" sldId="840"/>
            <ac:spMk id="4" creationId="{CFC1CF28-580E-2280-640A-ADB8853307E7}"/>
          </ac:spMkLst>
        </pc:spChg>
        <pc:spChg chg="del">
          <ac:chgData name="伊健 杜" userId="e69aded81da48593" providerId="LiveId" clId="{80FB4641-9819-4931-9608-15BB77D0AB03}" dt="2022-09-26T10:51:54.365" v="4188" actId="478"/>
          <ac:spMkLst>
            <pc:docMk/>
            <pc:sldMk cId="2995714008" sldId="840"/>
            <ac:spMk id="5" creationId="{97E2CE2A-2F8D-3B5E-C2C2-D9B001F2C378}"/>
          </ac:spMkLst>
        </pc:spChg>
        <pc:spChg chg="add mod">
          <ac:chgData name="伊健 杜" userId="e69aded81da48593" providerId="LiveId" clId="{80FB4641-9819-4931-9608-15BB77D0AB03}" dt="2022-09-26T14:55:00.210" v="6016"/>
          <ac:spMkLst>
            <pc:docMk/>
            <pc:sldMk cId="2995714008" sldId="840"/>
            <ac:spMk id="6" creationId="{677E51DE-E42E-672A-7EAA-2673A7B31AD4}"/>
          </ac:spMkLst>
        </pc:spChg>
        <pc:picChg chg="del">
          <ac:chgData name="伊健 杜" userId="e69aded81da48593" providerId="LiveId" clId="{80FB4641-9819-4931-9608-15BB77D0AB03}" dt="2022-09-26T10:51:54.365" v="4188" actId="478"/>
          <ac:picMkLst>
            <pc:docMk/>
            <pc:sldMk cId="2995714008" sldId="840"/>
            <ac:picMk id="13314" creationId="{939FB5A6-FFCF-5765-AA4D-C06E2449228E}"/>
          </ac:picMkLst>
        </pc:picChg>
        <pc:picChg chg="add mod">
          <ac:chgData name="伊健 杜" userId="e69aded81da48593" providerId="LiveId" clId="{80FB4641-9819-4931-9608-15BB77D0AB03}" dt="2022-09-26T10:52:36.110" v="4192" actId="1076"/>
          <ac:picMkLst>
            <pc:docMk/>
            <pc:sldMk cId="2995714008" sldId="840"/>
            <ac:picMk id="14338" creationId="{64CC11D9-C24D-4B85-0173-461A2D2E3940}"/>
          </ac:picMkLst>
        </pc:picChg>
      </pc:sldChg>
      <pc:sldChg chg="del">
        <pc:chgData name="伊健 杜" userId="e69aded81da48593" providerId="LiveId" clId="{80FB4641-9819-4931-9608-15BB77D0AB03}" dt="2022-09-26T04:48:42.581" v="0" actId="47"/>
        <pc:sldMkLst>
          <pc:docMk/>
          <pc:sldMk cId="445347622" sldId="841"/>
        </pc:sldMkLst>
      </pc:sldChg>
      <pc:sldChg chg="delSp modSp new mod">
        <pc:chgData name="伊健 杜" userId="e69aded81da48593" providerId="LiveId" clId="{80FB4641-9819-4931-9608-15BB77D0AB03}" dt="2022-09-26T14:55:00.210" v="6016"/>
        <pc:sldMkLst>
          <pc:docMk/>
          <pc:sldMk cId="984240185" sldId="841"/>
        </pc:sldMkLst>
        <pc:spChg chg="mod">
          <ac:chgData name="伊健 杜" userId="e69aded81da48593" providerId="LiveId" clId="{80FB4641-9819-4931-9608-15BB77D0AB03}" dt="2022-09-26T14:55:00.210" v="6016"/>
          <ac:spMkLst>
            <pc:docMk/>
            <pc:sldMk cId="984240185" sldId="841"/>
            <ac:spMk id="2" creationId="{389A9027-1518-E240-D083-56963B1F0568}"/>
          </ac:spMkLst>
        </pc:spChg>
        <pc:spChg chg="del">
          <ac:chgData name="伊健 杜" userId="e69aded81da48593" providerId="LiveId" clId="{80FB4641-9819-4931-9608-15BB77D0AB03}" dt="2022-09-26T10:54:21.113" v="4272" actId="478"/>
          <ac:spMkLst>
            <pc:docMk/>
            <pc:sldMk cId="984240185" sldId="841"/>
            <ac:spMk id="3" creationId="{235443FF-D734-1FF3-A4D8-8B6070B0EE89}"/>
          </ac:spMkLst>
        </pc:spChg>
      </pc:sldChg>
      <pc:sldChg chg="modSp add mod">
        <pc:chgData name="伊健 杜" userId="e69aded81da48593" providerId="LiveId" clId="{80FB4641-9819-4931-9608-15BB77D0AB03}" dt="2022-09-26T14:55:00.210" v="6016"/>
        <pc:sldMkLst>
          <pc:docMk/>
          <pc:sldMk cId="2224362505" sldId="842"/>
        </pc:sldMkLst>
        <pc:spChg chg="mod">
          <ac:chgData name="伊健 杜" userId="e69aded81da48593" providerId="LiveId" clId="{80FB4641-9819-4931-9608-15BB77D0AB03}" dt="2022-09-26T14:55:00.210" v="6016"/>
          <ac:spMkLst>
            <pc:docMk/>
            <pc:sldMk cId="2224362505" sldId="842"/>
            <ac:spMk id="2" creationId="{389A9027-1518-E240-D083-56963B1F0568}"/>
          </ac:spMkLst>
        </pc:spChg>
      </pc:sldChg>
      <pc:sldChg chg="del">
        <pc:chgData name="伊健 杜" userId="e69aded81da48593" providerId="LiveId" clId="{80FB4641-9819-4931-9608-15BB77D0AB03}" dt="2022-09-26T04:48:42.581" v="0" actId="47"/>
        <pc:sldMkLst>
          <pc:docMk/>
          <pc:sldMk cId="2944583892" sldId="842"/>
        </pc:sldMkLst>
      </pc:sldChg>
      <pc:sldChg chg="addSp delSp modSp add mod">
        <pc:chgData name="伊健 杜" userId="e69aded81da48593" providerId="LiveId" clId="{80FB4641-9819-4931-9608-15BB77D0AB03}" dt="2022-09-26T14:55:00.210" v="6016"/>
        <pc:sldMkLst>
          <pc:docMk/>
          <pc:sldMk cId="1184441123" sldId="843"/>
        </pc:sldMkLst>
        <pc:spChg chg="mod">
          <ac:chgData name="伊健 杜" userId="e69aded81da48593" providerId="LiveId" clId="{80FB4641-9819-4931-9608-15BB77D0AB03}" dt="2022-09-26T14:55:00.210" v="6016"/>
          <ac:spMkLst>
            <pc:docMk/>
            <pc:sldMk cId="1184441123" sldId="843"/>
            <ac:spMk id="4" creationId="{CFC1CF28-580E-2280-640A-ADB8853307E7}"/>
          </ac:spMkLst>
        </pc:spChg>
        <pc:spChg chg="del">
          <ac:chgData name="伊健 杜" userId="e69aded81da48593" providerId="LiveId" clId="{80FB4641-9819-4931-9608-15BB77D0AB03}" dt="2022-09-26T10:59:16.493" v="4698" actId="478"/>
          <ac:spMkLst>
            <pc:docMk/>
            <pc:sldMk cId="1184441123" sldId="843"/>
            <ac:spMk id="6" creationId="{677E51DE-E42E-672A-7EAA-2673A7B31AD4}"/>
          </ac:spMkLst>
        </pc:spChg>
        <pc:picChg chg="del">
          <ac:chgData name="伊健 杜" userId="e69aded81da48593" providerId="LiveId" clId="{80FB4641-9819-4931-9608-15BB77D0AB03}" dt="2022-09-26T10:59:13.328" v="4697" actId="478"/>
          <ac:picMkLst>
            <pc:docMk/>
            <pc:sldMk cId="1184441123" sldId="843"/>
            <ac:picMk id="14338" creationId="{64CC11D9-C24D-4B85-0173-461A2D2E3940}"/>
          </ac:picMkLst>
        </pc:picChg>
        <pc:picChg chg="add mod">
          <ac:chgData name="伊健 杜" userId="e69aded81da48593" providerId="LiveId" clId="{80FB4641-9819-4931-9608-15BB77D0AB03}" dt="2022-09-26T10:59:55.071" v="4702" actId="1076"/>
          <ac:picMkLst>
            <pc:docMk/>
            <pc:sldMk cId="1184441123" sldId="843"/>
            <ac:picMk id="15362" creationId="{F51C7A3D-AEA5-9C33-0168-3A8256FD7E8F}"/>
          </ac:picMkLst>
        </pc:picChg>
      </pc:sldChg>
      <pc:sldChg chg="addSp delSp modSp add mod">
        <pc:chgData name="伊健 杜" userId="e69aded81da48593" providerId="LiveId" clId="{80FB4641-9819-4931-9608-15BB77D0AB03}" dt="2022-09-26T14:55:00.210" v="6016"/>
        <pc:sldMkLst>
          <pc:docMk/>
          <pc:sldMk cId="829059941" sldId="844"/>
        </pc:sldMkLst>
        <pc:spChg chg="mod">
          <ac:chgData name="伊健 杜" userId="e69aded81da48593" providerId="LiveId" clId="{80FB4641-9819-4931-9608-15BB77D0AB03}" dt="2022-09-26T14:55:00.210" v="6016"/>
          <ac:spMkLst>
            <pc:docMk/>
            <pc:sldMk cId="829059941" sldId="844"/>
            <ac:spMk id="2" creationId="{81F4B079-5182-7332-4978-966F1AEEF4D2}"/>
          </ac:spMkLst>
        </pc:spChg>
        <pc:spChg chg="mod">
          <ac:chgData name="伊健 杜" userId="e69aded81da48593" providerId="LiveId" clId="{80FB4641-9819-4931-9608-15BB77D0AB03}" dt="2022-09-26T14:55:00.210" v="6016"/>
          <ac:spMkLst>
            <pc:docMk/>
            <pc:sldMk cId="829059941" sldId="844"/>
            <ac:spMk id="4" creationId="{CFC1CF28-580E-2280-640A-ADB8853307E7}"/>
          </ac:spMkLst>
        </pc:spChg>
        <pc:picChg chg="add mod">
          <ac:chgData name="伊健 杜" userId="e69aded81da48593" providerId="LiveId" clId="{80FB4641-9819-4931-9608-15BB77D0AB03}" dt="2022-09-26T11:40:08.366" v="4784" actId="1076"/>
          <ac:picMkLst>
            <pc:docMk/>
            <pc:sldMk cId="829059941" sldId="844"/>
            <ac:picMk id="1026" creationId="{7375AD4D-BD7D-DEE3-2F88-36203BEC31B6}"/>
          </ac:picMkLst>
        </pc:picChg>
        <pc:picChg chg="del mod">
          <ac:chgData name="伊健 杜" userId="e69aded81da48593" providerId="LiveId" clId="{80FB4641-9819-4931-9608-15BB77D0AB03}" dt="2022-09-26T11:40:00.469" v="4778" actId="478"/>
          <ac:picMkLst>
            <pc:docMk/>
            <pc:sldMk cId="829059941" sldId="844"/>
            <ac:picMk id="15362" creationId="{F51C7A3D-AEA5-9C33-0168-3A8256FD7E8F}"/>
          </ac:picMkLst>
        </pc:picChg>
      </pc:sldChg>
      <pc:sldChg chg="addSp delSp modSp add mod">
        <pc:chgData name="伊健 杜" userId="e69aded81da48593" providerId="LiveId" clId="{80FB4641-9819-4931-9608-15BB77D0AB03}" dt="2022-09-26T14:55:00.210" v="6016"/>
        <pc:sldMkLst>
          <pc:docMk/>
          <pc:sldMk cId="1399815622" sldId="845"/>
        </pc:sldMkLst>
        <pc:spChg chg="mod">
          <ac:chgData name="伊健 杜" userId="e69aded81da48593" providerId="LiveId" clId="{80FB4641-9819-4931-9608-15BB77D0AB03}" dt="2022-09-26T14:55:00.210" v="6016"/>
          <ac:spMkLst>
            <pc:docMk/>
            <pc:sldMk cId="1399815622" sldId="845"/>
            <ac:spMk id="2" creationId="{81F4B079-5182-7332-4978-966F1AEEF4D2}"/>
          </ac:spMkLst>
        </pc:spChg>
        <pc:spChg chg="mod">
          <ac:chgData name="伊健 杜" userId="e69aded81da48593" providerId="LiveId" clId="{80FB4641-9819-4931-9608-15BB77D0AB03}" dt="2022-09-26T14:55:00.210" v="6016"/>
          <ac:spMkLst>
            <pc:docMk/>
            <pc:sldMk cId="1399815622" sldId="845"/>
            <ac:spMk id="4" creationId="{CFC1CF28-580E-2280-640A-ADB8853307E7}"/>
          </ac:spMkLst>
        </pc:spChg>
        <pc:picChg chg="del">
          <ac:chgData name="伊健 杜" userId="e69aded81da48593" providerId="LiveId" clId="{80FB4641-9819-4931-9608-15BB77D0AB03}" dt="2022-09-26T11:40:27.554" v="4786" actId="478"/>
          <ac:picMkLst>
            <pc:docMk/>
            <pc:sldMk cId="1399815622" sldId="845"/>
            <ac:picMk id="1026" creationId="{7375AD4D-BD7D-DEE3-2F88-36203BEC31B6}"/>
          </ac:picMkLst>
        </pc:picChg>
        <pc:picChg chg="add mod">
          <ac:chgData name="伊健 杜" userId="e69aded81da48593" providerId="LiveId" clId="{80FB4641-9819-4931-9608-15BB77D0AB03}" dt="2022-09-26T11:40:37.640" v="4790" actId="1076"/>
          <ac:picMkLst>
            <pc:docMk/>
            <pc:sldMk cId="1399815622" sldId="845"/>
            <ac:picMk id="2050" creationId="{454EDACF-AF1C-A279-AD1E-1EF8442353A0}"/>
          </ac:picMkLst>
        </pc:picChg>
      </pc:sldChg>
      <pc:sldChg chg="delSp modSp new mod">
        <pc:chgData name="伊健 杜" userId="e69aded81da48593" providerId="LiveId" clId="{80FB4641-9819-4931-9608-15BB77D0AB03}" dt="2022-09-26T14:55:00.210" v="6016"/>
        <pc:sldMkLst>
          <pc:docMk/>
          <pc:sldMk cId="1600190259" sldId="846"/>
        </pc:sldMkLst>
        <pc:spChg chg="mod">
          <ac:chgData name="伊健 杜" userId="e69aded81da48593" providerId="LiveId" clId="{80FB4641-9819-4931-9608-15BB77D0AB03}" dt="2022-09-26T14:55:00.210" v="6016"/>
          <ac:spMkLst>
            <pc:docMk/>
            <pc:sldMk cId="1600190259" sldId="846"/>
            <ac:spMk id="2" creationId="{E390DCBC-A84D-90AE-6F44-27655E0D3363}"/>
          </ac:spMkLst>
        </pc:spChg>
        <pc:spChg chg="del">
          <ac:chgData name="伊健 杜" userId="e69aded81da48593" providerId="LiveId" clId="{80FB4641-9819-4931-9608-15BB77D0AB03}" dt="2022-09-26T13:52:28.236" v="4976" actId="478"/>
          <ac:spMkLst>
            <pc:docMk/>
            <pc:sldMk cId="1600190259" sldId="846"/>
            <ac:spMk id="3" creationId="{CDE3E6BA-27BC-2651-1D5E-E7248CC76E86}"/>
          </ac:spMkLst>
        </pc:spChg>
      </pc:sldChg>
      <pc:sldChg chg="addSp delSp modSp add mod">
        <pc:chgData name="伊健 杜" userId="e69aded81da48593" providerId="LiveId" clId="{80FB4641-9819-4931-9608-15BB77D0AB03}" dt="2022-09-26T14:55:00.210" v="6016"/>
        <pc:sldMkLst>
          <pc:docMk/>
          <pc:sldMk cId="4006749714" sldId="847"/>
        </pc:sldMkLst>
        <pc:spChg chg="mod">
          <ac:chgData name="伊健 杜" userId="e69aded81da48593" providerId="LiveId" clId="{80FB4641-9819-4931-9608-15BB77D0AB03}" dt="2022-09-26T14:55:00.210" v="6016"/>
          <ac:spMkLst>
            <pc:docMk/>
            <pc:sldMk cId="4006749714" sldId="847"/>
            <ac:spMk id="2" creationId="{81F4B079-5182-7332-4978-966F1AEEF4D2}"/>
          </ac:spMkLst>
        </pc:spChg>
        <pc:spChg chg="mod">
          <ac:chgData name="伊健 杜" userId="e69aded81da48593" providerId="LiveId" clId="{80FB4641-9819-4931-9608-15BB77D0AB03}" dt="2022-09-26T14:55:00.210" v="6016"/>
          <ac:spMkLst>
            <pc:docMk/>
            <pc:sldMk cId="4006749714" sldId="847"/>
            <ac:spMk id="4" creationId="{CFC1CF28-580E-2280-640A-ADB8853307E7}"/>
          </ac:spMkLst>
        </pc:spChg>
        <pc:spChg chg="add del">
          <ac:chgData name="伊健 杜" userId="e69aded81da48593" providerId="LiveId" clId="{80FB4641-9819-4931-9608-15BB77D0AB03}" dt="2022-09-26T13:52:00.933" v="4969" actId="478"/>
          <ac:spMkLst>
            <pc:docMk/>
            <pc:sldMk cId="4006749714" sldId="847"/>
            <ac:spMk id="5" creationId="{D49369FA-A286-720C-6A7E-114AAD5AF938}"/>
          </ac:spMkLst>
        </pc:spChg>
        <pc:picChg chg="add mod">
          <ac:chgData name="伊健 杜" userId="e69aded81da48593" providerId="LiveId" clId="{80FB4641-9819-4931-9608-15BB77D0AB03}" dt="2022-09-26T13:52:18.179" v="4975" actId="1076"/>
          <ac:picMkLst>
            <pc:docMk/>
            <pc:sldMk cId="4006749714" sldId="847"/>
            <ac:picMk id="1026" creationId="{DE7BC9DF-F40C-BE5E-C6C9-26ACE9158FF8}"/>
          </ac:picMkLst>
        </pc:picChg>
        <pc:picChg chg="del">
          <ac:chgData name="伊健 杜" userId="e69aded81da48593" providerId="LiveId" clId="{80FB4641-9819-4931-9608-15BB77D0AB03}" dt="2022-09-26T13:49:52.541" v="4967" actId="478"/>
          <ac:picMkLst>
            <pc:docMk/>
            <pc:sldMk cId="4006749714" sldId="847"/>
            <ac:picMk id="2050" creationId="{454EDACF-AF1C-A279-AD1E-1EF8442353A0}"/>
          </ac:picMkLst>
        </pc:picChg>
      </pc:sldChg>
      <pc:sldChg chg="addSp delSp modSp add mod">
        <pc:chgData name="伊健 杜" userId="e69aded81da48593" providerId="LiveId" clId="{80FB4641-9819-4931-9608-15BB77D0AB03}" dt="2022-09-26T14:03:38.045" v="5092"/>
        <pc:sldMkLst>
          <pc:docMk/>
          <pc:sldMk cId="907117066" sldId="848"/>
        </pc:sldMkLst>
        <pc:spChg chg="mod">
          <ac:chgData name="伊健 杜" userId="e69aded81da48593" providerId="LiveId" clId="{80FB4641-9819-4931-9608-15BB77D0AB03}" dt="2022-09-26T14:03:38.045" v="5092"/>
          <ac:spMkLst>
            <pc:docMk/>
            <pc:sldMk cId="907117066" sldId="848"/>
            <ac:spMk id="2" creationId="{1302A11A-625D-774F-23B3-739301B530C3}"/>
          </ac:spMkLst>
        </pc:spChg>
        <pc:spChg chg="add del mod">
          <ac:chgData name="伊健 杜" userId="e69aded81da48593" providerId="LiveId" clId="{80FB4641-9819-4931-9608-15BB77D0AB03}" dt="2022-09-26T14:03:35.663" v="5088"/>
          <ac:spMkLst>
            <pc:docMk/>
            <pc:sldMk cId="907117066" sldId="848"/>
            <ac:spMk id="3" creationId="{9065153A-8FDE-D905-349D-0D893ADED85C}"/>
          </ac:spMkLst>
        </pc:spChg>
        <pc:spChg chg="del">
          <ac:chgData name="伊健 杜" userId="e69aded81da48593" providerId="LiveId" clId="{80FB4641-9819-4931-9608-15BB77D0AB03}" dt="2022-09-26T14:03:00.386" v="5085" actId="478"/>
          <ac:spMkLst>
            <pc:docMk/>
            <pc:sldMk cId="907117066" sldId="848"/>
            <ac:spMk id="4" creationId="{21BD65C9-00B8-77B5-1258-CB85B4A4F40D}"/>
          </ac:spMkLst>
        </pc:spChg>
        <pc:picChg chg="del">
          <ac:chgData name="伊健 杜" userId="e69aded81da48593" providerId="LiveId" clId="{80FB4641-9819-4931-9608-15BB77D0AB03}" dt="2022-09-26T13:59:31.750" v="5083" actId="478"/>
          <ac:picMkLst>
            <pc:docMk/>
            <pc:sldMk cId="907117066" sldId="848"/>
            <ac:picMk id="1026" creationId="{AB951492-2D64-FE75-0F6E-DA624CA05734}"/>
          </ac:picMkLst>
        </pc:picChg>
        <pc:picChg chg="del">
          <ac:chgData name="伊健 杜" userId="e69aded81da48593" providerId="LiveId" clId="{80FB4641-9819-4931-9608-15BB77D0AB03}" dt="2022-09-26T13:59:31.750" v="5083" actId="478"/>
          <ac:picMkLst>
            <pc:docMk/>
            <pc:sldMk cId="907117066" sldId="848"/>
            <ac:picMk id="1028" creationId="{095C3CC7-3C51-B7B6-E709-0B82BBACF002}"/>
          </ac:picMkLst>
        </pc:picChg>
      </pc:sldChg>
      <pc:sldChg chg="add del">
        <pc:chgData name="伊健 杜" userId="e69aded81da48593" providerId="LiveId" clId="{80FB4641-9819-4931-9608-15BB77D0AB03}" dt="2022-09-26T13:54:14.842" v="5061" actId="47"/>
        <pc:sldMkLst>
          <pc:docMk/>
          <pc:sldMk cId="1931351726" sldId="848"/>
        </pc:sldMkLst>
      </pc:sldChg>
      <pc:sldChg chg="add del">
        <pc:chgData name="伊健 杜" userId="e69aded81da48593" providerId="LiveId" clId="{80FB4641-9819-4931-9608-15BB77D0AB03}" dt="2022-09-26T13:54:14.842" v="5061" actId="47"/>
        <pc:sldMkLst>
          <pc:docMk/>
          <pc:sldMk cId="1853660832" sldId="849"/>
        </pc:sldMkLst>
      </pc:sldChg>
      <pc:sldChg chg="addSp delSp modSp new mod">
        <pc:chgData name="伊健 杜" userId="e69aded81da48593" providerId="LiveId" clId="{80FB4641-9819-4931-9608-15BB77D0AB03}" dt="2022-09-26T14:55:00.210" v="6016"/>
        <pc:sldMkLst>
          <pc:docMk/>
          <pc:sldMk cId="4210279185" sldId="849"/>
        </pc:sldMkLst>
        <pc:spChg chg="mod">
          <ac:chgData name="伊健 杜" userId="e69aded81da48593" providerId="LiveId" clId="{80FB4641-9819-4931-9608-15BB77D0AB03}" dt="2022-09-26T14:55:00.210" v="6016"/>
          <ac:spMkLst>
            <pc:docMk/>
            <pc:sldMk cId="4210279185" sldId="849"/>
            <ac:spMk id="2" creationId="{C8729606-2632-8A94-684F-590468A8AC0C}"/>
          </ac:spMkLst>
        </pc:spChg>
        <pc:spChg chg="del">
          <ac:chgData name="伊健 杜" userId="e69aded81da48593" providerId="LiveId" clId="{80FB4641-9819-4931-9608-15BB77D0AB03}" dt="2022-09-26T14:06:01.487" v="5147" actId="478"/>
          <ac:spMkLst>
            <pc:docMk/>
            <pc:sldMk cId="4210279185" sldId="849"/>
            <ac:spMk id="3" creationId="{CD29BAEB-D063-3067-A851-E18C491AE048}"/>
          </ac:spMkLst>
        </pc:spChg>
        <pc:picChg chg="add del mod">
          <ac:chgData name="伊健 杜" userId="e69aded81da48593" providerId="LiveId" clId="{80FB4641-9819-4931-9608-15BB77D0AB03}" dt="2022-09-26T14:08:53.518" v="5216" actId="478"/>
          <ac:picMkLst>
            <pc:docMk/>
            <pc:sldMk cId="4210279185" sldId="849"/>
            <ac:picMk id="4" creationId="{187EAD47-2D45-8169-7795-10CE531B5DCF}"/>
          </ac:picMkLst>
        </pc:picChg>
        <pc:picChg chg="add mod">
          <ac:chgData name="伊健 杜" userId="e69aded81da48593" providerId="LiveId" clId="{80FB4641-9819-4931-9608-15BB77D0AB03}" dt="2022-09-26T14:08:55.701" v="5218" actId="1076"/>
          <ac:picMkLst>
            <pc:docMk/>
            <pc:sldMk cId="4210279185" sldId="849"/>
            <ac:picMk id="3074" creationId="{292A6DD3-EE64-52BB-2CFC-D97FB93C60C7}"/>
          </ac:picMkLst>
        </pc:picChg>
        <pc:picChg chg="add mod">
          <ac:chgData name="伊健 杜" userId="e69aded81da48593" providerId="LiveId" clId="{80FB4641-9819-4931-9608-15BB77D0AB03}" dt="2022-09-26T14:09:29.419" v="5235" actId="1076"/>
          <ac:picMkLst>
            <pc:docMk/>
            <pc:sldMk cId="4210279185" sldId="849"/>
            <ac:picMk id="3076" creationId="{9460899F-2C64-F3B5-4FDC-E28466086E02}"/>
          </ac:picMkLst>
        </pc:picChg>
      </pc:sldChg>
      <pc:sldChg chg="add del">
        <pc:chgData name="伊健 杜" userId="e69aded81da48593" providerId="LiveId" clId="{80FB4641-9819-4931-9608-15BB77D0AB03}" dt="2022-09-26T13:54:14.842" v="5061" actId="47"/>
        <pc:sldMkLst>
          <pc:docMk/>
          <pc:sldMk cId="125414959" sldId="850"/>
        </pc:sldMkLst>
      </pc:sldChg>
      <pc:sldChg chg="addSp delSp modSp new mod delAnim modAnim">
        <pc:chgData name="伊健 杜" userId="e69aded81da48593" providerId="LiveId" clId="{80FB4641-9819-4931-9608-15BB77D0AB03}" dt="2022-09-26T14:55:00.210" v="6016"/>
        <pc:sldMkLst>
          <pc:docMk/>
          <pc:sldMk cId="2593079863" sldId="850"/>
        </pc:sldMkLst>
        <pc:spChg chg="mod">
          <ac:chgData name="伊健 杜" userId="e69aded81da48593" providerId="LiveId" clId="{80FB4641-9819-4931-9608-15BB77D0AB03}" dt="2022-09-26T14:55:00.210" v="6016"/>
          <ac:spMkLst>
            <pc:docMk/>
            <pc:sldMk cId="2593079863" sldId="850"/>
            <ac:spMk id="2" creationId="{E79E1BCB-D050-90E4-6BA8-9C0749FBE7D3}"/>
          </ac:spMkLst>
        </pc:spChg>
        <pc:spChg chg="del">
          <ac:chgData name="伊健 杜" userId="e69aded81da48593" providerId="LiveId" clId="{80FB4641-9819-4931-9608-15BB77D0AB03}" dt="2022-09-26T14:09:54.423" v="5258" actId="478"/>
          <ac:spMkLst>
            <pc:docMk/>
            <pc:sldMk cId="2593079863" sldId="850"/>
            <ac:spMk id="3" creationId="{345F167C-325D-E6FE-2649-C7135571D281}"/>
          </ac:spMkLst>
        </pc:spChg>
        <pc:spChg chg="add mod">
          <ac:chgData name="伊健 杜" userId="e69aded81da48593" providerId="LiveId" clId="{80FB4641-9819-4931-9608-15BB77D0AB03}" dt="2022-09-26T14:15:52.510" v="5306" actId="1076"/>
          <ac:spMkLst>
            <pc:docMk/>
            <pc:sldMk cId="2593079863" sldId="850"/>
            <ac:spMk id="4" creationId="{CDE25F7A-DB50-4577-C33F-B24122A17B1C}"/>
          </ac:spMkLst>
        </pc:spChg>
        <pc:spChg chg="add mod">
          <ac:chgData name="伊健 杜" userId="e69aded81da48593" providerId="LiveId" clId="{80FB4641-9819-4931-9608-15BB77D0AB03}" dt="2022-09-26T14:16:10.314" v="5316" actId="1076"/>
          <ac:spMkLst>
            <pc:docMk/>
            <pc:sldMk cId="2593079863" sldId="850"/>
            <ac:spMk id="5" creationId="{DBC94FE8-EF65-35BF-B937-7EB162E0C999}"/>
          </ac:spMkLst>
        </pc:spChg>
        <pc:spChg chg="add mod">
          <ac:chgData name="伊健 杜" userId="e69aded81da48593" providerId="LiveId" clId="{80FB4641-9819-4931-9608-15BB77D0AB03}" dt="2022-09-26T14:55:00.210" v="6016"/>
          <ac:spMkLst>
            <pc:docMk/>
            <pc:sldMk cId="2593079863" sldId="850"/>
            <ac:spMk id="6" creationId="{052F8859-C5F9-47FD-C099-6A0C562BC112}"/>
          </ac:spMkLst>
        </pc:spChg>
        <pc:spChg chg="add del mod">
          <ac:chgData name="伊健 杜" userId="e69aded81da48593" providerId="LiveId" clId="{80FB4641-9819-4931-9608-15BB77D0AB03}" dt="2022-09-26T14:27:36.318" v="5692" actId="21"/>
          <ac:spMkLst>
            <pc:docMk/>
            <pc:sldMk cId="2593079863" sldId="850"/>
            <ac:spMk id="7" creationId="{AE29F95F-5D20-CC3C-13E6-6A4AE5308CA1}"/>
          </ac:spMkLst>
        </pc:spChg>
        <pc:spChg chg="add del mod">
          <ac:chgData name="伊健 杜" userId="e69aded81da48593" providerId="LiveId" clId="{80FB4641-9819-4931-9608-15BB77D0AB03}" dt="2022-09-26T14:18:07.095" v="5413" actId="478"/>
          <ac:spMkLst>
            <pc:docMk/>
            <pc:sldMk cId="2593079863" sldId="850"/>
            <ac:spMk id="8" creationId="{11DA9D46-3561-47F3-78C2-5A6F2D92A2E0}"/>
          </ac:spMkLst>
        </pc:spChg>
        <pc:spChg chg="add mod">
          <ac:chgData name="伊健 杜" userId="e69aded81da48593" providerId="LiveId" clId="{80FB4641-9819-4931-9608-15BB77D0AB03}" dt="2022-09-26T14:55:00.210" v="6016"/>
          <ac:spMkLst>
            <pc:docMk/>
            <pc:sldMk cId="2593079863" sldId="850"/>
            <ac:spMk id="9" creationId="{B7A22E17-46BC-3CA2-E144-F5B64A181F1C}"/>
          </ac:spMkLst>
        </pc:spChg>
      </pc:sldChg>
      <pc:sldChg chg="addSp delSp modSp new mod">
        <pc:chgData name="伊健 杜" userId="e69aded81da48593" providerId="LiveId" clId="{80FB4641-9819-4931-9608-15BB77D0AB03}" dt="2022-09-26T14:55:00.210" v="6016"/>
        <pc:sldMkLst>
          <pc:docMk/>
          <pc:sldMk cId="2817424330" sldId="851"/>
        </pc:sldMkLst>
        <pc:spChg chg="mod">
          <ac:chgData name="伊健 杜" userId="e69aded81da48593" providerId="LiveId" clId="{80FB4641-9819-4931-9608-15BB77D0AB03}" dt="2022-09-26T14:55:00.210" v="6016"/>
          <ac:spMkLst>
            <pc:docMk/>
            <pc:sldMk cId="2817424330" sldId="851"/>
            <ac:spMk id="2" creationId="{E535D218-619A-4B31-B7B0-6A3223BD6E45}"/>
          </ac:spMkLst>
        </pc:spChg>
        <pc:spChg chg="del">
          <ac:chgData name="伊健 杜" userId="e69aded81da48593" providerId="LiveId" clId="{80FB4641-9819-4931-9608-15BB77D0AB03}" dt="2022-09-26T14:19:43.712" v="5422" actId="478"/>
          <ac:spMkLst>
            <pc:docMk/>
            <pc:sldMk cId="2817424330" sldId="851"/>
            <ac:spMk id="3" creationId="{ED14E57A-CF4A-F7D4-F8BF-2F30372FFB69}"/>
          </ac:spMkLst>
        </pc:spChg>
        <pc:spChg chg="add mod">
          <ac:chgData name="伊健 杜" userId="e69aded81da48593" providerId="LiveId" clId="{80FB4641-9819-4931-9608-15BB77D0AB03}" dt="2022-09-26T14:26:13.981" v="5655" actId="13822"/>
          <ac:spMkLst>
            <pc:docMk/>
            <pc:sldMk cId="2817424330" sldId="851"/>
            <ac:spMk id="4" creationId="{6967114D-51FF-4433-399E-712FA5013C99}"/>
          </ac:spMkLst>
        </pc:spChg>
        <pc:picChg chg="add mod">
          <ac:chgData name="伊健 杜" userId="e69aded81da48593" providerId="LiveId" clId="{80FB4641-9819-4931-9608-15BB77D0AB03}" dt="2022-09-26T14:25:48.587" v="5647" actId="1076"/>
          <ac:picMkLst>
            <pc:docMk/>
            <pc:sldMk cId="2817424330" sldId="851"/>
            <ac:picMk id="4098" creationId="{FCCF7002-2655-F588-E184-A63EB2FB626B}"/>
          </ac:picMkLst>
        </pc:picChg>
        <pc:picChg chg="add mod">
          <ac:chgData name="伊健 杜" userId="e69aded81da48593" providerId="LiveId" clId="{80FB4641-9819-4931-9608-15BB77D0AB03}" dt="2022-09-26T14:26:03.441" v="5652" actId="1076"/>
          <ac:picMkLst>
            <pc:docMk/>
            <pc:sldMk cId="2817424330" sldId="851"/>
            <ac:picMk id="4100" creationId="{DDA0350F-90BC-5DC7-0E55-5E2DA7C630DC}"/>
          </ac:picMkLst>
        </pc:picChg>
      </pc:sldChg>
      <pc:sldChg chg="addSp delSp modSp add mod modAnim">
        <pc:chgData name="伊健 杜" userId="e69aded81da48593" providerId="LiveId" clId="{80FB4641-9819-4931-9608-15BB77D0AB03}" dt="2022-09-26T14:55:00.210" v="6016"/>
        <pc:sldMkLst>
          <pc:docMk/>
          <pc:sldMk cId="2615331582" sldId="852"/>
        </pc:sldMkLst>
        <pc:spChg chg="mod">
          <ac:chgData name="伊健 杜" userId="e69aded81da48593" providerId="LiveId" clId="{80FB4641-9819-4931-9608-15BB77D0AB03}" dt="2022-09-26T14:26:44.978" v="5687"/>
          <ac:spMkLst>
            <pc:docMk/>
            <pc:sldMk cId="2615331582" sldId="852"/>
            <ac:spMk id="2" creationId="{E535D218-619A-4B31-B7B0-6A3223BD6E45}"/>
          </ac:spMkLst>
        </pc:spChg>
        <pc:spChg chg="add mod">
          <ac:chgData name="伊健 杜" userId="e69aded81da48593" providerId="LiveId" clId="{80FB4641-9819-4931-9608-15BB77D0AB03}" dt="2022-09-26T14:55:00.210" v="6016"/>
          <ac:spMkLst>
            <pc:docMk/>
            <pc:sldMk cId="2615331582" sldId="852"/>
            <ac:spMk id="3" creationId="{69A9572D-7B0C-72E9-58B5-395AF6374E47}"/>
          </ac:spMkLst>
        </pc:spChg>
        <pc:spChg chg="del">
          <ac:chgData name="伊健 杜" userId="e69aded81da48593" providerId="LiveId" clId="{80FB4641-9819-4931-9608-15BB77D0AB03}" dt="2022-09-26T14:26:47.340" v="5688" actId="478"/>
          <ac:spMkLst>
            <pc:docMk/>
            <pc:sldMk cId="2615331582" sldId="852"/>
            <ac:spMk id="4" creationId="{6967114D-51FF-4433-399E-712FA5013C99}"/>
          </ac:spMkLst>
        </pc:spChg>
        <pc:picChg chg="del">
          <ac:chgData name="伊健 杜" userId="e69aded81da48593" providerId="LiveId" clId="{80FB4641-9819-4931-9608-15BB77D0AB03}" dt="2022-09-26T14:26:47.340" v="5688" actId="478"/>
          <ac:picMkLst>
            <pc:docMk/>
            <pc:sldMk cId="2615331582" sldId="852"/>
            <ac:picMk id="4098" creationId="{FCCF7002-2655-F588-E184-A63EB2FB626B}"/>
          </ac:picMkLst>
        </pc:picChg>
        <pc:picChg chg="del">
          <ac:chgData name="伊健 杜" userId="e69aded81da48593" providerId="LiveId" clId="{80FB4641-9819-4931-9608-15BB77D0AB03}" dt="2022-09-26T14:26:47.340" v="5688" actId="478"/>
          <ac:picMkLst>
            <pc:docMk/>
            <pc:sldMk cId="2615331582" sldId="852"/>
            <ac:picMk id="4100" creationId="{DDA0350F-90BC-5DC7-0E55-5E2DA7C630DC}"/>
          </ac:picMkLst>
        </pc:picChg>
        <pc:picChg chg="add mod">
          <ac:chgData name="伊健 杜" userId="e69aded81da48593" providerId="LiveId" clId="{80FB4641-9819-4931-9608-15BB77D0AB03}" dt="2022-09-26T14:27:28.591" v="5691" actId="1076"/>
          <ac:picMkLst>
            <pc:docMk/>
            <pc:sldMk cId="2615331582" sldId="852"/>
            <ac:picMk id="5122" creationId="{5FF4910C-752E-9E9A-C20C-E605A6D211D6}"/>
          </ac:picMkLst>
        </pc:picChg>
      </pc:sldChg>
      <pc:sldChg chg="addSp delSp modSp add mod ord">
        <pc:chgData name="伊健 杜" userId="e69aded81da48593" providerId="LiveId" clId="{80FB4641-9819-4931-9608-15BB77D0AB03}" dt="2022-09-26T14:55:00.210" v="6016"/>
        <pc:sldMkLst>
          <pc:docMk/>
          <pc:sldMk cId="4098201673" sldId="853"/>
        </pc:sldMkLst>
        <pc:spChg chg="mod">
          <ac:chgData name="伊健 杜" userId="e69aded81da48593" providerId="LiveId" clId="{80FB4641-9819-4931-9608-15BB77D0AB03}" dt="2022-09-26T14:55:00.210" v="6016"/>
          <ac:spMkLst>
            <pc:docMk/>
            <pc:sldMk cId="4098201673" sldId="853"/>
            <ac:spMk id="2" creationId="{C8729606-2632-8A94-684F-590468A8AC0C}"/>
          </ac:spMkLst>
        </pc:spChg>
        <pc:picChg chg="del">
          <ac:chgData name="伊健 杜" userId="e69aded81da48593" providerId="LiveId" clId="{80FB4641-9819-4931-9608-15BB77D0AB03}" dt="2022-09-26T14:31:56.345" v="5794" actId="478"/>
          <ac:picMkLst>
            <pc:docMk/>
            <pc:sldMk cId="4098201673" sldId="853"/>
            <ac:picMk id="3074" creationId="{292A6DD3-EE64-52BB-2CFC-D97FB93C60C7}"/>
          </ac:picMkLst>
        </pc:picChg>
        <pc:picChg chg="del">
          <ac:chgData name="伊健 杜" userId="e69aded81da48593" providerId="LiveId" clId="{80FB4641-9819-4931-9608-15BB77D0AB03}" dt="2022-09-26T14:31:57.772" v="5795" actId="478"/>
          <ac:picMkLst>
            <pc:docMk/>
            <pc:sldMk cId="4098201673" sldId="853"/>
            <ac:picMk id="3076" creationId="{9460899F-2C64-F3B5-4FDC-E28466086E02}"/>
          </ac:picMkLst>
        </pc:picChg>
        <pc:picChg chg="add mod">
          <ac:chgData name="伊健 杜" userId="e69aded81da48593" providerId="LiveId" clId="{80FB4641-9819-4931-9608-15BB77D0AB03}" dt="2022-09-26T14:32:39.102" v="5800" actId="1076"/>
          <ac:picMkLst>
            <pc:docMk/>
            <pc:sldMk cId="4098201673" sldId="853"/>
            <ac:picMk id="6146" creationId="{6AE1E7F1-1B5C-D7D0-2F2D-DF9F30B81773}"/>
          </ac:picMkLst>
        </pc:picChg>
        <pc:picChg chg="add mod">
          <ac:chgData name="伊健 杜" userId="e69aded81da48593" providerId="LiveId" clId="{80FB4641-9819-4931-9608-15BB77D0AB03}" dt="2022-09-26T14:33:43.854" v="5802" actId="1076"/>
          <ac:picMkLst>
            <pc:docMk/>
            <pc:sldMk cId="4098201673" sldId="853"/>
            <ac:picMk id="6148" creationId="{0985B1B7-B669-1C44-94BC-5AD5D9E85F66}"/>
          </ac:picMkLst>
        </pc:picChg>
      </pc:sldChg>
      <pc:sldChg chg="addSp delSp modSp add mod">
        <pc:chgData name="伊健 杜" userId="e69aded81da48593" providerId="LiveId" clId="{80FB4641-9819-4931-9608-15BB77D0AB03}" dt="2022-09-26T14:55:00.210" v="6016"/>
        <pc:sldMkLst>
          <pc:docMk/>
          <pc:sldMk cId="4148412482" sldId="854"/>
        </pc:sldMkLst>
        <pc:spChg chg="mod">
          <ac:chgData name="伊健 杜" userId="e69aded81da48593" providerId="LiveId" clId="{80FB4641-9819-4931-9608-15BB77D0AB03}" dt="2022-09-26T14:55:00.210" v="6016"/>
          <ac:spMkLst>
            <pc:docMk/>
            <pc:sldMk cId="4148412482" sldId="854"/>
            <ac:spMk id="2" creationId="{C8729606-2632-8A94-684F-590468A8AC0C}"/>
          </ac:spMkLst>
        </pc:spChg>
        <pc:picChg chg="add mod">
          <ac:chgData name="伊健 杜" userId="e69aded81da48593" providerId="LiveId" clId="{80FB4641-9819-4931-9608-15BB77D0AB03}" dt="2022-09-26T14:50:40.812" v="5928" actId="1076"/>
          <ac:picMkLst>
            <pc:docMk/>
            <pc:sldMk cId="4148412482" sldId="854"/>
            <ac:picMk id="3" creationId="{FDA55778-9F88-BCF3-D38B-1217A26749C8}"/>
          </ac:picMkLst>
        </pc:picChg>
        <pc:picChg chg="del mod">
          <ac:chgData name="伊健 杜" userId="e69aded81da48593" providerId="LiveId" clId="{80FB4641-9819-4931-9608-15BB77D0AB03}" dt="2022-09-26T14:33:57.756" v="5805" actId="478"/>
          <ac:picMkLst>
            <pc:docMk/>
            <pc:sldMk cId="4148412482" sldId="854"/>
            <ac:picMk id="6146" creationId="{6AE1E7F1-1B5C-D7D0-2F2D-DF9F30B81773}"/>
          </ac:picMkLst>
        </pc:picChg>
        <pc:picChg chg="del mod">
          <ac:chgData name="伊健 杜" userId="e69aded81da48593" providerId="LiveId" clId="{80FB4641-9819-4931-9608-15BB77D0AB03}" dt="2022-09-26T14:33:57.756" v="5805" actId="478"/>
          <ac:picMkLst>
            <pc:docMk/>
            <pc:sldMk cId="4148412482" sldId="854"/>
            <ac:picMk id="6148" creationId="{0985B1B7-B669-1C44-94BC-5AD5D9E85F66}"/>
          </ac:picMkLst>
        </pc:picChg>
        <pc:picChg chg="add mod">
          <ac:chgData name="伊健 杜" userId="e69aded81da48593" providerId="LiveId" clId="{80FB4641-9819-4931-9608-15BB77D0AB03}" dt="2022-09-26T14:50:38.267" v="5926" actId="1076"/>
          <ac:picMkLst>
            <pc:docMk/>
            <pc:sldMk cId="4148412482" sldId="854"/>
            <ac:picMk id="7170" creationId="{63C72C0E-2425-0E53-5C33-2BF8F9A8257B}"/>
          </ac:picMkLst>
        </pc:picChg>
        <pc:picChg chg="add mod">
          <ac:chgData name="伊健 杜" userId="e69aded81da48593" providerId="LiveId" clId="{80FB4641-9819-4931-9608-15BB77D0AB03}" dt="2022-09-26T14:50:31.138" v="5923" actId="1076"/>
          <ac:picMkLst>
            <pc:docMk/>
            <pc:sldMk cId="4148412482" sldId="854"/>
            <ac:picMk id="7172" creationId="{00291F41-3BE2-8678-8BE9-A2E3CFB0C9A2}"/>
          </ac:picMkLst>
        </pc:picChg>
      </pc:sldChg>
      <pc:sldChg chg="addSp delSp modSp new mod">
        <pc:chgData name="伊健 杜" userId="e69aded81da48593" providerId="LiveId" clId="{80FB4641-9819-4931-9608-15BB77D0AB03}" dt="2022-09-26T15:14:50.832" v="6467"/>
        <pc:sldMkLst>
          <pc:docMk/>
          <pc:sldMk cId="1582307899" sldId="855"/>
        </pc:sldMkLst>
        <pc:spChg chg="mod">
          <ac:chgData name="伊健 杜" userId="e69aded81da48593" providerId="LiveId" clId="{80FB4641-9819-4931-9608-15BB77D0AB03}" dt="2022-09-26T15:14:50.832" v="6467"/>
          <ac:spMkLst>
            <pc:docMk/>
            <pc:sldMk cId="1582307899" sldId="855"/>
            <ac:spMk id="2" creationId="{06E84387-405E-0122-CE6A-C8810C395759}"/>
          </ac:spMkLst>
        </pc:spChg>
        <pc:spChg chg="del">
          <ac:chgData name="伊健 杜" userId="e69aded81da48593" providerId="LiveId" clId="{80FB4641-9819-4931-9608-15BB77D0AB03}" dt="2022-09-26T14:55:54.993" v="6135" actId="478"/>
          <ac:spMkLst>
            <pc:docMk/>
            <pc:sldMk cId="1582307899" sldId="855"/>
            <ac:spMk id="3" creationId="{B20A8AF1-AFD7-438D-98AF-F3767328FBFD}"/>
          </ac:spMkLst>
        </pc:spChg>
        <pc:spChg chg="add mod">
          <ac:chgData name="伊健 杜" userId="e69aded81da48593" providerId="LiveId" clId="{80FB4641-9819-4931-9608-15BB77D0AB03}" dt="2022-09-26T15:14:50.832" v="6467"/>
          <ac:spMkLst>
            <pc:docMk/>
            <pc:sldMk cId="1582307899" sldId="855"/>
            <ac:spMk id="4" creationId="{522D3658-B868-84E4-C8D9-E91AFCC04624}"/>
          </ac:spMkLst>
        </pc:spChg>
      </pc:sldChg>
    </pc:docChg>
  </pc:docChgLst>
  <pc:docChgLst>
    <pc:chgData name="伊健 杜" userId="e69aded81da48593" providerId="LiveId" clId="{CE93314B-C1A9-4A3A-BB9B-D49032D688A8}"/>
    <pc:docChg chg="undo custSel addSld delSld modSld sldOrd addSection delSection modSection">
      <pc:chgData name="伊健 杜" userId="e69aded81da48593" providerId="LiveId" clId="{CE93314B-C1A9-4A3A-BB9B-D49032D688A8}" dt="2023-02-15T16:01:35.742" v="4282" actId="20577"/>
      <pc:docMkLst>
        <pc:docMk/>
      </pc:docMkLst>
      <pc:sldChg chg="del">
        <pc:chgData name="伊健 杜" userId="e69aded81da48593" providerId="LiveId" clId="{CE93314B-C1A9-4A3A-BB9B-D49032D688A8}" dt="2023-02-15T05:05:09.571" v="4" actId="47"/>
        <pc:sldMkLst>
          <pc:docMk/>
          <pc:sldMk cId="1182784179" sldId="1816"/>
        </pc:sldMkLst>
      </pc:sldChg>
      <pc:sldChg chg="del">
        <pc:chgData name="伊健 杜" userId="e69aded81da48593" providerId="LiveId" clId="{CE93314B-C1A9-4A3A-BB9B-D49032D688A8}" dt="2023-02-15T05:05:09.571" v="4" actId="47"/>
        <pc:sldMkLst>
          <pc:docMk/>
          <pc:sldMk cId="3732309597" sldId="1818"/>
        </pc:sldMkLst>
      </pc:sldChg>
      <pc:sldChg chg="del">
        <pc:chgData name="伊健 杜" userId="e69aded81da48593" providerId="LiveId" clId="{CE93314B-C1A9-4A3A-BB9B-D49032D688A8}" dt="2023-02-15T05:05:09.571" v="4" actId="47"/>
        <pc:sldMkLst>
          <pc:docMk/>
          <pc:sldMk cId="2424331750" sldId="1819"/>
        </pc:sldMkLst>
      </pc:sldChg>
      <pc:sldChg chg="del">
        <pc:chgData name="伊健 杜" userId="e69aded81da48593" providerId="LiveId" clId="{CE93314B-C1A9-4A3A-BB9B-D49032D688A8}" dt="2023-02-15T05:05:09.571" v="4" actId="47"/>
        <pc:sldMkLst>
          <pc:docMk/>
          <pc:sldMk cId="469157231" sldId="1832"/>
        </pc:sldMkLst>
      </pc:sldChg>
      <pc:sldChg chg="del">
        <pc:chgData name="伊健 杜" userId="e69aded81da48593" providerId="LiveId" clId="{CE93314B-C1A9-4A3A-BB9B-D49032D688A8}" dt="2023-02-15T05:05:09.571" v="4" actId="47"/>
        <pc:sldMkLst>
          <pc:docMk/>
          <pc:sldMk cId="441302955" sldId="1834"/>
        </pc:sldMkLst>
      </pc:sldChg>
      <pc:sldChg chg="modSp mod">
        <pc:chgData name="伊健 杜" userId="e69aded81da48593" providerId="LiveId" clId="{CE93314B-C1A9-4A3A-BB9B-D49032D688A8}" dt="2023-02-15T05:04:58.562" v="3" actId="20577"/>
        <pc:sldMkLst>
          <pc:docMk/>
          <pc:sldMk cId="1206195055" sldId="1836"/>
        </pc:sldMkLst>
        <pc:spChg chg="mod">
          <ac:chgData name="伊健 杜" userId="e69aded81da48593" providerId="LiveId" clId="{CE93314B-C1A9-4A3A-BB9B-D49032D688A8}" dt="2023-02-15T05:04:58.562" v="3" actId="20577"/>
          <ac:spMkLst>
            <pc:docMk/>
            <pc:sldMk cId="1206195055" sldId="1836"/>
            <ac:spMk id="2" creationId="{3D78739E-41E8-236E-E230-B8B23241333A}"/>
          </ac:spMkLst>
        </pc:spChg>
      </pc:sldChg>
      <pc:sldChg chg="del">
        <pc:chgData name="伊健 杜" userId="e69aded81da48593" providerId="LiveId" clId="{CE93314B-C1A9-4A3A-BB9B-D49032D688A8}" dt="2023-02-15T05:05:09.571" v="4" actId="47"/>
        <pc:sldMkLst>
          <pc:docMk/>
          <pc:sldMk cId="559681157" sldId="1837"/>
        </pc:sldMkLst>
      </pc:sldChg>
      <pc:sldChg chg="del">
        <pc:chgData name="伊健 杜" userId="e69aded81da48593" providerId="LiveId" clId="{CE93314B-C1A9-4A3A-BB9B-D49032D688A8}" dt="2023-02-15T05:05:09.571" v="4" actId="47"/>
        <pc:sldMkLst>
          <pc:docMk/>
          <pc:sldMk cId="2276778235" sldId="1838"/>
        </pc:sldMkLst>
      </pc:sldChg>
      <pc:sldChg chg="del">
        <pc:chgData name="伊健 杜" userId="e69aded81da48593" providerId="LiveId" clId="{CE93314B-C1A9-4A3A-BB9B-D49032D688A8}" dt="2023-02-15T05:05:09.571" v="4" actId="47"/>
        <pc:sldMkLst>
          <pc:docMk/>
          <pc:sldMk cId="1118664200" sldId="1839"/>
        </pc:sldMkLst>
      </pc:sldChg>
      <pc:sldChg chg="del">
        <pc:chgData name="伊健 杜" userId="e69aded81da48593" providerId="LiveId" clId="{CE93314B-C1A9-4A3A-BB9B-D49032D688A8}" dt="2023-02-15T05:05:09.571" v="4" actId="47"/>
        <pc:sldMkLst>
          <pc:docMk/>
          <pc:sldMk cId="1082628279" sldId="1840"/>
        </pc:sldMkLst>
      </pc:sldChg>
      <pc:sldChg chg="del">
        <pc:chgData name="伊健 杜" userId="e69aded81da48593" providerId="LiveId" clId="{CE93314B-C1A9-4A3A-BB9B-D49032D688A8}" dt="2023-02-15T05:05:09.571" v="4" actId="47"/>
        <pc:sldMkLst>
          <pc:docMk/>
          <pc:sldMk cId="2816285143" sldId="1841"/>
        </pc:sldMkLst>
      </pc:sldChg>
      <pc:sldChg chg="del">
        <pc:chgData name="伊健 杜" userId="e69aded81da48593" providerId="LiveId" clId="{CE93314B-C1A9-4A3A-BB9B-D49032D688A8}" dt="2023-02-15T05:05:09.571" v="4" actId="47"/>
        <pc:sldMkLst>
          <pc:docMk/>
          <pc:sldMk cId="4008097233" sldId="1842"/>
        </pc:sldMkLst>
      </pc:sldChg>
      <pc:sldChg chg="del">
        <pc:chgData name="伊健 杜" userId="e69aded81da48593" providerId="LiveId" clId="{CE93314B-C1A9-4A3A-BB9B-D49032D688A8}" dt="2023-02-15T05:05:09.571" v="4" actId="47"/>
        <pc:sldMkLst>
          <pc:docMk/>
          <pc:sldMk cId="520123745" sldId="1843"/>
        </pc:sldMkLst>
      </pc:sldChg>
      <pc:sldChg chg="del">
        <pc:chgData name="伊健 杜" userId="e69aded81da48593" providerId="LiveId" clId="{CE93314B-C1A9-4A3A-BB9B-D49032D688A8}" dt="2023-02-15T05:05:09.571" v="4" actId="47"/>
        <pc:sldMkLst>
          <pc:docMk/>
          <pc:sldMk cId="943858495" sldId="1844"/>
        </pc:sldMkLst>
      </pc:sldChg>
      <pc:sldChg chg="del">
        <pc:chgData name="伊健 杜" userId="e69aded81da48593" providerId="LiveId" clId="{CE93314B-C1A9-4A3A-BB9B-D49032D688A8}" dt="2023-02-15T05:05:09.571" v="4" actId="47"/>
        <pc:sldMkLst>
          <pc:docMk/>
          <pc:sldMk cId="761785810" sldId="1845"/>
        </pc:sldMkLst>
      </pc:sldChg>
      <pc:sldChg chg="del">
        <pc:chgData name="伊健 杜" userId="e69aded81da48593" providerId="LiveId" clId="{CE93314B-C1A9-4A3A-BB9B-D49032D688A8}" dt="2023-02-15T05:05:09.571" v="4" actId="47"/>
        <pc:sldMkLst>
          <pc:docMk/>
          <pc:sldMk cId="4108740789" sldId="1846"/>
        </pc:sldMkLst>
      </pc:sldChg>
      <pc:sldChg chg="del">
        <pc:chgData name="伊健 杜" userId="e69aded81da48593" providerId="LiveId" clId="{CE93314B-C1A9-4A3A-BB9B-D49032D688A8}" dt="2023-02-15T05:05:09.571" v="4" actId="47"/>
        <pc:sldMkLst>
          <pc:docMk/>
          <pc:sldMk cId="1574584794" sldId="1847"/>
        </pc:sldMkLst>
      </pc:sldChg>
      <pc:sldChg chg="del">
        <pc:chgData name="伊健 杜" userId="e69aded81da48593" providerId="LiveId" clId="{CE93314B-C1A9-4A3A-BB9B-D49032D688A8}" dt="2023-02-15T05:05:09.571" v="4" actId="47"/>
        <pc:sldMkLst>
          <pc:docMk/>
          <pc:sldMk cId="2320414823" sldId="1848"/>
        </pc:sldMkLst>
      </pc:sldChg>
      <pc:sldChg chg="del">
        <pc:chgData name="伊健 杜" userId="e69aded81da48593" providerId="LiveId" clId="{CE93314B-C1A9-4A3A-BB9B-D49032D688A8}" dt="2023-02-15T05:05:09.571" v="4" actId="47"/>
        <pc:sldMkLst>
          <pc:docMk/>
          <pc:sldMk cId="2047851705" sldId="1849"/>
        </pc:sldMkLst>
      </pc:sldChg>
      <pc:sldChg chg="del">
        <pc:chgData name="伊健 杜" userId="e69aded81da48593" providerId="LiveId" clId="{CE93314B-C1A9-4A3A-BB9B-D49032D688A8}" dt="2023-02-15T05:05:09.571" v="4" actId="47"/>
        <pc:sldMkLst>
          <pc:docMk/>
          <pc:sldMk cId="2118042326" sldId="1850"/>
        </pc:sldMkLst>
      </pc:sldChg>
      <pc:sldChg chg="del">
        <pc:chgData name="伊健 杜" userId="e69aded81da48593" providerId="LiveId" clId="{CE93314B-C1A9-4A3A-BB9B-D49032D688A8}" dt="2023-02-15T05:05:09.571" v="4" actId="47"/>
        <pc:sldMkLst>
          <pc:docMk/>
          <pc:sldMk cId="546406609" sldId="1851"/>
        </pc:sldMkLst>
      </pc:sldChg>
      <pc:sldChg chg="del">
        <pc:chgData name="伊健 杜" userId="e69aded81da48593" providerId="LiveId" clId="{CE93314B-C1A9-4A3A-BB9B-D49032D688A8}" dt="2023-02-15T05:05:09.571" v="4" actId="47"/>
        <pc:sldMkLst>
          <pc:docMk/>
          <pc:sldMk cId="2260333010" sldId="1852"/>
        </pc:sldMkLst>
      </pc:sldChg>
      <pc:sldChg chg="del">
        <pc:chgData name="伊健 杜" userId="e69aded81da48593" providerId="LiveId" clId="{CE93314B-C1A9-4A3A-BB9B-D49032D688A8}" dt="2023-02-15T05:05:09.571" v="4" actId="47"/>
        <pc:sldMkLst>
          <pc:docMk/>
          <pc:sldMk cId="593841963" sldId="1853"/>
        </pc:sldMkLst>
      </pc:sldChg>
      <pc:sldChg chg="del">
        <pc:chgData name="伊健 杜" userId="e69aded81da48593" providerId="LiveId" clId="{CE93314B-C1A9-4A3A-BB9B-D49032D688A8}" dt="2023-02-15T05:05:09.571" v="4" actId="47"/>
        <pc:sldMkLst>
          <pc:docMk/>
          <pc:sldMk cId="3598124087" sldId="1854"/>
        </pc:sldMkLst>
      </pc:sldChg>
      <pc:sldChg chg="del">
        <pc:chgData name="伊健 杜" userId="e69aded81da48593" providerId="LiveId" clId="{CE93314B-C1A9-4A3A-BB9B-D49032D688A8}" dt="2023-02-15T05:05:09.571" v="4" actId="47"/>
        <pc:sldMkLst>
          <pc:docMk/>
          <pc:sldMk cId="3424883701" sldId="1855"/>
        </pc:sldMkLst>
      </pc:sldChg>
      <pc:sldChg chg="del">
        <pc:chgData name="伊健 杜" userId="e69aded81da48593" providerId="LiveId" clId="{CE93314B-C1A9-4A3A-BB9B-D49032D688A8}" dt="2023-02-15T05:05:09.571" v="4" actId="47"/>
        <pc:sldMkLst>
          <pc:docMk/>
          <pc:sldMk cId="1769131069" sldId="1856"/>
        </pc:sldMkLst>
      </pc:sldChg>
      <pc:sldChg chg="del">
        <pc:chgData name="伊健 杜" userId="e69aded81da48593" providerId="LiveId" clId="{CE93314B-C1A9-4A3A-BB9B-D49032D688A8}" dt="2023-02-15T05:05:09.571" v="4" actId="47"/>
        <pc:sldMkLst>
          <pc:docMk/>
          <pc:sldMk cId="1348994491" sldId="1857"/>
        </pc:sldMkLst>
      </pc:sldChg>
      <pc:sldChg chg="del">
        <pc:chgData name="伊健 杜" userId="e69aded81da48593" providerId="LiveId" clId="{CE93314B-C1A9-4A3A-BB9B-D49032D688A8}" dt="2023-02-15T05:05:09.571" v="4" actId="47"/>
        <pc:sldMkLst>
          <pc:docMk/>
          <pc:sldMk cId="985599936" sldId="1858"/>
        </pc:sldMkLst>
      </pc:sldChg>
      <pc:sldChg chg="del">
        <pc:chgData name="伊健 杜" userId="e69aded81da48593" providerId="LiveId" clId="{CE93314B-C1A9-4A3A-BB9B-D49032D688A8}" dt="2023-02-15T05:05:09.571" v="4" actId="47"/>
        <pc:sldMkLst>
          <pc:docMk/>
          <pc:sldMk cId="4045785956" sldId="1859"/>
        </pc:sldMkLst>
      </pc:sldChg>
      <pc:sldChg chg="del">
        <pc:chgData name="伊健 杜" userId="e69aded81da48593" providerId="LiveId" clId="{CE93314B-C1A9-4A3A-BB9B-D49032D688A8}" dt="2023-02-15T05:05:09.571" v="4" actId="47"/>
        <pc:sldMkLst>
          <pc:docMk/>
          <pc:sldMk cId="2348487570" sldId="1860"/>
        </pc:sldMkLst>
      </pc:sldChg>
      <pc:sldChg chg="addSp delSp modSp add del mod">
        <pc:chgData name="伊健 杜" userId="e69aded81da48593" providerId="LiveId" clId="{CE93314B-C1A9-4A3A-BB9B-D49032D688A8}" dt="2023-02-15T12:54:01.989" v="4209"/>
        <pc:sldMkLst>
          <pc:docMk/>
          <pc:sldMk cId="2578987838" sldId="1862"/>
        </pc:sldMkLst>
        <pc:spChg chg="del">
          <ac:chgData name="伊健 杜" userId="e69aded81da48593" providerId="LiveId" clId="{CE93314B-C1A9-4A3A-BB9B-D49032D688A8}" dt="2023-02-15T11:54:09.179" v="2352" actId="478"/>
          <ac:spMkLst>
            <pc:docMk/>
            <pc:sldMk cId="2578987838" sldId="1862"/>
            <ac:spMk id="2" creationId="{67909CFC-9978-E786-E794-1C64E9238F59}"/>
          </ac:spMkLst>
        </pc:spChg>
        <pc:spChg chg="mod">
          <ac:chgData name="伊健 杜" userId="e69aded81da48593" providerId="LiveId" clId="{CE93314B-C1A9-4A3A-BB9B-D49032D688A8}" dt="2023-02-15T11:55:28.213" v="2365" actId="1076"/>
          <ac:spMkLst>
            <pc:docMk/>
            <pc:sldMk cId="2578987838" sldId="1862"/>
            <ac:spMk id="3" creationId="{AFF80177-B508-486C-D283-AFDDC448C9C4}"/>
          </ac:spMkLst>
        </pc:spChg>
        <pc:spChg chg="mod">
          <ac:chgData name="伊健 杜" userId="e69aded81da48593" providerId="LiveId" clId="{CE93314B-C1A9-4A3A-BB9B-D49032D688A8}" dt="2023-02-15T11:56:34.675" v="2392" actId="1076"/>
          <ac:spMkLst>
            <pc:docMk/>
            <pc:sldMk cId="2578987838" sldId="1862"/>
            <ac:spMk id="4" creationId="{17CA4060-4498-716D-D762-ADD92313E304}"/>
          </ac:spMkLst>
        </pc:spChg>
        <pc:spChg chg="del">
          <ac:chgData name="伊健 杜" userId="e69aded81da48593" providerId="LiveId" clId="{CE93314B-C1A9-4A3A-BB9B-D49032D688A8}" dt="2023-02-15T11:53:33.281" v="2342" actId="478"/>
          <ac:spMkLst>
            <pc:docMk/>
            <pc:sldMk cId="2578987838" sldId="1862"/>
            <ac:spMk id="5" creationId="{E7287B0E-EF55-E721-8EFA-9A9183C0EDF9}"/>
          </ac:spMkLst>
        </pc:spChg>
        <pc:spChg chg="del mod">
          <ac:chgData name="伊健 杜" userId="e69aded81da48593" providerId="LiveId" clId="{CE93314B-C1A9-4A3A-BB9B-D49032D688A8}" dt="2023-02-15T11:54:09.179" v="2352" actId="478"/>
          <ac:spMkLst>
            <pc:docMk/>
            <pc:sldMk cId="2578987838" sldId="1862"/>
            <ac:spMk id="6" creationId="{B4A41A23-8C9E-5CED-E21C-05CE8E02A9DE}"/>
          </ac:spMkLst>
        </pc:spChg>
        <pc:spChg chg="del">
          <ac:chgData name="伊健 杜" userId="e69aded81da48593" providerId="LiveId" clId="{CE93314B-C1A9-4A3A-BB9B-D49032D688A8}" dt="2023-02-15T11:54:09.179" v="2352" actId="478"/>
          <ac:spMkLst>
            <pc:docMk/>
            <pc:sldMk cId="2578987838" sldId="1862"/>
            <ac:spMk id="7" creationId="{21B979C9-250E-85CE-2413-85B3FA14DECC}"/>
          </ac:spMkLst>
        </pc:spChg>
        <pc:spChg chg="mod">
          <ac:chgData name="伊健 杜" userId="e69aded81da48593" providerId="LiveId" clId="{CE93314B-C1A9-4A3A-BB9B-D49032D688A8}" dt="2023-02-15T12:11:35.073" v="2399" actId="1076"/>
          <ac:spMkLst>
            <pc:docMk/>
            <pc:sldMk cId="2578987838" sldId="1862"/>
            <ac:spMk id="8" creationId="{755DC383-E2A0-32C2-8340-1801810DE705}"/>
          </ac:spMkLst>
        </pc:spChg>
        <pc:spChg chg="add mod">
          <ac:chgData name="伊健 杜" userId="e69aded81da48593" providerId="LiveId" clId="{CE93314B-C1A9-4A3A-BB9B-D49032D688A8}" dt="2023-02-15T12:14:05.651" v="2401" actId="1076"/>
          <ac:spMkLst>
            <pc:docMk/>
            <pc:sldMk cId="2578987838" sldId="1862"/>
            <ac:spMk id="9" creationId="{6A82B541-CC19-C624-E036-CDA304BF9C0D}"/>
          </ac:spMkLst>
        </pc:spChg>
        <pc:spChg chg="add mod">
          <ac:chgData name="伊健 杜" userId="e69aded81da48593" providerId="LiveId" clId="{CE93314B-C1A9-4A3A-BB9B-D49032D688A8}" dt="2023-02-15T11:55:32.500" v="2370" actId="20577"/>
          <ac:spMkLst>
            <pc:docMk/>
            <pc:sldMk cId="2578987838" sldId="1862"/>
            <ac:spMk id="10" creationId="{775124FD-46F6-133D-886E-330114BE8359}"/>
          </ac:spMkLst>
        </pc:spChg>
        <pc:spChg chg="add mod">
          <ac:chgData name="伊健 杜" userId="e69aded81da48593" providerId="LiveId" clId="{CE93314B-C1A9-4A3A-BB9B-D49032D688A8}" dt="2023-02-15T11:56:29.440" v="2391"/>
          <ac:spMkLst>
            <pc:docMk/>
            <pc:sldMk cId="2578987838" sldId="1862"/>
            <ac:spMk id="11" creationId="{F715F366-1B62-8F7D-0BFD-738AFF121A22}"/>
          </ac:spMkLst>
        </pc:spChg>
        <pc:spChg chg="add mod">
          <ac:chgData name="伊健 杜" userId="e69aded81da48593" providerId="LiveId" clId="{CE93314B-C1A9-4A3A-BB9B-D49032D688A8}" dt="2023-02-15T12:54:01.989" v="4209"/>
          <ac:spMkLst>
            <pc:docMk/>
            <pc:sldMk cId="2578987838" sldId="1862"/>
            <ac:spMk id="12" creationId="{566E938F-8B7F-45C0-0B4C-43DED0666BD4}"/>
          </ac:spMkLst>
        </pc:spChg>
        <pc:spChg chg="add mod">
          <ac:chgData name="伊健 杜" userId="e69aded81da48593" providerId="LiveId" clId="{CE93314B-C1A9-4A3A-BB9B-D49032D688A8}" dt="2023-02-15T12:54:01.989" v="4209"/>
          <ac:spMkLst>
            <pc:docMk/>
            <pc:sldMk cId="2578987838" sldId="1862"/>
            <ac:spMk id="13" creationId="{446FB9A0-2B83-C230-06B3-1A4D8CD3C625}"/>
          </ac:spMkLst>
        </pc:spChg>
        <pc:picChg chg="del">
          <ac:chgData name="伊健 杜" userId="e69aded81da48593" providerId="LiveId" clId="{CE93314B-C1A9-4A3A-BB9B-D49032D688A8}" dt="2023-02-15T11:53:33.281" v="2342" actId="478"/>
          <ac:picMkLst>
            <pc:docMk/>
            <pc:sldMk cId="2578987838" sldId="1862"/>
            <ac:picMk id="1026" creationId="{39E586D3-EFD7-118E-4BD1-17B6652C451B}"/>
          </ac:picMkLst>
        </pc:picChg>
        <pc:picChg chg="add mod">
          <ac:chgData name="伊健 杜" userId="e69aded81da48593" providerId="LiveId" clId="{CE93314B-C1A9-4A3A-BB9B-D49032D688A8}" dt="2023-02-15T12:30:30.636" v="2803" actId="1076"/>
          <ac:picMkLst>
            <pc:docMk/>
            <pc:sldMk cId="2578987838" sldId="1862"/>
            <ac:picMk id="2050" creationId="{4DC7AE28-E74A-660D-C847-BEEC48719DE5}"/>
          </ac:picMkLst>
        </pc:picChg>
        <pc:picChg chg="add mod">
          <ac:chgData name="伊健 杜" userId="e69aded81da48593" providerId="LiveId" clId="{CE93314B-C1A9-4A3A-BB9B-D49032D688A8}" dt="2023-02-15T12:30:30.636" v="2803" actId="1076"/>
          <ac:picMkLst>
            <pc:docMk/>
            <pc:sldMk cId="2578987838" sldId="1862"/>
            <ac:picMk id="2052" creationId="{F27462C3-3BD6-71FE-86A9-0CEAEE1B4744}"/>
          </ac:picMkLst>
        </pc:picChg>
        <pc:picChg chg="add del mod">
          <ac:chgData name="伊健 杜" userId="e69aded81da48593" providerId="LiveId" clId="{CE93314B-C1A9-4A3A-BB9B-D49032D688A8}" dt="2023-02-15T12:30:26.176" v="2802" actId="478"/>
          <ac:picMkLst>
            <pc:docMk/>
            <pc:sldMk cId="2578987838" sldId="1862"/>
            <ac:picMk id="2054" creationId="{C5EF472A-612B-EF4D-1AF4-0C26B611DF55}"/>
          </ac:picMkLst>
        </pc:picChg>
      </pc:sldChg>
      <pc:sldChg chg="del">
        <pc:chgData name="伊健 杜" userId="e69aded81da48593" providerId="LiveId" clId="{CE93314B-C1A9-4A3A-BB9B-D49032D688A8}" dt="2023-02-15T05:05:09.571" v="4" actId="47"/>
        <pc:sldMkLst>
          <pc:docMk/>
          <pc:sldMk cId="1905041575" sldId="1863"/>
        </pc:sldMkLst>
      </pc:sldChg>
      <pc:sldChg chg="del">
        <pc:chgData name="伊健 杜" userId="e69aded81da48593" providerId="LiveId" clId="{CE93314B-C1A9-4A3A-BB9B-D49032D688A8}" dt="2023-02-15T05:05:09.571" v="4" actId="47"/>
        <pc:sldMkLst>
          <pc:docMk/>
          <pc:sldMk cId="3026010392" sldId="1864"/>
        </pc:sldMkLst>
      </pc:sldChg>
      <pc:sldChg chg="modSp mod">
        <pc:chgData name="伊健 杜" userId="e69aded81da48593" providerId="LiveId" clId="{CE93314B-C1A9-4A3A-BB9B-D49032D688A8}" dt="2023-02-15T14:20:34.985" v="4268"/>
        <pc:sldMkLst>
          <pc:docMk/>
          <pc:sldMk cId="1185750856" sldId="1870"/>
        </pc:sldMkLst>
        <pc:spChg chg="mod">
          <ac:chgData name="伊健 杜" userId="e69aded81da48593" providerId="LiveId" clId="{CE93314B-C1A9-4A3A-BB9B-D49032D688A8}" dt="2023-02-15T14:20:34.985" v="4268"/>
          <ac:spMkLst>
            <pc:docMk/>
            <pc:sldMk cId="1185750856" sldId="1870"/>
            <ac:spMk id="5" creationId="{E7287B0E-EF55-E721-8EFA-9A9183C0EDF9}"/>
          </ac:spMkLst>
        </pc:spChg>
      </pc:sldChg>
      <pc:sldChg chg="addSp modSp mod">
        <pc:chgData name="伊健 杜" userId="e69aded81da48593" providerId="LiveId" clId="{CE93314B-C1A9-4A3A-BB9B-D49032D688A8}" dt="2023-02-15T14:18:23.158" v="4259" actId="5793"/>
        <pc:sldMkLst>
          <pc:docMk/>
          <pc:sldMk cId="1934134787" sldId="1875"/>
        </pc:sldMkLst>
        <pc:spChg chg="add mod">
          <ac:chgData name="伊健 杜" userId="e69aded81da48593" providerId="LiveId" clId="{CE93314B-C1A9-4A3A-BB9B-D49032D688A8}" dt="2023-02-15T14:18:23.158" v="4259" actId="5793"/>
          <ac:spMkLst>
            <pc:docMk/>
            <pc:sldMk cId="1934134787" sldId="1875"/>
            <ac:spMk id="2" creationId="{938774E0-4576-FF87-EFB7-54383314DB83}"/>
          </ac:spMkLst>
        </pc:spChg>
      </pc:sldChg>
      <pc:sldChg chg="addSp modSp mod">
        <pc:chgData name="伊健 杜" userId="e69aded81da48593" providerId="LiveId" clId="{CE93314B-C1A9-4A3A-BB9B-D49032D688A8}" dt="2023-02-15T15:19:52.532" v="4270" actId="1036"/>
        <pc:sldMkLst>
          <pc:docMk/>
          <pc:sldMk cId="2000620399" sldId="1876"/>
        </pc:sldMkLst>
        <pc:spChg chg="add mod">
          <ac:chgData name="伊健 杜" userId="e69aded81da48593" providerId="LiveId" clId="{CE93314B-C1A9-4A3A-BB9B-D49032D688A8}" dt="2023-02-15T15:19:52.532" v="4270" actId="1036"/>
          <ac:spMkLst>
            <pc:docMk/>
            <pc:sldMk cId="2000620399" sldId="1876"/>
            <ac:spMk id="2" creationId="{855BF2D2-B314-885A-12E5-C6A2627B7205}"/>
          </ac:spMkLst>
        </pc:spChg>
      </pc:sldChg>
      <pc:sldChg chg="modSp mod">
        <pc:chgData name="伊健 杜" userId="e69aded81da48593" providerId="LiveId" clId="{CE93314B-C1A9-4A3A-BB9B-D49032D688A8}" dt="2023-02-15T12:54:01.989" v="4209"/>
        <pc:sldMkLst>
          <pc:docMk/>
          <pc:sldMk cId="3668235490" sldId="1881"/>
        </pc:sldMkLst>
        <pc:spChg chg="mod">
          <ac:chgData name="伊健 杜" userId="e69aded81da48593" providerId="LiveId" clId="{CE93314B-C1A9-4A3A-BB9B-D49032D688A8}" dt="2023-02-15T12:54:01.989" v="4209"/>
          <ac:spMkLst>
            <pc:docMk/>
            <pc:sldMk cId="3668235490" sldId="1881"/>
            <ac:spMk id="5" creationId="{E7287B0E-EF55-E721-8EFA-9A9183C0EDF9}"/>
          </ac:spMkLst>
        </pc:spChg>
      </pc:sldChg>
      <pc:sldChg chg="modSp add mod">
        <pc:chgData name="伊健 杜" userId="e69aded81da48593" providerId="LiveId" clId="{CE93314B-C1A9-4A3A-BB9B-D49032D688A8}" dt="2023-02-15T12:54:01.989" v="4209"/>
        <pc:sldMkLst>
          <pc:docMk/>
          <pc:sldMk cId="2982417036" sldId="1887"/>
        </pc:sldMkLst>
        <pc:spChg chg="mod">
          <ac:chgData name="伊健 杜" userId="e69aded81da48593" providerId="LiveId" clId="{CE93314B-C1A9-4A3A-BB9B-D49032D688A8}" dt="2023-02-15T12:54:01.989" v="4209"/>
          <ac:spMkLst>
            <pc:docMk/>
            <pc:sldMk cId="2982417036" sldId="1887"/>
            <ac:spMk id="5" creationId="{E7287B0E-EF55-E721-8EFA-9A9183C0EDF9}"/>
          </ac:spMkLst>
        </pc:spChg>
      </pc:sldChg>
      <pc:sldChg chg="addSp delSp modSp add mod">
        <pc:chgData name="伊健 杜" userId="e69aded81da48593" providerId="LiveId" clId="{CE93314B-C1A9-4A3A-BB9B-D49032D688A8}" dt="2023-02-15T12:54:01.989" v="4209"/>
        <pc:sldMkLst>
          <pc:docMk/>
          <pc:sldMk cId="2337332577" sldId="1888"/>
        </pc:sldMkLst>
        <pc:spChg chg="mod">
          <ac:chgData name="伊健 杜" userId="e69aded81da48593" providerId="LiveId" clId="{CE93314B-C1A9-4A3A-BB9B-D49032D688A8}" dt="2023-02-15T05:15:57.235" v="177"/>
          <ac:spMkLst>
            <pc:docMk/>
            <pc:sldMk cId="2337332577" sldId="1888"/>
            <ac:spMk id="2" creationId="{10304424-DB4A-36E7-9E0D-D32A5DD0F26C}"/>
          </ac:spMkLst>
        </pc:spChg>
        <pc:spChg chg="mod">
          <ac:chgData name="伊健 杜" userId="e69aded81da48593" providerId="LiveId" clId="{CE93314B-C1A9-4A3A-BB9B-D49032D688A8}" dt="2023-02-15T12:54:01.989" v="4209"/>
          <ac:spMkLst>
            <pc:docMk/>
            <pc:sldMk cId="2337332577" sldId="1888"/>
            <ac:spMk id="5" creationId="{E7287B0E-EF55-E721-8EFA-9A9183C0EDF9}"/>
          </ac:spMkLst>
        </pc:spChg>
        <pc:picChg chg="add mod">
          <ac:chgData name="伊健 杜" userId="e69aded81da48593" providerId="LiveId" clId="{CE93314B-C1A9-4A3A-BB9B-D49032D688A8}" dt="2023-02-15T05:21:43.815" v="355" actId="1076"/>
          <ac:picMkLst>
            <pc:docMk/>
            <pc:sldMk cId="2337332577" sldId="1888"/>
            <ac:picMk id="1026" creationId="{C2AF1D4A-2FAF-3CE2-1404-D1FCFD19B360}"/>
          </ac:picMkLst>
        </pc:picChg>
        <pc:picChg chg="del">
          <ac:chgData name="伊健 杜" userId="e69aded81da48593" providerId="LiveId" clId="{CE93314B-C1A9-4A3A-BB9B-D49032D688A8}" dt="2023-02-15T05:20:51.313" v="352" actId="478"/>
          <ac:picMkLst>
            <pc:docMk/>
            <pc:sldMk cId="2337332577" sldId="1888"/>
            <ac:picMk id="4098" creationId="{2DE19289-8502-F91F-B7A9-E473250FE572}"/>
          </ac:picMkLst>
        </pc:picChg>
      </pc:sldChg>
      <pc:sldChg chg="add del ord">
        <pc:chgData name="伊健 杜" userId="e69aded81da48593" providerId="LiveId" clId="{CE93314B-C1A9-4A3A-BB9B-D49032D688A8}" dt="2023-02-15T05:15:26.725" v="164" actId="47"/>
        <pc:sldMkLst>
          <pc:docMk/>
          <pc:sldMk cId="2896134424" sldId="1888"/>
        </pc:sldMkLst>
      </pc:sldChg>
      <pc:sldChg chg="addSp delSp modSp add mod">
        <pc:chgData name="伊健 杜" userId="e69aded81da48593" providerId="LiveId" clId="{CE93314B-C1A9-4A3A-BB9B-D49032D688A8}" dt="2023-02-15T12:54:01.989" v="4209"/>
        <pc:sldMkLst>
          <pc:docMk/>
          <pc:sldMk cId="2071473413" sldId="1889"/>
        </pc:sldMkLst>
        <pc:spChg chg="mod">
          <ac:chgData name="伊健 杜" userId="e69aded81da48593" providerId="LiveId" clId="{CE93314B-C1A9-4A3A-BB9B-D49032D688A8}" dt="2023-02-15T12:54:01.989" v="4209"/>
          <ac:spMkLst>
            <pc:docMk/>
            <pc:sldMk cId="2071473413" sldId="1889"/>
            <ac:spMk id="5" creationId="{E7287B0E-EF55-E721-8EFA-9A9183C0EDF9}"/>
          </ac:spMkLst>
        </pc:spChg>
        <pc:picChg chg="del">
          <ac:chgData name="伊健 杜" userId="e69aded81da48593" providerId="LiveId" clId="{CE93314B-C1A9-4A3A-BB9B-D49032D688A8}" dt="2023-02-15T05:26:31.261" v="495" actId="478"/>
          <ac:picMkLst>
            <pc:docMk/>
            <pc:sldMk cId="2071473413" sldId="1889"/>
            <ac:picMk id="1026" creationId="{C2AF1D4A-2FAF-3CE2-1404-D1FCFD19B360}"/>
          </ac:picMkLst>
        </pc:picChg>
        <pc:picChg chg="add mod">
          <ac:chgData name="伊健 杜" userId="e69aded81da48593" providerId="LiveId" clId="{CE93314B-C1A9-4A3A-BB9B-D49032D688A8}" dt="2023-02-15T05:26:54.699" v="500" actId="1076"/>
          <ac:picMkLst>
            <pc:docMk/>
            <pc:sldMk cId="2071473413" sldId="1889"/>
            <ac:picMk id="2050" creationId="{80DDEC80-BBA1-B023-EF0E-5B8EBD60647E}"/>
          </ac:picMkLst>
        </pc:picChg>
      </pc:sldChg>
      <pc:sldChg chg="modSp add mod">
        <pc:chgData name="伊健 杜" userId="e69aded81da48593" providerId="LiveId" clId="{CE93314B-C1A9-4A3A-BB9B-D49032D688A8}" dt="2023-02-15T12:54:01.989" v="4209"/>
        <pc:sldMkLst>
          <pc:docMk/>
          <pc:sldMk cId="631760470" sldId="1890"/>
        </pc:sldMkLst>
        <pc:spChg chg="mod">
          <ac:chgData name="伊健 杜" userId="e69aded81da48593" providerId="LiveId" clId="{CE93314B-C1A9-4A3A-BB9B-D49032D688A8}" dt="2023-02-15T12:54:01.989" v="4209"/>
          <ac:spMkLst>
            <pc:docMk/>
            <pc:sldMk cId="631760470" sldId="1890"/>
            <ac:spMk id="5" creationId="{E7287B0E-EF55-E721-8EFA-9A9183C0EDF9}"/>
          </ac:spMkLst>
        </pc:spChg>
      </pc:sldChg>
      <pc:sldChg chg="modSp add mod">
        <pc:chgData name="伊健 杜" userId="e69aded81da48593" providerId="LiveId" clId="{CE93314B-C1A9-4A3A-BB9B-D49032D688A8}" dt="2023-02-15T12:54:01.989" v="4209"/>
        <pc:sldMkLst>
          <pc:docMk/>
          <pc:sldMk cId="141058418" sldId="1891"/>
        </pc:sldMkLst>
        <pc:spChg chg="mod">
          <ac:chgData name="伊健 杜" userId="e69aded81da48593" providerId="LiveId" clId="{CE93314B-C1A9-4A3A-BB9B-D49032D688A8}" dt="2023-02-15T12:54:01.989" v="4209"/>
          <ac:spMkLst>
            <pc:docMk/>
            <pc:sldMk cId="141058418" sldId="1891"/>
            <ac:spMk id="5" creationId="{E7287B0E-EF55-E721-8EFA-9A9183C0EDF9}"/>
          </ac:spMkLst>
        </pc:spChg>
      </pc:sldChg>
      <pc:sldChg chg="modSp add del mod">
        <pc:chgData name="伊健 杜" userId="e69aded81da48593" providerId="LiveId" clId="{CE93314B-C1A9-4A3A-BB9B-D49032D688A8}" dt="2023-02-15T11:37:36.839" v="2168" actId="47"/>
        <pc:sldMkLst>
          <pc:docMk/>
          <pc:sldMk cId="3312021721" sldId="1892"/>
        </pc:sldMkLst>
        <pc:spChg chg="mod">
          <ac:chgData name="伊健 杜" userId="e69aded81da48593" providerId="LiveId" clId="{CE93314B-C1A9-4A3A-BB9B-D49032D688A8}" dt="2023-02-15T11:37:31.639" v="2167" actId="20577"/>
          <ac:spMkLst>
            <pc:docMk/>
            <pc:sldMk cId="3312021721" sldId="1892"/>
            <ac:spMk id="5" creationId="{E7287B0E-EF55-E721-8EFA-9A9183C0EDF9}"/>
          </ac:spMkLst>
        </pc:spChg>
      </pc:sldChg>
      <pc:sldChg chg="addSp delSp modSp add mod">
        <pc:chgData name="伊健 杜" userId="e69aded81da48593" providerId="LiveId" clId="{CE93314B-C1A9-4A3A-BB9B-D49032D688A8}" dt="2023-02-15T12:54:01.989" v="4209"/>
        <pc:sldMkLst>
          <pc:docMk/>
          <pc:sldMk cId="372272706" sldId="1893"/>
        </pc:sldMkLst>
        <pc:spChg chg="mod">
          <ac:chgData name="伊健 杜" userId="e69aded81da48593" providerId="LiveId" clId="{CE93314B-C1A9-4A3A-BB9B-D49032D688A8}" dt="2023-02-15T05:41:37.410" v="766" actId="20577"/>
          <ac:spMkLst>
            <pc:docMk/>
            <pc:sldMk cId="372272706" sldId="1893"/>
            <ac:spMk id="2" creationId="{10304424-DB4A-36E7-9E0D-D32A5DD0F26C}"/>
          </ac:spMkLst>
        </pc:spChg>
        <pc:spChg chg="mod">
          <ac:chgData name="伊健 杜" userId="e69aded81da48593" providerId="LiveId" clId="{CE93314B-C1A9-4A3A-BB9B-D49032D688A8}" dt="2023-02-15T12:54:01.989" v="4209"/>
          <ac:spMkLst>
            <pc:docMk/>
            <pc:sldMk cId="372272706" sldId="1893"/>
            <ac:spMk id="5" creationId="{E7287B0E-EF55-E721-8EFA-9A9183C0EDF9}"/>
          </ac:spMkLst>
        </pc:spChg>
        <pc:picChg chg="del">
          <ac:chgData name="伊健 杜" userId="e69aded81da48593" providerId="LiveId" clId="{CE93314B-C1A9-4A3A-BB9B-D49032D688A8}" dt="2023-02-15T05:42:20.971" v="834" actId="478"/>
          <ac:picMkLst>
            <pc:docMk/>
            <pc:sldMk cId="372272706" sldId="1893"/>
            <ac:picMk id="1026" creationId="{C2AF1D4A-2FAF-3CE2-1404-D1FCFD19B360}"/>
          </ac:picMkLst>
        </pc:picChg>
        <pc:picChg chg="add mod">
          <ac:chgData name="伊健 杜" userId="e69aded81da48593" providerId="LiveId" clId="{CE93314B-C1A9-4A3A-BB9B-D49032D688A8}" dt="2023-02-15T05:42:43.365" v="837" actId="1076"/>
          <ac:picMkLst>
            <pc:docMk/>
            <pc:sldMk cId="372272706" sldId="1893"/>
            <ac:picMk id="3074" creationId="{8400E2ED-D678-8B14-F608-22B8865B0868}"/>
          </ac:picMkLst>
        </pc:picChg>
        <pc:picChg chg="add mod">
          <ac:chgData name="伊健 杜" userId="e69aded81da48593" providerId="LiveId" clId="{CE93314B-C1A9-4A3A-BB9B-D49032D688A8}" dt="2023-02-15T05:43:02.628" v="839" actId="1076"/>
          <ac:picMkLst>
            <pc:docMk/>
            <pc:sldMk cId="372272706" sldId="1893"/>
            <ac:picMk id="3076" creationId="{000EE619-B9EA-BD97-75D0-F87352627A31}"/>
          </ac:picMkLst>
        </pc:picChg>
      </pc:sldChg>
      <pc:sldChg chg="addSp delSp modSp add mod">
        <pc:chgData name="伊健 杜" userId="e69aded81da48593" providerId="LiveId" clId="{CE93314B-C1A9-4A3A-BB9B-D49032D688A8}" dt="2023-02-15T12:54:01.989" v="4209"/>
        <pc:sldMkLst>
          <pc:docMk/>
          <pc:sldMk cId="1453270692" sldId="1894"/>
        </pc:sldMkLst>
        <pc:spChg chg="mod">
          <ac:chgData name="伊健 杜" userId="e69aded81da48593" providerId="LiveId" clId="{CE93314B-C1A9-4A3A-BB9B-D49032D688A8}" dt="2023-02-15T12:54:01.989" v="4209"/>
          <ac:spMkLst>
            <pc:docMk/>
            <pc:sldMk cId="1453270692" sldId="1894"/>
            <ac:spMk id="5" creationId="{E7287B0E-EF55-E721-8EFA-9A9183C0EDF9}"/>
          </ac:spMkLst>
        </pc:spChg>
        <pc:picChg chg="del">
          <ac:chgData name="伊健 杜" userId="e69aded81da48593" providerId="LiveId" clId="{CE93314B-C1A9-4A3A-BB9B-D49032D688A8}" dt="2023-02-15T05:43:50.006" v="841" actId="478"/>
          <ac:picMkLst>
            <pc:docMk/>
            <pc:sldMk cId="1453270692" sldId="1894"/>
            <ac:picMk id="3074" creationId="{8400E2ED-D678-8B14-F608-22B8865B0868}"/>
          </ac:picMkLst>
        </pc:picChg>
        <pc:picChg chg="del">
          <ac:chgData name="伊健 杜" userId="e69aded81da48593" providerId="LiveId" clId="{CE93314B-C1A9-4A3A-BB9B-D49032D688A8}" dt="2023-02-15T05:43:50.493" v="842" actId="478"/>
          <ac:picMkLst>
            <pc:docMk/>
            <pc:sldMk cId="1453270692" sldId="1894"/>
            <ac:picMk id="3076" creationId="{000EE619-B9EA-BD97-75D0-F87352627A31}"/>
          </ac:picMkLst>
        </pc:picChg>
        <pc:picChg chg="add mod">
          <ac:chgData name="伊健 杜" userId="e69aded81da48593" providerId="LiveId" clId="{CE93314B-C1A9-4A3A-BB9B-D49032D688A8}" dt="2023-02-15T05:46:22.814" v="962" actId="1076"/>
          <ac:picMkLst>
            <pc:docMk/>
            <pc:sldMk cId="1453270692" sldId="1894"/>
            <ac:picMk id="4098" creationId="{9885E1FC-4E10-D4C2-E213-A74EFD4851DF}"/>
          </ac:picMkLst>
        </pc:picChg>
      </pc:sldChg>
      <pc:sldChg chg="modSp add mod">
        <pc:chgData name="伊健 杜" userId="e69aded81da48593" providerId="LiveId" clId="{CE93314B-C1A9-4A3A-BB9B-D49032D688A8}" dt="2023-02-15T12:54:01.989" v="4209"/>
        <pc:sldMkLst>
          <pc:docMk/>
          <pc:sldMk cId="408864245" sldId="1895"/>
        </pc:sldMkLst>
        <pc:spChg chg="mod">
          <ac:chgData name="伊健 杜" userId="e69aded81da48593" providerId="LiveId" clId="{CE93314B-C1A9-4A3A-BB9B-D49032D688A8}" dt="2023-02-15T12:54:01.989" v="4209"/>
          <ac:spMkLst>
            <pc:docMk/>
            <pc:sldMk cId="408864245" sldId="1895"/>
            <ac:spMk id="5" creationId="{E7287B0E-EF55-E721-8EFA-9A9183C0EDF9}"/>
          </ac:spMkLst>
        </pc:spChg>
      </pc:sldChg>
      <pc:sldChg chg="modSp add mod">
        <pc:chgData name="伊健 杜" userId="e69aded81da48593" providerId="LiveId" clId="{CE93314B-C1A9-4A3A-BB9B-D49032D688A8}" dt="2023-02-15T12:54:01.989" v="4209"/>
        <pc:sldMkLst>
          <pc:docMk/>
          <pc:sldMk cId="114702444" sldId="1896"/>
        </pc:sldMkLst>
        <pc:spChg chg="mod">
          <ac:chgData name="伊健 杜" userId="e69aded81da48593" providerId="LiveId" clId="{CE93314B-C1A9-4A3A-BB9B-D49032D688A8}" dt="2023-02-15T12:54:01.989" v="4209"/>
          <ac:spMkLst>
            <pc:docMk/>
            <pc:sldMk cId="114702444" sldId="1896"/>
            <ac:spMk id="5" creationId="{E7287B0E-EF55-E721-8EFA-9A9183C0EDF9}"/>
          </ac:spMkLst>
        </pc:spChg>
      </pc:sldChg>
      <pc:sldChg chg="addSp delSp modSp add mod modAnim">
        <pc:chgData name="伊健 杜" userId="e69aded81da48593" providerId="LiveId" clId="{CE93314B-C1A9-4A3A-BB9B-D49032D688A8}" dt="2023-02-15T13:43:48.079" v="4224" actId="20577"/>
        <pc:sldMkLst>
          <pc:docMk/>
          <pc:sldMk cId="3648769838" sldId="1897"/>
        </pc:sldMkLst>
        <pc:spChg chg="mod">
          <ac:chgData name="伊健 杜" userId="e69aded81da48593" providerId="LiveId" clId="{CE93314B-C1A9-4A3A-BB9B-D49032D688A8}" dt="2023-02-15T12:54:01.989" v="4209"/>
          <ac:spMkLst>
            <pc:docMk/>
            <pc:sldMk cId="3648769838" sldId="1897"/>
            <ac:spMk id="5" creationId="{E7287B0E-EF55-E721-8EFA-9A9183C0EDF9}"/>
          </ac:spMkLst>
        </pc:spChg>
        <pc:spChg chg="add mod">
          <ac:chgData name="伊健 杜" userId="e69aded81da48593" providerId="LiveId" clId="{CE93314B-C1A9-4A3A-BB9B-D49032D688A8}" dt="2023-02-15T13:43:48.079" v="4224" actId="20577"/>
          <ac:spMkLst>
            <pc:docMk/>
            <pc:sldMk cId="3648769838" sldId="1897"/>
            <ac:spMk id="7" creationId="{82A3D810-892E-43DE-2EAE-D60AE3775B6B}"/>
          </ac:spMkLst>
        </pc:spChg>
        <pc:spChg chg="add del">
          <ac:chgData name="伊健 杜" userId="e69aded81da48593" providerId="LiveId" clId="{CE93314B-C1A9-4A3A-BB9B-D49032D688A8}" dt="2023-02-15T06:12:51.203" v="1372"/>
          <ac:spMkLst>
            <pc:docMk/>
            <pc:sldMk cId="3648769838" sldId="1897"/>
            <ac:spMk id="8" creationId="{37BD1145-41FE-A59B-BDA4-0F0BD0F87C81}"/>
          </ac:spMkLst>
        </pc:spChg>
        <pc:picChg chg="add mod">
          <ac:chgData name="伊健 杜" userId="e69aded81da48593" providerId="LiveId" clId="{CE93314B-C1A9-4A3A-BB9B-D49032D688A8}" dt="2023-02-15T11:42:37.838" v="2172" actId="1076"/>
          <ac:picMkLst>
            <pc:docMk/>
            <pc:sldMk cId="3648769838" sldId="1897"/>
            <ac:picMk id="1026" creationId="{082A3372-8721-03F2-2D00-6707E511A8AC}"/>
          </ac:picMkLst>
        </pc:picChg>
        <pc:inkChg chg="add del">
          <ac:chgData name="伊健 杜" userId="e69aded81da48593" providerId="LiveId" clId="{CE93314B-C1A9-4A3A-BB9B-D49032D688A8}" dt="2023-02-15T06:08:06.980" v="1259" actId="9405"/>
          <ac:inkMkLst>
            <pc:docMk/>
            <pc:sldMk cId="3648769838" sldId="1897"/>
            <ac:inkMk id="2" creationId="{29CAAAA5-025E-856A-CF38-E779B73C6DFF}"/>
          </ac:inkMkLst>
        </pc:inkChg>
        <pc:inkChg chg="add del">
          <ac:chgData name="伊健 杜" userId="e69aded81da48593" providerId="LiveId" clId="{CE93314B-C1A9-4A3A-BB9B-D49032D688A8}" dt="2023-02-15T06:08:26.874" v="1264" actId="478"/>
          <ac:inkMkLst>
            <pc:docMk/>
            <pc:sldMk cId="3648769838" sldId="1897"/>
            <ac:inkMk id="3" creationId="{F8493F58-A1D0-A119-DBE9-D91377A00ACE}"/>
          </ac:inkMkLst>
        </pc:inkChg>
        <pc:inkChg chg="add del">
          <ac:chgData name="伊健 杜" userId="e69aded81da48593" providerId="LiveId" clId="{CE93314B-C1A9-4A3A-BB9B-D49032D688A8}" dt="2023-02-15T06:08:27.695" v="1265" actId="478"/>
          <ac:inkMkLst>
            <pc:docMk/>
            <pc:sldMk cId="3648769838" sldId="1897"/>
            <ac:inkMk id="4" creationId="{62CAEE0C-8003-1CDC-4EBB-DF32C2C44927}"/>
          </ac:inkMkLst>
        </pc:inkChg>
        <pc:inkChg chg="add del">
          <ac:chgData name="伊健 杜" userId="e69aded81da48593" providerId="LiveId" clId="{CE93314B-C1A9-4A3A-BB9B-D49032D688A8}" dt="2023-02-15T06:08:09.980" v="1263" actId="9405"/>
          <ac:inkMkLst>
            <pc:docMk/>
            <pc:sldMk cId="3648769838" sldId="1897"/>
            <ac:inkMk id="6" creationId="{FD9A97BB-0920-0250-35C6-199FBA3BAD1D}"/>
          </ac:inkMkLst>
        </pc:inkChg>
      </pc:sldChg>
      <pc:sldChg chg="addSp delSp modSp add mod">
        <pc:chgData name="伊健 杜" userId="e69aded81da48593" providerId="LiveId" clId="{CE93314B-C1A9-4A3A-BB9B-D49032D688A8}" dt="2023-02-15T12:54:01.989" v="4209"/>
        <pc:sldMkLst>
          <pc:docMk/>
          <pc:sldMk cId="516939739" sldId="1898"/>
        </pc:sldMkLst>
        <pc:spChg chg="mod">
          <ac:chgData name="伊健 杜" userId="e69aded81da48593" providerId="LiveId" clId="{CE93314B-C1A9-4A3A-BB9B-D49032D688A8}" dt="2023-02-15T06:14:17.808" v="1396"/>
          <ac:spMkLst>
            <pc:docMk/>
            <pc:sldMk cId="516939739" sldId="1898"/>
            <ac:spMk id="2" creationId="{10304424-DB4A-36E7-9E0D-D32A5DD0F26C}"/>
          </ac:spMkLst>
        </pc:spChg>
        <pc:spChg chg="mod">
          <ac:chgData name="伊健 杜" userId="e69aded81da48593" providerId="LiveId" clId="{CE93314B-C1A9-4A3A-BB9B-D49032D688A8}" dt="2023-02-15T12:54:01.989" v="4209"/>
          <ac:spMkLst>
            <pc:docMk/>
            <pc:sldMk cId="516939739" sldId="1898"/>
            <ac:spMk id="5" creationId="{E7287B0E-EF55-E721-8EFA-9A9183C0EDF9}"/>
          </ac:spMkLst>
        </pc:spChg>
        <pc:picChg chg="del">
          <ac:chgData name="伊健 杜" userId="e69aded81da48593" providerId="LiveId" clId="{CE93314B-C1A9-4A3A-BB9B-D49032D688A8}" dt="2023-02-15T06:14:25.916" v="1397" actId="478"/>
          <ac:picMkLst>
            <pc:docMk/>
            <pc:sldMk cId="516939739" sldId="1898"/>
            <ac:picMk id="3074" creationId="{8400E2ED-D678-8B14-F608-22B8865B0868}"/>
          </ac:picMkLst>
        </pc:picChg>
        <pc:picChg chg="del">
          <ac:chgData name="伊健 杜" userId="e69aded81da48593" providerId="LiveId" clId="{CE93314B-C1A9-4A3A-BB9B-D49032D688A8}" dt="2023-02-15T06:14:25.916" v="1397" actId="478"/>
          <ac:picMkLst>
            <pc:docMk/>
            <pc:sldMk cId="516939739" sldId="1898"/>
            <ac:picMk id="3076" creationId="{000EE619-B9EA-BD97-75D0-F87352627A31}"/>
          </ac:picMkLst>
        </pc:picChg>
        <pc:picChg chg="add mod">
          <ac:chgData name="伊健 杜" userId="e69aded81da48593" providerId="LiveId" clId="{CE93314B-C1A9-4A3A-BB9B-D49032D688A8}" dt="2023-02-15T06:20:31.567" v="1547" actId="1076"/>
          <ac:picMkLst>
            <pc:docMk/>
            <pc:sldMk cId="516939739" sldId="1898"/>
            <ac:picMk id="8194" creationId="{AD5DB548-3C5D-3670-3375-8C7FF7031A76}"/>
          </ac:picMkLst>
        </pc:picChg>
      </pc:sldChg>
      <pc:sldChg chg="addSp delSp modSp add mod">
        <pc:chgData name="伊健 杜" userId="e69aded81da48593" providerId="LiveId" clId="{CE93314B-C1A9-4A3A-BB9B-D49032D688A8}" dt="2023-02-15T12:54:01.989" v="4209"/>
        <pc:sldMkLst>
          <pc:docMk/>
          <pc:sldMk cId="3355960670" sldId="1899"/>
        </pc:sldMkLst>
        <pc:spChg chg="mod">
          <ac:chgData name="伊健 杜" userId="e69aded81da48593" providerId="LiveId" clId="{CE93314B-C1A9-4A3A-BB9B-D49032D688A8}" dt="2023-02-15T06:20:44.183" v="1562"/>
          <ac:spMkLst>
            <pc:docMk/>
            <pc:sldMk cId="3355960670" sldId="1899"/>
            <ac:spMk id="2" creationId="{10304424-DB4A-36E7-9E0D-D32A5DD0F26C}"/>
          </ac:spMkLst>
        </pc:spChg>
        <pc:spChg chg="mod">
          <ac:chgData name="伊健 杜" userId="e69aded81da48593" providerId="LiveId" clId="{CE93314B-C1A9-4A3A-BB9B-D49032D688A8}" dt="2023-02-15T12:54:01.989" v="4209"/>
          <ac:spMkLst>
            <pc:docMk/>
            <pc:sldMk cId="3355960670" sldId="1899"/>
            <ac:spMk id="5" creationId="{E7287B0E-EF55-E721-8EFA-9A9183C0EDF9}"/>
          </ac:spMkLst>
        </pc:spChg>
        <pc:picChg chg="del">
          <ac:chgData name="伊健 杜" userId="e69aded81da48593" providerId="LiveId" clId="{CE93314B-C1A9-4A3A-BB9B-D49032D688A8}" dt="2023-02-15T06:33:10.666" v="1679" actId="478"/>
          <ac:picMkLst>
            <pc:docMk/>
            <pc:sldMk cId="3355960670" sldId="1899"/>
            <ac:picMk id="4098" creationId="{9885E1FC-4E10-D4C2-E213-A74EFD4851DF}"/>
          </ac:picMkLst>
        </pc:picChg>
        <pc:picChg chg="add mod">
          <ac:chgData name="伊健 杜" userId="e69aded81da48593" providerId="LiveId" clId="{CE93314B-C1A9-4A3A-BB9B-D49032D688A8}" dt="2023-02-15T06:33:21.691" v="1683" actId="732"/>
          <ac:picMkLst>
            <pc:docMk/>
            <pc:sldMk cId="3355960670" sldId="1899"/>
            <ac:picMk id="7170" creationId="{B2B99E9A-5C7E-8293-E400-85E0C0946B88}"/>
          </ac:picMkLst>
        </pc:picChg>
        <pc:picChg chg="add del">
          <ac:chgData name="伊健 杜" userId="e69aded81da48593" providerId="LiveId" clId="{CE93314B-C1A9-4A3A-BB9B-D49032D688A8}" dt="2023-02-15T06:33:39.258" v="1685" actId="478"/>
          <ac:picMkLst>
            <pc:docMk/>
            <pc:sldMk cId="3355960670" sldId="1899"/>
            <ac:picMk id="7172" creationId="{6C45B597-2003-C865-E6C9-25C3CFDB1ACB}"/>
          </ac:picMkLst>
        </pc:picChg>
      </pc:sldChg>
      <pc:sldChg chg="modSp add del mod">
        <pc:chgData name="伊健 杜" userId="e69aded81da48593" providerId="LiveId" clId="{CE93314B-C1A9-4A3A-BB9B-D49032D688A8}" dt="2023-02-15T06:42:17.940" v="1882" actId="47"/>
        <pc:sldMkLst>
          <pc:docMk/>
          <pc:sldMk cId="2143617970" sldId="1900"/>
        </pc:sldMkLst>
        <pc:spChg chg="mod">
          <ac:chgData name="伊健 杜" userId="e69aded81da48593" providerId="LiveId" clId="{CE93314B-C1A9-4A3A-BB9B-D49032D688A8}" dt="2023-02-15T06:41:24.580" v="1845" actId="20577"/>
          <ac:spMkLst>
            <pc:docMk/>
            <pc:sldMk cId="2143617970" sldId="1900"/>
            <ac:spMk id="5" creationId="{E7287B0E-EF55-E721-8EFA-9A9183C0EDF9}"/>
          </ac:spMkLst>
        </pc:spChg>
      </pc:sldChg>
      <pc:sldChg chg="modSp add mod">
        <pc:chgData name="伊健 杜" userId="e69aded81da48593" providerId="LiveId" clId="{CE93314B-C1A9-4A3A-BB9B-D49032D688A8}" dt="2023-02-15T12:54:01.989" v="4209"/>
        <pc:sldMkLst>
          <pc:docMk/>
          <pc:sldMk cId="2208905731" sldId="1901"/>
        </pc:sldMkLst>
        <pc:spChg chg="mod">
          <ac:chgData name="伊健 杜" userId="e69aded81da48593" providerId="LiveId" clId="{CE93314B-C1A9-4A3A-BB9B-D49032D688A8}" dt="2023-02-15T12:54:01.989" v="4209"/>
          <ac:spMkLst>
            <pc:docMk/>
            <pc:sldMk cId="2208905731" sldId="1901"/>
            <ac:spMk id="5" creationId="{E7287B0E-EF55-E721-8EFA-9A9183C0EDF9}"/>
          </ac:spMkLst>
        </pc:spChg>
      </pc:sldChg>
      <pc:sldChg chg="add del">
        <pc:chgData name="伊健 杜" userId="e69aded81da48593" providerId="LiveId" clId="{CE93314B-C1A9-4A3A-BB9B-D49032D688A8}" dt="2023-02-15T11:50:51.264" v="2339" actId="47"/>
        <pc:sldMkLst>
          <pc:docMk/>
          <pc:sldMk cId="3254546213" sldId="1902"/>
        </pc:sldMkLst>
      </pc:sldChg>
      <pc:sldChg chg="addSp delSp modSp add mod ord modAnim">
        <pc:chgData name="伊健 杜" userId="e69aded81da48593" providerId="LiveId" clId="{CE93314B-C1A9-4A3A-BB9B-D49032D688A8}" dt="2023-02-15T12:54:01.989" v="4209"/>
        <pc:sldMkLst>
          <pc:docMk/>
          <pc:sldMk cId="2273743366" sldId="1903"/>
        </pc:sldMkLst>
        <pc:spChg chg="mod">
          <ac:chgData name="伊健 杜" userId="e69aded81da48593" providerId="LiveId" clId="{CE93314B-C1A9-4A3A-BB9B-D49032D688A8}" dt="2023-02-15T12:54:01.989" v="4209"/>
          <ac:spMkLst>
            <pc:docMk/>
            <pc:sldMk cId="2273743366" sldId="1903"/>
            <ac:spMk id="5" creationId="{E7287B0E-EF55-E721-8EFA-9A9183C0EDF9}"/>
          </ac:spMkLst>
        </pc:spChg>
        <pc:spChg chg="add mod">
          <ac:chgData name="伊健 杜" userId="e69aded81da48593" providerId="LiveId" clId="{CE93314B-C1A9-4A3A-BB9B-D49032D688A8}" dt="2023-02-15T12:54:01.989" v="4209"/>
          <ac:spMkLst>
            <pc:docMk/>
            <pc:sldMk cId="2273743366" sldId="1903"/>
            <ac:spMk id="6" creationId="{BEA763D6-CAB9-DE04-6FEB-5D67D32B108D}"/>
          </ac:spMkLst>
        </pc:spChg>
        <pc:spChg chg="add mod">
          <ac:chgData name="伊健 杜" userId="e69aded81da48593" providerId="LiveId" clId="{CE93314B-C1A9-4A3A-BB9B-D49032D688A8}" dt="2023-02-15T06:41:10.657" v="1838"/>
          <ac:spMkLst>
            <pc:docMk/>
            <pc:sldMk cId="2273743366" sldId="1903"/>
            <ac:spMk id="7" creationId="{414C02E1-89F2-E6E0-F3FE-515B78086FD1}"/>
          </ac:spMkLst>
        </pc:spChg>
        <pc:picChg chg="add del mod">
          <ac:chgData name="伊健 杜" userId="e69aded81da48593" providerId="LiveId" clId="{CE93314B-C1A9-4A3A-BB9B-D49032D688A8}" dt="2023-02-15T06:40:41.302" v="1825" actId="478"/>
          <ac:picMkLst>
            <pc:docMk/>
            <pc:sldMk cId="2273743366" sldId="1903"/>
            <ac:picMk id="4" creationId="{7FA4CC4A-55D3-D05B-9E8A-15EEFF775E5E}"/>
          </ac:picMkLst>
        </pc:picChg>
        <pc:picChg chg="del">
          <ac:chgData name="伊健 杜" userId="e69aded81da48593" providerId="LiveId" clId="{CE93314B-C1A9-4A3A-BB9B-D49032D688A8}" dt="2023-02-15T06:35:03.518" v="1762" actId="478"/>
          <ac:picMkLst>
            <pc:docMk/>
            <pc:sldMk cId="2273743366" sldId="1903"/>
            <ac:picMk id="7170" creationId="{B2B99E9A-5C7E-8293-E400-85E0C0946B88}"/>
          </ac:picMkLst>
        </pc:picChg>
        <pc:picChg chg="add mod">
          <ac:chgData name="伊健 杜" userId="e69aded81da48593" providerId="LiveId" clId="{CE93314B-C1A9-4A3A-BB9B-D49032D688A8}" dt="2023-02-15T06:40:16.139" v="1784" actId="1076"/>
          <ac:picMkLst>
            <pc:docMk/>
            <pc:sldMk cId="2273743366" sldId="1903"/>
            <ac:picMk id="9218" creationId="{8B703F7F-9529-D1F6-CD54-3A6AC350C4A7}"/>
          </ac:picMkLst>
        </pc:picChg>
      </pc:sldChg>
      <pc:sldChg chg="add del">
        <pc:chgData name="伊健 杜" userId="e69aded81da48593" providerId="LiveId" clId="{CE93314B-C1A9-4A3A-BB9B-D49032D688A8}" dt="2023-02-15T06:43:03.120" v="1965" actId="47"/>
        <pc:sldMkLst>
          <pc:docMk/>
          <pc:sldMk cId="922608436" sldId="1904"/>
        </pc:sldMkLst>
      </pc:sldChg>
      <pc:sldChg chg="modSp add del mod">
        <pc:chgData name="伊健 杜" userId="e69aded81da48593" providerId="LiveId" clId="{CE93314B-C1A9-4A3A-BB9B-D49032D688A8}" dt="2023-02-15T11:31:52.088" v="2133" actId="47"/>
        <pc:sldMkLst>
          <pc:docMk/>
          <pc:sldMk cId="1452153563" sldId="1905"/>
        </pc:sldMkLst>
        <pc:spChg chg="mod">
          <ac:chgData name="伊健 杜" userId="e69aded81da48593" providerId="LiveId" clId="{CE93314B-C1A9-4A3A-BB9B-D49032D688A8}" dt="2023-02-15T11:30:11.769" v="2110" actId="1076"/>
          <ac:spMkLst>
            <pc:docMk/>
            <pc:sldMk cId="1452153563" sldId="1905"/>
            <ac:spMk id="5" creationId="{E7287B0E-EF55-E721-8EFA-9A9183C0EDF9}"/>
          </ac:spMkLst>
        </pc:spChg>
      </pc:sldChg>
      <pc:sldChg chg="addSp delSp modSp add mod">
        <pc:chgData name="伊健 杜" userId="e69aded81da48593" providerId="LiveId" clId="{CE93314B-C1A9-4A3A-BB9B-D49032D688A8}" dt="2023-02-15T12:54:01.989" v="4209"/>
        <pc:sldMkLst>
          <pc:docMk/>
          <pc:sldMk cId="277486083" sldId="2149"/>
        </pc:sldMkLst>
        <pc:spChg chg="del">
          <ac:chgData name="伊健 杜" userId="e69aded81da48593" providerId="LiveId" clId="{CE93314B-C1A9-4A3A-BB9B-D49032D688A8}" dt="2023-02-15T11:31:42.113" v="2129"/>
          <ac:spMkLst>
            <pc:docMk/>
            <pc:sldMk cId="277486083" sldId="2149"/>
            <ac:spMk id="3" creationId="{0BEAC40D-C340-5A38-67B2-F6A8B6C2887F}"/>
          </ac:spMkLst>
        </pc:spChg>
        <pc:spChg chg="add mod">
          <ac:chgData name="伊健 杜" userId="e69aded81da48593" providerId="LiveId" clId="{CE93314B-C1A9-4A3A-BB9B-D49032D688A8}" dt="2023-02-15T12:54:01.989" v="4209"/>
          <ac:spMkLst>
            <pc:docMk/>
            <pc:sldMk cId="277486083" sldId="2149"/>
            <ac:spMk id="4" creationId="{7404B359-9F56-2311-1BBC-A4D69FDA7780}"/>
          </ac:spMkLst>
        </pc:spChg>
        <pc:picChg chg="mod">
          <ac:chgData name="伊健 杜" userId="e69aded81da48593" providerId="LiveId" clId="{CE93314B-C1A9-4A3A-BB9B-D49032D688A8}" dt="2023-02-15T11:31:41.226" v="2128" actId="1076"/>
          <ac:picMkLst>
            <pc:docMk/>
            <pc:sldMk cId="277486083" sldId="2149"/>
            <ac:picMk id="26626" creationId="{76A61D8F-99AA-3C4A-688F-FBCE6246346C}"/>
          </ac:picMkLst>
        </pc:picChg>
      </pc:sldChg>
      <pc:sldChg chg="addSp delSp modSp add mod delAnim">
        <pc:chgData name="伊健 杜" userId="e69aded81da48593" providerId="LiveId" clId="{CE93314B-C1A9-4A3A-BB9B-D49032D688A8}" dt="2023-02-15T12:54:01.989" v="4209"/>
        <pc:sldMkLst>
          <pc:docMk/>
          <pc:sldMk cId="1255134467" sldId="2173"/>
        </pc:sldMkLst>
        <pc:spChg chg="del">
          <ac:chgData name="伊健 杜" userId="e69aded81da48593" providerId="LiveId" clId="{CE93314B-C1A9-4A3A-BB9B-D49032D688A8}" dt="2023-02-15T11:31:02.107" v="2112" actId="478"/>
          <ac:spMkLst>
            <pc:docMk/>
            <pc:sldMk cId="1255134467" sldId="2173"/>
            <ac:spMk id="2" creationId="{10304424-DB4A-36E7-9E0D-D32A5DD0F26C}"/>
          </ac:spMkLst>
        </pc:spChg>
        <pc:spChg chg="del">
          <ac:chgData name="伊健 杜" userId="e69aded81da48593" providerId="LiveId" clId="{CE93314B-C1A9-4A3A-BB9B-D49032D688A8}" dt="2023-02-15T11:31:02.107" v="2112" actId="478"/>
          <ac:spMkLst>
            <pc:docMk/>
            <pc:sldMk cId="1255134467" sldId="2173"/>
            <ac:spMk id="3" creationId="{90D857A6-C700-A4CE-6C24-391DC4FBEE19}"/>
          </ac:spMkLst>
        </pc:spChg>
        <pc:spChg chg="del">
          <ac:chgData name="伊健 杜" userId="e69aded81da48593" providerId="LiveId" clId="{CE93314B-C1A9-4A3A-BB9B-D49032D688A8}" dt="2023-02-15T11:31:02.107" v="2112" actId="478"/>
          <ac:spMkLst>
            <pc:docMk/>
            <pc:sldMk cId="1255134467" sldId="2173"/>
            <ac:spMk id="5" creationId="{12133E31-EFD8-1428-E834-932512E03115}"/>
          </ac:spMkLst>
        </pc:spChg>
        <pc:spChg chg="add mod">
          <ac:chgData name="伊健 杜" userId="e69aded81da48593" providerId="LiveId" clId="{CE93314B-C1A9-4A3A-BB9B-D49032D688A8}" dt="2023-02-15T11:31:02.107" v="2112" actId="478"/>
          <ac:spMkLst>
            <pc:docMk/>
            <pc:sldMk cId="1255134467" sldId="2173"/>
            <ac:spMk id="6" creationId="{1D2BD230-621E-906A-0F0B-3D2C7049661E}"/>
          </ac:spMkLst>
        </pc:spChg>
        <pc:spChg chg="add mod">
          <ac:chgData name="伊健 杜" userId="e69aded81da48593" providerId="LiveId" clId="{CE93314B-C1A9-4A3A-BB9B-D49032D688A8}" dt="2023-02-15T12:54:01.989" v="4209"/>
          <ac:spMkLst>
            <pc:docMk/>
            <pc:sldMk cId="1255134467" sldId="2173"/>
            <ac:spMk id="7" creationId="{D1832914-5DCA-690B-8D90-38B48468FDB2}"/>
          </ac:spMkLst>
        </pc:spChg>
        <pc:picChg chg="mod">
          <ac:chgData name="伊健 杜" userId="e69aded81da48593" providerId="LiveId" clId="{CE93314B-C1A9-4A3A-BB9B-D49032D688A8}" dt="2023-02-15T11:31:06.843" v="2114" actId="1076"/>
          <ac:picMkLst>
            <pc:docMk/>
            <pc:sldMk cId="1255134467" sldId="2173"/>
            <ac:picMk id="20482" creationId="{D63AA756-7330-AC1A-0485-0E58B0E0B765}"/>
          </ac:picMkLst>
        </pc:picChg>
      </pc:sldChg>
      <pc:sldChg chg="addSp delSp modSp add mod">
        <pc:chgData name="伊健 杜" userId="e69aded81da48593" providerId="LiveId" clId="{CE93314B-C1A9-4A3A-BB9B-D49032D688A8}" dt="2023-02-15T12:54:01.989" v="4209"/>
        <pc:sldMkLst>
          <pc:docMk/>
          <pc:sldMk cId="2030568937" sldId="2176"/>
        </pc:sldMkLst>
        <pc:spChg chg="add mod">
          <ac:chgData name="伊健 杜" userId="e69aded81da48593" providerId="LiveId" clId="{CE93314B-C1A9-4A3A-BB9B-D49032D688A8}" dt="2023-02-15T12:54:01.989" v="4209"/>
          <ac:spMkLst>
            <pc:docMk/>
            <pc:sldMk cId="2030568937" sldId="2176"/>
            <ac:spMk id="2" creationId="{88BE7CE2-4D0D-CAD5-EEFA-CAD798A8A005}"/>
          </ac:spMkLst>
        </pc:spChg>
        <pc:spChg chg="add del mod">
          <ac:chgData name="伊健 杜" userId="e69aded81da48593" providerId="LiveId" clId="{CE93314B-C1A9-4A3A-BB9B-D49032D688A8}" dt="2023-02-15T11:31:15.118" v="2117"/>
          <ac:spMkLst>
            <pc:docMk/>
            <pc:sldMk cId="2030568937" sldId="2176"/>
            <ac:spMk id="3" creationId="{A153188E-21B7-900B-4A33-56862000C81E}"/>
          </ac:spMkLst>
        </pc:spChg>
        <pc:picChg chg="mod">
          <ac:chgData name="伊健 杜" userId="e69aded81da48593" providerId="LiveId" clId="{CE93314B-C1A9-4A3A-BB9B-D49032D688A8}" dt="2023-02-15T11:31:26.942" v="2122" actId="1076"/>
          <ac:picMkLst>
            <pc:docMk/>
            <pc:sldMk cId="2030568937" sldId="2176"/>
            <ac:picMk id="24578" creationId="{198BC2E4-D5A0-16B3-1883-3EF0933DA06D}"/>
          </ac:picMkLst>
        </pc:picChg>
      </pc:sldChg>
      <pc:sldChg chg="addSp modSp add">
        <pc:chgData name="伊健 杜" userId="e69aded81da48593" providerId="LiveId" clId="{CE93314B-C1A9-4A3A-BB9B-D49032D688A8}" dt="2023-02-15T12:54:01.989" v="4209"/>
        <pc:sldMkLst>
          <pc:docMk/>
          <pc:sldMk cId="546349013" sldId="2177"/>
        </pc:sldMkLst>
        <pc:spChg chg="add mod">
          <ac:chgData name="伊健 杜" userId="e69aded81da48593" providerId="LiveId" clId="{CE93314B-C1A9-4A3A-BB9B-D49032D688A8}" dt="2023-02-15T12:54:01.989" v="4209"/>
          <ac:spMkLst>
            <pc:docMk/>
            <pc:sldMk cId="546349013" sldId="2177"/>
            <ac:spMk id="2" creationId="{871FA661-223B-D200-8FF9-2F2F84E1757C}"/>
          </ac:spMkLst>
        </pc:spChg>
        <pc:picChg chg="mod">
          <ac:chgData name="伊健 杜" userId="e69aded81da48593" providerId="LiveId" clId="{CE93314B-C1A9-4A3A-BB9B-D49032D688A8}" dt="2023-02-15T11:31:30.095" v="2123" actId="1076"/>
          <ac:picMkLst>
            <pc:docMk/>
            <pc:sldMk cId="546349013" sldId="2177"/>
            <ac:picMk id="25602" creationId="{ACFA5ED3-EBE6-316A-D890-E723FBA6D3EB}"/>
          </ac:picMkLst>
        </pc:picChg>
      </pc:sldChg>
      <pc:sldChg chg="addSp modSp add">
        <pc:chgData name="伊健 杜" userId="e69aded81da48593" providerId="LiveId" clId="{CE93314B-C1A9-4A3A-BB9B-D49032D688A8}" dt="2023-02-15T12:54:01.989" v="4209"/>
        <pc:sldMkLst>
          <pc:docMk/>
          <pc:sldMk cId="2438513605" sldId="2178"/>
        </pc:sldMkLst>
        <pc:spChg chg="add mod">
          <ac:chgData name="伊健 杜" userId="e69aded81da48593" providerId="LiveId" clId="{CE93314B-C1A9-4A3A-BB9B-D49032D688A8}" dt="2023-02-15T12:54:01.989" v="4209"/>
          <ac:spMkLst>
            <pc:docMk/>
            <pc:sldMk cId="2438513605" sldId="2178"/>
            <ac:spMk id="4" creationId="{1AFCF2D2-6C87-6EAD-B934-A69DFDCBF9E8}"/>
          </ac:spMkLst>
        </pc:spChg>
        <pc:picChg chg="mod">
          <ac:chgData name="伊健 杜" userId="e69aded81da48593" providerId="LiveId" clId="{CE93314B-C1A9-4A3A-BB9B-D49032D688A8}" dt="2023-02-15T11:31:48.512" v="2131" actId="1076"/>
          <ac:picMkLst>
            <pc:docMk/>
            <pc:sldMk cId="2438513605" sldId="2178"/>
            <ac:picMk id="27650" creationId="{3FDA347A-770A-D863-B6CF-0071F54C0BF5}"/>
          </ac:picMkLst>
        </pc:picChg>
      </pc:sldChg>
      <pc:sldChg chg="addSp delSp modSp add mod">
        <pc:chgData name="伊健 杜" userId="e69aded81da48593" providerId="LiveId" clId="{CE93314B-C1A9-4A3A-BB9B-D49032D688A8}" dt="2023-02-15T16:01:35.742" v="4282" actId="20577"/>
        <pc:sldMkLst>
          <pc:docMk/>
          <pc:sldMk cId="648263798" sldId="2179"/>
        </pc:sldMkLst>
        <pc:spChg chg="mod">
          <ac:chgData name="伊健 杜" userId="e69aded81da48593" providerId="LiveId" clId="{CE93314B-C1A9-4A3A-BB9B-D49032D688A8}" dt="2023-02-15T16:01:35.742" v="4282" actId="20577"/>
          <ac:spMkLst>
            <pc:docMk/>
            <pc:sldMk cId="648263798" sldId="2179"/>
            <ac:spMk id="12" creationId="{566E938F-8B7F-45C0-0B4C-43DED0666BD4}"/>
          </ac:spMkLst>
        </pc:spChg>
        <pc:spChg chg="del">
          <ac:chgData name="伊健 杜" userId="e69aded81da48593" providerId="LiveId" clId="{CE93314B-C1A9-4A3A-BB9B-D49032D688A8}" dt="2023-02-15T12:26:44.133" v="2635" actId="478"/>
          <ac:spMkLst>
            <pc:docMk/>
            <pc:sldMk cId="648263798" sldId="2179"/>
            <ac:spMk id="13" creationId="{446FB9A0-2B83-C230-06B3-1A4D8CD3C625}"/>
          </ac:spMkLst>
        </pc:spChg>
        <pc:picChg chg="del">
          <ac:chgData name="伊健 杜" userId="e69aded81da48593" providerId="LiveId" clId="{CE93314B-C1A9-4A3A-BB9B-D49032D688A8}" dt="2023-02-15T12:26:42.538" v="2634" actId="478"/>
          <ac:picMkLst>
            <pc:docMk/>
            <pc:sldMk cId="648263798" sldId="2179"/>
            <ac:picMk id="2050" creationId="{4DC7AE28-E74A-660D-C847-BEEC48719DE5}"/>
          </ac:picMkLst>
        </pc:picChg>
        <pc:picChg chg="add mod">
          <ac:chgData name="伊健 杜" userId="e69aded81da48593" providerId="LiveId" clId="{CE93314B-C1A9-4A3A-BB9B-D49032D688A8}" dt="2023-02-15T12:37:21.947" v="2966" actId="1076"/>
          <ac:picMkLst>
            <pc:docMk/>
            <pc:sldMk cId="648263798" sldId="2179"/>
            <ac:picMk id="3074" creationId="{A6CC15FD-4339-A016-2CE8-FD4DF8F69E9D}"/>
          </ac:picMkLst>
        </pc:picChg>
        <pc:picChg chg="add mod">
          <ac:chgData name="伊健 杜" userId="e69aded81da48593" providerId="LiveId" clId="{CE93314B-C1A9-4A3A-BB9B-D49032D688A8}" dt="2023-02-15T12:37:15.557" v="2965" actId="1076"/>
          <ac:picMkLst>
            <pc:docMk/>
            <pc:sldMk cId="648263798" sldId="2179"/>
            <ac:picMk id="3076" creationId="{C56AED51-C5A9-029C-5463-3185AF92C472}"/>
          </ac:picMkLst>
        </pc:picChg>
      </pc:sldChg>
      <pc:sldChg chg="add del">
        <pc:chgData name="伊健 杜" userId="e69aded81da48593" providerId="LiveId" clId="{CE93314B-C1A9-4A3A-BB9B-D49032D688A8}" dt="2023-02-15T11:52:07.086" v="2340" actId="47"/>
        <pc:sldMkLst>
          <pc:docMk/>
          <pc:sldMk cId="1028272370" sldId="2179"/>
        </pc:sldMkLst>
      </pc:sldChg>
      <pc:sldChg chg="modSp add del mod">
        <pc:chgData name="伊健 杜" userId="e69aded81da48593" providerId="LiveId" clId="{CE93314B-C1A9-4A3A-BB9B-D49032D688A8}" dt="2023-02-15T11:49:57.888" v="2258" actId="47"/>
        <pc:sldMkLst>
          <pc:docMk/>
          <pc:sldMk cId="1277790008" sldId="2179"/>
        </pc:sldMkLst>
        <pc:spChg chg="mod">
          <ac:chgData name="伊健 杜" userId="e69aded81da48593" providerId="LiveId" clId="{CE93314B-C1A9-4A3A-BB9B-D49032D688A8}" dt="2023-02-15T11:47:50.400" v="2221" actId="20577"/>
          <ac:spMkLst>
            <pc:docMk/>
            <pc:sldMk cId="1277790008" sldId="2179"/>
            <ac:spMk id="5" creationId="{E7287B0E-EF55-E721-8EFA-9A9183C0EDF9}"/>
          </ac:spMkLst>
        </pc:spChg>
      </pc:sldChg>
      <pc:sldChg chg="modSp add del mod">
        <pc:chgData name="伊健 杜" userId="e69aded81da48593" providerId="LiveId" clId="{CE93314B-C1A9-4A3A-BB9B-D49032D688A8}" dt="2023-02-15T11:50:34.927" v="2337" actId="47"/>
        <pc:sldMkLst>
          <pc:docMk/>
          <pc:sldMk cId="3114696531" sldId="2179"/>
        </pc:sldMkLst>
        <pc:spChg chg="mod">
          <ac:chgData name="伊健 杜" userId="e69aded81da48593" providerId="LiveId" clId="{CE93314B-C1A9-4A3A-BB9B-D49032D688A8}" dt="2023-02-15T11:50:32.570" v="2336" actId="20577"/>
          <ac:spMkLst>
            <pc:docMk/>
            <pc:sldMk cId="3114696531" sldId="2179"/>
            <ac:spMk id="5" creationId="{E7287B0E-EF55-E721-8EFA-9A9183C0EDF9}"/>
          </ac:spMkLst>
        </pc:spChg>
      </pc:sldChg>
      <pc:sldChg chg="add del">
        <pc:chgData name="伊健 杜" userId="e69aded81da48593" providerId="LiveId" clId="{CE93314B-C1A9-4A3A-BB9B-D49032D688A8}" dt="2023-02-15T11:52:07.086" v="2340" actId="47"/>
        <pc:sldMkLst>
          <pc:docMk/>
          <pc:sldMk cId="1052432733" sldId="2180"/>
        </pc:sldMkLst>
      </pc:sldChg>
      <pc:sldChg chg="addSp delSp modSp add mod ord">
        <pc:chgData name="伊健 杜" userId="e69aded81da48593" providerId="LiveId" clId="{CE93314B-C1A9-4A3A-BB9B-D49032D688A8}" dt="2023-02-15T12:54:01.989" v="4209"/>
        <pc:sldMkLst>
          <pc:docMk/>
          <pc:sldMk cId="3381670655" sldId="2180"/>
        </pc:sldMkLst>
        <pc:spChg chg="mod">
          <ac:chgData name="伊健 杜" userId="e69aded81da48593" providerId="LiveId" clId="{CE93314B-C1A9-4A3A-BB9B-D49032D688A8}" dt="2023-02-15T12:54:01.989" v="4209"/>
          <ac:spMkLst>
            <pc:docMk/>
            <pc:sldMk cId="3381670655" sldId="2180"/>
            <ac:spMk id="12" creationId="{566E938F-8B7F-45C0-0B4C-43DED0666BD4}"/>
          </ac:spMkLst>
        </pc:spChg>
        <pc:picChg chg="del">
          <ac:chgData name="伊健 杜" userId="e69aded81da48593" providerId="LiveId" clId="{CE93314B-C1A9-4A3A-BB9B-D49032D688A8}" dt="2023-02-15T12:31:25.988" v="2805" actId="478"/>
          <ac:picMkLst>
            <pc:docMk/>
            <pc:sldMk cId="3381670655" sldId="2180"/>
            <ac:picMk id="3074" creationId="{A6CC15FD-4339-A016-2CE8-FD4DF8F69E9D}"/>
          </ac:picMkLst>
        </pc:picChg>
        <pc:picChg chg="add mod">
          <ac:chgData name="伊健 杜" userId="e69aded81da48593" providerId="LiveId" clId="{CE93314B-C1A9-4A3A-BB9B-D49032D688A8}" dt="2023-02-15T12:35:43.523" v="2950" actId="14100"/>
          <ac:picMkLst>
            <pc:docMk/>
            <pc:sldMk cId="3381670655" sldId="2180"/>
            <ac:picMk id="4098" creationId="{64328FC3-7A75-9954-8F2F-E69F141B90F8}"/>
          </ac:picMkLst>
        </pc:picChg>
        <pc:picChg chg="add mod">
          <ac:chgData name="伊健 杜" userId="e69aded81da48593" providerId="LiveId" clId="{CE93314B-C1A9-4A3A-BB9B-D49032D688A8}" dt="2023-02-15T12:36:17.884" v="2956" actId="1076"/>
          <ac:picMkLst>
            <pc:docMk/>
            <pc:sldMk cId="3381670655" sldId="2180"/>
            <ac:picMk id="4100" creationId="{675609D6-8D77-5BB5-E0D8-E3B7EB3D1C72}"/>
          </ac:picMkLst>
        </pc:picChg>
        <pc:picChg chg="add mod">
          <ac:chgData name="伊健 杜" userId="e69aded81da48593" providerId="LiveId" clId="{CE93314B-C1A9-4A3A-BB9B-D49032D688A8}" dt="2023-02-15T12:36:41.763" v="2958" actId="1076"/>
          <ac:picMkLst>
            <pc:docMk/>
            <pc:sldMk cId="3381670655" sldId="2180"/>
            <ac:picMk id="4102" creationId="{35FF31DA-0645-FE0D-8735-2CE36D05D117}"/>
          </ac:picMkLst>
        </pc:picChg>
      </pc:sldChg>
      <pc:sldChg chg="addSp delSp modSp add mod">
        <pc:chgData name="伊健 杜" userId="e69aded81da48593" providerId="LiveId" clId="{CE93314B-C1A9-4A3A-BB9B-D49032D688A8}" dt="2023-02-15T12:54:01.989" v="4209"/>
        <pc:sldMkLst>
          <pc:docMk/>
          <pc:sldMk cId="2944034175" sldId="2181"/>
        </pc:sldMkLst>
        <pc:spChg chg="add mod">
          <ac:chgData name="伊健 杜" userId="e69aded81da48593" providerId="LiveId" clId="{CE93314B-C1A9-4A3A-BB9B-D49032D688A8}" dt="2023-02-15T12:42:46.314" v="3358"/>
          <ac:spMkLst>
            <pc:docMk/>
            <pc:sldMk cId="2944034175" sldId="2181"/>
            <ac:spMk id="5" creationId="{F7F9F820-9B64-5EED-764B-8DEED8B25243}"/>
          </ac:spMkLst>
        </pc:spChg>
        <pc:spChg chg="mod">
          <ac:chgData name="伊健 杜" userId="e69aded81da48593" providerId="LiveId" clId="{CE93314B-C1A9-4A3A-BB9B-D49032D688A8}" dt="2023-02-15T12:54:01.989" v="4209"/>
          <ac:spMkLst>
            <pc:docMk/>
            <pc:sldMk cId="2944034175" sldId="2181"/>
            <ac:spMk id="12" creationId="{566E938F-8B7F-45C0-0B4C-43DED0666BD4}"/>
          </ac:spMkLst>
        </pc:spChg>
        <pc:spChg chg="mod">
          <ac:chgData name="伊健 杜" userId="e69aded81da48593" providerId="LiveId" clId="{CE93314B-C1A9-4A3A-BB9B-D49032D688A8}" dt="2023-02-15T12:54:01.989" v="4209"/>
          <ac:spMkLst>
            <pc:docMk/>
            <pc:sldMk cId="2944034175" sldId="2181"/>
            <ac:spMk id="13" creationId="{446FB9A0-2B83-C230-06B3-1A4D8CD3C625}"/>
          </ac:spMkLst>
        </pc:spChg>
        <pc:picChg chg="add mod">
          <ac:chgData name="伊健 杜" userId="e69aded81da48593" providerId="LiveId" clId="{CE93314B-C1A9-4A3A-BB9B-D49032D688A8}" dt="2023-02-15T12:42:49.775" v="3359" actId="14100"/>
          <ac:picMkLst>
            <pc:docMk/>
            <pc:sldMk cId="2944034175" sldId="2181"/>
            <ac:picMk id="2" creationId="{B2AE34C0-B7D5-2A85-7DF5-175E3FA3F0A9}"/>
          </ac:picMkLst>
        </pc:picChg>
        <pc:picChg chg="del mod">
          <ac:chgData name="伊健 杜" userId="e69aded81da48593" providerId="LiveId" clId="{CE93314B-C1A9-4A3A-BB9B-D49032D688A8}" dt="2023-02-15T12:42:33.488" v="3349" actId="478"/>
          <ac:picMkLst>
            <pc:docMk/>
            <pc:sldMk cId="2944034175" sldId="2181"/>
            <ac:picMk id="2050" creationId="{4DC7AE28-E74A-660D-C847-BEEC48719DE5}"/>
          </ac:picMkLst>
        </pc:picChg>
        <pc:picChg chg="del">
          <ac:chgData name="伊健 杜" userId="e69aded81da48593" providerId="LiveId" clId="{CE93314B-C1A9-4A3A-BB9B-D49032D688A8}" dt="2023-02-15T12:42:31.334" v="3347" actId="478"/>
          <ac:picMkLst>
            <pc:docMk/>
            <pc:sldMk cId="2944034175" sldId="2181"/>
            <ac:picMk id="2052" creationId="{F27462C3-3BD6-71FE-86A9-0CEAEE1B4744}"/>
          </ac:picMkLst>
        </pc:picChg>
        <pc:picChg chg="add mod">
          <ac:chgData name="伊健 杜" userId="e69aded81da48593" providerId="LiveId" clId="{CE93314B-C1A9-4A3A-BB9B-D49032D688A8}" dt="2023-02-15T12:43:32.848" v="3362" actId="1076"/>
          <ac:picMkLst>
            <pc:docMk/>
            <pc:sldMk cId="2944034175" sldId="2181"/>
            <ac:picMk id="6146" creationId="{18D978DD-B6A5-2BCB-B9BC-1ECA61805109}"/>
          </ac:picMkLst>
        </pc:picChg>
      </pc:sldChg>
      <pc:sldChg chg="add del">
        <pc:chgData name="伊健 杜" userId="e69aded81da48593" providerId="LiveId" clId="{CE93314B-C1A9-4A3A-BB9B-D49032D688A8}" dt="2023-02-15T12:37:32.122" v="2968" actId="47"/>
        <pc:sldMkLst>
          <pc:docMk/>
          <pc:sldMk cId="2968224264" sldId="2181"/>
        </pc:sldMkLst>
      </pc:sldChg>
      <pc:sldChg chg="addSp delSp modSp new mod">
        <pc:chgData name="伊健 杜" userId="e69aded81da48593" providerId="LiveId" clId="{CE93314B-C1A9-4A3A-BB9B-D49032D688A8}" dt="2023-02-15T12:54:01.989" v="4209"/>
        <pc:sldMkLst>
          <pc:docMk/>
          <pc:sldMk cId="1558680889" sldId="2182"/>
        </pc:sldMkLst>
        <pc:spChg chg="mod">
          <ac:chgData name="伊健 杜" userId="e69aded81da48593" providerId="LiveId" clId="{CE93314B-C1A9-4A3A-BB9B-D49032D688A8}" dt="2023-02-15T12:54:01.989" v="4209"/>
          <ac:spMkLst>
            <pc:docMk/>
            <pc:sldMk cId="1558680889" sldId="2182"/>
            <ac:spMk id="2" creationId="{8A5A4F86-1C71-C3CD-169C-D9D918C4A72C}"/>
          </ac:spMkLst>
        </pc:spChg>
        <pc:spChg chg="del">
          <ac:chgData name="伊健 杜" userId="e69aded81da48593" providerId="LiveId" clId="{CE93314B-C1A9-4A3A-BB9B-D49032D688A8}" dt="2023-02-15T12:37:41.652" v="2971" actId="478"/>
          <ac:spMkLst>
            <pc:docMk/>
            <pc:sldMk cId="1558680889" sldId="2182"/>
            <ac:spMk id="3" creationId="{3A4267B8-E4F7-3B2A-794F-56DC392D4CF1}"/>
          </ac:spMkLst>
        </pc:spChg>
        <pc:spChg chg="add mod">
          <ac:chgData name="伊健 杜" userId="e69aded81da48593" providerId="LiveId" clId="{CE93314B-C1A9-4A3A-BB9B-D49032D688A8}" dt="2023-02-15T12:38:27.803" v="3024" actId="1076"/>
          <ac:spMkLst>
            <pc:docMk/>
            <pc:sldMk cId="1558680889" sldId="2182"/>
            <ac:spMk id="4" creationId="{C54E9045-BED9-1983-64A1-51A09FE61821}"/>
          </ac:spMkLst>
        </pc:spChg>
        <pc:spChg chg="add mod">
          <ac:chgData name="伊健 杜" userId="e69aded81da48593" providerId="LiveId" clId="{CE93314B-C1A9-4A3A-BB9B-D49032D688A8}" dt="2023-02-15T12:38:27.803" v="3024" actId="1076"/>
          <ac:spMkLst>
            <pc:docMk/>
            <pc:sldMk cId="1558680889" sldId="2182"/>
            <ac:spMk id="5" creationId="{0D445CAE-F774-AB28-1BB2-6E04705F1515}"/>
          </ac:spMkLst>
        </pc:spChg>
        <pc:spChg chg="add mod">
          <ac:chgData name="伊健 杜" userId="e69aded81da48593" providerId="LiveId" clId="{CE93314B-C1A9-4A3A-BB9B-D49032D688A8}" dt="2023-02-15T12:38:27.803" v="3024" actId="1076"/>
          <ac:spMkLst>
            <pc:docMk/>
            <pc:sldMk cId="1558680889" sldId="2182"/>
            <ac:spMk id="6" creationId="{4E85E8FE-2B29-108C-4B8D-D1D6C3512C95}"/>
          </ac:spMkLst>
        </pc:spChg>
        <pc:spChg chg="add mod">
          <ac:chgData name="伊健 杜" userId="e69aded81da48593" providerId="LiveId" clId="{CE93314B-C1A9-4A3A-BB9B-D49032D688A8}" dt="2023-02-15T12:38:27.803" v="3024" actId="1076"/>
          <ac:spMkLst>
            <pc:docMk/>
            <pc:sldMk cId="1558680889" sldId="2182"/>
            <ac:spMk id="7" creationId="{2A5DD398-D560-FB7E-DD48-B25F24D56B3D}"/>
          </ac:spMkLst>
        </pc:spChg>
        <pc:spChg chg="add mod">
          <ac:chgData name="伊健 杜" userId="e69aded81da48593" providerId="LiveId" clId="{CE93314B-C1A9-4A3A-BB9B-D49032D688A8}" dt="2023-02-15T12:38:27.803" v="3024" actId="1076"/>
          <ac:spMkLst>
            <pc:docMk/>
            <pc:sldMk cId="1558680889" sldId="2182"/>
            <ac:spMk id="8" creationId="{2BB8914B-EDBC-CFD1-2705-DD1E4D76FE38}"/>
          </ac:spMkLst>
        </pc:spChg>
      </pc:sldChg>
      <pc:sldChg chg="addSp delSp modSp add mod">
        <pc:chgData name="伊健 杜" userId="e69aded81da48593" providerId="LiveId" clId="{CE93314B-C1A9-4A3A-BB9B-D49032D688A8}" dt="2023-02-15T12:54:01.989" v="4209"/>
        <pc:sldMkLst>
          <pc:docMk/>
          <pc:sldMk cId="10592743" sldId="2183"/>
        </pc:sldMkLst>
        <pc:spChg chg="mod">
          <ac:chgData name="伊健 杜" userId="e69aded81da48593" providerId="LiveId" clId="{CE93314B-C1A9-4A3A-BB9B-D49032D688A8}" dt="2023-02-15T12:47:21.816" v="3594" actId="1076"/>
          <ac:spMkLst>
            <pc:docMk/>
            <pc:sldMk cId="10592743" sldId="2183"/>
            <ac:spMk id="5" creationId="{F7F9F820-9B64-5EED-764B-8DEED8B25243}"/>
          </ac:spMkLst>
        </pc:spChg>
        <pc:spChg chg="mod">
          <ac:chgData name="伊健 杜" userId="e69aded81da48593" providerId="LiveId" clId="{CE93314B-C1A9-4A3A-BB9B-D49032D688A8}" dt="2023-02-15T12:54:01.989" v="4209"/>
          <ac:spMkLst>
            <pc:docMk/>
            <pc:sldMk cId="10592743" sldId="2183"/>
            <ac:spMk id="12" creationId="{566E938F-8B7F-45C0-0B4C-43DED0666BD4}"/>
          </ac:spMkLst>
        </pc:spChg>
        <pc:spChg chg="mod">
          <ac:chgData name="伊健 杜" userId="e69aded81da48593" providerId="LiveId" clId="{CE93314B-C1A9-4A3A-BB9B-D49032D688A8}" dt="2023-02-15T12:54:01.989" v="4209"/>
          <ac:spMkLst>
            <pc:docMk/>
            <pc:sldMk cId="10592743" sldId="2183"/>
            <ac:spMk id="13" creationId="{446FB9A0-2B83-C230-06B3-1A4D8CD3C625}"/>
          </ac:spMkLst>
        </pc:spChg>
        <pc:picChg chg="del">
          <ac:chgData name="伊健 杜" userId="e69aded81da48593" providerId="LiveId" clId="{CE93314B-C1A9-4A3A-BB9B-D49032D688A8}" dt="2023-02-15T12:46:46.924" v="3584" actId="478"/>
          <ac:picMkLst>
            <pc:docMk/>
            <pc:sldMk cId="10592743" sldId="2183"/>
            <ac:picMk id="2" creationId="{B2AE34C0-B7D5-2A85-7DF5-175E3FA3F0A9}"/>
          </ac:picMkLst>
        </pc:picChg>
        <pc:picChg chg="del">
          <ac:chgData name="伊健 杜" userId="e69aded81da48593" providerId="LiveId" clId="{CE93314B-C1A9-4A3A-BB9B-D49032D688A8}" dt="2023-02-15T12:46:47.428" v="3585" actId="478"/>
          <ac:picMkLst>
            <pc:docMk/>
            <pc:sldMk cId="10592743" sldId="2183"/>
            <ac:picMk id="6146" creationId="{18D978DD-B6A5-2BCB-B9BC-1ECA61805109}"/>
          </ac:picMkLst>
        </pc:picChg>
        <pc:picChg chg="add mod">
          <ac:chgData name="伊健 杜" userId="e69aded81da48593" providerId="LiveId" clId="{CE93314B-C1A9-4A3A-BB9B-D49032D688A8}" dt="2023-02-15T12:47:20.215" v="3593" actId="1076"/>
          <ac:picMkLst>
            <pc:docMk/>
            <pc:sldMk cId="10592743" sldId="2183"/>
            <ac:picMk id="7170" creationId="{F566CAD5-41B8-C4B1-877F-E61E19116ED6}"/>
          </ac:picMkLst>
        </pc:picChg>
        <pc:picChg chg="add mod">
          <ac:chgData name="伊健 杜" userId="e69aded81da48593" providerId="LiveId" clId="{CE93314B-C1A9-4A3A-BB9B-D49032D688A8}" dt="2023-02-15T12:47:18.884" v="3592" actId="1076"/>
          <ac:picMkLst>
            <pc:docMk/>
            <pc:sldMk cId="10592743" sldId="2183"/>
            <ac:picMk id="7172" creationId="{8E31A0F9-ABEB-EAF7-0458-E06D685C2255}"/>
          </ac:picMkLst>
        </pc:picChg>
      </pc:sldChg>
      <pc:sldChg chg="addSp delSp modSp add mod">
        <pc:chgData name="伊健 杜" userId="e69aded81da48593" providerId="LiveId" clId="{CE93314B-C1A9-4A3A-BB9B-D49032D688A8}" dt="2023-02-15T12:54:01.989" v="4209"/>
        <pc:sldMkLst>
          <pc:docMk/>
          <pc:sldMk cId="121467494" sldId="2184"/>
        </pc:sldMkLst>
        <pc:spChg chg="mod">
          <ac:chgData name="伊健 杜" userId="e69aded81da48593" providerId="LiveId" clId="{CE93314B-C1A9-4A3A-BB9B-D49032D688A8}" dt="2023-02-15T12:48:26.246" v="3724" actId="1076"/>
          <ac:spMkLst>
            <pc:docMk/>
            <pc:sldMk cId="121467494" sldId="2184"/>
            <ac:spMk id="5" creationId="{F7F9F820-9B64-5EED-764B-8DEED8B25243}"/>
          </ac:spMkLst>
        </pc:spChg>
        <pc:spChg chg="mod">
          <ac:chgData name="伊健 杜" userId="e69aded81da48593" providerId="LiveId" clId="{CE93314B-C1A9-4A3A-BB9B-D49032D688A8}" dt="2023-02-15T12:54:01.989" v="4209"/>
          <ac:spMkLst>
            <pc:docMk/>
            <pc:sldMk cId="121467494" sldId="2184"/>
            <ac:spMk id="12" creationId="{566E938F-8B7F-45C0-0B4C-43DED0666BD4}"/>
          </ac:spMkLst>
        </pc:spChg>
        <pc:spChg chg="mod">
          <ac:chgData name="伊健 杜" userId="e69aded81da48593" providerId="LiveId" clId="{CE93314B-C1A9-4A3A-BB9B-D49032D688A8}" dt="2023-02-15T12:54:01.989" v="4209"/>
          <ac:spMkLst>
            <pc:docMk/>
            <pc:sldMk cId="121467494" sldId="2184"/>
            <ac:spMk id="13" creationId="{446FB9A0-2B83-C230-06B3-1A4D8CD3C625}"/>
          </ac:spMkLst>
        </pc:spChg>
        <pc:picChg chg="del">
          <ac:chgData name="伊健 杜" userId="e69aded81da48593" providerId="LiveId" clId="{CE93314B-C1A9-4A3A-BB9B-D49032D688A8}" dt="2023-02-15T12:47:26.172" v="3596" actId="478"/>
          <ac:picMkLst>
            <pc:docMk/>
            <pc:sldMk cId="121467494" sldId="2184"/>
            <ac:picMk id="7170" creationId="{F566CAD5-41B8-C4B1-877F-E61E19116ED6}"/>
          </ac:picMkLst>
        </pc:picChg>
        <pc:picChg chg="del">
          <ac:chgData name="伊健 杜" userId="e69aded81da48593" providerId="LiveId" clId="{CE93314B-C1A9-4A3A-BB9B-D49032D688A8}" dt="2023-02-15T12:47:26.172" v="3596" actId="478"/>
          <ac:picMkLst>
            <pc:docMk/>
            <pc:sldMk cId="121467494" sldId="2184"/>
            <ac:picMk id="7172" creationId="{8E31A0F9-ABEB-EAF7-0458-E06D685C2255}"/>
          </ac:picMkLst>
        </pc:picChg>
        <pc:picChg chg="add mod">
          <ac:chgData name="伊健 杜" userId="e69aded81da48593" providerId="LiveId" clId="{CE93314B-C1A9-4A3A-BB9B-D49032D688A8}" dt="2023-02-15T12:48:45.905" v="3727" actId="1076"/>
          <ac:picMkLst>
            <pc:docMk/>
            <pc:sldMk cId="121467494" sldId="2184"/>
            <ac:picMk id="8194" creationId="{B9024BC3-6085-183B-E6BE-55B57639700F}"/>
          </ac:picMkLst>
        </pc:picChg>
        <pc:picChg chg="add mod">
          <ac:chgData name="伊健 杜" userId="e69aded81da48593" providerId="LiveId" clId="{CE93314B-C1A9-4A3A-BB9B-D49032D688A8}" dt="2023-02-15T12:49:10.882" v="3730" actId="1076"/>
          <ac:picMkLst>
            <pc:docMk/>
            <pc:sldMk cId="121467494" sldId="2184"/>
            <ac:picMk id="8196" creationId="{A9796141-4254-9A0C-0E07-16BC726CCBDC}"/>
          </ac:picMkLst>
        </pc:picChg>
      </pc:sldChg>
      <pc:sldChg chg="modSp add mod">
        <pc:chgData name="伊健 杜" userId="e69aded81da48593" providerId="LiveId" clId="{CE93314B-C1A9-4A3A-BB9B-D49032D688A8}" dt="2023-02-15T12:54:01.989" v="4209"/>
        <pc:sldMkLst>
          <pc:docMk/>
          <pc:sldMk cId="3577987202" sldId="2185"/>
        </pc:sldMkLst>
        <pc:spChg chg="mod">
          <ac:chgData name="伊健 杜" userId="e69aded81da48593" providerId="LiveId" clId="{CE93314B-C1A9-4A3A-BB9B-D49032D688A8}" dt="2023-02-15T12:54:01.989" v="4209"/>
          <ac:spMkLst>
            <pc:docMk/>
            <pc:sldMk cId="3577987202" sldId="2185"/>
            <ac:spMk id="2" creationId="{8A5A4F86-1C71-C3CD-169C-D9D918C4A72C}"/>
          </ac:spMkLst>
        </pc:spChg>
      </pc:sldChg>
      <pc:sldChg chg="modSp add mod">
        <pc:chgData name="伊健 杜" userId="e69aded81da48593" providerId="LiveId" clId="{CE93314B-C1A9-4A3A-BB9B-D49032D688A8}" dt="2023-02-15T12:54:01.989" v="4209"/>
        <pc:sldMkLst>
          <pc:docMk/>
          <pc:sldMk cId="1688577168" sldId="2186"/>
        </pc:sldMkLst>
        <pc:spChg chg="mod">
          <ac:chgData name="伊健 杜" userId="e69aded81da48593" providerId="LiveId" clId="{CE93314B-C1A9-4A3A-BB9B-D49032D688A8}" dt="2023-02-15T12:54:01.989" v="4209"/>
          <ac:spMkLst>
            <pc:docMk/>
            <pc:sldMk cId="1688577168" sldId="2186"/>
            <ac:spMk id="2" creationId="{8A5A4F86-1C71-C3CD-169C-D9D918C4A72C}"/>
          </ac:spMkLst>
        </pc:spChg>
      </pc:sldChg>
      <pc:sldChg chg="modSp add mod">
        <pc:chgData name="伊健 杜" userId="e69aded81da48593" providerId="LiveId" clId="{CE93314B-C1A9-4A3A-BB9B-D49032D688A8}" dt="2023-02-15T12:54:01.989" v="4209"/>
        <pc:sldMkLst>
          <pc:docMk/>
          <pc:sldMk cId="3001760340" sldId="2187"/>
        </pc:sldMkLst>
        <pc:spChg chg="mod">
          <ac:chgData name="伊健 杜" userId="e69aded81da48593" providerId="LiveId" clId="{CE93314B-C1A9-4A3A-BB9B-D49032D688A8}" dt="2023-02-15T12:54:01.989" v="4209"/>
          <ac:spMkLst>
            <pc:docMk/>
            <pc:sldMk cId="3001760340" sldId="2187"/>
            <ac:spMk id="2" creationId="{8A5A4F86-1C71-C3CD-169C-D9D918C4A72C}"/>
          </ac:spMkLst>
        </pc:spChg>
      </pc:sldChg>
      <pc:sldChg chg="addSp modSp add mod">
        <pc:chgData name="伊健 杜" userId="e69aded81da48593" providerId="LiveId" clId="{CE93314B-C1A9-4A3A-BB9B-D49032D688A8}" dt="2023-02-15T12:54:01.989" v="4209"/>
        <pc:sldMkLst>
          <pc:docMk/>
          <pc:sldMk cId="1880214568" sldId="2188"/>
        </pc:sldMkLst>
        <pc:spChg chg="add mod">
          <ac:chgData name="伊健 杜" userId="e69aded81da48593" providerId="LiveId" clId="{CE93314B-C1A9-4A3A-BB9B-D49032D688A8}" dt="2023-02-15T12:54:01.989" v="4209"/>
          <ac:spMkLst>
            <pc:docMk/>
            <pc:sldMk cId="1880214568" sldId="2188"/>
            <ac:spMk id="2" creationId="{AB802205-9ED9-A406-2A96-16D66A76A0C8}"/>
          </ac:spMkLst>
        </pc:spChg>
        <pc:spChg chg="mod">
          <ac:chgData name="伊健 杜" userId="e69aded81da48593" providerId="LiveId" clId="{CE93314B-C1A9-4A3A-BB9B-D49032D688A8}" dt="2023-02-15T12:54:01.989" v="4209"/>
          <ac:spMkLst>
            <pc:docMk/>
            <pc:sldMk cId="1880214568" sldId="2188"/>
            <ac:spMk id="5" creationId="{E7287B0E-EF55-E721-8EFA-9A9183C0EDF9}"/>
          </ac:spMkLst>
        </pc:spChg>
      </pc:sldChg>
    </pc:docChg>
  </pc:docChgLst>
  <pc:docChgLst>
    <pc:chgData name="伊健 杜" userId="e69aded81da48593" providerId="LiveId" clId="{9DCFAC67-F80A-448B-B1E6-9C182D315F86}"/>
    <pc:docChg chg="custSel addSld delSld modSld sldOrd">
      <pc:chgData name="伊健 杜" userId="e69aded81da48593" providerId="LiveId" clId="{9DCFAC67-F80A-448B-B1E6-9C182D315F86}" dt="2022-11-30T16:11:33.833" v="5781" actId="20577"/>
      <pc:docMkLst>
        <pc:docMk/>
      </pc:docMkLst>
      <pc:sldChg chg="del">
        <pc:chgData name="伊健 杜" userId="e69aded81da48593" providerId="LiveId" clId="{9DCFAC67-F80A-448B-B1E6-9C182D315F86}" dt="2022-11-29T05:38:02.710" v="2" actId="47"/>
        <pc:sldMkLst>
          <pc:docMk/>
          <pc:sldMk cId="1122538647" sldId="1585"/>
        </pc:sldMkLst>
      </pc:sldChg>
      <pc:sldChg chg="del">
        <pc:chgData name="伊健 杜" userId="e69aded81da48593" providerId="LiveId" clId="{9DCFAC67-F80A-448B-B1E6-9C182D315F86}" dt="2022-11-29T05:38:02.710" v="2" actId="47"/>
        <pc:sldMkLst>
          <pc:docMk/>
          <pc:sldMk cId="2371570294" sldId="1587"/>
        </pc:sldMkLst>
      </pc:sldChg>
      <pc:sldChg chg="del">
        <pc:chgData name="伊健 杜" userId="e69aded81da48593" providerId="LiveId" clId="{9DCFAC67-F80A-448B-B1E6-9C182D315F86}" dt="2022-11-29T05:37:54.341" v="0" actId="47"/>
        <pc:sldMkLst>
          <pc:docMk/>
          <pc:sldMk cId="968605838" sldId="1591"/>
        </pc:sldMkLst>
      </pc:sldChg>
      <pc:sldChg chg="addSp delSp modSp mod ord">
        <pc:chgData name="伊健 杜" userId="e69aded81da48593" providerId="LiveId" clId="{9DCFAC67-F80A-448B-B1E6-9C182D315F86}" dt="2022-11-29T14:50:04.441" v="5667"/>
        <pc:sldMkLst>
          <pc:docMk/>
          <pc:sldMk cId="2032622639" sldId="1600"/>
        </pc:sldMkLst>
        <pc:spChg chg="mod">
          <ac:chgData name="伊健 杜" userId="e69aded81da48593" providerId="LiveId" clId="{9DCFAC67-F80A-448B-B1E6-9C182D315F86}" dt="2022-11-29T13:14:05.724" v="1204"/>
          <ac:spMkLst>
            <pc:docMk/>
            <pc:sldMk cId="2032622639" sldId="1600"/>
            <ac:spMk id="2" creationId="{1302A11A-625D-774F-23B3-739301B530C3}"/>
          </ac:spMkLst>
        </pc:spChg>
        <pc:spChg chg="mod">
          <ac:chgData name="伊健 杜" userId="e69aded81da48593" providerId="LiveId" clId="{9DCFAC67-F80A-448B-B1E6-9C182D315F86}" dt="2022-11-29T14:50:04.441" v="5667"/>
          <ac:spMkLst>
            <pc:docMk/>
            <pc:sldMk cId="2032622639" sldId="1600"/>
            <ac:spMk id="3" creationId="{ABC6FAE7-B0DC-C53F-ABA7-511046C801BC}"/>
          </ac:spMkLst>
        </pc:spChg>
        <pc:spChg chg="add del">
          <ac:chgData name="伊健 杜" userId="e69aded81da48593" providerId="LiveId" clId="{9DCFAC67-F80A-448B-B1E6-9C182D315F86}" dt="2022-11-29T13:33:17.475" v="1421" actId="478"/>
          <ac:spMkLst>
            <pc:docMk/>
            <pc:sldMk cId="2032622639" sldId="1600"/>
            <ac:spMk id="4" creationId="{265D236E-35FB-166F-16EA-0C51E8432BA2}"/>
          </ac:spMkLst>
        </pc:spChg>
        <pc:picChg chg="add mod">
          <ac:chgData name="伊健 杜" userId="e69aded81da48593" providerId="LiveId" clId="{9DCFAC67-F80A-448B-B1E6-9C182D315F86}" dt="2022-11-29T13:33:32.495" v="1427" actId="1076"/>
          <ac:picMkLst>
            <pc:docMk/>
            <pc:sldMk cId="2032622639" sldId="1600"/>
            <ac:picMk id="6" creationId="{82E2FFBB-3217-4A0C-1090-FF9271388C5B}"/>
          </ac:picMkLst>
        </pc:picChg>
        <pc:picChg chg="del">
          <ac:chgData name="伊健 杜" userId="e69aded81da48593" providerId="LiveId" clId="{9DCFAC67-F80A-448B-B1E6-9C182D315F86}" dt="2022-11-29T13:32:43.415" v="1419" actId="478"/>
          <ac:picMkLst>
            <pc:docMk/>
            <pc:sldMk cId="2032622639" sldId="1600"/>
            <ac:picMk id="15362" creationId="{4618BCC4-85AA-0403-A6C6-742574B59556}"/>
          </ac:picMkLst>
        </pc:picChg>
      </pc:sldChg>
      <pc:sldChg chg="del">
        <pc:chgData name="伊健 杜" userId="e69aded81da48593" providerId="LiveId" clId="{9DCFAC67-F80A-448B-B1E6-9C182D315F86}" dt="2022-11-29T05:37:54.341" v="0" actId="47"/>
        <pc:sldMkLst>
          <pc:docMk/>
          <pc:sldMk cId="2069894376" sldId="1601"/>
        </pc:sldMkLst>
      </pc:sldChg>
      <pc:sldChg chg="del">
        <pc:chgData name="伊健 杜" userId="e69aded81da48593" providerId="LiveId" clId="{9DCFAC67-F80A-448B-B1E6-9C182D315F86}" dt="2022-11-29T05:37:54.341" v="0" actId="47"/>
        <pc:sldMkLst>
          <pc:docMk/>
          <pc:sldMk cId="2180148190" sldId="1602"/>
        </pc:sldMkLst>
      </pc:sldChg>
      <pc:sldChg chg="del">
        <pc:chgData name="伊健 杜" userId="e69aded81da48593" providerId="LiveId" clId="{9DCFAC67-F80A-448B-B1E6-9C182D315F86}" dt="2022-11-29T05:37:54.341" v="0" actId="47"/>
        <pc:sldMkLst>
          <pc:docMk/>
          <pc:sldMk cId="3017488729" sldId="1603"/>
        </pc:sldMkLst>
      </pc:sldChg>
      <pc:sldChg chg="del">
        <pc:chgData name="伊健 杜" userId="e69aded81da48593" providerId="LiveId" clId="{9DCFAC67-F80A-448B-B1E6-9C182D315F86}" dt="2022-11-29T05:37:55.543" v="1" actId="47"/>
        <pc:sldMkLst>
          <pc:docMk/>
          <pc:sldMk cId="813619813" sldId="1604"/>
        </pc:sldMkLst>
      </pc:sldChg>
      <pc:sldChg chg="del">
        <pc:chgData name="伊健 杜" userId="e69aded81da48593" providerId="LiveId" clId="{9DCFAC67-F80A-448B-B1E6-9C182D315F86}" dt="2022-11-29T05:38:02.710" v="2" actId="47"/>
        <pc:sldMkLst>
          <pc:docMk/>
          <pc:sldMk cId="1755571147" sldId="1605"/>
        </pc:sldMkLst>
      </pc:sldChg>
      <pc:sldChg chg="del">
        <pc:chgData name="伊健 杜" userId="e69aded81da48593" providerId="LiveId" clId="{9DCFAC67-F80A-448B-B1E6-9C182D315F86}" dt="2022-11-29T05:38:02.710" v="2" actId="47"/>
        <pc:sldMkLst>
          <pc:docMk/>
          <pc:sldMk cId="667411741" sldId="1606"/>
        </pc:sldMkLst>
      </pc:sldChg>
      <pc:sldChg chg="del">
        <pc:chgData name="伊健 杜" userId="e69aded81da48593" providerId="LiveId" clId="{9DCFAC67-F80A-448B-B1E6-9C182D315F86}" dt="2022-11-29T05:38:02.710" v="2" actId="47"/>
        <pc:sldMkLst>
          <pc:docMk/>
          <pc:sldMk cId="1657574386" sldId="1607"/>
        </pc:sldMkLst>
      </pc:sldChg>
      <pc:sldChg chg="del">
        <pc:chgData name="伊健 杜" userId="e69aded81da48593" providerId="LiveId" clId="{9DCFAC67-F80A-448B-B1E6-9C182D315F86}" dt="2022-11-29T05:38:02.710" v="2" actId="47"/>
        <pc:sldMkLst>
          <pc:docMk/>
          <pc:sldMk cId="3971358104" sldId="1608"/>
        </pc:sldMkLst>
      </pc:sldChg>
      <pc:sldChg chg="del">
        <pc:chgData name="伊健 杜" userId="e69aded81da48593" providerId="LiveId" clId="{9DCFAC67-F80A-448B-B1E6-9C182D315F86}" dt="2022-11-29T05:38:02.710" v="2" actId="47"/>
        <pc:sldMkLst>
          <pc:docMk/>
          <pc:sldMk cId="449972410" sldId="1609"/>
        </pc:sldMkLst>
      </pc:sldChg>
      <pc:sldChg chg="del">
        <pc:chgData name="伊健 杜" userId="e69aded81da48593" providerId="LiveId" clId="{9DCFAC67-F80A-448B-B1E6-9C182D315F86}" dt="2022-11-29T05:38:02.710" v="2" actId="47"/>
        <pc:sldMkLst>
          <pc:docMk/>
          <pc:sldMk cId="3717290062" sldId="1610"/>
        </pc:sldMkLst>
      </pc:sldChg>
      <pc:sldChg chg="del">
        <pc:chgData name="伊健 杜" userId="e69aded81da48593" providerId="LiveId" clId="{9DCFAC67-F80A-448B-B1E6-9C182D315F86}" dt="2022-11-29T05:38:02.710" v="2" actId="47"/>
        <pc:sldMkLst>
          <pc:docMk/>
          <pc:sldMk cId="2931321024" sldId="1611"/>
        </pc:sldMkLst>
      </pc:sldChg>
      <pc:sldChg chg="del">
        <pc:chgData name="伊健 杜" userId="e69aded81da48593" providerId="LiveId" clId="{9DCFAC67-F80A-448B-B1E6-9C182D315F86}" dt="2022-11-29T05:38:02.710" v="2" actId="47"/>
        <pc:sldMkLst>
          <pc:docMk/>
          <pc:sldMk cId="607577743" sldId="1612"/>
        </pc:sldMkLst>
      </pc:sldChg>
      <pc:sldChg chg="del">
        <pc:chgData name="伊健 杜" userId="e69aded81da48593" providerId="LiveId" clId="{9DCFAC67-F80A-448B-B1E6-9C182D315F86}" dt="2022-11-29T05:38:02.710" v="2" actId="47"/>
        <pc:sldMkLst>
          <pc:docMk/>
          <pc:sldMk cId="529186279" sldId="1613"/>
        </pc:sldMkLst>
      </pc:sldChg>
      <pc:sldChg chg="del">
        <pc:chgData name="伊健 杜" userId="e69aded81da48593" providerId="LiveId" clId="{9DCFAC67-F80A-448B-B1E6-9C182D315F86}" dt="2022-11-29T05:38:02.710" v="2" actId="47"/>
        <pc:sldMkLst>
          <pc:docMk/>
          <pc:sldMk cId="2846593988" sldId="1614"/>
        </pc:sldMkLst>
      </pc:sldChg>
      <pc:sldChg chg="del">
        <pc:chgData name="伊健 杜" userId="e69aded81da48593" providerId="LiveId" clId="{9DCFAC67-F80A-448B-B1E6-9C182D315F86}" dt="2022-11-29T05:38:02.710" v="2" actId="47"/>
        <pc:sldMkLst>
          <pc:docMk/>
          <pc:sldMk cId="675020537" sldId="1615"/>
        </pc:sldMkLst>
      </pc:sldChg>
      <pc:sldChg chg="del">
        <pc:chgData name="伊健 杜" userId="e69aded81da48593" providerId="LiveId" clId="{9DCFAC67-F80A-448B-B1E6-9C182D315F86}" dt="2022-11-29T05:38:02.710" v="2" actId="47"/>
        <pc:sldMkLst>
          <pc:docMk/>
          <pc:sldMk cId="2205894479" sldId="1616"/>
        </pc:sldMkLst>
      </pc:sldChg>
      <pc:sldChg chg="del">
        <pc:chgData name="伊健 杜" userId="e69aded81da48593" providerId="LiveId" clId="{9DCFAC67-F80A-448B-B1E6-9C182D315F86}" dt="2022-11-29T05:38:02.710" v="2" actId="47"/>
        <pc:sldMkLst>
          <pc:docMk/>
          <pc:sldMk cId="3983972356" sldId="1617"/>
        </pc:sldMkLst>
      </pc:sldChg>
      <pc:sldChg chg="del">
        <pc:chgData name="伊健 杜" userId="e69aded81da48593" providerId="LiveId" clId="{9DCFAC67-F80A-448B-B1E6-9C182D315F86}" dt="2022-11-29T05:38:02.710" v="2" actId="47"/>
        <pc:sldMkLst>
          <pc:docMk/>
          <pc:sldMk cId="391853809" sldId="1618"/>
        </pc:sldMkLst>
      </pc:sldChg>
      <pc:sldChg chg="del">
        <pc:chgData name="伊健 杜" userId="e69aded81da48593" providerId="LiveId" clId="{9DCFAC67-F80A-448B-B1E6-9C182D315F86}" dt="2022-11-29T05:38:02.710" v="2" actId="47"/>
        <pc:sldMkLst>
          <pc:docMk/>
          <pc:sldMk cId="190600965" sldId="1619"/>
        </pc:sldMkLst>
      </pc:sldChg>
      <pc:sldChg chg="del">
        <pc:chgData name="伊健 杜" userId="e69aded81da48593" providerId="LiveId" clId="{9DCFAC67-F80A-448B-B1E6-9C182D315F86}" dt="2022-11-29T05:38:02.710" v="2" actId="47"/>
        <pc:sldMkLst>
          <pc:docMk/>
          <pc:sldMk cId="481726572" sldId="1620"/>
        </pc:sldMkLst>
      </pc:sldChg>
      <pc:sldChg chg="del">
        <pc:chgData name="伊健 杜" userId="e69aded81da48593" providerId="LiveId" clId="{9DCFAC67-F80A-448B-B1E6-9C182D315F86}" dt="2022-11-29T05:38:02.710" v="2" actId="47"/>
        <pc:sldMkLst>
          <pc:docMk/>
          <pc:sldMk cId="3826901565" sldId="1621"/>
        </pc:sldMkLst>
      </pc:sldChg>
      <pc:sldChg chg="del">
        <pc:chgData name="伊健 杜" userId="e69aded81da48593" providerId="LiveId" clId="{9DCFAC67-F80A-448B-B1E6-9C182D315F86}" dt="2022-11-29T05:38:02.710" v="2" actId="47"/>
        <pc:sldMkLst>
          <pc:docMk/>
          <pc:sldMk cId="2614497261" sldId="1622"/>
        </pc:sldMkLst>
      </pc:sldChg>
      <pc:sldChg chg="del">
        <pc:chgData name="伊健 杜" userId="e69aded81da48593" providerId="LiveId" clId="{9DCFAC67-F80A-448B-B1E6-9C182D315F86}" dt="2022-11-29T05:38:02.710" v="2" actId="47"/>
        <pc:sldMkLst>
          <pc:docMk/>
          <pc:sldMk cId="1281792768" sldId="1623"/>
        </pc:sldMkLst>
      </pc:sldChg>
      <pc:sldChg chg="del">
        <pc:chgData name="伊健 杜" userId="e69aded81da48593" providerId="LiveId" clId="{9DCFAC67-F80A-448B-B1E6-9C182D315F86}" dt="2022-11-29T05:38:02.710" v="2" actId="47"/>
        <pc:sldMkLst>
          <pc:docMk/>
          <pc:sldMk cId="1756068761" sldId="1624"/>
        </pc:sldMkLst>
      </pc:sldChg>
      <pc:sldChg chg="del">
        <pc:chgData name="伊健 杜" userId="e69aded81da48593" providerId="LiveId" clId="{9DCFAC67-F80A-448B-B1E6-9C182D315F86}" dt="2022-11-29T05:38:02.710" v="2" actId="47"/>
        <pc:sldMkLst>
          <pc:docMk/>
          <pc:sldMk cId="553310820" sldId="1625"/>
        </pc:sldMkLst>
      </pc:sldChg>
      <pc:sldChg chg="del">
        <pc:chgData name="伊健 杜" userId="e69aded81da48593" providerId="LiveId" clId="{9DCFAC67-F80A-448B-B1E6-9C182D315F86}" dt="2022-11-29T05:38:02.710" v="2" actId="47"/>
        <pc:sldMkLst>
          <pc:docMk/>
          <pc:sldMk cId="1641842691" sldId="1626"/>
        </pc:sldMkLst>
      </pc:sldChg>
      <pc:sldChg chg="del">
        <pc:chgData name="伊健 杜" userId="e69aded81da48593" providerId="LiveId" clId="{9DCFAC67-F80A-448B-B1E6-9C182D315F86}" dt="2022-11-29T05:38:02.710" v="2" actId="47"/>
        <pc:sldMkLst>
          <pc:docMk/>
          <pc:sldMk cId="921697333" sldId="1627"/>
        </pc:sldMkLst>
      </pc:sldChg>
      <pc:sldChg chg="del">
        <pc:chgData name="伊健 杜" userId="e69aded81da48593" providerId="LiveId" clId="{9DCFAC67-F80A-448B-B1E6-9C182D315F86}" dt="2022-11-29T05:38:02.710" v="2" actId="47"/>
        <pc:sldMkLst>
          <pc:docMk/>
          <pc:sldMk cId="2638444399" sldId="1628"/>
        </pc:sldMkLst>
      </pc:sldChg>
      <pc:sldChg chg="addSp delSp modSp mod">
        <pc:chgData name="伊健 杜" userId="e69aded81da48593" providerId="LiveId" clId="{9DCFAC67-F80A-448B-B1E6-9C182D315F86}" dt="2022-11-29T14:50:04.441" v="5667"/>
        <pc:sldMkLst>
          <pc:docMk/>
          <pc:sldMk cId="3956247552" sldId="1629"/>
        </pc:sldMkLst>
        <pc:spChg chg="mod">
          <ac:chgData name="伊健 杜" userId="e69aded81da48593" providerId="LiveId" clId="{9DCFAC67-F80A-448B-B1E6-9C182D315F86}" dt="2022-11-29T14:50:04.441" v="5667"/>
          <ac:spMkLst>
            <pc:docMk/>
            <pc:sldMk cId="3956247552" sldId="1629"/>
            <ac:spMk id="2" creationId="{10304424-DB4A-36E7-9E0D-D32A5DD0F26C}"/>
          </ac:spMkLst>
        </pc:spChg>
        <pc:spChg chg="mod">
          <ac:chgData name="伊健 杜" userId="e69aded81da48593" providerId="LiveId" clId="{9DCFAC67-F80A-448B-B1E6-9C182D315F86}" dt="2022-11-29T14:50:04.441" v="5667"/>
          <ac:spMkLst>
            <pc:docMk/>
            <pc:sldMk cId="3956247552" sldId="1629"/>
            <ac:spMk id="5" creationId="{E7287B0E-EF55-E721-8EFA-9A9183C0EDF9}"/>
          </ac:spMkLst>
        </pc:spChg>
        <pc:picChg chg="add mod">
          <ac:chgData name="伊健 杜" userId="e69aded81da48593" providerId="LiveId" clId="{9DCFAC67-F80A-448B-B1E6-9C182D315F86}" dt="2022-11-29T06:02:27.991" v="166" actId="1076"/>
          <ac:picMkLst>
            <pc:docMk/>
            <pc:sldMk cId="3956247552" sldId="1629"/>
            <ac:picMk id="1026" creationId="{EAD1C7B3-3BB3-F224-9B91-CC9B66A4EEBD}"/>
          </ac:picMkLst>
        </pc:picChg>
        <pc:picChg chg="del">
          <ac:chgData name="伊健 杜" userId="e69aded81da48593" providerId="LiveId" clId="{9DCFAC67-F80A-448B-B1E6-9C182D315F86}" dt="2022-11-29T05:59:29.412" v="162" actId="478"/>
          <ac:picMkLst>
            <pc:docMk/>
            <pc:sldMk cId="3956247552" sldId="1629"/>
            <ac:picMk id="12290" creationId="{86B39FB0-3E45-4213-6E2D-6982E9BAB7B0}"/>
          </ac:picMkLst>
        </pc:picChg>
      </pc:sldChg>
      <pc:sldChg chg="del">
        <pc:chgData name="伊健 杜" userId="e69aded81da48593" providerId="LiveId" clId="{9DCFAC67-F80A-448B-B1E6-9C182D315F86}" dt="2022-11-29T05:38:02.710" v="2" actId="47"/>
        <pc:sldMkLst>
          <pc:docMk/>
          <pc:sldMk cId="1052348114" sldId="1630"/>
        </pc:sldMkLst>
      </pc:sldChg>
      <pc:sldChg chg="modSp mod">
        <pc:chgData name="伊健 杜" userId="e69aded81da48593" providerId="LiveId" clId="{9DCFAC67-F80A-448B-B1E6-9C182D315F86}" dt="2022-11-29T14:50:04.441" v="5667"/>
        <pc:sldMkLst>
          <pc:docMk/>
          <pc:sldMk cId="3981181640" sldId="1631"/>
        </pc:sldMkLst>
        <pc:spChg chg="mod">
          <ac:chgData name="伊健 杜" userId="e69aded81da48593" providerId="LiveId" clId="{9DCFAC67-F80A-448B-B1E6-9C182D315F86}" dt="2022-11-29T14:50:04.441" v="5667"/>
          <ac:spMkLst>
            <pc:docMk/>
            <pc:sldMk cId="3981181640" sldId="1631"/>
            <ac:spMk id="4" creationId="{2CD63A4E-E37B-41A6-9090-C7BF9F9D4BD7}"/>
          </ac:spMkLst>
        </pc:spChg>
      </pc:sldChg>
      <pc:sldChg chg="addSp delSp modSp add mod">
        <pc:chgData name="伊健 杜" userId="e69aded81da48593" providerId="LiveId" clId="{9DCFAC67-F80A-448B-B1E6-9C182D315F86}" dt="2022-11-29T14:50:04.441" v="5667"/>
        <pc:sldMkLst>
          <pc:docMk/>
          <pc:sldMk cId="3996448752" sldId="1632"/>
        </pc:sldMkLst>
        <pc:spChg chg="mod">
          <ac:chgData name="伊健 杜" userId="e69aded81da48593" providerId="LiveId" clId="{9DCFAC67-F80A-448B-B1E6-9C182D315F86}" dt="2022-11-29T14:50:04.441" v="5667"/>
          <ac:spMkLst>
            <pc:docMk/>
            <pc:sldMk cId="3996448752" sldId="1632"/>
            <ac:spMk id="2" creationId="{10304424-DB4A-36E7-9E0D-D32A5DD0F26C}"/>
          </ac:spMkLst>
        </pc:spChg>
        <pc:spChg chg="mod">
          <ac:chgData name="伊健 杜" userId="e69aded81da48593" providerId="LiveId" clId="{9DCFAC67-F80A-448B-B1E6-9C182D315F86}" dt="2022-11-29T14:50:04.441" v="5667"/>
          <ac:spMkLst>
            <pc:docMk/>
            <pc:sldMk cId="3996448752" sldId="1632"/>
            <ac:spMk id="5" creationId="{E7287B0E-EF55-E721-8EFA-9A9183C0EDF9}"/>
          </ac:spMkLst>
        </pc:spChg>
        <pc:picChg chg="del">
          <ac:chgData name="伊健 杜" userId="e69aded81da48593" providerId="LiveId" clId="{9DCFAC67-F80A-448B-B1E6-9C182D315F86}" dt="2022-11-29T06:15:36.836" v="222" actId="478"/>
          <ac:picMkLst>
            <pc:docMk/>
            <pc:sldMk cId="3996448752" sldId="1632"/>
            <ac:picMk id="1026" creationId="{EAD1C7B3-3BB3-F224-9B91-CC9B66A4EEBD}"/>
          </ac:picMkLst>
        </pc:picChg>
        <pc:picChg chg="add mod">
          <ac:chgData name="伊健 杜" userId="e69aded81da48593" providerId="LiveId" clId="{9DCFAC67-F80A-448B-B1E6-9C182D315F86}" dt="2022-11-29T06:18:56.330" v="458" actId="1076"/>
          <ac:picMkLst>
            <pc:docMk/>
            <pc:sldMk cId="3996448752" sldId="1632"/>
            <ac:picMk id="2050" creationId="{50BA10E3-0D54-CCCE-D6D1-7144E689158D}"/>
          </ac:picMkLst>
        </pc:picChg>
      </pc:sldChg>
      <pc:sldChg chg="addSp delSp modSp add mod">
        <pc:chgData name="伊健 杜" userId="e69aded81da48593" providerId="LiveId" clId="{9DCFAC67-F80A-448B-B1E6-9C182D315F86}" dt="2022-11-29T14:50:04.441" v="5667"/>
        <pc:sldMkLst>
          <pc:docMk/>
          <pc:sldMk cId="2221877690" sldId="1633"/>
        </pc:sldMkLst>
        <pc:spChg chg="mod">
          <ac:chgData name="伊健 杜" userId="e69aded81da48593" providerId="LiveId" clId="{9DCFAC67-F80A-448B-B1E6-9C182D315F86}" dt="2022-11-29T14:50:04.441" v="5667"/>
          <ac:spMkLst>
            <pc:docMk/>
            <pc:sldMk cId="2221877690" sldId="1633"/>
            <ac:spMk id="2" creationId="{10304424-DB4A-36E7-9E0D-D32A5DD0F26C}"/>
          </ac:spMkLst>
        </pc:spChg>
        <pc:spChg chg="mod">
          <ac:chgData name="伊健 杜" userId="e69aded81da48593" providerId="LiveId" clId="{9DCFAC67-F80A-448B-B1E6-9C182D315F86}" dt="2022-11-29T14:50:04.441" v="5667"/>
          <ac:spMkLst>
            <pc:docMk/>
            <pc:sldMk cId="2221877690" sldId="1633"/>
            <ac:spMk id="5" creationId="{E7287B0E-EF55-E721-8EFA-9A9183C0EDF9}"/>
          </ac:spMkLst>
        </pc:spChg>
        <pc:picChg chg="del">
          <ac:chgData name="伊健 杜" userId="e69aded81da48593" providerId="LiveId" clId="{9DCFAC67-F80A-448B-B1E6-9C182D315F86}" dt="2022-11-29T06:21:01.987" v="559" actId="478"/>
          <ac:picMkLst>
            <pc:docMk/>
            <pc:sldMk cId="2221877690" sldId="1633"/>
            <ac:picMk id="1026" creationId="{EAD1C7B3-3BB3-F224-9B91-CC9B66A4EEBD}"/>
          </ac:picMkLst>
        </pc:picChg>
        <pc:picChg chg="add mod">
          <ac:chgData name="伊健 杜" userId="e69aded81da48593" providerId="LiveId" clId="{9DCFAC67-F80A-448B-B1E6-9C182D315F86}" dt="2022-11-29T06:22:03.872" v="561" actId="1076"/>
          <ac:picMkLst>
            <pc:docMk/>
            <pc:sldMk cId="2221877690" sldId="1633"/>
            <ac:picMk id="3074" creationId="{CFC828F6-0CD9-476A-1811-450C6B73B604}"/>
          </ac:picMkLst>
        </pc:picChg>
      </pc:sldChg>
      <pc:sldChg chg="addSp delSp modSp add mod">
        <pc:chgData name="伊健 杜" userId="e69aded81da48593" providerId="LiveId" clId="{9DCFAC67-F80A-448B-B1E6-9C182D315F86}" dt="2022-11-29T14:50:04.441" v="5667"/>
        <pc:sldMkLst>
          <pc:docMk/>
          <pc:sldMk cId="1943031113" sldId="1634"/>
        </pc:sldMkLst>
        <pc:spChg chg="mod">
          <ac:chgData name="伊健 杜" userId="e69aded81da48593" providerId="LiveId" clId="{9DCFAC67-F80A-448B-B1E6-9C182D315F86}" dt="2022-11-29T14:50:04.441" v="5667"/>
          <ac:spMkLst>
            <pc:docMk/>
            <pc:sldMk cId="1943031113" sldId="1634"/>
            <ac:spMk id="2" creationId="{10304424-DB4A-36E7-9E0D-D32A5DD0F26C}"/>
          </ac:spMkLst>
        </pc:spChg>
        <pc:spChg chg="mod">
          <ac:chgData name="伊健 杜" userId="e69aded81da48593" providerId="LiveId" clId="{9DCFAC67-F80A-448B-B1E6-9C182D315F86}" dt="2022-11-29T14:50:04.441" v="5667"/>
          <ac:spMkLst>
            <pc:docMk/>
            <pc:sldMk cId="1943031113" sldId="1634"/>
            <ac:spMk id="5" creationId="{E7287B0E-EF55-E721-8EFA-9A9183C0EDF9}"/>
          </ac:spMkLst>
        </pc:spChg>
        <pc:picChg chg="add mod">
          <ac:chgData name="伊健 杜" userId="e69aded81da48593" providerId="LiveId" clId="{9DCFAC67-F80A-448B-B1E6-9C182D315F86}" dt="2022-11-29T06:31:55.717" v="678" actId="1076"/>
          <ac:picMkLst>
            <pc:docMk/>
            <pc:sldMk cId="1943031113" sldId="1634"/>
            <ac:picMk id="4" creationId="{382A3859-772C-426C-B5F4-82AD63CF54D8}"/>
          </ac:picMkLst>
        </pc:picChg>
        <pc:picChg chg="del">
          <ac:chgData name="伊健 杜" userId="e69aded81da48593" providerId="LiveId" clId="{9DCFAC67-F80A-448B-B1E6-9C182D315F86}" dt="2022-11-29T06:26:20.654" v="564" actId="478"/>
          <ac:picMkLst>
            <pc:docMk/>
            <pc:sldMk cId="1943031113" sldId="1634"/>
            <ac:picMk id="3074" creationId="{CFC828F6-0CD9-476A-1811-450C6B73B604}"/>
          </ac:picMkLst>
        </pc:picChg>
      </pc:sldChg>
      <pc:sldChg chg="addSp delSp modSp add mod">
        <pc:chgData name="伊健 杜" userId="e69aded81da48593" providerId="LiveId" clId="{9DCFAC67-F80A-448B-B1E6-9C182D315F86}" dt="2022-11-29T14:50:04.441" v="5667"/>
        <pc:sldMkLst>
          <pc:docMk/>
          <pc:sldMk cId="1920947018" sldId="1635"/>
        </pc:sldMkLst>
        <pc:spChg chg="mod">
          <ac:chgData name="伊健 杜" userId="e69aded81da48593" providerId="LiveId" clId="{9DCFAC67-F80A-448B-B1E6-9C182D315F86}" dt="2022-11-29T14:50:04.441" v="5667"/>
          <ac:spMkLst>
            <pc:docMk/>
            <pc:sldMk cId="1920947018" sldId="1635"/>
            <ac:spMk id="2" creationId="{10304424-DB4A-36E7-9E0D-D32A5DD0F26C}"/>
          </ac:spMkLst>
        </pc:spChg>
        <pc:spChg chg="mod">
          <ac:chgData name="伊健 杜" userId="e69aded81da48593" providerId="LiveId" clId="{9DCFAC67-F80A-448B-B1E6-9C182D315F86}" dt="2022-11-29T14:50:04.441" v="5667"/>
          <ac:spMkLst>
            <pc:docMk/>
            <pc:sldMk cId="1920947018" sldId="1635"/>
            <ac:spMk id="5" creationId="{E7287B0E-EF55-E721-8EFA-9A9183C0EDF9}"/>
          </ac:spMkLst>
        </pc:spChg>
        <pc:picChg chg="del mod">
          <ac:chgData name="伊健 杜" userId="e69aded81da48593" providerId="LiveId" clId="{9DCFAC67-F80A-448B-B1E6-9C182D315F86}" dt="2022-11-29T06:38:54.135" v="910" actId="478"/>
          <ac:picMkLst>
            <pc:docMk/>
            <pc:sldMk cId="1920947018" sldId="1635"/>
            <ac:picMk id="1026" creationId="{EAD1C7B3-3BB3-F224-9B91-CC9B66A4EEBD}"/>
          </ac:picMkLst>
        </pc:picChg>
        <pc:picChg chg="add mod">
          <ac:chgData name="伊健 杜" userId="e69aded81da48593" providerId="LiveId" clId="{9DCFAC67-F80A-448B-B1E6-9C182D315F86}" dt="2022-11-29T06:38:58.542" v="914" actId="1076"/>
          <ac:picMkLst>
            <pc:docMk/>
            <pc:sldMk cId="1920947018" sldId="1635"/>
            <ac:picMk id="4098" creationId="{1D423411-AF44-DE37-A18E-B7CA96D2EF0D}"/>
          </ac:picMkLst>
        </pc:picChg>
      </pc:sldChg>
      <pc:sldChg chg="addSp delSp modSp add mod">
        <pc:chgData name="伊健 杜" userId="e69aded81da48593" providerId="LiveId" clId="{9DCFAC67-F80A-448B-B1E6-9C182D315F86}" dt="2022-11-29T14:50:04.441" v="5667"/>
        <pc:sldMkLst>
          <pc:docMk/>
          <pc:sldMk cId="1109139813" sldId="1636"/>
        </pc:sldMkLst>
        <pc:spChg chg="mod">
          <ac:chgData name="伊健 杜" userId="e69aded81da48593" providerId="LiveId" clId="{9DCFAC67-F80A-448B-B1E6-9C182D315F86}" dt="2022-11-29T14:50:04.441" v="5667"/>
          <ac:spMkLst>
            <pc:docMk/>
            <pc:sldMk cId="1109139813" sldId="1636"/>
            <ac:spMk id="2" creationId="{10304424-DB4A-36E7-9E0D-D32A5DD0F26C}"/>
          </ac:spMkLst>
        </pc:spChg>
        <pc:spChg chg="mod">
          <ac:chgData name="伊健 杜" userId="e69aded81da48593" providerId="LiveId" clId="{9DCFAC67-F80A-448B-B1E6-9C182D315F86}" dt="2022-11-29T14:50:04.441" v="5667"/>
          <ac:spMkLst>
            <pc:docMk/>
            <pc:sldMk cId="1109139813" sldId="1636"/>
            <ac:spMk id="5" creationId="{E7287B0E-EF55-E721-8EFA-9A9183C0EDF9}"/>
          </ac:spMkLst>
        </pc:spChg>
        <pc:picChg chg="del">
          <ac:chgData name="伊健 杜" userId="e69aded81da48593" providerId="LiveId" clId="{9DCFAC67-F80A-448B-B1E6-9C182D315F86}" dt="2022-11-29T06:39:08.221" v="925" actId="478"/>
          <ac:picMkLst>
            <pc:docMk/>
            <pc:sldMk cId="1109139813" sldId="1636"/>
            <ac:picMk id="4098" creationId="{1D423411-AF44-DE37-A18E-B7CA96D2EF0D}"/>
          </ac:picMkLst>
        </pc:picChg>
        <pc:picChg chg="add mod">
          <ac:chgData name="伊健 杜" userId="e69aded81da48593" providerId="LiveId" clId="{9DCFAC67-F80A-448B-B1E6-9C182D315F86}" dt="2022-11-29T06:40:16.005" v="1075" actId="1076"/>
          <ac:picMkLst>
            <pc:docMk/>
            <pc:sldMk cId="1109139813" sldId="1636"/>
            <ac:picMk id="6146" creationId="{CC4D9583-30B3-BB6C-38A8-5B83C6E88E53}"/>
          </ac:picMkLst>
        </pc:picChg>
      </pc:sldChg>
      <pc:sldChg chg="modSp add mod">
        <pc:chgData name="伊健 杜" userId="e69aded81da48593" providerId="LiveId" clId="{9DCFAC67-F80A-448B-B1E6-9C182D315F86}" dt="2022-11-29T14:50:04.441" v="5667"/>
        <pc:sldMkLst>
          <pc:docMk/>
          <pc:sldMk cId="3068505379" sldId="1637"/>
        </pc:sldMkLst>
        <pc:spChg chg="mod">
          <ac:chgData name="伊健 杜" userId="e69aded81da48593" providerId="LiveId" clId="{9DCFAC67-F80A-448B-B1E6-9C182D315F86}" dt="2022-11-29T14:50:04.441" v="5667"/>
          <ac:spMkLst>
            <pc:docMk/>
            <pc:sldMk cId="3068505379" sldId="1637"/>
            <ac:spMk id="4" creationId="{2CD63A4E-E37B-41A6-9090-C7BF9F9D4BD7}"/>
          </ac:spMkLst>
        </pc:spChg>
      </pc:sldChg>
      <pc:sldChg chg="addSp delSp modSp add mod">
        <pc:chgData name="伊健 杜" userId="e69aded81da48593" providerId="LiveId" clId="{9DCFAC67-F80A-448B-B1E6-9C182D315F86}" dt="2022-11-29T14:50:04.441" v="5667"/>
        <pc:sldMkLst>
          <pc:docMk/>
          <pc:sldMk cId="3635934370" sldId="1638"/>
        </pc:sldMkLst>
        <pc:spChg chg="mod">
          <ac:chgData name="伊健 杜" userId="e69aded81da48593" providerId="LiveId" clId="{9DCFAC67-F80A-448B-B1E6-9C182D315F86}" dt="2022-11-29T14:50:04.441" v="5667"/>
          <ac:spMkLst>
            <pc:docMk/>
            <pc:sldMk cId="3635934370" sldId="1638"/>
            <ac:spMk id="3" creationId="{ABC6FAE7-B0DC-C53F-ABA7-511046C801BC}"/>
          </ac:spMkLst>
        </pc:spChg>
        <pc:picChg chg="add mod">
          <ac:chgData name="伊健 杜" userId="e69aded81da48593" providerId="LiveId" clId="{9DCFAC67-F80A-448B-B1E6-9C182D315F86}" dt="2022-11-29T13:34:36.526" v="1430" actId="1076"/>
          <ac:picMkLst>
            <pc:docMk/>
            <pc:sldMk cId="3635934370" sldId="1638"/>
            <ac:picMk id="2050" creationId="{52F766A6-36EB-5280-B189-B12B245BBCF7}"/>
          </ac:picMkLst>
        </pc:picChg>
        <pc:picChg chg="del">
          <ac:chgData name="伊健 杜" userId="e69aded81da48593" providerId="LiveId" clId="{9DCFAC67-F80A-448B-B1E6-9C182D315F86}" dt="2022-11-29T13:32:40.765" v="1418" actId="478"/>
          <ac:picMkLst>
            <pc:docMk/>
            <pc:sldMk cId="3635934370" sldId="1638"/>
            <ac:picMk id="15362" creationId="{4618BCC4-85AA-0403-A6C6-742574B59556}"/>
          </ac:picMkLst>
        </pc:picChg>
      </pc:sldChg>
      <pc:sldChg chg="addSp delSp modSp add mod">
        <pc:chgData name="伊健 杜" userId="e69aded81da48593" providerId="LiveId" clId="{9DCFAC67-F80A-448B-B1E6-9C182D315F86}" dt="2022-11-29T14:50:04.441" v="5667"/>
        <pc:sldMkLst>
          <pc:docMk/>
          <pc:sldMk cId="3669960574" sldId="1639"/>
        </pc:sldMkLst>
        <pc:spChg chg="mod">
          <ac:chgData name="伊健 杜" userId="e69aded81da48593" providerId="LiveId" clId="{9DCFAC67-F80A-448B-B1E6-9C182D315F86}" dt="2022-11-29T14:50:04.441" v="5667"/>
          <ac:spMkLst>
            <pc:docMk/>
            <pc:sldMk cId="3669960574" sldId="1639"/>
            <ac:spMk id="3" creationId="{ABC6FAE7-B0DC-C53F-ABA7-511046C801BC}"/>
          </ac:spMkLst>
        </pc:spChg>
        <pc:picChg chg="del">
          <ac:chgData name="伊健 杜" userId="e69aded81da48593" providerId="LiveId" clId="{9DCFAC67-F80A-448B-B1E6-9C182D315F86}" dt="2022-11-29T13:35:33.557" v="1432" actId="478"/>
          <ac:picMkLst>
            <pc:docMk/>
            <pc:sldMk cId="3669960574" sldId="1639"/>
            <ac:picMk id="2050" creationId="{52F766A6-36EB-5280-B189-B12B245BBCF7}"/>
          </ac:picMkLst>
        </pc:picChg>
        <pc:picChg chg="add mod">
          <ac:chgData name="伊健 杜" userId="e69aded81da48593" providerId="LiveId" clId="{9DCFAC67-F80A-448B-B1E6-9C182D315F86}" dt="2022-11-29T13:38:44" v="1502" actId="1076"/>
          <ac:picMkLst>
            <pc:docMk/>
            <pc:sldMk cId="3669960574" sldId="1639"/>
            <ac:picMk id="3074" creationId="{C93FBFF4-3B84-4B23-56E5-8343B7E6DD1D}"/>
          </ac:picMkLst>
        </pc:picChg>
      </pc:sldChg>
      <pc:sldChg chg="addSp delSp modSp add mod">
        <pc:chgData name="伊健 杜" userId="e69aded81da48593" providerId="LiveId" clId="{9DCFAC67-F80A-448B-B1E6-9C182D315F86}" dt="2022-11-30T15:21:26.780" v="5754" actId="478"/>
        <pc:sldMkLst>
          <pc:docMk/>
          <pc:sldMk cId="3723693010" sldId="1640"/>
        </pc:sldMkLst>
        <pc:spChg chg="add mod">
          <ac:chgData name="伊健 杜" userId="e69aded81da48593" providerId="LiveId" clId="{9DCFAC67-F80A-448B-B1E6-9C182D315F86}" dt="2022-11-29T13:40:13.651" v="1580"/>
          <ac:spMkLst>
            <pc:docMk/>
            <pc:sldMk cId="3723693010" sldId="1640"/>
            <ac:spMk id="2" creationId="{93750CB4-09CB-E972-8931-8149CF602B19}"/>
          </ac:spMkLst>
        </pc:spChg>
        <pc:spChg chg="add del mod">
          <ac:chgData name="伊健 杜" userId="e69aded81da48593" providerId="LiveId" clId="{9DCFAC67-F80A-448B-B1E6-9C182D315F86}" dt="2022-11-30T15:21:26.780" v="5754" actId="478"/>
          <ac:spMkLst>
            <pc:docMk/>
            <pc:sldMk cId="3723693010" sldId="1640"/>
            <ac:spMk id="3" creationId="{BD996CBA-B07C-6A2A-554D-0F1087131E74}"/>
          </ac:spMkLst>
        </pc:spChg>
        <pc:spChg chg="mod">
          <ac:chgData name="伊健 杜" userId="e69aded81da48593" providerId="LiveId" clId="{9DCFAC67-F80A-448B-B1E6-9C182D315F86}" dt="2022-11-29T14:50:04.441" v="5667"/>
          <ac:spMkLst>
            <pc:docMk/>
            <pc:sldMk cId="3723693010" sldId="1640"/>
            <ac:spMk id="4" creationId="{2CD63A4E-E37B-41A6-9090-C7BF9F9D4BD7}"/>
          </ac:spMkLst>
        </pc:spChg>
      </pc:sldChg>
      <pc:sldChg chg="addSp delSp modSp add mod">
        <pc:chgData name="伊健 杜" userId="e69aded81da48593" providerId="LiveId" clId="{9DCFAC67-F80A-448B-B1E6-9C182D315F86}" dt="2022-11-29T14:50:04.441" v="5667"/>
        <pc:sldMkLst>
          <pc:docMk/>
          <pc:sldMk cId="1725491534" sldId="1641"/>
        </pc:sldMkLst>
        <pc:spChg chg="mod">
          <ac:chgData name="伊健 杜" userId="e69aded81da48593" providerId="LiveId" clId="{9DCFAC67-F80A-448B-B1E6-9C182D315F86}" dt="2022-11-29T14:50:04.441" v="5667"/>
          <ac:spMkLst>
            <pc:docMk/>
            <pc:sldMk cId="1725491534" sldId="1641"/>
            <ac:spMk id="2" creationId="{10304424-DB4A-36E7-9E0D-D32A5DD0F26C}"/>
          </ac:spMkLst>
        </pc:spChg>
        <pc:spChg chg="mod">
          <ac:chgData name="伊健 杜" userId="e69aded81da48593" providerId="LiveId" clId="{9DCFAC67-F80A-448B-B1E6-9C182D315F86}" dt="2022-11-29T14:50:04.441" v="5667"/>
          <ac:spMkLst>
            <pc:docMk/>
            <pc:sldMk cId="1725491534" sldId="1641"/>
            <ac:spMk id="5" creationId="{E7287B0E-EF55-E721-8EFA-9A9183C0EDF9}"/>
          </ac:spMkLst>
        </pc:spChg>
        <pc:picChg chg="add mod">
          <ac:chgData name="伊健 杜" userId="e69aded81da48593" providerId="LiveId" clId="{9DCFAC67-F80A-448B-B1E6-9C182D315F86}" dt="2022-11-29T13:43:55.344" v="1748" actId="1076"/>
          <ac:picMkLst>
            <pc:docMk/>
            <pc:sldMk cId="1725491534" sldId="1641"/>
            <ac:picMk id="3" creationId="{ED3EC9A8-E88C-0516-7473-C4C56829BD0F}"/>
          </ac:picMkLst>
        </pc:picChg>
        <pc:picChg chg="del">
          <ac:chgData name="伊健 杜" userId="e69aded81da48593" providerId="LiveId" clId="{9DCFAC67-F80A-448B-B1E6-9C182D315F86}" dt="2022-11-29T13:42:05.755" v="1727" actId="478"/>
          <ac:picMkLst>
            <pc:docMk/>
            <pc:sldMk cId="1725491534" sldId="1641"/>
            <ac:picMk id="4098" creationId="{1D423411-AF44-DE37-A18E-B7CA96D2EF0D}"/>
          </ac:picMkLst>
        </pc:picChg>
      </pc:sldChg>
      <pc:sldChg chg="addSp delSp modSp add mod">
        <pc:chgData name="伊健 杜" userId="e69aded81da48593" providerId="LiveId" clId="{9DCFAC67-F80A-448B-B1E6-9C182D315F86}" dt="2022-11-29T14:50:04.441" v="5667"/>
        <pc:sldMkLst>
          <pc:docMk/>
          <pc:sldMk cId="632205816" sldId="1642"/>
        </pc:sldMkLst>
        <pc:spChg chg="mod">
          <ac:chgData name="伊健 杜" userId="e69aded81da48593" providerId="LiveId" clId="{9DCFAC67-F80A-448B-B1E6-9C182D315F86}" dt="2022-11-29T14:50:04.441" v="5667"/>
          <ac:spMkLst>
            <pc:docMk/>
            <pc:sldMk cId="632205816" sldId="1642"/>
            <ac:spMk id="2" creationId="{10304424-DB4A-36E7-9E0D-D32A5DD0F26C}"/>
          </ac:spMkLst>
        </pc:spChg>
        <pc:spChg chg="mod">
          <ac:chgData name="伊健 杜" userId="e69aded81da48593" providerId="LiveId" clId="{9DCFAC67-F80A-448B-B1E6-9C182D315F86}" dt="2022-11-29T14:50:04.441" v="5667"/>
          <ac:spMkLst>
            <pc:docMk/>
            <pc:sldMk cId="632205816" sldId="1642"/>
            <ac:spMk id="5" creationId="{E7287B0E-EF55-E721-8EFA-9A9183C0EDF9}"/>
          </ac:spMkLst>
        </pc:spChg>
        <pc:picChg chg="del">
          <ac:chgData name="伊健 杜" userId="e69aded81da48593" providerId="LiveId" clId="{9DCFAC67-F80A-448B-B1E6-9C182D315F86}" dt="2022-11-29T13:45:28.372" v="1770" actId="478"/>
          <ac:picMkLst>
            <pc:docMk/>
            <pc:sldMk cId="632205816" sldId="1642"/>
            <ac:picMk id="3" creationId="{ED3EC9A8-E88C-0516-7473-C4C56829BD0F}"/>
          </ac:picMkLst>
        </pc:picChg>
        <pc:picChg chg="add mod">
          <ac:chgData name="伊健 杜" userId="e69aded81da48593" providerId="LiveId" clId="{9DCFAC67-F80A-448B-B1E6-9C182D315F86}" dt="2022-11-29T13:45:38.079" v="1776" actId="1076"/>
          <ac:picMkLst>
            <pc:docMk/>
            <pc:sldMk cId="632205816" sldId="1642"/>
            <ac:picMk id="6146" creationId="{0D0C3F0A-307F-4A42-6752-327C1889BD3D}"/>
          </ac:picMkLst>
        </pc:picChg>
      </pc:sldChg>
      <pc:sldChg chg="new">
        <pc:chgData name="伊健 杜" userId="e69aded81da48593" providerId="LiveId" clId="{9DCFAC67-F80A-448B-B1E6-9C182D315F86}" dt="2022-11-29T13:46:19.260" v="1803" actId="680"/>
        <pc:sldMkLst>
          <pc:docMk/>
          <pc:sldMk cId="4260021333" sldId="1643"/>
        </pc:sldMkLst>
      </pc:sldChg>
      <pc:sldChg chg="addSp delSp modSp add mod">
        <pc:chgData name="伊健 杜" userId="e69aded81da48593" providerId="LiveId" clId="{9DCFAC67-F80A-448B-B1E6-9C182D315F86}" dt="2022-11-29T14:50:04.441" v="5667"/>
        <pc:sldMkLst>
          <pc:docMk/>
          <pc:sldMk cId="1033426215" sldId="1644"/>
        </pc:sldMkLst>
        <pc:spChg chg="mod">
          <ac:chgData name="伊健 杜" userId="e69aded81da48593" providerId="LiveId" clId="{9DCFAC67-F80A-448B-B1E6-9C182D315F86}" dt="2022-11-29T14:50:04.441" v="5667"/>
          <ac:spMkLst>
            <pc:docMk/>
            <pc:sldMk cId="1033426215" sldId="1644"/>
            <ac:spMk id="2" creationId="{10304424-DB4A-36E7-9E0D-D32A5DD0F26C}"/>
          </ac:spMkLst>
        </pc:spChg>
        <pc:spChg chg="mod">
          <ac:chgData name="伊健 杜" userId="e69aded81da48593" providerId="LiveId" clId="{9DCFAC67-F80A-448B-B1E6-9C182D315F86}" dt="2022-11-29T14:50:04.441" v="5667"/>
          <ac:spMkLst>
            <pc:docMk/>
            <pc:sldMk cId="1033426215" sldId="1644"/>
            <ac:spMk id="5" creationId="{E7287B0E-EF55-E721-8EFA-9A9183C0EDF9}"/>
          </ac:spMkLst>
        </pc:spChg>
        <pc:picChg chg="del">
          <ac:chgData name="伊健 杜" userId="e69aded81da48593" providerId="LiveId" clId="{9DCFAC67-F80A-448B-B1E6-9C182D315F86}" dt="2022-11-29T13:48:38.978" v="1909" actId="478"/>
          <ac:picMkLst>
            <pc:docMk/>
            <pc:sldMk cId="1033426215" sldId="1644"/>
            <ac:picMk id="3" creationId="{ED3EC9A8-E88C-0516-7473-C4C56829BD0F}"/>
          </ac:picMkLst>
        </pc:picChg>
        <pc:picChg chg="add mod">
          <ac:chgData name="伊健 杜" userId="e69aded81da48593" providerId="LiveId" clId="{9DCFAC67-F80A-448B-B1E6-9C182D315F86}" dt="2022-11-29T13:48:56.968" v="1914" actId="1076"/>
          <ac:picMkLst>
            <pc:docMk/>
            <pc:sldMk cId="1033426215" sldId="1644"/>
            <ac:picMk id="7170" creationId="{E24F5A0B-9811-3DC3-8B06-2941A6E62E17}"/>
          </ac:picMkLst>
        </pc:picChg>
      </pc:sldChg>
      <pc:sldChg chg="addSp delSp modSp add mod">
        <pc:chgData name="伊健 杜" userId="e69aded81da48593" providerId="LiveId" clId="{9DCFAC67-F80A-448B-B1E6-9C182D315F86}" dt="2022-11-29T14:50:04.441" v="5667"/>
        <pc:sldMkLst>
          <pc:docMk/>
          <pc:sldMk cId="2418504957" sldId="1645"/>
        </pc:sldMkLst>
        <pc:spChg chg="del mod">
          <ac:chgData name="伊健 杜" userId="e69aded81da48593" providerId="LiveId" clId="{9DCFAC67-F80A-448B-B1E6-9C182D315F86}" dt="2022-11-29T13:55:03.366" v="1958" actId="478"/>
          <ac:spMkLst>
            <pc:docMk/>
            <pc:sldMk cId="2418504957" sldId="1645"/>
            <ac:spMk id="2" creationId="{10304424-DB4A-36E7-9E0D-D32A5DD0F26C}"/>
          </ac:spMkLst>
        </pc:spChg>
        <pc:spChg chg="add mod">
          <ac:chgData name="伊健 杜" userId="e69aded81da48593" providerId="LiveId" clId="{9DCFAC67-F80A-448B-B1E6-9C182D315F86}" dt="2022-11-29T14:50:04.441" v="5667"/>
          <ac:spMkLst>
            <pc:docMk/>
            <pc:sldMk cId="2418504957" sldId="1645"/>
            <ac:spMk id="3" creationId="{3D1696D5-BF6A-A55F-8EB1-C97AE9F19E5C}"/>
          </ac:spMkLst>
        </pc:spChg>
        <pc:spChg chg="mod">
          <ac:chgData name="伊健 杜" userId="e69aded81da48593" providerId="LiveId" clId="{9DCFAC67-F80A-448B-B1E6-9C182D315F86}" dt="2022-11-29T14:50:04.441" v="5667"/>
          <ac:spMkLst>
            <pc:docMk/>
            <pc:sldMk cId="2418504957" sldId="1645"/>
            <ac:spMk id="5" creationId="{E7287B0E-EF55-E721-8EFA-9A9183C0EDF9}"/>
          </ac:spMkLst>
        </pc:spChg>
        <pc:spChg chg="add del mod">
          <ac:chgData name="伊健 杜" userId="e69aded81da48593" providerId="LiveId" clId="{9DCFAC67-F80A-448B-B1E6-9C182D315F86}" dt="2022-11-29T13:55:06.547" v="1959" actId="478"/>
          <ac:spMkLst>
            <pc:docMk/>
            <pc:sldMk cId="2418504957" sldId="1645"/>
            <ac:spMk id="6" creationId="{4C4FACA0-AF62-2158-F952-A51CF6792D2D}"/>
          </ac:spMkLst>
        </pc:spChg>
        <pc:picChg chg="del">
          <ac:chgData name="伊健 杜" userId="e69aded81da48593" providerId="LiveId" clId="{9DCFAC67-F80A-448B-B1E6-9C182D315F86}" dt="2022-11-29T13:49:08.466" v="1923" actId="478"/>
          <ac:picMkLst>
            <pc:docMk/>
            <pc:sldMk cId="2418504957" sldId="1645"/>
            <ac:picMk id="7170" creationId="{E24F5A0B-9811-3DC3-8B06-2941A6E62E17}"/>
          </ac:picMkLst>
        </pc:picChg>
        <pc:picChg chg="add mod">
          <ac:chgData name="伊健 杜" userId="e69aded81da48593" providerId="LiveId" clId="{9DCFAC67-F80A-448B-B1E6-9C182D315F86}" dt="2022-11-29T13:52:02.359" v="1927" actId="1076"/>
          <ac:picMkLst>
            <pc:docMk/>
            <pc:sldMk cId="2418504957" sldId="1645"/>
            <ac:picMk id="8194" creationId="{771D5028-0417-02F2-9F3A-77F7FA3C3C59}"/>
          </ac:picMkLst>
        </pc:picChg>
        <pc:picChg chg="add mod">
          <ac:chgData name="伊健 杜" userId="e69aded81da48593" providerId="LiveId" clId="{9DCFAC67-F80A-448B-B1E6-9C182D315F86}" dt="2022-11-29T13:54:49.897" v="1948" actId="1076"/>
          <ac:picMkLst>
            <pc:docMk/>
            <pc:sldMk cId="2418504957" sldId="1645"/>
            <ac:picMk id="8196" creationId="{19561FAE-84FD-2807-1EC3-1EBDCC866973}"/>
          </ac:picMkLst>
        </pc:picChg>
        <pc:picChg chg="add mod">
          <ac:chgData name="伊健 杜" userId="e69aded81da48593" providerId="LiveId" clId="{9DCFAC67-F80A-448B-B1E6-9C182D315F86}" dt="2022-11-29T13:54:47.923" v="1947" actId="14100"/>
          <ac:picMkLst>
            <pc:docMk/>
            <pc:sldMk cId="2418504957" sldId="1645"/>
            <ac:picMk id="8198" creationId="{35789C22-CFDF-2951-5DD3-310AAD49AD2A}"/>
          </ac:picMkLst>
        </pc:picChg>
        <pc:picChg chg="add mod">
          <ac:chgData name="伊健 杜" userId="e69aded81da48593" providerId="LiveId" clId="{9DCFAC67-F80A-448B-B1E6-9C182D315F86}" dt="2022-11-29T13:54:44.746" v="1945" actId="1076"/>
          <ac:picMkLst>
            <pc:docMk/>
            <pc:sldMk cId="2418504957" sldId="1645"/>
            <ac:picMk id="8200" creationId="{04A56A1B-D129-A43D-78BD-009E69DA94F6}"/>
          </ac:picMkLst>
        </pc:picChg>
      </pc:sldChg>
      <pc:sldChg chg="modSp add mod">
        <pc:chgData name="伊健 杜" userId="e69aded81da48593" providerId="LiveId" clId="{9DCFAC67-F80A-448B-B1E6-9C182D315F86}" dt="2022-11-29T14:50:04.441" v="5667"/>
        <pc:sldMkLst>
          <pc:docMk/>
          <pc:sldMk cId="574078309" sldId="1646"/>
        </pc:sldMkLst>
        <pc:spChg chg="mod">
          <ac:chgData name="伊健 杜" userId="e69aded81da48593" providerId="LiveId" clId="{9DCFAC67-F80A-448B-B1E6-9C182D315F86}" dt="2022-11-29T14:50:04.441" v="5667"/>
          <ac:spMkLst>
            <pc:docMk/>
            <pc:sldMk cId="574078309" sldId="1646"/>
            <ac:spMk id="4" creationId="{2CD63A4E-E37B-41A6-9090-C7BF9F9D4BD7}"/>
          </ac:spMkLst>
        </pc:spChg>
      </pc:sldChg>
      <pc:sldChg chg="addSp delSp modSp add mod">
        <pc:chgData name="伊健 杜" userId="e69aded81da48593" providerId="LiveId" clId="{9DCFAC67-F80A-448B-B1E6-9C182D315F86}" dt="2022-11-29T14:50:04.441" v="5667"/>
        <pc:sldMkLst>
          <pc:docMk/>
          <pc:sldMk cId="613182168" sldId="1647"/>
        </pc:sldMkLst>
        <pc:spChg chg="mod">
          <ac:chgData name="伊健 杜" userId="e69aded81da48593" providerId="LiveId" clId="{9DCFAC67-F80A-448B-B1E6-9C182D315F86}" dt="2022-11-29T14:50:04.441" v="5667"/>
          <ac:spMkLst>
            <pc:docMk/>
            <pc:sldMk cId="613182168" sldId="1647"/>
            <ac:spMk id="2" creationId="{10304424-DB4A-36E7-9E0D-D32A5DD0F26C}"/>
          </ac:spMkLst>
        </pc:spChg>
        <pc:spChg chg="mod">
          <ac:chgData name="伊健 杜" userId="e69aded81da48593" providerId="LiveId" clId="{9DCFAC67-F80A-448B-B1E6-9C182D315F86}" dt="2022-11-29T14:50:04.441" v="5667"/>
          <ac:spMkLst>
            <pc:docMk/>
            <pc:sldMk cId="613182168" sldId="1647"/>
            <ac:spMk id="5" creationId="{E7287B0E-EF55-E721-8EFA-9A9183C0EDF9}"/>
          </ac:spMkLst>
        </pc:spChg>
        <pc:picChg chg="del">
          <ac:chgData name="伊健 杜" userId="e69aded81da48593" providerId="LiveId" clId="{9DCFAC67-F80A-448B-B1E6-9C182D315F86}" dt="2022-11-29T13:58:43.010" v="2090" actId="478"/>
          <ac:picMkLst>
            <pc:docMk/>
            <pc:sldMk cId="613182168" sldId="1647"/>
            <ac:picMk id="3" creationId="{ED3EC9A8-E88C-0516-7473-C4C56829BD0F}"/>
          </ac:picMkLst>
        </pc:picChg>
        <pc:picChg chg="add mod">
          <ac:chgData name="伊健 杜" userId="e69aded81da48593" providerId="LiveId" clId="{9DCFAC67-F80A-448B-B1E6-9C182D315F86}" dt="2022-11-29T13:58:49.489" v="2098" actId="688"/>
          <ac:picMkLst>
            <pc:docMk/>
            <pc:sldMk cId="613182168" sldId="1647"/>
            <ac:picMk id="9218" creationId="{090AB60C-BA30-A600-0D60-41B7B7087F0C}"/>
          </ac:picMkLst>
        </pc:picChg>
      </pc:sldChg>
      <pc:sldChg chg="addSp delSp modSp add mod">
        <pc:chgData name="伊健 杜" userId="e69aded81da48593" providerId="LiveId" clId="{9DCFAC67-F80A-448B-B1E6-9C182D315F86}" dt="2022-11-29T15:45:05.231" v="5685" actId="20577"/>
        <pc:sldMkLst>
          <pc:docMk/>
          <pc:sldMk cId="3106689935" sldId="1648"/>
        </pc:sldMkLst>
        <pc:spChg chg="mod">
          <ac:chgData name="伊健 杜" userId="e69aded81da48593" providerId="LiveId" clId="{9DCFAC67-F80A-448B-B1E6-9C182D315F86}" dt="2022-11-29T14:50:04.441" v="5667"/>
          <ac:spMkLst>
            <pc:docMk/>
            <pc:sldMk cId="3106689935" sldId="1648"/>
            <ac:spMk id="2" creationId="{10304424-DB4A-36E7-9E0D-D32A5DD0F26C}"/>
          </ac:spMkLst>
        </pc:spChg>
        <pc:spChg chg="mod">
          <ac:chgData name="伊健 杜" userId="e69aded81da48593" providerId="LiveId" clId="{9DCFAC67-F80A-448B-B1E6-9C182D315F86}" dt="2022-11-29T15:45:05.231" v="5685" actId="20577"/>
          <ac:spMkLst>
            <pc:docMk/>
            <pc:sldMk cId="3106689935" sldId="1648"/>
            <ac:spMk id="5" creationId="{E7287B0E-EF55-E721-8EFA-9A9183C0EDF9}"/>
          </ac:spMkLst>
        </pc:spChg>
        <pc:picChg chg="del">
          <ac:chgData name="伊健 杜" userId="e69aded81da48593" providerId="LiveId" clId="{9DCFAC67-F80A-448B-B1E6-9C182D315F86}" dt="2022-11-29T13:59:04.912" v="2135" actId="478"/>
          <ac:picMkLst>
            <pc:docMk/>
            <pc:sldMk cId="3106689935" sldId="1648"/>
            <ac:picMk id="9218" creationId="{090AB60C-BA30-A600-0D60-41B7B7087F0C}"/>
          </ac:picMkLst>
        </pc:picChg>
        <pc:picChg chg="add mod">
          <ac:chgData name="伊健 杜" userId="e69aded81da48593" providerId="LiveId" clId="{9DCFAC67-F80A-448B-B1E6-9C182D315F86}" dt="2022-11-29T14:00:17.112" v="2233" actId="1076"/>
          <ac:picMkLst>
            <pc:docMk/>
            <pc:sldMk cId="3106689935" sldId="1648"/>
            <ac:picMk id="10242" creationId="{B8C68F2D-1F73-1730-A9BC-4FB949D3BD59}"/>
          </ac:picMkLst>
        </pc:picChg>
      </pc:sldChg>
      <pc:sldChg chg="add del">
        <pc:chgData name="伊健 杜" userId="e69aded81da48593" providerId="LiveId" clId="{9DCFAC67-F80A-448B-B1E6-9C182D315F86}" dt="2022-11-29T14:00:34.938" v="2235" actId="47"/>
        <pc:sldMkLst>
          <pc:docMk/>
          <pc:sldMk cId="1302666078" sldId="1649"/>
        </pc:sldMkLst>
      </pc:sldChg>
      <pc:sldChg chg="addSp delSp modSp add mod">
        <pc:chgData name="伊健 杜" userId="e69aded81da48593" providerId="LiveId" clId="{9DCFAC67-F80A-448B-B1E6-9C182D315F86}" dt="2022-11-29T14:50:04.441" v="5667"/>
        <pc:sldMkLst>
          <pc:docMk/>
          <pc:sldMk cId="2359702286" sldId="1649"/>
        </pc:sldMkLst>
        <pc:spChg chg="mod">
          <ac:chgData name="伊健 杜" userId="e69aded81da48593" providerId="LiveId" clId="{9DCFAC67-F80A-448B-B1E6-9C182D315F86}" dt="2022-11-29T14:50:04.441" v="5667"/>
          <ac:spMkLst>
            <pc:docMk/>
            <pc:sldMk cId="2359702286" sldId="1649"/>
            <ac:spMk id="2" creationId="{10304424-DB4A-36E7-9E0D-D32A5DD0F26C}"/>
          </ac:spMkLst>
        </pc:spChg>
        <pc:spChg chg="mod">
          <ac:chgData name="伊健 杜" userId="e69aded81da48593" providerId="LiveId" clId="{9DCFAC67-F80A-448B-B1E6-9C182D315F86}" dt="2022-11-29T14:50:04.441" v="5667"/>
          <ac:spMkLst>
            <pc:docMk/>
            <pc:sldMk cId="2359702286" sldId="1649"/>
            <ac:spMk id="5" creationId="{E7287B0E-EF55-E721-8EFA-9A9183C0EDF9}"/>
          </ac:spMkLst>
        </pc:spChg>
        <pc:picChg chg="del">
          <ac:chgData name="伊健 杜" userId="e69aded81da48593" providerId="LiveId" clId="{9DCFAC67-F80A-448B-B1E6-9C182D315F86}" dt="2022-11-29T14:02:08.837" v="2292" actId="478"/>
          <ac:picMkLst>
            <pc:docMk/>
            <pc:sldMk cId="2359702286" sldId="1649"/>
            <ac:picMk id="9218" creationId="{090AB60C-BA30-A600-0D60-41B7B7087F0C}"/>
          </ac:picMkLst>
        </pc:picChg>
        <pc:picChg chg="add mod">
          <ac:chgData name="伊健 杜" userId="e69aded81da48593" providerId="LiveId" clId="{9DCFAC67-F80A-448B-B1E6-9C182D315F86}" dt="2022-11-29T14:03:54.653" v="2503" actId="1076"/>
          <ac:picMkLst>
            <pc:docMk/>
            <pc:sldMk cId="2359702286" sldId="1649"/>
            <ac:picMk id="11266" creationId="{28366005-7048-0560-FEE1-B2BA02A8486A}"/>
          </ac:picMkLst>
        </pc:picChg>
      </pc:sldChg>
      <pc:sldChg chg="modSp add mod">
        <pc:chgData name="伊健 杜" userId="e69aded81da48593" providerId="LiveId" clId="{9DCFAC67-F80A-448B-B1E6-9C182D315F86}" dt="2022-11-29T14:50:04.441" v="5667"/>
        <pc:sldMkLst>
          <pc:docMk/>
          <pc:sldMk cId="3486609757" sldId="1650"/>
        </pc:sldMkLst>
        <pc:spChg chg="mod">
          <ac:chgData name="伊健 杜" userId="e69aded81da48593" providerId="LiveId" clId="{9DCFAC67-F80A-448B-B1E6-9C182D315F86}" dt="2022-11-29T14:50:04.441" v="5667"/>
          <ac:spMkLst>
            <pc:docMk/>
            <pc:sldMk cId="3486609757" sldId="1650"/>
            <ac:spMk id="4" creationId="{2CD63A4E-E37B-41A6-9090-C7BF9F9D4BD7}"/>
          </ac:spMkLst>
        </pc:spChg>
      </pc:sldChg>
      <pc:sldChg chg="addSp delSp modSp add mod">
        <pc:chgData name="伊健 杜" userId="e69aded81da48593" providerId="LiveId" clId="{9DCFAC67-F80A-448B-B1E6-9C182D315F86}" dt="2022-11-29T14:50:04.441" v="5667"/>
        <pc:sldMkLst>
          <pc:docMk/>
          <pc:sldMk cId="1255261345" sldId="1651"/>
        </pc:sldMkLst>
        <pc:spChg chg="mod">
          <ac:chgData name="伊健 杜" userId="e69aded81da48593" providerId="LiveId" clId="{9DCFAC67-F80A-448B-B1E6-9C182D315F86}" dt="2022-11-29T14:50:04.441" v="5667"/>
          <ac:spMkLst>
            <pc:docMk/>
            <pc:sldMk cId="1255261345" sldId="1651"/>
            <ac:spMk id="2" creationId="{10304424-DB4A-36E7-9E0D-D32A5DD0F26C}"/>
          </ac:spMkLst>
        </pc:spChg>
        <pc:spChg chg="mod">
          <ac:chgData name="伊健 杜" userId="e69aded81da48593" providerId="LiveId" clId="{9DCFAC67-F80A-448B-B1E6-9C182D315F86}" dt="2022-11-29T14:50:04.441" v="5667"/>
          <ac:spMkLst>
            <pc:docMk/>
            <pc:sldMk cId="1255261345" sldId="1651"/>
            <ac:spMk id="5" creationId="{E7287B0E-EF55-E721-8EFA-9A9183C0EDF9}"/>
          </ac:spMkLst>
        </pc:spChg>
        <pc:picChg chg="del">
          <ac:chgData name="伊健 杜" userId="e69aded81da48593" providerId="LiveId" clId="{9DCFAC67-F80A-448B-B1E6-9C182D315F86}" dt="2022-11-29T14:05:07.591" v="2721" actId="478"/>
          <ac:picMkLst>
            <pc:docMk/>
            <pc:sldMk cId="1255261345" sldId="1651"/>
            <ac:picMk id="11266" creationId="{28366005-7048-0560-FEE1-B2BA02A8486A}"/>
          </ac:picMkLst>
        </pc:picChg>
        <pc:picChg chg="add mod">
          <ac:chgData name="伊健 杜" userId="e69aded81da48593" providerId="LiveId" clId="{9DCFAC67-F80A-448B-B1E6-9C182D315F86}" dt="2022-11-29T14:05:24.717" v="2725" actId="1076"/>
          <ac:picMkLst>
            <pc:docMk/>
            <pc:sldMk cId="1255261345" sldId="1651"/>
            <ac:picMk id="12290" creationId="{5519B86B-FDAB-4390-7F02-EF42C7370779}"/>
          </ac:picMkLst>
        </pc:picChg>
      </pc:sldChg>
      <pc:sldChg chg="addSp delSp modSp add mod">
        <pc:chgData name="伊健 杜" userId="e69aded81da48593" providerId="LiveId" clId="{9DCFAC67-F80A-448B-B1E6-9C182D315F86}" dt="2022-11-29T14:50:04.441" v="5667"/>
        <pc:sldMkLst>
          <pc:docMk/>
          <pc:sldMk cId="3447177732" sldId="1652"/>
        </pc:sldMkLst>
        <pc:spChg chg="mod">
          <ac:chgData name="伊健 杜" userId="e69aded81da48593" providerId="LiveId" clId="{9DCFAC67-F80A-448B-B1E6-9C182D315F86}" dt="2022-11-29T14:05:40.057" v="2740"/>
          <ac:spMkLst>
            <pc:docMk/>
            <pc:sldMk cId="3447177732" sldId="1652"/>
            <ac:spMk id="2" creationId="{10304424-DB4A-36E7-9E0D-D32A5DD0F26C}"/>
          </ac:spMkLst>
        </pc:spChg>
        <pc:spChg chg="mod">
          <ac:chgData name="伊健 杜" userId="e69aded81da48593" providerId="LiveId" clId="{9DCFAC67-F80A-448B-B1E6-9C182D315F86}" dt="2022-11-29T14:50:04.441" v="5667"/>
          <ac:spMkLst>
            <pc:docMk/>
            <pc:sldMk cId="3447177732" sldId="1652"/>
            <ac:spMk id="5" creationId="{E7287B0E-EF55-E721-8EFA-9A9183C0EDF9}"/>
          </ac:spMkLst>
        </pc:spChg>
        <pc:picChg chg="del">
          <ac:chgData name="伊健 杜" userId="e69aded81da48593" providerId="LiveId" clId="{9DCFAC67-F80A-448B-B1E6-9C182D315F86}" dt="2022-11-29T14:06:46.826" v="2823" actId="478"/>
          <ac:picMkLst>
            <pc:docMk/>
            <pc:sldMk cId="3447177732" sldId="1652"/>
            <ac:picMk id="11266" creationId="{28366005-7048-0560-FEE1-B2BA02A8486A}"/>
          </ac:picMkLst>
        </pc:picChg>
        <pc:picChg chg="add mod">
          <ac:chgData name="伊健 杜" userId="e69aded81da48593" providerId="LiveId" clId="{9DCFAC67-F80A-448B-B1E6-9C182D315F86}" dt="2022-11-29T14:08:27.940" v="2825" actId="1076"/>
          <ac:picMkLst>
            <pc:docMk/>
            <pc:sldMk cId="3447177732" sldId="1652"/>
            <ac:picMk id="13314" creationId="{1738FE9A-9B02-AD49-BB29-EE363CE3B250}"/>
          </ac:picMkLst>
        </pc:picChg>
      </pc:sldChg>
      <pc:sldChg chg="addSp delSp modSp add mod">
        <pc:chgData name="伊健 杜" userId="e69aded81da48593" providerId="LiveId" clId="{9DCFAC67-F80A-448B-B1E6-9C182D315F86}" dt="2022-11-29T14:50:04.441" v="5667"/>
        <pc:sldMkLst>
          <pc:docMk/>
          <pc:sldMk cId="1360828132" sldId="1653"/>
        </pc:sldMkLst>
        <pc:spChg chg="mod">
          <ac:chgData name="伊健 杜" userId="e69aded81da48593" providerId="LiveId" clId="{9DCFAC67-F80A-448B-B1E6-9C182D315F86}" dt="2022-11-29T14:50:04.441" v="5667"/>
          <ac:spMkLst>
            <pc:docMk/>
            <pc:sldMk cId="1360828132" sldId="1653"/>
            <ac:spMk id="5" creationId="{E7287B0E-EF55-E721-8EFA-9A9183C0EDF9}"/>
          </ac:spMkLst>
        </pc:spChg>
        <pc:picChg chg="del">
          <ac:chgData name="伊健 杜" userId="e69aded81da48593" providerId="LiveId" clId="{9DCFAC67-F80A-448B-B1E6-9C182D315F86}" dt="2022-11-29T14:09:08.408" v="2941" actId="478"/>
          <ac:picMkLst>
            <pc:docMk/>
            <pc:sldMk cId="1360828132" sldId="1653"/>
            <ac:picMk id="13314" creationId="{1738FE9A-9B02-AD49-BB29-EE363CE3B250}"/>
          </ac:picMkLst>
        </pc:picChg>
        <pc:picChg chg="add mod">
          <ac:chgData name="伊健 杜" userId="e69aded81da48593" providerId="LiveId" clId="{9DCFAC67-F80A-448B-B1E6-9C182D315F86}" dt="2022-11-29T14:10:34.030" v="2947" actId="1076"/>
          <ac:picMkLst>
            <pc:docMk/>
            <pc:sldMk cId="1360828132" sldId="1653"/>
            <ac:picMk id="15362" creationId="{815ECF87-A879-9EF0-A5E5-B0BA56A0611E}"/>
          </ac:picMkLst>
        </pc:picChg>
      </pc:sldChg>
      <pc:sldChg chg="addSp delSp modSp add mod">
        <pc:chgData name="伊健 杜" userId="e69aded81da48593" providerId="LiveId" clId="{9DCFAC67-F80A-448B-B1E6-9C182D315F86}" dt="2022-11-29T16:02:40.588" v="5729" actId="478"/>
        <pc:sldMkLst>
          <pc:docMk/>
          <pc:sldMk cId="382516160" sldId="1654"/>
        </pc:sldMkLst>
        <pc:spChg chg="add del mod">
          <ac:chgData name="伊健 杜" userId="e69aded81da48593" providerId="LiveId" clId="{9DCFAC67-F80A-448B-B1E6-9C182D315F86}" dt="2022-11-29T16:02:40.588" v="5729" actId="478"/>
          <ac:spMkLst>
            <pc:docMk/>
            <pc:sldMk cId="382516160" sldId="1654"/>
            <ac:spMk id="2" creationId="{0D0952E0-790E-30B9-C45E-2DC5039C6B22}"/>
          </ac:spMkLst>
        </pc:spChg>
        <pc:spChg chg="mod">
          <ac:chgData name="伊健 杜" userId="e69aded81da48593" providerId="LiveId" clId="{9DCFAC67-F80A-448B-B1E6-9C182D315F86}" dt="2022-11-29T14:50:04.441" v="5667"/>
          <ac:spMkLst>
            <pc:docMk/>
            <pc:sldMk cId="382516160" sldId="1654"/>
            <ac:spMk id="4" creationId="{2CD63A4E-E37B-41A6-9090-C7BF9F9D4BD7}"/>
          </ac:spMkLst>
        </pc:spChg>
      </pc:sldChg>
      <pc:sldChg chg="addSp delSp modSp add del mod">
        <pc:chgData name="伊健 杜" userId="e69aded81da48593" providerId="LiveId" clId="{9DCFAC67-F80A-448B-B1E6-9C182D315F86}" dt="2022-11-29T14:10:47.448" v="2977" actId="47"/>
        <pc:sldMkLst>
          <pc:docMk/>
          <pc:sldMk cId="4209738668" sldId="1654"/>
        </pc:sldMkLst>
        <pc:picChg chg="add mod">
          <ac:chgData name="伊健 杜" userId="e69aded81da48593" providerId="LiveId" clId="{9DCFAC67-F80A-448B-B1E6-9C182D315F86}" dt="2022-11-29T14:09:23.013" v="2945" actId="1076"/>
          <ac:picMkLst>
            <pc:docMk/>
            <pc:sldMk cId="4209738668" sldId="1654"/>
            <ac:picMk id="4" creationId="{8E203BCA-078C-B0A3-F576-6BC20514CD1A}"/>
          </ac:picMkLst>
        </pc:picChg>
        <pc:picChg chg="del">
          <ac:chgData name="伊健 杜" userId="e69aded81da48593" providerId="LiveId" clId="{9DCFAC67-F80A-448B-B1E6-9C182D315F86}" dt="2022-11-29T14:09:17.204" v="2943" actId="478"/>
          <ac:picMkLst>
            <pc:docMk/>
            <pc:sldMk cId="4209738668" sldId="1654"/>
            <ac:picMk id="13314" creationId="{1738FE9A-9B02-AD49-BB29-EE363CE3B250}"/>
          </ac:picMkLst>
        </pc:picChg>
      </pc:sldChg>
      <pc:sldChg chg="addSp delSp modSp add mod">
        <pc:chgData name="伊健 杜" userId="e69aded81da48593" providerId="LiveId" clId="{9DCFAC67-F80A-448B-B1E6-9C182D315F86}" dt="2022-11-29T14:50:04.441" v="5667"/>
        <pc:sldMkLst>
          <pc:docMk/>
          <pc:sldMk cId="4258371911" sldId="1655"/>
        </pc:sldMkLst>
        <pc:spChg chg="mod">
          <ac:chgData name="伊健 杜" userId="e69aded81da48593" providerId="LiveId" clId="{9DCFAC67-F80A-448B-B1E6-9C182D315F86}" dt="2022-11-29T14:23:59.619" v="3526"/>
          <ac:spMkLst>
            <pc:docMk/>
            <pc:sldMk cId="4258371911" sldId="1655"/>
            <ac:spMk id="2" creationId="{10304424-DB4A-36E7-9E0D-D32A5DD0F26C}"/>
          </ac:spMkLst>
        </pc:spChg>
        <pc:spChg chg="mod">
          <ac:chgData name="伊健 杜" userId="e69aded81da48593" providerId="LiveId" clId="{9DCFAC67-F80A-448B-B1E6-9C182D315F86}" dt="2022-11-29T14:50:04.441" v="5667"/>
          <ac:spMkLst>
            <pc:docMk/>
            <pc:sldMk cId="4258371911" sldId="1655"/>
            <ac:spMk id="5" creationId="{E7287B0E-EF55-E721-8EFA-9A9183C0EDF9}"/>
          </ac:spMkLst>
        </pc:spChg>
        <pc:picChg chg="del">
          <ac:chgData name="伊健 杜" userId="e69aded81da48593" providerId="LiveId" clId="{9DCFAC67-F80A-448B-B1E6-9C182D315F86}" dt="2022-11-29T14:24:27.939" v="3657" actId="478"/>
          <ac:picMkLst>
            <pc:docMk/>
            <pc:sldMk cId="4258371911" sldId="1655"/>
            <ac:picMk id="13314" creationId="{1738FE9A-9B02-AD49-BB29-EE363CE3B250}"/>
          </ac:picMkLst>
        </pc:picChg>
        <pc:picChg chg="add mod">
          <ac:chgData name="伊健 杜" userId="e69aded81da48593" providerId="LiveId" clId="{9DCFAC67-F80A-448B-B1E6-9C182D315F86}" dt="2022-11-29T14:26:08.411" v="3662" actId="1076"/>
          <ac:picMkLst>
            <pc:docMk/>
            <pc:sldMk cId="4258371911" sldId="1655"/>
            <ac:picMk id="17410" creationId="{309010C3-4391-1C51-4243-FAACAFF4E1A2}"/>
          </ac:picMkLst>
        </pc:picChg>
      </pc:sldChg>
      <pc:sldChg chg="addSp modSp add mod">
        <pc:chgData name="伊健 杜" userId="e69aded81da48593" providerId="LiveId" clId="{9DCFAC67-F80A-448B-B1E6-9C182D315F86}" dt="2022-11-29T14:50:04.441" v="5667"/>
        <pc:sldMkLst>
          <pc:docMk/>
          <pc:sldMk cId="844771689" sldId="1656"/>
        </pc:sldMkLst>
        <pc:spChg chg="mod">
          <ac:chgData name="伊健 杜" userId="e69aded81da48593" providerId="LiveId" clId="{9DCFAC67-F80A-448B-B1E6-9C182D315F86}" dt="2022-11-29T14:16:10.405" v="3072"/>
          <ac:spMkLst>
            <pc:docMk/>
            <pc:sldMk cId="844771689" sldId="1656"/>
            <ac:spMk id="2" creationId="{93750CB4-09CB-E972-8931-8149CF602B19}"/>
          </ac:spMkLst>
        </pc:spChg>
        <pc:spChg chg="add mod">
          <ac:chgData name="伊健 杜" userId="e69aded81da48593" providerId="LiveId" clId="{9DCFAC67-F80A-448B-B1E6-9C182D315F86}" dt="2022-11-29T14:50:04.441" v="5667"/>
          <ac:spMkLst>
            <pc:docMk/>
            <pc:sldMk cId="844771689" sldId="1656"/>
            <ac:spMk id="3" creationId="{7399300E-0691-B394-65B1-19AA10A98F34}"/>
          </ac:spMkLst>
        </pc:spChg>
        <pc:spChg chg="mod">
          <ac:chgData name="伊健 杜" userId="e69aded81da48593" providerId="LiveId" clId="{9DCFAC67-F80A-448B-B1E6-9C182D315F86}" dt="2022-11-29T14:50:04.441" v="5667"/>
          <ac:spMkLst>
            <pc:docMk/>
            <pc:sldMk cId="844771689" sldId="1656"/>
            <ac:spMk id="4" creationId="{2CD63A4E-E37B-41A6-9090-C7BF9F9D4BD7}"/>
          </ac:spMkLst>
        </pc:spChg>
        <pc:picChg chg="add mod">
          <ac:chgData name="伊健 杜" userId="e69aded81da48593" providerId="LiveId" clId="{9DCFAC67-F80A-448B-B1E6-9C182D315F86}" dt="2022-11-29T14:19:00.067" v="3179" actId="1076"/>
          <ac:picMkLst>
            <pc:docMk/>
            <pc:sldMk cId="844771689" sldId="1656"/>
            <ac:picMk id="16386" creationId="{3D9F0DE3-C6BE-C90E-16B0-739BBE9409FE}"/>
          </ac:picMkLst>
        </pc:picChg>
      </pc:sldChg>
      <pc:sldChg chg="addSp delSp modSp add mod">
        <pc:chgData name="伊健 杜" userId="e69aded81da48593" providerId="LiveId" clId="{9DCFAC67-F80A-448B-B1E6-9C182D315F86}" dt="2022-11-29T14:50:04.441" v="5667"/>
        <pc:sldMkLst>
          <pc:docMk/>
          <pc:sldMk cId="1358456787" sldId="1657"/>
        </pc:sldMkLst>
        <pc:spChg chg="mod">
          <ac:chgData name="伊健 杜" userId="e69aded81da48593" providerId="LiveId" clId="{9DCFAC67-F80A-448B-B1E6-9C182D315F86}" dt="2022-11-29T14:50:04.441" v="5667"/>
          <ac:spMkLst>
            <pc:docMk/>
            <pc:sldMk cId="1358456787" sldId="1657"/>
            <ac:spMk id="3" creationId="{7399300E-0691-B394-65B1-19AA10A98F34}"/>
          </ac:spMkLst>
        </pc:spChg>
        <pc:spChg chg="mod">
          <ac:chgData name="伊健 杜" userId="e69aded81da48593" providerId="LiveId" clId="{9DCFAC67-F80A-448B-B1E6-9C182D315F86}" dt="2022-11-29T14:50:04.441" v="5667"/>
          <ac:spMkLst>
            <pc:docMk/>
            <pc:sldMk cId="1358456787" sldId="1657"/>
            <ac:spMk id="4" creationId="{2CD63A4E-E37B-41A6-9090-C7BF9F9D4BD7}"/>
          </ac:spMkLst>
        </pc:spChg>
        <pc:picChg chg="del mod">
          <ac:chgData name="伊健 杜" userId="e69aded81da48593" providerId="LiveId" clId="{9DCFAC67-F80A-448B-B1E6-9C182D315F86}" dt="2022-11-29T14:19:10.922" v="3182" actId="478"/>
          <ac:picMkLst>
            <pc:docMk/>
            <pc:sldMk cId="1358456787" sldId="1657"/>
            <ac:picMk id="16386" creationId="{3D9F0DE3-C6BE-C90E-16B0-739BBE9409FE}"/>
          </ac:picMkLst>
        </pc:picChg>
        <pc:picChg chg="add mod">
          <ac:chgData name="伊健 杜" userId="e69aded81da48593" providerId="LiveId" clId="{9DCFAC67-F80A-448B-B1E6-9C182D315F86}" dt="2022-11-29T14:19:57.012" v="3255" actId="1076"/>
          <ac:picMkLst>
            <pc:docMk/>
            <pc:sldMk cId="1358456787" sldId="1657"/>
            <ac:picMk id="18434" creationId="{1B69370F-AF6E-5133-F9DC-1284EB3967A4}"/>
          </ac:picMkLst>
        </pc:picChg>
      </pc:sldChg>
      <pc:sldChg chg="addSp delSp modSp add mod">
        <pc:chgData name="伊健 杜" userId="e69aded81da48593" providerId="LiveId" clId="{9DCFAC67-F80A-448B-B1E6-9C182D315F86}" dt="2022-11-29T14:50:04.441" v="5667"/>
        <pc:sldMkLst>
          <pc:docMk/>
          <pc:sldMk cId="1575561204" sldId="1658"/>
        </pc:sldMkLst>
        <pc:spChg chg="mod">
          <ac:chgData name="伊健 杜" userId="e69aded81da48593" providerId="LiveId" clId="{9DCFAC67-F80A-448B-B1E6-9C182D315F86}" dt="2022-11-29T14:50:04.441" v="5667"/>
          <ac:spMkLst>
            <pc:docMk/>
            <pc:sldMk cId="1575561204" sldId="1658"/>
            <ac:spMk id="3" creationId="{7399300E-0691-B394-65B1-19AA10A98F34}"/>
          </ac:spMkLst>
        </pc:spChg>
        <pc:spChg chg="mod">
          <ac:chgData name="伊健 杜" userId="e69aded81da48593" providerId="LiveId" clId="{9DCFAC67-F80A-448B-B1E6-9C182D315F86}" dt="2022-11-29T14:20:26.981" v="3261" actId="20577"/>
          <ac:spMkLst>
            <pc:docMk/>
            <pc:sldMk cId="1575561204" sldId="1658"/>
            <ac:spMk id="4" creationId="{2CD63A4E-E37B-41A6-9090-C7BF9F9D4BD7}"/>
          </ac:spMkLst>
        </pc:spChg>
        <pc:spChg chg="add mod">
          <ac:chgData name="伊健 杜" userId="e69aded81da48593" providerId="LiveId" clId="{9DCFAC67-F80A-448B-B1E6-9C182D315F86}" dt="2022-11-29T14:50:04.441" v="5667"/>
          <ac:spMkLst>
            <pc:docMk/>
            <pc:sldMk cId="1575561204" sldId="1658"/>
            <ac:spMk id="5" creationId="{4D8D32DF-2550-E88F-B3A8-8FB0069FFFBC}"/>
          </ac:spMkLst>
        </pc:spChg>
        <pc:picChg chg="del">
          <ac:chgData name="伊健 杜" userId="e69aded81da48593" providerId="LiveId" clId="{9DCFAC67-F80A-448B-B1E6-9C182D315F86}" dt="2022-11-29T14:21:37.413" v="3262" actId="478"/>
          <ac:picMkLst>
            <pc:docMk/>
            <pc:sldMk cId="1575561204" sldId="1658"/>
            <ac:picMk id="18434" creationId="{1B69370F-AF6E-5133-F9DC-1284EB3967A4}"/>
          </ac:picMkLst>
        </pc:picChg>
        <pc:picChg chg="add mod">
          <ac:chgData name="伊健 杜" userId="e69aded81da48593" providerId="LiveId" clId="{9DCFAC67-F80A-448B-B1E6-9C182D315F86}" dt="2022-11-29T14:22:34.758" v="3401" actId="1076"/>
          <ac:picMkLst>
            <pc:docMk/>
            <pc:sldMk cId="1575561204" sldId="1658"/>
            <ac:picMk id="19458" creationId="{BE07EBB1-6103-4C5E-8AD0-04F4AEAFDF41}"/>
          </ac:picMkLst>
        </pc:picChg>
      </pc:sldChg>
      <pc:sldChg chg="modSp add mod">
        <pc:chgData name="伊健 杜" userId="e69aded81da48593" providerId="LiveId" clId="{9DCFAC67-F80A-448B-B1E6-9C182D315F86}" dt="2022-11-29T14:50:04.441" v="5667"/>
        <pc:sldMkLst>
          <pc:docMk/>
          <pc:sldMk cId="390046188" sldId="1659"/>
        </pc:sldMkLst>
        <pc:spChg chg="mod">
          <ac:chgData name="伊健 杜" userId="e69aded81da48593" providerId="LiveId" clId="{9DCFAC67-F80A-448B-B1E6-9C182D315F86}" dt="2022-11-29T14:50:04.441" v="5667"/>
          <ac:spMkLst>
            <pc:docMk/>
            <pc:sldMk cId="390046188" sldId="1659"/>
            <ac:spMk id="4" creationId="{2CD63A4E-E37B-41A6-9090-C7BF9F9D4BD7}"/>
          </ac:spMkLst>
        </pc:spChg>
      </pc:sldChg>
      <pc:sldChg chg="addSp delSp modSp add mod">
        <pc:chgData name="伊健 杜" userId="e69aded81da48593" providerId="LiveId" clId="{9DCFAC67-F80A-448B-B1E6-9C182D315F86}" dt="2022-11-29T14:50:04.441" v="5667"/>
        <pc:sldMkLst>
          <pc:docMk/>
          <pc:sldMk cId="4229946150" sldId="1660"/>
        </pc:sldMkLst>
        <pc:spChg chg="mod">
          <ac:chgData name="伊健 杜" userId="e69aded81da48593" providerId="LiveId" clId="{9DCFAC67-F80A-448B-B1E6-9C182D315F86}" dt="2022-11-29T14:50:04.441" v="5667"/>
          <ac:spMkLst>
            <pc:docMk/>
            <pc:sldMk cId="4229946150" sldId="1660"/>
            <ac:spMk id="5" creationId="{E7287B0E-EF55-E721-8EFA-9A9183C0EDF9}"/>
          </ac:spMkLst>
        </pc:spChg>
        <pc:picChg chg="del">
          <ac:chgData name="伊健 杜" userId="e69aded81da48593" providerId="LiveId" clId="{9DCFAC67-F80A-448B-B1E6-9C182D315F86}" dt="2022-11-29T14:28:17.218" v="3746" actId="478"/>
          <ac:picMkLst>
            <pc:docMk/>
            <pc:sldMk cId="4229946150" sldId="1660"/>
            <ac:picMk id="17410" creationId="{309010C3-4391-1C51-4243-FAACAFF4E1A2}"/>
          </ac:picMkLst>
        </pc:picChg>
        <pc:picChg chg="add mod">
          <ac:chgData name="伊健 杜" userId="e69aded81da48593" providerId="LiveId" clId="{9DCFAC67-F80A-448B-B1E6-9C182D315F86}" dt="2022-11-29T14:28:18.566" v="3748" actId="1076"/>
          <ac:picMkLst>
            <pc:docMk/>
            <pc:sldMk cId="4229946150" sldId="1660"/>
            <ac:picMk id="20482" creationId="{5641B899-34DA-F55F-41EA-93871B4B98D9}"/>
          </ac:picMkLst>
        </pc:picChg>
      </pc:sldChg>
      <pc:sldChg chg="delSp modSp add del">
        <pc:chgData name="伊健 杜" userId="e69aded81da48593" providerId="LiveId" clId="{9DCFAC67-F80A-448B-B1E6-9C182D315F86}" dt="2022-11-29T14:30:22.789" v="3874" actId="47"/>
        <pc:sldMkLst>
          <pc:docMk/>
          <pc:sldMk cId="1358589360" sldId="1661"/>
        </pc:sldMkLst>
        <pc:picChg chg="del mod">
          <ac:chgData name="伊健 杜" userId="e69aded81da48593" providerId="LiveId" clId="{9DCFAC67-F80A-448B-B1E6-9C182D315F86}" dt="2022-11-29T14:30:21.077" v="3873" actId="478"/>
          <ac:picMkLst>
            <pc:docMk/>
            <pc:sldMk cId="1358589360" sldId="1661"/>
            <ac:picMk id="20482" creationId="{5641B899-34DA-F55F-41EA-93871B4B98D9}"/>
          </ac:picMkLst>
        </pc:picChg>
      </pc:sldChg>
      <pc:sldChg chg="addSp delSp modSp add mod">
        <pc:chgData name="伊健 杜" userId="e69aded81da48593" providerId="LiveId" clId="{9DCFAC67-F80A-448B-B1E6-9C182D315F86}" dt="2022-11-29T14:50:04.441" v="5667"/>
        <pc:sldMkLst>
          <pc:docMk/>
          <pc:sldMk cId="4170320492" sldId="1661"/>
        </pc:sldMkLst>
        <pc:spChg chg="mod">
          <ac:chgData name="伊健 杜" userId="e69aded81da48593" providerId="LiveId" clId="{9DCFAC67-F80A-448B-B1E6-9C182D315F86}" dt="2022-11-29T14:50:04.441" v="5667"/>
          <ac:spMkLst>
            <pc:docMk/>
            <pc:sldMk cId="4170320492" sldId="1661"/>
            <ac:spMk id="2" creationId="{10304424-DB4A-36E7-9E0D-D32A5DD0F26C}"/>
          </ac:spMkLst>
        </pc:spChg>
        <pc:spChg chg="mod">
          <ac:chgData name="伊健 杜" userId="e69aded81da48593" providerId="LiveId" clId="{9DCFAC67-F80A-448B-B1E6-9C182D315F86}" dt="2022-11-29T14:50:04.441" v="5667"/>
          <ac:spMkLst>
            <pc:docMk/>
            <pc:sldMk cId="4170320492" sldId="1661"/>
            <ac:spMk id="5" creationId="{E7287B0E-EF55-E721-8EFA-9A9183C0EDF9}"/>
          </ac:spMkLst>
        </pc:spChg>
        <pc:picChg chg="del mod">
          <ac:chgData name="伊健 杜" userId="e69aded81da48593" providerId="LiveId" clId="{9DCFAC67-F80A-448B-B1E6-9C182D315F86}" dt="2022-11-29T14:31:27.766" v="3995" actId="478"/>
          <ac:picMkLst>
            <pc:docMk/>
            <pc:sldMk cId="4170320492" sldId="1661"/>
            <ac:picMk id="20482" creationId="{5641B899-34DA-F55F-41EA-93871B4B98D9}"/>
          </ac:picMkLst>
        </pc:picChg>
        <pc:picChg chg="add mod">
          <ac:chgData name="伊健 杜" userId="e69aded81da48593" providerId="LiveId" clId="{9DCFAC67-F80A-448B-B1E6-9C182D315F86}" dt="2022-11-29T14:31:52.936" v="4000" actId="1076"/>
          <ac:picMkLst>
            <pc:docMk/>
            <pc:sldMk cId="4170320492" sldId="1661"/>
            <ac:picMk id="21506" creationId="{5BD170EB-D10A-0ADA-00D2-B1756108DB3E}"/>
          </ac:picMkLst>
        </pc:picChg>
      </pc:sldChg>
      <pc:sldChg chg="addSp delSp modSp add mod">
        <pc:chgData name="伊健 杜" userId="e69aded81da48593" providerId="LiveId" clId="{9DCFAC67-F80A-448B-B1E6-9C182D315F86}" dt="2022-11-29T14:50:04.441" v="5667"/>
        <pc:sldMkLst>
          <pc:docMk/>
          <pc:sldMk cId="3620070148" sldId="1662"/>
        </pc:sldMkLst>
        <pc:spChg chg="mod">
          <ac:chgData name="伊健 杜" userId="e69aded81da48593" providerId="LiveId" clId="{9DCFAC67-F80A-448B-B1E6-9C182D315F86}" dt="2022-11-29T14:50:04.441" v="5667"/>
          <ac:spMkLst>
            <pc:docMk/>
            <pc:sldMk cId="3620070148" sldId="1662"/>
            <ac:spMk id="2" creationId="{10304424-DB4A-36E7-9E0D-D32A5DD0F26C}"/>
          </ac:spMkLst>
        </pc:spChg>
        <pc:spChg chg="mod">
          <ac:chgData name="伊健 杜" userId="e69aded81da48593" providerId="LiveId" clId="{9DCFAC67-F80A-448B-B1E6-9C182D315F86}" dt="2022-11-29T14:50:04.441" v="5667"/>
          <ac:spMkLst>
            <pc:docMk/>
            <pc:sldMk cId="3620070148" sldId="1662"/>
            <ac:spMk id="5" creationId="{E7287B0E-EF55-E721-8EFA-9A9183C0EDF9}"/>
          </ac:spMkLst>
        </pc:spChg>
        <pc:picChg chg="del">
          <ac:chgData name="伊健 杜" userId="e69aded81da48593" providerId="LiveId" clId="{9DCFAC67-F80A-448B-B1E6-9C182D315F86}" dt="2022-11-29T14:33:36.473" v="4230" actId="478"/>
          <ac:picMkLst>
            <pc:docMk/>
            <pc:sldMk cId="3620070148" sldId="1662"/>
            <ac:picMk id="21506" creationId="{5BD170EB-D10A-0ADA-00D2-B1756108DB3E}"/>
          </ac:picMkLst>
        </pc:picChg>
        <pc:picChg chg="add mod">
          <ac:chgData name="伊健 杜" userId="e69aded81da48593" providerId="LiveId" clId="{9DCFAC67-F80A-448B-B1E6-9C182D315F86}" dt="2022-11-29T14:34:26.733" v="4236" actId="1076"/>
          <ac:picMkLst>
            <pc:docMk/>
            <pc:sldMk cId="3620070148" sldId="1662"/>
            <ac:picMk id="23554" creationId="{C6938F5C-205B-50F1-0133-990AD01D9286}"/>
          </ac:picMkLst>
        </pc:picChg>
      </pc:sldChg>
      <pc:sldChg chg="addSp modSp add mod">
        <pc:chgData name="伊健 杜" userId="e69aded81da48593" providerId="LiveId" clId="{9DCFAC67-F80A-448B-B1E6-9C182D315F86}" dt="2022-11-30T15:58:06.191" v="5774" actId="20577"/>
        <pc:sldMkLst>
          <pc:docMk/>
          <pc:sldMk cId="1174473443" sldId="1663"/>
        </pc:sldMkLst>
        <pc:spChg chg="add mod">
          <ac:chgData name="伊健 杜" userId="e69aded81da48593" providerId="LiveId" clId="{9DCFAC67-F80A-448B-B1E6-9C182D315F86}" dt="2022-11-30T15:58:06.191" v="5774" actId="20577"/>
          <ac:spMkLst>
            <pc:docMk/>
            <pc:sldMk cId="1174473443" sldId="1663"/>
            <ac:spMk id="2" creationId="{EEAAE549-BBFA-88EF-663B-9BA8C2C4C98C}"/>
          </ac:spMkLst>
        </pc:spChg>
        <pc:spChg chg="mod">
          <ac:chgData name="伊健 杜" userId="e69aded81da48593" providerId="LiveId" clId="{9DCFAC67-F80A-448B-B1E6-9C182D315F86}" dt="2022-11-29T14:50:04.441" v="5667"/>
          <ac:spMkLst>
            <pc:docMk/>
            <pc:sldMk cId="1174473443" sldId="1663"/>
            <ac:spMk id="4" creationId="{2CD63A4E-E37B-41A6-9090-C7BF9F9D4BD7}"/>
          </ac:spMkLst>
        </pc:spChg>
      </pc:sldChg>
      <pc:sldChg chg="addSp delSp modSp add mod">
        <pc:chgData name="伊健 杜" userId="e69aded81da48593" providerId="LiveId" clId="{9DCFAC67-F80A-448B-B1E6-9C182D315F86}" dt="2022-11-29T14:50:04.441" v="5667"/>
        <pc:sldMkLst>
          <pc:docMk/>
          <pc:sldMk cId="2846733632" sldId="1664"/>
        </pc:sldMkLst>
        <pc:spChg chg="mod">
          <ac:chgData name="伊健 杜" userId="e69aded81da48593" providerId="LiveId" clId="{9DCFAC67-F80A-448B-B1E6-9C182D315F86}" dt="2022-11-29T14:35:17.039" v="4292"/>
          <ac:spMkLst>
            <pc:docMk/>
            <pc:sldMk cId="2846733632" sldId="1664"/>
            <ac:spMk id="2" creationId="{10304424-DB4A-36E7-9E0D-D32A5DD0F26C}"/>
          </ac:spMkLst>
        </pc:spChg>
        <pc:spChg chg="mod">
          <ac:chgData name="伊健 杜" userId="e69aded81da48593" providerId="LiveId" clId="{9DCFAC67-F80A-448B-B1E6-9C182D315F86}" dt="2022-11-29T14:50:04.441" v="5667"/>
          <ac:spMkLst>
            <pc:docMk/>
            <pc:sldMk cId="2846733632" sldId="1664"/>
            <ac:spMk id="5" creationId="{E7287B0E-EF55-E721-8EFA-9A9183C0EDF9}"/>
          </ac:spMkLst>
        </pc:spChg>
        <pc:picChg chg="del">
          <ac:chgData name="伊健 杜" userId="e69aded81da48593" providerId="LiveId" clId="{9DCFAC67-F80A-448B-B1E6-9C182D315F86}" dt="2022-11-29T14:37:29.452" v="4497" actId="478"/>
          <ac:picMkLst>
            <pc:docMk/>
            <pc:sldMk cId="2846733632" sldId="1664"/>
            <ac:picMk id="21506" creationId="{5BD170EB-D10A-0ADA-00D2-B1756108DB3E}"/>
          </ac:picMkLst>
        </pc:picChg>
        <pc:picChg chg="add mod">
          <ac:chgData name="伊健 杜" userId="e69aded81da48593" providerId="LiveId" clId="{9DCFAC67-F80A-448B-B1E6-9C182D315F86}" dt="2022-11-29T14:37:55.496" v="4502" actId="14100"/>
          <ac:picMkLst>
            <pc:docMk/>
            <pc:sldMk cId="2846733632" sldId="1664"/>
            <ac:picMk id="24578" creationId="{DB516D46-20A6-8BBF-6665-0412808AFE03}"/>
          </ac:picMkLst>
        </pc:picChg>
      </pc:sldChg>
      <pc:sldChg chg="addSp delSp modSp add mod">
        <pc:chgData name="伊健 杜" userId="e69aded81da48593" providerId="LiveId" clId="{9DCFAC67-F80A-448B-B1E6-9C182D315F86}" dt="2022-11-29T14:50:04.441" v="5667"/>
        <pc:sldMkLst>
          <pc:docMk/>
          <pc:sldMk cId="3970273814" sldId="1665"/>
        </pc:sldMkLst>
        <pc:spChg chg="mod">
          <ac:chgData name="伊健 杜" userId="e69aded81da48593" providerId="LiveId" clId="{9DCFAC67-F80A-448B-B1E6-9C182D315F86}" dt="2022-11-29T14:50:04.441" v="5667"/>
          <ac:spMkLst>
            <pc:docMk/>
            <pc:sldMk cId="3970273814" sldId="1665"/>
            <ac:spMk id="5" creationId="{E7287B0E-EF55-E721-8EFA-9A9183C0EDF9}"/>
          </ac:spMkLst>
        </pc:spChg>
        <pc:picChg chg="del">
          <ac:chgData name="伊健 杜" userId="e69aded81da48593" providerId="LiveId" clId="{9DCFAC67-F80A-448B-B1E6-9C182D315F86}" dt="2022-11-29T14:38:56.655" v="4702" actId="478"/>
          <ac:picMkLst>
            <pc:docMk/>
            <pc:sldMk cId="3970273814" sldId="1665"/>
            <ac:picMk id="24578" creationId="{DB516D46-20A6-8BBF-6665-0412808AFE03}"/>
          </ac:picMkLst>
        </pc:picChg>
        <pc:picChg chg="add mod">
          <ac:chgData name="伊健 杜" userId="e69aded81da48593" providerId="LiveId" clId="{9DCFAC67-F80A-448B-B1E6-9C182D315F86}" dt="2022-11-29T14:40:23.941" v="4706" actId="1076"/>
          <ac:picMkLst>
            <pc:docMk/>
            <pc:sldMk cId="3970273814" sldId="1665"/>
            <ac:picMk id="25602" creationId="{3BCE1BE6-EECA-D4CD-6481-BDF0EDEF9266}"/>
          </ac:picMkLst>
        </pc:picChg>
      </pc:sldChg>
      <pc:sldChg chg="addSp delSp modSp add mod">
        <pc:chgData name="伊健 杜" userId="e69aded81da48593" providerId="LiveId" clId="{9DCFAC67-F80A-448B-B1E6-9C182D315F86}" dt="2022-11-29T14:50:04.441" v="5667"/>
        <pc:sldMkLst>
          <pc:docMk/>
          <pc:sldMk cId="1614446235" sldId="1666"/>
        </pc:sldMkLst>
        <pc:spChg chg="mod">
          <ac:chgData name="伊健 杜" userId="e69aded81da48593" providerId="LiveId" clId="{9DCFAC67-F80A-448B-B1E6-9C182D315F86}" dt="2022-11-29T14:50:04.441" v="5667"/>
          <ac:spMkLst>
            <pc:docMk/>
            <pc:sldMk cId="1614446235" sldId="1666"/>
            <ac:spMk id="2" creationId="{10304424-DB4A-36E7-9E0D-D32A5DD0F26C}"/>
          </ac:spMkLst>
        </pc:spChg>
        <pc:spChg chg="mod">
          <ac:chgData name="伊健 杜" userId="e69aded81da48593" providerId="LiveId" clId="{9DCFAC67-F80A-448B-B1E6-9C182D315F86}" dt="2022-11-29T14:50:04.441" v="5667"/>
          <ac:spMkLst>
            <pc:docMk/>
            <pc:sldMk cId="1614446235" sldId="1666"/>
            <ac:spMk id="5" creationId="{E7287B0E-EF55-E721-8EFA-9A9183C0EDF9}"/>
          </ac:spMkLst>
        </pc:spChg>
        <pc:picChg chg="del">
          <ac:chgData name="伊健 杜" userId="e69aded81da48593" providerId="LiveId" clId="{9DCFAC67-F80A-448B-B1E6-9C182D315F86}" dt="2022-11-29T14:41:13.848" v="4810" actId="478"/>
          <ac:picMkLst>
            <pc:docMk/>
            <pc:sldMk cId="1614446235" sldId="1666"/>
            <ac:picMk id="24578" creationId="{DB516D46-20A6-8BBF-6665-0412808AFE03}"/>
          </ac:picMkLst>
        </pc:picChg>
        <pc:picChg chg="add mod">
          <ac:chgData name="伊健 杜" userId="e69aded81da48593" providerId="LiveId" clId="{9DCFAC67-F80A-448B-B1E6-9C182D315F86}" dt="2022-11-29T14:42:31.553" v="4815" actId="1076"/>
          <ac:picMkLst>
            <pc:docMk/>
            <pc:sldMk cId="1614446235" sldId="1666"/>
            <ac:picMk id="26626" creationId="{BCD22DEB-691C-246E-956F-01A8DEB0DBCE}"/>
          </ac:picMkLst>
        </pc:picChg>
      </pc:sldChg>
      <pc:sldChg chg="addSp delSp modSp add mod">
        <pc:chgData name="伊健 杜" userId="e69aded81da48593" providerId="LiveId" clId="{9DCFAC67-F80A-448B-B1E6-9C182D315F86}" dt="2022-11-29T14:50:04.441" v="5667"/>
        <pc:sldMkLst>
          <pc:docMk/>
          <pc:sldMk cId="3623434506" sldId="1667"/>
        </pc:sldMkLst>
        <pc:spChg chg="mod">
          <ac:chgData name="伊健 杜" userId="e69aded81da48593" providerId="LiveId" clId="{9DCFAC67-F80A-448B-B1E6-9C182D315F86}" dt="2022-11-29T14:50:04.441" v="5667"/>
          <ac:spMkLst>
            <pc:docMk/>
            <pc:sldMk cId="3623434506" sldId="1667"/>
            <ac:spMk id="2" creationId="{10304424-DB4A-36E7-9E0D-D32A5DD0F26C}"/>
          </ac:spMkLst>
        </pc:spChg>
        <pc:spChg chg="mod">
          <ac:chgData name="伊健 杜" userId="e69aded81da48593" providerId="LiveId" clId="{9DCFAC67-F80A-448B-B1E6-9C182D315F86}" dt="2022-11-29T14:50:04.441" v="5667"/>
          <ac:spMkLst>
            <pc:docMk/>
            <pc:sldMk cId="3623434506" sldId="1667"/>
            <ac:spMk id="5" creationId="{E7287B0E-EF55-E721-8EFA-9A9183C0EDF9}"/>
          </ac:spMkLst>
        </pc:spChg>
        <pc:picChg chg="del">
          <ac:chgData name="伊健 杜" userId="e69aded81da48593" providerId="LiveId" clId="{9DCFAC67-F80A-448B-B1E6-9C182D315F86}" dt="2022-11-29T14:42:34.908" v="4817" actId="478"/>
          <ac:picMkLst>
            <pc:docMk/>
            <pc:sldMk cId="3623434506" sldId="1667"/>
            <ac:picMk id="26626" creationId="{BCD22DEB-691C-246E-956F-01A8DEB0DBCE}"/>
          </ac:picMkLst>
        </pc:picChg>
        <pc:picChg chg="add mod">
          <ac:chgData name="伊健 杜" userId="e69aded81da48593" providerId="LiveId" clId="{9DCFAC67-F80A-448B-B1E6-9C182D315F86}" dt="2022-11-29T14:44:11.458" v="4897" actId="1076"/>
          <ac:picMkLst>
            <pc:docMk/>
            <pc:sldMk cId="3623434506" sldId="1667"/>
            <ac:picMk id="27650" creationId="{C70DCAD9-8200-8594-1452-A852C60CE5B8}"/>
          </ac:picMkLst>
        </pc:picChg>
      </pc:sldChg>
      <pc:sldChg chg="addSp delSp modSp add mod modNotesTx">
        <pc:chgData name="伊健 杜" userId="e69aded81da48593" providerId="LiveId" clId="{9DCFAC67-F80A-448B-B1E6-9C182D315F86}" dt="2022-11-30T16:03:55.521" v="5778" actId="20577"/>
        <pc:sldMkLst>
          <pc:docMk/>
          <pc:sldMk cId="3943296893" sldId="1668"/>
        </pc:sldMkLst>
        <pc:spChg chg="mod">
          <ac:chgData name="伊健 杜" userId="e69aded81da48593" providerId="LiveId" clId="{9DCFAC67-F80A-448B-B1E6-9C182D315F86}" dt="2022-11-30T16:03:55.521" v="5778" actId="20577"/>
          <ac:spMkLst>
            <pc:docMk/>
            <pc:sldMk cId="3943296893" sldId="1668"/>
            <ac:spMk id="4" creationId="{2CD63A4E-E37B-41A6-9090-C7BF9F9D4BD7}"/>
          </ac:spMkLst>
        </pc:spChg>
        <pc:picChg chg="add del mod">
          <ac:chgData name="伊健 杜" userId="e69aded81da48593" providerId="LiveId" clId="{9DCFAC67-F80A-448B-B1E6-9C182D315F86}" dt="2022-11-29T14:46:32.722" v="5102" actId="21"/>
          <ac:picMkLst>
            <pc:docMk/>
            <pc:sldMk cId="3943296893" sldId="1668"/>
            <ac:picMk id="2" creationId="{18510586-05B3-87A9-8282-E9038F445726}"/>
          </ac:picMkLst>
        </pc:picChg>
      </pc:sldChg>
      <pc:sldChg chg="add del">
        <pc:chgData name="伊健 杜" userId="e69aded81da48593" providerId="LiveId" clId="{9DCFAC67-F80A-448B-B1E6-9C182D315F86}" dt="2022-11-29T14:45:45.258" v="5027" actId="47"/>
        <pc:sldMkLst>
          <pc:docMk/>
          <pc:sldMk cId="1787879979" sldId="1669"/>
        </pc:sldMkLst>
      </pc:sldChg>
      <pc:sldChg chg="addSp delSp modSp add mod">
        <pc:chgData name="伊健 杜" userId="e69aded81da48593" providerId="LiveId" clId="{9DCFAC67-F80A-448B-B1E6-9C182D315F86}" dt="2022-11-30T16:11:33.833" v="5781" actId="20577"/>
        <pc:sldMkLst>
          <pc:docMk/>
          <pc:sldMk cId="2890553167" sldId="1669"/>
        </pc:sldMkLst>
        <pc:spChg chg="mod">
          <ac:chgData name="伊健 杜" userId="e69aded81da48593" providerId="LiveId" clId="{9DCFAC67-F80A-448B-B1E6-9C182D315F86}" dt="2022-11-29T14:45:52.622" v="5035"/>
          <ac:spMkLst>
            <pc:docMk/>
            <pc:sldMk cId="2890553167" sldId="1669"/>
            <ac:spMk id="2" creationId="{93750CB4-09CB-E972-8931-8149CF602B19}"/>
          </ac:spMkLst>
        </pc:spChg>
        <pc:spChg chg="del">
          <ac:chgData name="伊健 杜" userId="e69aded81da48593" providerId="LiveId" clId="{9DCFAC67-F80A-448B-B1E6-9C182D315F86}" dt="2022-11-29T14:46:02.646" v="5036" actId="478"/>
          <ac:spMkLst>
            <pc:docMk/>
            <pc:sldMk cId="2890553167" sldId="1669"/>
            <ac:spMk id="3" creationId="{7399300E-0691-B394-65B1-19AA10A98F34}"/>
          </ac:spMkLst>
        </pc:spChg>
        <pc:spChg chg="mod">
          <ac:chgData name="伊健 杜" userId="e69aded81da48593" providerId="LiveId" clId="{9DCFAC67-F80A-448B-B1E6-9C182D315F86}" dt="2022-11-30T16:11:33.833" v="5781" actId="20577"/>
          <ac:spMkLst>
            <pc:docMk/>
            <pc:sldMk cId="2890553167" sldId="1669"/>
            <ac:spMk id="4" creationId="{2CD63A4E-E37B-41A6-9090-C7BF9F9D4BD7}"/>
          </ac:spMkLst>
        </pc:spChg>
        <pc:picChg chg="add mod">
          <ac:chgData name="伊健 杜" userId="e69aded81da48593" providerId="LiveId" clId="{9DCFAC67-F80A-448B-B1E6-9C182D315F86}" dt="2022-11-29T14:46:34.433" v="5104" actId="1076"/>
          <ac:picMkLst>
            <pc:docMk/>
            <pc:sldMk cId="2890553167" sldId="1669"/>
            <ac:picMk id="5" creationId="{80423C9F-5431-7FFB-C167-AC96263D9DF9}"/>
          </ac:picMkLst>
        </pc:picChg>
        <pc:picChg chg="del">
          <ac:chgData name="伊健 杜" userId="e69aded81da48593" providerId="LiveId" clId="{9DCFAC67-F80A-448B-B1E6-9C182D315F86}" dt="2022-11-29T14:46:03.019" v="5037" actId="478"/>
          <ac:picMkLst>
            <pc:docMk/>
            <pc:sldMk cId="2890553167" sldId="1669"/>
            <ac:picMk id="16386" creationId="{3D9F0DE3-C6BE-C90E-16B0-739BBE9409FE}"/>
          </ac:picMkLst>
        </pc:picChg>
      </pc:sldChg>
      <pc:sldChg chg="modSp new mod">
        <pc:chgData name="伊健 杜" userId="e69aded81da48593" providerId="LiveId" clId="{9DCFAC67-F80A-448B-B1E6-9C182D315F86}" dt="2022-11-29T14:46:13.632" v="5062" actId="20577"/>
        <pc:sldMkLst>
          <pc:docMk/>
          <pc:sldMk cId="2873396240" sldId="1670"/>
        </pc:sldMkLst>
        <pc:spChg chg="mod">
          <ac:chgData name="伊健 杜" userId="e69aded81da48593" providerId="LiveId" clId="{9DCFAC67-F80A-448B-B1E6-9C182D315F86}" dt="2022-11-29T14:46:13.632" v="5062" actId="20577"/>
          <ac:spMkLst>
            <pc:docMk/>
            <pc:sldMk cId="2873396240" sldId="1670"/>
            <ac:spMk id="2" creationId="{2827E16F-A3A2-618A-4DEA-25E6E1BCB7C8}"/>
          </ac:spMkLst>
        </pc:spChg>
      </pc:sldChg>
      <pc:sldChg chg="addSp delSp modSp add mod">
        <pc:chgData name="伊健 杜" userId="e69aded81da48593" providerId="LiveId" clId="{9DCFAC67-F80A-448B-B1E6-9C182D315F86}" dt="2022-11-29T14:50:04.441" v="5667"/>
        <pc:sldMkLst>
          <pc:docMk/>
          <pc:sldMk cId="3884756548" sldId="1671"/>
        </pc:sldMkLst>
        <pc:spChg chg="mod">
          <ac:chgData name="伊健 杜" userId="e69aded81da48593" providerId="LiveId" clId="{9DCFAC67-F80A-448B-B1E6-9C182D315F86}" dt="2022-11-29T14:50:04.441" v="5667"/>
          <ac:spMkLst>
            <pc:docMk/>
            <pc:sldMk cId="3884756548" sldId="1671"/>
            <ac:spMk id="4" creationId="{2CD63A4E-E37B-41A6-9090-C7BF9F9D4BD7}"/>
          </ac:spMkLst>
        </pc:spChg>
        <pc:picChg chg="del">
          <ac:chgData name="伊健 杜" userId="e69aded81da48593" providerId="LiveId" clId="{9DCFAC67-F80A-448B-B1E6-9C182D315F86}" dt="2022-11-29T14:46:36.835" v="5106" actId="478"/>
          <ac:picMkLst>
            <pc:docMk/>
            <pc:sldMk cId="3884756548" sldId="1671"/>
            <ac:picMk id="5" creationId="{80423C9F-5431-7FFB-C167-AC96263D9DF9}"/>
          </ac:picMkLst>
        </pc:picChg>
        <pc:picChg chg="add mod">
          <ac:chgData name="伊健 杜" userId="e69aded81da48593" providerId="LiveId" clId="{9DCFAC67-F80A-448B-B1E6-9C182D315F86}" dt="2022-11-29T14:47:32.947" v="5252" actId="1076"/>
          <ac:picMkLst>
            <pc:docMk/>
            <pc:sldMk cId="3884756548" sldId="1671"/>
            <ac:picMk id="28674" creationId="{E68A4788-4059-6502-678B-FCA2656F1E93}"/>
          </ac:picMkLst>
        </pc:picChg>
      </pc:sldChg>
      <pc:sldChg chg="addSp delSp modSp add mod">
        <pc:chgData name="伊健 杜" userId="e69aded81da48593" providerId="LiveId" clId="{9DCFAC67-F80A-448B-B1E6-9C182D315F86}" dt="2022-11-29T14:50:04.441" v="5667"/>
        <pc:sldMkLst>
          <pc:docMk/>
          <pc:sldMk cId="882423663" sldId="1672"/>
        </pc:sldMkLst>
        <pc:spChg chg="mod">
          <ac:chgData name="伊健 杜" userId="e69aded81da48593" providerId="LiveId" clId="{9DCFAC67-F80A-448B-B1E6-9C182D315F86}" dt="2022-11-29T14:50:04.441" v="5667"/>
          <ac:spMkLst>
            <pc:docMk/>
            <pc:sldMk cId="882423663" sldId="1672"/>
            <ac:spMk id="4" creationId="{2CD63A4E-E37B-41A6-9090-C7BF9F9D4BD7}"/>
          </ac:spMkLst>
        </pc:spChg>
        <pc:picChg chg="del">
          <ac:chgData name="伊健 杜" userId="e69aded81da48593" providerId="LiveId" clId="{9DCFAC67-F80A-448B-B1E6-9C182D315F86}" dt="2022-11-29T14:48:29.232" v="5468" actId="478"/>
          <ac:picMkLst>
            <pc:docMk/>
            <pc:sldMk cId="882423663" sldId="1672"/>
            <ac:picMk id="28674" creationId="{E68A4788-4059-6502-678B-FCA2656F1E93}"/>
          </ac:picMkLst>
        </pc:picChg>
        <pc:picChg chg="add mod">
          <ac:chgData name="伊健 杜" userId="e69aded81da48593" providerId="LiveId" clId="{9DCFAC67-F80A-448B-B1E6-9C182D315F86}" dt="2022-11-29T14:49:12.528" v="5475" actId="1076"/>
          <ac:picMkLst>
            <pc:docMk/>
            <pc:sldMk cId="882423663" sldId="1672"/>
            <ac:picMk id="32770" creationId="{5A8EF8D5-91A3-B822-9A01-FF09A2A32E94}"/>
          </ac:picMkLst>
        </pc:picChg>
      </pc:sldChg>
      <pc:sldChg chg="modSp add mod">
        <pc:chgData name="伊健 杜" userId="e69aded81da48593" providerId="LiveId" clId="{9DCFAC67-F80A-448B-B1E6-9C182D315F86}" dt="2022-11-29T14:50:04.441" v="5667"/>
        <pc:sldMkLst>
          <pc:docMk/>
          <pc:sldMk cId="2221160068" sldId="1673"/>
        </pc:sldMkLst>
        <pc:spChg chg="mod">
          <ac:chgData name="伊健 杜" userId="e69aded81da48593" providerId="LiveId" clId="{9DCFAC67-F80A-448B-B1E6-9C182D315F86}" dt="2022-11-29T14:50:04.441" v="5667"/>
          <ac:spMkLst>
            <pc:docMk/>
            <pc:sldMk cId="2221160068" sldId="1673"/>
            <ac:spMk id="4" creationId="{2CD63A4E-E37B-41A6-9090-C7BF9F9D4BD7}"/>
          </ac:spMkLst>
        </pc:spChg>
      </pc:sldChg>
      <pc:sldChg chg="add del">
        <pc:chgData name="伊健 杜" userId="e69aded81da48593" providerId="LiveId" clId="{9DCFAC67-F80A-448B-B1E6-9C182D315F86}" dt="2022-11-29T14:49:00.608" v="5470" actId="47"/>
        <pc:sldMkLst>
          <pc:docMk/>
          <pc:sldMk cId="4196756099" sldId="1673"/>
        </pc:sldMkLst>
      </pc:sldChg>
    </pc:docChg>
  </pc:docChgLst>
  <pc:docChgLst>
    <pc:chgData name="伊健 杜" userId="e69aded81da48593" providerId="LiveId" clId="{0A551A79-52C4-412B-98B8-A098AA7C20A6}"/>
    <pc:docChg chg="undo custSel addSld delSld modSld">
      <pc:chgData name="伊健 杜" userId="e69aded81da48593" providerId="LiveId" clId="{0A551A79-52C4-412B-98B8-A098AA7C20A6}" dt="2023-05-11T10:03:41.057" v="885" actId="478"/>
      <pc:docMkLst>
        <pc:docMk/>
      </pc:docMkLst>
      <pc:sldChg chg="del">
        <pc:chgData name="伊健 杜" userId="e69aded81da48593" providerId="LiveId" clId="{0A551A79-52C4-412B-98B8-A098AA7C20A6}" dt="2023-05-11T07:06:04.153" v="32" actId="47"/>
        <pc:sldMkLst>
          <pc:docMk/>
          <pc:sldMk cId="3655361579" sldId="3018"/>
        </pc:sldMkLst>
      </pc:sldChg>
      <pc:sldChg chg="add">
        <pc:chgData name="伊健 杜" userId="e69aded81da48593" providerId="LiveId" clId="{0A551A79-52C4-412B-98B8-A098AA7C20A6}" dt="2023-05-11T07:47:22.261" v="608"/>
        <pc:sldMkLst>
          <pc:docMk/>
          <pc:sldMk cId="1597028002" sldId="3125"/>
        </pc:sldMkLst>
      </pc:sldChg>
      <pc:sldChg chg="del">
        <pc:chgData name="伊健 杜" userId="e69aded81da48593" providerId="LiveId" clId="{0A551A79-52C4-412B-98B8-A098AA7C20A6}" dt="2023-05-11T07:05:11.925" v="0" actId="47"/>
        <pc:sldMkLst>
          <pc:docMk/>
          <pc:sldMk cId="3753972332" sldId="3314"/>
        </pc:sldMkLst>
      </pc:sldChg>
      <pc:sldChg chg="del">
        <pc:chgData name="伊健 杜" userId="e69aded81da48593" providerId="LiveId" clId="{0A551A79-52C4-412B-98B8-A098AA7C20A6}" dt="2023-05-11T07:05:11.925" v="0" actId="47"/>
        <pc:sldMkLst>
          <pc:docMk/>
          <pc:sldMk cId="2745251488" sldId="3318"/>
        </pc:sldMkLst>
      </pc:sldChg>
      <pc:sldChg chg="del">
        <pc:chgData name="伊健 杜" userId="e69aded81da48593" providerId="LiveId" clId="{0A551A79-52C4-412B-98B8-A098AA7C20A6}" dt="2023-05-11T07:05:11.925" v="0" actId="47"/>
        <pc:sldMkLst>
          <pc:docMk/>
          <pc:sldMk cId="3183177565" sldId="3320"/>
        </pc:sldMkLst>
      </pc:sldChg>
      <pc:sldChg chg="del">
        <pc:chgData name="伊健 杜" userId="e69aded81da48593" providerId="LiveId" clId="{0A551A79-52C4-412B-98B8-A098AA7C20A6}" dt="2023-05-11T07:05:11.925" v="0" actId="47"/>
        <pc:sldMkLst>
          <pc:docMk/>
          <pc:sldMk cId="1453428081" sldId="3324"/>
        </pc:sldMkLst>
      </pc:sldChg>
      <pc:sldChg chg="del">
        <pc:chgData name="伊健 杜" userId="e69aded81da48593" providerId="LiveId" clId="{0A551A79-52C4-412B-98B8-A098AA7C20A6}" dt="2023-05-11T07:05:11.925" v="0" actId="47"/>
        <pc:sldMkLst>
          <pc:docMk/>
          <pc:sldMk cId="3235371730" sldId="3327"/>
        </pc:sldMkLst>
      </pc:sldChg>
      <pc:sldChg chg="del">
        <pc:chgData name="伊健 杜" userId="e69aded81da48593" providerId="LiveId" clId="{0A551A79-52C4-412B-98B8-A098AA7C20A6}" dt="2023-05-11T07:05:11.925" v="0" actId="47"/>
        <pc:sldMkLst>
          <pc:docMk/>
          <pc:sldMk cId="3876372837" sldId="3330"/>
        </pc:sldMkLst>
      </pc:sldChg>
      <pc:sldChg chg="del">
        <pc:chgData name="伊健 杜" userId="e69aded81da48593" providerId="LiveId" clId="{0A551A79-52C4-412B-98B8-A098AA7C20A6}" dt="2023-05-11T07:05:11.925" v="0" actId="47"/>
        <pc:sldMkLst>
          <pc:docMk/>
          <pc:sldMk cId="2636320094" sldId="3333"/>
        </pc:sldMkLst>
      </pc:sldChg>
      <pc:sldChg chg="del">
        <pc:chgData name="伊健 杜" userId="e69aded81da48593" providerId="LiveId" clId="{0A551A79-52C4-412B-98B8-A098AA7C20A6}" dt="2023-05-11T07:05:11.925" v="0" actId="47"/>
        <pc:sldMkLst>
          <pc:docMk/>
          <pc:sldMk cId="820635761" sldId="3338"/>
        </pc:sldMkLst>
      </pc:sldChg>
      <pc:sldChg chg="del">
        <pc:chgData name="伊健 杜" userId="e69aded81da48593" providerId="LiveId" clId="{0A551A79-52C4-412B-98B8-A098AA7C20A6}" dt="2023-05-11T07:05:11.925" v="0" actId="47"/>
        <pc:sldMkLst>
          <pc:docMk/>
          <pc:sldMk cId="3479779407" sldId="3342"/>
        </pc:sldMkLst>
      </pc:sldChg>
      <pc:sldChg chg="del">
        <pc:chgData name="伊健 杜" userId="e69aded81da48593" providerId="LiveId" clId="{0A551A79-52C4-412B-98B8-A098AA7C20A6}" dt="2023-05-11T07:05:11.925" v="0" actId="47"/>
        <pc:sldMkLst>
          <pc:docMk/>
          <pc:sldMk cId="2493624991" sldId="3343"/>
        </pc:sldMkLst>
      </pc:sldChg>
      <pc:sldChg chg="delSp modSp mod">
        <pc:chgData name="伊健 杜" userId="e69aded81da48593" providerId="LiveId" clId="{0A551A79-52C4-412B-98B8-A098AA7C20A6}" dt="2023-05-11T07:05:20.497" v="10" actId="1076"/>
        <pc:sldMkLst>
          <pc:docMk/>
          <pc:sldMk cId="550140294" sldId="3345"/>
        </pc:sldMkLst>
        <pc:spChg chg="mod">
          <ac:chgData name="伊健 杜" userId="e69aded81da48593" providerId="LiveId" clId="{0A551A79-52C4-412B-98B8-A098AA7C20A6}" dt="2023-05-11T07:05:20.497" v="10" actId="1076"/>
          <ac:spMkLst>
            <pc:docMk/>
            <pc:sldMk cId="550140294" sldId="3345"/>
            <ac:spMk id="3" creationId="{90D857A6-C700-A4CE-6C24-391DC4FBEE19}"/>
          </ac:spMkLst>
        </pc:spChg>
        <pc:spChg chg="del">
          <ac:chgData name="伊健 杜" userId="e69aded81da48593" providerId="LiveId" clId="{0A551A79-52C4-412B-98B8-A098AA7C20A6}" dt="2023-05-11T07:05:15.552" v="1" actId="478"/>
          <ac:spMkLst>
            <pc:docMk/>
            <pc:sldMk cId="550140294" sldId="3345"/>
            <ac:spMk id="6" creationId="{A389587A-1C80-0902-76F0-B1A7C1FC1849}"/>
          </ac:spMkLst>
        </pc:spChg>
      </pc:sldChg>
      <pc:sldChg chg="del">
        <pc:chgData name="伊健 杜" userId="e69aded81da48593" providerId="LiveId" clId="{0A551A79-52C4-412B-98B8-A098AA7C20A6}" dt="2023-05-11T07:05:27.060" v="11" actId="47"/>
        <pc:sldMkLst>
          <pc:docMk/>
          <pc:sldMk cId="1050733150" sldId="3346"/>
        </pc:sldMkLst>
      </pc:sldChg>
      <pc:sldChg chg="del">
        <pc:chgData name="伊健 杜" userId="e69aded81da48593" providerId="LiveId" clId="{0A551A79-52C4-412B-98B8-A098AA7C20A6}" dt="2023-05-11T07:05:27.060" v="11" actId="47"/>
        <pc:sldMkLst>
          <pc:docMk/>
          <pc:sldMk cId="1340097915" sldId="3347"/>
        </pc:sldMkLst>
      </pc:sldChg>
      <pc:sldChg chg="del">
        <pc:chgData name="伊健 杜" userId="e69aded81da48593" providerId="LiveId" clId="{0A551A79-52C4-412B-98B8-A098AA7C20A6}" dt="2023-05-11T07:05:27.060" v="11" actId="47"/>
        <pc:sldMkLst>
          <pc:docMk/>
          <pc:sldMk cId="588497124" sldId="3348"/>
        </pc:sldMkLst>
      </pc:sldChg>
      <pc:sldChg chg="del">
        <pc:chgData name="伊健 杜" userId="e69aded81da48593" providerId="LiveId" clId="{0A551A79-52C4-412B-98B8-A098AA7C20A6}" dt="2023-05-11T07:05:27.060" v="11" actId="47"/>
        <pc:sldMkLst>
          <pc:docMk/>
          <pc:sldMk cId="246283017" sldId="3349"/>
        </pc:sldMkLst>
      </pc:sldChg>
      <pc:sldChg chg="del">
        <pc:chgData name="伊健 杜" userId="e69aded81da48593" providerId="LiveId" clId="{0A551A79-52C4-412B-98B8-A098AA7C20A6}" dt="2023-05-11T07:05:27.060" v="11" actId="47"/>
        <pc:sldMkLst>
          <pc:docMk/>
          <pc:sldMk cId="1012015604" sldId="3350"/>
        </pc:sldMkLst>
      </pc:sldChg>
      <pc:sldChg chg="addSp delSp modSp mod">
        <pc:chgData name="伊健 杜" userId="e69aded81da48593" providerId="LiveId" clId="{0A551A79-52C4-412B-98B8-A098AA7C20A6}" dt="2023-05-11T07:05:58.567" v="30"/>
        <pc:sldMkLst>
          <pc:docMk/>
          <pc:sldMk cId="213248904" sldId="3351"/>
        </pc:sldMkLst>
        <pc:spChg chg="del">
          <ac:chgData name="伊健 杜" userId="e69aded81da48593" providerId="LiveId" clId="{0A551A79-52C4-412B-98B8-A098AA7C20A6}" dt="2023-05-11T07:05:33.747" v="12" actId="478"/>
          <ac:spMkLst>
            <pc:docMk/>
            <pc:sldMk cId="213248904" sldId="3351"/>
            <ac:spMk id="2" creationId="{10304424-DB4A-36E7-9E0D-D32A5DD0F26C}"/>
          </ac:spMkLst>
        </pc:spChg>
        <pc:spChg chg="mod">
          <ac:chgData name="伊健 杜" userId="e69aded81da48593" providerId="LiveId" clId="{0A551A79-52C4-412B-98B8-A098AA7C20A6}" dt="2023-05-11T07:05:58.567" v="30"/>
          <ac:spMkLst>
            <pc:docMk/>
            <pc:sldMk cId="213248904" sldId="3351"/>
            <ac:spMk id="3" creationId="{90D857A6-C700-A4CE-6C24-391DC4FBEE19}"/>
          </ac:spMkLst>
        </pc:spChg>
        <pc:spChg chg="add del mod">
          <ac:chgData name="伊健 杜" userId="e69aded81da48593" providerId="LiveId" clId="{0A551A79-52C4-412B-98B8-A098AA7C20A6}" dt="2023-05-11T07:05:35.800" v="13" actId="478"/>
          <ac:spMkLst>
            <pc:docMk/>
            <pc:sldMk cId="213248904" sldId="3351"/>
            <ac:spMk id="5" creationId="{5FC61EBB-8F31-F21A-D4E6-B3728BE83864}"/>
          </ac:spMkLst>
        </pc:spChg>
      </pc:sldChg>
      <pc:sldChg chg="del">
        <pc:chgData name="伊健 杜" userId="e69aded81da48593" providerId="LiveId" clId="{0A551A79-52C4-412B-98B8-A098AA7C20A6}" dt="2023-05-11T07:06:03.662" v="31" actId="47"/>
        <pc:sldMkLst>
          <pc:docMk/>
          <pc:sldMk cId="857043847" sldId="3352"/>
        </pc:sldMkLst>
      </pc:sldChg>
      <pc:sldChg chg="addSp delSp modSp mod">
        <pc:chgData name="伊健 杜" userId="e69aded81da48593" providerId="LiveId" clId="{0A551A79-52C4-412B-98B8-A098AA7C20A6}" dt="2023-05-11T07:06:21.870" v="49" actId="1076"/>
        <pc:sldMkLst>
          <pc:docMk/>
          <pc:sldMk cId="157601870" sldId="3353"/>
        </pc:sldMkLst>
        <pc:spChg chg="del">
          <ac:chgData name="伊健 杜" userId="e69aded81da48593" providerId="LiveId" clId="{0A551A79-52C4-412B-98B8-A098AA7C20A6}" dt="2023-05-11T07:06:06.819" v="33" actId="478"/>
          <ac:spMkLst>
            <pc:docMk/>
            <pc:sldMk cId="157601870" sldId="3353"/>
            <ac:spMk id="2" creationId="{10304424-DB4A-36E7-9E0D-D32A5DD0F26C}"/>
          </ac:spMkLst>
        </pc:spChg>
        <pc:spChg chg="mod">
          <ac:chgData name="伊健 杜" userId="e69aded81da48593" providerId="LiveId" clId="{0A551A79-52C4-412B-98B8-A098AA7C20A6}" dt="2023-05-11T07:06:21.870" v="49" actId="1076"/>
          <ac:spMkLst>
            <pc:docMk/>
            <pc:sldMk cId="157601870" sldId="3353"/>
            <ac:spMk id="3" creationId="{90D857A6-C700-A4CE-6C24-391DC4FBEE19}"/>
          </ac:spMkLst>
        </pc:spChg>
        <pc:spChg chg="add del mod">
          <ac:chgData name="伊健 杜" userId="e69aded81da48593" providerId="LiveId" clId="{0A551A79-52C4-412B-98B8-A098AA7C20A6}" dt="2023-05-11T07:06:15.478" v="34" actId="478"/>
          <ac:spMkLst>
            <pc:docMk/>
            <pc:sldMk cId="157601870" sldId="3353"/>
            <ac:spMk id="5" creationId="{E2CBD7E0-464D-26A8-7FFC-F18F0CE0112F}"/>
          </ac:spMkLst>
        </pc:spChg>
      </pc:sldChg>
      <pc:sldChg chg="del">
        <pc:chgData name="伊健 杜" userId="e69aded81da48593" providerId="LiveId" clId="{0A551A79-52C4-412B-98B8-A098AA7C20A6}" dt="2023-05-11T07:06:25.417" v="50" actId="47"/>
        <pc:sldMkLst>
          <pc:docMk/>
          <pc:sldMk cId="3765819278" sldId="3354"/>
        </pc:sldMkLst>
      </pc:sldChg>
      <pc:sldChg chg="del">
        <pc:chgData name="伊健 杜" userId="e69aded81da48593" providerId="LiveId" clId="{0A551A79-52C4-412B-98B8-A098AA7C20A6}" dt="2023-05-11T07:06:26.852" v="53" actId="47"/>
        <pc:sldMkLst>
          <pc:docMk/>
          <pc:sldMk cId="164285827" sldId="3355"/>
        </pc:sldMkLst>
      </pc:sldChg>
      <pc:sldChg chg="del">
        <pc:chgData name="伊健 杜" userId="e69aded81da48593" providerId="LiveId" clId="{0A551A79-52C4-412B-98B8-A098AA7C20A6}" dt="2023-05-11T07:06:25.927" v="51" actId="47"/>
        <pc:sldMkLst>
          <pc:docMk/>
          <pc:sldMk cId="1695383616" sldId="3356"/>
        </pc:sldMkLst>
      </pc:sldChg>
      <pc:sldChg chg="del">
        <pc:chgData name="伊健 杜" userId="e69aded81da48593" providerId="LiveId" clId="{0A551A79-52C4-412B-98B8-A098AA7C20A6}" dt="2023-05-11T07:06:26.379" v="52" actId="47"/>
        <pc:sldMkLst>
          <pc:docMk/>
          <pc:sldMk cId="1410475621" sldId="3357"/>
        </pc:sldMkLst>
      </pc:sldChg>
      <pc:sldChg chg="addSp delSp modSp mod">
        <pc:chgData name="伊健 杜" userId="e69aded81da48593" providerId="LiveId" clId="{0A551A79-52C4-412B-98B8-A098AA7C20A6}" dt="2023-05-11T07:06:41.245" v="66" actId="478"/>
        <pc:sldMkLst>
          <pc:docMk/>
          <pc:sldMk cId="2449598901" sldId="3358"/>
        </pc:sldMkLst>
        <pc:spChg chg="del">
          <ac:chgData name="伊健 杜" userId="e69aded81da48593" providerId="LiveId" clId="{0A551A79-52C4-412B-98B8-A098AA7C20A6}" dt="2023-05-11T07:06:31.031" v="54" actId="478"/>
          <ac:spMkLst>
            <pc:docMk/>
            <pc:sldMk cId="2449598901" sldId="3358"/>
            <ac:spMk id="2" creationId="{10304424-DB4A-36E7-9E0D-D32A5DD0F26C}"/>
          </ac:spMkLst>
        </pc:spChg>
        <pc:spChg chg="mod">
          <ac:chgData name="伊健 杜" userId="e69aded81da48593" providerId="LiveId" clId="{0A551A79-52C4-412B-98B8-A098AA7C20A6}" dt="2023-05-11T07:06:36.884" v="65" actId="1076"/>
          <ac:spMkLst>
            <pc:docMk/>
            <pc:sldMk cId="2449598901" sldId="3358"/>
            <ac:spMk id="3" creationId="{90D857A6-C700-A4CE-6C24-391DC4FBEE19}"/>
          </ac:spMkLst>
        </pc:spChg>
        <pc:spChg chg="add del mod">
          <ac:chgData name="伊健 杜" userId="e69aded81da48593" providerId="LiveId" clId="{0A551A79-52C4-412B-98B8-A098AA7C20A6}" dt="2023-05-11T07:06:41.245" v="66" actId="478"/>
          <ac:spMkLst>
            <pc:docMk/>
            <pc:sldMk cId="2449598901" sldId="3358"/>
            <ac:spMk id="5" creationId="{C04EB5CE-5BBB-1670-0F93-99B94B429061}"/>
          </ac:spMkLst>
        </pc:spChg>
      </pc:sldChg>
      <pc:sldChg chg="del">
        <pc:chgData name="伊健 杜" userId="e69aded81da48593" providerId="LiveId" clId="{0A551A79-52C4-412B-98B8-A098AA7C20A6}" dt="2023-05-11T07:06:45.178" v="67" actId="47"/>
        <pc:sldMkLst>
          <pc:docMk/>
          <pc:sldMk cId="3598424598" sldId="3359"/>
        </pc:sldMkLst>
      </pc:sldChg>
      <pc:sldChg chg="del">
        <pc:chgData name="伊健 杜" userId="e69aded81da48593" providerId="LiveId" clId="{0A551A79-52C4-412B-98B8-A098AA7C20A6}" dt="2023-05-11T07:06:46.023" v="69" actId="47"/>
        <pc:sldMkLst>
          <pc:docMk/>
          <pc:sldMk cId="2064114470" sldId="3360"/>
        </pc:sldMkLst>
      </pc:sldChg>
      <pc:sldChg chg="del">
        <pc:chgData name="伊健 杜" userId="e69aded81da48593" providerId="LiveId" clId="{0A551A79-52C4-412B-98B8-A098AA7C20A6}" dt="2023-05-11T07:06:45.608" v="68" actId="47"/>
        <pc:sldMkLst>
          <pc:docMk/>
          <pc:sldMk cId="3915334182" sldId="3361"/>
        </pc:sldMkLst>
      </pc:sldChg>
      <pc:sldChg chg="addSp delSp modSp mod">
        <pc:chgData name="伊健 杜" userId="e69aded81da48593" providerId="LiveId" clId="{0A551A79-52C4-412B-98B8-A098AA7C20A6}" dt="2023-05-11T07:06:55.463" v="84" actId="1076"/>
        <pc:sldMkLst>
          <pc:docMk/>
          <pc:sldMk cId="1257005161" sldId="3362"/>
        </pc:sldMkLst>
        <pc:spChg chg="del">
          <ac:chgData name="伊健 杜" userId="e69aded81da48593" providerId="LiveId" clId="{0A551A79-52C4-412B-98B8-A098AA7C20A6}" dt="2023-05-11T07:06:48.206" v="70" actId="478"/>
          <ac:spMkLst>
            <pc:docMk/>
            <pc:sldMk cId="1257005161" sldId="3362"/>
            <ac:spMk id="2" creationId="{10304424-DB4A-36E7-9E0D-D32A5DD0F26C}"/>
          </ac:spMkLst>
        </pc:spChg>
        <pc:spChg chg="mod">
          <ac:chgData name="伊健 杜" userId="e69aded81da48593" providerId="LiveId" clId="{0A551A79-52C4-412B-98B8-A098AA7C20A6}" dt="2023-05-11T07:06:55.463" v="84" actId="1076"/>
          <ac:spMkLst>
            <pc:docMk/>
            <pc:sldMk cId="1257005161" sldId="3362"/>
            <ac:spMk id="3" creationId="{90D857A6-C700-A4CE-6C24-391DC4FBEE19}"/>
          </ac:spMkLst>
        </pc:spChg>
        <pc:spChg chg="add del mod">
          <ac:chgData name="伊健 杜" userId="e69aded81da48593" providerId="LiveId" clId="{0A551A79-52C4-412B-98B8-A098AA7C20A6}" dt="2023-05-11T07:06:49.569" v="71" actId="478"/>
          <ac:spMkLst>
            <pc:docMk/>
            <pc:sldMk cId="1257005161" sldId="3362"/>
            <ac:spMk id="5" creationId="{84C37649-396D-98E0-403F-13FC2EC8C0A1}"/>
          </ac:spMkLst>
        </pc:spChg>
      </pc:sldChg>
      <pc:sldChg chg="del">
        <pc:chgData name="伊健 杜" userId="e69aded81da48593" providerId="LiveId" clId="{0A551A79-52C4-412B-98B8-A098AA7C20A6}" dt="2023-05-11T07:06:59.130" v="85" actId="47"/>
        <pc:sldMkLst>
          <pc:docMk/>
          <pc:sldMk cId="629660578" sldId="3363"/>
        </pc:sldMkLst>
      </pc:sldChg>
      <pc:sldChg chg="del">
        <pc:chgData name="伊健 杜" userId="e69aded81da48593" providerId="LiveId" clId="{0A551A79-52C4-412B-98B8-A098AA7C20A6}" dt="2023-05-11T07:07:02.216" v="86" actId="47"/>
        <pc:sldMkLst>
          <pc:docMk/>
          <pc:sldMk cId="3799583642" sldId="3364"/>
        </pc:sldMkLst>
      </pc:sldChg>
      <pc:sldChg chg="del">
        <pc:chgData name="伊健 杜" userId="e69aded81da48593" providerId="LiveId" clId="{0A551A79-52C4-412B-98B8-A098AA7C20A6}" dt="2023-05-11T07:12:35.044" v="87" actId="47"/>
        <pc:sldMkLst>
          <pc:docMk/>
          <pc:sldMk cId="2191496920" sldId="3365"/>
        </pc:sldMkLst>
      </pc:sldChg>
      <pc:sldChg chg="del">
        <pc:chgData name="伊健 杜" userId="e69aded81da48593" providerId="LiveId" clId="{0A551A79-52C4-412B-98B8-A098AA7C20A6}" dt="2023-05-11T07:12:35.044" v="87" actId="47"/>
        <pc:sldMkLst>
          <pc:docMk/>
          <pc:sldMk cId="4288322489" sldId="3366"/>
        </pc:sldMkLst>
      </pc:sldChg>
      <pc:sldChg chg="del">
        <pc:chgData name="伊健 杜" userId="e69aded81da48593" providerId="LiveId" clId="{0A551A79-52C4-412B-98B8-A098AA7C20A6}" dt="2023-05-11T07:12:35.044" v="87" actId="47"/>
        <pc:sldMkLst>
          <pc:docMk/>
          <pc:sldMk cId="3839405797" sldId="3367"/>
        </pc:sldMkLst>
      </pc:sldChg>
      <pc:sldChg chg="del">
        <pc:chgData name="伊健 杜" userId="e69aded81da48593" providerId="LiveId" clId="{0A551A79-52C4-412B-98B8-A098AA7C20A6}" dt="2023-05-11T07:12:35.044" v="87" actId="47"/>
        <pc:sldMkLst>
          <pc:docMk/>
          <pc:sldMk cId="4180061707" sldId="3368"/>
        </pc:sldMkLst>
      </pc:sldChg>
      <pc:sldChg chg="addSp delSp modSp mod">
        <pc:chgData name="伊健 杜" userId="e69aded81da48593" providerId="LiveId" clId="{0A551A79-52C4-412B-98B8-A098AA7C20A6}" dt="2023-05-11T07:12:45.493" v="94" actId="478"/>
        <pc:sldMkLst>
          <pc:docMk/>
          <pc:sldMk cId="2844253624" sldId="3369"/>
        </pc:sldMkLst>
        <pc:spChg chg="del">
          <ac:chgData name="伊健 杜" userId="e69aded81da48593" providerId="LiveId" clId="{0A551A79-52C4-412B-98B8-A098AA7C20A6}" dt="2023-05-11T07:12:40.134" v="88" actId="478"/>
          <ac:spMkLst>
            <pc:docMk/>
            <pc:sldMk cId="2844253624" sldId="3369"/>
            <ac:spMk id="2" creationId="{10304424-DB4A-36E7-9E0D-D32A5DD0F26C}"/>
          </ac:spMkLst>
        </pc:spChg>
        <pc:spChg chg="mod">
          <ac:chgData name="伊健 杜" userId="e69aded81da48593" providerId="LiveId" clId="{0A551A79-52C4-412B-98B8-A098AA7C20A6}" dt="2023-05-11T07:12:42.853" v="93" actId="20577"/>
          <ac:spMkLst>
            <pc:docMk/>
            <pc:sldMk cId="2844253624" sldId="3369"/>
            <ac:spMk id="3" creationId="{90D857A6-C700-A4CE-6C24-391DC4FBEE19}"/>
          </ac:spMkLst>
        </pc:spChg>
        <pc:spChg chg="del">
          <ac:chgData name="伊健 杜" userId="e69aded81da48593" providerId="LiveId" clId="{0A551A79-52C4-412B-98B8-A098AA7C20A6}" dt="2023-05-11T07:12:40.134" v="88" actId="478"/>
          <ac:spMkLst>
            <pc:docMk/>
            <pc:sldMk cId="2844253624" sldId="3369"/>
            <ac:spMk id="4" creationId="{B3EADA7E-8489-6A88-BA42-8B91E5AF284B}"/>
          </ac:spMkLst>
        </pc:spChg>
        <pc:spChg chg="add del mod">
          <ac:chgData name="伊健 杜" userId="e69aded81da48593" providerId="LiveId" clId="{0A551A79-52C4-412B-98B8-A098AA7C20A6}" dt="2023-05-11T07:12:45.493" v="94" actId="478"/>
          <ac:spMkLst>
            <pc:docMk/>
            <pc:sldMk cId="2844253624" sldId="3369"/>
            <ac:spMk id="6" creationId="{469A34F5-CB2A-F44F-DE7D-4DB8BF95385B}"/>
          </ac:spMkLst>
        </pc:spChg>
      </pc:sldChg>
      <pc:sldChg chg="del">
        <pc:chgData name="伊健 杜" userId="e69aded81da48593" providerId="LiveId" clId="{0A551A79-52C4-412B-98B8-A098AA7C20A6}" dt="2023-05-11T07:12:48.190" v="95" actId="47"/>
        <pc:sldMkLst>
          <pc:docMk/>
          <pc:sldMk cId="53868668" sldId="3370"/>
        </pc:sldMkLst>
      </pc:sldChg>
      <pc:sldChg chg="addSp delSp modSp mod">
        <pc:chgData name="伊健 杜" userId="e69aded81da48593" providerId="LiveId" clId="{0A551A79-52C4-412B-98B8-A098AA7C20A6}" dt="2023-05-11T07:12:57.958" v="101" actId="20577"/>
        <pc:sldMkLst>
          <pc:docMk/>
          <pc:sldMk cId="3367644706" sldId="3371"/>
        </pc:sldMkLst>
        <pc:spChg chg="del">
          <ac:chgData name="伊健 杜" userId="e69aded81da48593" providerId="LiveId" clId="{0A551A79-52C4-412B-98B8-A098AA7C20A6}" dt="2023-05-11T07:12:53.299" v="96" actId="478"/>
          <ac:spMkLst>
            <pc:docMk/>
            <pc:sldMk cId="3367644706" sldId="3371"/>
            <ac:spMk id="2" creationId="{10304424-DB4A-36E7-9E0D-D32A5DD0F26C}"/>
          </ac:spMkLst>
        </pc:spChg>
        <pc:spChg chg="mod">
          <ac:chgData name="伊健 杜" userId="e69aded81da48593" providerId="LiveId" clId="{0A551A79-52C4-412B-98B8-A098AA7C20A6}" dt="2023-05-11T07:12:57.958" v="101" actId="20577"/>
          <ac:spMkLst>
            <pc:docMk/>
            <pc:sldMk cId="3367644706" sldId="3371"/>
            <ac:spMk id="3" creationId="{90D857A6-C700-A4CE-6C24-391DC4FBEE19}"/>
          </ac:spMkLst>
        </pc:spChg>
        <pc:spChg chg="del">
          <ac:chgData name="伊健 杜" userId="e69aded81da48593" providerId="LiveId" clId="{0A551A79-52C4-412B-98B8-A098AA7C20A6}" dt="2023-05-11T07:12:53.299" v="96" actId="478"/>
          <ac:spMkLst>
            <pc:docMk/>
            <pc:sldMk cId="3367644706" sldId="3371"/>
            <ac:spMk id="4" creationId="{5A40F650-D3F2-7D26-406E-F79ED8FCFFA8}"/>
          </ac:spMkLst>
        </pc:spChg>
        <pc:spChg chg="add mod">
          <ac:chgData name="伊健 杜" userId="e69aded81da48593" providerId="LiveId" clId="{0A551A79-52C4-412B-98B8-A098AA7C20A6}" dt="2023-05-11T07:12:53.299" v="96" actId="478"/>
          <ac:spMkLst>
            <pc:docMk/>
            <pc:sldMk cId="3367644706" sldId="3371"/>
            <ac:spMk id="6" creationId="{A4F8D277-F978-8987-52C6-883D5369A4C7}"/>
          </ac:spMkLst>
        </pc:spChg>
      </pc:sldChg>
      <pc:sldChg chg="del">
        <pc:chgData name="伊健 杜" userId="e69aded81da48593" providerId="LiveId" clId="{0A551A79-52C4-412B-98B8-A098AA7C20A6}" dt="2023-05-11T07:13:04.827" v="102" actId="47"/>
        <pc:sldMkLst>
          <pc:docMk/>
          <pc:sldMk cId="1685684800" sldId="3372"/>
        </pc:sldMkLst>
      </pc:sldChg>
      <pc:sldChg chg="del">
        <pc:chgData name="伊健 杜" userId="e69aded81da48593" providerId="LiveId" clId="{0A551A79-52C4-412B-98B8-A098AA7C20A6}" dt="2023-05-11T07:13:15.286" v="111" actId="47"/>
        <pc:sldMkLst>
          <pc:docMk/>
          <pc:sldMk cId="3943808113" sldId="3373"/>
        </pc:sldMkLst>
      </pc:sldChg>
      <pc:sldChg chg="del">
        <pc:chgData name="伊健 杜" userId="e69aded81da48593" providerId="LiveId" clId="{0A551A79-52C4-412B-98B8-A098AA7C20A6}" dt="2023-05-11T07:13:05.810" v="103" actId="47"/>
        <pc:sldMkLst>
          <pc:docMk/>
          <pc:sldMk cId="129643261" sldId="3374"/>
        </pc:sldMkLst>
      </pc:sldChg>
      <pc:sldChg chg="delSp modSp mod">
        <pc:chgData name="伊健 杜" userId="e69aded81da48593" providerId="LiveId" clId="{0A551A79-52C4-412B-98B8-A098AA7C20A6}" dt="2023-05-11T07:13:12.209" v="110" actId="20577"/>
        <pc:sldMkLst>
          <pc:docMk/>
          <pc:sldMk cId="1489409065" sldId="3375"/>
        </pc:sldMkLst>
        <pc:spChg chg="mod">
          <ac:chgData name="伊健 杜" userId="e69aded81da48593" providerId="LiveId" clId="{0A551A79-52C4-412B-98B8-A098AA7C20A6}" dt="2023-05-11T07:13:12.209" v="110" actId="20577"/>
          <ac:spMkLst>
            <pc:docMk/>
            <pc:sldMk cId="1489409065" sldId="3375"/>
            <ac:spMk id="3" creationId="{90D857A6-C700-A4CE-6C24-391DC4FBEE19}"/>
          </ac:spMkLst>
        </pc:spChg>
        <pc:spChg chg="del">
          <ac:chgData name="伊健 杜" userId="e69aded81da48593" providerId="LiveId" clId="{0A551A79-52C4-412B-98B8-A098AA7C20A6}" dt="2023-05-11T07:13:08.908" v="104" actId="478"/>
          <ac:spMkLst>
            <pc:docMk/>
            <pc:sldMk cId="1489409065" sldId="3375"/>
            <ac:spMk id="4" creationId="{F45BA059-9DEF-ACD4-798A-51FC5B4A7869}"/>
          </ac:spMkLst>
        </pc:spChg>
        <pc:spChg chg="del">
          <ac:chgData name="伊健 杜" userId="e69aded81da48593" providerId="LiveId" clId="{0A551A79-52C4-412B-98B8-A098AA7C20A6}" dt="2023-05-11T07:13:08.908" v="104" actId="478"/>
          <ac:spMkLst>
            <pc:docMk/>
            <pc:sldMk cId="1489409065" sldId="3375"/>
            <ac:spMk id="6" creationId="{A389587A-1C80-0902-76F0-B1A7C1FC1849}"/>
          </ac:spMkLst>
        </pc:spChg>
      </pc:sldChg>
      <pc:sldChg chg="del">
        <pc:chgData name="伊健 杜" userId="e69aded81da48593" providerId="LiveId" clId="{0A551A79-52C4-412B-98B8-A098AA7C20A6}" dt="2023-05-11T07:13:15.727" v="112" actId="47"/>
        <pc:sldMkLst>
          <pc:docMk/>
          <pc:sldMk cId="2755139527" sldId="3376"/>
        </pc:sldMkLst>
      </pc:sldChg>
      <pc:sldChg chg="del">
        <pc:chgData name="伊健 杜" userId="e69aded81da48593" providerId="LiveId" clId="{0A551A79-52C4-412B-98B8-A098AA7C20A6}" dt="2023-05-11T07:13:16.453" v="113" actId="47"/>
        <pc:sldMkLst>
          <pc:docMk/>
          <pc:sldMk cId="937845119" sldId="3377"/>
        </pc:sldMkLst>
      </pc:sldChg>
      <pc:sldChg chg="addSp delSp modSp mod">
        <pc:chgData name="伊健 杜" userId="e69aded81da48593" providerId="LiveId" clId="{0A551A79-52C4-412B-98B8-A098AA7C20A6}" dt="2023-05-11T07:13:27.837" v="129" actId="20577"/>
        <pc:sldMkLst>
          <pc:docMk/>
          <pc:sldMk cId="3913058791" sldId="3378"/>
        </pc:sldMkLst>
        <pc:spChg chg="del">
          <ac:chgData name="伊健 杜" userId="e69aded81da48593" providerId="LiveId" clId="{0A551A79-52C4-412B-98B8-A098AA7C20A6}" dt="2023-05-11T07:13:19.008" v="114" actId="478"/>
          <ac:spMkLst>
            <pc:docMk/>
            <pc:sldMk cId="3913058791" sldId="3378"/>
            <ac:spMk id="2" creationId="{10304424-DB4A-36E7-9E0D-D32A5DD0F26C}"/>
          </ac:spMkLst>
        </pc:spChg>
        <pc:spChg chg="mod">
          <ac:chgData name="伊健 杜" userId="e69aded81da48593" providerId="LiveId" clId="{0A551A79-52C4-412B-98B8-A098AA7C20A6}" dt="2023-05-11T07:13:27.837" v="129" actId="20577"/>
          <ac:spMkLst>
            <pc:docMk/>
            <pc:sldMk cId="3913058791" sldId="3378"/>
            <ac:spMk id="3" creationId="{90D857A6-C700-A4CE-6C24-391DC4FBEE19}"/>
          </ac:spMkLst>
        </pc:spChg>
        <pc:spChg chg="add del mod">
          <ac:chgData name="伊健 杜" userId="e69aded81da48593" providerId="LiveId" clId="{0A551A79-52C4-412B-98B8-A098AA7C20A6}" dt="2023-05-11T07:13:21.164" v="115" actId="478"/>
          <ac:spMkLst>
            <pc:docMk/>
            <pc:sldMk cId="3913058791" sldId="3378"/>
            <ac:spMk id="5" creationId="{E568D4A1-0E04-EAB2-8406-993AE77F01FF}"/>
          </ac:spMkLst>
        </pc:spChg>
      </pc:sldChg>
      <pc:sldChg chg="del">
        <pc:chgData name="伊健 杜" userId="e69aded81da48593" providerId="LiveId" clId="{0A551A79-52C4-412B-98B8-A098AA7C20A6}" dt="2023-05-11T07:13:38.674" v="130" actId="47"/>
        <pc:sldMkLst>
          <pc:docMk/>
          <pc:sldMk cId="2989256311" sldId="3379"/>
        </pc:sldMkLst>
      </pc:sldChg>
      <pc:sldChg chg="del">
        <pc:chgData name="伊健 杜" userId="e69aded81da48593" providerId="LiveId" clId="{0A551A79-52C4-412B-98B8-A098AA7C20A6}" dt="2023-05-11T07:13:39.083" v="131" actId="47"/>
        <pc:sldMkLst>
          <pc:docMk/>
          <pc:sldMk cId="4212552467" sldId="3380"/>
        </pc:sldMkLst>
      </pc:sldChg>
      <pc:sldChg chg="addSp delSp modSp mod">
        <pc:chgData name="伊健 杜" userId="e69aded81da48593" providerId="LiveId" clId="{0A551A79-52C4-412B-98B8-A098AA7C20A6}" dt="2023-05-11T07:13:49.971" v="148" actId="478"/>
        <pc:sldMkLst>
          <pc:docMk/>
          <pc:sldMk cId="832417357" sldId="3381"/>
        </pc:sldMkLst>
        <pc:spChg chg="del">
          <ac:chgData name="伊健 杜" userId="e69aded81da48593" providerId="LiveId" clId="{0A551A79-52C4-412B-98B8-A098AA7C20A6}" dt="2023-05-11T07:13:49.063" v="147" actId="478"/>
          <ac:spMkLst>
            <pc:docMk/>
            <pc:sldMk cId="832417357" sldId="3381"/>
            <ac:spMk id="2" creationId="{10304424-DB4A-36E7-9E0D-D32A5DD0F26C}"/>
          </ac:spMkLst>
        </pc:spChg>
        <pc:spChg chg="mod">
          <ac:chgData name="伊健 杜" userId="e69aded81da48593" providerId="LiveId" clId="{0A551A79-52C4-412B-98B8-A098AA7C20A6}" dt="2023-05-11T07:13:45.822" v="146"/>
          <ac:spMkLst>
            <pc:docMk/>
            <pc:sldMk cId="832417357" sldId="3381"/>
            <ac:spMk id="3" creationId="{90D857A6-C700-A4CE-6C24-391DC4FBEE19}"/>
          </ac:spMkLst>
        </pc:spChg>
        <pc:spChg chg="add del mod">
          <ac:chgData name="伊健 杜" userId="e69aded81da48593" providerId="LiveId" clId="{0A551A79-52C4-412B-98B8-A098AA7C20A6}" dt="2023-05-11T07:13:49.971" v="148" actId="478"/>
          <ac:spMkLst>
            <pc:docMk/>
            <pc:sldMk cId="832417357" sldId="3381"/>
            <ac:spMk id="5" creationId="{D96850EF-EC7B-333E-66E6-4ABE3B3C38DE}"/>
          </ac:spMkLst>
        </pc:spChg>
      </pc:sldChg>
      <pc:sldChg chg="del">
        <pc:chgData name="伊健 杜" userId="e69aded81da48593" providerId="LiveId" clId="{0A551A79-52C4-412B-98B8-A098AA7C20A6}" dt="2023-05-11T07:13:39.593" v="132" actId="47"/>
        <pc:sldMkLst>
          <pc:docMk/>
          <pc:sldMk cId="3602268381" sldId="3382"/>
        </pc:sldMkLst>
      </pc:sldChg>
      <pc:sldChg chg="del">
        <pc:chgData name="伊健 杜" userId="e69aded81da48593" providerId="LiveId" clId="{0A551A79-52C4-412B-98B8-A098AA7C20A6}" dt="2023-05-11T07:13:54.362" v="149" actId="47"/>
        <pc:sldMkLst>
          <pc:docMk/>
          <pc:sldMk cId="174745902" sldId="3383"/>
        </pc:sldMkLst>
      </pc:sldChg>
      <pc:sldChg chg="del">
        <pc:chgData name="伊健 杜" userId="e69aded81da48593" providerId="LiveId" clId="{0A551A79-52C4-412B-98B8-A098AA7C20A6}" dt="2023-05-11T07:19:02.716" v="180" actId="47"/>
        <pc:sldMkLst>
          <pc:docMk/>
          <pc:sldMk cId="2562046095" sldId="3384"/>
        </pc:sldMkLst>
      </pc:sldChg>
      <pc:sldChg chg="addSp delSp modSp mod">
        <pc:chgData name="伊健 杜" userId="e69aded81da48593" providerId="LiveId" clId="{0A551A79-52C4-412B-98B8-A098AA7C20A6}" dt="2023-05-11T07:14:15.966" v="179" actId="478"/>
        <pc:sldMkLst>
          <pc:docMk/>
          <pc:sldMk cId="3601228609" sldId="3386"/>
        </pc:sldMkLst>
        <pc:spChg chg="del">
          <ac:chgData name="伊健 杜" userId="e69aded81da48593" providerId="LiveId" clId="{0A551A79-52C4-412B-98B8-A098AA7C20A6}" dt="2023-05-11T07:13:58.535" v="150" actId="478"/>
          <ac:spMkLst>
            <pc:docMk/>
            <pc:sldMk cId="3601228609" sldId="3386"/>
            <ac:spMk id="2" creationId="{10304424-DB4A-36E7-9E0D-D32A5DD0F26C}"/>
          </ac:spMkLst>
        </pc:spChg>
        <pc:spChg chg="mod">
          <ac:chgData name="伊健 杜" userId="e69aded81da48593" providerId="LiveId" clId="{0A551A79-52C4-412B-98B8-A098AA7C20A6}" dt="2023-05-11T07:14:11.574" v="178"/>
          <ac:spMkLst>
            <pc:docMk/>
            <pc:sldMk cId="3601228609" sldId="3386"/>
            <ac:spMk id="3" creationId="{90D857A6-C700-A4CE-6C24-391DC4FBEE19}"/>
          </ac:spMkLst>
        </pc:spChg>
        <pc:spChg chg="add del mod">
          <ac:chgData name="伊健 杜" userId="e69aded81da48593" providerId="LiveId" clId="{0A551A79-52C4-412B-98B8-A098AA7C20A6}" dt="2023-05-11T07:14:15.966" v="179" actId="478"/>
          <ac:spMkLst>
            <pc:docMk/>
            <pc:sldMk cId="3601228609" sldId="3386"/>
            <ac:spMk id="5" creationId="{DB42353B-19FD-9B54-C64E-850D2CBFBD75}"/>
          </ac:spMkLst>
        </pc:spChg>
        <pc:spChg chg="del">
          <ac:chgData name="伊健 杜" userId="e69aded81da48593" providerId="LiveId" clId="{0A551A79-52C4-412B-98B8-A098AA7C20A6}" dt="2023-05-11T07:13:58.535" v="150" actId="478"/>
          <ac:spMkLst>
            <pc:docMk/>
            <pc:sldMk cId="3601228609" sldId="3386"/>
            <ac:spMk id="8" creationId="{5045F48A-23B4-5729-9CE9-FAC7F82B9042}"/>
          </ac:spMkLst>
        </pc:spChg>
      </pc:sldChg>
      <pc:sldChg chg="del">
        <pc:chgData name="伊健 杜" userId="e69aded81da48593" providerId="LiveId" clId="{0A551A79-52C4-412B-98B8-A098AA7C20A6}" dt="2023-05-11T07:19:03.411" v="181" actId="47"/>
        <pc:sldMkLst>
          <pc:docMk/>
          <pc:sldMk cId="968688598" sldId="3387"/>
        </pc:sldMkLst>
      </pc:sldChg>
      <pc:sldChg chg="del">
        <pc:chgData name="伊健 杜" userId="e69aded81da48593" providerId="LiveId" clId="{0A551A79-52C4-412B-98B8-A098AA7C20A6}" dt="2023-05-11T07:19:15.381" v="189" actId="47"/>
        <pc:sldMkLst>
          <pc:docMk/>
          <pc:sldMk cId="2662256537" sldId="3388"/>
        </pc:sldMkLst>
      </pc:sldChg>
      <pc:sldChg chg="addSp delSp modSp mod">
        <pc:chgData name="伊健 杜" userId="e69aded81da48593" providerId="LiveId" clId="{0A551A79-52C4-412B-98B8-A098AA7C20A6}" dt="2023-05-11T07:19:12.240" v="188" actId="20577"/>
        <pc:sldMkLst>
          <pc:docMk/>
          <pc:sldMk cId="714571503" sldId="3389"/>
        </pc:sldMkLst>
        <pc:spChg chg="del">
          <ac:chgData name="伊健 杜" userId="e69aded81da48593" providerId="LiveId" clId="{0A551A79-52C4-412B-98B8-A098AA7C20A6}" dt="2023-05-11T07:19:06.129" v="182" actId="478"/>
          <ac:spMkLst>
            <pc:docMk/>
            <pc:sldMk cId="714571503" sldId="3389"/>
            <ac:spMk id="2" creationId="{10304424-DB4A-36E7-9E0D-D32A5DD0F26C}"/>
          </ac:spMkLst>
        </pc:spChg>
        <pc:spChg chg="mod">
          <ac:chgData name="伊健 杜" userId="e69aded81da48593" providerId="LiveId" clId="{0A551A79-52C4-412B-98B8-A098AA7C20A6}" dt="2023-05-11T07:19:12.240" v="188" actId="20577"/>
          <ac:spMkLst>
            <pc:docMk/>
            <pc:sldMk cId="714571503" sldId="3389"/>
            <ac:spMk id="3" creationId="{90D857A6-C700-A4CE-6C24-391DC4FBEE19}"/>
          </ac:spMkLst>
        </pc:spChg>
        <pc:spChg chg="add del mod">
          <ac:chgData name="伊健 杜" userId="e69aded81da48593" providerId="LiveId" clId="{0A551A79-52C4-412B-98B8-A098AA7C20A6}" dt="2023-05-11T07:19:08.865" v="183" actId="478"/>
          <ac:spMkLst>
            <pc:docMk/>
            <pc:sldMk cId="714571503" sldId="3389"/>
            <ac:spMk id="5" creationId="{2D4D03F4-46A0-2B10-B03D-51074421926B}"/>
          </ac:spMkLst>
        </pc:spChg>
      </pc:sldChg>
      <pc:sldChg chg="del">
        <pc:chgData name="伊健 杜" userId="e69aded81da48593" providerId="LiveId" clId="{0A551A79-52C4-412B-98B8-A098AA7C20A6}" dt="2023-05-11T07:19:15.865" v="190" actId="47"/>
        <pc:sldMkLst>
          <pc:docMk/>
          <pc:sldMk cId="1465630426" sldId="3390"/>
        </pc:sldMkLst>
      </pc:sldChg>
      <pc:sldChg chg="addSp delSp modSp mod">
        <pc:chgData name="伊健 杜" userId="e69aded81da48593" providerId="LiveId" clId="{0A551A79-52C4-412B-98B8-A098AA7C20A6}" dt="2023-05-11T07:19:25.560" v="198" actId="478"/>
        <pc:sldMkLst>
          <pc:docMk/>
          <pc:sldMk cId="2077119433" sldId="3391"/>
        </pc:sldMkLst>
        <pc:spChg chg="del">
          <ac:chgData name="伊健 杜" userId="e69aded81da48593" providerId="LiveId" clId="{0A551A79-52C4-412B-98B8-A098AA7C20A6}" dt="2023-05-11T07:19:18.489" v="191" actId="478"/>
          <ac:spMkLst>
            <pc:docMk/>
            <pc:sldMk cId="2077119433" sldId="3391"/>
            <ac:spMk id="2" creationId="{10304424-DB4A-36E7-9E0D-D32A5DD0F26C}"/>
          </ac:spMkLst>
        </pc:spChg>
        <pc:spChg chg="mod">
          <ac:chgData name="伊健 杜" userId="e69aded81da48593" providerId="LiveId" clId="{0A551A79-52C4-412B-98B8-A098AA7C20A6}" dt="2023-05-11T07:19:22.282" v="197" actId="20577"/>
          <ac:spMkLst>
            <pc:docMk/>
            <pc:sldMk cId="2077119433" sldId="3391"/>
            <ac:spMk id="3" creationId="{90D857A6-C700-A4CE-6C24-391DC4FBEE19}"/>
          </ac:spMkLst>
        </pc:spChg>
        <pc:spChg chg="add del mod">
          <ac:chgData name="伊健 杜" userId="e69aded81da48593" providerId="LiveId" clId="{0A551A79-52C4-412B-98B8-A098AA7C20A6}" dt="2023-05-11T07:19:25.560" v="198" actId="478"/>
          <ac:spMkLst>
            <pc:docMk/>
            <pc:sldMk cId="2077119433" sldId="3391"/>
            <ac:spMk id="5" creationId="{AB339BA0-FCD8-CB84-0529-1A8C330DD338}"/>
          </ac:spMkLst>
        </pc:spChg>
      </pc:sldChg>
      <pc:sldChg chg="del">
        <pc:chgData name="伊健 杜" userId="e69aded81da48593" providerId="LiveId" clId="{0A551A79-52C4-412B-98B8-A098AA7C20A6}" dt="2023-05-11T07:23:22.042" v="199" actId="47"/>
        <pc:sldMkLst>
          <pc:docMk/>
          <pc:sldMk cId="278175604" sldId="3392"/>
        </pc:sldMkLst>
      </pc:sldChg>
      <pc:sldChg chg="del">
        <pc:chgData name="伊健 杜" userId="e69aded81da48593" providerId="LiveId" clId="{0A551A79-52C4-412B-98B8-A098AA7C20A6}" dt="2023-05-11T07:23:42.680" v="214" actId="47"/>
        <pc:sldMkLst>
          <pc:docMk/>
          <pc:sldMk cId="1606684607" sldId="3393"/>
        </pc:sldMkLst>
      </pc:sldChg>
      <pc:sldChg chg="del">
        <pc:chgData name="伊健 杜" userId="e69aded81da48593" providerId="LiveId" clId="{0A551A79-52C4-412B-98B8-A098AA7C20A6}" dt="2023-05-11T07:23:24.747" v="200" actId="47"/>
        <pc:sldMkLst>
          <pc:docMk/>
          <pc:sldMk cId="4158208455" sldId="3394"/>
        </pc:sldMkLst>
      </pc:sldChg>
      <pc:sldChg chg="delSp modSp del mod">
        <pc:chgData name="伊健 杜" userId="e69aded81da48593" providerId="LiveId" clId="{0A551A79-52C4-412B-98B8-A098AA7C20A6}" dt="2023-05-11T07:23:35.187" v="207" actId="47"/>
        <pc:sldMkLst>
          <pc:docMk/>
          <pc:sldMk cId="4080504431" sldId="3395"/>
        </pc:sldMkLst>
        <pc:spChg chg="mod">
          <ac:chgData name="伊健 杜" userId="e69aded81da48593" providerId="LiveId" clId="{0A551A79-52C4-412B-98B8-A098AA7C20A6}" dt="2023-05-11T07:23:30.060" v="206" actId="20577"/>
          <ac:spMkLst>
            <pc:docMk/>
            <pc:sldMk cId="4080504431" sldId="3395"/>
            <ac:spMk id="3" creationId="{90D857A6-C700-A4CE-6C24-391DC4FBEE19}"/>
          </ac:spMkLst>
        </pc:spChg>
        <pc:spChg chg="del">
          <ac:chgData name="伊健 杜" userId="e69aded81da48593" providerId="LiveId" clId="{0A551A79-52C4-412B-98B8-A098AA7C20A6}" dt="2023-05-11T07:23:27.192" v="201" actId="478"/>
          <ac:spMkLst>
            <pc:docMk/>
            <pc:sldMk cId="4080504431" sldId="3395"/>
            <ac:spMk id="4" creationId="{51142245-0511-46C9-EECA-5F1486C78D25}"/>
          </ac:spMkLst>
        </pc:spChg>
      </pc:sldChg>
      <pc:sldChg chg="del">
        <pc:chgData name="伊健 杜" userId="e69aded81da48593" providerId="LiveId" clId="{0A551A79-52C4-412B-98B8-A098AA7C20A6}" dt="2023-05-11T07:23:36.816" v="208" actId="47"/>
        <pc:sldMkLst>
          <pc:docMk/>
          <pc:sldMk cId="322754961" sldId="3396"/>
        </pc:sldMkLst>
      </pc:sldChg>
      <pc:sldChg chg="addSp delSp modSp mod">
        <pc:chgData name="伊健 杜" userId="e69aded81da48593" providerId="LiveId" clId="{0A551A79-52C4-412B-98B8-A098AA7C20A6}" dt="2023-05-11T07:48:49.568" v="615" actId="478"/>
        <pc:sldMkLst>
          <pc:docMk/>
          <pc:sldMk cId="409038989" sldId="3397"/>
        </pc:sldMkLst>
        <pc:spChg chg="del">
          <ac:chgData name="伊健 杜" userId="e69aded81da48593" providerId="LiveId" clId="{0A551A79-52C4-412B-98B8-A098AA7C20A6}" dt="2023-05-11T07:48:47.577" v="614" actId="478"/>
          <ac:spMkLst>
            <pc:docMk/>
            <pc:sldMk cId="409038989" sldId="3397"/>
            <ac:spMk id="2" creationId="{10304424-DB4A-36E7-9E0D-D32A5DD0F26C}"/>
          </ac:spMkLst>
        </pc:spChg>
        <pc:spChg chg="mod">
          <ac:chgData name="伊健 杜" userId="e69aded81da48593" providerId="LiveId" clId="{0A551A79-52C4-412B-98B8-A098AA7C20A6}" dt="2023-05-11T07:23:39.857" v="212" actId="20577"/>
          <ac:spMkLst>
            <pc:docMk/>
            <pc:sldMk cId="409038989" sldId="3397"/>
            <ac:spMk id="3" creationId="{90D857A6-C700-A4CE-6C24-391DC4FBEE19}"/>
          </ac:spMkLst>
        </pc:spChg>
        <pc:spChg chg="add del mod">
          <ac:chgData name="伊健 杜" userId="e69aded81da48593" providerId="LiveId" clId="{0A551A79-52C4-412B-98B8-A098AA7C20A6}" dt="2023-05-11T07:48:49.568" v="615" actId="478"/>
          <ac:spMkLst>
            <pc:docMk/>
            <pc:sldMk cId="409038989" sldId="3397"/>
            <ac:spMk id="5" creationId="{F73B8D71-DAF4-E6BA-24CC-5D8AE8876976}"/>
          </ac:spMkLst>
        </pc:spChg>
      </pc:sldChg>
      <pc:sldChg chg="del">
        <pc:chgData name="伊健 杜" userId="e69aded81da48593" providerId="LiveId" clId="{0A551A79-52C4-412B-98B8-A098AA7C20A6}" dt="2023-05-11T07:23:43.023" v="215" actId="47"/>
        <pc:sldMkLst>
          <pc:docMk/>
          <pc:sldMk cId="2017144175" sldId="3398"/>
        </pc:sldMkLst>
      </pc:sldChg>
      <pc:sldChg chg="del">
        <pc:chgData name="伊健 杜" userId="e69aded81da48593" providerId="LiveId" clId="{0A551A79-52C4-412B-98B8-A098AA7C20A6}" dt="2023-05-11T07:23:42.257" v="213" actId="47"/>
        <pc:sldMkLst>
          <pc:docMk/>
          <pc:sldMk cId="2453483672" sldId="3399"/>
        </pc:sldMkLst>
      </pc:sldChg>
      <pc:sldChg chg="addSp delSp modSp add del mod">
        <pc:chgData name="伊健 杜" userId="e69aded81da48593" providerId="LiveId" clId="{0A551A79-52C4-412B-98B8-A098AA7C20A6}" dt="2023-05-11T07:23:54.360" v="225" actId="478"/>
        <pc:sldMkLst>
          <pc:docMk/>
          <pc:sldMk cId="3125610984" sldId="3400"/>
        </pc:sldMkLst>
        <pc:spChg chg="del">
          <ac:chgData name="伊健 杜" userId="e69aded81da48593" providerId="LiveId" clId="{0A551A79-52C4-412B-98B8-A098AA7C20A6}" dt="2023-05-11T07:23:48.075" v="218" actId="478"/>
          <ac:spMkLst>
            <pc:docMk/>
            <pc:sldMk cId="3125610984" sldId="3400"/>
            <ac:spMk id="2" creationId="{10304424-DB4A-36E7-9E0D-D32A5DD0F26C}"/>
          </ac:spMkLst>
        </pc:spChg>
        <pc:spChg chg="mod">
          <ac:chgData name="伊健 杜" userId="e69aded81da48593" providerId="LiveId" clId="{0A551A79-52C4-412B-98B8-A098AA7C20A6}" dt="2023-05-11T07:23:51.444" v="224" actId="20577"/>
          <ac:spMkLst>
            <pc:docMk/>
            <pc:sldMk cId="3125610984" sldId="3400"/>
            <ac:spMk id="3" creationId="{90D857A6-C700-A4CE-6C24-391DC4FBEE19}"/>
          </ac:spMkLst>
        </pc:spChg>
        <pc:spChg chg="add del mod">
          <ac:chgData name="伊健 杜" userId="e69aded81da48593" providerId="LiveId" clId="{0A551A79-52C4-412B-98B8-A098AA7C20A6}" dt="2023-05-11T07:23:54.360" v="225" actId="478"/>
          <ac:spMkLst>
            <pc:docMk/>
            <pc:sldMk cId="3125610984" sldId="3400"/>
            <ac:spMk id="5" creationId="{C5B504F0-5699-19F9-97D8-D3D0ADB4B1EF}"/>
          </ac:spMkLst>
        </pc:spChg>
      </pc:sldChg>
      <pc:sldChg chg="del">
        <pc:chgData name="伊健 杜" userId="e69aded81da48593" providerId="LiveId" clId="{0A551A79-52C4-412B-98B8-A098AA7C20A6}" dt="2023-05-11T07:27:18.549" v="226" actId="47"/>
        <pc:sldMkLst>
          <pc:docMk/>
          <pc:sldMk cId="321216425" sldId="3401"/>
        </pc:sldMkLst>
      </pc:sldChg>
      <pc:sldChg chg="del">
        <pc:chgData name="伊健 杜" userId="e69aded81da48593" providerId="LiveId" clId="{0A551A79-52C4-412B-98B8-A098AA7C20A6}" dt="2023-05-11T07:27:19.257" v="227" actId="47"/>
        <pc:sldMkLst>
          <pc:docMk/>
          <pc:sldMk cId="1299650583" sldId="3402"/>
        </pc:sldMkLst>
      </pc:sldChg>
      <pc:sldChg chg="del">
        <pc:chgData name="伊健 杜" userId="e69aded81da48593" providerId="LiveId" clId="{0A551A79-52C4-412B-98B8-A098AA7C20A6}" dt="2023-05-11T07:27:20.232" v="228" actId="47"/>
        <pc:sldMkLst>
          <pc:docMk/>
          <pc:sldMk cId="203550946" sldId="3403"/>
        </pc:sldMkLst>
      </pc:sldChg>
      <pc:sldChg chg="del">
        <pc:chgData name="伊健 杜" userId="e69aded81da48593" providerId="LiveId" clId="{0A551A79-52C4-412B-98B8-A098AA7C20A6}" dt="2023-05-11T07:27:20.908" v="229" actId="47"/>
        <pc:sldMkLst>
          <pc:docMk/>
          <pc:sldMk cId="3796092350" sldId="3404"/>
        </pc:sldMkLst>
      </pc:sldChg>
      <pc:sldChg chg="addSp modSp">
        <pc:chgData name="伊健 杜" userId="e69aded81da48593" providerId="LiveId" clId="{0A551A79-52C4-412B-98B8-A098AA7C20A6}" dt="2023-05-11T07:34:21.578" v="393"/>
        <pc:sldMkLst>
          <pc:docMk/>
          <pc:sldMk cId="1127714148" sldId="3405"/>
        </pc:sldMkLst>
        <pc:spChg chg="add mod">
          <ac:chgData name="伊健 杜" userId="e69aded81da48593" providerId="LiveId" clId="{0A551A79-52C4-412B-98B8-A098AA7C20A6}" dt="2023-05-11T07:34:21.578" v="393"/>
          <ac:spMkLst>
            <pc:docMk/>
            <pc:sldMk cId="1127714148" sldId="3405"/>
            <ac:spMk id="2" creationId="{CF4090DC-30EC-BE6F-C7B5-3C93E309C5E7}"/>
          </ac:spMkLst>
        </pc:spChg>
      </pc:sldChg>
      <pc:sldChg chg="del">
        <pc:chgData name="伊健 杜" userId="e69aded81da48593" providerId="LiveId" clId="{0A551A79-52C4-412B-98B8-A098AA7C20A6}" dt="2023-05-11T07:27:21.408" v="230" actId="47"/>
        <pc:sldMkLst>
          <pc:docMk/>
          <pc:sldMk cId="874523690" sldId="3406"/>
        </pc:sldMkLst>
      </pc:sldChg>
      <pc:sldChg chg="addSp delSp modSp add mod">
        <pc:chgData name="伊健 杜" userId="e69aded81da48593" providerId="LiveId" clId="{0A551A79-52C4-412B-98B8-A098AA7C20A6}" dt="2023-05-11T07:34:16.079" v="392" actId="1076"/>
        <pc:sldMkLst>
          <pc:docMk/>
          <pc:sldMk cId="3229890910" sldId="3406"/>
        </pc:sldMkLst>
        <pc:spChg chg="add del mod">
          <ac:chgData name="伊健 杜" userId="e69aded81da48593" providerId="LiveId" clId="{0A551A79-52C4-412B-98B8-A098AA7C20A6}" dt="2023-05-11T07:31:15.641" v="254" actId="164"/>
          <ac:spMkLst>
            <pc:docMk/>
            <pc:sldMk cId="3229890910" sldId="3406"/>
            <ac:spMk id="2" creationId="{68454AB1-F2B7-F1B0-0C3A-62487CE6720C}"/>
          </ac:spMkLst>
        </pc:spChg>
        <pc:spChg chg="del mod">
          <ac:chgData name="伊健 杜" userId="e69aded81da48593" providerId="LiveId" clId="{0A551A79-52C4-412B-98B8-A098AA7C20A6}" dt="2023-05-11T07:27:48.357" v="233" actId="478"/>
          <ac:spMkLst>
            <pc:docMk/>
            <pc:sldMk cId="3229890910" sldId="3406"/>
            <ac:spMk id="3" creationId="{90D857A6-C700-A4CE-6C24-391DC4FBEE19}"/>
          </ac:spMkLst>
        </pc:spChg>
        <pc:spChg chg="mod">
          <ac:chgData name="伊健 杜" userId="e69aded81da48593" providerId="LiveId" clId="{0A551A79-52C4-412B-98B8-A098AA7C20A6}" dt="2023-05-11T07:31:31.469" v="261" actId="1076"/>
          <ac:spMkLst>
            <pc:docMk/>
            <pc:sldMk cId="3229890910" sldId="3406"/>
            <ac:spMk id="4" creationId="{F45BA059-9DEF-ACD4-798A-51FC5B4A7869}"/>
          </ac:spMkLst>
        </pc:spChg>
        <pc:spChg chg="add mod">
          <ac:chgData name="伊健 杜" userId="e69aded81da48593" providerId="LiveId" clId="{0A551A79-52C4-412B-98B8-A098AA7C20A6}" dt="2023-05-11T07:31:15.641" v="254" actId="164"/>
          <ac:spMkLst>
            <pc:docMk/>
            <pc:sldMk cId="3229890910" sldId="3406"/>
            <ac:spMk id="5" creationId="{EB2A08DD-0AA3-7760-8D1F-E60094B0F9FC}"/>
          </ac:spMkLst>
        </pc:spChg>
        <pc:spChg chg="mod">
          <ac:chgData name="伊健 杜" userId="e69aded81da48593" providerId="LiveId" clId="{0A551A79-52C4-412B-98B8-A098AA7C20A6}" dt="2023-05-11T07:34:06.105" v="382" actId="1076"/>
          <ac:spMkLst>
            <pc:docMk/>
            <pc:sldMk cId="3229890910" sldId="3406"/>
            <ac:spMk id="6" creationId="{A389587A-1C80-0902-76F0-B1A7C1FC1849}"/>
          </ac:spMkLst>
        </pc:spChg>
        <pc:spChg chg="add mod">
          <ac:chgData name="伊健 杜" userId="e69aded81da48593" providerId="LiveId" clId="{0A551A79-52C4-412B-98B8-A098AA7C20A6}" dt="2023-05-11T07:31:15.641" v="254" actId="164"/>
          <ac:spMkLst>
            <pc:docMk/>
            <pc:sldMk cId="3229890910" sldId="3406"/>
            <ac:spMk id="7" creationId="{ED646E69-C488-D96D-AC25-99BC6D92379C}"/>
          </ac:spMkLst>
        </pc:spChg>
        <pc:spChg chg="add mod">
          <ac:chgData name="伊健 杜" userId="e69aded81da48593" providerId="LiveId" clId="{0A551A79-52C4-412B-98B8-A098AA7C20A6}" dt="2023-05-11T07:31:33.352" v="263" actId="1076"/>
          <ac:spMkLst>
            <pc:docMk/>
            <pc:sldMk cId="3229890910" sldId="3406"/>
            <ac:spMk id="9" creationId="{3C0D8648-FF70-EE4F-D10E-1D0B3C64CBE3}"/>
          </ac:spMkLst>
        </pc:spChg>
        <pc:spChg chg="add mod">
          <ac:chgData name="伊健 杜" userId="e69aded81da48593" providerId="LiveId" clId="{0A551A79-52C4-412B-98B8-A098AA7C20A6}" dt="2023-05-11T07:31:35.746" v="273"/>
          <ac:spMkLst>
            <pc:docMk/>
            <pc:sldMk cId="3229890910" sldId="3406"/>
            <ac:spMk id="10" creationId="{46BCB86A-59EA-DE4A-A1DE-75620C2C4561}"/>
          </ac:spMkLst>
        </pc:spChg>
        <pc:spChg chg="add mod">
          <ac:chgData name="伊健 杜" userId="e69aded81da48593" providerId="LiveId" clId="{0A551A79-52C4-412B-98B8-A098AA7C20A6}" dt="2023-05-11T07:31:48.263" v="278" actId="1076"/>
          <ac:spMkLst>
            <pc:docMk/>
            <pc:sldMk cId="3229890910" sldId="3406"/>
            <ac:spMk id="11" creationId="{E52796A0-5A8A-D317-8290-7C7707D41448}"/>
          </ac:spMkLst>
        </pc:spChg>
        <pc:spChg chg="add mod">
          <ac:chgData name="伊健 杜" userId="e69aded81da48593" providerId="LiveId" clId="{0A551A79-52C4-412B-98B8-A098AA7C20A6}" dt="2023-05-11T07:32:01.128" v="281" actId="1076"/>
          <ac:spMkLst>
            <pc:docMk/>
            <pc:sldMk cId="3229890910" sldId="3406"/>
            <ac:spMk id="12" creationId="{2C4A06F2-6AB0-F971-378C-8EC32E2712B7}"/>
          </ac:spMkLst>
        </pc:spChg>
        <pc:spChg chg="add mod">
          <ac:chgData name="伊健 杜" userId="e69aded81da48593" providerId="LiveId" clId="{0A551A79-52C4-412B-98B8-A098AA7C20A6}" dt="2023-05-11T07:32:28.219" v="292" actId="1076"/>
          <ac:spMkLst>
            <pc:docMk/>
            <pc:sldMk cId="3229890910" sldId="3406"/>
            <ac:spMk id="13" creationId="{A35A4088-3E65-4EDB-A286-02F77E07D8B6}"/>
          </ac:spMkLst>
        </pc:spChg>
        <pc:spChg chg="add mod">
          <ac:chgData name="伊健 杜" userId="e69aded81da48593" providerId="LiveId" clId="{0A551A79-52C4-412B-98B8-A098AA7C20A6}" dt="2023-05-11T07:32:36.240" v="302" actId="1076"/>
          <ac:spMkLst>
            <pc:docMk/>
            <pc:sldMk cId="3229890910" sldId="3406"/>
            <ac:spMk id="14" creationId="{1CEC873F-6B3B-42C7-37A2-DBA30200AF4A}"/>
          </ac:spMkLst>
        </pc:spChg>
        <pc:spChg chg="add mod">
          <ac:chgData name="伊健 杜" userId="e69aded81da48593" providerId="LiveId" clId="{0A551A79-52C4-412B-98B8-A098AA7C20A6}" dt="2023-05-11T07:32:43.500" v="314"/>
          <ac:spMkLst>
            <pc:docMk/>
            <pc:sldMk cId="3229890910" sldId="3406"/>
            <ac:spMk id="15" creationId="{6EF20D61-1B72-D7E7-30A5-371825F9ED6B}"/>
          </ac:spMkLst>
        </pc:spChg>
        <pc:spChg chg="add mod">
          <ac:chgData name="伊健 杜" userId="e69aded81da48593" providerId="LiveId" clId="{0A551A79-52C4-412B-98B8-A098AA7C20A6}" dt="2023-05-11T07:32:49.528" v="325"/>
          <ac:spMkLst>
            <pc:docMk/>
            <pc:sldMk cId="3229890910" sldId="3406"/>
            <ac:spMk id="16" creationId="{52A4561F-4B61-4DAF-B0F4-4D7D10D3A5EC}"/>
          </ac:spMkLst>
        </pc:spChg>
        <pc:spChg chg="add mod">
          <ac:chgData name="伊健 杜" userId="e69aded81da48593" providerId="LiveId" clId="{0A551A79-52C4-412B-98B8-A098AA7C20A6}" dt="2023-05-11T07:34:16.079" v="392" actId="1076"/>
          <ac:spMkLst>
            <pc:docMk/>
            <pc:sldMk cId="3229890910" sldId="3406"/>
            <ac:spMk id="17" creationId="{92E3F770-AEAD-01CE-D7D2-93D2BCE0EDF4}"/>
          </ac:spMkLst>
        </pc:spChg>
        <pc:grpChg chg="add mod">
          <ac:chgData name="伊健 杜" userId="e69aded81da48593" providerId="LiveId" clId="{0A551A79-52C4-412B-98B8-A098AA7C20A6}" dt="2023-05-11T07:31:28.979" v="260" actId="1076"/>
          <ac:grpSpMkLst>
            <pc:docMk/>
            <pc:sldMk cId="3229890910" sldId="3406"/>
            <ac:grpSpMk id="8" creationId="{82C88D82-1702-2D82-1CCF-8CC9BC09C825}"/>
          </ac:grpSpMkLst>
        </pc:grpChg>
        <pc:picChg chg="del">
          <ac:chgData name="伊健 杜" userId="e69aded81da48593" providerId="LiveId" clId="{0A551A79-52C4-412B-98B8-A098AA7C20A6}" dt="2023-05-11T07:27:48.357" v="233" actId="478"/>
          <ac:picMkLst>
            <pc:docMk/>
            <pc:sldMk cId="3229890910" sldId="3406"/>
            <ac:picMk id="36866" creationId="{5FB53AD8-C8C2-07B3-D9BE-C5B2EB07CDA7}"/>
          </ac:picMkLst>
        </pc:picChg>
      </pc:sldChg>
      <pc:sldChg chg="addSp delSp modSp add mod">
        <pc:chgData name="伊健 杜" userId="e69aded81da48593" providerId="LiveId" clId="{0A551A79-52C4-412B-98B8-A098AA7C20A6}" dt="2023-05-11T07:34:23.119" v="394"/>
        <pc:sldMkLst>
          <pc:docMk/>
          <pc:sldMk cId="2722998190" sldId="3407"/>
        </pc:sldMkLst>
        <pc:spChg chg="add mod">
          <ac:chgData name="伊健 杜" userId="e69aded81da48593" providerId="LiveId" clId="{0A551A79-52C4-412B-98B8-A098AA7C20A6}" dt="2023-05-11T07:34:23.119" v="394"/>
          <ac:spMkLst>
            <pc:docMk/>
            <pc:sldMk cId="2722998190" sldId="3407"/>
            <ac:spMk id="2" creationId="{076303B4-B447-E4C8-3482-62313571AE1E}"/>
          </ac:spMkLst>
        </pc:spChg>
        <pc:spChg chg="mod">
          <ac:chgData name="伊健 杜" userId="e69aded81da48593" providerId="LiveId" clId="{0A551A79-52C4-412B-98B8-A098AA7C20A6}" dt="2023-05-11T07:33:17.363" v="379"/>
          <ac:spMkLst>
            <pc:docMk/>
            <pc:sldMk cId="2722998190" sldId="3407"/>
            <ac:spMk id="3" creationId="{90D857A6-C700-A4CE-6C24-391DC4FBEE19}"/>
          </ac:spMkLst>
        </pc:spChg>
        <pc:picChg chg="del">
          <ac:chgData name="伊健 杜" userId="e69aded81da48593" providerId="LiveId" clId="{0A551A79-52C4-412B-98B8-A098AA7C20A6}" dt="2023-05-11T07:33:04.225" v="327" actId="478"/>
          <ac:picMkLst>
            <pc:docMk/>
            <pc:sldMk cId="2722998190" sldId="3407"/>
            <ac:picMk id="36866" creationId="{5FB53AD8-C8C2-07B3-D9BE-C5B2EB07CDA7}"/>
          </ac:picMkLst>
        </pc:picChg>
      </pc:sldChg>
      <pc:sldChg chg="addSp modSp add mod">
        <pc:chgData name="伊健 杜" userId="e69aded81da48593" providerId="LiveId" clId="{0A551A79-52C4-412B-98B8-A098AA7C20A6}" dt="2023-05-11T07:35:22.369" v="445" actId="1076"/>
        <pc:sldMkLst>
          <pc:docMk/>
          <pc:sldMk cId="1092122191" sldId="3408"/>
        </pc:sldMkLst>
        <pc:spChg chg="add mod">
          <ac:chgData name="伊健 杜" userId="e69aded81da48593" providerId="LiveId" clId="{0A551A79-52C4-412B-98B8-A098AA7C20A6}" dt="2023-05-11T07:34:26.760" v="399"/>
          <ac:spMkLst>
            <pc:docMk/>
            <pc:sldMk cId="1092122191" sldId="3408"/>
            <ac:spMk id="2" creationId="{639A7E9E-D164-905A-4D83-CBDA185FADA6}"/>
          </ac:spMkLst>
        </pc:spChg>
        <pc:spChg chg="mod">
          <ac:chgData name="伊健 杜" userId="e69aded81da48593" providerId="LiveId" clId="{0A551A79-52C4-412B-98B8-A098AA7C20A6}" dt="2023-05-11T07:34:42.722" v="435"/>
          <ac:spMkLst>
            <pc:docMk/>
            <pc:sldMk cId="1092122191" sldId="3408"/>
            <ac:spMk id="3" creationId="{90D857A6-C700-A4CE-6C24-391DC4FBEE19}"/>
          </ac:spMkLst>
        </pc:spChg>
        <pc:spChg chg="add mod">
          <ac:chgData name="伊健 杜" userId="e69aded81da48593" providerId="LiveId" clId="{0A551A79-52C4-412B-98B8-A098AA7C20A6}" dt="2023-05-11T07:35:22.369" v="445" actId="1076"/>
          <ac:spMkLst>
            <pc:docMk/>
            <pc:sldMk cId="1092122191" sldId="3408"/>
            <ac:spMk id="5" creationId="{82B5E5FD-C7C5-874C-6329-083F6982EB88}"/>
          </ac:spMkLst>
        </pc:spChg>
        <pc:picChg chg="add mod">
          <ac:chgData name="伊健 杜" userId="e69aded81da48593" providerId="LiveId" clId="{0A551A79-52C4-412B-98B8-A098AA7C20A6}" dt="2023-05-11T07:35:13.516" v="441" actId="1076"/>
          <ac:picMkLst>
            <pc:docMk/>
            <pc:sldMk cId="1092122191" sldId="3408"/>
            <ac:picMk id="1026" creationId="{5D89450B-8490-A961-DA15-BB254D6F9980}"/>
          </ac:picMkLst>
        </pc:picChg>
        <pc:picChg chg="add mod">
          <ac:chgData name="伊健 杜" userId="e69aded81da48593" providerId="LiveId" clId="{0A551A79-52C4-412B-98B8-A098AA7C20A6}" dt="2023-05-11T07:35:10.090" v="438" actId="1076"/>
          <ac:picMkLst>
            <pc:docMk/>
            <pc:sldMk cId="1092122191" sldId="3408"/>
            <ac:picMk id="1028" creationId="{83F3D45D-E2E5-63CC-9501-ADE80B0C21DB}"/>
          </ac:picMkLst>
        </pc:picChg>
      </pc:sldChg>
      <pc:sldChg chg="addSp delSp modSp add mod">
        <pc:chgData name="伊健 杜" userId="e69aded81da48593" providerId="LiveId" clId="{0A551A79-52C4-412B-98B8-A098AA7C20A6}" dt="2023-05-11T07:48:19.412" v="612" actId="1076"/>
        <pc:sldMkLst>
          <pc:docMk/>
          <pc:sldMk cId="2325038831" sldId="3409"/>
        </pc:sldMkLst>
        <pc:spChg chg="mod">
          <ac:chgData name="伊健 杜" userId="e69aded81da48593" providerId="LiveId" clId="{0A551A79-52C4-412B-98B8-A098AA7C20A6}" dt="2023-05-11T07:38:27.439" v="558"/>
          <ac:spMkLst>
            <pc:docMk/>
            <pc:sldMk cId="2325038831" sldId="3409"/>
            <ac:spMk id="3" creationId="{90D857A6-C700-A4CE-6C24-391DC4FBEE19}"/>
          </ac:spMkLst>
        </pc:spChg>
        <pc:spChg chg="del">
          <ac:chgData name="伊健 杜" userId="e69aded81da48593" providerId="LiveId" clId="{0A551A79-52C4-412B-98B8-A098AA7C20A6}" dt="2023-05-11T07:36:32.107" v="448" actId="478"/>
          <ac:spMkLst>
            <pc:docMk/>
            <pc:sldMk cId="2325038831" sldId="3409"/>
            <ac:spMk id="5" creationId="{82B5E5FD-C7C5-874C-6329-083F6982EB88}"/>
          </ac:spMkLst>
        </pc:spChg>
        <pc:picChg chg="del">
          <ac:chgData name="伊健 杜" userId="e69aded81da48593" providerId="LiveId" clId="{0A551A79-52C4-412B-98B8-A098AA7C20A6}" dt="2023-05-11T07:36:32.107" v="448" actId="478"/>
          <ac:picMkLst>
            <pc:docMk/>
            <pc:sldMk cId="2325038831" sldId="3409"/>
            <ac:picMk id="1026" creationId="{5D89450B-8490-A961-DA15-BB254D6F9980}"/>
          </ac:picMkLst>
        </pc:picChg>
        <pc:picChg chg="del mod">
          <ac:chgData name="伊健 杜" userId="e69aded81da48593" providerId="LiveId" clId="{0A551A79-52C4-412B-98B8-A098AA7C20A6}" dt="2023-05-11T07:36:32.107" v="448" actId="478"/>
          <ac:picMkLst>
            <pc:docMk/>
            <pc:sldMk cId="2325038831" sldId="3409"/>
            <ac:picMk id="1028" creationId="{83F3D45D-E2E5-63CC-9501-ADE80B0C21DB}"/>
          </ac:picMkLst>
        </pc:picChg>
        <pc:picChg chg="add mod">
          <ac:chgData name="伊健 杜" userId="e69aded81da48593" providerId="LiveId" clId="{0A551A79-52C4-412B-98B8-A098AA7C20A6}" dt="2023-05-11T07:48:19.412" v="612" actId="1076"/>
          <ac:picMkLst>
            <pc:docMk/>
            <pc:sldMk cId="2325038831" sldId="3409"/>
            <ac:picMk id="5122" creationId="{C875C133-D9AD-860A-E513-39398E5B2FD7}"/>
          </ac:picMkLst>
        </pc:picChg>
      </pc:sldChg>
      <pc:sldChg chg="addSp delSp modSp add mod">
        <pc:chgData name="伊健 杜" userId="e69aded81da48593" providerId="LiveId" clId="{0A551A79-52C4-412B-98B8-A098AA7C20A6}" dt="2023-05-11T07:46:31.202" v="588" actId="1076"/>
        <pc:sldMkLst>
          <pc:docMk/>
          <pc:sldMk cId="1138011054" sldId="3410"/>
        </pc:sldMkLst>
        <pc:spChg chg="del">
          <ac:chgData name="伊健 杜" userId="e69aded81da48593" providerId="LiveId" clId="{0A551A79-52C4-412B-98B8-A098AA7C20A6}" dt="2023-05-11T07:40:45.501" v="560" actId="478"/>
          <ac:spMkLst>
            <pc:docMk/>
            <pc:sldMk cId="1138011054" sldId="3410"/>
            <ac:spMk id="2" creationId="{639A7E9E-D164-905A-4D83-CBDA185FADA6}"/>
          </ac:spMkLst>
        </pc:spChg>
        <pc:spChg chg="del">
          <ac:chgData name="伊健 杜" userId="e69aded81da48593" providerId="LiveId" clId="{0A551A79-52C4-412B-98B8-A098AA7C20A6}" dt="2023-05-11T07:46:27.821" v="586" actId="478"/>
          <ac:spMkLst>
            <pc:docMk/>
            <pc:sldMk cId="1138011054" sldId="3410"/>
            <ac:spMk id="3" creationId="{90D857A6-C700-A4CE-6C24-391DC4FBEE19}"/>
          </ac:spMkLst>
        </pc:spChg>
        <pc:spChg chg="mod">
          <ac:chgData name="伊健 杜" userId="e69aded81da48593" providerId="LiveId" clId="{0A551A79-52C4-412B-98B8-A098AA7C20A6}" dt="2023-05-11T07:40:54.020" v="575" actId="1076"/>
          <ac:spMkLst>
            <pc:docMk/>
            <pc:sldMk cId="1138011054" sldId="3410"/>
            <ac:spMk id="4" creationId="{F45BA059-9DEF-ACD4-798A-51FC5B4A7869}"/>
          </ac:spMkLst>
        </pc:spChg>
        <pc:spChg chg="add mod">
          <ac:chgData name="伊健 杜" userId="e69aded81da48593" providerId="LiveId" clId="{0A551A79-52C4-412B-98B8-A098AA7C20A6}" dt="2023-05-11T07:40:56.082" v="577" actId="1076"/>
          <ac:spMkLst>
            <pc:docMk/>
            <pc:sldMk cId="1138011054" sldId="3410"/>
            <ac:spMk id="5" creationId="{B326ED17-5E26-3702-5A0D-BD7BCB4D5683}"/>
          </ac:spMkLst>
        </pc:spChg>
        <pc:spChg chg="mod">
          <ac:chgData name="伊健 杜" userId="e69aded81da48593" providerId="LiveId" clId="{0A551A79-52C4-412B-98B8-A098AA7C20A6}" dt="2023-05-11T07:40:54.020" v="575" actId="1076"/>
          <ac:spMkLst>
            <pc:docMk/>
            <pc:sldMk cId="1138011054" sldId="3410"/>
            <ac:spMk id="6" creationId="{A389587A-1C80-0902-76F0-B1A7C1FC1849}"/>
          </ac:spMkLst>
        </pc:spChg>
        <pc:spChg chg="add mod">
          <ac:chgData name="伊健 杜" userId="e69aded81da48593" providerId="LiveId" clId="{0A551A79-52C4-412B-98B8-A098AA7C20A6}" dt="2023-05-11T07:40:57.897" v="585"/>
          <ac:spMkLst>
            <pc:docMk/>
            <pc:sldMk cId="1138011054" sldId="3410"/>
            <ac:spMk id="7" creationId="{6D2A6110-EC17-1BD4-7A9F-7349A78D42C6}"/>
          </ac:spMkLst>
        </pc:spChg>
        <pc:spChg chg="add mod">
          <ac:chgData name="伊健 杜" userId="e69aded81da48593" providerId="LiveId" clId="{0A551A79-52C4-412B-98B8-A098AA7C20A6}" dt="2023-05-11T07:46:31.202" v="588" actId="1076"/>
          <ac:spMkLst>
            <pc:docMk/>
            <pc:sldMk cId="1138011054" sldId="3410"/>
            <ac:spMk id="8" creationId="{6DE59F1F-26E8-A630-1389-DD747714DBB6}"/>
          </ac:spMkLst>
        </pc:spChg>
        <pc:picChg chg="add mod">
          <ac:chgData name="伊健 杜" userId="e69aded81da48593" providerId="LiveId" clId="{0A551A79-52C4-412B-98B8-A098AA7C20A6}" dt="2023-05-11T07:46:31.202" v="588" actId="1076"/>
          <ac:picMkLst>
            <pc:docMk/>
            <pc:sldMk cId="1138011054" sldId="3410"/>
            <ac:picMk id="9" creationId="{9625E738-66A0-4835-0CA8-82C9F8C004C1}"/>
          </ac:picMkLst>
        </pc:picChg>
      </pc:sldChg>
      <pc:sldChg chg="addSp delSp modSp add">
        <pc:chgData name="伊健 杜" userId="e69aded81da48593" providerId="LiveId" clId="{0A551A79-52C4-412B-98B8-A098AA7C20A6}" dt="2023-05-11T07:46:40.003" v="591"/>
        <pc:sldMkLst>
          <pc:docMk/>
          <pc:sldMk cId="627150451" sldId="3411"/>
        </pc:sldMkLst>
        <pc:spChg chg="add mod">
          <ac:chgData name="伊健 杜" userId="e69aded81da48593" providerId="LiveId" clId="{0A551A79-52C4-412B-98B8-A098AA7C20A6}" dt="2023-05-11T07:46:40.003" v="591"/>
          <ac:spMkLst>
            <pc:docMk/>
            <pc:sldMk cId="627150451" sldId="3411"/>
            <ac:spMk id="2" creationId="{E14E83B1-3430-DB6E-07FE-284122A5509D}"/>
          </ac:spMkLst>
        </pc:spChg>
        <pc:spChg chg="del">
          <ac:chgData name="伊健 杜" userId="e69aded81da48593" providerId="LiveId" clId="{0A551A79-52C4-412B-98B8-A098AA7C20A6}" dt="2023-05-11T07:46:35.702" v="590" actId="478"/>
          <ac:spMkLst>
            <pc:docMk/>
            <pc:sldMk cId="627150451" sldId="3411"/>
            <ac:spMk id="8" creationId="{6DE59F1F-26E8-A630-1389-DD747714DBB6}"/>
          </ac:spMkLst>
        </pc:spChg>
        <pc:picChg chg="add mod">
          <ac:chgData name="伊健 杜" userId="e69aded81da48593" providerId="LiveId" clId="{0A551A79-52C4-412B-98B8-A098AA7C20A6}" dt="2023-05-11T07:46:40.003" v="591"/>
          <ac:picMkLst>
            <pc:docMk/>
            <pc:sldMk cId="627150451" sldId="3411"/>
            <ac:picMk id="3" creationId="{A799CEE9-1A3E-ACB9-4F04-BA6328F14450}"/>
          </ac:picMkLst>
        </pc:picChg>
        <pc:picChg chg="del">
          <ac:chgData name="伊健 杜" userId="e69aded81da48593" providerId="LiveId" clId="{0A551A79-52C4-412B-98B8-A098AA7C20A6}" dt="2023-05-11T07:46:35.702" v="590" actId="478"/>
          <ac:picMkLst>
            <pc:docMk/>
            <pc:sldMk cId="627150451" sldId="3411"/>
            <ac:picMk id="9" creationId="{9625E738-66A0-4835-0CA8-82C9F8C004C1}"/>
          </ac:picMkLst>
        </pc:picChg>
      </pc:sldChg>
      <pc:sldChg chg="addSp modSp add mod">
        <pc:chgData name="伊健 杜" userId="e69aded81da48593" providerId="LiveId" clId="{0A551A79-52C4-412B-98B8-A098AA7C20A6}" dt="2023-05-11T07:47:13.193" v="607" actId="1076"/>
        <pc:sldMkLst>
          <pc:docMk/>
          <pc:sldMk cId="1586552016" sldId="3412"/>
        </pc:sldMkLst>
        <pc:spChg chg="mod">
          <ac:chgData name="伊健 杜" userId="e69aded81da48593" providerId="LiveId" clId="{0A551A79-52C4-412B-98B8-A098AA7C20A6}" dt="2023-05-11T07:46:48.455" v="594" actId="1076"/>
          <ac:spMkLst>
            <pc:docMk/>
            <pc:sldMk cId="1586552016" sldId="3412"/>
            <ac:spMk id="2" creationId="{E14E83B1-3430-DB6E-07FE-284122A5509D}"/>
          </ac:spMkLst>
        </pc:spChg>
        <pc:spChg chg="add mod">
          <ac:chgData name="伊健 杜" userId="e69aded81da48593" providerId="LiveId" clId="{0A551A79-52C4-412B-98B8-A098AA7C20A6}" dt="2023-05-11T07:47:10.161" v="606" actId="403"/>
          <ac:spMkLst>
            <pc:docMk/>
            <pc:sldMk cId="1586552016" sldId="3412"/>
            <ac:spMk id="8" creationId="{5075B54D-DDD6-DFB4-36FA-B1E7F71CD164}"/>
          </ac:spMkLst>
        </pc:spChg>
        <pc:picChg chg="mod">
          <ac:chgData name="伊健 杜" userId="e69aded81da48593" providerId="LiveId" clId="{0A551A79-52C4-412B-98B8-A098AA7C20A6}" dt="2023-05-11T07:46:49.479" v="595" actId="1076"/>
          <ac:picMkLst>
            <pc:docMk/>
            <pc:sldMk cId="1586552016" sldId="3412"/>
            <ac:picMk id="3" creationId="{A799CEE9-1A3E-ACB9-4F04-BA6328F14450}"/>
          </ac:picMkLst>
        </pc:picChg>
        <pc:picChg chg="add mod">
          <ac:chgData name="伊健 杜" userId="e69aded81da48593" providerId="LiveId" clId="{0A551A79-52C4-412B-98B8-A098AA7C20A6}" dt="2023-05-11T07:47:13.193" v="607" actId="1076"/>
          <ac:picMkLst>
            <pc:docMk/>
            <pc:sldMk cId="1586552016" sldId="3412"/>
            <ac:picMk id="9" creationId="{CBC9D85F-FDDE-AB87-B491-DCB63259C831}"/>
          </ac:picMkLst>
        </pc:picChg>
      </pc:sldChg>
      <pc:sldChg chg="addSp delSp modSp add mod">
        <pc:chgData name="伊健 杜" userId="e69aded81da48593" providerId="LiveId" clId="{0A551A79-52C4-412B-98B8-A098AA7C20A6}" dt="2023-05-11T07:49:44.313" v="700" actId="1076"/>
        <pc:sldMkLst>
          <pc:docMk/>
          <pc:sldMk cId="868439359" sldId="3413"/>
        </pc:sldMkLst>
        <pc:spChg chg="mod">
          <ac:chgData name="伊健 杜" userId="e69aded81da48593" providerId="LiveId" clId="{0A551A79-52C4-412B-98B8-A098AA7C20A6}" dt="2023-05-11T07:48:55.260" v="621"/>
          <ac:spMkLst>
            <pc:docMk/>
            <pc:sldMk cId="868439359" sldId="3413"/>
            <ac:spMk id="2" creationId="{10304424-DB4A-36E7-9E0D-D32A5DD0F26C}"/>
          </ac:spMkLst>
        </pc:spChg>
        <pc:spChg chg="mod">
          <ac:chgData name="伊健 杜" userId="e69aded81da48593" providerId="LiveId" clId="{0A551A79-52C4-412B-98B8-A098AA7C20A6}" dt="2023-05-11T07:49:24.149" v="695"/>
          <ac:spMkLst>
            <pc:docMk/>
            <pc:sldMk cId="868439359" sldId="3413"/>
            <ac:spMk id="3" creationId="{90D857A6-C700-A4CE-6C24-391DC4FBEE19}"/>
          </ac:spMkLst>
        </pc:spChg>
        <pc:picChg chg="add mod">
          <ac:chgData name="伊健 杜" userId="e69aded81da48593" providerId="LiveId" clId="{0A551A79-52C4-412B-98B8-A098AA7C20A6}" dt="2023-05-11T07:49:44.313" v="700" actId="1076"/>
          <ac:picMkLst>
            <pc:docMk/>
            <pc:sldMk cId="868439359" sldId="3413"/>
            <ac:picMk id="6146" creationId="{DBE8A81F-AD0B-31E4-97AA-A008BD654C59}"/>
          </ac:picMkLst>
        </pc:picChg>
        <pc:picChg chg="del">
          <ac:chgData name="伊健 杜" userId="e69aded81da48593" providerId="LiveId" clId="{0A551A79-52C4-412B-98B8-A098AA7C20A6}" dt="2023-05-11T07:49:17.847" v="683" actId="478"/>
          <ac:picMkLst>
            <pc:docMk/>
            <pc:sldMk cId="868439359" sldId="3413"/>
            <ac:picMk id="24578" creationId="{D9C10701-1A2F-F755-5340-D76E3AB8333C}"/>
          </ac:picMkLst>
        </pc:picChg>
      </pc:sldChg>
      <pc:sldChg chg="addSp delSp modSp add mod">
        <pc:chgData name="伊健 杜" userId="e69aded81da48593" providerId="LiveId" clId="{0A551A79-52C4-412B-98B8-A098AA7C20A6}" dt="2023-05-11T07:50:21.324" v="757" actId="1076"/>
        <pc:sldMkLst>
          <pc:docMk/>
          <pc:sldMk cId="3560015508" sldId="3414"/>
        </pc:sldMkLst>
        <pc:spChg chg="mod">
          <ac:chgData name="伊健 杜" userId="e69aded81da48593" providerId="LiveId" clId="{0A551A79-52C4-412B-98B8-A098AA7C20A6}" dt="2023-05-11T07:50:01.900" v="754"/>
          <ac:spMkLst>
            <pc:docMk/>
            <pc:sldMk cId="3560015508" sldId="3414"/>
            <ac:spMk id="3" creationId="{90D857A6-C700-A4CE-6C24-391DC4FBEE19}"/>
          </ac:spMkLst>
        </pc:spChg>
        <pc:picChg chg="del">
          <ac:chgData name="伊健 杜" userId="e69aded81da48593" providerId="LiveId" clId="{0A551A79-52C4-412B-98B8-A098AA7C20A6}" dt="2023-05-11T07:49:48.684" v="702" actId="478"/>
          <ac:picMkLst>
            <pc:docMk/>
            <pc:sldMk cId="3560015508" sldId="3414"/>
            <ac:picMk id="6146" creationId="{DBE8A81F-AD0B-31E4-97AA-A008BD654C59}"/>
          </ac:picMkLst>
        </pc:picChg>
        <pc:picChg chg="add mod">
          <ac:chgData name="伊健 杜" userId="e69aded81da48593" providerId="LiveId" clId="{0A551A79-52C4-412B-98B8-A098AA7C20A6}" dt="2023-05-11T07:50:21.324" v="757" actId="1076"/>
          <ac:picMkLst>
            <pc:docMk/>
            <pc:sldMk cId="3560015508" sldId="3414"/>
            <ac:picMk id="7170" creationId="{10EBC50C-D6FB-BC83-A7FF-D245C98772EB}"/>
          </ac:picMkLst>
        </pc:picChg>
      </pc:sldChg>
      <pc:sldChg chg="delSp modSp add mod">
        <pc:chgData name="伊健 杜" userId="e69aded81da48593" providerId="LiveId" clId="{0A551A79-52C4-412B-98B8-A098AA7C20A6}" dt="2023-05-11T07:50:47.084" v="795" actId="1076"/>
        <pc:sldMkLst>
          <pc:docMk/>
          <pc:sldMk cId="3513810969" sldId="3415"/>
        </pc:sldMkLst>
        <pc:spChg chg="mod">
          <ac:chgData name="伊健 杜" userId="e69aded81da48593" providerId="LiveId" clId="{0A551A79-52C4-412B-98B8-A098AA7C20A6}" dt="2023-05-11T07:50:47.084" v="795" actId="1076"/>
          <ac:spMkLst>
            <pc:docMk/>
            <pc:sldMk cId="3513810969" sldId="3415"/>
            <ac:spMk id="3" creationId="{90D857A6-C700-A4CE-6C24-391DC4FBEE19}"/>
          </ac:spMkLst>
        </pc:spChg>
        <pc:picChg chg="del">
          <ac:chgData name="伊健 杜" userId="e69aded81da48593" providerId="LiveId" clId="{0A551A79-52C4-412B-98B8-A098AA7C20A6}" dt="2023-05-11T07:50:37.353" v="759" actId="478"/>
          <ac:picMkLst>
            <pc:docMk/>
            <pc:sldMk cId="3513810969" sldId="3415"/>
            <ac:picMk id="24578" creationId="{D9C10701-1A2F-F755-5340-D76E3AB8333C}"/>
          </ac:picMkLst>
        </pc:picChg>
      </pc:sldChg>
      <pc:sldChg chg="addSp delSp modSp add mod">
        <pc:chgData name="伊健 杜" userId="e69aded81da48593" providerId="LiveId" clId="{0A551A79-52C4-412B-98B8-A098AA7C20A6}" dt="2023-05-11T07:51:25.259" v="866" actId="1076"/>
        <pc:sldMkLst>
          <pc:docMk/>
          <pc:sldMk cId="2966338271" sldId="3416"/>
        </pc:sldMkLst>
        <pc:spChg chg="mod">
          <ac:chgData name="伊健 杜" userId="e69aded81da48593" providerId="LiveId" clId="{0A551A79-52C4-412B-98B8-A098AA7C20A6}" dt="2023-05-11T07:51:23.884" v="865" actId="1076"/>
          <ac:spMkLst>
            <pc:docMk/>
            <pc:sldMk cId="2966338271" sldId="3416"/>
            <ac:spMk id="3" creationId="{90D857A6-C700-A4CE-6C24-391DC4FBEE19}"/>
          </ac:spMkLst>
        </pc:spChg>
        <pc:picChg chg="del">
          <ac:chgData name="伊健 杜" userId="e69aded81da48593" providerId="LiveId" clId="{0A551A79-52C4-412B-98B8-A098AA7C20A6}" dt="2023-05-11T07:50:50.334" v="797" actId="478"/>
          <ac:picMkLst>
            <pc:docMk/>
            <pc:sldMk cId="2966338271" sldId="3416"/>
            <ac:picMk id="7170" creationId="{10EBC50C-D6FB-BC83-A7FF-D245C98772EB}"/>
          </ac:picMkLst>
        </pc:picChg>
        <pc:picChg chg="add mod">
          <ac:chgData name="伊健 杜" userId="e69aded81da48593" providerId="LiveId" clId="{0A551A79-52C4-412B-98B8-A098AA7C20A6}" dt="2023-05-11T07:51:25.259" v="866" actId="1076"/>
          <ac:picMkLst>
            <pc:docMk/>
            <pc:sldMk cId="2966338271" sldId="3416"/>
            <ac:picMk id="8194" creationId="{FA4245C0-BA40-3321-2827-BFD726E3BA1D}"/>
          </ac:picMkLst>
        </pc:picChg>
      </pc:sldChg>
      <pc:sldChg chg="delSp modSp add mod">
        <pc:chgData name="伊健 杜" userId="e69aded81da48593" providerId="LiveId" clId="{0A551A79-52C4-412B-98B8-A098AA7C20A6}" dt="2023-05-11T10:03:41.057" v="885" actId="478"/>
        <pc:sldMkLst>
          <pc:docMk/>
          <pc:sldMk cId="1018775037" sldId="3417"/>
        </pc:sldMkLst>
        <pc:spChg chg="mod">
          <ac:chgData name="伊健 杜" userId="e69aded81da48593" providerId="LiveId" clId="{0A551A79-52C4-412B-98B8-A098AA7C20A6}" dt="2023-05-11T10:03:38.018" v="884" actId="20577"/>
          <ac:spMkLst>
            <pc:docMk/>
            <pc:sldMk cId="1018775037" sldId="3417"/>
            <ac:spMk id="2" creationId="{10304424-DB4A-36E7-9E0D-D32A5DD0F26C}"/>
          </ac:spMkLst>
        </pc:spChg>
        <pc:picChg chg="del">
          <ac:chgData name="伊健 杜" userId="e69aded81da48593" providerId="LiveId" clId="{0A551A79-52C4-412B-98B8-A098AA7C20A6}" dt="2023-05-11T10:03:41.057" v="885" actId="478"/>
          <ac:picMkLst>
            <pc:docMk/>
            <pc:sldMk cId="1018775037" sldId="3417"/>
            <ac:picMk id="6146" creationId="{DBE8A81F-AD0B-31E4-97AA-A008BD654C59}"/>
          </ac:picMkLst>
        </pc:picChg>
      </pc:sldChg>
    </pc:docChg>
  </pc:docChgLst>
  <pc:docChgLst>
    <pc:chgData name="伊健 杜" userId="e69aded81da48593" providerId="LiveId" clId="{BCD66B68-7131-4D46-8514-0EB1CC7661F3}"/>
    <pc:docChg chg="undo custSel addSld delSld modSld sldOrd modSection">
      <pc:chgData name="伊健 杜" userId="e69aded81da48593" providerId="LiveId" clId="{BCD66B68-7131-4D46-8514-0EB1CC7661F3}" dt="2022-10-18T04:01:49.361" v="5846" actId="478"/>
      <pc:docMkLst>
        <pc:docMk/>
      </pc:docMkLst>
      <pc:sldChg chg="del">
        <pc:chgData name="伊健 杜" userId="e69aded81da48593" providerId="LiveId" clId="{BCD66B68-7131-4D46-8514-0EB1CC7661F3}" dt="2022-10-17T09:33:59.191" v="0" actId="47"/>
        <pc:sldMkLst>
          <pc:docMk/>
          <pc:sldMk cId="2318753420" sldId="1004"/>
        </pc:sldMkLst>
      </pc:sldChg>
      <pc:sldChg chg="del">
        <pc:chgData name="伊健 杜" userId="e69aded81da48593" providerId="LiveId" clId="{BCD66B68-7131-4D46-8514-0EB1CC7661F3}" dt="2022-10-17T09:33:59.191" v="0" actId="47"/>
        <pc:sldMkLst>
          <pc:docMk/>
          <pc:sldMk cId="2721065866" sldId="1011"/>
        </pc:sldMkLst>
      </pc:sldChg>
      <pc:sldChg chg="addSp delSp modSp mod ord">
        <pc:chgData name="伊健 杜" userId="e69aded81da48593" providerId="LiveId" clId="{BCD66B68-7131-4D46-8514-0EB1CC7661F3}" dt="2022-10-17T15:44:42.353" v="4875"/>
        <pc:sldMkLst>
          <pc:docMk/>
          <pc:sldMk cId="1387541516" sldId="1015"/>
        </pc:sldMkLst>
        <pc:spChg chg="mod">
          <ac:chgData name="伊健 杜" userId="e69aded81da48593" providerId="LiveId" clId="{BCD66B68-7131-4D46-8514-0EB1CC7661F3}" dt="2022-10-17T15:44:42.353" v="4875"/>
          <ac:spMkLst>
            <pc:docMk/>
            <pc:sldMk cId="1387541516" sldId="1015"/>
            <ac:spMk id="2" creationId="{1302A11A-625D-774F-23B3-739301B530C3}"/>
          </ac:spMkLst>
        </pc:spChg>
        <pc:spChg chg="mod">
          <ac:chgData name="伊健 杜" userId="e69aded81da48593" providerId="LiveId" clId="{BCD66B68-7131-4D46-8514-0EB1CC7661F3}" dt="2022-10-17T15:44:42.353" v="4875"/>
          <ac:spMkLst>
            <pc:docMk/>
            <pc:sldMk cId="1387541516" sldId="1015"/>
            <ac:spMk id="6" creationId="{F664CF38-32CE-F1ED-1F82-42C5B7FE6DC9}"/>
          </ac:spMkLst>
        </pc:spChg>
        <pc:picChg chg="add mod">
          <ac:chgData name="伊健 杜" userId="e69aded81da48593" providerId="LiveId" clId="{BCD66B68-7131-4D46-8514-0EB1CC7661F3}" dt="2022-10-17T10:26:31.313" v="1125" actId="14100"/>
          <ac:picMkLst>
            <pc:docMk/>
            <pc:sldMk cId="1387541516" sldId="1015"/>
            <ac:picMk id="3" creationId="{CFCFB0EC-95A6-F2C8-B9F3-A61C3C1C767F}"/>
          </ac:picMkLst>
        </pc:picChg>
        <pc:picChg chg="del">
          <ac:chgData name="伊健 杜" userId="e69aded81da48593" providerId="LiveId" clId="{BCD66B68-7131-4D46-8514-0EB1CC7661F3}" dt="2022-10-17T10:24:07.157" v="1021" actId="478"/>
          <ac:picMkLst>
            <pc:docMk/>
            <pc:sldMk cId="1387541516" sldId="1015"/>
            <ac:picMk id="6146" creationId="{1DE39CBF-7262-EBEA-731C-FD7B28B957D8}"/>
          </ac:picMkLst>
        </pc:picChg>
      </pc:sldChg>
      <pc:sldChg chg="del">
        <pc:chgData name="伊健 杜" userId="e69aded81da48593" providerId="LiveId" clId="{BCD66B68-7131-4D46-8514-0EB1CC7661F3}" dt="2022-10-17T09:33:59.191" v="0" actId="47"/>
        <pc:sldMkLst>
          <pc:docMk/>
          <pc:sldMk cId="1323478360" sldId="1016"/>
        </pc:sldMkLst>
      </pc:sldChg>
      <pc:sldChg chg="del">
        <pc:chgData name="伊健 杜" userId="e69aded81da48593" providerId="LiveId" clId="{BCD66B68-7131-4D46-8514-0EB1CC7661F3}" dt="2022-10-17T09:33:59.191" v="0" actId="47"/>
        <pc:sldMkLst>
          <pc:docMk/>
          <pc:sldMk cId="377477943" sldId="1017"/>
        </pc:sldMkLst>
      </pc:sldChg>
      <pc:sldChg chg="del">
        <pc:chgData name="伊健 杜" userId="e69aded81da48593" providerId="LiveId" clId="{BCD66B68-7131-4D46-8514-0EB1CC7661F3}" dt="2022-10-17T09:33:59.191" v="0" actId="47"/>
        <pc:sldMkLst>
          <pc:docMk/>
          <pc:sldMk cId="1177646282" sldId="1018"/>
        </pc:sldMkLst>
      </pc:sldChg>
      <pc:sldChg chg="del">
        <pc:chgData name="伊健 杜" userId="e69aded81da48593" providerId="LiveId" clId="{BCD66B68-7131-4D46-8514-0EB1CC7661F3}" dt="2022-10-17T09:33:59.191" v="0" actId="47"/>
        <pc:sldMkLst>
          <pc:docMk/>
          <pc:sldMk cId="705156829" sldId="1019"/>
        </pc:sldMkLst>
      </pc:sldChg>
      <pc:sldChg chg="del">
        <pc:chgData name="伊健 杜" userId="e69aded81da48593" providerId="LiveId" clId="{BCD66B68-7131-4D46-8514-0EB1CC7661F3}" dt="2022-10-17T09:33:59.191" v="0" actId="47"/>
        <pc:sldMkLst>
          <pc:docMk/>
          <pc:sldMk cId="259244262" sldId="1020"/>
        </pc:sldMkLst>
      </pc:sldChg>
      <pc:sldChg chg="del">
        <pc:chgData name="伊健 杜" userId="e69aded81da48593" providerId="LiveId" clId="{BCD66B68-7131-4D46-8514-0EB1CC7661F3}" dt="2022-10-17T09:33:59.191" v="0" actId="47"/>
        <pc:sldMkLst>
          <pc:docMk/>
          <pc:sldMk cId="3902584672" sldId="1021"/>
        </pc:sldMkLst>
      </pc:sldChg>
      <pc:sldChg chg="del">
        <pc:chgData name="伊健 杜" userId="e69aded81da48593" providerId="LiveId" clId="{BCD66B68-7131-4D46-8514-0EB1CC7661F3}" dt="2022-10-17T09:33:59.191" v="0" actId="47"/>
        <pc:sldMkLst>
          <pc:docMk/>
          <pc:sldMk cId="3145702054" sldId="1022"/>
        </pc:sldMkLst>
      </pc:sldChg>
      <pc:sldChg chg="del">
        <pc:chgData name="伊健 杜" userId="e69aded81da48593" providerId="LiveId" clId="{BCD66B68-7131-4D46-8514-0EB1CC7661F3}" dt="2022-10-17T09:33:59.191" v="0" actId="47"/>
        <pc:sldMkLst>
          <pc:docMk/>
          <pc:sldMk cId="3907455598" sldId="1023"/>
        </pc:sldMkLst>
      </pc:sldChg>
      <pc:sldChg chg="del">
        <pc:chgData name="伊健 杜" userId="e69aded81da48593" providerId="LiveId" clId="{BCD66B68-7131-4D46-8514-0EB1CC7661F3}" dt="2022-10-17T09:33:59.191" v="0" actId="47"/>
        <pc:sldMkLst>
          <pc:docMk/>
          <pc:sldMk cId="1744423983" sldId="1024"/>
        </pc:sldMkLst>
      </pc:sldChg>
      <pc:sldChg chg="del">
        <pc:chgData name="伊健 杜" userId="e69aded81da48593" providerId="LiveId" clId="{BCD66B68-7131-4D46-8514-0EB1CC7661F3}" dt="2022-10-17T09:33:59.191" v="0" actId="47"/>
        <pc:sldMkLst>
          <pc:docMk/>
          <pc:sldMk cId="2701616900" sldId="1025"/>
        </pc:sldMkLst>
      </pc:sldChg>
      <pc:sldChg chg="del">
        <pc:chgData name="伊健 杜" userId="e69aded81da48593" providerId="LiveId" clId="{BCD66B68-7131-4D46-8514-0EB1CC7661F3}" dt="2022-10-17T09:33:59.191" v="0" actId="47"/>
        <pc:sldMkLst>
          <pc:docMk/>
          <pc:sldMk cId="2797290444" sldId="1026"/>
        </pc:sldMkLst>
      </pc:sldChg>
      <pc:sldChg chg="del">
        <pc:chgData name="伊健 杜" userId="e69aded81da48593" providerId="LiveId" clId="{BCD66B68-7131-4D46-8514-0EB1CC7661F3}" dt="2022-10-17T09:33:59.191" v="0" actId="47"/>
        <pc:sldMkLst>
          <pc:docMk/>
          <pc:sldMk cId="3062115934" sldId="1027"/>
        </pc:sldMkLst>
      </pc:sldChg>
      <pc:sldChg chg="del">
        <pc:chgData name="伊健 杜" userId="e69aded81da48593" providerId="LiveId" clId="{BCD66B68-7131-4D46-8514-0EB1CC7661F3}" dt="2022-10-17T09:33:59.191" v="0" actId="47"/>
        <pc:sldMkLst>
          <pc:docMk/>
          <pc:sldMk cId="377220365" sldId="1028"/>
        </pc:sldMkLst>
      </pc:sldChg>
      <pc:sldChg chg="del">
        <pc:chgData name="伊健 杜" userId="e69aded81da48593" providerId="LiveId" clId="{BCD66B68-7131-4D46-8514-0EB1CC7661F3}" dt="2022-10-17T09:33:59.191" v="0" actId="47"/>
        <pc:sldMkLst>
          <pc:docMk/>
          <pc:sldMk cId="4021597928" sldId="1029"/>
        </pc:sldMkLst>
      </pc:sldChg>
      <pc:sldChg chg="del">
        <pc:chgData name="伊健 杜" userId="e69aded81da48593" providerId="LiveId" clId="{BCD66B68-7131-4D46-8514-0EB1CC7661F3}" dt="2022-10-17T09:33:59.191" v="0" actId="47"/>
        <pc:sldMkLst>
          <pc:docMk/>
          <pc:sldMk cId="3329533420" sldId="1030"/>
        </pc:sldMkLst>
      </pc:sldChg>
      <pc:sldChg chg="del">
        <pc:chgData name="伊健 杜" userId="e69aded81da48593" providerId="LiveId" clId="{BCD66B68-7131-4D46-8514-0EB1CC7661F3}" dt="2022-10-17T09:33:59.191" v="0" actId="47"/>
        <pc:sldMkLst>
          <pc:docMk/>
          <pc:sldMk cId="705677220" sldId="1031"/>
        </pc:sldMkLst>
      </pc:sldChg>
      <pc:sldChg chg="del">
        <pc:chgData name="伊健 杜" userId="e69aded81da48593" providerId="LiveId" clId="{BCD66B68-7131-4D46-8514-0EB1CC7661F3}" dt="2022-10-17T09:33:59.191" v="0" actId="47"/>
        <pc:sldMkLst>
          <pc:docMk/>
          <pc:sldMk cId="3181573722" sldId="1032"/>
        </pc:sldMkLst>
      </pc:sldChg>
      <pc:sldChg chg="del">
        <pc:chgData name="伊健 杜" userId="e69aded81da48593" providerId="LiveId" clId="{BCD66B68-7131-4D46-8514-0EB1CC7661F3}" dt="2022-10-17T09:33:59.191" v="0" actId="47"/>
        <pc:sldMkLst>
          <pc:docMk/>
          <pc:sldMk cId="3325632687" sldId="1033"/>
        </pc:sldMkLst>
      </pc:sldChg>
      <pc:sldChg chg="del">
        <pc:chgData name="伊健 杜" userId="e69aded81da48593" providerId="LiveId" clId="{BCD66B68-7131-4D46-8514-0EB1CC7661F3}" dt="2022-10-17T09:33:59.191" v="0" actId="47"/>
        <pc:sldMkLst>
          <pc:docMk/>
          <pc:sldMk cId="821561485" sldId="1034"/>
        </pc:sldMkLst>
      </pc:sldChg>
      <pc:sldChg chg="del">
        <pc:chgData name="伊健 杜" userId="e69aded81da48593" providerId="LiveId" clId="{BCD66B68-7131-4D46-8514-0EB1CC7661F3}" dt="2022-10-17T09:33:59.191" v="0" actId="47"/>
        <pc:sldMkLst>
          <pc:docMk/>
          <pc:sldMk cId="4259235904" sldId="1035"/>
        </pc:sldMkLst>
      </pc:sldChg>
      <pc:sldChg chg="del">
        <pc:chgData name="伊健 杜" userId="e69aded81da48593" providerId="LiveId" clId="{BCD66B68-7131-4D46-8514-0EB1CC7661F3}" dt="2022-10-17T09:33:59.191" v="0" actId="47"/>
        <pc:sldMkLst>
          <pc:docMk/>
          <pc:sldMk cId="652823886" sldId="1036"/>
        </pc:sldMkLst>
      </pc:sldChg>
      <pc:sldChg chg="del">
        <pc:chgData name="伊健 杜" userId="e69aded81da48593" providerId="LiveId" clId="{BCD66B68-7131-4D46-8514-0EB1CC7661F3}" dt="2022-10-17T09:33:59.191" v="0" actId="47"/>
        <pc:sldMkLst>
          <pc:docMk/>
          <pc:sldMk cId="2184558535" sldId="1037"/>
        </pc:sldMkLst>
      </pc:sldChg>
      <pc:sldChg chg="del">
        <pc:chgData name="伊健 杜" userId="e69aded81da48593" providerId="LiveId" clId="{BCD66B68-7131-4D46-8514-0EB1CC7661F3}" dt="2022-10-17T09:33:59.191" v="0" actId="47"/>
        <pc:sldMkLst>
          <pc:docMk/>
          <pc:sldMk cId="3543458007" sldId="1038"/>
        </pc:sldMkLst>
      </pc:sldChg>
      <pc:sldChg chg="del">
        <pc:chgData name="伊健 杜" userId="e69aded81da48593" providerId="LiveId" clId="{BCD66B68-7131-4D46-8514-0EB1CC7661F3}" dt="2022-10-17T09:33:59.191" v="0" actId="47"/>
        <pc:sldMkLst>
          <pc:docMk/>
          <pc:sldMk cId="1330810273" sldId="1039"/>
        </pc:sldMkLst>
      </pc:sldChg>
      <pc:sldChg chg="del">
        <pc:chgData name="伊健 杜" userId="e69aded81da48593" providerId="LiveId" clId="{BCD66B68-7131-4D46-8514-0EB1CC7661F3}" dt="2022-10-17T09:33:59.191" v="0" actId="47"/>
        <pc:sldMkLst>
          <pc:docMk/>
          <pc:sldMk cId="3305576033" sldId="1040"/>
        </pc:sldMkLst>
      </pc:sldChg>
      <pc:sldChg chg="del">
        <pc:chgData name="伊健 杜" userId="e69aded81da48593" providerId="LiveId" clId="{BCD66B68-7131-4D46-8514-0EB1CC7661F3}" dt="2022-10-17T09:33:59.191" v="0" actId="47"/>
        <pc:sldMkLst>
          <pc:docMk/>
          <pc:sldMk cId="298578331" sldId="1041"/>
        </pc:sldMkLst>
      </pc:sldChg>
      <pc:sldChg chg="del">
        <pc:chgData name="伊健 杜" userId="e69aded81da48593" providerId="LiveId" clId="{BCD66B68-7131-4D46-8514-0EB1CC7661F3}" dt="2022-10-17T09:33:59.191" v="0" actId="47"/>
        <pc:sldMkLst>
          <pc:docMk/>
          <pc:sldMk cId="3687329791" sldId="1042"/>
        </pc:sldMkLst>
      </pc:sldChg>
      <pc:sldChg chg="del">
        <pc:chgData name="伊健 杜" userId="e69aded81da48593" providerId="LiveId" clId="{BCD66B68-7131-4D46-8514-0EB1CC7661F3}" dt="2022-10-17T09:33:59.191" v="0" actId="47"/>
        <pc:sldMkLst>
          <pc:docMk/>
          <pc:sldMk cId="449175738" sldId="1043"/>
        </pc:sldMkLst>
      </pc:sldChg>
      <pc:sldChg chg="del">
        <pc:chgData name="伊健 杜" userId="e69aded81da48593" providerId="LiveId" clId="{BCD66B68-7131-4D46-8514-0EB1CC7661F3}" dt="2022-10-17T09:33:59.191" v="0" actId="47"/>
        <pc:sldMkLst>
          <pc:docMk/>
          <pc:sldMk cId="96288700" sldId="1044"/>
        </pc:sldMkLst>
      </pc:sldChg>
      <pc:sldChg chg="del">
        <pc:chgData name="伊健 杜" userId="e69aded81da48593" providerId="LiveId" clId="{BCD66B68-7131-4D46-8514-0EB1CC7661F3}" dt="2022-10-17T09:33:59.191" v="0" actId="47"/>
        <pc:sldMkLst>
          <pc:docMk/>
          <pc:sldMk cId="3236354559" sldId="1045"/>
        </pc:sldMkLst>
      </pc:sldChg>
      <pc:sldChg chg="del">
        <pc:chgData name="伊健 杜" userId="e69aded81da48593" providerId="LiveId" clId="{BCD66B68-7131-4D46-8514-0EB1CC7661F3}" dt="2022-10-17T09:33:59.191" v="0" actId="47"/>
        <pc:sldMkLst>
          <pc:docMk/>
          <pc:sldMk cId="398193033" sldId="1046"/>
        </pc:sldMkLst>
      </pc:sldChg>
      <pc:sldChg chg="del">
        <pc:chgData name="伊健 杜" userId="e69aded81da48593" providerId="LiveId" clId="{BCD66B68-7131-4D46-8514-0EB1CC7661F3}" dt="2022-10-17T09:33:59.191" v="0" actId="47"/>
        <pc:sldMkLst>
          <pc:docMk/>
          <pc:sldMk cId="1186061764" sldId="1047"/>
        </pc:sldMkLst>
      </pc:sldChg>
      <pc:sldChg chg="del">
        <pc:chgData name="伊健 杜" userId="e69aded81da48593" providerId="LiveId" clId="{BCD66B68-7131-4D46-8514-0EB1CC7661F3}" dt="2022-10-17T09:33:59.191" v="0" actId="47"/>
        <pc:sldMkLst>
          <pc:docMk/>
          <pc:sldMk cId="1324649716" sldId="1048"/>
        </pc:sldMkLst>
      </pc:sldChg>
      <pc:sldChg chg="del">
        <pc:chgData name="伊健 杜" userId="e69aded81da48593" providerId="LiveId" clId="{BCD66B68-7131-4D46-8514-0EB1CC7661F3}" dt="2022-10-17T09:33:59.191" v="0" actId="47"/>
        <pc:sldMkLst>
          <pc:docMk/>
          <pc:sldMk cId="3039098511" sldId="1049"/>
        </pc:sldMkLst>
      </pc:sldChg>
      <pc:sldChg chg="del">
        <pc:chgData name="伊健 杜" userId="e69aded81da48593" providerId="LiveId" clId="{BCD66B68-7131-4D46-8514-0EB1CC7661F3}" dt="2022-10-17T09:33:59.191" v="0" actId="47"/>
        <pc:sldMkLst>
          <pc:docMk/>
          <pc:sldMk cId="814560725" sldId="1050"/>
        </pc:sldMkLst>
      </pc:sldChg>
      <pc:sldChg chg="del">
        <pc:chgData name="伊健 杜" userId="e69aded81da48593" providerId="LiveId" clId="{BCD66B68-7131-4D46-8514-0EB1CC7661F3}" dt="2022-10-17T09:33:59.191" v="0" actId="47"/>
        <pc:sldMkLst>
          <pc:docMk/>
          <pc:sldMk cId="745661264" sldId="1051"/>
        </pc:sldMkLst>
      </pc:sldChg>
      <pc:sldChg chg="del">
        <pc:chgData name="伊健 杜" userId="e69aded81da48593" providerId="LiveId" clId="{BCD66B68-7131-4D46-8514-0EB1CC7661F3}" dt="2022-10-17T09:33:59.191" v="0" actId="47"/>
        <pc:sldMkLst>
          <pc:docMk/>
          <pc:sldMk cId="1917630630" sldId="1052"/>
        </pc:sldMkLst>
      </pc:sldChg>
      <pc:sldChg chg="del">
        <pc:chgData name="伊健 杜" userId="e69aded81da48593" providerId="LiveId" clId="{BCD66B68-7131-4D46-8514-0EB1CC7661F3}" dt="2022-10-17T09:33:59.191" v="0" actId="47"/>
        <pc:sldMkLst>
          <pc:docMk/>
          <pc:sldMk cId="3355590439" sldId="1053"/>
        </pc:sldMkLst>
      </pc:sldChg>
      <pc:sldChg chg="del">
        <pc:chgData name="伊健 杜" userId="e69aded81da48593" providerId="LiveId" clId="{BCD66B68-7131-4D46-8514-0EB1CC7661F3}" dt="2022-10-17T09:33:59.191" v="0" actId="47"/>
        <pc:sldMkLst>
          <pc:docMk/>
          <pc:sldMk cId="2156951361" sldId="1054"/>
        </pc:sldMkLst>
      </pc:sldChg>
      <pc:sldChg chg="del">
        <pc:chgData name="伊健 杜" userId="e69aded81da48593" providerId="LiveId" clId="{BCD66B68-7131-4D46-8514-0EB1CC7661F3}" dt="2022-10-17T09:33:59.191" v="0" actId="47"/>
        <pc:sldMkLst>
          <pc:docMk/>
          <pc:sldMk cId="1937040206" sldId="1055"/>
        </pc:sldMkLst>
      </pc:sldChg>
      <pc:sldChg chg="del">
        <pc:chgData name="伊健 杜" userId="e69aded81da48593" providerId="LiveId" clId="{BCD66B68-7131-4D46-8514-0EB1CC7661F3}" dt="2022-10-17T09:33:59.191" v="0" actId="47"/>
        <pc:sldMkLst>
          <pc:docMk/>
          <pc:sldMk cId="3291895734" sldId="1056"/>
        </pc:sldMkLst>
      </pc:sldChg>
      <pc:sldChg chg="addSp delSp modSp mod">
        <pc:chgData name="伊健 杜" userId="e69aded81da48593" providerId="LiveId" clId="{BCD66B68-7131-4D46-8514-0EB1CC7661F3}" dt="2022-10-17T15:44:42.353" v="4875"/>
        <pc:sldMkLst>
          <pc:docMk/>
          <pc:sldMk cId="3893839984" sldId="1057"/>
        </pc:sldMkLst>
        <pc:spChg chg="mod">
          <ac:chgData name="伊健 杜" userId="e69aded81da48593" providerId="LiveId" clId="{BCD66B68-7131-4D46-8514-0EB1CC7661F3}" dt="2022-10-17T15:44:42.353" v="4875"/>
          <ac:spMkLst>
            <pc:docMk/>
            <pc:sldMk cId="3893839984" sldId="1057"/>
            <ac:spMk id="6" creationId="{F83A6AC8-56F1-EB9E-DD47-C1CFF9753BBA}"/>
          </ac:spMkLst>
        </pc:spChg>
        <pc:spChg chg="mod">
          <ac:chgData name="伊健 杜" userId="e69aded81da48593" providerId="LiveId" clId="{BCD66B68-7131-4D46-8514-0EB1CC7661F3}" dt="2022-10-17T15:44:42.353" v="4875"/>
          <ac:spMkLst>
            <pc:docMk/>
            <pc:sldMk cId="3893839984" sldId="1057"/>
            <ac:spMk id="7" creationId="{8A134A8E-94C3-0EE7-C065-45DB3136BA45}"/>
          </ac:spMkLst>
        </pc:spChg>
        <pc:picChg chg="add mod">
          <ac:chgData name="伊健 杜" userId="e69aded81da48593" providerId="LiveId" clId="{BCD66B68-7131-4D46-8514-0EB1CC7661F3}" dt="2022-10-17T10:13:32.640" v="118" actId="1076"/>
          <ac:picMkLst>
            <pc:docMk/>
            <pc:sldMk cId="3893839984" sldId="1057"/>
            <ac:picMk id="2" creationId="{3EA5B419-4FC3-16F9-A647-CA8690CFEA32}"/>
          </ac:picMkLst>
        </pc:picChg>
        <pc:picChg chg="del">
          <ac:chgData name="伊健 杜" userId="e69aded81da48593" providerId="LiveId" clId="{BCD66B68-7131-4D46-8514-0EB1CC7661F3}" dt="2022-10-17T10:12:41.802" v="115" actId="478"/>
          <ac:picMkLst>
            <pc:docMk/>
            <pc:sldMk cId="3893839984" sldId="1057"/>
            <ac:picMk id="1026" creationId="{8089A75E-BD2C-13F8-B28B-22F724D3A078}"/>
          </ac:picMkLst>
        </pc:picChg>
      </pc:sldChg>
      <pc:sldChg chg="del">
        <pc:chgData name="伊健 杜" userId="e69aded81da48593" providerId="LiveId" clId="{BCD66B68-7131-4D46-8514-0EB1CC7661F3}" dt="2022-10-17T09:33:59.191" v="0" actId="47"/>
        <pc:sldMkLst>
          <pc:docMk/>
          <pc:sldMk cId="2542799483" sldId="1058"/>
        </pc:sldMkLst>
      </pc:sldChg>
      <pc:sldChg chg="del">
        <pc:chgData name="伊健 杜" userId="e69aded81da48593" providerId="LiveId" clId="{BCD66B68-7131-4D46-8514-0EB1CC7661F3}" dt="2022-10-17T09:33:59.191" v="0" actId="47"/>
        <pc:sldMkLst>
          <pc:docMk/>
          <pc:sldMk cId="515591944" sldId="1059"/>
        </pc:sldMkLst>
      </pc:sldChg>
      <pc:sldChg chg="del">
        <pc:chgData name="伊健 杜" userId="e69aded81da48593" providerId="LiveId" clId="{BCD66B68-7131-4D46-8514-0EB1CC7661F3}" dt="2022-10-17T10:10:37.909" v="1" actId="47"/>
        <pc:sldMkLst>
          <pc:docMk/>
          <pc:sldMk cId="3714553315" sldId="1060"/>
        </pc:sldMkLst>
      </pc:sldChg>
      <pc:sldChg chg="addSp delSp modSp mod">
        <pc:chgData name="伊健 杜" userId="e69aded81da48593" providerId="LiveId" clId="{BCD66B68-7131-4D46-8514-0EB1CC7661F3}" dt="2022-10-17T15:44:42.353" v="4875"/>
        <pc:sldMkLst>
          <pc:docMk/>
          <pc:sldMk cId="920932515" sldId="1061"/>
        </pc:sldMkLst>
        <pc:spChg chg="mod">
          <ac:chgData name="伊健 杜" userId="e69aded81da48593" providerId="LiveId" clId="{BCD66B68-7131-4D46-8514-0EB1CC7661F3}" dt="2022-10-17T15:44:42.353" v="4875"/>
          <ac:spMkLst>
            <pc:docMk/>
            <pc:sldMk cId="920932515" sldId="1061"/>
            <ac:spMk id="6" creationId="{F83A6AC8-56F1-EB9E-DD47-C1CFF9753BBA}"/>
          </ac:spMkLst>
        </pc:spChg>
        <pc:spChg chg="mod">
          <ac:chgData name="伊健 杜" userId="e69aded81da48593" providerId="LiveId" clId="{BCD66B68-7131-4D46-8514-0EB1CC7661F3}" dt="2022-10-17T15:44:42.353" v="4875"/>
          <ac:spMkLst>
            <pc:docMk/>
            <pc:sldMk cId="920932515" sldId="1061"/>
            <ac:spMk id="7" creationId="{8A134A8E-94C3-0EE7-C065-45DB3136BA45}"/>
          </ac:spMkLst>
        </pc:spChg>
        <pc:picChg chg="del">
          <ac:chgData name="伊健 杜" userId="e69aded81da48593" providerId="LiveId" clId="{BCD66B68-7131-4D46-8514-0EB1CC7661F3}" dt="2022-10-17T10:13:56.325" v="189" actId="478"/>
          <ac:picMkLst>
            <pc:docMk/>
            <pc:sldMk cId="920932515" sldId="1061"/>
            <ac:picMk id="2" creationId="{C47B8DB3-107F-1F82-34C8-CB971C956FED}"/>
          </ac:picMkLst>
        </pc:picChg>
        <pc:picChg chg="add mod">
          <ac:chgData name="伊健 杜" userId="e69aded81da48593" providerId="LiveId" clId="{BCD66B68-7131-4D46-8514-0EB1CC7661F3}" dt="2022-10-17T10:15:02.116" v="194" actId="14100"/>
          <ac:picMkLst>
            <pc:docMk/>
            <pc:sldMk cId="920932515" sldId="1061"/>
            <ac:picMk id="2050" creationId="{66B9443A-BC50-49A7-D8E1-26030C96A7DD}"/>
          </ac:picMkLst>
        </pc:picChg>
        <pc:picChg chg="del">
          <ac:chgData name="伊健 杜" userId="e69aded81da48593" providerId="LiveId" clId="{BCD66B68-7131-4D46-8514-0EB1CC7661F3}" dt="2022-10-17T10:13:56.325" v="189" actId="478"/>
          <ac:picMkLst>
            <pc:docMk/>
            <pc:sldMk cId="920932515" sldId="1061"/>
            <ac:picMk id="3074" creationId="{45964954-CFA3-4897-73E5-AC50CAB705AB}"/>
          </ac:picMkLst>
        </pc:picChg>
      </pc:sldChg>
      <pc:sldChg chg="del">
        <pc:chgData name="伊健 杜" userId="e69aded81da48593" providerId="LiveId" clId="{BCD66B68-7131-4D46-8514-0EB1CC7661F3}" dt="2022-10-17T10:10:41.226" v="2" actId="47"/>
        <pc:sldMkLst>
          <pc:docMk/>
          <pc:sldMk cId="4037140997" sldId="1062"/>
        </pc:sldMkLst>
      </pc:sldChg>
      <pc:sldChg chg="modSp mod">
        <pc:chgData name="伊健 杜" userId="e69aded81da48593" providerId="LiveId" clId="{BCD66B68-7131-4D46-8514-0EB1CC7661F3}" dt="2022-10-17T15:44:42.353" v="4875"/>
        <pc:sldMkLst>
          <pc:docMk/>
          <pc:sldMk cId="128798790" sldId="1063"/>
        </pc:sldMkLst>
        <pc:spChg chg="mod">
          <ac:chgData name="伊健 杜" userId="e69aded81da48593" providerId="LiveId" clId="{BCD66B68-7131-4D46-8514-0EB1CC7661F3}" dt="2022-10-17T15:44:42.353" v="4875"/>
          <ac:spMkLst>
            <pc:docMk/>
            <pc:sldMk cId="128798790" sldId="1063"/>
            <ac:spMk id="7" creationId="{8A134A8E-94C3-0EE7-C065-45DB3136BA45}"/>
          </ac:spMkLst>
        </pc:spChg>
      </pc:sldChg>
      <pc:sldChg chg="addSp delSp modSp mod">
        <pc:chgData name="伊健 杜" userId="e69aded81da48593" providerId="LiveId" clId="{BCD66B68-7131-4D46-8514-0EB1CC7661F3}" dt="2022-10-18T04:01:49.361" v="5846" actId="478"/>
        <pc:sldMkLst>
          <pc:docMk/>
          <pc:sldMk cId="2248431918" sldId="1064"/>
        </pc:sldMkLst>
        <pc:spChg chg="del">
          <ac:chgData name="伊健 杜" userId="e69aded81da48593" providerId="LiveId" clId="{BCD66B68-7131-4D46-8514-0EB1CC7661F3}" dt="2022-10-17T15:56:03.482" v="4876" actId="478"/>
          <ac:spMkLst>
            <pc:docMk/>
            <pc:sldMk cId="2248431918" sldId="1064"/>
            <ac:spMk id="2" creationId="{F4BCE1BA-D759-9065-D4BE-EF9F7D3AC378}"/>
          </ac:spMkLst>
        </pc:spChg>
        <pc:spChg chg="del">
          <ac:chgData name="伊健 杜" userId="e69aded81da48593" providerId="LiveId" clId="{BCD66B68-7131-4D46-8514-0EB1CC7661F3}" dt="2022-10-17T15:56:03.482" v="4876" actId="478"/>
          <ac:spMkLst>
            <pc:docMk/>
            <pc:sldMk cId="2248431918" sldId="1064"/>
            <ac:spMk id="3" creationId="{9E58CF08-D56F-6921-6BE4-0326521628DB}"/>
          </ac:spMkLst>
        </pc:spChg>
        <pc:picChg chg="add del mod">
          <ac:chgData name="伊健 杜" userId="e69aded81da48593" providerId="LiveId" clId="{BCD66B68-7131-4D46-8514-0EB1CC7661F3}" dt="2022-10-18T04:01:49.361" v="5846" actId="478"/>
          <ac:picMkLst>
            <pc:docMk/>
            <pc:sldMk cId="2248431918" sldId="1064"/>
            <ac:picMk id="1026" creationId="{F3B8E192-1667-97A6-7D0F-9CCA977525CE}"/>
          </ac:picMkLst>
        </pc:picChg>
      </pc:sldChg>
      <pc:sldChg chg="modSp add mod">
        <pc:chgData name="伊健 杜" userId="e69aded81da48593" providerId="LiveId" clId="{BCD66B68-7131-4D46-8514-0EB1CC7661F3}" dt="2022-10-17T15:44:42.353" v="4875"/>
        <pc:sldMkLst>
          <pc:docMk/>
          <pc:sldMk cId="3413209311" sldId="1065"/>
        </pc:sldMkLst>
        <pc:spChg chg="mod">
          <ac:chgData name="伊健 杜" userId="e69aded81da48593" providerId="LiveId" clId="{BCD66B68-7131-4D46-8514-0EB1CC7661F3}" dt="2022-10-17T15:44:42.353" v="4875"/>
          <ac:spMkLst>
            <pc:docMk/>
            <pc:sldMk cId="3413209311" sldId="1065"/>
            <ac:spMk id="7" creationId="{8A134A8E-94C3-0EE7-C065-45DB3136BA45}"/>
          </ac:spMkLst>
        </pc:spChg>
      </pc:sldChg>
      <pc:sldChg chg="addSp delSp modSp add mod">
        <pc:chgData name="伊健 杜" userId="e69aded81da48593" providerId="LiveId" clId="{BCD66B68-7131-4D46-8514-0EB1CC7661F3}" dt="2022-10-17T15:44:42.353" v="4875"/>
        <pc:sldMkLst>
          <pc:docMk/>
          <pc:sldMk cId="2438983976" sldId="1066"/>
        </pc:sldMkLst>
        <pc:spChg chg="mod">
          <ac:chgData name="伊健 杜" userId="e69aded81da48593" providerId="LiveId" clId="{BCD66B68-7131-4D46-8514-0EB1CC7661F3}" dt="2022-10-17T15:44:42.353" v="4875"/>
          <ac:spMkLst>
            <pc:docMk/>
            <pc:sldMk cId="2438983976" sldId="1066"/>
            <ac:spMk id="6" creationId="{F83A6AC8-56F1-EB9E-DD47-C1CFF9753BBA}"/>
          </ac:spMkLst>
        </pc:spChg>
        <pc:spChg chg="mod">
          <ac:chgData name="伊健 杜" userId="e69aded81da48593" providerId="LiveId" clId="{BCD66B68-7131-4D46-8514-0EB1CC7661F3}" dt="2022-10-17T15:44:42.353" v="4875"/>
          <ac:spMkLst>
            <pc:docMk/>
            <pc:sldMk cId="2438983976" sldId="1066"/>
            <ac:spMk id="7" creationId="{8A134A8E-94C3-0EE7-C065-45DB3136BA45}"/>
          </ac:spMkLst>
        </pc:spChg>
        <pc:picChg chg="del">
          <ac:chgData name="伊健 杜" userId="e69aded81da48593" providerId="LiveId" clId="{BCD66B68-7131-4D46-8514-0EB1CC7661F3}" dt="2022-10-17T10:17:08.587" v="456" actId="478"/>
          <ac:picMkLst>
            <pc:docMk/>
            <pc:sldMk cId="2438983976" sldId="1066"/>
            <ac:picMk id="2" creationId="{3EA5B419-4FC3-16F9-A647-CA8690CFEA32}"/>
          </ac:picMkLst>
        </pc:picChg>
        <pc:picChg chg="add mod">
          <ac:chgData name="伊健 杜" userId="e69aded81da48593" providerId="LiveId" clId="{BCD66B68-7131-4D46-8514-0EB1CC7661F3}" dt="2022-10-17T10:18:03.893" v="460" actId="1076"/>
          <ac:picMkLst>
            <pc:docMk/>
            <pc:sldMk cId="2438983976" sldId="1066"/>
            <ac:picMk id="3074" creationId="{88583D6F-B6FF-D7C9-CE18-3CB1A5009BE8}"/>
          </ac:picMkLst>
        </pc:picChg>
        <pc:picChg chg="add mod">
          <ac:chgData name="伊健 杜" userId="e69aded81da48593" providerId="LiveId" clId="{BCD66B68-7131-4D46-8514-0EB1CC7661F3}" dt="2022-10-17T10:18:40.852" v="476" actId="1076"/>
          <ac:picMkLst>
            <pc:docMk/>
            <pc:sldMk cId="2438983976" sldId="1066"/>
            <ac:picMk id="3076" creationId="{F281A558-6176-3BE2-ED65-E0FCDF2CA4CD}"/>
          </ac:picMkLst>
        </pc:picChg>
      </pc:sldChg>
      <pc:sldChg chg="add del">
        <pc:chgData name="伊健 杜" userId="e69aded81da48593" providerId="LiveId" clId="{BCD66B68-7131-4D46-8514-0EB1CC7661F3}" dt="2022-10-17T10:16:17.291" v="376"/>
        <pc:sldMkLst>
          <pc:docMk/>
          <pc:sldMk cId="3714148382" sldId="1066"/>
        </pc:sldMkLst>
      </pc:sldChg>
      <pc:sldChg chg="addSp delSp modSp add mod">
        <pc:chgData name="伊健 杜" userId="e69aded81da48593" providerId="LiveId" clId="{BCD66B68-7131-4D46-8514-0EB1CC7661F3}" dt="2022-10-17T15:44:42.353" v="4875"/>
        <pc:sldMkLst>
          <pc:docMk/>
          <pc:sldMk cId="260893639" sldId="1067"/>
        </pc:sldMkLst>
        <pc:spChg chg="add mod">
          <ac:chgData name="伊健 杜" userId="e69aded81da48593" providerId="LiveId" clId="{BCD66B68-7131-4D46-8514-0EB1CC7661F3}" dt="2022-10-17T15:44:42.353" v="4875"/>
          <ac:spMkLst>
            <pc:docMk/>
            <pc:sldMk cId="260893639" sldId="1067"/>
            <ac:spMk id="2" creationId="{8253FD56-7F48-AA89-1E44-7D504CFB430F}"/>
          </ac:spMkLst>
        </pc:spChg>
        <pc:spChg chg="mod">
          <ac:chgData name="伊健 杜" userId="e69aded81da48593" providerId="LiveId" clId="{BCD66B68-7131-4D46-8514-0EB1CC7661F3}" dt="2022-10-17T15:44:42.353" v="4875"/>
          <ac:spMkLst>
            <pc:docMk/>
            <pc:sldMk cId="260893639" sldId="1067"/>
            <ac:spMk id="6" creationId="{F83A6AC8-56F1-EB9E-DD47-C1CFF9753BBA}"/>
          </ac:spMkLst>
        </pc:spChg>
        <pc:spChg chg="mod">
          <ac:chgData name="伊健 杜" userId="e69aded81da48593" providerId="LiveId" clId="{BCD66B68-7131-4D46-8514-0EB1CC7661F3}" dt="2022-10-17T15:44:42.353" v="4875"/>
          <ac:spMkLst>
            <pc:docMk/>
            <pc:sldMk cId="260893639" sldId="1067"/>
            <ac:spMk id="7" creationId="{8A134A8E-94C3-0EE7-C065-45DB3136BA45}"/>
          </ac:spMkLst>
        </pc:spChg>
        <pc:picChg chg="del">
          <ac:chgData name="伊健 杜" userId="e69aded81da48593" providerId="LiveId" clId="{BCD66B68-7131-4D46-8514-0EB1CC7661F3}" dt="2022-10-17T10:18:52.277" v="481" actId="478"/>
          <ac:picMkLst>
            <pc:docMk/>
            <pc:sldMk cId="260893639" sldId="1067"/>
            <ac:picMk id="3074" creationId="{88583D6F-B6FF-D7C9-CE18-3CB1A5009BE8}"/>
          </ac:picMkLst>
        </pc:picChg>
        <pc:picChg chg="del">
          <ac:chgData name="伊健 杜" userId="e69aded81da48593" providerId="LiveId" clId="{BCD66B68-7131-4D46-8514-0EB1CC7661F3}" dt="2022-10-17T10:18:51.783" v="480" actId="478"/>
          <ac:picMkLst>
            <pc:docMk/>
            <pc:sldMk cId="260893639" sldId="1067"/>
            <ac:picMk id="3076" creationId="{F281A558-6176-3BE2-ED65-E0FCDF2CA4CD}"/>
          </ac:picMkLst>
        </pc:picChg>
        <pc:picChg chg="add mod">
          <ac:chgData name="伊健 杜" userId="e69aded81da48593" providerId="LiveId" clId="{BCD66B68-7131-4D46-8514-0EB1CC7661F3}" dt="2022-10-17T10:20:32.764" v="640" actId="1076"/>
          <ac:picMkLst>
            <pc:docMk/>
            <pc:sldMk cId="260893639" sldId="1067"/>
            <ac:picMk id="4098" creationId="{7DA6B533-CF61-81C7-FF52-94A7EF5E7874}"/>
          </ac:picMkLst>
        </pc:picChg>
      </pc:sldChg>
      <pc:sldChg chg="addSp delSp modSp add mod">
        <pc:chgData name="伊健 杜" userId="e69aded81da48593" providerId="LiveId" clId="{BCD66B68-7131-4D46-8514-0EB1CC7661F3}" dt="2022-10-17T15:44:42.353" v="4875"/>
        <pc:sldMkLst>
          <pc:docMk/>
          <pc:sldMk cId="4018643386" sldId="1068"/>
        </pc:sldMkLst>
        <pc:spChg chg="del">
          <ac:chgData name="伊健 杜" userId="e69aded81da48593" providerId="LiveId" clId="{BCD66B68-7131-4D46-8514-0EB1CC7661F3}" dt="2022-10-17T10:20:55.566" v="642" actId="478"/>
          <ac:spMkLst>
            <pc:docMk/>
            <pc:sldMk cId="4018643386" sldId="1068"/>
            <ac:spMk id="2" creationId="{8253FD56-7F48-AA89-1E44-7D504CFB430F}"/>
          </ac:spMkLst>
        </pc:spChg>
        <pc:spChg chg="mod">
          <ac:chgData name="伊健 杜" userId="e69aded81da48593" providerId="LiveId" clId="{BCD66B68-7131-4D46-8514-0EB1CC7661F3}" dt="2022-10-17T15:44:42.353" v="4875"/>
          <ac:spMkLst>
            <pc:docMk/>
            <pc:sldMk cId="4018643386" sldId="1068"/>
            <ac:spMk id="6" creationId="{F83A6AC8-56F1-EB9E-DD47-C1CFF9753BBA}"/>
          </ac:spMkLst>
        </pc:spChg>
        <pc:spChg chg="mod">
          <ac:chgData name="伊健 杜" userId="e69aded81da48593" providerId="LiveId" clId="{BCD66B68-7131-4D46-8514-0EB1CC7661F3}" dt="2022-10-17T15:44:42.353" v="4875"/>
          <ac:spMkLst>
            <pc:docMk/>
            <pc:sldMk cId="4018643386" sldId="1068"/>
            <ac:spMk id="7" creationId="{8A134A8E-94C3-0EE7-C065-45DB3136BA45}"/>
          </ac:spMkLst>
        </pc:spChg>
        <pc:picChg chg="del mod">
          <ac:chgData name="伊健 杜" userId="e69aded81da48593" providerId="LiveId" clId="{BCD66B68-7131-4D46-8514-0EB1CC7661F3}" dt="2022-10-17T10:21:18.578" v="743" actId="478"/>
          <ac:picMkLst>
            <pc:docMk/>
            <pc:sldMk cId="4018643386" sldId="1068"/>
            <ac:picMk id="4098" creationId="{7DA6B533-CF61-81C7-FF52-94A7EF5E7874}"/>
          </ac:picMkLst>
        </pc:picChg>
        <pc:picChg chg="add mod">
          <ac:chgData name="伊健 杜" userId="e69aded81da48593" providerId="LiveId" clId="{BCD66B68-7131-4D46-8514-0EB1CC7661F3}" dt="2022-10-17T10:22:04.228" v="767" actId="1076"/>
          <ac:picMkLst>
            <pc:docMk/>
            <pc:sldMk cId="4018643386" sldId="1068"/>
            <ac:picMk id="5122" creationId="{41943229-28DD-6A7E-8E55-2D0C9DCEB91C}"/>
          </ac:picMkLst>
        </pc:picChg>
        <pc:picChg chg="add mod">
          <ac:chgData name="伊健 杜" userId="e69aded81da48593" providerId="LiveId" clId="{BCD66B68-7131-4D46-8514-0EB1CC7661F3}" dt="2022-10-17T10:22:05.832" v="768" actId="1076"/>
          <ac:picMkLst>
            <pc:docMk/>
            <pc:sldMk cId="4018643386" sldId="1068"/>
            <ac:picMk id="5124" creationId="{100CD280-D518-D40B-D0E7-D3D28B8FDC1C}"/>
          </ac:picMkLst>
        </pc:picChg>
      </pc:sldChg>
      <pc:sldChg chg="delSp modSp new mod">
        <pc:chgData name="伊健 杜" userId="e69aded81da48593" providerId="LiveId" clId="{BCD66B68-7131-4D46-8514-0EB1CC7661F3}" dt="2022-10-17T15:44:42.353" v="4875"/>
        <pc:sldMkLst>
          <pc:docMk/>
          <pc:sldMk cId="4281850640" sldId="1069"/>
        </pc:sldMkLst>
        <pc:spChg chg="mod">
          <ac:chgData name="伊健 杜" userId="e69aded81da48593" providerId="LiveId" clId="{BCD66B68-7131-4D46-8514-0EB1CC7661F3}" dt="2022-10-17T15:44:42.353" v="4875"/>
          <ac:spMkLst>
            <pc:docMk/>
            <pc:sldMk cId="4281850640" sldId="1069"/>
            <ac:spMk id="2" creationId="{BD8EF4AC-F4FD-0244-308D-695CFDB5A159}"/>
          </ac:spMkLst>
        </pc:spChg>
        <pc:spChg chg="del mod">
          <ac:chgData name="伊健 杜" userId="e69aded81da48593" providerId="LiveId" clId="{BCD66B68-7131-4D46-8514-0EB1CC7661F3}" dt="2022-10-17T10:22:12.273" v="771" actId="478"/>
          <ac:spMkLst>
            <pc:docMk/>
            <pc:sldMk cId="4281850640" sldId="1069"/>
            <ac:spMk id="3" creationId="{AB3338AA-1614-AF96-44B7-8B9F8FE31616}"/>
          </ac:spMkLst>
        </pc:spChg>
      </pc:sldChg>
      <pc:sldChg chg="modSp add mod">
        <pc:chgData name="伊健 杜" userId="e69aded81da48593" providerId="LiveId" clId="{BCD66B68-7131-4D46-8514-0EB1CC7661F3}" dt="2022-10-17T15:44:42.353" v="4875"/>
        <pc:sldMkLst>
          <pc:docMk/>
          <pc:sldMk cId="3735759287" sldId="1070"/>
        </pc:sldMkLst>
        <pc:spChg chg="mod">
          <ac:chgData name="伊健 杜" userId="e69aded81da48593" providerId="LiveId" clId="{BCD66B68-7131-4D46-8514-0EB1CC7661F3}" dt="2022-10-17T15:44:42.353" v="4875"/>
          <ac:spMkLst>
            <pc:docMk/>
            <pc:sldMk cId="3735759287" sldId="1070"/>
            <ac:spMk id="2" creationId="{BD8EF4AC-F4FD-0244-308D-695CFDB5A159}"/>
          </ac:spMkLst>
        </pc:spChg>
      </pc:sldChg>
      <pc:sldChg chg="addSp delSp modSp add mod">
        <pc:chgData name="伊健 杜" userId="e69aded81da48593" providerId="LiveId" clId="{BCD66B68-7131-4D46-8514-0EB1CC7661F3}" dt="2022-10-17T15:44:42.353" v="4875"/>
        <pc:sldMkLst>
          <pc:docMk/>
          <pc:sldMk cId="3478377091" sldId="1071"/>
        </pc:sldMkLst>
        <pc:spChg chg="mod">
          <ac:chgData name="伊健 杜" userId="e69aded81da48593" providerId="LiveId" clId="{BCD66B68-7131-4D46-8514-0EB1CC7661F3}" dt="2022-10-17T15:44:42.353" v="4875"/>
          <ac:spMkLst>
            <pc:docMk/>
            <pc:sldMk cId="3478377091" sldId="1071"/>
            <ac:spMk id="2" creationId="{1302A11A-625D-774F-23B3-739301B530C3}"/>
          </ac:spMkLst>
        </pc:spChg>
        <pc:spChg chg="add mod">
          <ac:chgData name="伊健 杜" userId="e69aded81da48593" providerId="LiveId" clId="{BCD66B68-7131-4D46-8514-0EB1CC7661F3}" dt="2022-10-17T11:04:10.307" v="1200" actId="1076"/>
          <ac:spMkLst>
            <pc:docMk/>
            <pc:sldMk cId="3478377091" sldId="1071"/>
            <ac:spMk id="4" creationId="{3DB43FDD-BD46-C300-162F-F6FD7DB7CD23}"/>
          </ac:spMkLst>
        </pc:spChg>
        <pc:spChg chg="add mod">
          <ac:chgData name="伊健 杜" userId="e69aded81da48593" providerId="LiveId" clId="{BCD66B68-7131-4D46-8514-0EB1CC7661F3}" dt="2022-10-17T11:03:44.761" v="1183" actId="1076"/>
          <ac:spMkLst>
            <pc:docMk/>
            <pc:sldMk cId="3478377091" sldId="1071"/>
            <ac:spMk id="5" creationId="{39BCB1E8-8284-1392-D8AF-8A42FA9EE6F0}"/>
          </ac:spMkLst>
        </pc:spChg>
        <pc:spChg chg="del">
          <ac:chgData name="伊健 杜" userId="e69aded81da48593" providerId="LiveId" clId="{BCD66B68-7131-4D46-8514-0EB1CC7661F3}" dt="2022-10-17T11:02:28.960" v="1162" actId="478"/>
          <ac:spMkLst>
            <pc:docMk/>
            <pc:sldMk cId="3478377091" sldId="1071"/>
            <ac:spMk id="6" creationId="{F664CF38-32CE-F1ED-1F82-42C5B7FE6DC9}"/>
          </ac:spMkLst>
        </pc:spChg>
        <pc:spChg chg="add mod">
          <ac:chgData name="伊健 杜" userId="e69aded81da48593" providerId="LiveId" clId="{BCD66B68-7131-4D46-8514-0EB1CC7661F3}" dt="2022-10-17T11:04:10.307" v="1200" actId="1076"/>
          <ac:spMkLst>
            <pc:docMk/>
            <pc:sldMk cId="3478377091" sldId="1071"/>
            <ac:spMk id="7" creationId="{B5D26299-C431-648E-9D65-F8850ACD864D}"/>
          </ac:spMkLst>
        </pc:spChg>
        <pc:spChg chg="add mod">
          <ac:chgData name="伊健 杜" userId="e69aded81da48593" providerId="LiveId" clId="{BCD66B68-7131-4D46-8514-0EB1CC7661F3}" dt="2022-10-17T11:04:23.501" v="1216" actId="1076"/>
          <ac:spMkLst>
            <pc:docMk/>
            <pc:sldMk cId="3478377091" sldId="1071"/>
            <ac:spMk id="8" creationId="{4760890A-A314-B2E0-7398-240F81CA929D}"/>
          </ac:spMkLst>
        </pc:spChg>
        <pc:picChg chg="del">
          <ac:chgData name="伊健 杜" userId="e69aded81da48593" providerId="LiveId" clId="{BCD66B68-7131-4D46-8514-0EB1CC7661F3}" dt="2022-10-17T11:02:28.960" v="1162" actId="478"/>
          <ac:picMkLst>
            <pc:docMk/>
            <pc:sldMk cId="3478377091" sldId="1071"/>
            <ac:picMk id="3" creationId="{CFCFB0EC-95A6-F2C8-B9F3-A61C3C1C767F}"/>
          </ac:picMkLst>
        </pc:picChg>
      </pc:sldChg>
      <pc:sldChg chg="addSp delSp modSp add mod">
        <pc:chgData name="伊健 杜" userId="e69aded81da48593" providerId="LiveId" clId="{BCD66B68-7131-4D46-8514-0EB1CC7661F3}" dt="2022-10-17T15:44:42.353" v="4875"/>
        <pc:sldMkLst>
          <pc:docMk/>
          <pc:sldMk cId="221693379" sldId="1072"/>
        </pc:sldMkLst>
        <pc:spChg chg="mod">
          <ac:chgData name="伊健 杜" userId="e69aded81da48593" providerId="LiveId" clId="{BCD66B68-7131-4D46-8514-0EB1CC7661F3}" dt="2022-10-17T15:44:42.353" v="4875"/>
          <ac:spMkLst>
            <pc:docMk/>
            <pc:sldMk cId="221693379" sldId="1072"/>
            <ac:spMk id="2" creationId="{1302A11A-625D-774F-23B3-739301B530C3}"/>
          </ac:spMkLst>
        </pc:spChg>
        <pc:spChg chg="mod">
          <ac:chgData name="伊健 杜" userId="e69aded81da48593" providerId="LiveId" clId="{BCD66B68-7131-4D46-8514-0EB1CC7661F3}" dt="2022-10-17T15:44:42.353" v="4875"/>
          <ac:spMkLst>
            <pc:docMk/>
            <pc:sldMk cId="221693379" sldId="1072"/>
            <ac:spMk id="6" creationId="{F664CF38-32CE-F1ED-1F82-42C5B7FE6DC9}"/>
          </ac:spMkLst>
        </pc:spChg>
        <pc:picChg chg="del">
          <ac:chgData name="伊健 杜" userId="e69aded81da48593" providerId="LiveId" clId="{BCD66B68-7131-4D46-8514-0EB1CC7661F3}" dt="2022-10-17T11:04:32.663" v="1218" actId="478"/>
          <ac:picMkLst>
            <pc:docMk/>
            <pc:sldMk cId="221693379" sldId="1072"/>
            <ac:picMk id="3" creationId="{CFCFB0EC-95A6-F2C8-B9F3-A61C3C1C767F}"/>
          </ac:picMkLst>
        </pc:picChg>
        <pc:picChg chg="add mod">
          <ac:chgData name="伊健 杜" userId="e69aded81da48593" providerId="LiveId" clId="{BCD66B68-7131-4D46-8514-0EB1CC7661F3}" dt="2022-10-17T11:07:19.976" v="1366" actId="1076"/>
          <ac:picMkLst>
            <pc:docMk/>
            <pc:sldMk cId="221693379" sldId="1072"/>
            <ac:picMk id="1026" creationId="{1DB5DCF6-DF8C-DC41-588D-4DCFE22F1B19}"/>
          </ac:picMkLst>
        </pc:picChg>
      </pc:sldChg>
      <pc:sldChg chg="addSp delSp modSp add mod">
        <pc:chgData name="伊健 杜" userId="e69aded81da48593" providerId="LiveId" clId="{BCD66B68-7131-4D46-8514-0EB1CC7661F3}" dt="2022-10-17T15:44:42.353" v="4875"/>
        <pc:sldMkLst>
          <pc:docMk/>
          <pc:sldMk cId="1311926945" sldId="1073"/>
        </pc:sldMkLst>
        <pc:spChg chg="mod">
          <ac:chgData name="伊健 杜" userId="e69aded81da48593" providerId="LiveId" clId="{BCD66B68-7131-4D46-8514-0EB1CC7661F3}" dt="2022-10-17T15:44:42.353" v="4875"/>
          <ac:spMkLst>
            <pc:docMk/>
            <pc:sldMk cId="1311926945" sldId="1073"/>
            <ac:spMk id="2" creationId="{1302A11A-625D-774F-23B3-739301B530C3}"/>
          </ac:spMkLst>
        </pc:spChg>
        <pc:spChg chg="add">
          <ac:chgData name="伊健 杜" userId="e69aded81da48593" providerId="LiveId" clId="{BCD66B68-7131-4D46-8514-0EB1CC7661F3}" dt="2022-10-17T11:09:25.317" v="1468"/>
          <ac:spMkLst>
            <pc:docMk/>
            <pc:sldMk cId="1311926945" sldId="1073"/>
            <ac:spMk id="3" creationId="{50A67299-7533-BF33-29A7-A268B84B7B31}"/>
          </ac:spMkLst>
        </pc:spChg>
        <pc:spChg chg="mod">
          <ac:chgData name="伊健 杜" userId="e69aded81da48593" providerId="LiveId" clId="{BCD66B68-7131-4D46-8514-0EB1CC7661F3}" dt="2022-10-17T15:44:42.353" v="4875"/>
          <ac:spMkLst>
            <pc:docMk/>
            <pc:sldMk cId="1311926945" sldId="1073"/>
            <ac:spMk id="6" creationId="{F664CF38-32CE-F1ED-1F82-42C5B7FE6DC9}"/>
          </ac:spMkLst>
        </pc:spChg>
        <pc:picChg chg="add mod">
          <ac:chgData name="伊健 杜" userId="e69aded81da48593" providerId="LiveId" clId="{BCD66B68-7131-4D46-8514-0EB1CC7661F3}" dt="2022-10-17T11:09:39.112" v="1472" actId="1076"/>
          <ac:picMkLst>
            <pc:docMk/>
            <pc:sldMk cId="1311926945" sldId="1073"/>
            <ac:picMk id="5" creationId="{CCA4D337-BED4-8196-5ADB-CFC5F3F0D7B7}"/>
          </ac:picMkLst>
        </pc:picChg>
        <pc:picChg chg="del">
          <ac:chgData name="伊健 杜" userId="e69aded81da48593" providerId="LiveId" clId="{BCD66B68-7131-4D46-8514-0EB1CC7661F3}" dt="2022-10-17T11:07:48.852" v="1368" actId="478"/>
          <ac:picMkLst>
            <pc:docMk/>
            <pc:sldMk cId="1311926945" sldId="1073"/>
            <ac:picMk id="1026" creationId="{1DB5DCF6-DF8C-DC41-588D-4DCFE22F1B19}"/>
          </ac:picMkLst>
        </pc:picChg>
      </pc:sldChg>
      <pc:sldChg chg="addSp delSp modSp add mod">
        <pc:chgData name="伊健 杜" userId="e69aded81da48593" providerId="LiveId" clId="{BCD66B68-7131-4D46-8514-0EB1CC7661F3}" dt="2022-10-17T15:44:42.353" v="4875"/>
        <pc:sldMkLst>
          <pc:docMk/>
          <pc:sldMk cId="4278360670" sldId="1074"/>
        </pc:sldMkLst>
        <pc:spChg chg="mod">
          <ac:chgData name="伊健 杜" userId="e69aded81da48593" providerId="LiveId" clId="{BCD66B68-7131-4D46-8514-0EB1CC7661F3}" dt="2022-10-17T15:44:42.353" v="4875"/>
          <ac:spMkLst>
            <pc:docMk/>
            <pc:sldMk cId="4278360670" sldId="1074"/>
            <ac:spMk id="2" creationId="{1302A11A-625D-774F-23B3-739301B530C3}"/>
          </ac:spMkLst>
        </pc:spChg>
        <pc:spChg chg="mod">
          <ac:chgData name="伊健 杜" userId="e69aded81da48593" providerId="LiveId" clId="{BCD66B68-7131-4D46-8514-0EB1CC7661F3}" dt="2022-10-17T15:44:42.353" v="4875"/>
          <ac:spMkLst>
            <pc:docMk/>
            <pc:sldMk cId="4278360670" sldId="1074"/>
            <ac:spMk id="6" creationId="{F664CF38-32CE-F1ED-1F82-42C5B7FE6DC9}"/>
          </ac:spMkLst>
        </pc:spChg>
        <pc:picChg chg="del">
          <ac:chgData name="伊健 杜" userId="e69aded81da48593" providerId="LiveId" clId="{BCD66B68-7131-4D46-8514-0EB1CC7661F3}" dt="2022-10-17T11:09:47.738" v="1474" actId="478"/>
          <ac:picMkLst>
            <pc:docMk/>
            <pc:sldMk cId="4278360670" sldId="1074"/>
            <ac:picMk id="5" creationId="{CCA4D337-BED4-8196-5ADB-CFC5F3F0D7B7}"/>
          </ac:picMkLst>
        </pc:picChg>
        <pc:picChg chg="add mod">
          <ac:chgData name="伊健 杜" userId="e69aded81da48593" providerId="LiveId" clId="{BCD66B68-7131-4D46-8514-0EB1CC7661F3}" dt="2022-10-17T11:11:06.184" v="1604" actId="1076"/>
          <ac:picMkLst>
            <pc:docMk/>
            <pc:sldMk cId="4278360670" sldId="1074"/>
            <ac:picMk id="3074" creationId="{49D91471-1B96-56A2-840D-42895CEFF5D5}"/>
          </ac:picMkLst>
        </pc:picChg>
        <pc:picChg chg="add mod">
          <ac:chgData name="伊健 杜" userId="e69aded81da48593" providerId="LiveId" clId="{BCD66B68-7131-4D46-8514-0EB1CC7661F3}" dt="2022-10-17T11:19:34.122" v="1706" actId="1076"/>
          <ac:picMkLst>
            <pc:docMk/>
            <pc:sldMk cId="4278360670" sldId="1074"/>
            <ac:picMk id="3076" creationId="{57CB1052-AE0D-670A-447F-5937143969F3}"/>
          </ac:picMkLst>
        </pc:picChg>
      </pc:sldChg>
      <pc:sldChg chg="addSp delSp modSp add mod">
        <pc:chgData name="伊健 杜" userId="e69aded81da48593" providerId="LiveId" clId="{BCD66B68-7131-4D46-8514-0EB1CC7661F3}" dt="2022-10-17T15:44:42.353" v="4875"/>
        <pc:sldMkLst>
          <pc:docMk/>
          <pc:sldMk cId="3361682436" sldId="1075"/>
        </pc:sldMkLst>
        <pc:spChg chg="del">
          <ac:chgData name="伊健 杜" userId="e69aded81da48593" providerId="LiveId" clId="{BCD66B68-7131-4D46-8514-0EB1CC7661F3}" dt="2022-10-17T11:28:46.844" v="1912" actId="478"/>
          <ac:spMkLst>
            <pc:docMk/>
            <pc:sldMk cId="3361682436" sldId="1075"/>
            <ac:spMk id="2" creationId="{1302A11A-625D-774F-23B3-739301B530C3}"/>
          </ac:spMkLst>
        </pc:spChg>
        <pc:spChg chg="mod">
          <ac:chgData name="伊健 杜" userId="e69aded81da48593" providerId="LiveId" clId="{BCD66B68-7131-4D46-8514-0EB1CC7661F3}" dt="2022-10-17T15:44:42.353" v="4875"/>
          <ac:spMkLst>
            <pc:docMk/>
            <pc:sldMk cId="3361682436" sldId="1075"/>
            <ac:spMk id="6" creationId="{F664CF38-32CE-F1ED-1F82-42C5B7FE6DC9}"/>
          </ac:spMkLst>
        </pc:spChg>
        <pc:spChg chg="add del mod">
          <ac:chgData name="伊健 杜" userId="e69aded81da48593" providerId="LiveId" clId="{BCD66B68-7131-4D46-8514-0EB1CC7661F3}" dt="2022-10-17T11:28:48.564" v="1913" actId="478"/>
          <ac:spMkLst>
            <pc:docMk/>
            <pc:sldMk cId="3361682436" sldId="1075"/>
            <ac:spMk id="7" creationId="{1C564A8F-4A73-8E8A-F6A3-F24614E75523}"/>
          </ac:spMkLst>
        </pc:spChg>
        <pc:spChg chg="add mod">
          <ac:chgData name="伊健 杜" userId="e69aded81da48593" providerId="LiveId" clId="{BCD66B68-7131-4D46-8514-0EB1CC7661F3}" dt="2022-10-17T15:44:42.353" v="4875"/>
          <ac:spMkLst>
            <pc:docMk/>
            <pc:sldMk cId="3361682436" sldId="1075"/>
            <ac:spMk id="8" creationId="{7D50D3DE-27B8-97A3-ECBF-3A5D06E1B905}"/>
          </ac:spMkLst>
        </pc:spChg>
        <pc:spChg chg="add mod">
          <ac:chgData name="伊健 杜" userId="e69aded81da48593" providerId="LiveId" clId="{BCD66B68-7131-4D46-8514-0EB1CC7661F3}" dt="2022-10-17T11:30:15.132" v="1971" actId="1076"/>
          <ac:spMkLst>
            <pc:docMk/>
            <pc:sldMk cId="3361682436" sldId="1075"/>
            <ac:spMk id="9" creationId="{7F49031D-3792-A830-903A-7DB5ED46C7DB}"/>
          </ac:spMkLst>
        </pc:spChg>
        <pc:spChg chg="add mod">
          <ac:chgData name="伊健 杜" userId="e69aded81da48593" providerId="LiveId" clId="{BCD66B68-7131-4D46-8514-0EB1CC7661F3}" dt="2022-10-17T15:44:42.353" v="4875"/>
          <ac:spMkLst>
            <pc:docMk/>
            <pc:sldMk cId="3361682436" sldId="1075"/>
            <ac:spMk id="10" creationId="{3EE77DB2-F2D4-4099-5660-7D5866A9794F}"/>
          </ac:spMkLst>
        </pc:spChg>
        <pc:spChg chg="add mod">
          <ac:chgData name="伊健 杜" userId="e69aded81da48593" providerId="LiveId" clId="{BCD66B68-7131-4D46-8514-0EB1CC7661F3}" dt="2022-10-17T15:44:42.353" v="4875"/>
          <ac:spMkLst>
            <pc:docMk/>
            <pc:sldMk cId="3361682436" sldId="1075"/>
            <ac:spMk id="11" creationId="{53082C28-E273-0152-E44B-1F558C54897C}"/>
          </ac:spMkLst>
        </pc:spChg>
        <pc:spChg chg="add mod">
          <ac:chgData name="伊健 杜" userId="e69aded81da48593" providerId="LiveId" clId="{BCD66B68-7131-4D46-8514-0EB1CC7661F3}" dt="2022-10-17T15:44:42.353" v="4875"/>
          <ac:spMkLst>
            <pc:docMk/>
            <pc:sldMk cId="3361682436" sldId="1075"/>
            <ac:spMk id="12" creationId="{B0592646-D098-11FC-939D-F3DC5FD0D8B7}"/>
          </ac:spMkLst>
        </pc:spChg>
        <pc:spChg chg="add mod">
          <ac:chgData name="伊健 杜" userId="e69aded81da48593" providerId="LiveId" clId="{BCD66B68-7131-4D46-8514-0EB1CC7661F3}" dt="2022-10-17T15:44:42.353" v="4875"/>
          <ac:spMkLst>
            <pc:docMk/>
            <pc:sldMk cId="3361682436" sldId="1075"/>
            <ac:spMk id="13" creationId="{8278FD65-3E2A-C2B6-4B24-3D4D0079A231}"/>
          </ac:spMkLst>
        </pc:spChg>
        <pc:spChg chg="add mod">
          <ac:chgData name="伊健 杜" userId="e69aded81da48593" providerId="LiveId" clId="{BCD66B68-7131-4D46-8514-0EB1CC7661F3}" dt="2022-10-17T15:44:42.353" v="4875"/>
          <ac:spMkLst>
            <pc:docMk/>
            <pc:sldMk cId="3361682436" sldId="1075"/>
            <ac:spMk id="14" creationId="{DB718E49-6477-34F6-D75F-9C3396B435E5}"/>
          </ac:spMkLst>
        </pc:spChg>
        <pc:spChg chg="add mod">
          <ac:chgData name="伊健 杜" userId="e69aded81da48593" providerId="LiveId" clId="{BCD66B68-7131-4D46-8514-0EB1CC7661F3}" dt="2022-10-17T11:32:13.430" v="2115" actId="1076"/>
          <ac:spMkLst>
            <pc:docMk/>
            <pc:sldMk cId="3361682436" sldId="1075"/>
            <ac:spMk id="15" creationId="{CADEB528-1A47-49DF-AFDD-316D8C6D390A}"/>
          </ac:spMkLst>
        </pc:spChg>
        <pc:picChg chg="add del mod">
          <ac:chgData name="伊健 杜" userId="e69aded81da48593" providerId="LiveId" clId="{BCD66B68-7131-4D46-8514-0EB1CC7661F3}" dt="2022-10-17T11:32:19.795" v="2118" actId="1076"/>
          <ac:picMkLst>
            <pc:docMk/>
            <pc:sldMk cId="3361682436" sldId="1075"/>
            <ac:picMk id="4" creationId="{FA0DD002-C713-91BF-370E-B0EB7C4E6B90}"/>
          </ac:picMkLst>
        </pc:picChg>
        <pc:picChg chg="del">
          <ac:chgData name="伊健 杜" userId="e69aded81da48593" providerId="LiveId" clId="{BCD66B68-7131-4D46-8514-0EB1CC7661F3}" dt="2022-10-17T11:21:32.135" v="1709" actId="478"/>
          <ac:picMkLst>
            <pc:docMk/>
            <pc:sldMk cId="3361682436" sldId="1075"/>
            <ac:picMk id="1026" creationId="{1DB5DCF6-DF8C-DC41-588D-4DCFE22F1B19}"/>
          </ac:picMkLst>
        </pc:picChg>
        <pc:picChg chg="add del mod">
          <ac:chgData name="伊健 杜" userId="e69aded81da48593" providerId="LiveId" clId="{BCD66B68-7131-4D46-8514-0EB1CC7661F3}" dt="2022-10-17T11:22:05.645" v="1715" actId="478"/>
          <ac:picMkLst>
            <pc:docMk/>
            <pc:sldMk cId="3361682436" sldId="1075"/>
            <ac:picMk id="4098" creationId="{3BD5106B-7B9B-88E2-52E8-FCC77382C059}"/>
          </ac:picMkLst>
        </pc:picChg>
      </pc:sldChg>
      <pc:sldChg chg="addSp delSp modSp new mod ord">
        <pc:chgData name="伊健 杜" userId="e69aded81da48593" providerId="LiveId" clId="{BCD66B68-7131-4D46-8514-0EB1CC7661F3}" dt="2022-10-17T15:16:33.032" v="4119" actId="13822"/>
        <pc:sldMkLst>
          <pc:docMk/>
          <pc:sldMk cId="2015753526" sldId="1076"/>
        </pc:sldMkLst>
        <pc:spChg chg="del mod">
          <ac:chgData name="伊健 杜" userId="e69aded81da48593" providerId="LiveId" clId="{BCD66B68-7131-4D46-8514-0EB1CC7661F3}" dt="2022-10-17T15:13:58.785" v="4093" actId="478"/>
          <ac:spMkLst>
            <pc:docMk/>
            <pc:sldMk cId="2015753526" sldId="1076"/>
            <ac:spMk id="2" creationId="{3EE8A7AC-DCDC-46DD-FA1B-143B08162B5E}"/>
          </ac:spMkLst>
        </pc:spChg>
        <pc:spChg chg="del">
          <ac:chgData name="伊健 杜" userId="e69aded81da48593" providerId="LiveId" clId="{BCD66B68-7131-4D46-8514-0EB1CC7661F3}" dt="2022-10-17T11:39:44.511" v="2125" actId="478"/>
          <ac:spMkLst>
            <pc:docMk/>
            <pc:sldMk cId="2015753526" sldId="1076"/>
            <ac:spMk id="3" creationId="{DC30A694-12D8-31C4-B941-97FFFD590DF5}"/>
          </ac:spMkLst>
        </pc:spChg>
        <pc:spChg chg="add del mod">
          <ac:chgData name="伊健 杜" userId="e69aded81da48593" providerId="LiveId" clId="{BCD66B68-7131-4D46-8514-0EB1CC7661F3}" dt="2022-10-17T15:14:01.721" v="4094" actId="478"/>
          <ac:spMkLst>
            <pc:docMk/>
            <pc:sldMk cId="2015753526" sldId="1076"/>
            <ac:spMk id="4" creationId="{271DE07C-E729-DD92-9622-D78799AB7A04}"/>
          </ac:spMkLst>
        </pc:spChg>
        <pc:spChg chg="add mod">
          <ac:chgData name="伊健 杜" userId="e69aded81da48593" providerId="LiveId" clId="{BCD66B68-7131-4D46-8514-0EB1CC7661F3}" dt="2022-10-17T15:16:33.032" v="4119" actId="13822"/>
          <ac:spMkLst>
            <pc:docMk/>
            <pc:sldMk cId="2015753526" sldId="1076"/>
            <ac:spMk id="5" creationId="{1DB19E3C-D991-D689-61A3-E80D68C2FA2D}"/>
          </ac:spMkLst>
        </pc:spChg>
        <pc:picChg chg="add mod">
          <ac:chgData name="伊健 杜" userId="e69aded81da48593" providerId="LiveId" clId="{BCD66B68-7131-4D46-8514-0EB1CC7661F3}" dt="2022-10-17T15:16:27.641" v="4118" actId="1076"/>
          <ac:picMkLst>
            <pc:docMk/>
            <pc:sldMk cId="2015753526" sldId="1076"/>
            <ac:picMk id="2050" creationId="{7FC48974-920D-75B8-C5B6-86B418B57C61}"/>
          </ac:picMkLst>
        </pc:picChg>
        <pc:picChg chg="add mod">
          <ac:chgData name="伊健 杜" userId="e69aded81da48593" providerId="LiveId" clId="{BCD66B68-7131-4D46-8514-0EB1CC7661F3}" dt="2022-10-17T15:15:13.525" v="4099" actId="14100"/>
          <ac:picMkLst>
            <pc:docMk/>
            <pc:sldMk cId="2015753526" sldId="1076"/>
            <ac:picMk id="2052" creationId="{E9746163-D896-6944-975F-2F004ABEA268}"/>
          </ac:picMkLst>
        </pc:picChg>
        <pc:picChg chg="add mod">
          <ac:chgData name="伊健 杜" userId="e69aded81da48593" providerId="LiveId" clId="{BCD66B68-7131-4D46-8514-0EB1CC7661F3}" dt="2022-10-17T15:15:52.508" v="4108" actId="1076"/>
          <ac:picMkLst>
            <pc:docMk/>
            <pc:sldMk cId="2015753526" sldId="1076"/>
            <ac:picMk id="2054" creationId="{E9662C3A-148F-0BDC-B3F8-1CA0D77D14B4}"/>
          </ac:picMkLst>
        </pc:picChg>
      </pc:sldChg>
      <pc:sldChg chg="addSp delSp modSp add mod ord">
        <pc:chgData name="伊健 杜" userId="e69aded81da48593" providerId="LiveId" clId="{BCD66B68-7131-4D46-8514-0EB1CC7661F3}" dt="2022-10-17T15:44:42.353" v="4875"/>
        <pc:sldMkLst>
          <pc:docMk/>
          <pc:sldMk cId="2694945641" sldId="1077"/>
        </pc:sldMkLst>
        <pc:spChg chg="add mod">
          <ac:chgData name="伊健 杜" userId="e69aded81da48593" providerId="LiveId" clId="{BCD66B68-7131-4D46-8514-0EB1CC7661F3}" dt="2022-10-17T15:44:42.353" v="4875"/>
          <ac:spMkLst>
            <pc:docMk/>
            <pc:sldMk cId="2694945641" sldId="1077"/>
            <ac:spMk id="2" creationId="{2E290C59-3B99-3DA2-44B9-0B16F6583CEC}"/>
          </ac:spMkLst>
        </pc:spChg>
        <pc:spChg chg="add mod">
          <ac:chgData name="伊健 杜" userId="e69aded81da48593" providerId="LiveId" clId="{BCD66B68-7131-4D46-8514-0EB1CC7661F3}" dt="2022-10-17T15:08:08.666" v="3872"/>
          <ac:spMkLst>
            <pc:docMk/>
            <pc:sldMk cId="2694945641" sldId="1077"/>
            <ac:spMk id="3" creationId="{072A6C86-EC03-71E9-3801-1948AFE40ED7}"/>
          </ac:spMkLst>
        </pc:spChg>
        <pc:spChg chg="add mod">
          <ac:chgData name="伊健 杜" userId="e69aded81da48593" providerId="LiveId" clId="{BCD66B68-7131-4D46-8514-0EB1CC7661F3}" dt="2022-10-17T15:08:08.666" v="3872"/>
          <ac:spMkLst>
            <pc:docMk/>
            <pc:sldMk cId="2694945641" sldId="1077"/>
            <ac:spMk id="4" creationId="{EAD3ABED-BF0D-7226-DA97-0F773272B20D}"/>
          </ac:spMkLst>
        </pc:spChg>
        <pc:spChg chg="add mod">
          <ac:chgData name="伊健 杜" userId="e69aded81da48593" providerId="LiveId" clId="{BCD66B68-7131-4D46-8514-0EB1CC7661F3}" dt="2022-10-17T15:44:42.353" v="4875"/>
          <ac:spMkLst>
            <pc:docMk/>
            <pc:sldMk cId="2694945641" sldId="1077"/>
            <ac:spMk id="5" creationId="{73C9898C-95AB-2A3C-D5F8-4545CCBC74B3}"/>
          </ac:spMkLst>
        </pc:spChg>
        <pc:spChg chg="del mod">
          <ac:chgData name="伊健 杜" userId="e69aded81da48593" providerId="LiveId" clId="{BCD66B68-7131-4D46-8514-0EB1CC7661F3}" dt="2022-10-17T15:07:56.393" v="3866" actId="478"/>
          <ac:spMkLst>
            <pc:docMk/>
            <pc:sldMk cId="2694945641" sldId="1077"/>
            <ac:spMk id="6" creationId="{F83A6AC8-56F1-EB9E-DD47-C1CFF9753BBA}"/>
          </ac:spMkLst>
        </pc:spChg>
        <pc:spChg chg="del mod">
          <ac:chgData name="伊健 杜" userId="e69aded81da48593" providerId="LiveId" clId="{BCD66B68-7131-4D46-8514-0EB1CC7661F3}" dt="2022-10-17T15:08:00.341" v="3867" actId="21"/>
          <ac:spMkLst>
            <pc:docMk/>
            <pc:sldMk cId="2694945641" sldId="1077"/>
            <ac:spMk id="7" creationId="{8A134A8E-94C3-0EE7-C065-45DB3136BA45}"/>
          </ac:spMkLst>
        </pc:spChg>
        <pc:picChg chg="add mod">
          <ac:chgData name="伊健 杜" userId="e69aded81da48593" providerId="LiveId" clId="{BCD66B68-7131-4D46-8514-0EB1CC7661F3}" dt="2022-10-17T15:11:12.942" v="4046" actId="1076"/>
          <ac:picMkLst>
            <pc:docMk/>
            <pc:sldMk cId="2694945641" sldId="1077"/>
            <ac:picMk id="1026" creationId="{C169199F-0FAB-CBA7-0F66-A02830301981}"/>
          </ac:picMkLst>
        </pc:picChg>
        <pc:picChg chg="del">
          <ac:chgData name="伊健 杜" userId="e69aded81da48593" providerId="LiveId" clId="{BCD66B68-7131-4D46-8514-0EB1CC7661F3}" dt="2022-10-17T11:40:57.936" v="2142" actId="478"/>
          <ac:picMkLst>
            <pc:docMk/>
            <pc:sldMk cId="2694945641" sldId="1077"/>
            <ac:picMk id="3074" creationId="{88583D6F-B6FF-D7C9-CE18-3CB1A5009BE8}"/>
          </ac:picMkLst>
        </pc:picChg>
        <pc:picChg chg="del">
          <ac:chgData name="伊健 杜" userId="e69aded81da48593" providerId="LiveId" clId="{BCD66B68-7131-4D46-8514-0EB1CC7661F3}" dt="2022-10-17T11:40:58.529" v="2143" actId="478"/>
          <ac:picMkLst>
            <pc:docMk/>
            <pc:sldMk cId="2694945641" sldId="1077"/>
            <ac:picMk id="3076" creationId="{F281A558-6176-3BE2-ED65-E0FCDF2CA4CD}"/>
          </ac:picMkLst>
        </pc:picChg>
        <pc:picChg chg="add del mod">
          <ac:chgData name="伊健 杜" userId="e69aded81da48593" providerId="LiveId" clId="{BCD66B68-7131-4D46-8514-0EB1CC7661F3}" dt="2022-10-17T15:08:00.341" v="3867" actId="21"/>
          <ac:picMkLst>
            <pc:docMk/>
            <pc:sldMk cId="2694945641" sldId="1077"/>
            <ac:picMk id="7170" creationId="{65F7601F-8909-F3A4-1F85-87EA205BAA5A}"/>
          </ac:picMkLst>
        </pc:picChg>
      </pc:sldChg>
      <pc:sldChg chg="addSp delSp modSp add mod ord">
        <pc:chgData name="伊健 杜" userId="e69aded81da48593" providerId="LiveId" clId="{BCD66B68-7131-4D46-8514-0EB1CC7661F3}" dt="2022-10-17T15:44:42.353" v="4875"/>
        <pc:sldMkLst>
          <pc:docMk/>
          <pc:sldMk cId="2286339575" sldId="1078"/>
        </pc:sldMkLst>
        <pc:spChg chg="add mod">
          <ac:chgData name="伊健 杜" userId="e69aded81da48593" providerId="LiveId" clId="{BCD66B68-7131-4D46-8514-0EB1CC7661F3}" dt="2022-10-17T15:44:42.353" v="4875"/>
          <ac:spMkLst>
            <pc:docMk/>
            <pc:sldMk cId="2286339575" sldId="1078"/>
            <ac:spMk id="2" creationId="{13D6BED3-FF52-E7BE-AEA6-FB54AE28521F}"/>
          </ac:spMkLst>
        </pc:spChg>
        <pc:spChg chg="add mod">
          <ac:chgData name="伊健 杜" userId="e69aded81da48593" providerId="LiveId" clId="{BCD66B68-7131-4D46-8514-0EB1CC7661F3}" dt="2022-10-17T15:11:27.142" v="4049"/>
          <ac:spMkLst>
            <pc:docMk/>
            <pc:sldMk cId="2286339575" sldId="1078"/>
            <ac:spMk id="3" creationId="{4CC73E11-A704-9AE4-0A6D-3762D03948AE}"/>
          </ac:spMkLst>
        </pc:spChg>
        <pc:spChg chg="add mod">
          <ac:chgData name="伊健 杜" userId="e69aded81da48593" providerId="LiveId" clId="{BCD66B68-7131-4D46-8514-0EB1CC7661F3}" dt="2022-10-17T15:11:30.083" v="4050" actId="1076"/>
          <ac:spMkLst>
            <pc:docMk/>
            <pc:sldMk cId="2286339575" sldId="1078"/>
            <ac:spMk id="4" creationId="{73ADCC3E-5A61-27E2-F392-D7631A0E6F44}"/>
          </ac:spMkLst>
        </pc:spChg>
        <pc:spChg chg="del mod">
          <ac:chgData name="伊健 杜" userId="e69aded81da48593" providerId="LiveId" clId="{BCD66B68-7131-4D46-8514-0EB1CC7661F3}" dt="2022-10-17T15:11:22.915" v="4048" actId="478"/>
          <ac:spMkLst>
            <pc:docMk/>
            <pc:sldMk cId="2286339575" sldId="1078"/>
            <ac:spMk id="6" creationId="{F83A6AC8-56F1-EB9E-DD47-C1CFF9753BBA}"/>
          </ac:spMkLst>
        </pc:spChg>
        <pc:spChg chg="mod">
          <ac:chgData name="伊健 杜" userId="e69aded81da48593" providerId="LiveId" clId="{BCD66B68-7131-4D46-8514-0EB1CC7661F3}" dt="2022-10-17T15:44:42.353" v="4875"/>
          <ac:spMkLst>
            <pc:docMk/>
            <pc:sldMk cId="2286339575" sldId="1078"/>
            <ac:spMk id="7" creationId="{8A134A8E-94C3-0EE7-C065-45DB3136BA45}"/>
          </ac:spMkLst>
        </pc:spChg>
        <pc:picChg chg="add mod">
          <ac:chgData name="伊健 杜" userId="e69aded81da48593" providerId="LiveId" clId="{BCD66B68-7131-4D46-8514-0EB1CC7661F3}" dt="2022-10-17T14:43:49.597" v="3600" actId="1076"/>
          <ac:picMkLst>
            <pc:docMk/>
            <pc:sldMk cId="2286339575" sldId="1078"/>
            <ac:picMk id="8194" creationId="{7F488F18-3179-25A1-D427-D04434F793C3}"/>
          </ac:picMkLst>
        </pc:picChg>
      </pc:sldChg>
      <pc:sldChg chg="addSp delSp modSp add del mod ord">
        <pc:chgData name="伊健 杜" userId="e69aded81da48593" providerId="LiveId" clId="{BCD66B68-7131-4D46-8514-0EB1CC7661F3}" dt="2022-10-17T15:12:07.728" v="4058" actId="47"/>
        <pc:sldMkLst>
          <pc:docMk/>
          <pc:sldMk cId="3288516593" sldId="1079"/>
        </pc:sldMkLst>
        <pc:spChg chg="add del mod">
          <ac:chgData name="伊健 杜" userId="e69aded81da48593" providerId="LiveId" clId="{BCD66B68-7131-4D46-8514-0EB1CC7661F3}" dt="2022-10-17T15:12:06.025" v="4057" actId="478"/>
          <ac:spMkLst>
            <pc:docMk/>
            <pc:sldMk cId="3288516593" sldId="1079"/>
            <ac:spMk id="2" creationId="{325B5E68-CB61-CF5D-B9A1-843FD721B36B}"/>
          </ac:spMkLst>
        </pc:spChg>
        <pc:spChg chg="add del mod">
          <ac:chgData name="伊健 杜" userId="e69aded81da48593" providerId="LiveId" clId="{BCD66B68-7131-4D46-8514-0EB1CC7661F3}" dt="2022-10-17T15:12:06.025" v="4057" actId="478"/>
          <ac:spMkLst>
            <pc:docMk/>
            <pc:sldMk cId="3288516593" sldId="1079"/>
            <ac:spMk id="3" creationId="{E3AA14D7-A345-F13B-41EA-498DED6613FB}"/>
          </ac:spMkLst>
        </pc:spChg>
        <pc:spChg chg="add del mod">
          <ac:chgData name="伊健 杜" userId="e69aded81da48593" providerId="LiveId" clId="{BCD66B68-7131-4D46-8514-0EB1CC7661F3}" dt="2022-10-17T15:12:06.025" v="4057" actId="478"/>
          <ac:spMkLst>
            <pc:docMk/>
            <pc:sldMk cId="3288516593" sldId="1079"/>
            <ac:spMk id="4" creationId="{5B34B4A1-1578-BA9D-A2D1-0046CB5351E7}"/>
          </ac:spMkLst>
        </pc:spChg>
        <pc:spChg chg="del">
          <ac:chgData name="伊健 杜" userId="e69aded81da48593" providerId="LiveId" clId="{BCD66B68-7131-4D46-8514-0EB1CC7661F3}" dt="2022-10-17T15:11:41.578" v="4051" actId="478"/>
          <ac:spMkLst>
            <pc:docMk/>
            <pc:sldMk cId="3288516593" sldId="1079"/>
            <ac:spMk id="6" creationId="{F83A6AC8-56F1-EB9E-DD47-C1CFF9753BBA}"/>
          </ac:spMkLst>
        </pc:spChg>
        <pc:spChg chg="mod">
          <ac:chgData name="伊健 杜" userId="e69aded81da48593" providerId="LiveId" clId="{BCD66B68-7131-4D46-8514-0EB1CC7661F3}" dt="2022-10-17T15:11:46.486" v="4053" actId="1076"/>
          <ac:spMkLst>
            <pc:docMk/>
            <pc:sldMk cId="3288516593" sldId="1079"/>
            <ac:spMk id="7" creationId="{8A134A8E-94C3-0EE7-C065-45DB3136BA45}"/>
          </ac:spMkLst>
        </pc:spChg>
        <pc:spChg chg="add mod">
          <ac:chgData name="伊健 杜" userId="e69aded81da48593" providerId="LiveId" clId="{BCD66B68-7131-4D46-8514-0EB1CC7661F3}" dt="2022-10-17T15:12:06.025" v="4057" actId="478"/>
          <ac:spMkLst>
            <pc:docMk/>
            <pc:sldMk cId="3288516593" sldId="1079"/>
            <ac:spMk id="8" creationId="{628E3A93-F02A-E82A-CF9A-14056603DFDD}"/>
          </ac:spMkLst>
        </pc:spChg>
        <pc:picChg chg="add mod">
          <ac:chgData name="伊健 杜" userId="e69aded81da48593" providerId="LiveId" clId="{BCD66B68-7131-4D46-8514-0EB1CC7661F3}" dt="2022-10-17T15:11:53.073" v="4055" actId="1076"/>
          <ac:picMkLst>
            <pc:docMk/>
            <pc:sldMk cId="3288516593" sldId="1079"/>
            <ac:picMk id="9218" creationId="{E5F24B5E-1823-9D08-FB41-340F572FD981}"/>
          </ac:picMkLst>
        </pc:picChg>
      </pc:sldChg>
      <pc:sldChg chg="addSp modSp add mod ord">
        <pc:chgData name="伊健 杜" userId="e69aded81da48593" providerId="LiveId" clId="{BCD66B68-7131-4D46-8514-0EB1CC7661F3}" dt="2022-10-17T15:44:42.353" v="4875"/>
        <pc:sldMkLst>
          <pc:docMk/>
          <pc:sldMk cId="4151952145" sldId="1080"/>
        </pc:sldMkLst>
        <pc:spChg chg="mod">
          <ac:chgData name="伊健 杜" userId="e69aded81da48593" providerId="LiveId" clId="{BCD66B68-7131-4D46-8514-0EB1CC7661F3}" dt="2022-10-17T15:44:42.353" v="4875"/>
          <ac:spMkLst>
            <pc:docMk/>
            <pc:sldMk cId="4151952145" sldId="1080"/>
            <ac:spMk id="6" creationId="{F83A6AC8-56F1-EB9E-DD47-C1CFF9753BBA}"/>
          </ac:spMkLst>
        </pc:spChg>
        <pc:spChg chg="mod">
          <ac:chgData name="伊健 杜" userId="e69aded81da48593" providerId="LiveId" clId="{BCD66B68-7131-4D46-8514-0EB1CC7661F3}" dt="2022-10-17T15:44:42.353" v="4875"/>
          <ac:spMkLst>
            <pc:docMk/>
            <pc:sldMk cId="4151952145" sldId="1080"/>
            <ac:spMk id="7" creationId="{8A134A8E-94C3-0EE7-C065-45DB3136BA45}"/>
          </ac:spMkLst>
        </pc:spChg>
        <pc:picChg chg="add mod">
          <ac:chgData name="伊健 杜" userId="e69aded81da48593" providerId="LiveId" clId="{BCD66B68-7131-4D46-8514-0EB1CC7661F3}" dt="2022-10-17T14:15:26.671" v="3051" actId="1076"/>
          <ac:picMkLst>
            <pc:docMk/>
            <pc:sldMk cId="4151952145" sldId="1080"/>
            <ac:picMk id="2050" creationId="{FBEFA9DA-467C-C932-8042-831E751AF31A}"/>
          </ac:picMkLst>
        </pc:picChg>
      </pc:sldChg>
      <pc:sldChg chg="addSp delSp modSp add mod ord">
        <pc:chgData name="伊健 杜" userId="e69aded81da48593" providerId="LiveId" clId="{BCD66B68-7131-4D46-8514-0EB1CC7661F3}" dt="2022-10-17T15:44:42.353" v="4875"/>
        <pc:sldMkLst>
          <pc:docMk/>
          <pc:sldMk cId="3861524092" sldId="1081"/>
        </pc:sldMkLst>
        <pc:spChg chg="add mod ord">
          <ac:chgData name="伊健 杜" userId="e69aded81da48593" providerId="LiveId" clId="{BCD66B68-7131-4D46-8514-0EB1CC7661F3}" dt="2022-10-17T14:14:30.017" v="3041" actId="167"/>
          <ac:spMkLst>
            <pc:docMk/>
            <pc:sldMk cId="3861524092" sldId="1081"/>
            <ac:spMk id="2" creationId="{268E85F9-927A-76EF-39CE-967EEE858598}"/>
          </ac:spMkLst>
        </pc:spChg>
        <pc:spChg chg="mod">
          <ac:chgData name="伊健 杜" userId="e69aded81da48593" providerId="LiveId" clId="{BCD66B68-7131-4D46-8514-0EB1CC7661F3}" dt="2022-10-17T15:44:42.353" v="4875"/>
          <ac:spMkLst>
            <pc:docMk/>
            <pc:sldMk cId="3861524092" sldId="1081"/>
            <ac:spMk id="6" creationId="{F83A6AC8-56F1-EB9E-DD47-C1CFF9753BBA}"/>
          </ac:spMkLst>
        </pc:spChg>
        <pc:spChg chg="mod">
          <ac:chgData name="伊健 杜" userId="e69aded81da48593" providerId="LiveId" clId="{BCD66B68-7131-4D46-8514-0EB1CC7661F3}" dt="2022-10-17T15:44:42.353" v="4875"/>
          <ac:spMkLst>
            <pc:docMk/>
            <pc:sldMk cId="3861524092" sldId="1081"/>
            <ac:spMk id="7" creationId="{8A134A8E-94C3-0EE7-C065-45DB3136BA45}"/>
          </ac:spMkLst>
        </pc:spChg>
        <pc:picChg chg="add mod">
          <ac:chgData name="伊健 杜" userId="e69aded81da48593" providerId="LiveId" clId="{BCD66B68-7131-4D46-8514-0EB1CC7661F3}" dt="2022-10-17T14:14:39.753" v="3044" actId="1076"/>
          <ac:picMkLst>
            <pc:docMk/>
            <pc:sldMk cId="3861524092" sldId="1081"/>
            <ac:picMk id="1026" creationId="{6C3715B5-17B8-0736-FA09-EF858D0D36F4}"/>
          </ac:picMkLst>
        </pc:picChg>
        <pc:picChg chg="add mod">
          <ac:chgData name="伊健 杜" userId="e69aded81da48593" providerId="LiveId" clId="{BCD66B68-7131-4D46-8514-0EB1CC7661F3}" dt="2022-10-17T14:14:37.829" v="3043" actId="1076"/>
          <ac:picMkLst>
            <pc:docMk/>
            <pc:sldMk cId="3861524092" sldId="1081"/>
            <ac:picMk id="1028" creationId="{69DD2FCA-FA90-781F-BFBF-17160C73622A}"/>
          </ac:picMkLst>
        </pc:picChg>
        <pc:picChg chg="add del mod">
          <ac:chgData name="伊健 杜" userId="e69aded81da48593" providerId="LiveId" clId="{BCD66B68-7131-4D46-8514-0EB1CC7661F3}" dt="2022-10-17T14:14:06.039" v="3030" actId="478"/>
          <ac:picMkLst>
            <pc:docMk/>
            <pc:sldMk cId="3861524092" sldId="1081"/>
            <ac:picMk id="1030" creationId="{71B524B9-4B11-2779-C4FC-B77E11231F4A}"/>
          </ac:picMkLst>
        </pc:picChg>
        <pc:picChg chg="add del mod">
          <ac:chgData name="伊健 杜" userId="e69aded81da48593" providerId="LiveId" clId="{BCD66B68-7131-4D46-8514-0EB1CC7661F3}" dt="2022-10-17T14:28:28.742" v="3278" actId="478"/>
          <ac:picMkLst>
            <pc:docMk/>
            <pc:sldMk cId="3861524092" sldId="1081"/>
            <ac:picMk id="1032" creationId="{A7B0C718-3457-F88C-13BB-358C7376B2B9}"/>
          </ac:picMkLst>
        </pc:picChg>
      </pc:sldChg>
      <pc:sldChg chg="addSp delSp modSp add mod">
        <pc:chgData name="伊健 杜" userId="e69aded81da48593" providerId="LiveId" clId="{BCD66B68-7131-4D46-8514-0EB1CC7661F3}" dt="2022-10-17T15:44:42.353" v="4875"/>
        <pc:sldMkLst>
          <pc:docMk/>
          <pc:sldMk cId="803573272" sldId="1082"/>
        </pc:sldMkLst>
        <pc:spChg chg="add mod">
          <ac:chgData name="伊健 杜" userId="e69aded81da48593" providerId="LiveId" clId="{BCD66B68-7131-4D46-8514-0EB1CC7661F3}" dt="2022-10-17T15:44:42.353" v="4875"/>
          <ac:spMkLst>
            <pc:docMk/>
            <pc:sldMk cId="803573272" sldId="1082"/>
            <ac:spMk id="2" creationId="{A6C193CC-9F2B-40EB-BC47-728E88126C5B}"/>
          </ac:spMkLst>
        </pc:spChg>
        <pc:spChg chg="mod">
          <ac:chgData name="伊健 杜" userId="e69aded81da48593" providerId="LiveId" clId="{BCD66B68-7131-4D46-8514-0EB1CC7661F3}" dt="2022-10-17T15:44:42.353" v="4875"/>
          <ac:spMkLst>
            <pc:docMk/>
            <pc:sldMk cId="803573272" sldId="1082"/>
            <ac:spMk id="6" creationId="{F83A6AC8-56F1-EB9E-DD47-C1CFF9753BBA}"/>
          </ac:spMkLst>
        </pc:spChg>
        <pc:spChg chg="del mod">
          <ac:chgData name="伊健 杜" userId="e69aded81da48593" providerId="LiveId" clId="{BCD66B68-7131-4D46-8514-0EB1CC7661F3}" dt="2022-10-17T14:19:03.748" v="3122" actId="478"/>
          <ac:spMkLst>
            <pc:docMk/>
            <pc:sldMk cId="803573272" sldId="1082"/>
            <ac:spMk id="7" creationId="{8A134A8E-94C3-0EE7-C065-45DB3136BA45}"/>
          </ac:spMkLst>
        </pc:spChg>
        <pc:picChg chg="del">
          <ac:chgData name="伊健 杜" userId="e69aded81da48593" providerId="LiveId" clId="{BCD66B68-7131-4D46-8514-0EB1CC7661F3}" dt="2022-10-17T14:17:18.329" v="3053" actId="478"/>
          <ac:picMkLst>
            <pc:docMk/>
            <pc:sldMk cId="803573272" sldId="1082"/>
            <ac:picMk id="2050" creationId="{FBEFA9DA-467C-C932-8042-831E751AF31A}"/>
          </ac:picMkLst>
        </pc:picChg>
        <pc:picChg chg="add mod">
          <ac:chgData name="伊健 杜" userId="e69aded81da48593" providerId="LiveId" clId="{BCD66B68-7131-4D46-8514-0EB1CC7661F3}" dt="2022-10-17T14:19:14.733" v="3124" actId="14100"/>
          <ac:picMkLst>
            <pc:docMk/>
            <pc:sldMk cId="803573272" sldId="1082"/>
            <ac:picMk id="3074" creationId="{3EFCD5BB-F3EA-6107-9BB8-ABC7AF4DAD2E}"/>
          </ac:picMkLst>
        </pc:picChg>
      </pc:sldChg>
      <pc:sldChg chg="addSp delSp modSp add mod">
        <pc:chgData name="伊健 杜" userId="e69aded81da48593" providerId="LiveId" clId="{BCD66B68-7131-4D46-8514-0EB1CC7661F3}" dt="2022-10-17T15:44:42.353" v="4875"/>
        <pc:sldMkLst>
          <pc:docMk/>
          <pc:sldMk cId="933829164" sldId="1083"/>
        </pc:sldMkLst>
        <pc:spChg chg="del">
          <ac:chgData name="伊健 杜" userId="e69aded81da48593" providerId="LiveId" clId="{BCD66B68-7131-4D46-8514-0EB1CC7661F3}" dt="2022-10-17T14:21:19.913" v="3222" actId="478"/>
          <ac:spMkLst>
            <pc:docMk/>
            <pc:sldMk cId="933829164" sldId="1083"/>
            <ac:spMk id="2" creationId="{268E85F9-927A-76EF-39CE-967EEE858598}"/>
          </ac:spMkLst>
        </pc:spChg>
        <pc:spChg chg="add mod">
          <ac:chgData name="伊健 杜" userId="e69aded81da48593" providerId="LiveId" clId="{BCD66B68-7131-4D46-8514-0EB1CC7661F3}" dt="2022-10-17T14:29:20.280" v="3290" actId="1076"/>
          <ac:spMkLst>
            <pc:docMk/>
            <pc:sldMk cId="933829164" sldId="1083"/>
            <ac:spMk id="3" creationId="{AE7EDC1F-9901-6933-D880-8BAE6877EB23}"/>
          </ac:spMkLst>
        </pc:spChg>
        <pc:spChg chg="mod">
          <ac:chgData name="伊健 杜" userId="e69aded81da48593" providerId="LiveId" clId="{BCD66B68-7131-4D46-8514-0EB1CC7661F3}" dt="2022-10-17T15:44:42.353" v="4875"/>
          <ac:spMkLst>
            <pc:docMk/>
            <pc:sldMk cId="933829164" sldId="1083"/>
            <ac:spMk id="6" creationId="{F83A6AC8-56F1-EB9E-DD47-C1CFF9753BBA}"/>
          </ac:spMkLst>
        </pc:spChg>
        <pc:spChg chg="mod">
          <ac:chgData name="伊健 杜" userId="e69aded81da48593" providerId="LiveId" clId="{BCD66B68-7131-4D46-8514-0EB1CC7661F3}" dt="2022-10-17T15:44:42.353" v="4875"/>
          <ac:spMkLst>
            <pc:docMk/>
            <pc:sldMk cId="933829164" sldId="1083"/>
            <ac:spMk id="7" creationId="{8A134A8E-94C3-0EE7-C065-45DB3136BA45}"/>
          </ac:spMkLst>
        </pc:spChg>
        <pc:picChg chg="add mod">
          <ac:chgData name="伊健 杜" userId="e69aded81da48593" providerId="LiveId" clId="{BCD66B68-7131-4D46-8514-0EB1CC7661F3}" dt="2022-10-17T14:28:32.399" v="3279"/>
          <ac:picMkLst>
            <pc:docMk/>
            <pc:sldMk cId="933829164" sldId="1083"/>
            <ac:picMk id="4" creationId="{A938A59B-F4AB-37F5-2FC9-DF701706A00E}"/>
          </ac:picMkLst>
        </pc:picChg>
        <pc:picChg chg="add mod">
          <ac:chgData name="伊健 杜" userId="e69aded81da48593" providerId="LiveId" clId="{BCD66B68-7131-4D46-8514-0EB1CC7661F3}" dt="2022-10-17T14:29:28.895" v="3291" actId="1076"/>
          <ac:picMkLst>
            <pc:docMk/>
            <pc:sldMk cId="933829164" sldId="1083"/>
            <ac:picMk id="5" creationId="{16466FA8-0DDA-7E12-F519-E1F3D3F572C2}"/>
          </ac:picMkLst>
        </pc:picChg>
        <pc:picChg chg="add del mod">
          <ac:chgData name="伊健 杜" userId="e69aded81da48593" providerId="LiveId" clId="{BCD66B68-7131-4D46-8514-0EB1CC7661F3}" dt="2022-10-17T14:30:42.071" v="3440" actId="21"/>
          <ac:picMkLst>
            <pc:docMk/>
            <pc:sldMk cId="933829164" sldId="1083"/>
            <ac:picMk id="8" creationId="{A84EA8E6-68D0-B296-DA59-4CBF755D811F}"/>
          </ac:picMkLst>
        </pc:picChg>
        <pc:picChg chg="del mod">
          <ac:chgData name="伊健 杜" userId="e69aded81da48593" providerId="LiveId" clId="{BCD66B68-7131-4D46-8514-0EB1CC7661F3}" dt="2022-10-17T14:21:19.913" v="3222" actId="478"/>
          <ac:picMkLst>
            <pc:docMk/>
            <pc:sldMk cId="933829164" sldId="1083"/>
            <ac:picMk id="1026" creationId="{6C3715B5-17B8-0736-FA09-EF858D0D36F4}"/>
          </ac:picMkLst>
        </pc:picChg>
        <pc:picChg chg="del mod">
          <ac:chgData name="伊健 杜" userId="e69aded81da48593" providerId="LiveId" clId="{BCD66B68-7131-4D46-8514-0EB1CC7661F3}" dt="2022-10-17T14:21:19.913" v="3222" actId="478"/>
          <ac:picMkLst>
            <pc:docMk/>
            <pc:sldMk cId="933829164" sldId="1083"/>
            <ac:picMk id="1028" creationId="{69DD2FCA-FA90-781F-BFBF-17160C73622A}"/>
          </ac:picMkLst>
        </pc:picChg>
        <pc:picChg chg="del">
          <ac:chgData name="伊健 杜" userId="e69aded81da48593" providerId="LiveId" clId="{BCD66B68-7131-4D46-8514-0EB1CC7661F3}" dt="2022-10-17T14:21:19.913" v="3222" actId="478"/>
          <ac:picMkLst>
            <pc:docMk/>
            <pc:sldMk cId="933829164" sldId="1083"/>
            <ac:picMk id="1032" creationId="{A7B0C718-3457-F88C-13BB-358C7376B2B9}"/>
          </ac:picMkLst>
        </pc:picChg>
        <pc:picChg chg="add mod">
          <ac:chgData name="伊健 杜" userId="e69aded81da48593" providerId="LiveId" clId="{BCD66B68-7131-4D46-8514-0EB1CC7661F3}" dt="2022-10-17T14:29:19.087" v="3289" actId="1076"/>
          <ac:picMkLst>
            <pc:docMk/>
            <pc:sldMk cId="933829164" sldId="1083"/>
            <ac:picMk id="4098" creationId="{B51697BD-3265-6772-5CB8-02EB7E26C1FC}"/>
          </ac:picMkLst>
        </pc:picChg>
      </pc:sldChg>
      <pc:sldChg chg="addSp delSp modSp add mod">
        <pc:chgData name="伊健 杜" userId="e69aded81da48593" providerId="LiveId" clId="{BCD66B68-7131-4D46-8514-0EB1CC7661F3}" dt="2022-10-17T15:44:42.353" v="4875"/>
        <pc:sldMkLst>
          <pc:docMk/>
          <pc:sldMk cId="382826174" sldId="1084"/>
        </pc:sldMkLst>
        <pc:spChg chg="del">
          <ac:chgData name="伊健 杜" userId="e69aded81da48593" providerId="LiveId" clId="{BCD66B68-7131-4D46-8514-0EB1CC7661F3}" dt="2022-10-17T14:29:37.619" v="3293" actId="478"/>
          <ac:spMkLst>
            <pc:docMk/>
            <pc:sldMk cId="382826174" sldId="1084"/>
            <ac:spMk id="3" creationId="{AE7EDC1F-9901-6933-D880-8BAE6877EB23}"/>
          </ac:spMkLst>
        </pc:spChg>
        <pc:spChg chg="mod">
          <ac:chgData name="伊健 杜" userId="e69aded81da48593" providerId="LiveId" clId="{BCD66B68-7131-4D46-8514-0EB1CC7661F3}" dt="2022-10-17T15:44:42.353" v="4875"/>
          <ac:spMkLst>
            <pc:docMk/>
            <pc:sldMk cId="382826174" sldId="1084"/>
            <ac:spMk id="6" creationId="{F83A6AC8-56F1-EB9E-DD47-C1CFF9753BBA}"/>
          </ac:spMkLst>
        </pc:spChg>
        <pc:spChg chg="mod">
          <ac:chgData name="伊健 杜" userId="e69aded81da48593" providerId="LiveId" clId="{BCD66B68-7131-4D46-8514-0EB1CC7661F3}" dt="2022-10-17T15:44:42.353" v="4875"/>
          <ac:spMkLst>
            <pc:docMk/>
            <pc:sldMk cId="382826174" sldId="1084"/>
            <ac:spMk id="7" creationId="{8A134A8E-94C3-0EE7-C065-45DB3136BA45}"/>
          </ac:spMkLst>
        </pc:spChg>
        <pc:picChg chg="add mod">
          <ac:chgData name="伊健 杜" userId="e69aded81da48593" providerId="LiveId" clId="{BCD66B68-7131-4D46-8514-0EB1CC7661F3}" dt="2022-10-17T14:30:51.107" v="3443" actId="1076"/>
          <ac:picMkLst>
            <pc:docMk/>
            <pc:sldMk cId="382826174" sldId="1084"/>
            <ac:picMk id="2" creationId="{F12E93B9-D5B9-C182-3874-839B34FA98D4}"/>
          </ac:picMkLst>
        </pc:picChg>
        <pc:picChg chg="del">
          <ac:chgData name="伊健 杜" userId="e69aded81da48593" providerId="LiveId" clId="{BCD66B68-7131-4D46-8514-0EB1CC7661F3}" dt="2022-10-17T14:29:37.619" v="3293" actId="478"/>
          <ac:picMkLst>
            <pc:docMk/>
            <pc:sldMk cId="382826174" sldId="1084"/>
            <ac:picMk id="4" creationId="{A938A59B-F4AB-37F5-2FC9-DF701706A00E}"/>
          </ac:picMkLst>
        </pc:picChg>
        <pc:picChg chg="del">
          <ac:chgData name="伊健 杜" userId="e69aded81da48593" providerId="LiveId" clId="{BCD66B68-7131-4D46-8514-0EB1CC7661F3}" dt="2022-10-17T14:29:37.619" v="3293" actId="478"/>
          <ac:picMkLst>
            <pc:docMk/>
            <pc:sldMk cId="382826174" sldId="1084"/>
            <ac:picMk id="5" creationId="{16466FA8-0DDA-7E12-F519-E1F3D3F572C2}"/>
          </ac:picMkLst>
        </pc:picChg>
        <pc:picChg chg="del">
          <ac:chgData name="伊健 杜" userId="e69aded81da48593" providerId="LiveId" clId="{BCD66B68-7131-4D46-8514-0EB1CC7661F3}" dt="2022-10-17T14:29:37.619" v="3293" actId="478"/>
          <ac:picMkLst>
            <pc:docMk/>
            <pc:sldMk cId="382826174" sldId="1084"/>
            <ac:picMk id="4098" creationId="{B51697BD-3265-6772-5CB8-02EB7E26C1FC}"/>
          </ac:picMkLst>
        </pc:picChg>
      </pc:sldChg>
      <pc:sldChg chg="addSp delSp modSp add mod">
        <pc:chgData name="伊健 杜" userId="e69aded81da48593" providerId="LiveId" clId="{BCD66B68-7131-4D46-8514-0EB1CC7661F3}" dt="2022-10-17T15:44:42.353" v="4875"/>
        <pc:sldMkLst>
          <pc:docMk/>
          <pc:sldMk cId="520258108" sldId="1085"/>
        </pc:sldMkLst>
        <pc:spChg chg="mod">
          <ac:chgData name="伊健 杜" userId="e69aded81da48593" providerId="LiveId" clId="{BCD66B68-7131-4D46-8514-0EB1CC7661F3}" dt="2022-10-17T15:44:42.353" v="4875"/>
          <ac:spMkLst>
            <pc:docMk/>
            <pc:sldMk cId="520258108" sldId="1085"/>
            <ac:spMk id="6" creationId="{F83A6AC8-56F1-EB9E-DD47-C1CFF9753BBA}"/>
          </ac:spMkLst>
        </pc:spChg>
        <pc:spChg chg="mod">
          <ac:chgData name="伊健 杜" userId="e69aded81da48593" providerId="LiveId" clId="{BCD66B68-7131-4D46-8514-0EB1CC7661F3}" dt="2022-10-17T15:44:42.353" v="4875"/>
          <ac:spMkLst>
            <pc:docMk/>
            <pc:sldMk cId="520258108" sldId="1085"/>
            <ac:spMk id="7" creationId="{8A134A8E-94C3-0EE7-C065-45DB3136BA45}"/>
          </ac:spMkLst>
        </pc:spChg>
        <pc:picChg chg="del">
          <ac:chgData name="伊健 杜" userId="e69aded81da48593" providerId="LiveId" clId="{BCD66B68-7131-4D46-8514-0EB1CC7661F3}" dt="2022-10-17T14:30:58.495" v="3445" actId="478"/>
          <ac:picMkLst>
            <pc:docMk/>
            <pc:sldMk cId="520258108" sldId="1085"/>
            <ac:picMk id="2" creationId="{F12E93B9-D5B9-C182-3874-839B34FA98D4}"/>
          </ac:picMkLst>
        </pc:picChg>
        <pc:picChg chg="add mod">
          <ac:chgData name="伊健 杜" userId="e69aded81da48593" providerId="LiveId" clId="{BCD66B68-7131-4D46-8514-0EB1CC7661F3}" dt="2022-10-17T14:36:26.107" v="3554" actId="1076"/>
          <ac:picMkLst>
            <pc:docMk/>
            <pc:sldMk cId="520258108" sldId="1085"/>
            <ac:picMk id="5122" creationId="{7E6F584F-9A78-D55C-68D2-7D219A107CBD}"/>
          </ac:picMkLst>
        </pc:picChg>
      </pc:sldChg>
      <pc:sldChg chg="delSp modSp new del mod">
        <pc:chgData name="伊健 杜" userId="e69aded81da48593" providerId="LiveId" clId="{BCD66B68-7131-4D46-8514-0EB1CC7661F3}" dt="2022-10-17T14:40:40.728" v="3585" actId="47"/>
        <pc:sldMkLst>
          <pc:docMk/>
          <pc:sldMk cId="3489215433" sldId="1086"/>
        </pc:sldMkLst>
        <pc:spChg chg="mod">
          <ac:chgData name="伊健 杜" userId="e69aded81da48593" providerId="LiveId" clId="{BCD66B68-7131-4D46-8514-0EB1CC7661F3}" dt="2022-10-17T14:40:31.819" v="3584" actId="20577"/>
          <ac:spMkLst>
            <pc:docMk/>
            <pc:sldMk cId="3489215433" sldId="1086"/>
            <ac:spMk id="2" creationId="{D5212730-385C-DB36-4638-F132C33B1BAA}"/>
          </ac:spMkLst>
        </pc:spChg>
        <pc:spChg chg="del">
          <ac:chgData name="伊健 杜" userId="e69aded81da48593" providerId="LiveId" clId="{BCD66B68-7131-4D46-8514-0EB1CC7661F3}" dt="2022-10-17T14:36:42.294" v="3556" actId="478"/>
          <ac:spMkLst>
            <pc:docMk/>
            <pc:sldMk cId="3489215433" sldId="1086"/>
            <ac:spMk id="3" creationId="{8B459749-DB75-F0E2-AF95-8645EE2D3D1C}"/>
          </ac:spMkLst>
        </pc:spChg>
      </pc:sldChg>
      <pc:sldChg chg="addSp delSp modSp add mod ord">
        <pc:chgData name="伊健 杜" userId="e69aded81da48593" providerId="LiveId" clId="{BCD66B68-7131-4D46-8514-0EB1CC7661F3}" dt="2022-10-17T15:44:42.353" v="4875"/>
        <pc:sldMkLst>
          <pc:docMk/>
          <pc:sldMk cId="4082069867" sldId="1086"/>
        </pc:sldMkLst>
        <pc:spChg chg="add mod">
          <ac:chgData name="伊健 杜" userId="e69aded81da48593" providerId="LiveId" clId="{BCD66B68-7131-4D46-8514-0EB1CC7661F3}" dt="2022-10-17T15:44:42.353" v="4875"/>
          <ac:spMkLst>
            <pc:docMk/>
            <pc:sldMk cId="4082069867" sldId="1086"/>
            <ac:spMk id="2" creationId="{0E0C6705-FF01-F46F-0B88-B0713ECB0BC1}"/>
          </ac:spMkLst>
        </pc:spChg>
        <pc:spChg chg="add mod">
          <ac:chgData name="伊健 杜" userId="e69aded81da48593" providerId="LiveId" clId="{BCD66B68-7131-4D46-8514-0EB1CC7661F3}" dt="2022-10-17T15:36:27.921" v="4568" actId="1076"/>
          <ac:spMkLst>
            <pc:docMk/>
            <pc:sldMk cId="4082069867" sldId="1086"/>
            <ac:spMk id="3" creationId="{771902C4-3792-C983-C260-4CC059341386}"/>
          </ac:spMkLst>
        </pc:spChg>
        <pc:spChg chg="add del mod">
          <ac:chgData name="伊健 杜" userId="e69aded81da48593" providerId="LiveId" clId="{BCD66B68-7131-4D46-8514-0EB1CC7661F3}" dt="2022-10-17T15:35:03.745" v="4484" actId="478"/>
          <ac:spMkLst>
            <pc:docMk/>
            <pc:sldMk cId="4082069867" sldId="1086"/>
            <ac:spMk id="4" creationId="{EC553344-62AF-298D-A710-031C70570C83}"/>
          </ac:spMkLst>
        </pc:spChg>
        <pc:spChg chg="del">
          <ac:chgData name="伊健 杜" userId="e69aded81da48593" providerId="LiveId" clId="{BCD66B68-7131-4D46-8514-0EB1CC7661F3}" dt="2022-10-17T15:12:11.664" v="4059" actId="478"/>
          <ac:spMkLst>
            <pc:docMk/>
            <pc:sldMk cId="4082069867" sldId="1086"/>
            <ac:spMk id="6" creationId="{F83A6AC8-56F1-EB9E-DD47-C1CFF9753BBA}"/>
          </ac:spMkLst>
        </pc:spChg>
        <pc:spChg chg="mod">
          <ac:chgData name="伊健 杜" userId="e69aded81da48593" providerId="LiveId" clId="{BCD66B68-7131-4D46-8514-0EB1CC7661F3}" dt="2022-10-17T15:44:42.353" v="4875"/>
          <ac:spMkLst>
            <pc:docMk/>
            <pc:sldMk cId="4082069867" sldId="1086"/>
            <ac:spMk id="7" creationId="{8A134A8E-94C3-0EE7-C065-45DB3136BA45}"/>
          </ac:spMkLst>
        </pc:spChg>
        <pc:spChg chg="add mod">
          <ac:chgData name="伊健 杜" userId="e69aded81da48593" providerId="LiveId" clId="{BCD66B68-7131-4D46-8514-0EB1CC7661F3}" dt="2022-10-17T15:37:55.721" v="4655" actId="13822"/>
          <ac:spMkLst>
            <pc:docMk/>
            <pc:sldMk cId="4082069867" sldId="1086"/>
            <ac:spMk id="9" creationId="{FDC1169C-8D72-7096-BACE-ECC7238DDDD7}"/>
          </ac:spMkLst>
        </pc:spChg>
        <pc:picChg chg="add mod">
          <ac:chgData name="伊健 杜" userId="e69aded81da48593" providerId="LiveId" clId="{BCD66B68-7131-4D46-8514-0EB1CC7661F3}" dt="2022-10-17T15:37:49.200" v="4653" actId="1076"/>
          <ac:picMkLst>
            <pc:docMk/>
            <pc:sldMk cId="4082069867" sldId="1086"/>
            <ac:picMk id="5" creationId="{2ABB5234-6F60-0F7A-9F0F-30943194E17A}"/>
          </ac:picMkLst>
        </pc:picChg>
        <pc:picChg chg="add mod">
          <ac:chgData name="伊健 杜" userId="e69aded81da48593" providerId="LiveId" clId="{BCD66B68-7131-4D46-8514-0EB1CC7661F3}" dt="2022-10-17T15:37:46.288" v="4650" actId="14100"/>
          <ac:picMkLst>
            <pc:docMk/>
            <pc:sldMk cId="4082069867" sldId="1086"/>
            <ac:picMk id="8" creationId="{1AF1562D-FE9B-9591-AD80-6720706F55B1}"/>
          </ac:picMkLst>
        </pc:picChg>
        <pc:picChg chg="del">
          <ac:chgData name="伊健 杜" userId="e69aded81da48593" providerId="LiveId" clId="{BCD66B68-7131-4D46-8514-0EB1CC7661F3}" dt="2022-10-17T14:44:19.914" v="3613" actId="478"/>
          <ac:picMkLst>
            <pc:docMk/>
            <pc:sldMk cId="4082069867" sldId="1086"/>
            <ac:picMk id="9218" creationId="{E5F24B5E-1823-9D08-FB41-340F572FD981}"/>
          </ac:picMkLst>
        </pc:picChg>
        <pc:picChg chg="add del mod">
          <ac:chgData name="伊健 杜" userId="e69aded81da48593" providerId="LiveId" clId="{BCD66B68-7131-4D46-8514-0EB1CC7661F3}" dt="2022-10-17T15:36:35.926" v="4570" actId="478"/>
          <ac:picMkLst>
            <pc:docMk/>
            <pc:sldMk cId="4082069867" sldId="1086"/>
            <ac:picMk id="10242" creationId="{8328C26D-1EAA-B7FD-BBED-CA95EEF05C56}"/>
          </ac:picMkLst>
        </pc:picChg>
        <pc:picChg chg="add del mod">
          <ac:chgData name="伊健 杜" userId="e69aded81da48593" providerId="LiveId" clId="{BCD66B68-7131-4D46-8514-0EB1CC7661F3}" dt="2022-10-17T15:36:35.926" v="4570" actId="478"/>
          <ac:picMkLst>
            <pc:docMk/>
            <pc:sldMk cId="4082069867" sldId="1086"/>
            <ac:picMk id="10244" creationId="{B31B6E55-6CF2-006B-AA17-F7E4F56E2245}"/>
          </ac:picMkLst>
        </pc:picChg>
      </pc:sldChg>
      <pc:sldChg chg="addSp delSp modSp add mod ord">
        <pc:chgData name="伊健 杜" userId="e69aded81da48593" providerId="LiveId" clId="{BCD66B68-7131-4D46-8514-0EB1CC7661F3}" dt="2022-10-17T16:34:15.257" v="5843"/>
        <pc:sldMkLst>
          <pc:docMk/>
          <pc:sldMk cId="1691849706" sldId="1087"/>
        </pc:sldMkLst>
        <pc:spChg chg="mod">
          <ac:chgData name="伊健 杜" userId="e69aded81da48593" providerId="LiveId" clId="{BCD66B68-7131-4D46-8514-0EB1CC7661F3}" dt="2022-10-17T15:04:54.872" v="3758" actId="20577"/>
          <ac:spMkLst>
            <pc:docMk/>
            <pc:sldMk cId="1691849706" sldId="1087"/>
            <ac:spMk id="6" creationId="{F83A6AC8-56F1-EB9E-DD47-C1CFF9753BBA}"/>
          </ac:spMkLst>
        </pc:spChg>
        <pc:spChg chg="mod">
          <ac:chgData name="伊健 杜" userId="e69aded81da48593" providerId="LiveId" clId="{BCD66B68-7131-4D46-8514-0EB1CC7661F3}" dt="2022-10-17T16:34:15.257" v="5843"/>
          <ac:spMkLst>
            <pc:docMk/>
            <pc:sldMk cId="1691849706" sldId="1087"/>
            <ac:spMk id="7" creationId="{8A134A8E-94C3-0EE7-C065-45DB3136BA45}"/>
          </ac:spMkLst>
        </pc:spChg>
        <pc:picChg chg="add mod">
          <ac:chgData name="伊健 杜" userId="e69aded81da48593" providerId="LiveId" clId="{BCD66B68-7131-4D46-8514-0EB1CC7661F3}" dt="2022-10-17T15:59:31.406" v="5012" actId="1076"/>
          <ac:picMkLst>
            <pc:docMk/>
            <pc:sldMk cId="1691849706" sldId="1087"/>
            <ac:picMk id="2050" creationId="{0DAF2F6C-688F-5EA1-CF31-D2309635C788}"/>
          </ac:picMkLst>
        </pc:picChg>
        <pc:picChg chg="del">
          <ac:chgData name="伊健 杜" userId="e69aded81da48593" providerId="LiveId" clId="{BCD66B68-7131-4D46-8514-0EB1CC7661F3}" dt="2022-10-17T15:05:06.982" v="3787" actId="478"/>
          <ac:picMkLst>
            <pc:docMk/>
            <pc:sldMk cId="1691849706" sldId="1087"/>
            <ac:picMk id="7170" creationId="{65F7601F-8909-F3A4-1F85-87EA205BAA5A}"/>
          </ac:picMkLst>
        </pc:picChg>
      </pc:sldChg>
      <pc:sldChg chg="addSp delSp modSp add mod">
        <pc:chgData name="伊健 杜" userId="e69aded81da48593" providerId="LiveId" clId="{BCD66B68-7131-4D46-8514-0EB1CC7661F3}" dt="2022-10-17T15:44:42.353" v="4875"/>
        <pc:sldMkLst>
          <pc:docMk/>
          <pc:sldMk cId="1664409466" sldId="1088"/>
        </pc:sldMkLst>
        <pc:spChg chg="mod">
          <ac:chgData name="伊健 杜" userId="e69aded81da48593" providerId="LiveId" clId="{BCD66B68-7131-4D46-8514-0EB1CC7661F3}" dt="2022-10-17T15:44:42.353" v="4875"/>
          <ac:spMkLst>
            <pc:docMk/>
            <pc:sldMk cId="1664409466" sldId="1088"/>
            <ac:spMk id="2" creationId="{1302A11A-625D-774F-23B3-739301B530C3}"/>
          </ac:spMkLst>
        </pc:spChg>
        <pc:spChg chg="add mod">
          <ac:chgData name="伊健 杜" userId="e69aded81da48593" providerId="LiveId" clId="{BCD66B68-7131-4D46-8514-0EB1CC7661F3}" dt="2022-10-17T15:07:34.045" v="3857" actId="1076"/>
          <ac:spMkLst>
            <pc:docMk/>
            <pc:sldMk cId="1664409466" sldId="1088"/>
            <ac:spMk id="4" creationId="{54D0D4B2-49CA-D07E-F089-C7217CBAB7D0}"/>
          </ac:spMkLst>
        </pc:spChg>
        <pc:spChg chg="add mod">
          <ac:chgData name="伊健 杜" userId="e69aded81da48593" providerId="LiveId" clId="{BCD66B68-7131-4D46-8514-0EB1CC7661F3}" dt="2022-10-17T15:08:05.723" v="3869" actId="1076"/>
          <ac:spMkLst>
            <pc:docMk/>
            <pc:sldMk cId="1664409466" sldId="1088"/>
            <ac:spMk id="5" creationId="{EE7F236C-F4E8-157B-B656-56870B9C75E6}"/>
          </ac:spMkLst>
        </pc:spChg>
        <pc:spChg chg="del">
          <ac:chgData name="伊健 杜" userId="e69aded81da48593" providerId="LiveId" clId="{BCD66B68-7131-4D46-8514-0EB1CC7661F3}" dt="2022-10-17T15:05:46.759" v="3828" actId="478"/>
          <ac:spMkLst>
            <pc:docMk/>
            <pc:sldMk cId="1664409466" sldId="1088"/>
            <ac:spMk id="6" creationId="{F664CF38-32CE-F1ED-1F82-42C5B7FE6DC9}"/>
          </ac:spMkLst>
        </pc:spChg>
        <pc:spChg chg="add mod">
          <ac:chgData name="伊健 杜" userId="e69aded81da48593" providerId="LiveId" clId="{BCD66B68-7131-4D46-8514-0EB1CC7661F3}" dt="2022-10-17T15:44:42.353" v="4875"/>
          <ac:spMkLst>
            <pc:docMk/>
            <pc:sldMk cId="1664409466" sldId="1088"/>
            <ac:spMk id="7" creationId="{C912D1C0-E427-2F31-708F-8577D17E8A64}"/>
          </ac:spMkLst>
        </pc:spChg>
        <pc:picChg chg="del">
          <ac:chgData name="伊健 杜" userId="e69aded81da48593" providerId="LiveId" clId="{BCD66B68-7131-4D46-8514-0EB1CC7661F3}" dt="2022-10-17T15:05:46.759" v="3828" actId="478"/>
          <ac:picMkLst>
            <pc:docMk/>
            <pc:sldMk cId="1664409466" sldId="1088"/>
            <ac:picMk id="3" creationId="{CFCFB0EC-95A6-F2C8-B9F3-A61C3C1C767F}"/>
          </ac:picMkLst>
        </pc:picChg>
        <pc:picChg chg="add mod">
          <ac:chgData name="伊健 杜" userId="e69aded81da48593" providerId="LiveId" clId="{BCD66B68-7131-4D46-8514-0EB1CC7661F3}" dt="2022-10-17T15:08:01.412" v="3868"/>
          <ac:picMkLst>
            <pc:docMk/>
            <pc:sldMk cId="1664409466" sldId="1088"/>
            <ac:picMk id="8" creationId="{368EBD32-3C99-D6DA-0AE5-887D7D27FADE}"/>
          </ac:picMkLst>
        </pc:picChg>
      </pc:sldChg>
      <pc:sldChg chg="modSp add">
        <pc:chgData name="伊健 杜" userId="e69aded81da48593" providerId="LiveId" clId="{BCD66B68-7131-4D46-8514-0EB1CC7661F3}" dt="2022-10-17T15:44:42.353" v="4875"/>
        <pc:sldMkLst>
          <pc:docMk/>
          <pc:sldMk cId="1213174787" sldId="1089"/>
        </pc:sldMkLst>
        <pc:spChg chg="mod">
          <ac:chgData name="伊健 杜" userId="e69aded81da48593" providerId="LiveId" clId="{BCD66B68-7131-4D46-8514-0EB1CC7661F3}" dt="2022-10-17T15:44:42.353" v="4875"/>
          <ac:spMkLst>
            <pc:docMk/>
            <pc:sldMk cId="1213174787" sldId="1089"/>
            <ac:spMk id="2" creationId="{3EE8A7AC-DCDC-46DD-FA1B-143B08162B5E}"/>
          </ac:spMkLst>
        </pc:spChg>
      </pc:sldChg>
      <pc:sldChg chg="addSp delSp modSp add mod">
        <pc:chgData name="伊健 杜" userId="e69aded81da48593" providerId="LiveId" clId="{BCD66B68-7131-4D46-8514-0EB1CC7661F3}" dt="2022-10-17T15:19:58.588" v="4131" actId="1076"/>
        <pc:sldMkLst>
          <pc:docMk/>
          <pc:sldMk cId="1045876542" sldId="1090"/>
        </pc:sldMkLst>
        <pc:spChg chg="add mod">
          <ac:chgData name="伊健 杜" userId="e69aded81da48593" providerId="LiveId" clId="{BCD66B68-7131-4D46-8514-0EB1CC7661F3}" dt="2022-10-17T15:19:23.724" v="4129" actId="14100"/>
          <ac:spMkLst>
            <pc:docMk/>
            <pc:sldMk cId="1045876542" sldId="1090"/>
            <ac:spMk id="2" creationId="{2134C6E9-4979-561E-E798-4FC29C482BB8}"/>
          </ac:spMkLst>
        </pc:spChg>
        <pc:spChg chg="del">
          <ac:chgData name="伊健 杜" userId="e69aded81da48593" providerId="LiveId" clId="{BCD66B68-7131-4D46-8514-0EB1CC7661F3}" dt="2022-10-17T15:16:52.385" v="4122" actId="478"/>
          <ac:spMkLst>
            <pc:docMk/>
            <pc:sldMk cId="1045876542" sldId="1090"/>
            <ac:spMk id="5" creationId="{1DB19E3C-D991-D689-61A3-E80D68C2FA2D}"/>
          </ac:spMkLst>
        </pc:spChg>
        <pc:picChg chg="del">
          <ac:chgData name="伊健 杜" userId="e69aded81da48593" providerId="LiveId" clId="{BCD66B68-7131-4D46-8514-0EB1CC7661F3}" dt="2022-10-17T15:16:52.385" v="4122" actId="478"/>
          <ac:picMkLst>
            <pc:docMk/>
            <pc:sldMk cId="1045876542" sldId="1090"/>
            <ac:picMk id="2050" creationId="{7FC48974-920D-75B8-C5B6-86B418B57C61}"/>
          </ac:picMkLst>
        </pc:picChg>
        <pc:picChg chg="del">
          <ac:chgData name="伊健 杜" userId="e69aded81da48593" providerId="LiveId" clId="{BCD66B68-7131-4D46-8514-0EB1CC7661F3}" dt="2022-10-17T15:16:49.947" v="4121" actId="478"/>
          <ac:picMkLst>
            <pc:docMk/>
            <pc:sldMk cId="1045876542" sldId="1090"/>
            <ac:picMk id="2052" creationId="{E9746163-D896-6944-975F-2F004ABEA268}"/>
          </ac:picMkLst>
        </pc:picChg>
        <pc:picChg chg="del">
          <ac:chgData name="伊健 杜" userId="e69aded81da48593" providerId="LiveId" clId="{BCD66B68-7131-4D46-8514-0EB1CC7661F3}" dt="2022-10-17T15:16:52.385" v="4122" actId="478"/>
          <ac:picMkLst>
            <pc:docMk/>
            <pc:sldMk cId="1045876542" sldId="1090"/>
            <ac:picMk id="2054" creationId="{E9662C3A-148F-0BDC-B3F8-1CA0D77D14B4}"/>
          </ac:picMkLst>
        </pc:picChg>
        <pc:picChg chg="add mod">
          <ac:chgData name="伊健 杜" userId="e69aded81da48593" providerId="LiveId" clId="{BCD66B68-7131-4D46-8514-0EB1CC7661F3}" dt="2022-10-17T15:19:15.637" v="4124" actId="1076"/>
          <ac:picMkLst>
            <pc:docMk/>
            <pc:sldMk cId="1045876542" sldId="1090"/>
            <ac:picMk id="6146" creationId="{FDF30636-FF1D-38CF-E78D-5EFBED1906E4}"/>
          </ac:picMkLst>
        </pc:picChg>
        <pc:picChg chg="add mod">
          <ac:chgData name="伊健 杜" userId="e69aded81da48593" providerId="LiveId" clId="{BCD66B68-7131-4D46-8514-0EB1CC7661F3}" dt="2022-10-17T15:19:58.588" v="4131" actId="1076"/>
          <ac:picMkLst>
            <pc:docMk/>
            <pc:sldMk cId="1045876542" sldId="1090"/>
            <ac:picMk id="6148" creationId="{FB004C94-BF55-BF53-18A8-FB206DCD2B2E}"/>
          </ac:picMkLst>
        </pc:picChg>
      </pc:sldChg>
      <pc:sldChg chg="addSp delSp modSp add mod">
        <pc:chgData name="伊健 杜" userId="e69aded81da48593" providerId="LiveId" clId="{BCD66B68-7131-4D46-8514-0EB1CC7661F3}" dt="2022-10-17T15:44:42.353" v="4875"/>
        <pc:sldMkLst>
          <pc:docMk/>
          <pc:sldMk cId="730838071" sldId="1091"/>
        </pc:sldMkLst>
        <pc:spChg chg="del mod">
          <ac:chgData name="伊健 杜" userId="e69aded81da48593" providerId="LiveId" clId="{BCD66B68-7131-4D46-8514-0EB1CC7661F3}" dt="2022-10-17T15:37:33.724" v="4645" actId="21"/>
          <ac:spMkLst>
            <pc:docMk/>
            <pc:sldMk cId="730838071" sldId="1091"/>
            <ac:spMk id="2" creationId="{2134C6E9-4979-561E-E798-4FC29C482BB8}"/>
          </ac:spMkLst>
        </pc:spChg>
        <pc:spChg chg="add del mod">
          <ac:chgData name="伊健 杜" userId="e69aded81da48593" providerId="LiveId" clId="{BCD66B68-7131-4D46-8514-0EB1CC7661F3}" dt="2022-10-17T15:21:56.776" v="4140" actId="478"/>
          <ac:spMkLst>
            <pc:docMk/>
            <pc:sldMk cId="730838071" sldId="1091"/>
            <ac:spMk id="3" creationId="{1A8E5F50-135C-FE3A-59BF-04CFA22F4912}"/>
          </ac:spMkLst>
        </pc:spChg>
        <pc:spChg chg="add mod">
          <ac:chgData name="伊健 杜" userId="e69aded81da48593" providerId="LiveId" clId="{BCD66B68-7131-4D46-8514-0EB1CC7661F3}" dt="2022-10-17T15:44:42.353" v="4875"/>
          <ac:spMkLst>
            <pc:docMk/>
            <pc:sldMk cId="730838071" sldId="1091"/>
            <ac:spMk id="4" creationId="{BD532B15-9B07-AFA8-D323-520DAAD706AC}"/>
          </ac:spMkLst>
        </pc:spChg>
        <pc:picChg chg="add mod">
          <ac:chgData name="伊健 杜" userId="e69aded81da48593" providerId="LiveId" clId="{BCD66B68-7131-4D46-8514-0EB1CC7661F3}" dt="2022-10-17T15:37:36.362" v="4646"/>
          <ac:picMkLst>
            <pc:docMk/>
            <pc:sldMk cId="730838071" sldId="1091"/>
            <ac:picMk id="5" creationId="{A21FD801-4928-40A9-8B6C-6DA7F31F6BA2}"/>
          </ac:picMkLst>
        </pc:picChg>
        <pc:picChg chg="add mod">
          <ac:chgData name="伊健 杜" userId="e69aded81da48593" providerId="LiveId" clId="{BCD66B68-7131-4D46-8514-0EB1CC7661F3}" dt="2022-10-17T15:37:36.362" v="4646"/>
          <ac:picMkLst>
            <pc:docMk/>
            <pc:sldMk cId="730838071" sldId="1091"/>
            <ac:picMk id="6" creationId="{99AB1249-4C67-AD75-F417-C93C48168E12}"/>
          </ac:picMkLst>
        </pc:picChg>
        <pc:picChg chg="del mod">
          <ac:chgData name="伊健 杜" userId="e69aded81da48593" providerId="LiveId" clId="{BCD66B68-7131-4D46-8514-0EB1CC7661F3}" dt="2022-10-17T15:20:03.223" v="4134" actId="478"/>
          <ac:picMkLst>
            <pc:docMk/>
            <pc:sldMk cId="730838071" sldId="1091"/>
            <ac:picMk id="6146" creationId="{FDF30636-FF1D-38CF-E78D-5EFBED1906E4}"/>
          </ac:picMkLst>
        </pc:picChg>
        <pc:picChg chg="del">
          <ac:chgData name="伊健 杜" userId="e69aded81da48593" providerId="LiveId" clId="{BCD66B68-7131-4D46-8514-0EB1CC7661F3}" dt="2022-10-17T15:20:03.223" v="4134" actId="478"/>
          <ac:picMkLst>
            <pc:docMk/>
            <pc:sldMk cId="730838071" sldId="1091"/>
            <ac:picMk id="6148" creationId="{FB004C94-BF55-BF53-18A8-FB206DCD2B2E}"/>
          </ac:picMkLst>
        </pc:picChg>
        <pc:picChg chg="add del mod">
          <ac:chgData name="伊健 杜" userId="e69aded81da48593" providerId="LiveId" clId="{BCD66B68-7131-4D46-8514-0EB1CC7661F3}" dt="2022-10-17T15:37:33.724" v="4645" actId="21"/>
          <ac:picMkLst>
            <pc:docMk/>
            <pc:sldMk cId="730838071" sldId="1091"/>
            <ac:picMk id="7170" creationId="{4390CE94-A8FD-2010-7E7A-3884C64C25E4}"/>
          </ac:picMkLst>
        </pc:picChg>
        <pc:picChg chg="add del mod">
          <ac:chgData name="伊健 杜" userId="e69aded81da48593" providerId="LiveId" clId="{BCD66B68-7131-4D46-8514-0EB1CC7661F3}" dt="2022-10-17T15:37:33.724" v="4645" actId="21"/>
          <ac:picMkLst>
            <pc:docMk/>
            <pc:sldMk cId="730838071" sldId="1091"/>
            <ac:picMk id="7172" creationId="{34DD91B6-7977-CC2A-FF3D-9C2AE87E9CDA}"/>
          </ac:picMkLst>
        </pc:picChg>
      </pc:sldChg>
      <pc:sldChg chg="addSp delSp modSp add mod">
        <pc:chgData name="伊健 杜" userId="e69aded81da48593" providerId="LiveId" clId="{BCD66B68-7131-4D46-8514-0EB1CC7661F3}" dt="2022-10-17T15:44:42.353" v="4875"/>
        <pc:sldMkLst>
          <pc:docMk/>
          <pc:sldMk cId="3327491522" sldId="1092"/>
        </pc:sldMkLst>
        <pc:spChg chg="del">
          <ac:chgData name="伊健 杜" userId="e69aded81da48593" providerId="LiveId" clId="{BCD66B68-7131-4D46-8514-0EB1CC7661F3}" dt="2022-10-17T15:22:39.715" v="4162" actId="478"/>
          <ac:spMkLst>
            <pc:docMk/>
            <pc:sldMk cId="3327491522" sldId="1092"/>
            <ac:spMk id="2" creationId="{2134C6E9-4979-561E-E798-4FC29C482BB8}"/>
          </ac:spMkLst>
        </pc:spChg>
        <pc:spChg chg="add del mod">
          <ac:chgData name="伊健 杜" userId="e69aded81da48593" providerId="LiveId" clId="{BCD66B68-7131-4D46-8514-0EB1CC7661F3}" dt="2022-10-17T15:23:47.792" v="4167" actId="478"/>
          <ac:spMkLst>
            <pc:docMk/>
            <pc:sldMk cId="3327491522" sldId="1092"/>
            <ac:spMk id="3" creationId="{7DB93D0B-DC20-32E4-22AA-CED6FB653E8C}"/>
          </ac:spMkLst>
        </pc:spChg>
        <pc:spChg chg="add mod">
          <ac:chgData name="伊健 杜" userId="e69aded81da48593" providerId="LiveId" clId="{BCD66B68-7131-4D46-8514-0EB1CC7661F3}" dt="2022-10-17T15:25:21.816" v="4215" actId="1076"/>
          <ac:spMkLst>
            <pc:docMk/>
            <pc:sldMk cId="3327491522" sldId="1092"/>
            <ac:spMk id="4" creationId="{63E445EB-346D-4C4C-88B6-320191AD4561}"/>
          </ac:spMkLst>
        </pc:spChg>
        <pc:spChg chg="add mod">
          <ac:chgData name="伊健 杜" userId="e69aded81da48593" providerId="LiveId" clId="{BCD66B68-7131-4D46-8514-0EB1CC7661F3}" dt="2022-10-17T15:25:21.816" v="4215" actId="1076"/>
          <ac:spMkLst>
            <pc:docMk/>
            <pc:sldMk cId="3327491522" sldId="1092"/>
            <ac:spMk id="5" creationId="{F20DB6F9-A507-C655-8721-BC74556E3D1A}"/>
          </ac:spMkLst>
        </pc:spChg>
        <pc:spChg chg="add mod">
          <ac:chgData name="伊健 杜" userId="e69aded81da48593" providerId="LiveId" clId="{BCD66B68-7131-4D46-8514-0EB1CC7661F3}" dt="2022-10-17T15:25:28.840" v="4218" actId="1076"/>
          <ac:spMkLst>
            <pc:docMk/>
            <pc:sldMk cId="3327491522" sldId="1092"/>
            <ac:spMk id="6" creationId="{FC271366-B031-8096-3D52-609115BB537B}"/>
          </ac:spMkLst>
        </pc:spChg>
        <pc:spChg chg="add mod">
          <ac:chgData name="伊健 杜" userId="e69aded81da48593" providerId="LiveId" clId="{BCD66B68-7131-4D46-8514-0EB1CC7661F3}" dt="2022-10-17T15:25:30.371" v="4219" actId="1076"/>
          <ac:spMkLst>
            <pc:docMk/>
            <pc:sldMk cId="3327491522" sldId="1092"/>
            <ac:spMk id="7" creationId="{8DC26F21-75CF-A1D2-F751-5E015883C4BF}"/>
          </ac:spMkLst>
        </pc:spChg>
        <pc:spChg chg="add mod">
          <ac:chgData name="伊健 杜" userId="e69aded81da48593" providerId="LiveId" clId="{BCD66B68-7131-4D46-8514-0EB1CC7661F3}" dt="2022-10-17T15:25:25.043" v="4217" actId="1076"/>
          <ac:spMkLst>
            <pc:docMk/>
            <pc:sldMk cId="3327491522" sldId="1092"/>
            <ac:spMk id="10" creationId="{6B0854ED-10C8-A21D-8D01-295A1BC60ABC}"/>
          </ac:spMkLst>
        </pc:spChg>
        <pc:spChg chg="add mod">
          <ac:chgData name="伊健 杜" userId="e69aded81da48593" providerId="LiveId" clId="{BCD66B68-7131-4D46-8514-0EB1CC7661F3}" dt="2022-10-17T15:25:25.043" v="4217" actId="1076"/>
          <ac:spMkLst>
            <pc:docMk/>
            <pc:sldMk cId="3327491522" sldId="1092"/>
            <ac:spMk id="11" creationId="{5F24EE0D-A0C5-E894-2DF8-78E0FDAF33C6}"/>
          </ac:spMkLst>
        </pc:spChg>
        <pc:spChg chg="add mod">
          <ac:chgData name="伊健 杜" userId="e69aded81da48593" providerId="LiveId" clId="{BCD66B68-7131-4D46-8514-0EB1CC7661F3}" dt="2022-10-17T15:44:42.353" v="4875"/>
          <ac:spMkLst>
            <pc:docMk/>
            <pc:sldMk cId="3327491522" sldId="1092"/>
            <ac:spMk id="12" creationId="{1878E38A-FAFC-B976-FA30-493AB9BA5556}"/>
          </ac:spMkLst>
        </pc:spChg>
        <pc:spChg chg="add mod">
          <ac:chgData name="伊健 杜" userId="e69aded81da48593" providerId="LiveId" clId="{BCD66B68-7131-4D46-8514-0EB1CC7661F3}" dt="2022-10-17T15:25:50.911" v="4238" actId="1076"/>
          <ac:spMkLst>
            <pc:docMk/>
            <pc:sldMk cId="3327491522" sldId="1092"/>
            <ac:spMk id="13" creationId="{7D553C24-3328-F065-905E-D74A1DBF3E2B}"/>
          </ac:spMkLst>
        </pc:spChg>
        <pc:picChg chg="add del mod">
          <ac:chgData name="伊健 杜" userId="e69aded81da48593" providerId="LiveId" clId="{BCD66B68-7131-4D46-8514-0EB1CC7661F3}" dt="2022-10-17T15:25:11.418" v="4213" actId="478"/>
          <ac:picMkLst>
            <pc:docMk/>
            <pc:sldMk cId="3327491522" sldId="1092"/>
            <ac:picMk id="8" creationId="{EBABE81E-0216-C765-9612-421750788706}"/>
          </ac:picMkLst>
        </pc:picChg>
        <pc:picChg chg="add mod">
          <ac:chgData name="伊健 杜" userId="e69aded81da48593" providerId="LiveId" clId="{BCD66B68-7131-4D46-8514-0EB1CC7661F3}" dt="2022-10-17T15:25:25.043" v="4217" actId="1076"/>
          <ac:picMkLst>
            <pc:docMk/>
            <pc:sldMk cId="3327491522" sldId="1092"/>
            <ac:picMk id="9" creationId="{FC3BD6A9-9C0E-D373-0874-DA07544475E0}"/>
          </ac:picMkLst>
        </pc:picChg>
        <pc:picChg chg="del">
          <ac:chgData name="伊健 杜" userId="e69aded81da48593" providerId="LiveId" clId="{BCD66B68-7131-4D46-8514-0EB1CC7661F3}" dt="2022-10-17T15:22:34.182" v="4161" actId="478"/>
          <ac:picMkLst>
            <pc:docMk/>
            <pc:sldMk cId="3327491522" sldId="1092"/>
            <ac:picMk id="7170" creationId="{4390CE94-A8FD-2010-7E7A-3884C64C25E4}"/>
          </ac:picMkLst>
        </pc:picChg>
        <pc:picChg chg="del">
          <ac:chgData name="伊健 杜" userId="e69aded81da48593" providerId="LiveId" clId="{BCD66B68-7131-4D46-8514-0EB1CC7661F3}" dt="2022-10-17T15:22:28.219" v="4160" actId="478"/>
          <ac:picMkLst>
            <pc:docMk/>
            <pc:sldMk cId="3327491522" sldId="1092"/>
            <ac:picMk id="7172" creationId="{34DD91B6-7977-CC2A-FF3D-9C2AE87E9CDA}"/>
          </ac:picMkLst>
        </pc:picChg>
        <pc:picChg chg="add mod">
          <ac:chgData name="伊健 杜" userId="e69aded81da48593" providerId="LiveId" clId="{BCD66B68-7131-4D46-8514-0EB1CC7661F3}" dt="2022-10-17T15:25:21.816" v="4215" actId="1076"/>
          <ac:picMkLst>
            <pc:docMk/>
            <pc:sldMk cId="3327491522" sldId="1092"/>
            <ac:picMk id="8194" creationId="{FCF6B3F1-B0B7-3689-120E-73A04B5B55B8}"/>
          </ac:picMkLst>
        </pc:picChg>
      </pc:sldChg>
      <pc:sldChg chg="addSp delSp modSp add mod">
        <pc:chgData name="伊健 杜" userId="e69aded81da48593" providerId="LiveId" clId="{BCD66B68-7131-4D46-8514-0EB1CC7661F3}" dt="2022-10-17T15:44:42.353" v="4875"/>
        <pc:sldMkLst>
          <pc:docMk/>
          <pc:sldMk cId="3746583694" sldId="1093"/>
        </pc:sldMkLst>
        <pc:spChg chg="mod">
          <ac:chgData name="伊健 杜" userId="e69aded81da48593" providerId="LiveId" clId="{BCD66B68-7131-4D46-8514-0EB1CC7661F3}" dt="2022-10-17T15:44:42.353" v="4875"/>
          <ac:spMkLst>
            <pc:docMk/>
            <pc:sldMk cId="3746583694" sldId="1093"/>
            <ac:spMk id="2" creationId="{1302A11A-625D-774F-23B3-739301B530C3}"/>
          </ac:spMkLst>
        </pc:spChg>
        <pc:spChg chg="del mod">
          <ac:chgData name="伊健 杜" userId="e69aded81da48593" providerId="LiveId" clId="{BCD66B68-7131-4D46-8514-0EB1CC7661F3}" dt="2022-10-17T15:27:24.685" v="4259" actId="478"/>
          <ac:spMkLst>
            <pc:docMk/>
            <pc:sldMk cId="3746583694" sldId="1093"/>
            <ac:spMk id="4" creationId="{54D0D4B2-49CA-D07E-F089-C7217CBAB7D0}"/>
          </ac:spMkLst>
        </pc:spChg>
        <pc:spChg chg="mod">
          <ac:chgData name="伊健 杜" userId="e69aded81da48593" providerId="LiveId" clId="{BCD66B68-7131-4D46-8514-0EB1CC7661F3}" dt="2022-10-17T15:27:28.589" v="4260" actId="1076"/>
          <ac:spMkLst>
            <pc:docMk/>
            <pc:sldMk cId="3746583694" sldId="1093"/>
            <ac:spMk id="5" creationId="{EE7F236C-F4E8-157B-B656-56870B9C75E6}"/>
          </ac:spMkLst>
        </pc:spChg>
        <pc:spChg chg="mod">
          <ac:chgData name="伊健 杜" userId="e69aded81da48593" providerId="LiveId" clId="{BCD66B68-7131-4D46-8514-0EB1CC7661F3}" dt="2022-10-17T15:44:42.353" v="4875"/>
          <ac:spMkLst>
            <pc:docMk/>
            <pc:sldMk cId="3746583694" sldId="1093"/>
            <ac:spMk id="7" creationId="{C912D1C0-E427-2F31-708F-8577D17E8A64}"/>
          </ac:spMkLst>
        </pc:spChg>
        <pc:picChg chg="del">
          <ac:chgData name="伊健 杜" userId="e69aded81da48593" providerId="LiveId" clId="{BCD66B68-7131-4D46-8514-0EB1CC7661F3}" dt="2022-10-17T15:28:29.747" v="4346" actId="478"/>
          <ac:picMkLst>
            <pc:docMk/>
            <pc:sldMk cId="3746583694" sldId="1093"/>
            <ac:picMk id="8" creationId="{368EBD32-3C99-D6DA-0AE5-887D7D27FADE}"/>
          </ac:picMkLst>
        </pc:picChg>
        <pc:picChg chg="add mod">
          <ac:chgData name="伊健 杜" userId="e69aded81da48593" providerId="LiveId" clId="{BCD66B68-7131-4D46-8514-0EB1CC7661F3}" dt="2022-10-17T15:31:02.630" v="4390" actId="1076"/>
          <ac:picMkLst>
            <pc:docMk/>
            <pc:sldMk cId="3746583694" sldId="1093"/>
            <ac:picMk id="9218" creationId="{1718D6B7-B273-D2D5-2B19-CED7872400C0}"/>
          </ac:picMkLst>
        </pc:picChg>
      </pc:sldChg>
      <pc:sldChg chg="addSp delSp modSp add mod">
        <pc:chgData name="伊健 杜" userId="e69aded81da48593" providerId="LiveId" clId="{BCD66B68-7131-4D46-8514-0EB1CC7661F3}" dt="2022-10-17T15:44:42.353" v="4875"/>
        <pc:sldMkLst>
          <pc:docMk/>
          <pc:sldMk cId="2483754863" sldId="1094"/>
        </pc:sldMkLst>
        <pc:spChg chg="mod">
          <ac:chgData name="伊健 杜" userId="e69aded81da48593" providerId="LiveId" clId="{BCD66B68-7131-4D46-8514-0EB1CC7661F3}" dt="2022-10-17T15:44:42.353" v="4875"/>
          <ac:spMkLst>
            <pc:docMk/>
            <pc:sldMk cId="2483754863" sldId="1094"/>
            <ac:spMk id="2" creationId="{1302A11A-625D-774F-23B3-739301B530C3}"/>
          </ac:spMkLst>
        </pc:spChg>
        <pc:spChg chg="mod">
          <ac:chgData name="伊健 杜" userId="e69aded81da48593" providerId="LiveId" clId="{BCD66B68-7131-4D46-8514-0EB1CC7661F3}" dt="2022-10-17T15:44:42.353" v="4875"/>
          <ac:spMkLst>
            <pc:docMk/>
            <pc:sldMk cId="2483754863" sldId="1094"/>
            <ac:spMk id="7" creationId="{C912D1C0-E427-2F31-708F-8577D17E8A64}"/>
          </ac:spMkLst>
        </pc:spChg>
        <pc:picChg chg="del">
          <ac:chgData name="伊健 杜" userId="e69aded81da48593" providerId="LiveId" clId="{BCD66B68-7131-4D46-8514-0EB1CC7661F3}" dt="2022-10-17T15:31:36.751" v="4467" actId="478"/>
          <ac:picMkLst>
            <pc:docMk/>
            <pc:sldMk cId="2483754863" sldId="1094"/>
            <ac:picMk id="9218" creationId="{1718D6B7-B273-D2D5-2B19-CED7872400C0}"/>
          </ac:picMkLst>
        </pc:picChg>
        <pc:picChg chg="add mod">
          <ac:chgData name="伊健 杜" userId="e69aded81da48593" providerId="LiveId" clId="{BCD66B68-7131-4D46-8514-0EB1CC7661F3}" dt="2022-10-17T15:32:42.643" v="4470" actId="1076"/>
          <ac:picMkLst>
            <pc:docMk/>
            <pc:sldMk cId="2483754863" sldId="1094"/>
            <ac:picMk id="10242" creationId="{F3939F8E-2689-8921-4B7B-BEA186599406}"/>
          </ac:picMkLst>
        </pc:picChg>
      </pc:sldChg>
      <pc:sldChg chg="addSp delSp modSp add mod">
        <pc:chgData name="伊健 杜" userId="e69aded81da48593" providerId="LiveId" clId="{BCD66B68-7131-4D46-8514-0EB1CC7661F3}" dt="2022-10-17T15:44:42.353" v="4875"/>
        <pc:sldMkLst>
          <pc:docMk/>
          <pc:sldMk cId="1210823189" sldId="1095"/>
        </pc:sldMkLst>
        <pc:spChg chg="del">
          <ac:chgData name="伊健 杜" userId="e69aded81da48593" providerId="LiveId" clId="{BCD66B68-7131-4D46-8514-0EB1CC7661F3}" dt="2022-10-17T15:35:26.451" v="4486" actId="478"/>
          <ac:spMkLst>
            <pc:docMk/>
            <pc:sldMk cId="1210823189" sldId="1095"/>
            <ac:spMk id="2" creationId="{1302A11A-625D-774F-23B3-739301B530C3}"/>
          </ac:spMkLst>
        </pc:spChg>
        <pc:spChg chg="add del mod">
          <ac:chgData name="伊健 杜" userId="e69aded81da48593" providerId="LiveId" clId="{BCD66B68-7131-4D46-8514-0EB1CC7661F3}" dt="2022-10-17T15:35:27.878" v="4487" actId="478"/>
          <ac:spMkLst>
            <pc:docMk/>
            <pc:sldMk cId="1210823189" sldId="1095"/>
            <ac:spMk id="4" creationId="{9319E449-3828-4582-B313-64DCA1C16597}"/>
          </ac:spMkLst>
        </pc:spChg>
        <pc:spChg chg="del">
          <ac:chgData name="伊健 杜" userId="e69aded81da48593" providerId="LiveId" clId="{BCD66B68-7131-4D46-8514-0EB1CC7661F3}" dt="2022-10-17T15:35:26.451" v="4486" actId="478"/>
          <ac:spMkLst>
            <pc:docMk/>
            <pc:sldMk cId="1210823189" sldId="1095"/>
            <ac:spMk id="5" creationId="{EE7F236C-F4E8-157B-B656-56870B9C75E6}"/>
          </ac:spMkLst>
        </pc:spChg>
        <pc:spChg chg="mod">
          <ac:chgData name="伊健 杜" userId="e69aded81da48593" providerId="LiveId" clId="{BCD66B68-7131-4D46-8514-0EB1CC7661F3}" dt="2022-10-17T15:44:42.353" v="4875"/>
          <ac:spMkLst>
            <pc:docMk/>
            <pc:sldMk cId="1210823189" sldId="1095"/>
            <ac:spMk id="7" creationId="{C912D1C0-E427-2F31-708F-8577D17E8A64}"/>
          </ac:spMkLst>
        </pc:spChg>
        <pc:picChg chg="del">
          <ac:chgData name="伊健 杜" userId="e69aded81da48593" providerId="LiveId" clId="{BCD66B68-7131-4D46-8514-0EB1CC7661F3}" dt="2022-10-17T15:32:50.556" v="4472" actId="478"/>
          <ac:picMkLst>
            <pc:docMk/>
            <pc:sldMk cId="1210823189" sldId="1095"/>
            <ac:picMk id="10242" creationId="{F3939F8E-2689-8921-4B7B-BEA186599406}"/>
          </ac:picMkLst>
        </pc:picChg>
      </pc:sldChg>
      <pc:sldChg chg="modSp add">
        <pc:chgData name="伊健 杜" userId="e69aded81da48593" providerId="LiveId" clId="{BCD66B68-7131-4D46-8514-0EB1CC7661F3}" dt="2022-10-17T15:44:42.353" v="4875"/>
        <pc:sldMkLst>
          <pc:docMk/>
          <pc:sldMk cId="3656494132" sldId="1096"/>
        </pc:sldMkLst>
        <pc:spChg chg="mod">
          <ac:chgData name="伊健 杜" userId="e69aded81da48593" providerId="LiveId" clId="{BCD66B68-7131-4D46-8514-0EB1CC7661F3}" dt="2022-10-17T15:44:42.353" v="4875"/>
          <ac:spMkLst>
            <pc:docMk/>
            <pc:sldMk cId="3656494132" sldId="1096"/>
            <ac:spMk id="2" creationId="{0E0C6705-FF01-F46F-0B88-B0713ECB0BC1}"/>
          </ac:spMkLst>
        </pc:spChg>
        <pc:spChg chg="mod">
          <ac:chgData name="伊健 杜" userId="e69aded81da48593" providerId="LiveId" clId="{BCD66B68-7131-4D46-8514-0EB1CC7661F3}" dt="2022-10-17T15:44:42.353" v="4875"/>
          <ac:spMkLst>
            <pc:docMk/>
            <pc:sldMk cId="3656494132" sldId="1096"/>
            <ac:spMk id="7" creationId="{8A134A8E-94C3-0EE7-C065-45DB3136BA45}"/>
          </ac:spMkLst>
        </pc:spChg>
      </pc:sldChg>
      <pc:sldChg chg="addSp delSp modSp add mod">
        <pc:chgData name="伊健 杜" userId="e69aded81da48593" providerId="LiveId" clId="{BCD66B68-7131-4D46-8514-0EB1CC7661F3}" dt="2022-10-17T15:44:42.353" v="4875"/>
        <pc:sldMkLst>
          <pc:docMk/>
          <pc:sldMk cId="1740091384" sldId="1097"/>
        </pc:sldMkLst>
        <pc:spChg chg="mod">
          <ac:chgData name="伊健 杜" userId="e69aded81da48593" providerId="LiveId" clId="{BCD66B68-7131-4D46-8514-0EB1CC7661F3}" dt="2022-10-17T15:44:42.353" v="4875"/>
          <ac:spMkLst>
            <pc:docMk/>
            <pc:sldMk cId="1740091384" sldId="1097"/>
            <ac:spMk id="2" creationId="{1302A11A-625D-774F-23B3-739301B530C3}"/>
          </ac:spMkLst>
        </pc:spChg>
        <pc:spChg chg="add mod">
          <ac:chgData name="伊健 杜" userId="e69aded81da48593" providerId="LiveId" clId="{BCD66B68-7131-4D46-8514-0EB1CC7661F3}" dt="2022-10-17T15:42:24.098" v="4690" actId="14100"/>
          <ac:spMkLst>
            <pc:docMk/>
            <pc:sldMk cId="1740091384" sldId="1097"/>
            <ac:spMk id="3" creationId="{A215FC4A-E6E8-CC97-2096-674B523A922B}"/>
          </ac:spMkLst>
        </pc:spChg>
        <pc:spChg chg="add mod">
          <ac:chgData name="伊健 杜" userId="e69aded81da48593" providerId="LiveId" clId="{BCD66B68-7131-4D46-8514-0EB1CC7661F3}" dt="2022-10-17T15:42:38.864" v="4701" actId="1076"/>
          <ac:spMkLst>
            <pc:docMk/>
            <pc:sldMk cId="1740091384" sldId="1097"/>
            <ac:spMk id="4" creationId="{B44205E2-554E-1E3A-A21C-FA415888C407}"/>
          </ac:spMkLst>
        </pc:spChg>
        <pc:spChg chg="add mod">
          <ac:chgData name="伊健 杜" userId="e69aded81da48593" providerId="LiveId" clId="{BCD66B68-7131-4D46-8514-0EB1CC7661F3}" dt="2022-10-17T15:44:42.353" v="4875"/>
          <ac:spMkLst>
            <pc:docMk/>
            <pc:sldMk cId="1740091384" sldId="1097"/>
            <ac:spMk id="5" creationId="{E51FA745-CB08-7A23-A702-435D99E57E65}"/>
          </ac:spMkLst>
        </pc:spChg>
        <pc:spChg chg="mod">
          <ac:chgData name="伊健 杜" userId="e69aded81da48593" providerId="LiveId" clId="{BCD66B68-7131-4D46-8514-0EB1CC7661F3}" dt="2022-10-17T15:44:42.353" v="4875"/>
          <ac:spMkLst>
            <pc:docMk/>
            <pc:sldMk cId="1740091384" sldId="1097"/>
            <ac:spMk id="6" creationId="{F664CF38-32CE-F1ED-1F82-42C5B7FE6DC9}"/>
          </ac:spMkLst>
        </pc:spChg>
        <pc:spChg chg="add mod">
          <ac:chgData name="伊健 杜" userId="e69aded81da48593" providerId="LiveId" clId="{BCD66B68-7131-4D46-8514-0EB1CC7661F3}" dt="2022-10-17T15:42:51.221" v="4705" actId="1076"/>
          <ac:spMkLst>
            <pc:docMk/>
            <pc:sldMk cId="1740091384" sldId="1097"/>
            <ac:spMk id="7" creationId="{347B831C-B5E9-B92E-7B0C-CD12DC60AD1E}"/>
          </ac:spMkLst>
        </pc:spChg>
        <pc:picChg chg="del">
          <ac:chgData name="伊健 杜" userId="e69aded81da48593" providerId="LiveId" clId="{BCD66B68-7131-4D46-8514-0EB1CC7661F3}" dt="2022-10-17T15:43:38.424" v="4758" actId="478"/>
          <ac:picMkLst>
            <pc:docMk/>
            <pc:sldMk cId="1740091384" sldId="1097"/>
            <ac:picMk id="1026" creationId="{1DB5DCF6-DF8C-DC41-588D-4DCFE22F1B19}"/>
          </ac:picMkLst>
        </pc:picChg>
        <pc:picChg chg="add mod">
          <ac:chgData name="伊健 杜" userId="e69aded81da48593" providerId="LiveId" clId="{BCD66B68-7131-4D46-8514-0EB1CC7661F3}" dt="2022-10-17T15:43:44.215" v="4763" actId="1076"/>
          <ac:picMkLst>
            <pc:docMk/>
            <pc:sldMk cId="1740091384" sldId="1097"/>
            <ac:picMk id="11266" creationId="{18A82ECB-32F5-E653-13EB-7A1354372790}"/>
          </ac:picMkLst>
        </pc:picChg>
      </pc:sldChg>
      <pc:sldChg chg="addSp delSp modSp add mod modNotesTx">
        <pc:chgData name="伊健 杜" userId="e69aded81da48593" providerId="LiveId" clId="{BCD66B68-7131-4D46-8514-0EB1CC7661F3}" dt="2022-10-17T17:33:44.709" v="5845" actId="20577"/>
        <pc:sldMkLst>
          <pc:docMk/>
          <pc:sldMk cId="4293511164" sldId="1098"/>
        </pc:sldMkLst>
        <pc:spChg chg="mod">
          <ac:chgData name="伊健 杜" userId="e69aded81da48593" providerId="LiveId" clId="{BCD66B68-7131-4D46-8514-0EB1CC7661F3}" dt="2022-10-17T15:44:42.353" v="4875"/>
          <ac:spMkLst>
            <pc:docMk/>
            <pc:sldMk cId="4293511164" sldId="1098"/>
            <ac:spMk id="2" creationId="{1302A11A-625D-774F-23B3-739301B530C3}"/>
          </ac:spMkLst>
        </pc:spChg>
        <pc:spChg chg="mod">
          <ac:chgData name="伊健 杜" userId="e69aded81da48593" providerId="LiveId" clId="{BCD66B68-7131-4D46-8514-0EB1CC7661F3}" dt="2022-10-17T15:44:42.353" v="4875"/>
          <ac:spMkLst>
            <pc:docMk/>
            <pc:sldMk cId="4293511164" sldId="1098"/>
            <ac:spMk id="5" creationId="{E51FA745-CB08-7A23-A702-435D99E57E65}"/>
          </ac:spMkLst>
        </pc:spChg>
        <pc:spChg chg="mod">
          <ac:chgData name="伊健 杜" userId="e69aded81da48593" providerId="LiveId" clId="{BCD66B68-7131-4D46-8514-0EB1CC7661F3}" dt="2022-10-17T15:44:42.353" v="4875"/>
          <ac:spMkLst>
            <pc:docMk/>
            <pc:sldMk cId="4293511164" sldId="1098"/>
            <ac:spMk id="6" creationId="{F664CF38-32CE-F1ED-1F82-42C5B7FE6DC9}"/>
          </ac:spMkLst>
        </pc:spChg>
        <pc:picChg chg="del mod">
          <ac:chgData name="伊健 杜" userId="e69aded81da48593" providerId="LiveId" clId="{BCD66B68-7131-4D46-8514-0EB1CC7661F3}" dt="2022-10-17T15:43:48.345" v="4766" actId="478"/>
          <ac:picMkLst>
            <pc:docMk/>
            <pc:sldMk cId="4293511164" sldId="1098"/>
            <ac:picMk id="11266" creationId="{18A82ECB-32F5-E653-13EB-7A1354372790}"/>
          </ac:picMkLst>
        </pc:picChg>
        <pc:picChg chg="add mod">
          <ac:chgData name="伊健 杜" userId="e69aded81da48593" providerId="LiveId" clId="{BCD66B68-7131-4D46-8514-0EB1CC7661F3}" dt="2022-10-17T15:44:31.912" v="4874" actId="1076"/>
          <ac:picMkLst>
            <pc:docMk/>
            <pc:sldMk cId="4293511164" sldId="1098"/>
            <ac:picMk id="14338" creationId="{B64AAAE8-B68A-3F94-6B9D-D654DBFCB1F6}"/>
          </ac:picMkLst>
        </pc:picChg>
      </pc:sldChg>
      <pc:sldChg chg="addSp delSp modSp add mod">
        <pc:chgData name="伊健 杜" userId="e69aded81da48593" providerId="LiveId" clId="{BCD66B68-7131-4D46-8514-0EB1CC7661F3}" dt="2022-10-17T16:34:15.257" v="5843"/>
        <pc:sldMkLst>
          <pc:docMk/>
          <pc:sldMk cId="3179529988" sldId="1099"/>
        </pc:sldMkLst>
        <pc:spChg chg="mod">
          <ac:chgData name="伊健 杜" userId="e69aded81da48593" providerId="LiveId" clId="{BCD66B68-7131-4D46-8514-0EB1CC7661F3}" dt="2022-10-17T15:59:35.775" v="5015" actId="20577"/>
          <ac:spMkLst>
            <pc:docMk/>
            <pc:sldMk cId="3179529988" sldId="1099"/>
            <ac:spMk id="6" creationId="{F83A6AC8-56F1-EB9E-DD47-C1CFF9753BBA}"/>
          </ac:spMkLst>
        </pc:spChg>
        <pc:spChg chg="mod">
          <ac:chgData name="伊健 杜" userId="e69aded81da48593" providerId="LiveId" clId="{BCD66B68-7131-4D46-8514-0EB1CC7661F3}" dt="2022-10-17T16:34:15.257" v="5843"/>
          <ac:spMkLst>
            <pc:docMk/>
            <pc:sldMk cId="3179529988" sldId="1099"/>
            <ac:spMk id="7" creationId="{8A134A8E-94C3-0EE7-C065-45DB3136BA45}"/>
          </ac:spMkLst>
        </pc:spChg>
        <pc:picChg chg="del">
          <ac:chgData name="伊健 杜" userId="e69aded81da48593" providerId="LiveId" clId="{BCD66B68-7131-4D46-8514-0EB1CC7661F3}" dt="2022-10-17T16:00:05.428" v="5137" actId="478"/>
          <ac:picMkLst>
            <pc:docMk/>
            <pc:sldMk cId="3179529988" sldId="1099"/>
            <ac:picMk id="2050" creationId="{0DAF2F6C-688F-5EA1-CF31-D2309635C788}"/>
          </ac:picMkLst>
        </pc:picChg>
        <pc:picChg chg="add mod">
          <ac:chgData name="伊健 杜" userId="e69aded81da48593" providerId="LiveId" clId="{BCD66B68-7131-4D46-8514-0EB1CC7661F3}" dt="2022-10-17T16:04:56.112" v="5241" actId="1076"/>
          <ac:picMkLst>
            <pc:docMk/>
            <pc:sldMk cId="3179529988" sldId="1099"/>
            <ac:picMk id="4098" creationId="{86C6CE8E-7883-1CFF-7F5B-9FE3D048D02E}"/>
          </ac:picMkLst>
        </pc:picChg>
      </pc:sldChg>
      <pc:sldChg chg="addSp modSp add mod">
        <pc:chgData name="伊健 杜" userId="e69aded81da48593" providerId="LiveId" clId="{BCD66B68-7131-4D46-8514-0EB1CC7661F3}" dt="2022-10-17T16:34:15.257" v="5843"/>
        <pc:sldMkLst>
          <pc:docMk/>
          <pc:sldMk cId="2352202527" sldId="1100"/>
        </pc:sldMkLst>
        <pc:spChg chg="mod">
          <ac:chgData name="伊健 杜" userId="e69aded81da48593" providerId="LiveId" clId="{BCD66B68-7131-4D46-8514-0EB1CC7661F3}" dt="2022-10-17T16:34:15.257" v="5843"/>
          <ac:spMkLst>
            <pc:docMk/>
            <pc:sldMk cId="2352202527" sldId="1100"/>
            <ac:spMk id="7" creationId="{8A134A8E-94C3-0EE7-C065-45DB3136BA45}"/>
          </ac:spMkLst>
        </pc:spChg>
        <pc:picChg chg="add mod">
          <ac:chgData name="伊健 杜" userId="e69aded81da48593" providerId="LiveId" clId="{BCD66B68-7131-4D46-8514-0EB1CC7661F3}" dt="2022-10-17T16:06:21.200" v="5245" actId="1076"/>
          <ac:picMkLst>
            <pc:docMk/>
            <pc:sldMk cId="2352202527" sldId="1100"/>
            <ac:picMk id="3074" creationId="{EA46FA7A-4907-4578-2B75-D16C001C1F29}"/>
          </ac:picMkLst>
        </pc:picChg>
      </pc:sldChg>
      <pc:sldChg chg="delSp modSp new mod">
        <pc:chgData name="伊健 杜" userId="e69aded81da48593" providerId="LiveId" clId="{BCD66B68-7131-4D46-8514-0EB1CC7661F3}" dt="2022-10-17T16:34:15.257" v="5843"/>
        <pc:sldMkLst>
          <pc:docMk/>
          <pc:sldMk cId="1005971083" sldId="1101"/>
        </pc:sldMkLst>
        <pc:spChg chg="mod">
          <ac:chgData name="伊健 杜" userId="e69aded81da48593" providerId="LiveId" clId="{BCD66B68-7131-4D46-8514-0EB1CC7661F3}" dt="2022-10-17T16:34:15.257" v="5843"/>
          <ac:spMkLst>
            <pc:docMk/>
            <pc:sldMk cId="1005971083" sldId="1101"/>
            <ac:spMk id="2" creationId="{28E4E05A-2CE6-A827-13DF-99EFA11BEC3F}"/>
          </ac:spMkLst>
        </pc:spChg>
        <pc:spChg chg="del">
          <ac:chgData name="伊健 杜" userId="e69aded81da48593" providerId="LiveId" clId="{BCD66B68-7131-4D46-8514-0EB1CC7661F3}" dt="2022-10-17T16:06:30.984" v="5247" actId="478"/>
          <ac:spMkLst>
            <pc:docMk/>
            <pc:sldMk cId="1005971083" sldId="1101"/>
            <ac:spMk id="3" creationId="{1AEE1D33-4A14-C32F-FC43-41CCC1523AB5}"/>
          </ac:spMkLst>
        </pc:spChg>
      </pc:sldChg>
      <pc:sldChg chg="addSp modSp add mod">
        <pc:chgData name="伊健 杜" userId="e69aded81da48593" providerId="LiveId" clId="{BCD66B68-7131-4D46-8514-0EB1CC7661F3}" dt="2022-10-17T16:34:15.257" v="5843"/>
        <pc:sldMkLst>
          <pc:docMk/>
          <pc:sldMk cId="3868215057" sldId="1102"/>
        </pc:sldMkLst>
        <pc:spChg chg="mod">
          <ac:chgData name="伊健 杜" userId="e69aded81da48593" providerId="LiveId" clId="{BCD66B68-7131-4D46-8514-0EB1CC7661F3}" dt="2022-10-17T16:34:15.257" v="5843"/>
          <ac:spMkLst>
            <pc:docMk/>
            <pc:sldMk cId="3868215057" sldId="1102"/>
            <ac:spMk id="2" creationId="{28E4E05A-2CE6-A827-13DF-99EFA11BEC3F}"/>
          </ac:spMkLst>
        </pc:spChg>
        <pc:picChg chg="add mod">
          <ac:chgData name="伊健 杜" userId="e69aded81da48593" providerId="LiveId" clId="{BCD66B68-7131-4D46-8514-0EB1CC7661F3}" dt="2022-10-17T16:21:30.482" v="5842" actId="1076"/>
          <ac:picMkLst>
            <pc:docMk/>
            <pc:sldMk cId="3868215057" sldId="1102"/>
            <ac:picMk id="8194" creationId="{D719689A-DD0A-1086-629D-95ECE6CB2706}"/>
          </ac:picMkLst>
        </pc:picChg>
      </pc:sldChg>
      <pc:sldChg chg="addSp delSp modSp add mod">
        <pc:chgData name="伊健 杜" userId="e69aded81da48593" providerId="LiveId" clId="{BCD66B68-7131-4D46-8514-0EB1CC7661F3}" dt="2022-10-17T16:34:15.257" v="5843"/>
        <pc:sldMkLst>
          <pc:docMk/>
          <pc:sldMk cId="462148205" sldId="1103"/>
        </pc:sldMkLst>
        <pc:spChg chg="mod">
          <ac:chgData name="伊健 杜" userId="e69aded81da48593" providerId="LiveId" clId="{BCD66B68-7131-4D46-8514-0EB1CC7661F3}" dt="2022-10-17T16:34:15.257" v="5843"/>
          <ac:spMkLst>
            <pc:docMk/>
            <pc:sldMk cId="462148205" sldId="1103"/>
            <ac:spMk id="6" creationId="{F83A6AC8-56F1-EB9E-DD47-C1CFF9753BBA}"/>
          </ac:spMkLst>
        </pc:spChg>
        <pc:spChg chg="mod">
          <ac:chgData name="伊健 杜" userId="e69aded81da48593" providerId="LiveId" clId="{BCD66B68-7131-4D46-8514-0EB1CC7661F3}" dt="2022-10-17T16:34:15.257" v="5843"/>
          <ac:spMkLst>
            <pc:docMk/>
            <pc:sldMk cId="462148205" sldId="1103"/>
            <ac:spMk id="7" creationId="{8A134A8E-94C3-0EE7-C065-45DB3136BA45}"/>
          </ac:spMkLst>
        </pc:spChg>
        <pc:picChg chg="del">
          <ac:chgData name="伊健 杜" userId="e69aded81da48593" providerId="LiveId" clId="{BCD66B68-7131-4D46-8514-0EB1CC7661F3}" dt="2022-10-17T16:09:09.901" v="5409" actId="478"/>
          <ac:picMkLst>
            <pc:docMk/>
            <pc:sldMk cId="462148205" sldId="1103"/>
            <ac:picMk id="2050" creationId="{0DAF2F6C-688F-5EA1-CF31-D2309635C788}"/>
          </ac:picMkLst>
        </pc:picChg>
        <pc:picChg chg="add mod">
          <ac:chgData name="伊健 杜" userId="e69aded81da48593" providerId="LiveId" clId="{BCD66B68-7131-4D46-8514-0EB1CC7661F3}" dt="2022-10-17T16:10:22.199" v="5465" actId="1076"/>
          <ac:picMkLst>
            <pc:docMk/>
            <pc:sldMk cId="462148205" sldId="1103"/>
            <ac:picMk id="5122" creationId="{CA04FE56-0CD3-999C-E562-FBA3A137DF7B}"/>
          </ac:picMkLst>
        </pc:picChg>
      </pc:sldChg>
      <pc:sldChg chg="addSp delSp modSp add mod">
        <pc:chgData name="伊健 杜" userId="e69aded81da48593" providerId="LiveId" clId="{BCD66B68-7131-4D46-8514-0EB1CC7661F3}" dt="2022-10-17T16:34:15.257" v="5843"/>
        <pc:sldMkLst>
          <pc:docMk/>
          <pc:sldMk cId="3933180734" sldId="1104"/>
        </pc:sldMkLst>
        <pc:spChg chg="mod">
          <ac:chgData name="伊健 杜" userId="e69aded81da48593" providerId="LiveId" clId="{BCD66B68-7131-4D46-8514-0EB1CC7661F3}" dt="2022-10-17T16:34:15.257" v="5843"/>
          <ac:spMkLst>
            <pc:docMk/>
            <pc:sldMk cId="3933180734" sldId="1104"/>
            <ac:spMk id="6" creationId="{F83A6AC8-56F1-EB9E-DD47-C1CFF9753BBA}"/>
          </ac:spMkLst>
        </pc:spChg>
        <pc:spChg chg="mod">
          <ac:chgData name="伊健 杜" userId="e69aded81da48593" providerId="LiveId" clId="{BCD66B68-7131-4D46-8514-0EB1CC7661F3}" dt="2022-10-17T16:34:15.257" v="5843"/>
          <ac:spMkLst>
            <pc:docMk/>
            <pc:sldMk cId="3933180734" sldId="1104"/>
            <ac:spMk id="7" creationId="{8A134A8E-94C3-0EE7-C065-45DB3136BA45}"/>
          </ac:spMkLst>
        </pc:spChg>
        <pc:picChg chg="del">
          <ac:chgData name="伊健 杜" userId="e69aded81da48593" providerId="LiveId" clId="{BCD66B68-7131-4D46-8514-0EB1CC7661F3}" dt="2022-10-17T16:10:51.797" v="5546" actId="478"/>
          <ac:picMkLst>
            <pc:docMk/>
            <pc:sldMk cId="3933180734" sldId="1104"/>
            <ac:picMk id="5122" creationId="{CA04FE56-0CD3-999C-E562-FBA3A137DF7B}"/>
          </ac:picMkLst>
        </pc:picChg>
        <pc:picChg chg="add mod">
          <ac:chgData name="伊健 杜" userId="e69aded81da48593" providerId="LiveId" clId="{BCD66B68-7131-4D46-8514-0EB1CC7661F3}" dt="2022-10-17T16:11:43.842" v="5550" actId="1076"/>
          <ac:picMkLst>
            <pc:docMk/>
            <pc:sldMk cId="3933180734" sldId="1104"/>
            <ac:picMk id="6146" creationId="{57EA3EFF-5321-3D60-26A3-1D65EEE1ADF5}"/>
          </ac:picMkLst>
        </pc:picChg>
      </pc:sldChg>
      <pc:sldChg chg="addSp delSp modSp add mod">
        <pc:chgData name="伊健 杜" userId="e69aded81da48593" providerId="LiveId" clId="{BCD66B68-7131-4D46-8514-0EB1CC7661F3}" dt="2022-10-17T16:34:15.257" v="5843"/>
        <pc:sldMkLst>
          <pc:docMk/>
          <pc:sldMk cId="2445975202" sldId="1105"/>
        </pc:sldMkLst>
        <pc:spChg chg="mod">
          <ac:chgData name="伊健 杜" userId="e69aded81da48593" providerId="LiveId" clId="{BCD66B68-7131-4D46-8514-0EB1CC7661F3}" dt="2022-10-17T16:34:15.257" v="5843"/>
          <ac:spMkLst>
            <pc:docMk/>
            <pc:sldMk cId="2445975202" sldId="1105"/>
            <ac:spMk id="2" creationId="{28E4E05A-2CE6-A827-13DF-99EFA11BEC3F}"/>
          </ac:spMkLst>
        </pc:spChg>
        <pc:spChg chg="add mod">
          <ac:chgData name="伊健 杜" userId="e69aded81da48593" providerId="LiveId" clId="{BCD66B68-7131-4D46-8514-0EB1CC7661F3}" dt="2022-10-17T16:34:15.257" v="5843"/>
          <ac:spMkLst>
            <pc:docMk/>
            <pc:sldMk cId="2445975202" sldId="1105"/>
            <ac:spMk id="3" creationId="{2BB51041-DD50-4F22-94E0-FA3BEA87A18E}"/>
          </ac:spMkLst>
        </pc:spChg>
        <pc:picChg chg="add del mod">
          <ac:chgData name="伊健 杜" userId="e69aded81da48593" providerId="LiveId" clId="{BCD66B68-7131-4D46-8514-0EB1CC7661F3}" dt="2022-10-17T16:14:36.266" v="5647" actId="478"/>
          <ac:picMkLst>
            <pc:docMk/>
            <pc:sldMk cId="2445975202" sldId="1105"/>
            <ac:picMk id="4" creationId="{7D33A0FF-80C4-633D-30EA-79CD1E20DD67}"/>
          </ac:picMkLst>
        </pc:picChg>
        <pc:picChg chg="add mod">
          <ac:chgData name="伊健 杜" userId="e69aded81da48593" providerId="LiveId" clId="{BCD66B68-7131-4D46-8514-0EB1CC7661F3}" dt="2022-10-17T16:13:31.600" v="5646" actId="1076"/>
          <ac:picMkLst>
            <pc:docMk/>
            <pc:sldMk cId="2445975202" sldId="1105"/>
            <ac:picMk id="5" creationId="{31375362-13F8-B48C-DBD0-E0108F62920E}"/>
          </ac:picMkLst>
        </pc:picChg>
        <pc:picChg chg="add mod">
          <ac:chgData name="伊健 杜" userId="e69aded81da48593" providerId="LiveId" clId="{BCD66B68-7131-4D46-8514-0EB1CC7661F3}" dt="2022-10-17T16:13:31.600" v="5646" actId="1076"/>
          <ac:picMkLst>
            <pc:docMk/>
            <pc:sldMk cId="2445975202" sldId="1105"/>
            <ac:picMk id="6" creationId="{37873C62-564D-B32F-CFDA-ADCF73CD6330}"/>
          </ac:picMkLst>
        </pc:picChg>
        <pc:picChg chg="add del mod">
          <ac:chgData name="伊健 杜" userId="e69aded81da48593" providerId="LiveId" clId="{BCD66B68-7131-4D46-8514-0EB1CC7661F3}" dt="2022-10-17T16:15:12.725" v="5654" actId="478"/>
          <ac:picMkLst>
            <pc:docMk/>
            <pc:sldMk cId="2445975202" sldId="1105"/>
            <ac:picMk id="7170" creationId="{066DB58F-4CB3-7179-3C50-BC5FD7D2EF65}"/>
          </ac:picMkLst>
        </pc:picChg>
        <pc:picChg chg="add mod">
          <ac:chgData name="伊健 杜" userId="e69aded81da48593" providerId="LiveId" clId="{BCD66B68-7131-4D46-8514-0EB1CC7661F3}" dt="2022-10-17T16:15:15.057" v="5656" actId="1076"/>
          <ac:picMkLst>
            <pc:docMk/>
            <pc:sldMk cId="2445975202" sldId="1105"/>
            <ac:picMk id="7172" creationId="{148F9ED5-2388-7D5E-A050-083F529FFD80}"/>
          </ac:picMkLst>
        </pc:picChg>
        <pc:picChg chg="add mod">
          <ac:chgData name="伊健 杜" userId="e69aded81da48593" providerId="LiveId" clId="{BCD66B68-7131-4D46-8514-0EB1CC7661F3}" dt="2022-10-17T16:15:57.787" v="5659" actId="14100"/>
          <ac:picMkLst>
            <pc:docMk/>
            <pc:sldMk cId="2445975202" sldId="1105"/>
            <ac:picMk id="7174" creationId="{7E344C56-0465-44CE-FD4B-F5AAFAA008F0}"/>
          </ac:picMkLst>
        </pc:picChg>
      </pc:sldChg>
      <pc:sldChg chg="modSp add">
        <pc:chgData name="伊健 杜" userId="e69aded81da48593" providerId="LiveId" clId="{BCD66B68-7131-4D46-8514-0EB1CC7661F3}" dt="2022-10-17T16:34:15.257" v="5843"/>
        <pc:sldMkLst>
          <pc:docMk/>
          <pc:sldMk cId="4021544420" sldId="1106"/>
        </pc:sldMkLst>
        <pc:spChg chg="mod">
          <ac:chgData name="伊健 杜" userId="e69aded81da48593" providerId="LiveId" clId="{BCD66B68-7131-4D46-8514-0EB1CC7661F3}" dt="2022-10-17T16:34:15.257" v="5843"/>
          <ac:spMkLst>
            <pc:docMk/>
            <pc:sldMk cId="4021544420" sldId="1106"/>
            <ac:spMk id="2" creationId="{28E4E05A-2CE6-A827-13DF-99EFA11BEC3F}"/>
          </ac:spMkLst>
        </pc:spChg>
      </pc:sldChg>
    </pc:docChg>
  </pc:docChgLst>
  <pc:docChgLst>
    <pc:chgData name="伊健 杜" userId="e69aded81da48593" providerId="LiveId" clId="{89D35748-3595-4863-AB35-534656A0CE40}"/>
    <pc:docChg chg="undo custSel addSld delSld modSld sldOrd modSection">
      <pc:chgData name="伊健 杜" userId="e69aded81da48593" providerId="LiveId" clId="{89D35748-3595-4863-AB35-534656A0CE40}" dt="2022-09-15T14:47:44.178" v="4038" actId="478"/>
      <pc:docMkLst>
        <pc:docMk/>
      </pc:docMkLst>
      <pc:sldChg chg="modSp mod">
        <pc:chgData name="伊健 杜" userId="e69aded81da48593" providerId="LiveId" clId="{89D35748-3595-4863-AB35-534656A0CE40}" dt="2022-09-15T11:56:27.241" v="3972"/>
        <pc:sldMkLst>
          <pc:docMk/>
          <pc:sldMk cId="3180688205" sldId="256"/>
        </pc:sldMkLst>
        <pc:spChg chg="mod">
          <ac:chgData name="伊健 杜" userId="e69aded81da48593" providerId="LiveId" clId="{89D35748-3595-4863-AB35-534656A0CE40}" dt="2022-09-15T11:56:27.241" v="3972"/>
          <ac:spMkLst>
            <pc:docMk/>
            <pc:sldMk cId="3180688205" sldId="256"/>
            <ac:spMk id="2" creationId="{1F01E9DD-2818-4BD0-9996-984FE0985E67}"/>
          </ac:spMkLst>
        </pc:spChg>
      </pc:sldChg>
      <pc:sldChg chg="del">
        <pc:chgData name="伊健 杜" userId="e69aded81da48593" providerId="LiveId" clId="{89D35748-3595-4863-AB35-534656A0CE40}" dt="2022-09-15T05:03:23.880" v="0" actId="47"/>
        <pc:sldMkLst>
          <pc:docMk/>
          <pc:sldMk cId="3263895134" sldId="612"/>
        </pc:sldMkLst>
      </pc:sldChg>
      <pc:sldChg chg="add">
        <pc:chgData name="伊健 杜" userId="e69aded81da48593" providerId="LiveId" clId="{89D35748-3595-4863-AB35-534656A0CE40}" dt="2022-09-15T08:45:09.624" v="370"/>
        <pc:sldMkLst>
          <pc:docMk/>
          <pc:sldMk cId="549361601" sldId="613"/>
        </pc:sldMkLst>
      </pc:sldChg>
      <pc:sldChg chg="del">
        <pc:chgData name="伊健 杜" userId="e69aded81da48593" providerId="LiveId" clId="{89D35748-3595-4863-AB35-534656A0CE40}" dt="2022-09-15T05:03:23.880" v="0" actId="47"/>
        <pc:sldMkLst>
          <pc:docMk/>
          <pc:sldMk cId="1898577969" sldId="613"/>
        </pc:sldMkLst>
      </pc:sldChg>
      <pc:sldChg chg="modSp add mod">
        <pc:chgData name="伊健 杜" userId="e69aded81da48593" providerId="LiveId" clId="{89D35748-3595-4863-AB35-534656A0CE40}" dt="2022-09-15T11:33:51.263" v="3968"/>
        <pc:sldMkLst>
          <pc:docMk/>
          <pc:sldMk cId="2347165635" sldId="616"/>
        </pc:sldMkLst>
        <pc:spChg chg="mod">
          <ac:chgData name="伊健 杜" userId="e69aded81da48593" providerId="LiveId" clId="{89D35748-3595-4863-AB35-534656A0CE40}" dt="2022-09-15T11:33:51.263" v="3968"/>
          <ac:spMkLst>
            <pc:docMk/>
            <pc:sldMk cId="2347165635" sldId="616"/>
            <ac:spMk id="3" creationId="{84E97449-1849-7B49-4BCA-1EBC657AA4F6}"/>
          </ac:spMkLst>
        </pc:spChg>
      </pc:sldChg>
      <pc:sldChg chg="modSp add mod ord">
        <pc:chgData name="伊健 杜" userId="e69aded81da48593" providerId="LiveId" clId="{89D35748-3595-4863-AB35-534656A0CE40}" dt="2022-09-15T11:33:51.263" v="3968"/>
        <pc:sldMkLst>
          <pc:docMk/>
          <pc:sldMk cId="1358843890" sldId="620"/>
        </pc:sldMkLst>
        <pc:spChg chg="mod">
          <ac:chgData name="伊健 杜" userId="e69aded81da48593" providerId="LiveId" clId="{89D35748-3595-4863-AB35-534656A0CE40}" dt="2022-09-15T11:33:51.263" v="3968"/>
          <ac:spMkLst>
            <pc:docMk/>
            <pc:sldMk cId="1358843890" sldId="620"/>
            <ac:spMk id="3" creationId="{84E97449-1849-7B49-4BCA-1EBC657AA4F6}"/>
          </ac:spMkLst>
        </pc:spChg>
      </pc:sldChg>
      <pc:sldChg chg="add">
        <pc:chgData name="伊健 杜" userId="e69aded81da48593" providerId="LiveId" clId="{89D35748-3595-4863-AB35-534656A0CE40}" dt="2022-09-15T08:45:09.624" v="370"/>
        <pc:sldMkLst>
          <pc:docMk/>
          <pc:sldMk cId="3157045202" sldId="621"/>
        </pc:sldMkLst>
      </pc:sldChg>
      <pc:sldChg chg="del">
        <pc:chgData name="伊健 杜" userId="e69aded81da48593" providerId="LiveId" clId="{89D35748-3595-4863-AB35-534656A0CE40}" dt="2022-09-15T05:03:23.880" v="0" actId="47"/>
        <pc:sldMkLst>
          <pc:docMk/>
          <pc:sldMk cId="3673505575" sldId="635"/>
        </pc:sldMkLst>
      </pc:sldChg>
      <pc:sldChg chg="del">
        <pc:chgData name="伊健 杜" userId="e69aded81da48593" providerId="LiveId" clId="{89D35748-3595-4863-AB35-534656A0CE40}" dt="2022-09-15T05:03:23.880" v="0" actId="47"/>
        <pc:sldMkLst>
          <pc:docMk/>
          <pc:sldMk cId="2390716554" sldId="646"/>
        </pc:sldMkLst>
      </pc:sldChg>
      <pc:sldChg chg="del">
        <pc:chgData name="伊健 杜" userId="e69aded81da48593" providerId="LiveId" clId="{89D35748-3595-4863-AB35-534656A0CE40}" dt="2022-09-15T05:03:23.880" v="0" actId="47"/>
        <pc:sldMkLst>
          <pc:docMk/>
          <pc:sldMk cId="677330436" sldId="648"/>
        </pc:sldMkLst>
      </pc:sldChg>
      <pc:sldChg chg="del">
        <pc:chgData name="伊健 杜" userId="e69aded81da48593" providerId="LiveId" clId="{89D35748-3595-4863-AB35-534656A0CE40}" dt="2022-09-15T05:03:23.880" v="0" actId="47"/>
        <pc:sldMkLst>
          <pc:docMk/>
          <pc:sldMk cId="1861894648" sldId="649"/>
        </pc:sldMkLst>
      </pc:sldChg>
      <pc:sldChg chg="del">
        <pc:chgData name="伊健 杜" userId="e69aded81da48593" providerId="LiveId" clId="{89D35748-3595-4863-AB35-534656A0CE40}" dt="2022-09-15T05:03:23.880" v="0" actId="47"/>
        <pc:sldMkLst>
          <pc:docMk/>
          <pc:sldMk cId="1706091722" sldId="650"/>
        </pc:sldMkLst>
      </pc:sldChg>
      <pc:sldChg chg="del">
        <pc:chgData name="伊健 杜" userId="e69aded81da48593" providerId="LiveId" clId="{89D35748-3595-4863-AB35-534656A0CE40}" dt="2022-09-15T05:03:23.880" v="0" actId="47"/>
        <pc:sldMkLst>
          <pc:docMk/>
          <pc:sldMk cId="3901718067" sldId="651"/>
        </pc:sldMkLst>
      </pc:sldChg>
      <pc:sldChg chg="del">
        <pc:chgData name="伊健 杜" userId="e69aded81da48593" providerId="LiveId" clId="{89D35748-3595-4863-AB35-534656A0CE40}" dt="2022-09-15T05:03:23.880" v="0" actId="47"/>
        <pc:sldMkLst>
          <pc:docMk/>
          <pc:sldMk cId="3879888255" sldId="652"/>
        </pc:sldMkLst>
      </pc:sldChg>
      <pc:sldChg chg="del">
        <pc:chgData name="伊健 杜" userId="e69aded81da48593" providerId="LiveId" clId="{89D35748-3595-4863-AB35-534656A0CE40}" dt="2022-09-15T05:03:23.880" v="0" actId="47"/>
        <pc:sldMkLst>
          <pc:docMk/>
          <pc:sldMk cId="1867778253" sldId="653"/>
        </pc:sldMkLst>
      </pc:sldChg>
      <pc:sldChg chg="del">
        <pc:chgData name="伊健 杜" userId="e69aded81da48593" providerId="LiveId" clId="{89D35748-3595-4863-AB35-534656A0CE40}" dt="2022-09-15T05:03:23.880" v="0" actId="47"/>
        <pc:sldMkLst>
          <pc:docMk/>
          <pc:sldMk cId="4243878875" sldId="654"/>
        </pc:sldMkLst>
      </pc:sldChg>
      <pc:sldChg chg="del">
        <pc:chgData name="伊健 杜" userId="e69aded81da48593" providerId="LiveId" clId="{89D35748-3595-4863-AB35-534656A0CE40}" dt="2022-09-15T05:03:23.880" v="0" actId="47"/>
        <pc:sldMkLst>
          <pc:docMk/>
          <pc:sldMk cId="868507049" sldId="655"/>
        </pc:sldMkLst>
      </pc:sldChg>
      <pc:sldChg chg="del">
        <pc:chgData name="伊健 杜" userId="e69aded81da48593" providerId="LiveId" clId="{89D35748-3595-4863-AB35-534656A0CE40}" dt="2022-09-15T05:03:23.880" v="0" actId="47"/>
        <pc:sldMkLst>
          <pc:docMk/>
          <pc:sldMk cId="1672288559" sldId="656"/>
        </pc:sldMkLst>
      </pc:sldChg>
      <pc:sldChg chg="del">
        <pc:chgData name="伊健 杜" userId="e69aded81da48593" providerId="LiveId" clId="{89D35748-3595-4863-AB35-534656A0CE40}" dt="2022-09-15T05:03:23.880" v="0" actId="47"/>
        <pc:sldMkLst>
          <pc:docMk/>
          <pc:sldMk cId="3167562931" sldId="657"/>
        </pc:sldMkLst>
      </pc:sldChg>
      <pc:sldChg chg="del">
        <pc:chgData name="伊健 杜" userId="e69aded81da48593" providerId="LiveId" clId="{89D35748-3595-4863-AB35-534656A0CE40}" dt="2022-09-15T05:03:23.880" v="0" actId="47"/>
        <pc:sldMkLst>
          <pc:docMk/>
          <pc:sldMk cId="2032501319" sldId="658"/>
        </pc:sldMkLst>
      </pc:sldChg>
      <pc:sldChg chg="del">
        <pc:chgData name="伊健 杜" userId="e69aded81da48593" providerId="LiveId" clId="{89D35748-3595-4863-AB35-534656A0CE40}" dt="2022-09-15T05:03:23.880" v="0" actId="47"/>
        <pc:sldMkLst>
          <pc:docMk/>
          <pc:sldMk cId="1648479377" sldId="659"/>
        </pc:sldMkLst>
      </pc:sldChg>
      <pc:sldChg chg="del">
        <pc:chgData name="伊健 杜" userId="e69aded81da48593" providerId="LiveId" clId="{89D35748-3595-4863-AB35-534656A0CE40}" dt="2022-09-15T05:03:23.880" v="0" actId="47"/>
        <pc:sldMkLst>
          <pc:docMk/>
          <pc:sldMk cId="26340709" sldId="660"/>
        </pc:sldMkLst>
      </pc:sldChg>
      <pc:sldChg chg="del">
        <pc:chgData name="伊健 杜" userId="e69aded81da48593" providerId="LiveId" clId="{89D35748-3595-4863-AB35-534656A0CE40}" dt="2022-09-15T05:03:23.880" v="0" actId="47"/>
        <pc:sldMkLst>
          <pc:docMk/>
          <pc:sldMk cId="3638744398" sldId="661"/>
        </pc:sldMkLst>
      </pc:sldChg>
      <pc:sldChg chg="del">
        <pc:chgData name="伊健 杜" userId="e69aded81da48593" providerId="LiveId" clId="{89D35748-3595-4863-AB35-534656A0CE40}" dt="2022-09-15T05:03:23.880" v="0" actId="47"/>
        <pc:sldMkLst>
          <pc:docMk/>
          <pc:sldMk cId="2132249025" sldId="662"/>
        </pc:sldMkLst>
      </pc:sldChg>
      <pc:sldChg chg="del">
        <pc:chgData name="伊健 杜" userId="e69aded81da48593" providerId="LiveId" clId="{89D35748-3595-4863-AB35-534656A0CE40}" dt="2022-09-15T05:03:23.880" v="0" actId="47"/>
        <pc:sldMkLst>
          <pc:docMk/>
          <pc:sldMk cId="2270182881" sldId="663"/>
        </pc:sldMkLst>
      </pc:sldChg>
      <pc:sldChg chg="del">
        <pc:chgData name="伊健 杜" userId="e69aded81da48593" providerId="LiveId" clId="{89D35748-3595-4863-AB35-534656A0CE40}" dt="2022-09-15T05:03:23.880" v="0" actId="47"/>
        <pc:sldMkLst>
          <pc:docMk/>
          <pc:sldMk cId="667217459" sldId="664"/>
        </pc:sldMkLst>
      </pc:sldChg>
      <pc:sldChg chg="del">
        <pc:chgData name="伊健 杜" userId="e69aded81da48593" providerId="LiveId" clId="{89D35748-3595-4863-AB35-534656A0CE40}" dt="2022-09-15T05:03:23.880" v="0" actId="47"/>
        <pc:sldMkLst>
          <pc:docMk/>
          <pc:sldMk cId="375270347" sldId="665"/>
        </pc:sldMkLst>
      </pc:sldChg>
      <pc:sldChg chg="del">
        <pc:chgData name="伊健 杜" userId="e69aded81da48593" providerId="LiveId" clId="{89D35748-3595-4863-AB35-534656A0CE40}" dt="2022-09-15T05:03:23.880" v="0" actId="47"/>
        <pc:sldMkLst>
          <pc:docMk/>
          <pc:sldMk cId="2743255347" sldId="666"/>
        </pc:sldMkLst>
      </pc:sldChg>
      <pc:sldChg chg="del">
        <pc:chgData name="伊健 杜" userId="e69aded81da48593" providerId="LiveId" clId="{89D35748-3595-4863-AB35-534656A0CE40}" dt="2022-09-15T05:03:23.880" v="0" actId="47"/>
        <pc:sldMkLst>
          <pc:docMk/>
          <pc:sldMk cId="2049248693" sldId="667"/>
        </pc:sldMkLst>
      </pc:sldChg>
      <pc:sldChg chg="del">
        <pc:chgData name="伊健 杜" userId="e69aded81da48593" providerId="LiveId" clId="{89D35748-3595-4863-AB35-534656A0CE40}" dt="2022-09-15T05:03:23.880" v="0" actId="47"/>
        <pc:sldMkLst>
          <pc:docMk/>
          <pc:sldMk cId="3339009637" sldId="668"/>
        </pc:sldMkLst>
      </pc:sldChg>
      <pc:sldChg chg="del">
        <pc:chgData name="伊健 杜" userId="e69aded81da48593" providerId="LiveId" clId="{89D35748-3595-4863-AB35-534656A0CE40}" dt="2022-09-15T05:03:23.880" v="0" actId="47"/>
        <pc:sldMkLst>
          <pc:docMk/>
          <pc:sldMk cId="3503492021" sldId="669"/>
        </pc:sldMkLst>
      </pc:sldChg>
      <pc:sldChg chg="del">
        <pc:chgData name="伊健 杜" userId="e69aded81da48593" providerId="LiveId" clId="{89D35748-3595-4863-AB35-534656A0CE40}" dt="2022-09-15T05:03:23.880" v="0" actId="47"/>
        <pc:sldMkLst>
          <pc:docMk/>
          <pc:sldMk cId="2076562511" sldId="670"/>
        </pc:sldMkLst>
      </pc:sldChg>
      <pc:sldChg chg="del">
        <pc:chgData name="伊健 杜" userId="e69aded81da48593" providerId="LiveId" clId="{89D35748-3595-4863-AB35-534656A0CE40}" dt="2022-09-15T05:03:23.880" v="0" actId="47"/>
        <pc:sldMkLst>
          <pc:docMk/>
          <pc:sldMk cId="3744511420" sldId="671"/>
        </pc:sldMkLst>
      </pc:sldChg>
      <pc:sldChg chg="del">
        <pc:chgData name="伊健 杜" userId="e69aded81da48593" providerId="LiveId" clId="{89D35748-3595-4863-AB35-534656A0CE40}" dt="2022-09-15T05:03:23.880" v="0" actId="47"/>
        <pc:sldMkLst>
          <pc:docMk/>
          <pc:sldMk cId="1637866361" sldId="672"/>
        </pc:sldMkLst>
      </pc:sldChg>
      <pc:sldChg chg="del">
        <pc:chgData name="伊健 杜" userId="e69aded81da48593" providerId="LiveId" clId="{89D35748-3595-4863-AB35-534656A0CE40}" dt="2022-09-15T05:03:23.880" v="0" actId="47"/>
        <pc:sldMkLst>
          <pc:docMk/>
          <pc:sldMk cId="2797701192" sldId="673"/>
        </pc:sldMkLst>
      </pc:sldChg>
      <pc:sldChg chg="del">
        <pc:chgData name="伊健 杜" userId="e69aded81da48593" providerId="LiveId" clId="{89D35748-3595-4863-AB35-534656A0CE40}" dt="2022-09-15T05:03:23.880" v="0" actId="47"/>
        <pc:sldMkLst>
          <pc:docMk/>
          <pc:sldMk cId="1774406882" sldId="674"/>
        </pc:sldMkLst>
      </pc:sldChg>
      <pc:sldChg chg="del">
        <pc:chgData name="伊健 杜" userId="e69aded81da48593" providerId="LiveId" clId="{89D35748-3595-4863-AB35-534656A0CE40}" dt="2022-09-15T05:03:23.880" v="0" actId="47"/>
        <pc:sldMkLst>
          <pc:docMk/>
          <pc:sldMk cId="4259223609" sldId="675"/>
        </pc:sldMkLst>
      </pc:sldChg>
      <pc:sldChg chg="del">
        <pc:chgData name="伊健 杜" userId="e69aded81da48593" providerId="LiveId" clId="{89D35748-3595-4863-AB35-534656A0CE40}" dt="2022-09-15T05:03:23.880" v="0" actId="47"/>
        <pc:sldMkLst>
          <pc:docMk/>
          <pc:sldMk cId="537435773" sldId="676"/>
        </pc:sldMkLst>
      </pc:sldChg>
      <pc:sldChg chg="del">
        <pc:chgData name="伊健 杜" userId="e69aded81da48593" providerId="LiveId" clId="{89D35748-3595-4863-AB35-534656A0CE40}" dt="2022-09-15T05:03:23.880" v="0" actId="47"/>
        <pc:sldMkLst>
          <pc:docMk/>
          <pc:sldMk cId="3469213798" sldId="677"/>
        </pc:sldMkLst>
      </pc:sldChg>
      <pc:sldChg chg="addSp modSp mod">
        <pc:chgData name="伊健 杜" userId="e69aded81da48593" providerId="LiveId" clId="{89D35748-3595-4863-AB35-534656A0CE40}" dt="2022-09-15T11:33:51.263" v="3968"/>
        <pc:sldMkLst>
          <pc:docMk/>
          <pc:sldMk cId="1448130752" sldId="678"/>
        </pc:sldMkLst>
        <pc:spChg chg="mod">
          <ac:chgData name="伊健 杜" userId="e69aded81da48593" providerId="LiveId" clId="{89D35748-3595-4863-AB35-534656A0CE40}" dt="2022-09-15T08:37:32.150" v="2" actId="1076"/>
          <ac:spMkLst>
            <pc:docMk/>
            <pc:sldMk cId="1448130752" sldId="678"/>
            <ac:spMk id="2" creationId="{81F4B079-5182-7332-4978-966F1AEEF4D2}"/>
          </ac:spMkLst>
        </pc:spChg>
        <pc:spChg chg="mod">
          <ac:chgData name="伊健 杜" userId="e69aded81da48593" providerId="LiveId" clId="{89D35748-3595-4863-AB35-534656A0CE40}" dt="2022-09-15T11:33:51.263" v="3968"/>
          <ac:spMkLst>
            <pc:docMk/>
            <pc:sldMk cId="1448130752" sldId="678"/>
            <ac:spMk id="4" creationId="{CFC1CF28-580E-2280-640A-ADB8853307E7}"/>
          </ac:spMkLst>
        </pc:spChg>
        <pc:picChg chg="add mod">
          <ac:chgData name="伊健 杜" userId="e69aded81da48593" providerId="LiveId" clId="{89D35748-3595-4863-AB35-534656A0CE40}" dt="2022-09-15T08:38:31.927" v="109" actId="1076"/>
          <ac:picMkLst>
            <pc:docMk/>
            <pc:sldMk cId="1448130752" sldId="678"/>
            <ac:picMk id="1026" creationId="{15B34D48-4401-ED5C-972C-AA8684AFC989}"/>
          </ac:picMkLst>
        </pc:picChg>
      </pc:sldChg>
      <pc:sldChg chg="del">
        <pc:chgData name="伊健 杜" userId="e69aded81da48593" providerId="LiveId" clId="{89D35748-3595-4863-AB35-534656A0CE40}" dt="2022-09-15T05:03:23.880" v="0" actId="47"/>
        <pc:sldMkLst>
          <pc:docMk/>
          <pc:sldMk cId="3379187248" sldId="679"/>
        </pc:sldMkLst>
      </pc:sldChg>
      <pc:sldChg chg="del">
        <pc:chgData name="伊健 杜" userId="e69aded81da48593" providerId="LiveId" clId="{89D35748-3595-4863-AB35-534656A0CE40}" dt="2022-09-15T05:03:23.880" v="0" actId="47"/>
        <pc:sldMkLst>
          <pc:docMk/>
          <pc:sldMk cId="618460365" sldId="680"/>
        </pc:sldMkLst>
      </pc:sldChg>
      <pc:sldChg chg="addSp delSp modSp add mod">
        <pc:chgData name="伊健 杜" userId="e69aded81da48593" providerId="LiveId" clId="{89D35748-3595-4863-AB35-534656A0CE40}" dt="2022-09-15T11:33:51.263" v="3968"/>
        <pc:sldMkLst>
          <pc:docMk/>
          <pc:sldMk cId="862747140" sldId="682"/>
        </pc:sldMkLst>
        <pc:spChg chg="mod">
          <ac:chgData name="伊健 杜" userId="e69aded81da48593" providerId="LiveId" clId="{89D35748-3595-4863-AB35-534656A0CE40}" dt="2022-09-15T08:38:52.274" v="110" actId="1076"/>
          <ac:spMkLst>
            <pc:docMk/>
            <pc:sldMk cId="862747140" sldId="682"/>
            <ac:spMk id="2" creationId="{81F4B079-5182-7332-4978-966F1AEEF4D2}"/>
          </ac:spMkLst>
        </pc:spChg>
        <pc:spChg chg="add mod">
          <ac:chgData name="伊健 杜" userId="e69aded81da48593" providerId="LiveId" clId="{89D35748-3595-4863-AB35-534656A0CE40}" dt="2022-09-15T08:43:12.911" v="295" actId="1076"/>
          <ac:spMkLst>
            <pc:docMk/>
            <pc:sldMk cId="862747140" sldId="682"/>
            <ac:spMk id="3" creationId="{5BF0D428-FAC1-3976-67AB-B1FB31C6353E}"/>
          </ac:spMkLst>
        </pc:spChg>
        <pc:spChg chg="mod">
          <ac:chgData name="伊健 杜" userId="e69aded81da48593" providerId="LiveId" clId="{89D35748-3595-4863-AB35-534656A0CE40}" dt="2022-09-15T11:33:51.263" v="3968"/>
          <ac:spMkLst>
            <pc:docMk/>
            <pc:sldMk cId="862747140" sldId="682"/>
            <ac:spMk id="4" creationId="{CFC1CF28-580E-2280-640A-ADB8853307E7}"/>
          </ac:spMkLst>
        </pc:spChg>
        <pc:picChg chg="add mod">
          <ac:chgData name="伊健 杜" userId="e69aded81da48593" providerId="LiveId" clId="{89D35748-3595-4863-AB35-534656A0CE40}" dt="2022-09-15T08:42:45.521" v="289" actId="1076"/>
          <ac:picMkLst>
            <pc:docMk/>
            <pc:sldMk cId="862747140" sldId="682"/>
            <ac:picMk id="2050" creationId="{533A3CD4-97CE-FB88-1517-3DD639E28618}"/>
          </ac:picMkLst>
        </pc:picChg>
        <pc:picChg chg="add del mod">
          <ac:chgData name="伊健 杜" userId="e69aded81da48593" providerId="LiveId" clId="{89D35748-3595-4863-AB35-534656A0CE40}" dt="2022-09-15T08:43:09.015" v="291" actId="478"/>
          <ac:picMkLst>
            <pc:docMk/>
            <pc:sldMk cId="862747140" sldId="682"/>
            <ac:picMk id="2052" creationId="{BD31E127-C55F-2D84-F4B8-6B4B0E29D221}"/>
          </ac:picMkLst>
        </pc:picChg>
        <pc:picChg chg="add mod">
          <ac:chgData name="伊健 杜" userId="e69aded81da48593" providerId="LiveId" clId="{89D35748-3595-4863-AB35-534656A0CE40}" dt="2022-09-15T08:42:46.415" v="290" actId="1076"/>
          <ac:picMkLst>
            <pc:docMk/>
            <pc:sldMk cId="862747140" sldId="682"/>
            <ac:picMk id="2054" creationId="{790B379F-2F59-4A02-A1D5-BA94C38D1D17}"/>
          </ac:picMkLst>
        </pc:picChg>
        <pc:picChg chg="add mod">
          <ac:chgData name="伊健 杜" userId="e69aded81da48593" providerId="LiveId" clId="{89D35748-3595-4863-AB35-534656A0CE40}" dt="2022-09-15T08:43:14.439" v="296" actId="1076"/>
          <ac:picMkLst>
            <pc:docMk/>
            <pc:sldMk cId="862747140" sldId="682"/>
            <ac:picMk id="2056" creationId="{4F869E01-D13F-0C98-7203-6F2ACEDA2E90}"/>
          </ac:picMkLst>
        </pc:picChg>
      </pc:sldChg>
      <pc:sldChg chg="addSp delSp modSp add mod">
        <pc:chgData name="伊健 杜" userId="e69aded81da48593" providerId="LiveId" clId="{89D35748-3595-4863-AB35-534656A0CE40}" dt="2022-09-15T11:33:51.263" v="3968"/>
        <pc:sldMkLst>
          <pc:docMk/>
          <pc:sldMk cId="2795178724" sldId="683"/>
        </pc:sldMkLst>
        <pc:spChg chg="mod">
          <ac:chgData name="伊健 杜" userId="e69aded81da48593" providerId="LiveId" clId="{89D35748-3595-4863-AB35-534656A0CE40}" dt="2022-09-15T08:43:24.079" v="298" actId="1076"/>
          <ac:spMkLst>
            <pc:docMk/>
            <pc:sldMk cId="2795178724" sldId="683"/>
            <ac:spMk id="2" creationId="{81F4B079-5182-7332-4978-966F1AEEF4D2}"/>
          </ac:spMkLst>
        </pc:spChg>
        <pc:spChg chg="del">
          <ac:chgData name="伊健 杜" userId="e69aded81da48593" providerId="LiveId" clId="{89D35748-3595-4863-AB35-534656A0CE40}" dt="2022-09-15T08:43:26.803" v="303" actId="478"/>
          <ac:spMkLst>
            <pc:docMk/>
            <pc:sldMk cId="2795178724" sldId="683"/>
            <ac:spMk id="3" creationId="{5BF0D428-FAC1-3976-67AB-B1FB31C6353E}"/>
          </ac:spMkLst>
        </pc:spChg>
        <pc:spChg chg="mod">
          <ac:chgData name="伊健 杜" userId="e69aded81da48593" providerId="LiveId" clId="{89D35748-3595-4863-AB35-534656A0CE40}" dt="2022-09-15T11:33:51.263" v="3968"/>
          <ac:spMkLst>
            <pc:docMk/>
            <pc:sldMk cId="2795178724" sldId="683"/>
            <ac:spMk id="4" creationId="{CFC1CF28-580E-2280-640A-ADB8853307E7}"/>
          </ac:spMkLst>
        </pc:spChg>
        <pc:picChg chg="del mod">
          <ac:chgData name="伊健 杜" userId="e69aded81da48593" providerId="LiveId" clId="{89D35748-3595-4863-AB35-534656A0CE40}" dt="2022-09-15T08:43:26.345" v="302" actId="478"/>
          <ac:picMkLst>
            <pc:docMk/>
            <pc:sldMk cId="2795178724" sldId="683"/>
            <ac:picMk id="2050" creationId="{533A3CD4-97CE-FB88-1517-3DD639E28618}"/>
          </ac:picMkLst>
        </pc:picChg>
        <pc:picChg chg="del">
          <ac:chgData name="伊健 杜" userId="e69aded81da48593" providerId="LiveId" clId="{89D35748-3595-4863-AB35-534656A0CE40}" dt="2022-09-15T08:43:25.790" v="300" actId="478"/>
          <ac:picMkLst>
            <pc:docMk/>
            <pc:sldMk cId="2795178724" sldId="683"/>
            <ac:picMk id="2054" creationId="{790B379F-2F59-4A02-A1D5-BA94C38D1D17}"/>
          </ac:picMkLst>
        </pc:picChg>
        <pc:picChg chg="del">
          <ac:chgData name="伊健 杜" userId="e69aded81da48593" providerId="LiveId" clId="{89D35748-3595-4863-AB35-534656A0CE40}" dt="2022-09-15T08:43:25.263" v="299" actId="478"/>
          <ac:picMkLst>
            <pc:docMk/>
            <pc:sldMk cId="2795178724" sldId="683"/>
            <ac:picMk id="2056" creationId="{4F869E01-D13F-0C98-7203-6F2ACEDA2E90}"/>
          </ac:picMkLst>
        </pc:picChg>
        <pc:picChg chg="add mod">
          <ac:chgData name="伊健 杜" userId="e69aded81da48593" providerId="LiveId" clId="{89D35748-3595-4863-AB35-534656A0CE40}" dt="2022-09-15T08:44:11.842" v="365" actId="1076"/>
          <ac:picMkLst>
            <pc:docMk/>
            <pc:sldMk cId="2795178724" sldId="683"/>
            <ac:picMk id="3074" creationId="{BBACC2C2-9C44-6892-713C-478B3E8AA915}"/>
          </ac:picMkLst>
        </pc:picChg>
        <pc:picChg chg="add mod">
          <ac:chgData name="伊健 杜" userId="e69aded81da48593" providerId="LiveId" clId="{89D35748-3595-4863-AB35-534656A0CE40}" dt="2022-09-15T08:44:10.585" v="364" actId="1076"/>
          <ac:picMkLst>
            <pc:docMk/>
            <pc:sldMk cId="2795178724" sldId="683"/>
            <ac:picMk id="3076" creationId="{AF94B2A8-0F33-D0D0-6F9F-0440EC92B0E5}"/>
          </ac:picMkLst>
        </pc:picChg>
      </pc:sldChg>
      <pc:sldChg chg="addSp delSp modSp new mod">
        <pc:chgData name="伊健 杜" userId="e69aded81da48593" providerId="LiveId" clId="{89D35748-3595-4863-AB35-534656A0CE40}" dt="2022-09-15T11:33:51.263" v="3968"/>
        <pc:sldMkLst>
          <pc:docMk/>
          <pc:sldMk cId="600116385" sldId="684"/>
        </pc:sldMkLst>
        <pc:spChg chg="mod">
          <ac:chgData name="伊健 杜" userId="e69aded81da48593" providerId="LiveId" clId="{89D35748-3595-4863-AB35-534656A0CE40}" dt="2022-09-15T11:33:51.263" v="3968"/>
          <ac:spMkLst>
            <pc:docMk/>
            <pc:sldMk cId="600116385" sldId="684"/>
            <ac:spMk id="2" creationId="{E434DEEB-6A6D-ECE0-0578-3E0A201596D3}"/>
          </ac:spMkLst>
        </pc:spChg>
        <pc:spChg chg="del">
          <ac:chgData name="伊健 杜" userId="e69aded81da48593" providerId="LiveId" clId="{89D35748-3595-4863-AB35-534656A0CE40}" dt="2022-09-15T08:49:48.847" v="699" actId="478"/>
          <ac:spMkLst>
            <pc:docMk/>
            <pc:sldMk cId="600116385" sldId="684"/>
            <ac:spMk id="3" creationId="{96956B3C-82D6-1EC0-F41E-0CD78D647FEB}"/>
          </ac:spMkLst>
        </pc:spChg>
        <pc:spChg chg="add del mod">
          <ac:chgData name="伊健 杜" userId="e69aded81da48593" providerId="LiveId" clId="{89D35748-3595-4863-AB35-534656A0CE40}" dt="2022-09-15T10:26:11.589" v="2867" actId="478"/>
          <ac:spMkLst>
            <pc:docMk/>
            <pc:sldMk cId="600116385" sldId="684"/>
            <ac:spMk id="4" creationId="{BDDC5680-06A4-656C-6B72-235E9367C745}"/>
          </ac:spMkLst>
        </pc:spChg>
        <pc:spChg chg="add mod">
          <ac:chgData name="伊健 杜" userId="e69aded81da48593" providerId="LiveId" clId="{89D35748-3595-4863-AB35-534656A0CE40}" dt="2022-09-15T11:33:51.263" v="3968"/>
          <ac:spMkLst>
            <pc:docMk/>
            <pc:sldMk cId="600116385" sldId="684"/>
            <ac:spMk id="5" creationId="{FB0D9365-4999-0D17-969A-0C33371F28EF}"/>
          </ac:spMkLst>
        </pc:spChg>
        <pc:picChg chg="add mod">
          <ac:chgData name="伊健 杜" userId="e69aded81da48593" providerId="LiveId" clId="{89D35748-3595-4863-AB35-534656A0CE40}" dt="2022-09-15T08:53:05.657" v="830" actId="14100"/>
          <ac:picMkLst>
            <pc:docMk/>
            <pc:sldMk cId="600116385" sldId="684"/>
            <ac:picMk id="5122" creationId="{76D628EE-BDB8-33EF-AA5E-86BF406AA806}"/>
          </ac:picMkLst>
        </pc:picChg>
      </pc:sldChg>
      <pc:sldChg chg="delSp new del mod">
        <pc:chgData name="伊健 杜" userId="e69aded81da48593" providerId="LiveId" clId="{89D35748-3595-4863-AB35-534656A0CE40}" dt="2022-09-15T08:44:22.992" v="368" actId="47"/>
        <pc:sldMkLst>
          <pc:docMk/>
          <pc:sldMk cId="2851249737" sldId="684"/>
        </pc:sldMkLst>
        <pc:spChg chg="del">
          <ac:chgData name="伊健 杜" userId="e69aded81da48593" providerId="LiveId" clId="{89D35748-3595-4863-AB35-534656A0CE40}" dt="2022-09-15T08:44:20.360" v="367" actId="478"/>
          <ac:spMkLst>
            <pc:docMk/>
            <pc:sldMk cId="2851249737" sldId="684"/>
            <ac:spMk id="2" creationId="{E085842E-1CE0-10B6-D6E9-D5EECCE15109}"/>
          </ac:spMkLst>
        </pc:spChg>
        <pc:spChg chg="del">
          <ac:chgData name="伊健 杜" userId="e69aded81da48593" providerId="LiveId" clId="{89D35748-3595-4863-AB35-534656A0CE40}" dt="2022-09-15T08:44:20.360" v="367" actId="478"/>
          <ac:spMkLst>
            <pc:docMk/>
            <pc:sldMk cId="2851249737" sldId="684"/>
            <ac:spMk id="3" creationId="{07A8E10C-D615-4C04-907B-CBF0B2B4CEB1}"/>
          </ac:spMkLst>
        </pc:spChg>
      </pc:sldChg>
      <pc:sldChg chg="new del">
        <pc:chgData name="伊健 杜" userId="e69aded81da48593" providerId="LiveId" clId="{89D35748-3595-4863-AB35-534656A0CE40}" dt="2022-09-15T08:45:45.685" v="407" actId="47"/>
        <pc:sldMkLst>
          <pc:docMk/>
          <pc:sldMk cId="1714354383" sldId="685"/>
        </pc:sldMkLst>
      </pc:sldChg>
      <pc:sldChg chg="new del">
        <pc:chgData name="伊健 杜" userId="e69aded81da48593" providerId="LiveId" clId="{89D35748-3595-4863-AB35-534656A0CE40}" dt="2022-09-15T08:46:09.925" v="457" actId="47"/>
        <pc:sldMkLst>
          <pc:docMk/>
          <pc:sldMk cId="3479615352" sldId="685"/>
        </pc:sldMkLst>
      </pc:sldChg>
      <pc:sldChg chg="addSp delSp modSp add mod">
        <pc:chgData name="伊健 杜" userId="e69aded81da48593" providerId="LiveId" clId="{89D35748-3595-4863-AB35-534656A0CE40}" dt="2022-09-15T11:33:51.263" v="3968"/>
        <pc:sldMkLst>
          <pc:docMk/>
          <pc:sldMk cId="2613389732" sldId="686"/>
        </pc:sldMkLst>
        <pc:spChg chg="mod">
          <ac:chgData name="伊健 杜" userId="e69aded81da48593" providerId="LiveId" clId="{89D35748-3595-4863-AB35-534656A0CE40}" dt="2022-09-15T11:33:51.263" v="3968"/>
          <ac:spMkLst>
            <pc:docMk/>
            <pc:sldMk cId="2613389732" sldId="686"/>
            <ac:spMk id="4" creationId="{CFC1CF28-580E-2280-640A-ADB8853307E7}"/>
          </ac:spMkLst>
        </pc:spChg>
        <pc:picChg chg="del">
          <ac:chgData name="伊健 杜" userId="e69aded81da48593" providerId="LiveId" clId="{89D35748-3595-4863-AB35-534656A0CE40}" dt="2022-09-15T08:46:32.043" v="514" actId="478"/>
          <ac:picMkLst>
            <pc:docMk/>
            <pc:sldMk cId="2613389732" sldId="686"/>
            <ac:picMk id="3074" creationId="{BBACC2C2-9C44-6892-713C-478B3E8AA915}"/>
          </ac:picMkLst>
        </pc:picChg>
        <pc:picChg chg="del">
          <ac:chgData name="伊健 杜" userId="e69aded81da48593" providerId="LiveId" clId="{89D35748-3595-4863-AB35-534656A0CE40}" dt="2022-09-15T08:46:31.629" v="513" actId="478"/>
          <ac:picMkLst>
            <pc:docMk/>
            <pc:sldMk cId="2613389732" sldId="686"/>
            <ac:picMk id="3076" creationId="{AF94B2A8-0F33-D0D0-6F9F-0440EC92B0E5}"/>
          </ac:picMkLst>
        </pc:picChg>
        <pc:picChg chg="add mod">
          <ac:chgData name="伊健 杜" userId="e69aded81da48593" providerId="LiveId" clId="{89D35748-3595-4863-AB35-534656A0CE40}" dt="2022-09-15T08:47:08.449" v="531" actId="1076"/>
          <ac:picMkLst>
            <pc:docMk/>
            <pc:sldMk cId="2613389732" sldId="686"/>
            <ac:picMk id="4098" creationId="{B04E892C-D4ED-6ED3-01DA-1B6BFB56ECE0}"/>
          </ac:picMkLst>
        </pc:picChg>
      </pc:sldChg>
      <pc:sldChg chg="addSp delSp modSp add mod ord">
        <pc:chgData name="伊健 杜" userId="e69aded81da48593" providerId="LiveId" clId="{89D35748-3595-4863-AB35-534656A0CE40}" dt="2022-09-15T11:33:51.263" v="3968"/>
        <pc:sldMkLst>
          <pc:docMk/>
          <pc:sldMk cId="2270991218" sldId="687"/>
        </pc:sldMkLst>
        <pc:spChg chg="mod">
          <ac:chgData name="伊健 杜" userId="e69aded81da48593" providerId="LiveId" clId="{89D35748-3595-4863-AB35-534656A0CE40}" dt="2022-09-15T11:33:51.263" v="3968"/>
          <ac:spMkLst>
            <pc:docMk/>
            <pc:sldMk cId="2270991218" sldId="687"/>
            <ac:spMk id="4" creationId="{0547E340-6DDA-20E0-92AE-E935CE918973}"/>
          </ac:spMkLst>
        </pc:spChg>
        <pc:spChg chg="del mod">
          <ac:chgData name="伊健 杜" userId="e69aded81da48593" providerId="LiveId" clId="{89D35748-3595-4863-AB35-534656A0CE40}" dt="2022-09-15T10:26:18.167" v="2871" actId="478"/>
          <ac:spMkLst>
            <pc:docMk/>
            <pc:sldMk cId="2270991218" sldId="687"/>
            <ac:spMk id="5" creationId="{21477F3D-C2D3-917B-17B9-3DFD9DD89A39}"/>
          </ac:spMkLst>
        </pc:spChg>
        <pc:spChg chg="add del mod">
          <ac:chgData name="伊健 杜" userId="e69aded81da48593" providerId="LiveId" clId="{89D35748-3595-4863-AB35-534656A0CE40}" dt="2022-09-15T11:33:51.263" v="3968"/>
          <ac:spMkLst>
            <pc:docMk/>
            <pc:sldMk cId="2270991218" sldId="687"/>
            <ac:spMk id="6" creationId="{4EA05A75-5297-A0BB-DA60-129EC50FABFC}"/>
          </ac:spMkLst>
        </pc:spChg>
        <pc:picChg chg="add mod">
          <ac:chgData name="伊健 杜" userId="e69aded81da48593" providerId="LiveId" clId="{89D35748-3595-4863-AB35-534656A0CE40}" dt="2022-09-15T08:48:43.314" v="595" actId="1076"/>
          <ac:picMkLst>
            <pc:docMk/>
            <pc:sldMk cId="2270991218" sldId="687"/>
            <ac:picMk id="3" creationId="{461275B2-8C08-8CD6-8F5A-F7E2817FAE8D}"/>
          </ac:picMkLst>
        </pc:picChg>
        <pc:picChg chg="del">
          <ac:chgData name="伊健 杜" userId="e69aded81da48593" providerId="LiveId" clId="{89D35748-3595-4863-AB35-534656A0CE40}" dt="2022-09-15T08:48:34.464" v="592" actId="478"/>
          <ac:picMkLst>
            <pc:docMk/>
            <pc:sldMk cId="2270991218" sldId="687"/>
            <ac:picMk id="2050" creationId="{80A75E32-F07E-8FCE-8ACA-7B8C66E66222}"/>
          </ac:picMkLst>
        </pc:picChg>
        <pc:picChg chg="del mod">
          <ac:chgData name="伊健 杜" userId="e69aded81da48593" providerId="LiveId" clId="{89D35748-3595-4863-AB35-534656A0CE40}" dt="2022-09-15T08:48:34.038" v="591" actId="478"/>
          <ac:picMkLst>
            <pc:docMk/>
            <pc:sldMk cId="2270991218" sldId="687"/>
            <ac:picMk id="2052" creationId="{6C1DB4AA-8963-C796-F944-C350F16C8450}"/>
          </ac:picMkLst>
        </pc:picChg>
      </pc:sldChg>
      <pc:sldChg chg="addSp delSp modSp add mod">
        <pc:chgData name="伊健 杜" userId="e69aded81da48593" providerId="LiveId" clId="{89D35748-3595-4863-AB35-534656A0CE40}" dt="2022-09-15T11:33:51.263" v="3968"/>
        <pc:sldMkLst>
          <pc:docMk/>
          <pc:sldMk cId="2752810598" sldId="688"/>
        </pc:sldMkLst>
        <pc:spChg chg="mod">
          <ac:chgData name="伊健 杜" userId="e69aded81da48593" providerId="LiveId" clId="{89D35748-3595-4863-AB35-534656A0CE40}" dt="2022-09-15T11:33:51.263" v="3968"/>
          <ac:spMkLst>
            <pc:docMk/>
            <pc:sldMk cId="2752810598" sldId="688"/>
            <ac:spMk id="4" creationId="{0547E340-6DDA-20E0-92AE-E935CE918973}"/>
          </ac:spMkLst>
        </pc:spChg>
        <pc:spChg chg="del mod">
          <ac:chgData name="伊健 杜" userId="e69aded81da48593" providerId="LiveId" clId="{89D35748-3595-4863-AB35-534656A0CE40}" dt="2022-09-15T10:25:53.424" v="2863" actId="478"/>
          <ac:spMkLst>
            <pc:docMk/>
            <pc:sldMk cId="2752810598" sldId="688"/>
            <ac:spMk id="5" creationId="{21477F3D-C2D3-917B-17B9-3DFD9DD89A39}"/>
          </ac:spMkLst>
        </pc:spChg>
        <pc:spChg chg="add mod">
          <ac:chgData name="伊健 杜" userId="e69aded81da48593" providerId="LiveId" clId="{89D35748-3595-4863-AB35-534656A0CE40}" dt="2022-09-15T11:33:51.263" v="3968"/>
          <ac:spMkLst>
            <pc:docMk/>
            <pc:sldMk cId="2752810598" sldId="688"/>
            <ac:spMk id="7" creationId="{B31DAEC9-B782-9FEE-74A8-E86152DE7A91}"/>
          </ac:spMkLst>
        </pc:spChg>
        <pc:picChg chg="del">
          <ac:chgData name="伊健 杜" userId="e69aded81da48593" providerId="LiveId" clId="{89D35748-3595-4863-AB35-534656A0CE40}" dt="2022-09-15T08:49:01.989" v="611" actId="478"/>
          <ac:picMkLst>
            <pc:docMk/>
            <pc:sldMk cId="2752810598" sldId="688"/>
            <ac:picMk id="3" creationId="{461275B2-8C08-8CD6-8F5A-F7E2817FAE8D}"/>
          </ac:picMkLst>
        </pc:picChg>
        <pc:picChg chg="add mod">
          <ac:chgData name="伊健 杜" userId="e69aded81da48593" providerId="LiveId" clId="{89D35748-3595-4863-AB35-534656A0CE40}" dt="2022-09-15T08:49:04.644" v="613" actId="1076"/>
          <ac:picMkLst>
            <pc:docMk/>
            <pc:sldMk cId="2752810598" sldId="688"/>
            <ac:picMk id="6" creationId="{621884CF-1DB3-FA0F-7700-BE5AA277FB25}"/>
          </ac:picMkLst>
        </pc:picChg>
      </pc:sldChg>
      <pc:sldChg chg="addSp delSp modSp add mod ord">
        <pc:chgData name="伊健 杜" userId="e69aded81da48593" providerId="LiveId" clId="{89D35748-3595-4863-AB35-534656A0CE40}" dt="2022-09-15T11:33:51.263" v="3968"/>
        <pc:sldMkLst>
          <pc:docMk/>
          <pc:sldMk cId="3458395726" sldId="689"/>
        </pc:sldMkLst>
        <pc:spChg chg="add mod">
          <ac:chgData name="伊健 杜" userId="e69aded81da48593" providerId="LiveId" clId="{89D35748-3595-4863-AB35-534656A0CE40}" dt="2022-09-15T11:33:51.263" v="3968"/>
          <ac:spMkLst>
            <pc:docMk/>
            <pc:sldMk cId="3458395726" sldId="689"/>
            <ac:spMk id="3" creationId="{5A9AB7BD-E0A8-15AA-38F4-65E53E5C4D56}"/>
          </ac:spMkLst>
        </pc:spChg>
        <pc:spChg chg="mod">
          <ac:chgData name="伊健 杜" userId="e69aded81da48593" providerId="LiveId" clId="{89D35748-3595-4863-AB35-534656A0CE40}" dt="2022-09-15T11:33:51.263" v="3968"/>
          <ac:spMkLst>
            <pc:docMk/>
            <pc:sldMk cId="3458395726" sldId="689"/>
            <ac:spMk id="4" creationId="{0547E340-6DDA-20E0-92AE-E935CE918973}"/>
          </ac:spMkLst>
        </pc:spChg>
        <pc:spChg chg="del">
          <ac:chgData name="伊健 杜" userId="e69aded81da48593" providerId="LiveId" clId="{89D35748-3595-4863-AB35-534656A0CE40}" dt="2022-09-15T10:26:14.307" v="2868" actId="478"/>
          <ac:spMkLst>
            <pc:docMk/>
            <pc:sldMk cId="3458395726" sldId="689"/>
            <ac:spMk id="5" creationId="{21477F3D-C2D3-917B-17B9-3DFD9DD89A39}"/>
          </ac:spMkLst>
        </pc:spChg>
        <pc:picChg chg="add mod">
          <ac:chgData name="伊健 杜" userId="e69aded81da48593" providerId="LiveId" clId="{89D35748-3595-4863-AB35-534656A0CE40}" dt="2022-09-15T08:49:43.858" v="698" actId="1076"/>
          <ac:picMkLst>
            <pc:docMk/>
            <pc:sldMk cId="3458395726" sldId="689"/>
            <ac:picMk id="2" creationId="{B80080E0-B31B-6114-0C1D-3DC0A69490BE}"/>
          </ac:picMkLst>
        </pc:picChg>
        <pc:picChg chg="del">
          <ac:chgData name="伊健 杜" userId="e69aded81da48593" providerId="LiveId" clId="{89D35748-3595-4863-AB35-534656A0CE40}" dt="2022-09-15T08:49:30.738" v="693" actId="478"/>
          <ac:picMkLst>
            <pc:docMk/>
            <pc:sldMk cId="3458395726" sldId="689"/>
            <ac:picMk id="6" creationId="{621884CF-1DB3-FA0F-7700-BE5AA277FB25}"/>
          </ac:picMkLst>
        </pc:picChg>
      </pc:sldChg>
      <pc:sldChg chg="delSp modSp new mod">
        <pc:chgData name="伊健 杜" userId="e69aded81da48593" providerId="LiveId" clId="{89D35748-3595-4863-AB35-534656A0CE40}" dt="2022-09-15T11:33:51.263" v="3968"/>
        <pc:sldMkLst>
          <pc:docMk/>
          <pc:sldMk cId="238056626" sldId="690"/>
        </pc:sldMkLst>
        <pc:spChg chg="mod">
          <ac:chgData name="伊健 杜" userId="e69aded81da48593" providerId="LiveId" clId="{89D35748-3595-4863-AB35-534656A0CE40}" dt="2022-09-15T11:33:51.263" v="3968"/>
          <ac:spMkLst>
            <pc:docMk/>
            <pc:sldMk cId="238056626" sldId="690"/>
            <ac:spMk id="2" creationId="{52A32E0F-B5F7-60AA-1B91-12DE3DC6776E}"/>
          </ac:spMkLst>
        </pc:spChg>
        <pc:spChg chg="del">
          <ac:chgData name="伊健 杜" userId="e69aded81da48593" providerId="LiveId" clId="{89D35748-3595-4863-AB35-534656A0CE40}" dt="2022-09-15T08:53:13.944" v="832" actId="478"/>
          <ac:spMkLst>
            <pc:docMk/>
            <pc:sldMk cId="238056626" sldId="690"/>
            <ac:spMk id="3" creationId="{8F7865E3-A3E8-CC62-3DCF-78AF50B8B0E7}"/>
          </ac:spMkLst>
        </pc:spChg>
      </pc:sldChg>
      <pc:sldChg chg="addSp delSp modSp add mod">
        <pc:chgData name="伊健 杜" userId="e69aded81da48593" providerId="LiveId" clId="{89D35748-3595-4863-AB35-534656A0CE40}" dt="2022-09-15T11:33:51.263" v="3968"/>
        <pc:sldMkLst>
          <pc:docMk/>
          <pc:sldMk cId="851622849" sldId="691"/>
        </pc:sldMkLst>
        <pc:spChg chg="add del">
          <ac:chgData name="伊健 杜" userId="e69aded81da48593" providerId="LiveId" clId="{89D35748-3595-4863-AB35-534656A0CE40}" dt="2022-09-15T08:55:09.504" v="1064"/>
          <ac:spMkLst>
            <pc:docMk/>
            <pc:sldMk cId="851622849" sldId="691"/>
            <ac:spMk id="2" creationId="{0098D6D9-C29F-8415-0D01-51A5115E49CA}"/>
          </ac:spMkLst>
        </pc:spChg>
        <pc:spChg chg="mod">
          <ac:chgData name="伊健 杜" userId="e69aded81da48593" providerId="LiveId" clId="{89D35748-3595-4863-AB35-534656A0CE40}" dt="2022-09-15T11:33:51.263" v="3968"/>
          <ac:spMkLst>
            <pc:docMk/>
            <pc:sldMk cId="851622849" sldId="691"/>
            <ac:spMk id="4" creationId="{0547E340-6DDA-20E0-92AE-E935CE918973}"/>
          </ac:spMkLst>
        </pc:spChg>
        <pc:spChg chg="mod">
          <ac:chgData name="伊健 杜" userId="e69aded81da48593" providerId="LiveId" clId="{89D35748-3595-4863-AB35-534656A0CE40}" dt="2022-09-15T08:55:10.560" v="1066"/>
          <ac:spMkLst>
            <pc:docMk/>
            <pc:sldMk cId="851622849" sldId="691"/>
            <ac:spMk id="5" creationId="{21477F3D-C2D3-917B-17B9-3DFD9DD89A39}"/>
          </ac:spMkLst>
        </pc:spChg>
        <pc:picChg chg="del mod">
          <ac:chgData name="伊健 杜" userId="e69aded81da48593" providerId="LiveId" clId="{89D35748-3595-4863-AB35-534656A0CE40}" dt="2022-09-15T08:55:29.696" v="1129" actId="478"/>
          <ac:picMkLst>
            <pc:docMk/>
            <pc:sldMk cId="851622849" sldId="691"/>
            <ac:picMk id="3" creationId="{461275B2-8C08-8CD6-8F5A-F7E2817FAE8D}"/>
          </ac:picMkLst>
        </pc:picChg>
        <pc:picChg chg="add mod">
          <ac:chgData name="伊健 杜" userId="e69aded81da48593" providerId="LiveId" clId="{89D35748-3595-4863-AB35-534656A0CE40}" dt="2022-09-15T08:58:50.149" v="1152" actId="1076"/>
          <ac:picMkLst>
            <pc:docMk/>
            <pc:sldMk cId="851622849" sldId="691"/>
            <ac:picMk id="6" creationId="{9BF0413A-A583-C845-2869-7121FCD7168E}"/>
          </ac:picMkLst>
        </pc:picChg>
        <pc:picChg chg="add mod">
          <ac:chgData name="伊健 杜" userId="e69aded81da48593" providerId="LiveId" clId="{89D35748-3595-4863-AB35-534656A0CE40}" dt="2022-09-15T08:57:13.932" v="1136" actId="1076"/>
          <ac:picMkLst>
            <pc:docMk/>
            <pc:sldMk cId="851622849" sldId="691"/>
            <ac:picMk id="6147" creationId="{AD6A68CF-95D4-FEA8-6A7F-283B1EAC7B91}"/>
          </ac:picMkLst>
        </pc:picChg>
        <pc:picChg chg="add mod">
          <ac:chgData name="伊健 杜" userId="e69aded81da48593" providerId="LiveId" clId="{89D35748-3595-4863-AB35-534656A0CE40}" dt="2022-09-15T08:57:15.252" v="1137" actId="1076"/>
          <ac:picMkLst>
            <pc:docMk/>
            <pc:sldMk cId="851622849" sldId="691"/>
            <ac:picMk id="6149" creationId="{70C10ECE-C664-2FD8-0625-9FE2F8077811}"/>
          </ac:picMkLst>
        </pc:picChg>
        <pc:picChg chg="add mod">
          <ac:chgData name="伊健 杜" userId="e69aded81da48593" providerId="LiveId" clId="{89D35748-3595-4863-AB35-534656A0CE40}" dt="2022-09-15T08:58:50.921" v="1153" actId="1076"/>
          <ac:picMkLst>
            <pc:docMk/>
            <pc:sldMk cId="851622849" sldId="691"/>
            <ac:picMk id="6151" creationId="{28D8E677-E9F1-FEA7-3C12-2D12321750D6}"/>
          </ac:picMkLst>
        </pc:picChg>
      </pc:sldChg>
      <pc:sldChg chg="addSp delSp modSp add mod">
        <pc:chgData name="伊健 杜" userId="e69aded81da48593" providerId="LiveId" clId="{89D35748-3595-4863-AB35-534656A0CE40}" dt="2022-09-15T11:33:51.263" v="3968"/>
        <pc:sldMkLst>
          <pc:docMk/>
          <pc:sldMk cId="1978763629" sldId="692"/>
        </pc:sldMkLst>
        <pc:spChg chg="mod">
          <ac:chgData name="伊健 杜" userId="e69aded81da48593" providerId="LiveId" clId="{89D35748-3595-4863-AB35-534656A0CE40}" dt="2022-09-15T11:33:51.263" v="3968"/>
          <ac:spMkLst>
            <pc:docMk/>
            <pc:sldMk cId="1978763629" sldId="692"/>
            <ac:spMk id="4" creationId="{0547E340-6DDA-20E0-92AE-E935CE918973}"/>
          </ac:spMkLst>
        </pc:spChg>
        <pc:spChg chg="mod">
          <ac:chgData name="伊健 杜" userId="e69aded81da48593" providerId="LiveId" clId="{89D35748-3595-4863-AB35-534656A0CE40}" dt="2022-09-15T11:33:51.263" v="3968"/>
          <ac:spMkLst>
            <pc:docMk/>
            <pc:sldMk cId="1978763629" sldId="692"/>
            <ac:spMk id="5" creationId="{21477F3D-C2D3-917B-17B9-3DFD9DD89A39}"/>
          </ac:spMkLst>
        </pc:spChg>
        <pc:picChg chg="del mod">
          <ac:chgData name="伊健 杜" userId="e69aded81da48593" providerId="LiveId" clId="{89D35748-3595-4863-AB35-534656A0CE40}" dt="2022-09-15T09:09:36.132" v="1709" actId="478"/>
          <ac:picMkLst>
            <pc:docMk/>
            <pc:sldMk cId="1978763629" sldId="692"/>
            <ac:picMk id="2" creationId="{B80080E0-B31B-6114-0C1D-3DC0A69490BE}"/>
          </ac:picMkLst>
        </pc:picChg>
        <pc:picChg chg="add mod">
          <ac:chgData name="伊健 杜" userId="e69aded81da48593" providerId="LiveId" clId="{89D35748-3595-4863-AB35-534656A0CE40}" dt="2022-09-15T09:11:13.703" v="1711" actId="1076"/>
          <ac:picMkLst>
            <pc:docMk/>
            <pc:sldMk cId="1978763629" sldId="692"/>
            <ac:picMk id="10242" creationId="{89BC490F-576E-5A03-D081-71045745C2AE}"/>
          </ac:picMkLst>
        </pc:picChg>
      </pc:sldChg>
      <pc:sldChg chg="add del">
        <pc:chgData name="伊健 杜" userId="e69aded81da48593" providerId="LiveId" clId="{89D35748-3595-4863-AB35-534656A0CE40}" dt="2022-09-15T09:17:48.559" v="2129" actId="47"/>
        <pc:sldMkLst>
          <pc:docMk/>
          <pc:sldMk cId="3571502580" sldId="693"/>
        </pc:sldMkLst>
      </pc:sldChg>
      <pc:sldChg chg="addSp delSp modSp add del mod">
        <pc:chgData name="伊健 杜" userId="e69aded81da48593" providerId="LiveId" clId="{89D35748-3595-4863-AB35-534656A0CE40}" dt="2022-09-15T10:57:06.734" v="3283" actId="47"/>
        <pc:sldMkLst>
          <pc:docMk/>
          <pc:sldMk cId="2215876370" sldId="694"/>
        </pc:sldMkLst>
        <pc:spChg chg="mod">
          <ac:chgData name="伊健 杜" userId="e69aded81da48593" providerId="LiveId" clId="{89D35748-3595-4863-AB35-534656A0CE40}" dt="2022-09-15T09:01:34.153" v="1358" actId="1076"/>
          <ac:spMkLst>
            <pc:docMk/>
            <pc:sldMk cId="2215876370" sldId="694"/>
            <ac:spMk id="4" creationId="{0547E340-6DDA-20E0-92AE-E935CE918973}"/>
          </ac:spMkLst>
        </pc:spChg>
        <pc:picChg chg="del mod">
          <ac:chgData name="伊健 杜" userId="e69aded81da48593" providerId="LiveId" clId="{89D35748-3595-4863-AB35-534656A0CE40}" dt="2022-09-15T08:59:30.109" v="1243" actId="478"/>
          <ac:picMkLst>
            <pc:docMk/>
            <pc:sldMk cId="2215876370" sldId="694"/>
            <ac:picMk id="6" creationId="{9BF0413A-A583-C845-2869-7121FCD7168E}"/>
          </ac:picMkLst>
        </pc:picChg>
        <pc:picChg chg="del">
          <ac:chgData name="伊健 杜" userId="e69aded81da48593" providerId="LiveId" clId="{89D35748-3595-4863-AB35-534656A0CE40}" dt="2022-09-15T08:59:30.109" v="1243" actId="478"/>
          <ac:picMkLst>
            <pc:docMk/>
            <pc:sldMk cId="2215876370" sldId="694"/>
            <ac:picMk id="6147" creationId="{AD6A68CF-95D4-FEA8-6A7F-283B1EAC7B91}"/>
          </ac:picMkLst>
        </pc:picChg>
        <pc:picChg chg="del mod">
          <ac:chgData name="伊健 杜" userId="e69aded81da48593" providerId="LiveId" clId="{89D35748-3595-4863-AB35-534656A0CE40}" dt="2022-09-15T08:59:30.109" v="1243" actId="478"/>
          <ac:picMkLst>
            <pc:docMk/>
            <pc:sldMk cId="2215876370" sldId="694"/>
            <ac:picMk id="6149" creationId="{70C10ECE-C664-2FD8-0625-9FE2F8077811}"/>
          </ac:picMkLst>
        </pc:picChg>
        <pc:picChg chg="del mod">
          <ac:chgData name="伊健 杜" userId="e69aded81da48593" providerId="LiveId" clId="{89D35748-3595-4863-AB35-534656A0CE40}" dt="2022-09-15T08:59:30.109" v="1243" actId="478"/>
          <ac:picMkLst>
            <pc:docMk/>
            <pc:sldMk cId="2215876370" sldId="694"/>
            <ac:picMk id="6151" creationId="{28D8E677-E9F1-FEA7-3C12-2D12321750D6}"/>
          </ac:picMkLst>
        </pc:picChg>
        <pc:picChg chg="add mod">
          <ac:chgData name="伊健 杜" userId="e69aded81da48593" providerId="LiveId" clId="{89D35748-3595-4863-AB35-534656A0CE40}" dt="2022-09-15T09:02:25.175" v="1361" actId="1076"/>
          <ac:picMkLst>
            <pc:docMk/>
            <pc:sldMk cId="2215876370" sldId="694"/>
            <ac:picMk id="9218" creationId="{5507FD3D-FF5A-A840-9A13-AB1D2EFAFCC9}"/>
          </ac:picMkLst>
        </pc:picChg>
        <pc:picChg chg="add mod">
          <ac:chgData name="伊健 杜" userId="e69aded81da48593" providerId="LiveId" clId="{89D35748-3595-4863-AB35-534656A0CE40}" dt="2022-09-15T09:02:26.972" v="1363" actId="1076"/>
          <ac:picMkLst>
            <pc:docMk/>
            <pc:sldMk cId="2215876370" sldId="694"/>
            <ac:picMk id="9220" creationId="{40584780-BC35-7B41-52CB-A5253413EE3F}"/>
          </ac:picMkLst>
        </pc:picChg>
      </pc:sldChg>
      <pc:sldChg chg="modSp add mod">
        <pc:chgData name="伊健 杜" userId="e69aded81da48593" providerId="LiveId" clId="{89D35748-3595-4863-AB35-534656A0CE40}" dt="2022-09-15T11:33:51.263" v="3968"/>
        <pc:sldMkLst>
          <pc:docMk/>
          <pc:sldMk cId="4034967240" sldId="695"/>
        </pc:sldMkLst>
        <pc:spChg chg="mod">
          <ac:chgData name="伊健 杜" userId="e69aded81da48593" providerId="LiveId" clId="{89D35748-3595-4863-AB35-534656A0CE40}" dt="2022-09-15T11:33:51.263" v="3968"/>
          <ac:spMkLst>
            <pc:docMk/>
            <pc:sldMk cId="4034967240" sldId="695"/>
            <ac:spMk id="4" creationId="{0547E340-6DDA-20E0-92AE-E935CE918973}"/>
          </ac:spMkLst>
        </pc:spChg>
      </pc:sldChg>
      <pc:sldChg chg="addSp delSp modSp add mod ord">
        <pc:chgData name="伊健 杜" userId="e69aded81da48593" providerId="LiveId" clId="{89D35748-3595-4863-AB35-534656A0CE40}" dt="2022-09-15T11:33:51.263" v="3968"/>
        <pc:sldMkLst>
          <pc:docMk/>
          <pc:sldMk cId="2386024586" sldId="696"/>
        </pc:sldMkLst>
        <pc:spChg chg="mod">
          <ac:chgData name="伊健 杜" userId="e69aded81da48593" providerId="LiveId" clId="{89D35748-3595-4863-AB35-534656A0CE40}" dt="2022-09-15T11:33:51.263" v="3968"/>
          <ac:spMkLst>
            <pc:docMk/>
            <pc:sldMk cId="2386024586" sldId="696"/>
            <ac:spMk id="4" creationId="{0547E340-6DDA-20E0-92AE-E935CE918973}"/>
          </ac:spMkLst>
        </pc:spChg>
        <pc:spChg chg="del">
          <ac:chgData name="伊健 杜" userId="e69aded81da48593" providerId="LiveId" clId="{89D35748-3595-4863-AB35-534656A0CE40}" dt="2022-09-15T09:03:06.536" v="1374" actId="478"/>
          <ac:spMkLst>
            <pc:docMk/>
            <pc:sldMk cId="2386024586" sldId="696"/>
            <ac:spMk id="5" creationId="{21477F3D-C2D3-917B-17B9-3DFD9DD89A39}"/>
          </ac:spMkLst>
        </pc:spChg>
        <pc:picChg chg="add mod modCrop">
          <ac:chgData name="伊健 杜" userId="e69aded81da48593" providerId="LiveId" clId="{89D35748-3595-4863-AB35-534656A0CE40}" dt="2022-09-15T10:04:20.295" v="2383" actId="1076"/>
          <ac:picMkLst>
            <pc:docMk/>
            <pc:sldMk cId="2386024586" sldId="696"/>
            <ac:picMk id="3" creationId="{46D1B5AA-55A4-D6C8-F1E3-B9DED82C314D}"/>
          </ac:picMkLst>
        </pc:picChg>
      </pc:sldChg>
      <pc:sldChg chg="addSp delSp modSp new mod">
        <pc:chgData name="伊健 杜" userId="e69aded81da48593" providerId="LiveId" clId="{89D35748-3595-4863-AB35-534656A0CE40}" dt="2022-09-15T11:33:51.263" v="3968"/>
        <pc:sldMkLst>
          <pc:docMk/>
          <pc:sldMk cId="4013189197" sldId="697"/>
        </pc:sldMkLst>
        <pc:spChg chg="del">
          <ac:chgData name="伊健 杜" userId="e69aded81da48593" providerId="LiveId" clId="{89D35748-3595-4863-AB35-534656A0CE40}" dt="2022-09-15T09:13:42.983" v="1823" actId="478"/>
          <ac:spMkLst>
            <pc:docMk/>
            <pc:sldMk cId="4013189197" sldId="697"/>
            <ac:spMk id="2" creationId="{02CB4A81-BA83-E35C-2D60-F0345B4E070D}"/>
          </ac:spMkLst>
        </pc:spChg>
        <pc:spChg chg="del">
          <ac:chgData name="伊健 杜" userId="e69aded81da48593" providerId="LiveId" clId="{89D35748-3595-4863-AB35-534656A0CE40}" dt="2022-09-15T09:13:42.983" v="1823" actId="478"/>
          <ac:spMkLst>
            <pc:docMk/>
            <pc:sldMk cId="4013189197" sldId="697"/>
            <ac:spMk id="3" creationId="{8C983CE7-1B81-E289-39D6-6C03CDB83CAF}"/>
          </ac:spMkLst>
        </pc:spChg>
        <pc:spChg chg="add mod">
          <ac:chgData name="伊健 杜" userId="e69aded81da48593" providerId="LiveId" clId="{89D35748-3595-4863-AB35-534656A0CE40}" dt="2022-09-15T11:33:51.263" v="3968"/>
          <ac:spMkLst>
            <pc:docMk/>
            <pc:sldMk cId="4013189197" sldId="697"/>
            <ac:spMk id="4" creationId="{4A0014D1-199C-B6C6-7F8A-DD374311B1BC}"/>
          </ac:spMkLst>
        </pc:spChg>
      </pc:sldChg>
      <pc:sldChg chg="add del">
        <pc:chgData name="伊健 杜" userId="e69aded81da48593" providerId="LiveId" clId="{89D35748-3595-4863-AB35-534656A0CE40}" dt="2022-09-15T09:12:40.599" v="1752" actId="47"/>
        <pc:sldMkLst>
          <pc:docMk/>
          <pc:sldMk cId="1365436131" sldId="698"/>
        </pc:sldMkLst>
      </pc:sldChg>
      <pc:sldChg chg="addSp delSp modSp add mod">
        <pc:chgData name="伊健 杜" userId="e69aded81da48593" providerId="LiveId" clId="{89D35748-3595-4863-AB35-534656A0CE40}" dt="2022-09-15T11:33:51.263" v="3968"/>
        <pc:sldMkLst>
          <pc:docMk/>
          <pc:sldMk cId="1125213541" sldId="699"/>
        </pc:sldMkLst>
        <pc:spChg chg="mod">
          <ac:chgData name="伊健 杜" userId="e69aded81da48593" providerId="LiveId" clId="{89D35748-3595-4863-AB35-534656A0CE40}" dt="2022-09-15T11:33:51.263" v="3968"/>
          <ac:spMkLst>
            <pc:docMk/>
            <pc:sldMk cId="1125213541" sldId="699"/>
            <ac:spMk id="4" creationId="{0547E340-6DDA-20E0-92AE-E935CE918973}"/>
          </ac:spMkLst>
        </pc:spChg>
        <pc:spChg chg="mod">
          <ac:chgData name="伊健 杜" userId="e69aded81da48593" providerId="LiveId" clId="{89D35748-3595-4863-AB35-534656A0CE40}" dt="2022-09-15T11:33:51.263" v="3968"/>
          <ac:spMkLst>
            <pc:docMk/>
            <pc:sldMk cId="1125213541" sldId="699"/>
            <ac:spMk id="5" creationId="{21477F3D-C2D3-917B-17B9-3DFD9DD89A39}"/>
          </ac:spMkLst>
        </pc:spChg>
        <pc:picChg chg="del">
          <ac:chgData name="伊健 杜" userId="e69aded81da48593" providerId="LiveId" clId="{89D35748-3595-4863-AB35-534656A0CE40}" dt="2022-09-15T09:13:18.789" v="1817" actId="478"/>
          <ac:picMkLst>
            <pc:docMk/>
            <pc:sldMk cId="1125213541" sldId="699"/>
            <ac:picMk id="10242" creationId="{89BC490F-576E-5A03-D081-71045745C2AE}"/>
          </ac:picMkLst>
        </pc:picChg>
        <pc:picChg chg="add mod">
          <ac:chgData name="伊健 杜" userId="e69aded81da48593" providerId="LiveId" clId="{89D35748-3595-4863-AB35-534656A0CE40}" dt="2022-09-15T09:13:36.966" v="1821" actId="1076"/>
          <ac:picMkLst>
            <pc:docMk/>
            <pc:sldMk cId="1125213541" sldId="699"/>
            <ac:picMk id="12290" creationId="{FB3B8BD4-7A08-D884-F6DF-E13B3963F767}"/>
          </ac:picMkLst>
        </pc:picChg>
      </pc:sldChg>
      <pc:sldChg chg="addSp delSp modSp add mod">
        <pc:chgData name="伊健 杜" userId="e69aded81da48593" providerId="LiveId" clId="{89D35748-3595-4863-AB35-534656A0CE40}" dt="2022-09-15T11:33:51.263" v="3968"/>
        <pc:sldMkLst>
          <pc:docMk/>
          <pc:sldMk cId="600392309" sldId="700"/>
        </pc:sldMkLst>
        <pc:spChg chg="add mod">
          <ac:chgData name="伊健 杜" userId="e69aded81da48593" providerId="LiveId" clId="{89D35748-3595-4863-AB35-534656A0CE40}" dt="2022-09-15T11:33:51.263" v="3968"/>
          <ac:spMkLst>
            <pc:docMk/>
            <pc:sldMk cId="600392309" sldId="700"/>
            <ac:spMk id="2" creationId="{B633E43F-58AC-6A2B-897A-0118BD7AF109}"/>
          </ac:spMkLst>
        </pc:spChg>
        <pc:spChg chg="add del">
          <ac:chgData name="伊健 杜" userId="e69aded81da48593" providerId="LiveId" clId="{89D35748-3595-4863-AB35-534656A0CE40}" dt="2022-09-15T09:16:07.572" v="1988" actId="478"/>
          <ac:spMkLst>
            <pc:docMk/>
            <pc:sldMk cId="600392309" sldId="700"/>
            <ac:spMk id="3" creationId="{676D5903-8E5C-15B3-91CC-C53C6CB58486}"/>
          </ac:spMkLst>
        </pc:spChg>
        <pc:spChg chg="mod">
          <ac:chgData name="伊健 杜" userId="e69aded81da48593" providerId="LiveId" clId="{89D35748-3595-4863-AB35-534656A0CE40}" dt="2022-09-15T11:33:51.263" v="3968"/>
          <ac:spMkLst>
            <pc:docMk/>
            <pc:sldMk cId="600392309" sldId="700"/>
            <ac:spMk id="4" creationId="{0547E340-6DDA-20E0-92AE-E935CE918973}"/>
          </ac:spMkLst>
        </pc:spChg>
        <pc:spChg chg="mod">
          <ac:chgData name="伊健 杜" userId="e69aded81da48593" providerId="LiveId" clId="{89D35748-3595-4863-AB35-534656A0CE40}" dt="2022-09-15T11:33:51.263" v="3968"/>
          <ac:spMkLst>
            <pc:docMk/>
            <pc:sldMk cId="600392309" sldId="700"/>
            <ac:spMk id="5" creationId="{21477F3D-C2D3-917B-17B9-3DFD9DD89A39}"/>
          </ac:spMkLst>
        </pc:spChg>
        <pc:picChg chg="del">
          <ac:chgData name="伊健 杜" userId="e69aded81da48593" providerId="LiveId" clId="{89D35748-3595-4863-AB35-534656A0CE40}" dt="2022-09-15T09:15:17.178" v="1982" actId="478"/>
          <ac:picMkLst>
            <pc:docMk/>
            <pc:sldMk cId="600392309" sldId="700"/>
            <ac:picMk id="12290" creationId="{FB3B8BD4-7A08-D884-F6DF-E13B3963F767}"/>
          </ac:picMkLst>
        </pc:picChg>
        <pc:picChg chg="add mod">
          <ac:chgData name="伊健 杜" userId="e69aded81da48593" providerId="LiveId" clId="{89D35748-3595-4863-AB35-534656A0CE40}" dt="2022-09-15T09:16:09.239" v="1989" actId="1076"/>
          <ac:picMkLst>
            <pc:docMk/>
            <pc:sldMk cId="600392309" sldId="700"/>
            <ac:picMk id="14338" creationId="{9CC12B7E-C37E-A254-5464-6409543855CA}"/>
          </ac:picMkLst>
        </pc:picChg>
      </pc:sldChg>
      <pc:sldChg chg="addSp delSp modSp add del mod">
        <pc:chgData name="伊健 杜" userId="e69aded81da48593" providerId="LiveId" clId="{89D35748-3595-4863-AB35-534656A0CE40}" dt="2022-09-15T11:33:59.726" v="3969" actId="47"/>
        <pc:sldMkLst>
          <pc:docMk/>
          <pc:sldMk cId="2430071813" sldId="701"/>
        </pc:sldMkLst>
        <pc:spChg chg="add del mod">
          <ac:chgData name="伊健 杜" userId="e69aded81da48593" providerId="LiveId" clId="{89D35748-3595-4863-AB35-534656A0CE40}" dt="2022-09-15T09:17:37.371" v="2127" actId="478"/>
          <ac:spMkLst>
            <pc:docMk/>
            <pc:sldMk cId="2430071813" sldId="701"/>
            <ac:spMk id="2" creationId="{27FA4842-B4BF-E106-F039-541BD1C172B8}"/>
          </ac:spMkLst>
        </pc:spChg>
        <pc:spChg chg="del mod">
          <ac:chgData name="伊健 杜" userId="e69aded81da48593" providerId="LiveId" clId="{89D35748-3595-4863-AB35-534656A0CE40}" dt="2022-09-15T09:17:37.371" v="2127" actId="478"/>
          <ac:spMkLst>
            <pc:docMk/>
            <pc:sldMk cId="2430071813" sldId="701"/>
            <ac:spMk id="4" creationId="{4A0014D1-199C-B6C6-7F8A-DD374311B1BC}"/>
          </ac:spMkLst>
        </pc:spChg>
      </pc:sldChg>
      <pc:sldChg chg="addSp delSp modSp add mod">
        <pc:chgData name="伊健 杜" userId="e69aded81da48593" providerId="LiveId" clId="{89D35748-3595-4863-AB35-534656A0CE40}" dt="2022-09-15T14:47:44.178" v="4038" actId="478"/>
        <pc:sldMkLst>
          <pc:docMk/>
          <pc:sldMk cId="4177423162" sldId="702"/>
        </pc:sldMkLst>
        <pc:spChg chg="add del mod">
          <ac:chgData name="伊健 杜" userId="e69aded81da48593" providerId="LiveId" clId="{89D35748-3595-4863-AB35-534656A0CE40}" dt="2022-09-15T14:47:44.178" v="4038" actId="478"/>
          <ac:spMkLst>
            <pc:docMk/>
            <pc:sldMk cId="4177423162" sldId="702"/>
            <ac:spMk id="2" creationId="{78D30B74-A5AC-7467-DD96-D56515BBE145}"/>
          </ac:spMkLst>
        </pc:spChg>
        <pc:spChg chg="mod">
          <ac:chgData name="伊健 杜" userId="e69aded81da48593" providerId="LiveId" clId="{89D35748-3595-4863-AB35-534656A0CE40}" dt="2022-09-15T11:33:51.263" v="3968"/>
          <ac:spMkLst>
            <pc:docMk/>
            <pc:sldMk cId="4177423162" sldId="702"/>
            <ac:spMk id="4" creationId="{0547E340-6DDA-20E0-92AE-E935CE918973}"/>
          </ac:spMkLst>
        </pc:spChg>
        <pc:spChg chg="mod">
          <ac:chgData name="伊健 杜" userId="e69aded81da48593" providerId="LiveId" clId="{89D35748-3595-4863-AB35-534656A0CE40}" dt="2022-09-15T11:33:51.263" v="3968"/>
          <ac:spMkLst>
            <pc:docMk/>
            <pc:sldMk cId="4177423162" sldId="702"/>
            <ac:spMk id="5" creationId="{21477F3D-C2D3-917B-17B9-3DFD9DD89A39}"/>
          </ac:spMkLst>
        </pc:spChg>
        <pc:picChg chg="del">
          <ac:chgData name="伊健 杜" userId="e69aded81da48593" providerId="LiveId" clId="{89D35748-3595-4863-AB35-534656A0CE40}" dt="2022-09-15T09:18:51.813" v="2216" actId="478"/>
          <ac:picMkLst>
            <pc:docMk/>
            <pc:sldMk cId="4177423162" sldId="702"/>
            <ac:picMk id="10242" creationId="{89BC490F-576E-5A03-D081-71045745C2AE}"/>
          </ac:picMkLst>
        </pc:picChg>
        <pc:picChg chg="add mod">
          <ac:chgData name="伊健 杜" userId="e69aded81da48593" providerId="LiveId" clId="{89D35748-3595-4863-AB35-534656A0CE40}" dt="2022-09-15T09:19:17.740" v="2219" actId="1076"/>
          <ac:picMkLst>
            <pc:docMk/>
            <pc:sldMk cId="4177423162" sldId="702"/>
            <ac:picMk id="19458" creationId="{3EA08962-8C78-1DAB-3655-DBD3FE96CE97}"/>
          </ac:picMkLst>
        </pc:picChg>
      </pc:sldChg>
      <pc:sldChg chg="addSp delSp modSp add del mod">
        <pc:chgData name="伊健 杜" userId="e69aded81da48593" providerId="LiveId" clId="{89D35748-3595-4863-AB35-534656A0CE40}" dt="2022-09-15T09:19:34.042" v="2236" actId="47"/>
        <pc:sldMkLst>
          <pc:docMk/>
          <pc:sldMk cId="3691000442" sldId="703"/>
        </pc:sldMkLst>
        <pc:spChg chg="del mod">
          <ac:chgData name="伊健 杜" userId="e69aded81da48593" providerId="LiveId" clId="{89D35748-3595-4863-AB35-534656A0CE40}" dt="2022-09-15T09:19:30.550" v="2234" actId="478"/>
          <ac:spMkLst>
            <pc:docMk/>
            <pc:sldMk cId="3691000442" sldId="703"/>
            <ac:spMk id="5" creationId="{21477F3D-C2D3-917B-17B9-3DFD9DD89A39}"/>
          </ac:spMkLst>
        </pc:spChg>
        <pc:picChg chg="add del">
          <ac:chgData name="伊健 杜" userId="e69aded81da48593" providerId="LiveId" clId="{89D35748-3595-4863-AB35-534656A0CE40}" dt="2022-09-15T09:19:30.550" v="2234" actId="478"/>
          <ac:picMkLst>
            <pc:docMk/>
            <pc:sldMk cId="3691000442" sldId="703"/>
            <ac:picMk id="18434" creationId="{85E85B96-DA0B-8493-2609-BD8BC4CE262E}"/>
          </ac:picMkLst>
        </pc:picChg>
      </pc:sldChg>
      <pc:sldChg chg="addSp delSp modSp add mod">
        <pc:chgData name="伊健 杜" userId="e69aded81da48593" providerId="LiveId" clId="{89D35748-3595-4863-AB35-534656A0CE40}" dt="2022-09-15T11:33:51.263" v="3968"/>
        <pc:sldMkLst>
          <pc:docMk/>
          <pc:sldMk cId="1949985794" sldId="704"/>
        </pc:sldMkLst>
        <pc:spChg chg="del">
          <ac:chgData name="伊健 杜" userId="e69aded81da48593" providerId="LiveId" clId="{89D35748-3595-4863-AB35-534656A0CE40}" dt="2022-09-15T10:38:12.110" v="2983" actId="478"/>
          <ac:spMkLst>
            <pc:docMk/>
            <pc:sldMk cId="1949985794" sldId="704"/>
            <ac:spMk id="2" creationId="{B633E43F-58AC-6A2B-897A-0118BD7AF109}"/>
          </ac:spMkLst>
        </pc:spChg>
        <pc:spChg chg="add del">
          <ac:chgData name="伊健 杜" userId="e69aded81da48593" providerId="LiveId" clId="{89D35748-3595-4863-AB35-534656A0CE40}" dt="2022-09-15T10:36:41.218" v="2979"/>
          <ac:spMkLst>
            <pc:docMk/>
            <pc:sldMk cId="1949985794" sldId="704"/>
            <ac:spMk id="3" creationId="{4D5FADF6-7246-A26F-F246-691B9A3C2553}"/>
          </ac:spMkLst>
        </pc:spChg>
        <pc:spChg chg="mod">
          <ac:chgData name="伊健 杜" userId="e69aded81da48593" providerId="LiveId" clId="{89D35748-3595-4863-AB35-534656A0CE40}" dt="2022-09-15T11:33:51.263" v="3968"/>
          <ac:spMkLst>
            <pc:docMk/>
            <pc:sldMk cId="1949985794" sldId="704"/>
            <ac:spMk id="4" creationId="{0547E340-6DDA-20E0-92AE-E935CE918973}"/>
          </ac:spMkLst>
        </pc:spChg>
        <pc:spChg chg="mod">
          <ac:chgData name="伊健 杜" userId="e69aded81da48593" providerId="LiveId" clId="{89D35748-3595-4863-AB35-534656A0CE40}" dt="2022-09-15T11:33:51.263" v="3968"/>
          <ac:spMkLst>
            <pc:docMk/>
            <pc:sldMk cId="1949985794" sldId="704"/>
            <ac:spMk id="5" creationId="{21477F3D-C2D3-917B-17B9-3DFD9DD89A39}"/>
          </ac:spMkLst>
        </pc:spChg>
        <pc:picChg chg="add del mod">
          <ac:chgData name="伊健 杜" userId="e69aded81da48593" providerId="LiveId" clId="{89D35748-3595-4863-AB35-534656A0CE40}" dt="2022-09-15T10:42:32.254" v="3032"/>
          <ac:picMkLst>
            <pc:docMk/>
            <pc:sldMk cId="1949985794" sldId="704"/>
            <ac:picMk id="6" creationId="{F07EF91F-2604-0CD2-1184-10CB2899F9DB}"/>
          </ac:picMkLst>
        </pc:picChg>
        <pc:picChg chg="del">
          <ac:chgData name="伊健 杜" userId="e69aded81da48593" providerId="LiveId" clId="{89D35748-3595-4863-AB35-534656A0CE40}" dt="2022-09-15T10:38:09.650" v="2982" actId="478"/>
          <ac:picMkLst>
            <pc:docMk/>
            <pc:sldMk cId="1949985794" sldId="704"/>
            <ac:picMk id="14338" creationId="{9CC12B7E-C37E-A254-5464-6409543855CA}"/>
          </ac:picMkLst>
        </pc:picChg>
        <pc:picChg chg="add mod">
          <ac:chgData name="伊健 杜" userId="e69aded81da48593" providerId="LiveId" clId="{89D35748-3595-4863-AB35-534656A0CE40}" dt="2022-09-15T10:41:49.648" v="3030" actId="1076"/>
          <ac:picMkLst>
            <pc:docMk/>
            <pc:sldMk cId="1949985794" sldId="704"/>
            <ac:picMk id="17411" creationId="{4A390625-916E-5AB7-AD75-69EBC4B41213}"/>
          </ac:picMkLst>
        </pc:picChg>
      </pc:sldChg>
      <pc:sldChg chg="addSp delSp modSp add mod ord">
        <pc:chgData name="伊健 杜" userId="e69aded81da48593" providerId="LiveId" clId="{89D35748-3595-4863-AB35-534656A0CE40}" dt="2022-09-15T11:33:51.263" v="3968"/>
        <pc:sldMkLst>
          <pc:docMk/>
          <pc:sldMk cId="14200170" sldId="705"/>
        </pc:sldMkLst>
        <pc:spChg chg="add mod">
          <ac:chgData name="伊健 杜" userId="e69aded81da48593" providerId="LiveId" clId="{89D35748-3595-4863-AB35-534656A0CE40}" dt="2022-09-15T11:33:51.263" v="3968"/>
          <ac:spMkLst>
            <pc:docMk/>
            <pc:sldMk cId="14200170" sldId="705"/>
            <ac:spMk id="2" creationId="{B55A6A28-E9C2-B59A-9FB2-CB6DB74E4932}"/>
          </ac:spMkLst>
        </pc:spChg>
        <pc:spChg chg="del mod">
          <ac:chgData name="伊健 杜" userId="e69aded81da48593" providerId="LiveId" clId="{89D35748-3595-4863-AB35-534656A0CE40}" dt="2022-09-15T10:48:07.107" v="3090"/>
          <ac:spMkLst>
            <pc:docMk/>
            <pc:sldMk cId="14200170" sldId="705"/>
            <ac:spMk id="4" creationId="{4A0014D1-199C-B6C6-7F8A-DD374311B1BC}"/>
          </ac:spMkLst>
        </pc:spChg>
      </pc:sldChg>
      <pc:sldChg chg="addSp delSp modSp add mod">
        <pc:chgData name="伊健 杜" userId="e69aded81da48593" providerId="LiveId" clId="{89D35748-3595-4863-AB35-534656A0CE40}" dt="2022-09-15T11:33:51.263" v="3968"/>
        <pc:sldMkLst>
          <pc:docMk/>
          <pc:sldMk cId="4168969083" sldId="706"/>
        </pc:sldMkLst>
        <pc:spChg chg="mod">
          <ac:chgData name="伊健 杜" userId="e69aded81da48593" providerId="LiveId" clId="{89D35748-3595-4863-AB35-534656A0CE40}" dt="2022-09-15T11:33:51.263" v="3968"/>
          <ac:spMkLst>
            <pc:docMk/>
            <pc:sldMk cId="4168969083" sldId="706"/>
            <ac:spMk id="4" creationId="{0547E340-6DDA-20E0-92AE-E935CE918973}"/>
          </ac:spMkLst>
        </pc:spChg>
        <pc:spChg chg="mod">
          <ac:chgData name="伊健 杜" userId="e69aded81da48593" providerId="LiveId" clId="{89D35748-3595-4863-AB35-534656A0CE40}" dt="2022-09-15T11:33:51.263" v="3968"/>
          <ac:spMkLst>
            <pc:docMk/>
            <pc:sldMk cId="4168969083" sldId="706"/>
            <ac:spMk id="5" creationId="{21477F3D-C2D3-917B-17B9-3DFD9DD89A39}"/>
          </ac:spMkLst>
        </pc:spChg>
        <pc:picChg chg="add del">
          <ac:chgData name="伊健 杜" userId="e69aded81da48593" providerId="LiveId" clId="{89D35748-3595-4863-AB35-534656A0CE40}" dt="2022-09-15T10:04:59.642" v="2386" actId="22"/>
          <ac:picMkLst>
            <pc:docMk/>
            <pc:sldMk cId="4168969083" sldId="706"/>
            <ac:picMk id="3" creationId="{9719B26F-D65F-9D1D-816D-BDC7A5682F0C}"/>
          </ac:picMkLst>
        </pc:picChg>
        <pc:picChg chg="del">
          <ac:chgData name="伊健 杜" userId="e69aded81da48593" providerId="LiveId" clId="{89D35748-3595-4863-AB35-534656A0CE40}" dt="2022-09-15T09:19:55.977" v="2302" actId="478"/>
          <ac:picMkLst>
            <pc:docMk/>
            <pc:sldMk cId="4168969083" sldId="706"/>
            <ac:picMk id="19458" creationId="{3EA08962-8C78-1DAB-3655-DBD3FE96CE97}"/>
          </ac:picMkLst>
        </pc:picChg>
        <pc:picChg chg="add mod">
          <ac:chgData name="伊健 杜" userId="e69aded81da48593" providerId="LiveId" clId="{89D35748-3595-4863-AB35-534656A0CE40}" dt="2022-09-15T09:20:53.956" v="2361" actId="1076"/>
          <ac:picMkLst>
            <pc:docMk/>
            <pc:sldMk cId="4168969083" sldId="706"/>
            <ac:picMk id="21506" creationId="{EE484593-3AF6-1D42-2B66-014562D770F0}"/>
          </ac:picMkLst>
        </pc:picChg>
      </pc:sldChg>
      <pc:sldChg chg="modSp add del mod">
        <pc:chgData name="伊健 杜" userId="e69aded81da48593" providerId="LiveId" clId="{89D35748-3595-4863-AB35-534656A0CE40}" dt="2022-09-15T10:23:38.971" v="2823" actId="47"/>
        <pc:sldMkLst>
          <pc:docMk/>
          <pc:sldMk cId="4067619844" sldId="707"/>
        </pc:sldMkLst>
        <pc:spChg chg="mod">
          <ac:chgData name="伊健 杜" userId="e69aded81da48593" providerId="LiveId" clId="{89D35748-3595-4863-AB35-534656A0CE40}" dt="2022-09-15T10:05:35.070" v="2509" actId="20577"/>
          <ac:spMkLst>
            <pc:docMk/>
            <pc:sldMk cId="4067619844" sldId="707"/>
            <ac:spMk id="4" creationId="{4A0014D1-199C-B6C6-7F8A-DD374311B1BC}"/>
          </ac:spMkLst>
        </pc:spChg>
      </pc:sldChg>
      <pc:sldChg chg="modSp add mod">
        <pc:chgData name="伊健 杜" userId="e69aded81da48593" providerId="LiveId" clId="{89D35748-3595-4863-AB35-534656A0CE40}" dt="2022-09-15T11:33:51.263" v="3968"/>
        <pc:sldMkLst>
          <pc:docMk/>
          <pc:sldMk cId="2819781969" sldId="708"/>
        </pc:sldMkLst>
        <pc:spChg chg="mod">
          <ac:chgData name="伊健 杜" userId="e69aded81da48593" providerId="LiveId" clId="{89D35748-3595-4863-AB35-534656A0CE40}" dt="2022-09-15T11:33:51.263" v="3968"/>
          <ac:spMkLst>
            <pc:docMk/>
            <pc:sldMk cId="2819781969" sldId="708"/>
            <ac:spMk id="4" creationId="{4A0014D1-199C-B6C6-7F8A-DD374311B1BC}"/>
          </ac:spMkLst>
        </pc:spChg>
      </pc:sldChg>
      <pc:sldChg chg="addSp delSp modSp add mod ord">
        <pc:chgData name="伊健 杜" userId="e69aded81da48593" providerId="LiveId" clId="{89D35748-3595-4863-AB35-534656A0CE40}" dt="2022-09-15T11:33:51.263" v="3968"/>
        <pc:sldMkLst>
          <pc:docMk/>
          <pc:sldMk cId="3984875515" sldId="709"/>
        </pc:sldMkLst>
        <pc:spChg chg="del">
          <ac:chgData name="伊健 杜" userId="e69aded81da48593" providerId="LiveId" clId="{89D35748-3595-4863-AB35-534656A0CE40}" dt="2022-09-15T10:06:50.212" v="2538" actId="478"/>
          <ac:spMkLst>
            <pc:docMk/>
            <pc:sldMk cId="3984875515" sldId="709"/>
            <ac:spMk id="2" creationId="{B633E43F-58AC-6A2B-897A-0118BD7AF109}"/>
          </ac:spMkLst>
        </pc:spChg>
        <pc:spChg chg="add del mod">
          <ac:chgData name="伊健 杜" userId="e69aded81da48593" providerId="LiveId" clId="{89D35748-3595-4863-AB35-534656A0CE40}" dt="2022-09-15T10:15:06.860" v="2541"/>
          <ac:spMkLst>
            <pc:docMk/>
            <pc:sldMk cId="3984875515" sldId="709"/>
            <ac:spMk id="3" creationId="{7C6E0793-5D37-9EF5-169D-7D459B0216F9}"/>
          </ac:spMkLst>
        </pc:spChg>
        <pc:spChg chg="del mod">
          <ac:chgData name="伊健 杜" userId="e69aded81da48593" providerId="LiveId" clId="{89D35748-3595-4863-AB35-534656A0CE40}" dt="2022-09-15T10:06:50.212" v="2538" actId="478"/>
          <ac:spMkLst>
            <pc:docMk/>
            <pc:sldMk cId="3984875515" sldId="709"/>
            <ac:spMk id="4" creationId="{0547E340-6DDA-20E0-92AE-E935CE918973}"/>
          </ac:spMkLst>
        </pc:spChg>
        <pc:spChg chg="mod">
          <ac:chgData name="伊健 杜" userId="e69aded81da48593" providerId="LiveId" clId="{89D35748-3595-4863-AB35-534656A0CE40}" dt="2022-09-15T10:06:47.368" v="2536"/>
          <ac:spMkLst>
            <pc:docMk/>
            <pc:sldMk cId="3984875515" sldId="709"/>
            <ac:spMk id="5" creationId="{21477F3D-C2D3-917B-17B9-3DFD9DD89A39}"/>
          </ac:spMkLst>
        </pc:spChg>
        <pc:spChg chg="add del mod">
          <ac:chgData name="伊健 杜" userId="e69aded81da48593" providerId="LiveId" clId="{89D35748-3595-4863-AB35-534656A0CE40}" dt="2022-09-15T10:19:03.243" v="2653"/>
          <ac:spMkLst>
            <pc:docMk/>
            <pc:sldMk cId="3984875515" sldId="709"/>
            <ac:spMk id="6" creationId="{31949EB9-E0C3-0308-5FE8-FC1F1A5AA668}"/>
          </ac:spMkLst>
        </pc:spChg>
        <pc:spChg chg="add mod">
          <ac:chgData name="伊健 杜" userId="e69aded81da48593" providerId="LiveId" clId="{89D35748-3595-4863-AB35-534656A0CE40}" dt="2022-09-15T11:33:51.263" v="3968"/>
          <ac:spMkLst>
            <pc:docMk/>
            <pc:sldMk cId="3984875515" sldId="709"/>
            <ac:spMk id="7" creationId="{BC4169EA-719E-FA9B-3D1B-884371FB4F5D}"/>
          </ac:spMkLst>
        </pc:spChg>
        <pc:picChg chg="del mod">
          <ac:chgData name="伊健 杜" userId="e69aded81da48593" providerId="LiveId" clId="{89D35748-3595-4863-AB35-534656A0CE40}" dt="2022-09-15T10:06:50.212" v="2538" actId="478"/>
          <ac:picMkLst>
            <pc:docMk/>
            <pc:sldMk cId="3984875515" sldId="709"/>
            <ac:picMk id="14338" creationId="{9CC12B7E-C37E-A254-5464-6409543855CA}"/>
          </ac:picMkLst>
        </pc:picChg>
        <pc:picChg chg="add del mod">
          <ac:chgData name="伊健 杜" userId="e69aded81da48593" providerId="LiveId" clId="{89D35748-3595-4863-AB35-534656A0CE40}" dt="2022-09-15T10:17:39.018" v="2548" actId="478"/>
          <ac:picMkLst>
            <pc:docMk/>
            <pc:sldMk cId="3984875515" sldId="709"/>
            <ac:picMk id="22530" creationId="{A89AB379-A3FE-7C28-E531-0273B7F22399}"/>
          </ac:picMkLst>
        </pc:picChg>
        <pc:picChg chg="add del mod">
          <ac:chgData name="伊健 杜" userId="e69aded81da48593" providerId="LiveId" clId="{89D35748-3595-4863-AB35-534656A0CE40}" dt="2022-09-15T10:19:03.242" v="2651" actId="478"/>
          <ac:picMkLst>
            <pc:docMk/>
            <pc:sldMk cId="3984875515" sldId="709"/>
            <ac:picMk id="22532" creationId="{7F1D1708-1351-CD49-D38E-13D0C369F42A}"/>
          </ac:picMkLst>
        </pc:picChg>
        <pc:picChg chg="add del mod">
          <ac:chgData name="伊健 杜" userId="e69aded81da48593" providerId="LiveId" clId="{89D35748-3595-4863-AB35-534656A0CE40}" dt="2022-09-15T10:19:59.315" v="2658" actId="478"/>
          <ac:picMkLst>
            <pc:docMk/>
            <pc:sldMk cId="3984875515" sldId="709"/>
            <ac:picMk id="22534" creationId="{E798F038-CABF-1DB6-A9E3-53AB09629A5B}"/>
          </ac:picMkLst>
        </pc:picChg>
        <pc:picChg chg="add mod">
          <ac:chgData name="伊健 杜" userId="e69aded81da48593" providerId="LiveId" clId="{89D35748-3595-4863-AB35-534656A0CE40}" dt="2022-09-15T10:20:03.814" v="2660" actId="1076"/>
          <ac:picMkLst>
            <pc:docMk/>
            <pc:sldMk cId="3984875515" sldId="709"/>
            <ac:picMk id="22536" creationId="{D4446010-772D-6BE9-B5DD-D02724CDDA22}"/>
          </ac:picMkLst>
        </pc:picChg>
      </pc:sldChg>
      <pc:sldChg chg="addSp delSp modSp add mod">
        <pc:chgData name="伊健 杜" userId="e69aded81da48593" providerId="LiveId" clId="{89D35748-3595-4863-AB35-534656A0CE40}" dt="2022-09-15T11:33:51.263" v="3968"/>
        <pc:sldMkLst>
          <pc:docMk/>
          <pc:sldMk cId="3928185685" sldId="710"/>
        </pc:sldMkLst>
        <pc:spChg chg="add mod">
          <ac:chgData name="伊健 杜" userId="e69aded81da48593" providerId="LiveId" clId="{89D35748-3595-4863-AB35-534656A0CE40}" dt="2022-09-15T11:33:51.263" v="3968"/>
          <ac:spMkLst>
            <pc:docMk/>
            <pc:sldMk cId="3928185685" sldId="710"/>
            <ac:spMk id="2" creationId="{63CED4CA-78FB-6CA5-B273-5564920E647D}"/>
          </ac:spMkLst>
        </pc:spChg>
        <pc:spChg chg="del">
          <ac:chgData name="伊健 杜" userId="e69aded81da48593" providerId="LiveId" clId="{89D35748-3595-4863-AB35-534656A0CE40}" dt="2022-09-15T10:20:57.972" v="2738" actId="478"/>
          <ac:spMkLst>
            <pc:docMk/>
            <pc:sldMk cId="3928185685" sldId="710"/>
            <ac:spMk id="7" creationId="{BC4169EA-719E-FA9B-3D1B-884371FB4F5D}"/>
          </ac:spMkLst>
        </pc:spChg>
        <pc:picChg chg="del">
          <ac:chgData name="伊健 杜" userId="e69aded81da48593" providerId="LiveId" clId="{89D35748-3595-4863-AB35-534656A0CE40}" dt="2022-09-15T10:20:57.972" v="2738" actId="478"/>
          <ac:picMkLst>
            <pc:docMk/>
            <pc:sldMk cId="3928185685" sldId="710"/>
            <ac:picMk id="22536" creationId="{D4446010-772D-6BE9-B5DD-D02724CDDA22}"/>
          </ac:picMkLst>
        </pc:picChg>
        <pc:picChg chg="add mod">
          <ac:chgData name="伊健 杜" userId="e69aded81da48593" providerId="LiveId" clId="{89D35748-3595-4863-AB35-534656A0CE40}" dt="2022-09-15T10:21:50.597" v="2742" actId="1076"/>
          <ac:picMkLst>
            <pc:docMk/>
            <pc:sldMk cId="3928185685" sldId="710"/>
            <ac:picMk id="25602" creationId="{0819E159-4E45-6370-28E8-26EBD67761DA}"/>
          </ac:picMkLst>
        </pc:picChg>
      </pc:sldChg>
      <pc:sldChg chg="addSp delSp modSp add mod modAnim">
        <pc:chgData name="伊健 杜" userId="e69aded81da48593" providerId="LiveId" clId="{89D35748-3595-4863-AB35-534656A0CE40}" dt="2022-09-15T11:33:51.263" v="3968"/>
        <pc:sldMkLst>
          <pc:docMk/>
          <pc:sldMk cId="2351620294" sldId="711"/>
        </pc:sldMkLst>
        <pc:spChg chg="add mod">
          <ac:chgData name="伊健 杜" userId="e69aded81da48593" providerId="LiveId" clId="{89D35748-3595-4863-AB35-534656A0CE40}" dt="2022-09-15T11:33:51.263" v="3968"/>
          <ac:spMkLst>
            <pc:docMk/>
            <pc:sldMk cId="2351620294" sldId="711"/>
            <ac:spMk id="2" creationId="{15846B22-C6C0-9053-179B-FE8928D4B9F1}"/>
          </ac:spMkLst>
        </pc:spChg>
        <pc:spChg chg="add mod">
          <ac:chgData name="伊健 杜" userId="e69aded81da48593" providerId="LiveId" clId="{89D35748-3595-4863-AB35-534656A0CE40}" dt="2022-09-15T11:33:51.263" v="3968"/>
          <ac:spMkLst>
            <pc:docMk/>
            <pc:sldMk cId="2351620294" sldId="711"/>
            <ac:spMk id="3" creationId="{A1F1C636-EB41-F170-8D0E-D1D4A45C0337}"/>
          </ac:spMkLst>
        </pc:spChg>
        <pc:spChg chg="del">
          <ac:chgData name="伊健 杜" userId="e69aded81da48593" providerId="LiveId" clId="{89D35748-3595-4863-AB35-534656A0CE40}" dt="2022-09-15T10:25:01.214" v="2848" actId="478"/>
          <ac:spMkLst>
            <pc:docMk/>
            <pc:sldMk cId="2351620294" sldId="711"/>
            <ac:spMk id="4" creationId="{0547E340-6DDA-20E0-92AE-E935CE918973}"/>
          </ac:spMkLst>
        </pc:spChg>
        <pc:spChg chg="del mod">
          <ac:chgData name="伊健 杜" userId="e69aded81da48593" providerId="LiveId" clId="{89D35748-3595-4863-AB35-534656A0CE40}" dt="2022-09-15T10:25:47.439" v="2860" actId="21"/>
          <ac:spMkLst>
            <pc:docMk/>
            <pc:sldMk cId="2351620294" sldId="711"/>
            <ac:spMk id="5" creationId="{21477F3D-C2D3-917B-17B9-3DFD9DD89A39}"/>
          </ac:spMkLst>
        </pc:spChg>
        <pc:spChg chg="add mod">
          <ac:chgData name="伊健 杜" userId="e69aded81da48593" providerId="LiveId" clId="{89D35748-3595-4863-AB35-534656A0CE40}" dt="2022-09-15T11:33:51.263" v="3968"/>
          <ac:spMkLst>
            <pc:docMk/>
            <pc:sldMk cId="2351620294" sldId="711"/>
            <ac:spMk id="7" creationId="{76E08B9D-C54E-647D-C21B-3C0CAE5695D7}"/>
          </ac:spMkLst>
        </pc:spChg>
        <pc:spChg chg="add mod">
          <ac:chgData name="伊健 杜" userId="e69aded81da48593" providerId="LiveId" clId="{89D35748-3595-4863-AB35-534656A0CE40}" dt="2022-09-15T11:33:51.263" v="3968"/>
          <ac:spMkLst>
            <pc:docMk/>
            <pc:sldMk cId="2351620294" sldId="711"/>
            <ac:spMk id="8" creationId="{34D435C0-BFCD-B552-0A54-A12A9182294B}"/>
          </ac:spMkLst>
        </pc:spChg>
        <pc:spChg chg="add mod">
          <ac:chgData name="伊健 杜" userId="e69aded81da48593" providerId="LiveId" clId="{89D35748-3595-4863-AB35-534656A0CE40}" dt="2022-09-15T10:34:07.133" v="2960" actId="1076"/>
          <ac:spMkLst>
            <pc:docMk/>
            <pc:sldMk cId="2351620294" sldId="711"/>
            <ac:spMk id="9" creationId="{A5DAE810-C3C1-3B6F-032A-8AFCF8F2A236}"/>
          </ac:spMkLst>
        </pc:spChg>
        <pc:spChg chg="add del mod">
          <ac:chgData name="伊健 杜" userId="e69aded81da48593" providerId="LiveId" clId="{89D35748-3595-4863-AB35-534656A0CE40}" dt="2022-09-15T10:33:01.159" v="2953" actId="478"/>
          <ac:spMkLst>
            <pc:docMk/>
            <pc:sldMk cId="2351620294" sldId="711"/>
            <ac:spMk id="10" creationId="{DA07F127-C85F-7798-DFE9-764507072278}"/>
          </ac:spMkLst>
        </pc:spChg>
        <pc:spChg chg="add mod">
          <ac:chgData name="伊健 杜" userId="e69aded81da48593" providerId="LiveId" clId="{89D35748-3595-4863-AB35-534656A0CE40}" dt="2022-09-15T11:33:51.263" v="3968"/>
          <ac:spMkLst>
            <pc:docMk/>
            <pc:sldMk cId="2351620294" sldId="711"/>
            <ac:spMk id="11" creationId="{FC6F6DAC-B665-7F4E-D9CF-76202C6572BB}"/>
          </ac:spMkLst>
        </pc:spChg>
        <pc:picChg chg="del mod">
          <ac:chgData name="伊健 杜" userId="e69aded81da48593" providerId="LiveId" clId="{89D35748-3595-4863-AB35-534656A0CE40}" dt="2022-09-15T10:24:59.261" v="2847" actId="478"/>
          <ac:picMkLst>
            <pc:docMk/>
            <pc:sldMk cId="2351620294" sldId="711"/>
            <ac:picMk id="6" creationId="{621884CF-1DB3-FA0F-7700-BE5AA277FB25}"/>
          </ac:picMkLst>
        </pc:picChg>
        <pc:picChg chg="add mod">
          <ac:chgData name="伊健 杜" userId="e69aded81da48593" providerId="LiveId" clId="{89D35748-3595-4863-AB35-534656A0CE40}" dt="2022-09-15T10:34:22.604" v="2965" actId="1076"/>
          <ac:picMkLst>
            <pc:docMk/>
            <pc:sldMk cId="2351620294" sldId="711"/>
            <ac:picMk id="12" creationId="{3D04E13B-B1E3-886E-4F17-56302D0CCA0D}"/>
          </ac:picMkLst>
        </pc:picChg>
        <pc:picChg chg="add mod">
          <ac:chgData name="伊健 杜" userId="e69aded81da48593" providerId="LiveId" clId="{89D35748-3595-4863-AB35-534656A0CE40}" dt="2022-09-15T10:34:24.294" v="2967" actId="1076"/>
          <ac:picMkLst>
            <pc:docMk/>
            <pc:sldMk cId="2351620294" sldId="711"/>
            <ac:picMk id="13" creationId="{6FBB14EE-029A-4D7E-0D87-6552B72E0EBE}"/>
          </ac:picMkLst>
        </pc:picChg>
      </pc:sldChg>
      <pc:sldChg chg="addSp delSp modSp add mod">
        <pc:chgData name="伊健 杜" userId="e69aded81da48593" providerId="LiveId" clId="{89D35748-3595-4863-AB35-534656A0CE40}" dt="2022-09-15T11:33:51.263" v="3968"/>
        <pc:sldMkLst>
          <pc:docMk/>
          <pc:sldMk cId="2884030890" sldId="712"/>
        </pc:sldMkLst>
        <pc:spChg chg="mod">
          <ac:chgData name="伊健 杜" userId="e69aded81da48593" providerId="LiveId" clId="{89D35748-3595-4863-AB35-534656A0CE40}" dt="2022-09-15T11:33:51.263" v="3968"/>
          <ac:spMkLst>
            <pc:docMk/>
            <pc:sldMk cId="2884030890" sldId="712"/>
            <ac:spMk id="4" creationId="{0547E340-6DDA-20E0-92AE-E935CE918973}"/>
          </ac:spMkLst>
        </pc:spChg>
        <pc:spChg chg="mod">
          <ac:chgData name="伊健 杜" userId="e69aded81da48593" providerId="LiveId" clId="{89D35748-3595-4863-AB35-534656A0CE40}" dt="2022-09-15T11:33:51.263" v="3968"/>
          <ac:spMkLst>
            <pc:docMk/>
            <pc:sldMk cId="2884030890" sldId="712"/>
            <ac:spMk id="5" creationId="{21477F3D-C2D3-917B-17B9-3DFD9DD89A39}"/>
          </ac:spMkLst>
        </pc:spChg>
        <pc:picChg chg="del mod">
          <ac:chgData name="伊健 杜" userId="e69aded81da48593" providerId="LiveId" clId="{89D35748-3595-4863-AB35-534656A0CE40}" dt="2022-09-15T10:43:05.902" v="3076" actId="478"/>
          <ac:picMkLst>
            <pc:docMk/>
            <pc:sldMk cId="2884030890" sldId="712"/>
            <ac:picMk id="17411" creationId="{4A390625-916E-5AB7-AD75-69EBC4B41213}"/>
          </ac:picMkLst>
        </pc:picChg>
        <pc:picChg chg="add mod">
          <ac:chgData name="伊健 杜" userId="e69aded81da48593" providerId="LiveId" clId="{89D35748-3595-4863-AB35-534656A0CE40}" dt="2022-09-15T10:46:42.807" v="3078" actId="1076"/>
          <ac:picMkLst>
            <pc:docMk/>
            <pc:sldMk cId="2884030890" sldId="712"/>
            <ac:picMk id="27650" creationId="{3A41D50C-6DCB-420B-8923-15D6F1571935}"/>
          </ac:picMkLst>
        </pc:picChg>
        <pc:picChg chg="add mod">
          <ac:chgData name="伊健 杜" userId="e69aded81da48593" providerId="LiveId" clId="{89D35748-3595-4863-AB35-534656A0CE40}" dt="2022-09-15T10:47:01.583" v="3080" actId="1076"/>
          <ac:picMkLst>
            <pc:docMk/>
            <pc:sldMk cId="2884030890" sldId="712"/>
            <ac:picMk id="27652" creationId="{A5409BAF-DB19-71FD-F0B2-CF2C86C85DAB}"/>
          </ac:picMkLst>
        </pc:picChg>
      </pc:sldChg>
      <pc:sldChg chg="modSp add mod ord">
        <pc:chgData name="伊健 杜" userId="e69aded81da48593" providerId="LiveId" clId="{89D35748-3595-4863-AB35-534656A0CE40}" dt="2022-09-15T11:33:51.263" v="3968"/>
        <pc:sldMkLst>
          <pc:docMk/>
          <pc:sldMk cId="1433194239" sldId="713"/>
        </pc:sldMkLst>
        <pc:spChg chg="mod">
          <ac:chgData name="伊健 杜" userId="e69aded81da48593" providerId="LiveId" clId="{89D35748-3595-4863-AB35-534656A0CE40}" dt="2022-09-15T11:33:51.263" v="3968"/>
          <ac:spMkLst>
            <pc:docMk/>
            <pc:sldMk cId="1433194239" sldId="713"/>
            <ac:spMk id="4" creationId="{4A0014D1-199C-B6C6-7F8A-DD374311B1BC}"/>
          </ac:spMkLst>
        </pc:spChg>
      </pc:sldChg>
      <pc:sldChg chg="modSp add mod">
        <pc:chgData name="伊健 杜" userId="e69aded81da48593" providerId="LiveId" clId="{89D35748-3595-4863-AB35-534656A0CE40}" dt="2022-09-15T11:33:51.263" v="3968"/>
        <pc:sldMkLst>
          <pc:docMk/>
          <pc:sldMk cId="2050150708" sldId="714"/>
        </pc:sldMkLst>
        <pc:spChg chg="mod">
          <ac:chgData name="伊健 杜" userId="e69aded81da48593" providerId="LiveId" clId="{89D35748-3595-4863-AB35-534656A0CE40}" dt="2022-09-15T11:33:51.263" v="3968"/>
          <ac:spMkLst>
            <pc:docMk/>
            <pc:sldMk cId="2050150708" sldId="714"/>
            <ac:spMk id="4" creationId="{4A0014D1-199C-B6C6-7F8A-DD374311B1BC}"/>
          </ac:spMkLst>
        </pc:spChg>
      </pc:sldChg>
      <pc:sldChg chg="addSp delSp modSp add mod">
        <pc:chgData name="伊健 杜" userId="e69aded81da48593" providerId="LiveId" clId="{89D35748-3595-4863-AB35-534656A0CE40}" dt="2022-09-15T11:33:51.263" v="3968"/>
        <pc:sldMkLst>
          <pc:docMk/>
          <pc:sldMk cId="3885083923" sldId="715"/>
        </pc:sldMkLst>
        <pc:spChg chg="mod">
          <ac:chgData name="伊健 杜" userId="e69aded81da48593" providerId="LiveId" clId="{89D35748-3595-4863-AB35-534656A0CE40}" dt="2022-09-15T11:33:51.263" v="3968"/>
          <ac:spMkLst>
            <pc:docMk/>
            <pc:sldMk cId="3885083923" sldId="715"/>
            <ac:spMk id="4" creationId="{0547E340-6DDA-20E0-92AE-E935CE918973}"/>
          </ac:spMkLst>
        </pc:spChg>
        <pc:spChg chg="mod">
          <ac:chgData name="伊健 杜" userId="e69aded81da48593" providerId="LiveId" clId="{89D35748-3595-4863-AB35-534656A0CE40}" dt="2022-09-15T11:33:51.263" v="3968"/>
          <ac:spMkLst>
            <pc:docMk/>
            <pc:sldMk cId="3885083923" sldId="715"/>
            <ac:spMk id="5" creationId="{21477F3D-C2D3-917B-17B9-3DFD9DD89A39}"/>
          </ac:spMkLst>
        </pc:spChg>
        <pc:picChg chg="del">
          <ac:chgData name="伊健 杜" userId="e69aded81da48593" providerId="LiveId" clId="{89D35748-3595-4863-AB35-534656A0CE40}" dt="2022-09-15T10:48:27.374" v="3137" actId="478"/>
          <ac:picMkLst>
            <pc:docMk/>
            <pc:sldMk cId="3885083923" sldId="715"/>
            <ac:picMk id="27652" creationId="{A5409BAF-DB19-71FD-F0B2-CF2C86C85DAB}"/>
          </ac:picMkLst>
        </pc:picChg>
        <pc:picChg chg="add mod">
          <ac:chgData name="伊健 杜" userId="e69aded81da48593" providerId="LiveId" clId="{89D35748-3595-4863-AB35-534656A0CE40}" dt="2022-09-15T10:49:49.496" v="3140" actId="1076"/>
          <ac:picMkLst>
            <pc:docMk/>
            <pc:sldMk cId="3885083923" sldId="715"/>
            <ac:picMk id="28674" creationId="{80BEB7E5-35CD-A25E-199C-1393B7453D3A}"/>
          </ac:picMkLst>
        </pc:picChg>
      </pc:sldChg>
      <pc:sldChg chg="addSp delSp modSp add mod">
        <pc:chgData name="伊健 杜" userId="e69aded81da48593" providerId="LiveId" clId="{89D35748-3595-4863-AB35-534656A0CE40}" dt="2022-09-15T11:33:51.263" v="3968"/>
        <pc:sldMkLst>
          <pc:docMk/>
          <pc:sldMk cId="949284852" sldId="716"/>
        </pc:sldMkLst>
        <pc:spChg chg="mod">
          <ac:chgData name="伊健 杜" userId="e69aded81da48593" providerId="LiveId" clId="{89D35748-3595-4863-AB35-534656A0CE40}" dt="2022-09-15T11:33:51.263" v="3968"/>
          <ac:spMkLst>
            <pc:docMk/>
            <pc:sldMk cId="949284852" sldId="716"/>
            <ac:spMk id="4" creationId="{0547E340-6DDA-20E0-92AE-E935CE918973}"/>
          </ac:spMkLst>
        </pc:spChg>
        <pc:spChg chg="mod">
          <ac:chgData name="伊健 杜" userId="e69aded81da48593" providerId="LiveId" clId="{89D35748-3595-4863-AB35-534656A0CE40}" dt="2022-09-15T11:33:51.263" v="3968"/>
          <ac:spMkLst>
            <pc:docMk/>
            <pc:sldMk cId="949284852" sldId="716"/>
            <ac:spMk id="5" creationId="{21477F3D-C2D3-917B-17B9-3DFD9DD89A39}"/>
          </ac:spMkLst>
        </pc:spChg>
        <pc:picChg chg="add mod">
          <ac:chgData name="伊健 杜" userId="e69aded81da48593" providerId="LiveId" clId="{89D35748-3595-4863-AB35-534656A0CE40}" dt="2022-09-15T10:52:46.956" v="3217" actId="1076"/>
          <ac:picMkLst>
            <pc:docMk/>
            <pc:sldMk cId="949284852" sldId="716"/>
            <ac:picMk id="2" creationId="{2F0138DC-0144-0BA4-A391-6EABC264903D}"/>
          </ac:picMkLst>
        </pc:picChg>
        <pc:picChg chg="add mod">
          <ac:chgData name="伊健 杜" userId="e69aded81da48593" providerId="LiveId" clId="{89D35748-3595-4863-AB35-534656A0CE40}" dt="2022-09-15T10:52:46.956" v="3217" actId="1076"/>
          <ac:picMkLst>
            <pc:docMk/>
            <pc:sldMk cId="949284852" sldId="716"/>
            <ac:picMk id="3" creationId="{3A3807B2-3944-4AF8-BC68-9E2B6900E98A}"/>
          </ac:picMkLst>
        </pc:picChg>
        <pc:picChg chg="del">
          <ac:chgData name="伊健 杜" userId="e69aded81da48593" providerId="LiveId" clId="{89D35748-3595-4863-AB35-534656A0CE40}" dt="2022-09-15T10:52:05.520" v="3162" actId="478"/>
          <ac:picMkLst>
            <pc:docMk/>
            <pc:sldMk cId="949284852" sldId="716"/>
            <ac:picMk id="27650" creationId="{3A41D50C-6DCB-420B-8923-15D6F1571935}"/>
          </ac:picMkLst>
        </pc:picChg>
        <pc:picChg chg="del">
          <ac:chgData name="伊健 杜" userId="e69aded81da48593" providerId="LiveId" clId="{89D35748-3595-4863-AB35-534656A0CE40}" dt="2022-09-15T10:52:05.076" v="3161" actId="478"/>
          <ac:picMkLst>
            <pc:docMk/>
            <pc:sldMk cId="949284852" sldId="716"/>
            <ac:picMk id="28674" creationId="{80BEB7E5-35CD-A25E-199C-1393B7453D3A}"/>
          </ac:picMkLst>
        </pc:picChg>
      </pc:sldChg>
      <pc:sldChg chg="new del">
        <pc:chgData name="伊健 杜" userId="e69aded81da48593" providerId="LiveId" clId="{89D35748-3595-4863-AB35-534656A0CE40}" dt="2022-09-15T10:50:34.085" v="3142" actId="47"/>
        <pc:sldMkLst>
          <pc:docMk/>
          <pc:sldMk cId="1628291008" sldId="716"/>
        </pc:sldMkLst>
      </pc:sldChg>
      <pc:sldChg chg="addSp delSp modSp add mod">
        <pc:chgData name="伊健 杜" userId="e69aded81da48593" providerId="LiveId" clId="{89D35748-3595-4863-AB35-534656A0CE40}" dt="2022-09-15T11:33:51.263" v="3968"/>
        <pc:sldMkLst>
          <pc:docMk/>
          <pc:sldMk cId="678427924" sldId="717"/>
        </pc:sldMkLst>
        <pc:spChg chg="mod">
          <ac:chgData name="伊健 杜" userId="e69aded81da48593" providerId="LiveId" clId="{89D35748-3595-4863-AB35-534656A0CE40}" dt="2022-09-15T11:33:51.263" v="3968"/>
          <ac:spMkLst>
            <pc:docMk/>
            <pc:sldMk cId="678427924" sldId="717"/>
            <ac:spMk id="4" creationId="{0547E340-6DDA-20E0-92AE-E935CE918973}"/>
          </ac:spMkLst>
        </pc:spChg>
        <pc:spChg chg="mod">
          <ac:chgData name="伊健 杜" userId="e69aded81da48593" providerId="LiveId" clId="{89D35748-3595-4863-AB35-534656A0CE40}" dt="2022-09-15T11:33:51.263" v="3968"/>
          <ac:spMkLst>
            <pc:docMk/>
            <pc:sldMk cId="678427924" sldId="717"/>
            <ac:spMk id="5" creationId="{21477F3D-C2D3-917B-17B9-3DFD9DD89A39}"/>
          </ac:spMkLst>
        </pc:spChg>
        <pc:picChg chg="del">
          <ac:chgData name="伊健 杜" userId="e69aded81da48593" providerId="LiveId" clId="{89D35748-3595-4863-AB35-534656A0CE40}" dt="2022-09-15T10:53:57.498" v="3260" actId="478"/>
          <ac:picMkLst>
            <pc:docMk/>
            <pc:sldMk cId="678427924" sldId="717"/>
            <ac:picMk id="2" creationId="{2F0138DC-0144-0BA4-A391-6EABC264903D}"/>
          </ac:picMkLst>
        </pc:picChg>
        <pc:picChg chg="mod">
          <ac:chgData name="伊健 杜" userId="e69aded81da48593" providerId="LiveId" clId="{89D35748-3595-4863-AB35-534656A0CE40}" dt="2022-09-15T10:54:07.740" v="3270" actId="14100"/>
          <ac:picMkLst>
            <pc:docMk/>
            <pc:sldMk cId="678427924" sldId="717"/>
            <ac:picMk id="3" creationId="{3A3807B2-3944-4AF8-BC68-9E2B6900E98A}"/>
          </ac:picMkLst>
        </pc:picChg>
        <pc:picChg chg="add mod">
          <ac:chgData name="伊健 杜" userId="e69aded81da48593" providerId="LiveId" clId="{89D35748-3595-4863-AB35-534656A0CE40}" dt="2022-09-15T10:54:04.705" v="3268"/>
          <ac:picMkLst>
            <pc:docMk/>
            <pc:sldMk cId="678427924" sldId="717"/>
            <ac:picMk id="6" creationId="{6FA1A415-6ADB-AF43-B321-80BAABE9903F}"/>
          </ac:picMkLst>
        </pc:picChg>
      </pc:sldChg>
      <pc:sldChg chg="delSp modSp new del mod ord">
        <pc:chgData name="伊健 杜" userId="e69aded81da48593" providerId="LiveId" clId="{89D35748-3595-4863-AB35-534656A0CE40}" dt="2022-09-15T10:57:05.931" v="3282" actId="47"/>
        <pc:sldMkLst>
          <pc:docMk/>
          <pc:sldMk cId="3135238797" sldId="718"/>
        </pc:sldMkLst>
        <pc:spChg chg="mod">
          <ac:chgData name="伊健 杜" userId="e69aded81da48593" providerId="LiveId" clId="{89D35748-3595-4863-AB35-534656A0CE40}" dt="2022-09-15T10:56:26.312" v="3276" actId="20577"/>
          <ac:spMkLst>
            <pc:docMk/>
            <pc:sldMk cId="3135238797" sldId="718"/>
            <ac:spMk id="2" creationId="{D7A57B31-D827-DEC8-9631-26556392CB7F}"/>
          </ac:spMkLst>
        </pc:spChg>
        <pc:spChg chg="del">
          <ac:chgData name="伊健 杜" userId="e69aded81da48593" providerId="LiveId" clId="{89D35748-3595-4863-AB35-534656A0CE40}" dt="2022-09-15T10:54:15.309" v="3272" actId="478"/>
          <ac:spMkLst>
            <pc:docMk/>
            <pc:sldMk cId="3135238797" sldId="718"/>
            <ac:spMk id="3" creationId="{A5D7C77D-B53E-37BA-269B-1FEE2ABD9721}"/>
          </ac:spMkLst>
        </pc:spChg>
      </pc:sldChg>
      <pc:sldChg chg="addSp modSp add mod">
        <pc:chgData name="伊健 杜" userId="e69aded81da48593" providerId="LiveId" clId="{89D35748-3595-4863-AB35-534656A0CE40}" dt="2022-09-15T12:33:13.221" v="4004" actId="403"/>
        <pc:sldMkLst>
          <pc:docMk/>
          <pc:sldMk cId="756349370" sldId="719"/>
        </pc:sldMkLst>
        <pc:spChg chg="add mod">
          <ac:chgData name="伊健 杜" userId="e69aded81da48593" providerId="LiveId" clId="{89D35748-3595-4863-AB35-534656A0CE40}" dt="2022-09-15T10:57:49.934" v="3323" actId="1076"/>
          <ac:spMkLst>
            <pc:docMk/>
            <pc:sldMk cId="756349370" sldId="719"/>
            <ac:spMk id="2" creationId="{FC1D40EC-3346-410E-86DB-CA13D4F161DA}"/>
          </ac:spMkLst>
        </pc:spChg>
        <pc:spChg chg="add mod">
          <ac:chgData name="伊健 杜" userId="e69aded81da48593" providerId="LiveId" clId="{89D35748-3595-4863-AB35-534656A0CE40}" dt="2022-09-15T12:33:13.221" v="4004" actId="403"/>
          <ac:spMkLst>
            <pc:docMk/>
            <pc:sldMk cId="756349370" sldId="719"/>
            <ac:spMk id="3" creationId="{6B74D18D-99DD-BFB9-AD9F-C35611A7B9DA}"/>
          </ac:spMkLst>
        </pc:spChg>
        <pc:spChg chg="mod">
          <ac:chgData name="伊健 杜" userId="e69aded81da48593" providerId="LiveId" clId="{89D35748-3595-4863-AB35-534656A0CE40}" dt="2022-09-15T11:33:51.263" v="3968"/>
          <ac:spMkLst>
            <pc:docMk/>
            <pc:sldMk cId="756349370" sldId="719"/>
            <ac:spMk id="4" creationId="{0547E340-6DDA-20E0-92AE-E935CE918973}"/>
          </ac:spMkLst>
        </pc:spChg>
      </pc:sldChg>
      <pc:sldChg chg="addSp delSp modSp add mod">
        <pc:chgData name="伊健 杜" userId="e69aded81da48593" providerId="LiveId" clId="{89D35748-3595-4863-AB35-534656A0CE40}" dt="2022-09-15T11:33:51.263" v="3968"/>
        <pc:sldMkLst>
          <pc:docMk/>
          <pc:sldMk cId="2385782899" sldId="720"/>
        </pc:sldMkLst>
        <pc:spChg chg="mod">
          <ac:chgData name="伊健 杜" userId="e69aded81da48593" providerId="LiveId" clId="{89D35748-3595-4863-AB35-534656A0CE40}" dt="2022-09-15T11:33:51.263" v="3968"/>
          <ac:spMkLst>
            <pc:docMk/>
            <pc:sldMk cId="2385782899" sldId="720"/>
            <ac:spMk id="4" creationId="{0547E340-6DDA-20E0-92AE-E935CE918973}"/>
          </ac:spMkLst>
        </pc:spChg>
        <pc:spChg chg="mod">
          <ac:chgData name="伊健 杜" userId="e69aded81da48593" providerId="LiveId" clId="{89D35748-3595-4863-AB35-534656A0CE40}" dt="2022-09-15T11:03:27.188" v="3389"/>
          <ac:spMkLst>
            <pc:docMk/>
            <pc:sldMk cId="2385782899" sldId="720"/>
            <ac:spMk id="5" creationId="{21477F3D-C2D3-917B-17B9-3DFD9DD89A39}"/>
          </ac:spMkLst>
        </pc:spChg>
        <pc:picChg chg="del">
          <ac:chgData name="伊健 杜" userId="e69aded81da48593" providerId="LiveId" clId="{89D35748-3595-4863-AB35-534656A0CE40}" dt="2022-09-15T11:06:26.388" v="3503" actId="478"/>
          <ac:picMkLst>
            <pc:docMk/>
            <pc:sldMk cId="2385782899" sldId="720"/>
            <ac:picMk id="2" creationId="{2F0138DC-0144-0BA4-A391-6EABC264903D}"/>
          </ac:picMkLst>
        </pc:picChg>
        <pc:picChg chg="del">
          <ac:chgData name="伊健 杜" userId="e69aded81da48593" providerId="LiveId" clId="{89D35748-3595-4863-AB35-534656A0CE40}" dt="2022-09-15T11:06:25.022" v="3502" actId="478"/>
          <ac:picMkLst>
            <pc:docMk/>
            <pc:sldMk cId="2385782899" sldId="720"/>
            <ac:picMk id="3" creationId="{3A3807B2-3944-4AF8-BC68-9E2B6900E98A}"/>
          </ac:picMkLst>
        </pc:picChg>
        <pc:picChg chg="add mod">
          <ac:chgData name="伊健 杜" userId="e69aded81da48593" providerId="LiveId" clId="{89D35748-3595-4863-AB35-534656A0CE40}" dt="2022-09-15T11:09:25.147" v="3513" actId="14100"/>
          <ac:picMkLst>
            <pc:docMk/>
            <pc:sldMk cId="2385782899" sldId="720"/>
            <ac:picMk id="32770" creationId="{CEE93BAB-A927-139A-4DAD-FD912E5C67B1}"/>
          </ac:picMkLst>
        </pc:picChg>
        <pc:picChg chg="add mod">
          <ac:chgData name="伊健 杜" userId="e69aded81da48593" providerId="LiveId" clId="{89D35748-3595-4863-AB35-534656A0CE40}" dt="2022-09-15T11:09:28.087" v="3515" actId="1076"/>
          <ac:picMkLst>
            <pc:docMk/>
            <pc:sldMk cId="2385782899" sldId="720"/>
            <ac:picMk id="32772" creationId="{6C8217BA-FBEC-82CA-E3A7-5766F3CB182B}"/>
          </ac:picMkLst>
        </pc:picChg>
      </pc:sldChg>
      <pc:sldChg chg="add del">
        <pc:chgData name="伊健 杜" userId="e69aded81da48593" providerId="LiveId" clId="{89D35748-3595-4863-AB35-534656A0CE40}" dt="2022-09-15T11:09:34.800" v="3517" actId="47"/>
        <pc:sldMkLst>
          <pc:docMk/>
          <pc:sldMk cId="1135889118" sldId="721"/>
        </pc:sldMkLst>
      </pc:sldChg>
      <pc:sldChg chg="addSp delSp modSp add mod">
        <pc:chgData name="伊健 杜" userId="e69aded81da48593" providerId="LiveId" clId="{89D35748-3595-4863-AB35-534656A0CE40}" dt="2022-09-15T11:33:51.263" v="3968"/>
        <pc:sldMkLst>
          <pc:docMk/>
          <pc:sldMk cId="3447158944" sldId="722"/>
        </pc:sldMkLst>
        <pc:spChg chg="mod">
          <ac:chgData name="伊健 杜" userId="e69aded81da48593" providerId="LiveId" clId="{89D35748-3595-4863-AB35-534656A0CE40}" dt="2022-09-15T11:33:51.263" v="3968"/>
          <ac:spMkLst>
            <pc:docMk/>
            <pc:sldMk cId="3447158944" sldId="722"/>
            <ac:spMk id="4" creationId="{0547E340-6DDA-20E0-92AE-E935CE918973}"/>
          </ac:spMkLst>
        </pc:spChg>
        <pc:picChg chg="del">
          <ac:chgData name="伊健 杜" userId="e69aded81da48593" providerId="LiveId" clId="{89D35748-3595-4863-AB35-534656A0CE40}" dt="2022-09-15T11:10:13.421" v="3518" actId="478"/>
          <ac:picMkLst>
            <pc:docMk/>
            <pc:sldMk cId="3447158944" sldId="722"/>
            <ac:picMk id="32770" creationId="{CEE93BAB-A927-139A-4DAD-FD912E5C67B1}"/>
          </ac:picMkLst>
        </pc:picChg>
        <pc:picChg chg="del">
          <ac:chgData name="伊健 杜" userId="e69aded81da48593" providerId="LiveId" clId="{89D35748-3595-4863-AB35-534656A0CE40}" dt="2022-09-15T11:10:13.421" v="3518" actId="478"/>
          <ac:picMkLst>
            <pc:docMk/>
            <pc:sldMk cId="3447158944" sldId="722"/>
            <ac:picMk id="32772" creationId="{6C8217BA-FBEC-82CA-E3A7-5766F3CB182B}"/>
          </ac:picMkLst>
        </pc:picChg>
        <pc:picChg chg="add mod">
          <ac:chgData name="伊健 杜" userId="e69aded81da48593" providerId="LiveId" clId="{89D35748-3595-4863-AB35-534656A0CE40}" dt="2022-09-15T11:10:32.043" v="3560" actId="1076"/>
          <ac:picMkLst>
            <pc:docMk/>
            <pc:sldMk cId="3447158944" sldId="722"/>
            <ac:picMk id="36866" creationId="{D8E5B07B-4A08-3075-3705-AD32625D1894}"/>
          </ac:picMkLst>
        </pc:picChg>
      </pc:sldChg>
      <pc:sldChg chg="addSp delSp modSp add mod">
        <pc:chgData name="伊健 杜" userId="e69aded81da48593" providerId="LiveId" clId="{89D35748-3595-4863-AB35-534656A0CE40}" dt="2022-09-15T11:33:51.263" v="3968"/>
        <pc:sldMkLst>
          <pc:docMk/>
          <pc:sldMk cId="3764094254" sldId="723"/>
        </pc:sldMkLst>
        <pc:spChg chg="add mod">
          <ac:chgData name="伊健 杜" userId="e69aded81da48593" providerId="LiveId" clId="{89D35748-3595-4863-AB35-534656A0CE40}" dt="2022-09-15T11:33:51.263" v="3968"/>
          <ac:spMkLst>
            <pc:docMk/>
            <pc:sldMk cId="3764094254" sldId="723"/>
            <ac:spMk id="2" creationId="{28F9BA58-75E0-6A4F-14C4-959A803A9B0A}"/>
          </ac:spMkLst>
        </pc:spChg>
        <pc:spChg chg="add mod">
          <ac:chgData name="伊健 杜" userId="e69aded81da48593" providerId="LiveId" clId="{89D35748-3595-4863-AB35-534656A0CE40}" dt="2022-09-15T11:25:13.471" v="3744" actId="1076"/>
          <ac:spMkLst>
            <pc:docMk/>
            <pc:sldMk cId="3764094254" sldId="723"/>
            <ac:spMk id="3" creationId="{D9A1EB0F-CBD7-C2B5-BF0C-810162280938}"/>
          </ac:spMkLst>
        </pc:spChg>
        <pc:spChg chg="del mod">
          <ac:chgData name="伊健 杜" userId="e69aded81da48593" providerId="LiveId" clId="{89D35748-3595-4863-AB35-534656A0CE40}" dt="2022-09-15T11:16:29.844" v="3652" actId="478"/>
          <ac:spMkLst>
            <pc:docMk/>
            <pc:sldMk cId="3764094254" sldId="723"/>
            <ac:spMk id="4" creationId="{0547E340-6DDA-20E0-92AE-E935CE918973}"/>
          </ac:spMkLst>
        </pc:spChg>
        <pc:spChg chg="mod">
          <ac:chgData name="伊健 杜" userId="e69aded81da48593" providerId="LiveId" clId="{89D35748-3595-4863-AB35-534656A0CE40}" dt="2022-09-15T11:16:19.812" v="3651"/>
          <ac:spMkLst>
            <pc:docMk/>
            <pc:sldMk cId="3764094254" sldId="723"/>
            <ac:spMk id="5" creationId="{21477F3D-C2D3-917B-17B9-3DFD9DD89A39}"/>
          </ac:spMkLst>
        </pc:spChg>
        <pc:picChg chg="del">
          <ac:chgData name="伊健 杜" userId="e69aded81da48593" providerId="LiveId" clId="{89D35748-3595-4863-AB35-534656A0CE40}" dt="2022-09-15T11:11:52.684" v="3591" actId="478"/>
          <ac:picMkLst>
            <pc:docMk/>
            <pc:sldMk cId="3764094254" sldId="723"/>
            <ac:picMk id="36866" creationId="{D8E5B07B-4A08-3075-3705-AD32625D1894}"/>
          </ac:picMkLst>
        </pc:picChg>
        <pc:picChg chg="add del mod">
          <ac:chgData name="伊健 杜" userId="e69aded81da48593" providerId="LiveId" clId="{89D35748-3595-4863-AB35-534656A0CE40}" dt="2022-09-15T11:25:55.501" v="3751" actId="478"/>
          <ac:picMkLst>
            <pc:docMk/>
            <pc:sldMk cId="3764094254" sldId="723"/>
            <ac:picMk id="37890" creationId="{1AF22BBF-F8DE-CCD3-2BF8-0B230E6CAAD9}"/>
          </ac:picMkLst>
        </pc:picChg>
        <pc:picChg chg="add mod">
          <ac:chgData name="伊健 杜" userId="e69aded81da48593" providerId="LiveId" clId="{89D35748-3595-4863-AB35-534656A0CE40}" dt="2022-09-15T11:25:57.169" v="3753" actId="1076"/>
          <ac:picMkLst>
            <pc:docMk/>
            <pc:sldMk cId="3764094254" sldId="723"/>
            <ac:picMk id="37892" creationId="{336AA39B-E401-3D9D-F476-6404450724D5}"/>
          </ac:picMkLst>
        </pc:picChg>
      </pc:sldChg>
      <pc:sldChg chg="addSp delSp modSp add mod">
        <pc:chgData name="伊健 杜" userId="e69aded81da48593" providerId="LiveId" clId="{89D35748-3595-4863-AB35-534656A0CE40}" dt="2022-09-15T11:33:51.263" v="3968"/>
        <pc:sldMkLst>
          <pc:docMk/>
          <pc:sldMk cId="34973825" sldId="724"/>
        </pc:sldMkLst>
        <pc:spChg chg="mod">
          <ac:chgData name="伊健 杜" userId="e69aded81da48593" providerId="LiveId" clId="{89D35748-3595-4863-AB35-534656A0CE40}" dt="2022-09-15T11:33:51.263" v="3968"/>
          <ac:spMkLst>
            <pc:docMk/>
            <pc:sldMk cId="34973825" sldId="724"/>
            <ac:spMk id="2" creationId="{28F9BA58-75E0-6A4F-14C4-959A803A9B0A}"/>
          </ac:spMkLst>
        </pc:spChg>
        <pc:spChg chg="del">
          <ac:chgData name="伊健 杜" userId="e69aded81da48593" providerId="LiveId" clId="{89D35748-3595-4863-AB35-534656A0CE40}" dt="2022-09-15T11:25:18.704" v="3748" actId="478"/>
          <ac:spMkLst>
            <pc:docMk/>
            <pc:sldMk cId="34973825" sldId="724"/>
            <ac:spMk id="3" creationId="{D9A1EB0F-CBD7-C2B5-BF0C-810162280938}"/>
          </ac:spMkLst>
        </pc:spChg>
        <pc:picChg chg="del mod">
          <ac:chgData name="伊健 杜" userId="e69aded81da48593" providerId="LiveId" clId="{89D35748-3595-4863-AB35-534656A0CE40}" dt="2022-09-15T11:25:17.809" v="3747" actId="478"/>
          <ac:picMkLst>
            <pc:docMk/>
            <pc:sldMk cId="34973825" sldId="724"/>
            <ac:picMk id="37890" creationId="{1AF22BBF-F8DE-CCD3-2BF8-0B230E6CAAD9}"/>
          </ac:picMkLst>
        </pc:picChg>
        <pc:picChg chg="add del mod">
          <ac:chgData name="伊健 杜" userId="e69aded81da48593" providerId="LiveId" clId="{89D35748-3595-4863-AB35-534656A0CE40}" dt="2022-09-15T11:26:18.782" v="3754" actId="478"/>
          <ac:picMkLst>
            <pc:docMk/>
            <pc:sldMk cId="34973825" sldId="724"/>
            <ac:picMk id="38914" creationId="{FF016E96-2366-5B75-9C2D-FB6728FCB8D7}"/>
          </ac:picMkLst>
        </pc:picChg>
        <pc:picChg chg="add mod">
          <ac:chgData name="伊健 杜" userId="e69aded81da48593" providerId="LiveId" clId="{89D35748-3595-4863-AB35-534656A0CE40}" dt="2022-09-15T11:26:20.876" v="3756" actId="1076"/>
          <ac:picMkLst>
            <pc:docMk/>
            <pc:sldMk cId="34973825" sldId="724"/>
            <ac:picMk id="38916" creationId="{0CDFF230-A314-7731-9E1C-5612E1CAAAD6}"/>
          </ac:picMkLst>
        </pc:picChg>
      </pc:sldChg>
    </pc:docChg>
  </pc:docChgLst>
  <pc:docChgLst>
    <pc:chgData name="伊健 杜" userId="e69aded81da48593" providerId="LiveId" clId="{0CA34728-584B-4209-96C7-725C1A70FF75}"/>
    <pc:docChg chg="undo custSel addSld delSld modSld sldOrd">
      <pc:chgData name="伊健 杜" userId="e69aded81da48593" providerId="LiveId" clId="{0CA34728-584B-4209-96C7-725C1A70FF75}" dt="2023-04-11T14:43:57.029" v="4507"/>
      <pc:docMkLst>
        <pc:docMk/>
      </pc:docMkLst>
      <pc:sldChg chg="del">
        <pc:chgData name="伊健 杜" userId="e69aded81da48593" providerId="LiveId" clId="{0CA34728-584B-4209-96C7-725C1A70FF75}" dt="2023-04-11T07:53:38.123" v="104" actId="47"/>
        <pc:sldMkLst>
          <pc:docMk/>
          <pc:sldMk cId="1542680669" sldId="2762"/>
        </pc:sldMkLst>
      </pc:sldChg>
      <pc:sldChg chg="addSp delSp modSp mod">
        <pc:chgData name="伊健 杜" userId="e69aded81da48593" providerId="LiveId" clId="{0CA34728-584B-4209-96C7-725C1A70FF75}" dt="2023-04-11T07:53:19.633" v="99" actId="20577"/>
        <pc:sldMkLst>
          <pc:docMk/>
          <pc:sldMk cId="1108335688" sldId="2927"/>
        </pc:sldMkLst>
        <pc:spChg chg="del">
          <ac:chgData name="伊健 杜" userId="e69aded81da48593" providerId="LiveId" clId="{0CA34728-584B-4209-96C7-725C1A70FF75}" dt="2023-04-11T07:53:15.080" v="92" actId="478"/>
          <ac:spMkLst>
            <pc:docMk/>
            <pc:sldMk cId="1108335688" sldId="2927"/>
            <ac:spMk id="2" creationId="{10304424-DB4A-36E7-9E0D-D32A5DD0F26C}"/>
          </ac:spMkLst>
        </pc:spChg>
        <pc:spChg chg="mod">
          <ac:chgData name="伊健 杜" userId="e69aded81da48593" providerId="LiveId" clId="{0CA34728-584B-4209-96C7-725C1A70FF75}" dt="2023-04-11T07:53:19.633" v="99" actId="20577"/>
          <ac:spMkLst>
            <pc:docMk/>
            <pc:sldMk cId="1108335688" sldId="2927"/>
            <ac:spMk id="3" creationId="{A68883CB-963E-F336-7660-7F30997E9C5B}"/>
          </ac:spMkLst>
        </pc:spChg>
        <pc:spChg chg="add del mod">
          <ac:chgData name="伊健 杜" userId="e69aded81da48593" providerId="LiveId" clId="{0CA34728-584B-4209-96C7-725C1A70FF75}" dt="2023-04-11T07:53:16.253" v="93" actId="478"/>
          <ac:spMkLst>
            <pc:docMk/>
            <pc:sldMk cId="1108335688" sldId="2927"/>
            <ac:spMk id="6" creationId="{95EE50EA-7AC9-196B-C191-FDF9638479FD}"/>
          </ac:spMkLst>
        </pc:spChg>
      </pc:sldChg>
      <pc:sldChg chg="del">
        <pc:chgData name="伊健 杜" userId="e69aded81da48593" providerId="LiveId" clId="{0CA34728-584B-4209-96C7-725C1A70FF75}" dt="2023-04-11T07:53:40.736" v="105" actId="47"/>
        <pc:sldMkLst>
          <pc:docMk/>
          <pc:sldMk cId="3447122408" sldId="2949"/>
        </pc:sldMkLst>
      </pc:sldChg>
      <pc:sldChg chg="del">
        <pc:chgData name="伊健 杜" userId="e69aded81da48593" providerId="LiveId" clId="{0CA34728-584B-4209-96C7-725C1A70FF75}" dt="2023-04-11T07:53:37.287" v="103" actId="47"/>
        <pc:sldMkLst>
          <pc:docMk/>
          <pc:sldMk cId="3716261788" sldId="2950"/>
        </pc:sldMkLst>
      </pc:sldChg>
      <pc:sldChg chg="del">
        <pc:chgData name="伊健 杜" userId="e69aded81da48593" providerId="LiveId" clId="{0CA34728-584B-4209-96C7-725C1A70FF75}" dt="2023-04-11T07:53:36.393" v="102" actId="47"/>
        <pc:sldMkLst>
          <pc:docMk/>
          <pc:sldMk cId="1097938814" sldId="2951"/>
        </pc:sldMkLst>
      </pc:sldChg>
      <pc:sldChg chg="del">
        <pc:chgData name="伊健 杜" userId="e69aded81da48593" providerId="LiveId" clId="{0CA34728-584B-4209-96C7-725C1A70FF75}" dt="2023-04-11T07:53:35.209" v="101" actId="47"/>
        <pc:sldMkLst>
          <pc:docMk/>
          <pc:sldMk cId="420307351" sldId="2952"/>
        </pc:sldMkLst>
      </pc:sldChg>
      <pc:sldChg chg="addSp delSp modSp add del mod ord addAnim delAnim modAnim">
        <pc:chgData name="伊健 杜" userId="e69aded81da48593" providerId="LiveId" clId="{0CA34728-584B-4209-96C7-725C1A70FF75}" dt="2023-04-11T14:19:04.704" v="4493"/>
        <pc:sldMkLst>
          <pc:docMk/>
          <pc:sldMk cId="2081471631" sldId="2953"/>
        </pc:sldMkLst>
        <pc:spChg chg="del">
          <ac:chgData name="伊健 杜" userId="e69aded81da48593" providerId="LiveId" clId="{0CA34728-584B-4209-96C7-725C1A70FF75}" dt="2023-04-11T07:53:45.803" v="108" actId="478"/>
          <ac:spMkLst>
            <pc:docMk/>
            <pc:sldMk cId="2081471631" sldId="2953"/>
            <ac:spMk id="2" creationId="{10304424-DB4A-36E7-9E0D-D32A5DD0F26C}"/>
          </ac:spMkLst>
        </pc:spChg>
        <pc:spChg chg="add mod">
          <ac:chgData name="伊健 杜" userId="e69aded81da48593" providerId="LiveId" clId="{0CA34728-584B-4209-96C7-725C1A70FF75}" dt="2023-04-11T12:16:10.926" v="4466" actId="20577"/>
          <ac:spMkLst>
            <pc:docMk/>
            <pc:sldMk cId="2081471631" sldId="2953"/>
            <ac:spMk id="2" creationId="{F8597C0D-8952-601A-C916-7E88418DA10C}"/>
          </ac:spMkLst>
        </pc:spChg>
        <pc:spChg chg="mod">
          <ac:chgData name="伊健 杜" userId="e69aded81da48593" providerId="LiveId" clId="{0CA34728-584B-4209-96C7-725C1A70FF75}" dt="2023-04-11T07:53:59.069" v="113" actId="1076"/>
          <ac:spMkLst>
            <pc:docMk/>
            <pc:sldMk cId="2081471631" sldId="2953"/>
            <ac:spMk id="3" creationId="{90D857A6-C700-A4CE-6C24-391DC4FBEE19}"/>
          </ac:spMkLst>
        </pc:spChg>
        <pc:spChg chg="mod">
          <ac:chgData name="伊健 杜" userId="e69aded81da48593" providerId="LiveId" clId="{0CA34728-584B-4209-96C7-725C1A70FF75}" dt="2023-04-11T07:53:59.069" v="113" actId="1076"/>
          <ac:spMkLst>
            <pc:docMk/>
            <pc:sldMk cId="2081471631" sldId="2953"/>
            <ac:spMk id="4" creationId="{DE2CDCEE-8B06-738F-ED6B-C8788393072F}"/>
          </ac:spMkLst>
        </pc:spChg>
        <pc:spChg chg="mod">
          <ac:chgData name="伊健 杜" userId="e69aded81da48593" providerId="LiveId" clId="{0CA34728-584B-4209-96C7-725C1A70FF75}" dt="2023-04-11T11:52:13.882" v="4451"/>
          <ac:spMkLst>
            <pc:docMk/>
            <pc:sldMk cId="2081471631" sldId="2953"/>
            <ac:spMk id="5" creationId="{F6524927-12ED-5D23-6E18-D8E0A0852205}"/>
          </ac:spMkLst>
        </pc:spChg>
        <pc:spChg chg="add del mod">
          <ac:chgData name="伊健 杜" userId="e69aded81da48593" providerId="LiveId" clId="{0CA34728-584B-4209-96C7-725C1A70FF75}" dt="2023-04-11T14:18:43.626" v="4492" actId="20578"/>
          <ac:spMkLst>
            <pc:docMk/>
            <pc:sldMk cId="2081471631" sldId="2953"/>
            <ac:spMk id="6" creationId="{DC608461-CCF0-DDB8-F21D-BBC31DA8FAF2}"/>
          </ac:spMkLst>
        </pc:spChg>
        <pc:spChg chg="del">
          <ac:chgData name="伊健 杜" userId="e69aded81da48593" providerId="LiveId" clId="{0CA34728-584B-4209-96C7-725C1A70FF75}" dt="2023-04-11T07:53:48.392" v="110" actId="478"/>
          <ac:spMkLst>
            <pc:docMk/>
            <pc:sldMk cId="2081471631" sldId="2953"/>
            <ac:spMk id="9" creationId="{27136A9C-EE35-B2FD-1833-05A2191B4D85}"/>
          </ac:spMkLst>
        </pc:spChg>
        <pc:spChg chg="add del mod">
          <ac:chgData name="伊健 杜" userId="e69aded81da48593" providerId="LiveId" clId="{0CA34728-584B-4209-96C7-725C1A70FF75}" dt="2023-04-11T07:53:47.479" v="109" actId="478"/>
          <ac:spMkLst>
            <pc:docMk/>
            <pc:sldMk cId="2081471631" sldId="2953"/>
            <ac:spMk id="10" creationId="{CD2A310C-3F7F-2406-BF70-62CB4D3B73E1}"/>
          </ac:spMkLst>
        </pc:spChg>
        <pc:picChg chg="mod">
          <ac:chgData name="伊健 杜" userId="e69aded81da48593" providerId="LiveId" clId="{0CA34728-584B-4209-96C7-725C1A70FF75}" dt="2023-04-11T07:53:59.069" v="113" actId="1076"/>
          <ac:picMkLst>
            <pc:docMk/>
            <pc:sldMk cId="2081471631" sldId="2953"/>
            <ac:picMk id="28674" creationId="{44BD89B7-9F24-1C31-71EA-FDE17B4EBC85}"/>
          </ac:picMkLst>
        </pc:picChg>
        <pc:picChg chg="mod">
          <ac:chgData name="伊健 杜" userId="e69aded81da48593" providerId="LiveId" clId="{0CA34728-584B-4209-96C7-725C1A70FF75}" dt="2023-04-11T07:53:59.069" v="113" actId="1076"/>
          <ac:picMkLst>
            <pc:docMk/>
            <pc:sldMk cId="2081471631" sldId="2953"/>
            <ac:picMk id="28676" creationId="{381FD0A0-1D1F-9263-8EAF-CCCC15241378}"/>
          </ac:picMkLst>
        </pc:picChg>
      </pc:sldChg>
      <pc:sldChg chg="del">
        <pc:chgData name="伊健 杜" userId="e69aded81da48593" providerId="LiveId" clId="{0CA34728-584B-4209-96C7-725C1A70FF75}" dt="2023-04-11T07:53:32.472" v="100" actId="47"/>
        <pc:sldMkLst>
          <pc:docMk/>
          <pc:sldMk cId="4050419372" sldId="2954"/>
        </pc:sldMkLst>
      </pc:sldChg>
      <pc:sldChg chg="del">
        <pc:chgData name="伊健 杜" userId="e69aded81da48593" providerId="LiveId" clId="{0CA34728-584B-4209-96C7-725C1A70FF75}" dt="2023-04-11T07:53:10.335" v="91" actId="47"/>
        <pc:sldMkLst>
          <pc:docMk/>
          <pc:sldMk cId="1443606920" sldId="2955"/>
        </pc:sldMkLst>
      </pc:sldChg>
      <pc:sldChg chg="del">
        <pc:chgData name="伊健 杜" userId="e69aded81da48593" providerId="LiveId" clId="{0CA34728-584B-4209-96C7-725C1A70FF75}" dt="2023-04-11T07:53:07.475" v="90" actId="47"/>
        <pc:sldMkLst>
          <pc:docMk/>
          <pc:sldMk cId="9382297" sldId="2956"/>
        </pc:sldMkLst>
      </pc:sldChg>
      <pc:sldChg chg="del">
        <pc:chgData name="伊健 杜" userId="e69aded81da48593" providerId="LiveId" clId="{0CA34728-584B-4209-96C7-725C1A70FF75}" dt="2023-04-11T07:53:04.755" v="88" actId="47"/>
        <pc:sldMkLst>
          <pc:docMk/>
          <pc:sldMk cId="1903008994" sldId="2957"/>
        </pc:sldMkLst>
      </pc:sldChg>
      <pc:sldChg chg="del">
        <pc:chgData name="伊健 杜" userId="e69aded81da48593" providerId="LiveId" clId="{0CA34728-584B-4209-96C7-725C1A70FF75}" dt="2023-04-11T07:53:06.002" v="89" actId="47"/>
        <pc:sldMkLst>
          <pc:docMk/>
          <pc:sldMk cId="57999751" sldId="2958"/>
        </pc:sldMkLst>
      </pc:sldChg>
      <pc:sldChg chg="addSp delSp modSp mod">
        <pc:chgData name="伊健 杜" userId="e69aded81da48593" providerId="LiveId" clId="{0CA34728-584B-4209-96C7-725C1A70FF75}" dt="2023-04-11T07:52:58.232" v="87" actId="20577"/>
        <pc:sldMkLst>
          <pc:docMk/>
          <pc:sldMk cId="2213959171" sldId="2960"/>
        </pc:sldMkLst>
        <pc:spChg chg="del">
          <ac:chgData name="伊健 杜" userId="e69aded81da48593" providerId="LiveId" clId="{0CA34728-584B-4209-96C7-725C1A70FF75}" dt="2023-04-11T07:52:40.320" v="75" actId="478"/>
          <ac:spMkLst>
            <pc:docMk/>
            <pc:sldMk cId="2213959171" sldId="2960"/>
            <ac:spMk id="2" creationId="{10304424-DB4A-36E7-9E0D-D32A5DD0F26C}"/>
          </ac:spMkLst>
        </pc:spChg>
        <pc:spChg chg="add del mod">
          <ac:chgData name="伊健 杜" userId="e69aded81da48593" providerId="LiveId" clId="{0CA34728-584B-4209-96C7-725C1A70FF75}" dt="2023-04-11T07:52:58.232" v="87" actId="20577"/>
          <ac:spMkLst>
            <pc:docMk/>
            <pc:sldMk cId="2213959171" sldId="2960"/>
            <ac:spMk id="3" creationId="{A68883CB-963E-F336-7660-7F30997E9C5B}"/>
          </ac:spMkLst>
        </pc:spChg>
        <pc:spChg chg="add del mod">
          <ac:chgData name="伊健 杜" userId="e69aded81da48593" providerId="LiveId" clId="{0CA34728-584B-4209-96C7-725C1A70FF75}" dt="2023-04-11T07:52:45.429" v="78" actId="478"/>
          <ac:spMkLst>
            <pc:docMk/>
            <pc:sldMk cId="2213959171" sldId="2960"/>
            <ac:spMk id="6" creationId="{E96D0FE0-811C-AB07-9AE8-76AB0385B502}"/>
          </ac:spMkLst>
        </pc:spChg>
      </pc:sldChg>
      <pc:sldChg chg="del">
        <pc:chgData name="伊健 杜" userId="e69aded81da48593" providerId="LiveId" clId="{0CA34728-584B-4209-96C7-725C1A70FF75}" dt="2023-04-11T07:52:35.341" v="73" actId="47"/>
        <pc:sldMkLst>
          <pc:docMk/>
          <pc:sldMk cId="2854208266" sldId="2961"/>
        </pc:sldMkLst>
      </pc:sldChg>
      <pc:sldChg chg="del">
        <pc:chgData name="伊健 杜" userId="e69aded81da48593" providerId="LiveId" clId="{0CA34728-584B-4209-96C7-725C1A70FF75}" dt="2023-04-11T07:52:23.827" v="71" actId="47"/>
        <pc:sldMkLst>
          <pc:docMk/>
          <pc:sldMk cId="468725070" sldId="2962"/>
        </pc:sldMkLst>
      </pc:sldChg>
      <pc:sldChg chg="del">
        <pc:chgData name="伊健 杜" userId="e69aded81da48593" providerId="LiveId" clId="{0CA34728-584B-4209-96C7-725C1A70FF75}" dt="2023-04-11T07:52:36.801" v="74" actId="47"/>
        <pc:sldMkLst>
          <pc:docMk/>
          <pc:sldMk cId="726881727" sldId="2963"/>
        </pc:sldMkLst>
      </pc:sldChg>
      <pc:sldChg chg="del">
        <pc:chgData name="伊健 杜" userId="e69aded81da48593" providerId="LiveId" clId="{0CA34728-584B-4209-96C7-725C1A70FF75}" dt="2023-04-11T07:52:25.541" v="72" actId="47"/>
        <pc:sldMkLst>
          <pc:docMk/>
          <pc:sldMk cId="913891220" sldId="2964"/>
        </pc:sldMkLst>
      </pc:sldChg>
      <pc:sldChg chg="del">
        <pc:chgData name="伊健 杜" userId="e69aded81da48593" providerId="LiveId" clId="{0CA34728-584B-4209-96C7-725C1A70FF75}" dt="2023-04-11T07:52:21.841" v="70" actId="47"/>
        <pc:sldMkLst>
          <pc:docMk/>
          <pc:sldMk cId="2589856920" sldId="2965"/>
        </pc:sldMkLst>
      </pc:sldChg>
      <pc:sldChg chg="del">
        <pc:chgData name="伊健 杜" userId="e69aded81da48593" providerId="LiveId" clId="{0CA34728-584B-4209-96C7-725C1A70FF75}" dt="2023-04-11T07:52:19.685" v="69" actId="47"/>
        <pc:sldMkLst>
          <pc:docMk/>
          <pc:sldMk cId="4142608613" sldId="2966"/>
        </pc:sldMkLst>
      </pc:sldChg>
      <pc:sldChg chg="del">
        <pc:chgData name="伊健 杜" userId="e69aded81da48593" providerId="LiveId" clId="{0CA34728-584B-4209-96C7-725C1A70FF75}" dt="2023-04-11T07:52:17.818" v="68" actId="47"/>
        <pc:sldMkLst>
          <pc:docMk/>
          <pc:sldMk cId="1368175319" sldId="2967"/>
        </pc:sldMkLst>
      </pc:sldChg>
      <pc:sldChg chg="del">
        <pc:chgData name="伊健 杜" userId="e69aded81da48593" providerId="LiveId" clId="{0CA34728-584B-4209-96C7-725C1A70FF75}" dt="2023-04-11T07:52:12.997" v="66" actId="47"/>
        <pc:sldMkLst>
          <pc:docMk/>
          <pc:sldMk cId="1315242715" sldId="2968"/>
        </pc:sldMkLst>
      </pc:sldChg>
      <pc:sldChg chg="del">
        <pc:chgData name="伊健 杜" userId="e69aded81da48593" providerId="LiveId" clId="{0CA34728-584B-4209-96C7-725C1A70FF75}" dt="2023-04-11T07:52:08.620" v="65" actId="47"/>
        <pc:sldMkLst>
          <pc:docMk/>
          <pc:sldMk cId="547530724" sldId="2969"/>
        </pc:sldMkLst>
      </pc:sldChg>
      <pc:sldChg chg="addSp delSp mod addAnim delAnim">
        <pc:chgData name="伊健 杜" userId="e69aded81da48593" providerId="LiveId" clId="{0CA34728-584B-4209-96C7-725C1A70FF75}" dt="2023-04-11T07:51:43.407" v="63" actId="478"/>
        <pc:sldMkLst>
          <pc:docMk/>
          <pc:sldMk cId="1509792580" sldId="2970"/>
        </pc:sldMkLst>
        <pc:spChg chg="add del">
          <ac:chgData name="伊健 杜" userId="e69aded81da48593" providerId="LiveId" clId="{0CA34728-584B-4209-96C7-725C1A70FF75}" dt="2023-04-11T07:51:43.407" v="63" actId="478"/>
          <ac:spMkLst>
            <pc:docMk/>
            <pc:sldMk cId="1509792580" sldId="2970"/>
            <ac:spMk id="2" creationId="{F71322FB-5099-3C6B-A4B7-7835CB376056}"/>
          </ac:spMkLst>
        </pc:spChg>
      </pc:sldChg>
      <pc:sldChg chg="del">
        <pc:chgData name="伊健 杜" userId="e69aded81da48593" providerId="LiveId" clId="{0CA34728-584B-4209-96C7-725C1A70FF75}" dt="2023-04-11T07:52:01.990" v="64" actId="47"/>
        <pc:sldMkLst>
          <pc:docMk/>
          <pc:sldMk cId="1572474126" sldId="2971"/>
        </pc:sldMkLst>
      </pc:sldChg>
      <pc:sldChg chg="del">
        <pc:chgData name="伊健 杜" userId="e69aded81da48593" providerId="LiveId" clId="{0CA34728-584B-4209-96C7-725C1A70FF75}" dt="2023-04-11T07:52:15.078" v="67" actId="47"/>
        <pc:sldMkLst>
          <pc:docMk/>
          <pc:sldMk cId="3047510639" sldId="2972"/>
        </pc:sldMkLst>
      </pc:sldChg>
      <pc:sldChg chg="del">
        <pc:chgData name="伊健 杜" userId="e69aded81da48593" providerId="LiveId" clId="{0CA34728-584B-4209-96C7-725C1A70FF75}" dt="2023-04-11T07:51:31.992" v="61" actId="47"/>
        <pc:sldMkLst>
          <pc:docMk/>
          <pc:sldMk cId="1565753624" sldId="2973"/>
        </pc:sldMkLst>
      </pc:sldChg>
      <pc:sldChg chg="del">
        <pc:chgData name="伊健 杜" userId="e69aded81da48593" providerId="LiveId" clId="{0CA34728-584B-4209-96C7-725C1A70FF75}" dt="2023-04-11T07:51:29.844" v="60" actId="47"/>
        <pc:sldMkLst>
          <pc:docMk/>
          <pc:sldMk cId="3599804863" sldId="2974"/>
        </pc:sldMkLst>
      </pc:sldChg>
      <pc:sldChg chg="addSp delSp modSp mod">
        <pc:chgData name="伊健 杜" userId="e69aded81da48593" providerId="LiveId" clId="{0CA34728-584B-4209-96C7-725C1A70FF75}" dt="2023-04-11T07:49:48.750" v="57"/>
        <pc:sldMkLst>
          <pc:docMk/>
          <pc:sldMk cId="263970782" sldId="2975"/>
        </pc:sldMkLst>
        <pc:spChg chg="del">
          <ac:chgData name="伊健 杜" userId="e69aded81da48593" providerId="LiveId" clId="{0CA34728-584B-4209-96C7-725C1A70FF75}" dt="2023-04-11T07:49:28.991" v="1" actId="478"/>
          <ac:spMkLst>
            <pc:docMk/>
            <pc:sldMk cId="263970782" sldId="2975"/>
            <ac:spMk id="2" creationId="{10304424-DB4A-36E7-9E0D-D32A5DD0F26C}"/>
          </ac:spMkLst>
        </pc:spChg>
        <pc:spChg chg="mod">
          <ac:chgData name="伊健 杜" userId="e69aded81da48593" providerId="LiveId" clId="{0CA34728-584B-4209-96C7-725C1A70FF75}" dt="2023-04-11T07:49:44.480" v="45" actId="20577"/>
          <ac:spMkLst>
            <pc:docMk/>
            <pc:sldMk cId="263970782" sldId="2975"/>
            <ac:spMk id="3" creationId="{A68883CB-963E-F336-7660-7F30997E9C5B}"/>
          </ac:spMkLst>
        </pc:spChg>
        <pc:spChg chg="mod">
          <ac:chgData name="伊健 杜" userId="e69aded81da48593" providerId="LiveId" clId="{0CA34728-584B-4209-96C7-725C1A70FF75}" dt="2023-04-11T07:49:48.750" v="57"/>
          <ac:spMkLst>
            <pc:docMk/>
            <pc:sldMk cId="263970782" sldId="2975"/>
            <ac:spMk id="4" creationId="{EAB6BD14-4153-4119-4734-D808B2C052AD}"/>
          </ac:spMkLst>
        </pc:spChg>
        <pc:spChg chg="add del mod">
          <ac:chgData name="伊健 杜" userId="e69aded81da48593" providerId="LiveId" clId="{0CA34728-584B-4209-96C7-725C1A70FF75}" dt="2023-04-11T07:49:30.860" v="2" actId="478"/>
          <ac:spMkLst>
            <pc:docMk/>
            <pc:sldMk cId="263970782" sldId="2975"/>
            <ac:spMk id="7" creationId="{D1771610-6253-1646-8F98-E8AD6981C3F4}"/>
          </ac:spMkLst>
        </pc:spChg>
      </pc:sldChg>
      <pc:sldChg chg="del">
        <pc:chgData name="伊健 杜" userId="e69aded81da48593" providerId="LiveId" clId="{0CA34728-584B-4209-96C7-725C1A70FF75}" dt="2023-04-11T07:51:25.207" v="59" actId="47"/>
        <pc:sldMkLst>
          <pc:docMk/>
          <pc:sldMk cId="3448564587" sldId="2976"/>
        </pc:sldMkLst>
      </pc:sldChg>
      <pc:sldChg chg="del">
        <pc:chgData name="伊健 杜" userId="e69aded81da48593" providerId="LiveId" clId="{0CA34728-584B-4209-96C7-725C1A70FF75}" dt="2023-04-11T07:51:23.227" v="58" actId="47"/>
        <pc:sldMkLst>
          <pc:docMk/>
          <pc:sldMk cId="734371331" sldId="2977"/>
        </pc:sldMkLst>
      </pc:sldChg>
      <pc:sldChg chg="del">
        <pc:chgData name="伊健 杜" userId="e69aded81da48593" providerId="LiveId" clId="{0CA34728-584B-4209-96C7-725C1A70FF75}" dt="2023-04-11T07:49:24.178" v="0" actId="47"/>
        <pc:sldMkLst>
          <pc:docMk/>
          <pc:sldMk cId="2127215235" sldId="2978"/>
        </pc:sldMkLst>
      </pc:sldChg>
      <pc:sldChg chg="modSp mod">
        <pc:chgData name="伊健 杜" userId="e69aded81da48593" providerId="LiveId" clId="{0CA34728-584B-4209-96C7-725C1A70FF75}" dt="2023-04-11T12:21:18.812" v="4467" actId="20577"/>
        <pc:sldMkLst>
          <pc:docMk/>
          <pc:sldMk cId="798418887" sldId="2983"/>
        </pc:sldMkLst>
        <pc:spChg chg="mod">
          <ac:chgData name="伊健 杜" userId="e69aded81da48593" providerId="LiveId" clId="{0CA34728-584B-4209-96C7-725C1A70FF75}" dt="2023-04-11T12:21:18.812" v="4467" actId="20577"/>
          <ac:spMkLst>
            <pc:docMk/>
            <pc:sldMk cId="798418887" sldId="2983"/>
            <ac:spMk id="2" creationId="{08CCE4F1-5354-A605-566E-5F8AAE2435A0}"/>
          </ac:spMkLst>
        </pc:spChg>
      </pc:sldChg>
      <pc:sldChg chg="del">
        <pc:chgData name="伊健 杜" userId="e69aded81da48593" providerId="LiveId" clId="{0CA34728-584B-4209-96C7-725C1A70FF75}" dt="2023-04-11T12:21:48.151" v="4468" actId="47"/>
        <pc:sldMkLst>
          <pc:docMk/>
          <pc:sldMk cId="105293546" sldId="2984"/>
        </pc:sldMkLst>
      </pc:sldChg>
      <pc:sldChg chg="addSp modSp mod modAnim">
        <pc:chgData name="伊健 杜" userId="e69aded81da48593" providerId="LiveId" clId="{0CA34728-584B-4209-96C7-725C1A70FF75}" dt="2023-04-11T14:43:57.029" v="4507"/>
        <pc:sldMkLst>
          <pc:docMk/>
          <pc:sldMk cId="739815250" sldId="2989"/>
        </pc:sldMkLst>
        <pc:spChg chg="mod">
          <ac:chgData name="伊健 杜" userId="e69aded81da48593" providerId="LiveId" clId="{0CA34728-584B-4209-96C7-725C1A70FF75}" dt="2023-04-11T10:56:41.187" v="1428"/>
          <ac:spMkLst>
            <pc:docMk/>
            <pc:sldMk cId="739815250" sldId="2989"/>
            <ac:spMk id="2" creationId="{52DD4491-19DC-5E10-E18D-23087E6264B6}"/>
          </ac:spMkLst>
        </pc:spChg>
        <pc:spChg chg="add mod">
          <ac:chgData name="伊健 杜" userId="e69aded81da48593" providerId="LiveId" clId="{0CA34728-584B-4209-96C7-725C1A70FF75}" dt="2023-04-11T14:43:57.029" v="4507"/>
          <ac:spMkLst>
            <pc:docMk/>
            <pc:sldMk cId="739815250" sldId="2989"/>
            <ac:spMk id="3" creationId="{07F4EC2C-CFA1-7C8F-42FA-9E461E93C7F5}"/>
          </ac:spMkLst>
        </pc:spChg>
        <pc:spChg chg="mod">
          <ac:chgData name="伊健 杜" userId="e69aded81da48593" providerId="LiveId" clId="{0CA34728-584B-4209-96C7-725C1A70FF75}" dt="2023-04-11T10:44:06.943" v="652" actId="1076"/>
          <ac:spMkLst>
            <pc:docMk/>
            <pc:sldMk cId="739815250" sldId="2989"/>
            <ac:spMk id="5" creationId="{797B2543-66EC-84F0-0FC9-196B114FC6A8}"/>
          </ac:spMkLst>
        </pc:spChg>
        <pc:spChg chg="mod">
          <ac:chgData name="伊健 杜" userId="e69aded81da48593" providerId="LiveId" clId="{0CA34728-584B-4209-96C7-725C1A70FF75}" dt="2023-04-11T10:44:44.866" v="675"/>
          <ac:spMkLst>
            <pc:docMk/>
            <pc:sldMk cId="739815250" sldId="2989"/>
            <ac:spMk id="8" creationId="{5884198E-E006-8463-CEA3-71884B4F4207}"/>
          </ac:spMkLst>
        </pc:spChg>
      </pc:sldChg>
      <pc:sldChg chg="modSp">
        <pc:chgData name="伊健 杜" userId="e69aded81da48593" providerId="LiveId" clId="{0CA34728-584B-4209-96C7-725C1A70FF75}" dt="2023-04-11T10:57:09.939" v="1430" actId="20578"/>
        <pc:sldMkLst>
          <pc:docMk/>
          <pc:sldMk cId="3122986530" sldId="2991"/>
        </pc:sldMkLst>
        <pc:spChg chg="mod">
          <ac:chgData name="伊健 杜" userId="e69aded81da48593" providerId="LiveId" clId="{0CA34728-584B-4209-96C7-725C1A70FF75}" dt="2023-04-11T10:57:09.939" v="1430" actId="20578"/>
          <ac:spMkLst>
            <pc:docMk/>
            <pc:sldMk cId="3122986530" sldId="2991"/>
            <ac:spMk id="8" creationId="{5884198E-E006-8463-CEA3-71884B4F4207}"/>
          </ac:spMkLst>
        </pc:spChg>
      </pc:sldChg>
      <pc:sldChg chg="addSp modSp mod">
        <pc:chgData name="伊健 杜" userId="e69aded81da48593" providerId="LiveId" clId="{0CA34728-584B-4209-96C7-725C1A70FF75}" dt="2023-04-11T12:34:53.653" v="4469" actId="20577"/>
        <pc:sldMkLst>
          <pc:docMk/>
          <pc:sldMk cId="2827004843" sldId="2993"/>
        </pc:sldMkLst>
        <pc:spChg chg="mod">
          <ac:chgData name="伊健 杜" userId="e69aded81da48593" providerId="LiveId" clId="{0CA34728-584B-4209-96C7-725C1A70FF75}" dt="2023-04-11T12:34:53.653" v="4469" actId="20577"/>
          <ac:spMkLst>
            <pc:docMk/>
            <pc:sldMk cId="2827004843" sldId="2993"/>
            <ac:spMk id="2" creationId="{08CCE4F1-5354-A605-566E-5F8AAE2435A0}"/>
          </ac:spMkLst>
        </pc:spChg>
        <pc:spChg chg="mod">
          <ac:chgData name="伊健 杜" userId="e69aded81da48593" providerId="LiveId" clId="{0CA34728-584B-4209-96C7-725C1A70FF75}" dt="2023-04-11T10:44:02.881" v="651" actId="1076"/>
          <ac:spMkLst>
            <pc:docMk/>
            <pc:sldMk cId="2827004843" sldId="2993"/>
            <ac:spMk id="3" creationId="{86D272FD-C8A6-987C-8BA8-F79AE5946837}"/>
          </ac:spMkLst>
        </pc:spChg>
        <pc:spChg chg="add mod">
          <ac:chgData name="伊健 杜" userId="e69aded81da48593" providerId="LiveId" clId="{0CA34728-584B-4209-96C7-725C1A70FF75}" dt="2023-04-11T10:44:10.516" v="654" actId="1076"/>
          <ac:spMkLst>
            <pc:docMk/>
            <pc:sldMk cId="2827004843" sldId="2993"/>
            <ac:spMk id="4" creationId="{EA687B32-7377-EDDE-5E8E-C9FBB005062F}"/>
          </ac:spMkLst>
        </pc:spChg>
      </pc:sldChg>
      <pc:sldChg chg="addSp delSp modSp">
        <pc:chgData name="伊健 杜" userId="e69aded81da48593" providerId="LiveId" clId="{0CA34728-584B-4209-96C7-725C1A70FF75}" dt="2023-04-11T11:42:44.645" v="4264" actId="1076"/>
        <pc:sldMkLst>
          <pc:docMk/>
          <pc:sldMk cId="2946606470" sldId="2995"/>
        </pc:sldMkLst>
        <pc:picChg chg="add del mod">
          <ac:chgData name="伊健 杜" userId="e69aded81da48593" providerId="LiveId" clId="{0CA34728-584B-4209-96C7-725C1A70FF75}" dt="2023-04-11T10:39:51.764" v="535" actId="21"/>
          <ac:picMkLst>
            <pc:docMk/>
            <pc:sldMk cId="2946606470" sldId="2995"/>
            <ac:picMk id="3" creationId="{6B29F9F4-6BB5-6316-A8A3-3B69A59BE2CC}"/>
          </ac:picMkLst>
        </pc:picChg>
        <pc:picChg chg="mod">
          <ac:chgData name="伊健 杜" userId="e69aded81da48593" providerId="LiveId" clId="{0CA34728-584B-4209-96C7-725C1A70FF75}" dt="2023-04-11T11:42:44.645" v="4264" actId="1076"/>
          <ac:picMkLst>
            <pc:docMk/>
            <pc:sldMk cId="2946606470" sldId="2995"/>
            <ac:picMk id="15362" creationId="{5A4A545B-DB4D-5D2D-050D-CBCE83CE1E44}"/>
          </ac:picMkLst>
        </pc:picChg>
      </pc:sldChg>
      <pc:sldChg chg="addSp delSp modSp mod delAnim">
        <pc:chgData name="伊健 杜" userId="e69aded81da48593" providerId="LiveId" clId="{0CA34728-584B-4209-96C7-725C1A70FF75}" dt="2023-04-11T11:43:02.929" v="4267" actId="14100"/>
        <pc:sldMkLst>
          <pc:docMk/>
          <pc:sldMk cId="3965104567" sldId="2997"/>
        </pc:sldMkLst>
        <pc:spChg chg="del">
          <ac:chgData name="伊健 杜" userId="e69aded81da48593" providerId="LiveId" clId="{0CA34728-584B-4209-96C7-725C1A70FF75}" dt="2023-04-11T10:35:03.404" v="429" actId="478"/>
          <ac:spMkLst>
            <pc:docMk/>
            <pc:sldMk cId="3965104567" sldId="2997"/>
            <ac:spMk id="4" creationId="{307E915B-01AE-4B65-4276-31944B4D1B58}"/>
          </ac:spMkLst>
        </pc:spChg>
        <pc:spChg chg="del">
          <ac:chgData name="伊健 杜" userId="e69aded81da48593" providerId="LiveId" clId="{0CA34728-584B-4209-96C7-725C1A70FF75}" dt="2023-04-11T10:35:03.404" v="429" actId="478"/>
          <ac:spMkLst>
            <pc:docMk/>
            <pc:sldMk cId="3965104567" sldId="2997"/>
            <ac:spMk id="10" creationId="{D9411424-06DA-5401-7504-5A3222D73CCC}"/>
          </ac:spMkLst>
        </pc:spChg>
        <pc:spChg chg="del">
          <ac:chgData name="伊健 杜" userId="e69aded81da48593" providerId="LiveId" clId="{0CA34728-584B-4209-96C7-725C1A70FF75}" dt="2023-04-11T10:35:03.404" v="429" actId="478"/>
          <ac:spMkLst>
            <pc:docMk/>
            <pc:sldMk cId="3965104567" sldId="2997"/>
            <ac:spMk id="12" creationId="{60B77570-89A6-87A8-2BC5-619E6471E849}"/>
          </ac:spMkLst>
        </pc:spChg>
        <pc:picChg chg="add mod">
          <ac:chgData name="伊健 杜" userId="e69aded81da48593" providerId="LiveId" clId="{0CA34728-584B-4209-96C7-725C1A70FF75}" dt="2023-04-11T11:43:02.929" v="4267" actId="14100"/>
          <ac:picMkLst>
            <pc:docMk/>
            <pc:sldMk cId="3965104567" sldId="2997"/>
            <ac:picMk id="7170" creationId="{51730C10-4A7E-6D94-AB63-D0BFB9AC8EF7}"/>
          </ac:picMkLst>
        </pc:picChg>
      </pc:sldChg>
      <pc:sldChg chg="addSp delSp modSp mod delAnim modAnim">
        <pc:chgData name="伊健 杜" userId="e69aded81da48593" providerId="LiveId" clId="{0CA34728-584B-4209-96C7-725C1A70FF75}" dt="2023-04-11T11:52:13.882" v="4451"/>
        <pc:sldMkLst>
          <pc:docMk/>
          <pc:sldMk cId="2067064825" sldId="2998"/>
        </pc:sldMkLst>
        <pc:spChg chg="del">
          <ac:chgData name="伊健 杜" userId="e69aded81da48593" providerId="LiveId" clId="{0CA34728-584B-4209-96C7-725C1A70FF75}" dt="2023-04-11T10:36:42.756" v="431" actId="478"/>
          <ac:spMkLst>
            <pc:docMk/>
            <pc:sldMk cId="2067064825" sldId="2998"/>
            <ac:spMk id="4" creationId="{307E915B-01AE-4B65-4276-31944B4D1B58}"/>
          </ac:spMkLst>
        </pc:spChg>
        <pc:spChg chg="add mod">
          <ac:chgData name="伊健 杜" userId="e69aded81da48593" providerId="LiveId" clId="{0CA34728-584B-4209-96C7-725C1A70FF75}" dt="2023-04-11T11:52:13.882" v="4451"/>
          <ac:spMkLst>
            <pc:docMk/>
            <pc:sldMk cId="2067064825" sldId="2998"/>
            <ac:spMk id="5" creationId="{E9CE85D2-BAB3-383B-4F8A-9C113387A116}"/>
          </ac:spMkLst>
        </pc:spChg>
        <pc:spChg chg="add del mod">
          <ac:chgData name="伊健 杜" userId="e69aded81da48593" providerId="LiveId" clId="{0CA34728-584B-4209-96C7-725C1A70FF75}" dt="2023-04-11T11:44:31.895" v="4338"/>
          <ac:spMkLst>
            <pc:docMk/>
            <pc:sldMk cId="2067064825" sldId="2998"/>
            <ac:spMk id="6" creationId="{35B8C658-2A6C-D101-A539-874B419598BA}"/>
          </ac:spMkLst>
        </pc:spChg>
        <pc:spChg chg="del">
          <ac:chgData name="伊健 杜" userId="e69aded81da48593" providerId="LiveId" clId="{0CA34728-584B-4209-96C7-725C1A70FF75}" dt="2023-04-11T10:36:42.756" v="431" actId="478"/>
          <ac:spMkLst>
            <pc:docMk/>
            <pc:sldMk cId="2067064825" sldId="2998"/>
            <ac:spMk id="10" creationId="{D9411424-06DA-5401-7504-5A3222D73CCC}"/>
          </ac:spMkLst>
        </pc:spChg>
        <pc:spChg chg="mod">
          <ac:chgData name="伊健 杜" userId="e69aded81da48593" providerId="LiveId" clId="{0CA34728-584B-4209-96C7-725C1A70FF75}" dt="2023-04-11T11:52:13.882" v="4451"/>
          <ac:spMkLst>
            <pc:docMk/>
            <pc:sldMk cId="2067064825" sldId="2998"/>
            <ac:spMk id="11" creationId="{D94D0020-FFE7-7AC2-592A-AA7AFBF050F1}"/>
          </ac:spMkLst>
        </pc:spChg>
        <pc:spChg chg="del">
          <ac:chgData name="伊健 杜" userId="e69aded81da48593" providerId="LiveId" clId="{0CA34728-584B-4209-96C7-725C1A70FF75}" dt="2023-04-11T10:36:42.756" v="431" actId="478"/>
          <ac:spMkLst>
            <pc:docMk/>
            <pc:sldMk cId="2067064825" sldId="2998"/>
            <ac:spMk id="12" creationId="{60B77570-89A6-87A8-2BC5-619E6471E849}"/>
          </ac:spMkLst>
        </pc:spChg>
        <pc:picChg chg="add mod">
          <ac:chgData name="伊健 杜" userId="e69aded81da48593" providerId="LiveId" clId="{0CA34728-584B-4209-96C7-725C1A70FF75}" dt="2023-04-11T11:45:09.935" v="4343" actId="1076"/>
          <ac:picMkLst>
            <pc:docMk/>
            <pc:sldMk cId="2067064825" sldId="2998"/>
            <ac:picMk id="9218" creationId="{8B09B6DA-CE05-9623-F51B-6A68022E766B}"/>
          </ac:picMkLst>
        </pc:picChg>
      </pc:sldChg>
      <pc:sldChg chg="addSp delSp modSp add mod delAnim modAnim">
        <pc:chgData name="伊健 杜" userId="e69aded81da48593" providerId="LiveId" clId="{0CA34728-584B-4209-96C7-725C1A70FF75}" dt="2023-04-11T11:52:13.882" v="4451"/>
        <pc:sldMkLst>
          <pc:docMk/>
          <pc:sldMk cId="1002640160" sldId="2999"/>
        </pc:sldMkLst>
        <pc:spChg chg="mod">
          <ac:chgData name="伊健 杜" userId="e69aded81da48593" providerId="LiveId" clId="{0CA34728-584B-4209-96C7-725C1A70FF75}" dt="2023-04-11T07:57:25.941" v="135"/>
          <ac:spMkLst>
            <pc:docMk/>
            <pc:sldMk cId="1002640160" sldId="2999"/>
            <ac:spMk id="2" creationId="{10304424-DB4A-36E7-9E0D-D32A5DD0F26C}"/>
          </ac:spMkLst>
        </pc:spChg>
        <pc:spChg chg="mod">
          <ac:chgData name="伊健 杜" userId="e69aded81da48593" providerId="LiveId" clId="{0CA34728-584B-4209-96C7-725C1A70FF75}" dt="2023-04-11T11:01:20.200" v="1556" actId="1076"/>
          <ac:spMkLst>
            <pc:docMk/>
            <pc:sldMk cId="1002640160" sldId="2999"/>
            <ac:spMk id="3" creationId="{BCD11A3F-2ABE-AA30-FC75-7BD1EDF18259}"/>
          </ac:spMkLst>
        </pc:spChg>
        <pc:spChg chg="del">
          <ac:chgData name="伊健 杜" userId="e69aded81da48593" providerId="LiveId" clId="{0CA34728-584B-4209-96C7-725C1A70FF75}" dt="2023-04-11T07:56:46.427" v="120" actId="478"/>
          <ac:spMkLst>
            <pc:docMk/>
            <pc:sldMk cId="1002640160" sldId="2999"/>
            <ac:spMk id="4" creationId="{307E915B-01AE-4B65-4276-31944B4D1B58}"/>
          </ac:spMkLst>
        </pc:spChg>
        <pc:spChg chg="mod">
          <ac:chgData name="伊健 杜" userId="e69aded81da48593" providerId="LiveId" clId="{0CA34728-584B-4209-96C7-725C1A70FF75}" dt="2023-04-11T07:56:37.145" v="118" actId="20577"/>
          <ac:spMkLst>
            <pc:docMk/>
            <pc:sldMk cId="1002640160" sldId="2999"/>
            <ac:spMk id="8" creationId="{7120BCA0-A5A5-A5FA-997C-B748C30CF700}"/>
          </ac:spMkLst>
        </pc:spChg>
        <pc:spChg chg="mod">
          <ac:chgData name="伊健 杜" userId="e69aded81da48593" providerId="LiveId" clId="{0CA34728-584B-4209-96C7-725C1A70FF75}" dt="2023-04-11T11:01:20.200" v="1556" actId="1076"/>
          <ac:spMkLst>
            <pc:docMk/>
            <pc:sldMk cId="1002640160" sldId="2999"/>
            <ac:spMk id="9" creationId="{9B26478C-D3E3-683A-5D01-A064B490D593}"/>
          </ac:spMkLst>
        </pc:spChg>
        <pc:spChg chg="del">
          <ac:chgData name="伊健 杜" userId="e69aded81da48593" providerId="LiveId" clId="{0CA34728-584B-4209-96C7-725C1A70FF75}" dt="2023-04-11T07:56:46.427" v="120" actId="478"/>
          <ac:spMkLst>
            <pc:docMk/>
            <pc:sldMk cId="1002640160" sldId="2999"/>
            <ac:spMk id="10" creationId="{D9411424-06DA-5401-7504-5A3222D73CCC}"/>
          </ac:spMkLst>
        </pc:spChg>
        <pc:spChg chg="del">
          <ac:chgData name="伊健 杜" userId="e69aded81da48593" providerId="LiveId" clId="{0CA34728-584B-4209-96C7-725C1A70FF75}" dt="2023-04-11T07:56:46.427" v="120" actId="478"/>
          <ac:spMkLst>
            <pc:docMk/>
            <pc:sldMk cId="1002640160" sldId="2999"/>
            <ac:spMk id="11" creationId="{D94D0020-FFE7-7AC2-592A-AA7AFBF050F1}"/>
          </ac:spMkLst>
        </pc:spChg>
        <pc:spChg chg="mod">
          <ac:chgData name="伊健 杜" userId="e69aded81da48593" providerId="LiveId" clId="{0CA34728-584B-4209-96C7-725C1A70FF75}" dt="2023-04-11T11:52:13.882" v="4451"/>
          <ac:spMkLst>
            <pc:docMk/>
            <pc:sldMk cId="1002640160" sldId="2999"/>
            <ac:spMk id="12" creationId="{60B77570-89A6-87A8-2BC5-619E6471E849}"/>
          </ac:spMkLst>
        </pc:spChg>
        <pc:picChg chg="add mod">
          <ac:chgData name="伊健 杜" userId="e69aded81da48593" providerId="LiveId" clId="{0CA34728-584B-4209-96C7-725C1A70FF75}" dt="2023-04-11T11:45:45.845" v="4351" actId="1076"/>
          <ac:picMkLst>
            <pc:docMk/>
            <pc:sldMk cId="1002640160" sldId="2999"/>
            <ac:picMk id="11266" creationId="{D5B98CC7-897F-EAAB-2FE5-5E6BD530414A}"/>
          </ac:picMkLst>
        </pc:picChg>
        <pc:picChg chg="add mod">
          <ac:chgData name="伊健 杜" userId="e69aded81da48593" providerId="LiveId" clId="{0CA34728-584B-4209-96C7-725C1A70FF75}" dt="2023-04-11T11:46:10.933" v="4354" actId="1076"/>
          <ac:picMkLst>
            <pc:docMk/>
            <pc:sldMk cId="1002640160" sldId="2999"/>
            <ac:picMk id="11268" creationId="{6CCCA687-0065-8AB4-DE68-901E912CA427}"/>
          </ac:picMkLst>
        </pc:picChg>
      </pc:sldChg>
      <pc:sldChg chg="addSp delSp modSp add mod">
        <pc:chgData name="伊健 杜" userId="e69aded81da48593" providerId="LiveId" clId="{0CA34728-584B-4209-96C7-725C1A70FF75}" dt="2023-04-11T11:52:13.882" v="4451"/>
        <pc:sldMkLst>
          <pc:docMk/>
          <pc:sldMk cId="2657423830" sldId="3000"/>
        </pc:sldMkLst>
        <pc:spChg chg="mod">
          <ac:chgData name="伊健 杜" userId="e69aded81da48593" providerId="LiveId" clId="{0CA34728-584B-4209-96C7-725C1A70FF75}" dt="2023-04-11T08:01:21.243" v="229"/>
          <ac:spMkLst>
            <pc:docMk/>
            <pc:sldMk cId="2657423830" sldId="3000"/>
            <ac:spMk id="2" creationId="{10304424-DB4A-36E7-9E0D-D32A5DD0F26C}"/>
          </ac:spMkLst>
        </pc:spChg>
        <pc:spChg chg="del">
          <ac:chgData name="伊健 杜" userId="e69aded81da48593" providerId="LiveId" clId="{0CA34728-584B-4209-96C7-725C1A70FF75}" dt="2023-04-11T08:01:23.945" v="230" actId="478"/>
          <ac:spMkLst>
            <pc:docMk/>
            <pc:sldMk cId="2657423830" sldId="3000"/>
            <ac:spMk id="3" creationId="{BCD11A3F-2ABE-AA30-FC75-7BD1EDF18259}"/>
          </ac:spMkLst>
        </pc:spChg>
        <pc:spChg chg="mod">
          <ac:chgData name="伊健 杜" userId="e69aded81da48593" providerId="LiveId" clId="{0CA34728-584B-4209-96C7-725C1A70FF75}" dt="2023-04-11T08:01:14.721" v="219"/>
          <ac:spMkLst>
            <pc:docMk/>
            <pc:sldMk cId="2657423830" sldId="3000"/>
            <ac:spMk id="8" creationId="{7120BCA0-A5A5-A5FA-997C-B748C30CF700}"/>
          </ac:spMkLst>
        </pc:spChg>
        <pc:spChg chg="del">
          <ac:chgData name="伊健 杜" userId="e69aded81da48593" providerId="LiveId" clId="{0CA34728-584B-4209-96C7-725C1A70FF75}" dt="2023-04-11T08:01:23.945" v="230" actId="478"/>
          <ac:spMkLst>
            <pc:docMk/>
            <pc:sldMk cId="2657423830" sldId="3000"/>
            <ac:spMk id="9" creationId="{9B26478C-D3E3-683A-5D01-A064B490D593}"/>
          </ac:spMkLst>
        </pc:spChg>
        <pc:spChg chg="mod">
          <ac:chgData name="伊健 杜" userId="e69aded81da48593" providerId="LiveId" clId="{0CA34728-584B-4209-96C7-725C1A70FF75}" dt="2023-04-11T11:52:13.882" v="4451"/>
          <ac:spMkLst>
            <pc:docMk/>
            <pc:sldMk cId="2657423830" sldId="3000"/>
            <ac:spMk id="12" creationId="{60B77570-89A6-87A8-2BC5-619E6471E849}"/>
          </ac:spMkLst>
        </pc:spChg>
        <pc:picChg chg="add mod">
          <ac:chgData name="伊健 杜" userId="e69aded81da48593" providerId="LiveId" clId="{0CA34728-584B-4209-96C7-725C1A70FF75}" dt="2023-04-11T11:46:39.631" v="4357" actId="14100"/>
          <ac:picMkLst>
            <pc:docMk/>
            <pc:sldMk cId="2657423830" sldId="3000"/>
            <ac:picMk id="12290" creationId="{68BC3DB6-CD07-B720-1BCA-71CF355BE496}"/>
          </ac:picMkLst>
        </pc:picChg>
      </pc:sldChg>
      <pc:sldChg chg="addSp delSp modSp add mod delAnim">
        <pc:chgData name="伊健 杜" userId="e69aded81da48593" providerId="LiveId" clId="{0CA34728-584B-4209-96C7-725C1A70FF75}" dt="2023-04-11T11:43:09.673" v="4270" actId="14100"/>
        <pc:sldMkLst>
          <pc:docMk/>
          <pc:sldMk cId="3726190513" sldId="3001"/>
        </pc:sldMkLst>
        <pc:spChg chg="del">
          <ac:chgData name="伊健 杜" userId="e69aded81da48593" providerId="LiveId" clId="{0CA34728-584B-4209-96C7-725C1A70FF75}" dt="2023-04-11T10:34:49.425" v="427" actId="478"/>
          <ac:spMkLst>
            <pc:docMk/>
            <pc:sldMk cId="3726190513" sldId="3001"/>
            <ac:spMk id="3" creationId="{BCD11A3F-2ABE-AA30-FC75-7BD1EDF18259}"/>
          </ac:spMkLst>
        </pc:spChg>
        <pc:spChg chg="mod">
          <ac:chgData name="伊健 杜" userId="e69aded81da48593" providerId="LiveId" clId="{0CA34728-584B-4209-96C7-725C1A70FF75}" dt="2023-04-11T10:34:57.464" v="428" actId="1076"/>
          <ac:spMkLst>
            <pc:docMk/>
            <pc:sldMk cId="3726190513" sldId="3001"/>
            <ac:spMk id="4" creationId="{307E915B-01AE-4B65-4276-31944B4D1B58}"/>
          </ac:spMkLst>
        </pc:spChg>
        <pc:spChg chg="del">
          <ac:chgData name="伊健 杜" userId="e69aded81da48593" providerId="LiveId" clId="{0CA34728-584B-4209-96C7-725C1A70FF75}" dt="2023-04-11T10:34:49.425" v="427" actId="478"/>
          <ac:spMkLst>
            <pc:docMk/>
            <pc:sldMk cId="3726190513" sldId="3001"/>
            <ac:spMk id="9" creationId="{9B26478C-D3E3-683A-5D01-A064B490D593}"/>
          </ac:spMkLst>
        </pc:spChg>
        <pc:spChg chg="mod">
          <ac:chgData name="伊健 杜" userId="e69aded81da48593" providerId="LiveId" clId="{0CA34728-584B-4209-96C7-725C1A70FF75}" dt="2023-04-11T10:34:57.464" v="428" actId="1076"/>
          <ac:spMkLst>
            <pc:docMk/>
            <pc:sldMk cId="3726190513" sldId="3001"/>
            <ac:spMk id="10" creationId="{D9411424-06DA-5401-7504-5A3222D73CCC}"/>
          </ac:spMkLst>
        </pc:spChg>
        <pc:spChg chg="del">
          <ac:chgData name="伊健 杜" userId="e69aded81da48593" providerId="LiveId" clId="{0CA34728-584B-4209-96C7-725C1A70FF75}" dt="2023-04-11T10:34:49.425" v="427" actId="478"/>
          <ac:spMkLst>
            <pc:docMk/>
            <pc:sldMk cId="3726190513" sldId="3001"/>
            <ac:spMk id="11" creationId="{D94D0020-FFE7-7AC2-592A-AA7AFBF050F1}"/>
          </ac:spMkLst>
        </pc:spChg>
        <pc:spChg chg="mod">
          <ac:chgData name="伊健 杜" userId="e69aded81da48593" providerId="LiveId" clId="{0CA34728-584B-4209-96C7-725C1A70FF75}" dt="2023-04-11T10:34:57.464" v="428" actId="1076"/>
          <ac:spMkLst>
            <pc:docMk/>
            <pc:sldMk cId="3726190513" sldId="3001"/>
            <ac:spMk id="12" creationId="{60B77570-89A6-87A8-2BC5-619E6471E849}"/>
          </ac:spMkLst>
        </pc:spChg>
        <pc:picChg chg="add mod">
          <ac:chgData name="伊健 杜" userId="e69aded81da48593" providerId="LiveId" clId="{0CA34728-584B-4209-96C7-725C1A70FF75}" dt="2023-04-11T11:43:09.673" v="4270" actId="14100"/>
          <ac:picMkLst>
            <pc:docMk/>
            <pc:sldMk cId="3726190513" sldId="3001"/>
            <ac:picMk id="8194" creationId="{229CF86C-CEF5-491A-8BA4-9B0AF0758BF8}"/>
          </ac:picMkLst>
        </pc:picChg>
      </pc:sldChg>
      <pc:sldChg chg="addSp delSp modSp add mod delAnim">
        <pc:chgData name="伊健 杜" userId="e69aded81da48593" providerId="LiveId" clId="{0CA34728-584B-4209-96C7-725C1A70FF75}" dt="2023-04-11T11:52:13.882" v="4451"/>
        <pc:sldMkLst>
          <pc:docMk/>
          <pc:sldMk cId="2067612709" sldId="3002"/>
        </pc:sldMkLst>
        <pc:spChg chg="del">
          <ac:chgData name="伊健 杜" userId="e69aded81da48593" providerId="LiveId" clId="{0CA34728-584B-4209-96C7-725C1A70FF75}" dt="2023-04-11T10:36:46.259" v="432" actId="478"/>
          <ac:spMkLst>
            <pc:docMk/>
            <pc:sldMk cId="2067612709" sldId="3002"/>
            <ac:spMk id="3" creationId="{BCD11A3F-2ABE-AA30-FC75-7BD1EDF18259}"/>
          </ac:spMkLst>
        </pc:spChg>
        <pc:spChg chg="mod">
          <ac:chgData name="伊健 杜" userId="e69aded81da48593" providerId="LiveId" clId="{0CA34728-584B-4209-96C7-725C1A70FF75}" dt="2023-04-11T10:36:50.992" v="433" actId="1076"/>
          <ac:spMkLst>
            <pc:docMk/>
            <pc:sldMk cId="2067612709" sldId="3002"/>
            <ac:spMk id="4" creationId="{307E915B-01AE-4B65-4276-31944B4D1B58}"/>
          </ac:spMkLst>
        </pc:spChg>
        <pc:spChg chg="del">
          <ac:chgData name="伊健 杜" userId="e69aded81da48593" providerId="LiveId" clId="{0CA34728-584B-4209-96C7-725C1A70FF75}" dt="2023-04-11T10:36:46.259" v="432" actId="478"/>
          <ac:spMkLst>
            <pc:docMk/>
            <pc:sldMk cId="2067612709" sldId="3002"/>
            <ac:spMk id="9" creationId="{9B26478C-D3E3-683A-5D01-A064B490D593}"/>
          </ac:spMkLst>
        </pc:spChg>
        <pc:spChg chg="mod">
          <ac:chgData name="伊健 杜" userId="e69aded81da48593" providerId="LiveId" clId="{0CA34728-584B-4209-96C7-725C1A70FF75}" dt="2023-04-11T10:36:50.992" v="433" actId="1076"/>
          <ac:spMkLst>
            <pc:docMk/>
            <pc:sldMk cId="2067612709" sldId="3002"/>
            <ac:spMk id="10" creationId="{D9411424-06DA-5401-7504-5A3222D73CCC}"/>
          </ac:spMkLst>
        </pc:spChg>
        <pc:spChg chg="del">
          <ac:chgData name="伊健 杜" userId="e69aded81da48593" providerId="LiveId" clId="{0CA34728-584B-4209-96C7-725C1A70FF75}" dt="2023-04-11T10:36:46.259" v="432" actId="478"/>
          <ac:spMkLst>
            <pc:docMk/>
            <pc:sldMk cId="2067612709" sldId="3002"/>
            <ac:spMk id="11" creationId="{D94D0020-FFE7-7AC2-592A-AA7AFBF050F1}"/>
          </ac:spMkLst>
        </pc:spChg>
        <pc:spChg chg="mod">
          <ac:chgData name="伊健 杜" userId="e69aded81da48593" providerId="LiveId" clId="{0CA34728-584B-4209-96C7-725C1A70FF75}" dt="2023-04-11T11:52:13.882" v="4451"/>
          <ac:spMkLst>
            <pc:docMk/>
            <pc:sldMk cId="2067612709" sldId="3002"/>
            <ac:spMk id="12" creationId="{60B77570-89A6-87A8-2BC5-619E6471E849}"/>
          </ac:spMkLst>
        </pc:spChg>
        <pc:picChg chg="add mod">
          <ac:chgData name="伊健 杜" userId="e69aded81da48593" providerId="LiveId" clId="{0CA34728-584B-4209-96C7-725C1A70FF75}" dt="2023-04-11T11:45:14.035" v="4347" actId="1076"/>
          <ac:picMkLst>
            <pc:docMk/>
            <pc:sldMk cId="2067612709" sldId="3002"/>
            <ac:picMk id="10242" creationId="{0C50BE0F-708C-8180-F3E0-4732E5ABCCF1}"/>
          </ac:picMkLst>
        </pc:picChg>
      </pc:sldChg>
      <pc:sldChg chg="addSp delSp modSp add mod">
        <pc:chgData name="伊健 杜" userId="e69aded81da48593" providerId="LiveId" clId="{0CA34728-584B-4209-96C7-725C1A70FF75}" dt="2023-04-11T11:52:13.882" v="4451"/>
        <pc:sldMkLst>
          <pc:docMk/>
          <pc:sldMk cId="1631793188" sldId="3003"/>
        </pc:sldMkLst>
        <pc:spChg chg="mod">
          <ac:chgData name="伊健 杜" userId="e69aded81da48593" providerId="LiveId" clId="{0CA34728-584B-4209-96C7-725C1A70FF75}" dt="2023-04-11T10:39:13" v="438" actId="1076"/>
          <ac:spMkLst>
            <pc:docMk/>
            <pc:sldMk cId="1631793188" sldId="3003"/>
            <ac:spMk id="5" creationId="{8E0A90EA-C9E9-2BA4-C638-8984BD22D7BD}"/>
          </ac:spMkLst>
        </pc:spChg>
        <pc:spChg chg="mod">
          <ac:chgData name="伊健 杜" userId="e69aded81da48593" providerId="LiveId" clId="{0CA34728-584B-4209-96C7-725C1A70FF75}" dt="2023-04-11T11:52:13.882" v="4451"/>
          <ac:spMkLst>
            <pc:docMk/>
            <pc:sldMk cId="1631793188" sldId="3003"/>
            <ac:spMk id="8" creationId="{5884198E-E006-8463-CEA3-71884B4F4207}"/>
          </ac:spMkLst>
        </pc:spChg>
        <pc:picChg chg="add mod">
          <ac:chgData name="伊健 杜" userId="e69aded81da48593" providerId="LiveId" clId="{0CA34728-584B-4209-96C7-725C1A70FF75}" dt="2023-04-11T11:42:18.749" v="4262" actId="1076"/>
          <ac:picMkLst>
            <pc:docMk/>
            <pc:sldMk cId="1631793188" sldId="3003"/>
            <ac:picMk id="2050" creationId="{FB0261B0-DB7A-6D5F-ADA7-69E7AC2700DF}"/>
          </ac:picMkLst>
        </pc:picChg>
        <pc:picChg chg="del">
          <ac:chgData name="伊健 杜" userId="e69aded81da48593" providerId="LiveId" clId="{0CA34728-584B-4209-96C7-725C1A70FF75}" dt="2023-04-11T10:39:08.191" v="437" actId="478"/>
          <ac:picMkLst>
            <pc:docMk/>
            <pc:sldMk cId="1631793188" sldId="3003"/>
            <ac:picMk id="16386" creationId="{2EB86C78-B720-BF62-B9DD-0D7F99189577}"/>
          </ac:picMkLst>
        </pc:picChg>
      </pc:sldChg>
      <pc:sldChg chg="addSp delSp modSp new mod modNotes modNotesTx">
        <pc:chgData name="伊健 杜" userId="e69aded81da48593" providerId="LiveId" clId="{0CA34728-584B-4209-96C7-725C1A70FF75}" dt="2023-04-11T11:52:13.882" v="4451"/>
        <pc:sldMkLst>
          <pc:docMk/>
          <pc:sldMk cId="1170737988" sldId="3004"/>
        </pc:sldMkLst>
        <pc:spChg chg="del">
          <ac:chgData name="伊健 杜" userId="e69aded81da48593" providerId="LiveId" clId="{0CA34728-584B-4209-96C7-725C1A70FF75}" dt="2023-04-11T10:46:50.789" v="678" actId="478"/>
          <ac:spMkLst>
            <pc:docMk/>
            <pc:sldMk cId="1170737988" sldId="3004"/>
            <ac:spMk id="2" creationId="{1C157572-82CF-91E4-9A55-58B8342B0BEB}"/>
          </ac:spMkLst>
        </pc:spChg>
        <pc:spChg chg="del">
          <ac:chgData name="伊健 杜" userId="e69aded81da48593" providerId="LiveId" clId="{0CA34728-584B-4209-96C7-725C1A70FF75}" dt="2023-04-11T10:46:50.789" v="678" actId="478"/>
          <ac:spMkLst>
            <pc:docMk/>
            <pc:sldMk cId="1170737988" sldId="3004"/>
            <ac:spMk id="3" creationId="{235E23F4-17B4-B2A5-8ACC-5E2343D13D0C}"/>
          </ac:spMkLst>
        </pc:spChg>
        <pc:graphicFrameChg chg="add mod modGraphic">
          <ac:chgData name="伊健 杜" userId="e69aded81da48593" providerId="LiveId" clId="{0CA34728-584B-4209-96C7-725C1A70FF75}" dt="2023-04-11T11:52:13.882" v="4451"/>
          <ac:graphicFrameMkLst>
            <pc:docMk/>
            <pc:sldMk cId="1170737988" sldId="3004"/>
            <ac:graphicFrameMk id="4" creationId="{8D952395-DDB7-8FB1-BE41-596CA28812E6}"/>
          </ac:graphicFrameMkLst>
        </pc:graphicFrameChg>
      </pc:sldChg>
      <pc:sldChg chg="modSp add del mod">
        <pc:chgData name="伊健 杜" userId="e69aded81da48593" providerId="LiveId" clId="{0CA34728-584B-4209-96C7-725C1A70FF75}" dt="2023-04-11T10:40:45.138" v="612" actId="47"/>
        <pc:sldMkLst>
          <pc:docMk/>
          <pc:sldMk cId="3706503211" sldId="3004"/>
        </pc:sldMkLst>
        <pc:spChg chg="mod">
          <ac:chgData name="伊健 杜" userId="e69aded81da48593" providerId="LiveId" clId="{0CA34728-584B-4209-96C7-725C1A70FF75}" dt="2023-04-11T10:40:19.948" v="611"/>
          <ac:spMkLst>
            <pc:docMk/>
            <pc:sldMk cId="3706503211" sldId="3004"/>
            <ac:spMk id="8" creationId="{5884198E-E006-8463-CEA3-71884B4F4207}"/>
          </ac:spMkLst>
        </pc:spChg>
      </pc:sldChg>
      <pc:sldChg chg="addSp delSp modSp add mod">
        <pc:chgData name="伊健 杜" userId="e69aded81da48593" providerId="LiveId" clId="{0CA34728-584B-4209-96C7-725C1A70FF75}" dt="2023-04-11T11:52:13.882" v="4451"/>
        <pc:sldMkLst>
          <pc:docMk/>
          <pc:sldMk cId="2698544952" sldId="3005"/>
        </pc:sldMkLst>
        <pc:spChg chg="mod">
          <ac:chgData name="伊健 杜" userId="e69aded81da48593" providerId="LiveId" clId="{0CA34728-584B-4209-96C7-725C1A70FF75}" dt="2023-04-11T11:52:13.882" v="4451"/>
          <ac:spMkLst>
            <pc:docMk/>
            <pc:sldMk cId="2698544952" sldId="3005"/>
            <ac:spMk id="2" creationId="{10304424-DB4A-36E7-9E0D-D32A5DD0F26C}"/>
          </ac:spMkLst>
        </pc:spChg>
        <pc:spChg chg="mod">
          <ac:chgData name="伊健 杜" userId="e69aded81da48593" providerId="LiveId" clId="{0CA34728-584B-4209-96C7-725C1A70FF75}" dt="2023-04-11T11:52:13.882" v="4451"/>
          <ac:spMkLst>
            <pc:docMk/>
            <pc:sldMk cId="2698544952" sldId="3005"/>
            <ac:spMk id="3" creationId="{A68883CB-963E-F336-7660-7F30997E9C5B}"/>
          </ac:spMkLst>
        </pc:spChg>
        <pc:picChg chg="del">
          <ac:chgData name="伊健 杜" userId="e69aded81da48593" providerId="LiveId" clId="{0CA34728-584B-4209-96C7-725C1A70FF75}" dt="2023-04-11T11:01:37.795" v="1558" actId="478"/>
          <ac:picMkLst>
            <pc:docMk/>
            <pc:sldMk cId="2698544952" sldId="3005"/>
            <ac:picMk id="10242" creationId="{A9F66925-B6DB-093B-D1D5-0C4C6B4CAC00}"/>
          </ac:picMkLst>
        </pc:picChg>
        <pc:picChg chg="add mod">
          <ac:chgData name="伊健 杜" userId="e69aded81da48593" providerId="LiveId" clId="{0CA34728-584B-4209-96C7-725C1A70FF75}" dt="2023-04-11T11:47:23.181" v="4381" actId="1076"/>
          <ac:picMkLst>
            <pc:docMk/>
            <pc:sldMk cId="2698544952" sldId="3005"/>
            <ac:picMk id="13314" creationId="{2FEDB02A-CEA4-7CD7-7B10-920A9BB2C959}"/>
          </ac:picMkLst>
        </pc:picChg>
      </pc:sldChg>
      <pc:sldChg chg="addSp modSp add mod">
        <pc:chgData name="伊健 杜" userId="e69aded81da48593" providerId="LiveId" clId="{0CA34728-584B-4209-96C7-725C1A70FF75}" dt="2023-04-11T11:52:13.882" v="4451"/>
        <pc:sldMkLst>
          <pc:docMk/>
          <pc:sldMk cId="3841637235" sldId="3006"/>
        </pc:sldMkLst>
        <pc:spChg chg="mod">
          <ac:chgData name="伊健 杜" userId="e69aded81da48593" providerId="LiveId" clId="{0CA34728-584B-4209-96C7-725C1A70FF75}" dt="2023-04-11T11:52:13.882" v="4451"/>
          <ac:spMkLst>
            <pc:docMk/>
            <pc:sldMk cId="3841637235" sldId="3006"/>
            <ac:spMk id="2" creationId="{10304424-DB4A-36E7-9E0D-D32A5DD0F26C}"/>
          </ac:spMkLst>
        </pc:spChg>
        <pc:spChg chg="mod">
          <ac:chgData name="伊健 杜" userId="e69aded81da48593" providerId="LiveId" clId="{0CA34728-584B-4209-96C7-725C1A70FF75}" dt="2023-04-11T11:52:13.882" v="4451"/>
          <ac:spMkLst>
            <pc:docMk/>
            <pc:sldMk cId="3841637235" sldId="3006"/>
            <ac:spMk id="3" creationId="{A68883CB-963E-F336-7660-7F30997E9C5B}"/>
          </ac:spMkLst>
        </pc:spChg>
        <pc:picChg chg="add mod">
          <ac:chgData name="伊健 杜" userId="e69aded81da48593" providerId="LiveId" clId="{0CA34728-584B-4209-96C7-725C1A70FF75}" dt="2023-04-11T11:47:42.823" v="4383" actId="1076"/>
          <ac:picMkLst>
            <pc:docMk/>
            <pc:sldMk cId="3841637235" sldId="3006"/>
            <ac:picMk id="14338" creationId="{F063011D-5C75-EC06-40D7-042CDD536EEE}"/>
          </ac:picMkLst>
        </pc:picChg>
      </pc:sldChg>
      <pc:sldChg chg="addSp modSp add mod">
        <pc:chgData name="伊健 杜" userId="e69aded81da48593" providerId="LiveId" clId="{0CA34728-584B-4209-96C7-725C1A70FF75}" dt="2023-04-11T11:52:13.882" v="4451"/>
        <pc:sldMkLst>
          <pc:docMk/>
          <pc:sldMk cId="2781907521" sldId="3007"/>
        </pc:sldMkLst>
        <pc:spChg chg="mod">
          <ac:chgData name="伊健 杜" userId="e69aded81da48593" providerId="LiveId" clId="{0CA34728-584B-4209-96C7-725C1A70FF75}" dt="2023-04-11T11:52:13.882" v="4451"/>
          <ac:spMkLst>
            <pc:docMk/>
            <pc:sldMk cId="2781907521" sldId="3007"/>
            <ac:spMk id="2" creationId="{10304424-DB4A-36E7-9E0D-D32A5DD0F26C}"/>
          </ac:spMkLst>
        </pc:spChg>
        <pc:spChg chg="mod">
          <ac:chgData name="伊健 杜" userId="e69aded81da48593" providerId="LiveId" clId="{0CA34728-584B-4209-96C7-725C1A70FF75}" dt="2023-04-11T11:52:13.882" v="4451"/>
          <ac:spMkLst>
            <pc:docMk/>
            <pc:sldMk cId="2781907521" sldId="3007"/>
            <ac:spMk id="3" creationId="{A68883CB-963E-F336-7660-7F30997E9C5B}"/>
          </ac:spMkLst>
        </pc:spChg>
        <pc:picChg chg="add mod">
          <ac:chgData name="伊健 杜" userId="e69aded81da48593" providerId="LiveId" clId="{0CA34728-584B-4209-96C7-725C1A70FF75}" dt="2023-04-11T11:48:12.675" v="4386" actId="1076"/>
          <ac:picMkLst>
            <pc:docMk/>
            <pc:sldMk cId="2781907521" sldId="3007"/>
            <ac:picMk id="15362" creationId="{1FD74A8B-048C-D018-002F-5A9F444FA23E}"/>
          </ac:picMkLst>
        </pc:picChg>
      </pc:sldChg>
      <pc:sldChg chg="addSp delSp modSp add mod">
        <pc:chgData name="伊健 杜" userId="e69aded81da48593" providerId="LiveId" clId="{0CA34728-584B-4209-96C7-725C1A70FF75}" dt="2023-04-11T13:03:33.729" v="4482" actId="478"/>
        <pc:sldMkLst>
          <pc:docMk/>
          <pc:sldMk cId="399671754" sldId="3008"/>
        </pc:sldMkLst>
        <pc:spChg chg="mod">
          <ac:chgData name="伊健 杜" userId="e69aded81da48593" providerId="LiveId" clId="{0CA34728-584B-4209-96C7-725C1A70FF75}" dt="2023-04-11T11:52:13.882" v="4451"/>
          <ac:spMkLst>
            <pc:docMk/>
            <pc:sldMk cId="399671754" sldId="3008"/>
            <ac:spMk id="2" creationId="{08CCE4F1-5354-A605-566E-5F8AAE2435A0}"/>
          </ac:spMkLst>
        </pc:spChg>
        <pc:spChg chg="add del mod">
          <ac:chgData name="伊健 杜" userId="e69aded81da48593" providerId="LiveId" clId="{0CA34728-584B-4209-96C7-725C1A70FF75}" dt="2023-04-11T13:03:33.729" v="4482" actId="478"/>
          <ac:spMkLst>
            <pc:docMk/>
            <pc:sldMk cId="399671754" sldId="3008"/>
            <ac:spMk id="3" creationId="{896075F4-A9FB-5C91-DEC9-ABC74058110F}"/>
          </ac:spMkLst>
        </pc:spChg>
      </pc:sldChg>
      <pc:sldChg chg="addSp modSp add mod">
        <pc:chgData name="伊健 杜" userId="e69aded81da48593" providerId="LiveId" clId="{0CA34728-584B-4209-96C7-725C1A70FF75}" dt="2023-04-11T11:52:13.882" v="4451"/>
        <pc:sldMkLst>
          <pc:docMk/>
          <pc:sldMk cId="1972475670" sldId="3009"/>
        </pc:sldMkLst>
        <pc:spChg chg="mod">
          <ac:chgData name="伊健 杜" userId="e69aded81da48593" providerId="LiveId" clId="{0CA34728-584B-4209-96C7-725C1A70FF75}" dt="2023-04-11T11:52:13.882" v="4451"/>
          <ac:spMkLst>
            <pc:docMk/>
            <pc:sldMk cId="1972475670" sldId="3009"/>
            <ac:spMk id="2" creationId="{10304424-DB4A-36E7-9E0D-D32A5DD0F26C}"/>
          </ac:spMkLst>
        </pc:spChg>
        <pc:spChg chg="mod">
          <ac:chgData name="伊健 杜" userId="e69aded81da48593" providerId="LiveId" clId="{0CA34728-584B-4209-96C7-725C1A70FF75}" dt="2023-04-11T11:52:13.882" v="4451"/>
          <ac:spMkLst>
            <pc:docMk/>
            <pc:sldMk cId="1972475670" sldId="3009"/>
            <ac:spMk id="3" creationId="{A68883CB-963E-F336-7660-7F30997E9C5B}"/>
          </ac:spMkLst>
        </pc:spChg>
        <pc:picChg chg="add mod">
          <ac:chgData name="伊健 杜" userId="e69aded81da48593" providerId="LiveId" clId="{0CA34728-584B-4209-96C7-725C1A70FF75}" dt="2023-04-11T11:49:00.105" v="4395" actId="1076"/>
          <ac:picMkLst>
            <pc:docMk/>
            <pc:sldMk cId="1972475670" sldId="3009"/>
            <ac:picMk id="16386" creationId="{6872D967-2EB2-AF47-08A9-5DF633282B1C}"/>
          </ac:picMkLst>
        </pc:picChg>
        <pc:picChg chg="add mod">
          <ac:chgData name="伊健 杜" userId="e69aded81da48593" providerId="LiveId" clId="{0CA34728-584B-4209-96C7-725C1A70FF75}" dt="2023-04-11T11:49:00.803" v="4396" actId="1076"/>
          <ac:picMkLst>
            <pc:docMk/>
            <pc:sldMk cId="1972475670" sldId="3009"/>
            <ac:picMk id="16388" creationId="{27991C18-376D-85BD-123F-DD76C567A835}"/>
          </ac:picMkLst>
        </pc:picChg>
      </pc:sldChg>
      <pc:sldChg chg="modSp add mod">
        <pc:chgData name="伊健 杜" userId="e69aded81da48593" providerId="LiveId" clId="{0CA34728-584B-4209-96C7-725C1A70FF75}" dt="2023-04-11T11:52:13.882" v="4451"/>
        <pc:sldMkLst>
          <pc:docMk/>
          <pc:sldMk cId="3868125439" sldId="3010"/>
        </pc:sldMkLst>
        <pc:spChg chg="mod">
          <ac:chgData name="伊健 杜" userId="e69aded81da48593" providerId="LiveId" clId="{0CA34728-584B-4209-96C7-725C1A70FF75}" dt="2023-04-11T11:52:13.882" v="4451"/>
          <ac:spMkLst>
            <pc:docMk/>
            <pc:sldMk cId="3868125439" sldId="3010"/>
            <ac:spMk id="2" creationId="{08CCE4F1-5354-A605-566E-5F8AAE2435A0}"/>
          </ac:spMkLst>
        </pc:spChg>
      </pc:sldChg>
      <pc:sldChg chg="addSp modSp add mod">
        <pc:chgData name="伊健 杜" userId="e69aded81da48593" providerId="LiveId" clId="{0CA34728-584B-4209-96C7-725C1A70FF75}" dt="2023-04-11T11:52:13.882" v="4451"/>
        <pc:sldMkLst>
          <pc:docMk/>
          <pc:sldMk cId="1702286532" sldId="3011"/>
        </pc:sldMkLst>
        <pc:spChg chg="mod">
          <ac:chgData name="伊健 杜" userId="e69aded81da48593" providerId="LiveId" clId="{0CA34728-584B-4209-96C7-725C1A70FF75}" dt="2023-04-11T11:18:36.872" v="2258"/>
          <ac:spMkLst>
            <pc:docMk/>
            <pc:sldMk cId="1702286532" sldId="3011"/>
            <ac:spMk id="2" creationId="{10304424-DB4A-36E7-9E0D-D32A5DD0F26C}"/>
          </ac:spMkLst>
        </pc:spChg>
        <pc:spChg chg="mod">
          <ac:chgData name="伊健 杜" userId="e69aded81da48593" providerId="LiveId" clId="{0CA34728-584B-4209-96C7-725C1A70FF75}" dt="2023-04-11T11:52:13.882" v="4451"/>
          <ac:spMkLst>
            <pc:docMk/>
            <pc:sldMk cId="1702286532" sldId="3011"/>
            <ac:spMk id="3" creationId="{A68883CB-963E-F336-7660-7F30997E9C5B}"/>
          </ac:spMkLst>
        </pc:spChg>
        <pc:picChg chg="add mod">
          <ac:chgData name="伊健 杜" userId="e69aded81da48593" providerId="LiveId" clId="{0CA34728-584B-4209-96C7-725C1A70FF75}" dt="2023-04-11T11:49:23.891" v="4403" actId="732"/>
          <ac:picMkLst>
            <pc:docMk/>
            <pc:sldMk cId="1702286532" sldId="3011"/>
            <ac:picMk id="17410" creationId="{F0D0AFA7-150F-6050-40F9-83DEC3CE8B51}"/>
          </ac:picMkLst>
        </pc:picChg>
      </pc:sldChg>
      <pc:sldChg chg="addSp modSp add mod">
        <pc:chgData name="伊健 杜" userId="e69aded81da48593" providerId="LiveId" clId="{0CA34728-584B-4209-96C7-725C1A70FF75}" dt="2023-04-11T11:52:13.882" v="4451"/>
        <pc:sldMkLst>
          <pc:docMk/>
          <pc:sldMk cId="443766699" sldId="3012"/>
        </pc:sldMkLst>
        <pc:spChg chg="mod">
          <ac:chgData name="伊健 杜" userId="e69aded81da48593" providerId="LiveId" clId="{0CA34728-584B-4209-96C7-725C1A70FF75}" dt="2023-04-11T11:52:13.882" v="4451"/>
          <ac:spMkLst>
            <pc:docMk/>
            <pc:sldMk cId="443766699" sldId="3012"/>
            <ac:spMk id="3" creationId="{A68883CB-963E-F336-7660-7F30997E9C5B}"/>
          </ac:spMkLst>
        </pc:spChg>
        <pc:picChg chg="add mod">
          <ac:chgData name="伊健 杜" userId="e69aded81da48593" providerId="LiveId" clId="{0CA34728-584B-4209-96C7-725C1A70FF75}" dt="2023-04-11T11:21:00.889" v="2525" actId="1076"/>
          <ac:picMkLst>
            <pc:docMk/>
            <pc:sldMk cId="443766699" sldId="3012"/>
            <ac:picMk id="1026" creationId="{C0C9BB99-147E-49B5-7B2B-D371A228C8E6}"/>
          </ac:picMkLst>
        </pc:picChg>
      </pc:sldChg>
      <pc:sldChg chg="modSp add mod">
        <pc:chgData name="伊健 杜" userId="e69aded81da48593" providerId="LiveId" clId="{0CA34728-584B-4209-96C7-725C1A70FF75}" dt="2023-04-11T11:52:13.882" v="4451"/>
        <pc:sldMkLst>
          <pc:docMk/>
          <pc:sldMk cId="2180460502" sldId="3013"/>
        </pc:sldMkLst>
        <pc:spChg chg="mod">
          <ac:chgData name="伊健 杜" userId="e69aded81da48593" providerId="LiveId" clId="{0CA34728-584B-4209-96C7-725C1A70FF75}" dt="2023-04-11T11:52:13.882" v="4451"/>
          <ac:spMkLst>
            <pc:docMk/>
            <pc:sldMk cId="2180460502" sldId="3013"/>
            <ac:spMk id="2" creationId="{08CCE4F1-5354-A605-566E-5F8AAE2435A0}"/>
          </ac:spMkLst>
        </pc:spChg>
      </pc:sldChg>
      <pc:sldChg chg="modSp add mod ord">
        <pc:chgData name="伊健 杜" userId="e69aded81da48593" providerId="LiveId" clId="{0CA34728-584B-4209-96C7-725C1A70FF75}" dt="2023-04-11T11:52:13.882" v="4451"/>
        <pc:sldMkLst>
          <pc:docMk/>
          <pc:sldMk cId="3051853625" sldId="3014"/>
        </pc:sldMkLst>
        <pc:spChg chg="mod">
          <ac:chgData name="伊健 杜" userId="e69aded81da48593" providerId="LiveId" clId="{0CA34728-584B-4209-96C7-725C1A70FF75}" dt="2023-04-11T11:52:13.882" v="4451"/>
          <ac:spMkLst>
            <pc:docMk/>
            <pc:sldMk cId="3051853625" sldId="3014"/>
            <ac:spMk id="2" creationId="{08CCE4F1-5354-A605-566E-5F8AAE2435A0}"/>
          </ac:spMkLst>
        </pc:spChg>
      </pc:sldChg>
      <pc:sldChg chg="addSp delSp modSp add mod ord">
        <pc:chgData name="伊健 杜" userId="e69aded81da48593" providerId="LiveId" clId="{0CA34728-584B-4209-96C7-725C1A70FF75}" dt="2023-04-11T11:52:13.882" v="4451"/>
        <pc:sldMkLst>
          <pc:docMk/>
          <pc:sldMk cId="3669266418" sldId="3015"/>
        </pc:sldMkLst>
        <pc:spChg chg="mod">
          <ac:chgData name="伊健 杜" userId="e69aded81da48593" providerId="LiveId" clId="{0CA34728-584B-4209-96C7-725C1A70FF75}" dt="2023-04-11T11:24:41.711" v="2764"/>
          <ac:spMkLst>
            <pc:docMk/>
            <pc:sldMk cId="3669266418" sldId="3015"/>
            <ac:spMk id="2" creationId="{10304424-DB4A-36E7-9E0D-D32A5DD0F26C}"/>
          </ac:spMkLst>
        </pc:spChg>
        <pc:spChg chg="mod">
          <ac:chgData name="伊健 杜" userId="e69aded81da48593" providerId="LiveId" clId="{0CA34728-584B-4209-96C7-725C1A70FF75}" dt="2023-04-11T11:52:13.882" v="4451"/>
          <ac:spMkLst>
            <pc:docMk/>
            <pc:sldMk cId="3669266418" sldId="3015"/>
            <ac:spMk id="3" creationId="{A68883CB-963E-F336-7660-7F30997E9C5B}"/>
          </ac:spMkLst>
        </pc:spChg>
        <pc:picChg chg="del">
          <ac:chgData name="伊健 杜" userId="e69aded81da48593" providerId="LiveId" clId="{0CA34728-584B-4209-96C7-725C1A70FF75}" dt="2023-04-11T11:24:29.563" v="2756" actId="478"/>
          <ac:picMkLst>
            <pc:docMk/>
            <pc:sldMk cId="3669266418" sldId="3015"/>
            <ac:picMk id="1026" creationId="{C0C9BB99-147E-49B5-7B2B-D371A228C8E6}"/>
          </ac:picMkLst>
        </pc:picChg>
        <pc:picChg chg="add mod">
          <ac:chgData name="伊健 杜" userId="e69aded81da48593" providerId="LiveId" clId="{0CA34728-584B-4209-96C7-725C1A70FF75}" dt="2023-04-11T11:50:08.650" v="4412" actId="1076"/>
          <ac:picMkLst>
            <pc:docMk/>
            <pc:sldMk cId="3669266418" sldId="3015"/>
            <ac:picMk id="6146" creationId="{810C99BC-FB83-10A4-C358-2E98D1AB8A60}"/>
          </ac:picMkLst>
        </pc:picChg>
      </pc:sldChg>
      <pc:sldChg chg="delSp modSp add mod delAnim">
        <pc:chgData name="伊健 杜" userId="e69aded81da48593" providerId="LiveId" clId="{0CA34728-584B-4209-96C7-725C1A70FF75}" dt="2023-04-11T11:25:04.831" v="2768" actId="403"/>
        <pc:sldMkLst>
          <pc:docMk/>
          <pc:sldMk cId="1503341741" sldId="3016"/>
        </pc:sldMkLst>
        <pc:spChg chg="mod">
          <ac:chgData name="伊健 杜" userId="e69aded81da48593" providerId="LiveId" clId="{0CA34728-584B-4209-96C7-725C1A70FF75}" dt="2023-04-11T11:25:04.831" v="2768" actId="403"/>
          <ac:spMkLst>
            <pc:docMk/>
            <pc:sldMk cId="1503341741" sldId="3016"/>
            <ac:spMk id="2" creationId="{10304424-DB4A-36E7-9E0D-D32A5DD0F26C}"/>
          </ac:spMkLst>
        </pc:spChg>
        <pc:spChg chg="del">
          <ac:chgData name="伊健 杜" userId="e69aded81da48593" providerId="LiveId" clId="{0CA34728-584B-4209-96C7-725C1A70FF75}" dt="2023-04-11T11:25:01.606" v="2766" actId="478"/>
          <ac:spMkLst>
            <pc:docMk/>
            <pc:sldMk cId="1503341741" sldId="3016"/>
            <ac:spMk id="4" creationId="{55067087-512D-8701-1DD4-F9657670C8DB}"/>
          </ac:spMkLst>
        </pc:spChg>
      </pc:sldChg>
      <pc:sldChg chg="addSp delSp modSp add mod ord">
        <pc:chgData name="伊健 杜" userId="e69aded81da48593" providerId="LiveId" clId="{0CA34728-584B-4209-96C7-725C1A70FF75}" dt="2023-04-11T11:52:13.882" v="4451"/>
        <pc:sldMkLst>
          <pc:docMk/>
          <pc:sldMk cId="3098079388" sldId="3017"/>
        </pc:sldMkLst>
        <pc:spChg chg="mod">
          <ac:chgData name="伊健 杜" userId="e69aded81da48593" providerId="LiveId" clId="{0CA34728-584B-4209-96C7-725C1A70FF75}" dt="2023-04-11T11:32:40.079" v="3396" actId="20577"/>
          <ac:spMkLst>
            <pc:docMk/>
            <pc:sldMk cId="3098079388" sldId="3017"/>
            <ac:spMk id="2" creationId="{10304424-DB4A-36E7-9E0D-D32A5DD0F26C}"/>
          </ac:spMkLst>
        </pc:spChg>
        <pc:spChg chg="mod">
          <ac:chgData name="伊健 杜" userId="e69aded81da48593" providerId="LiveId" clId="{0CA34728-584B-4209-96C7-725C1A70FF75}" dt="2023-04-11T11:52:13.882" v="4451"/>
          <ac:spMkLst>
            <pc:docMk/>
            <pc:sldMk cId="3098079388" sldId="3017"/>
            <ac:spMk id="3" creationId="{A68883CB-963E-F336-7660-7F30997E9C5B}"/>
          </ac:spMkLst>
        </pc:spChg>
        <pc:spChg chg="add del">
          <ac:chgData name="伊健 杜" userId="e69aded81da48593" providerId="LiveId" clId="{0CA34728-584B-4209-96C7-725C1A70FF75}" dt="2023-04-11T11:51:18.909" v="4442" actId="478"/>
          <ac:spMkLst>
            <pc:docMk/>
            <pc:sldMk cId="3098079388" sldId="3017"/>
            <ac:spMk id="4" creationId="{1175AC06-DBED-974E-E080-968E2C63D472}"/>
          </ac:spMkLst>
        </pc:spChg>
        <pc:spChg chg="mod">
          <ac:chgData name="伊健 杜" userId="e69aded81da48593" providerId="LiveId" clId="{0CA34728-584B-4209-96C7-725C1A70FF75}" dt="2023-04-11T11:51:17.663" v="4441" actId="1076"/>
          <ac:spMkLst>
            <pc:docMk/>
            <pc:sldMk cId="3098079388" sldId="3017"/>
            <ac:spMk id="5" creationId="{E7287B0E-EF55-E721-8EFA-9A9183C0EDF9}"/>
          </ac:spMkLst>
        </pc:spChg>
        <pc:spChg chg="add del mod">
          <ac:chgData name="伊健 杜" userId="e69aded81da48593" providerId="LiveId" clId="{0CA34728-584B-4209-96C7-725C1A70FF75}" dt="2023-04-11T11:51:16.815" v="4440" actId="478"/>
          <ac:spMkLst>
            <pc:docMk/>
            <pc:sldMk cId="3098079388" sldId="3017"/>
            <ac:spMk id="6" creationId="{93FEBE45-74BC-C844-2DB0-8238BC73EC7E}"/>
          </ac:spMkLst>
        </pc:spChg>
        <pc:spChg chg="add mod">
          <ac:chgData name="伊健 杜" userId="e69aded81da48593" providerId="LiveId" clId="{0CA34728-584B-4209-96C7-725C1A70FF75}" dt="2023-04-11T11:51:42.242" v="4448" actId="1076"/>
          <ac:spMkLst>
            <pc:docMk/>
            <pc:sldMk cId="3098079388" sldId="3017"/>
            <ac:spMk id="7" creationId="{D196D26E-7F52-A0A1-BD80-784D1B2EDEB2}"/>
          </ac:spMkLst>
        </pc:spChg>
        <pc:picChg chg="add mod">
          <ac:chgData name="伊健 杜" userId="e69aded81da48593" providerId="LiveId" clId="{0CA34728-584B-4209-96C7-725C1A70FF75}" dt="2023-04-11T11:51:10.542" v="4436" actId="1076"/>
          <ac:picMkLst>
            <pc:docMk/>
            <pc:sldMk cId="3098079388" sldId="3017"/>
            <ac:picMk id="5122" creationId="{80B92B48-50BB-1F79-E52A-DA239C75DCC7}"/>
          </ac:picMkLst>
        </pc:picChg>
        <pc:picChg chg="add mod">
          <ac:chgData name="伊健 杜" userId="e69aded81da48593" providerId="LiveId" clId="{0CA34728-584B-4209-96C7-725C1A70FF75}" dt="2023-04-11T11:51:34.026" v="4446" actId="1076"/>
          <ac:picMkLst>
            <pc:docMk/>
            <pc:sldMk cId="3098079388" sldId="3017"/>
            <ac:picMk id="5126" creationId="{0FD141A0-438A-E330-70EE-060198A1B2F8}"/>
          </ac:picMkLst>
        </pc:picChg>
        <pc:picChg chg="add mod">
          <ac:chgData name="伊健 杜" userId="e69aded81da48593" providerId="LiveId" clId="{0CA34728-584B-4209-96C7-725C1A70FF75}" dt="2023-04-11T11:51:32.616" v="4445" actId="1076"/>
          <ac:picMkLst>
            <pc:docMk/>
            <pc:sldMk cId="3098079388" sldId="3017"/>
            <ac:picMk id="5130" creationId="{2DCB10F5-BDE4-1B54-8735-479D129D0B75}"/>
          </ac:picMkLst>
        </pc:picChg>
      </pc:sldChg>
      <pc:sldChg chg="modSp add mod ord">
        <pc:chgData name="伊健 杜" userId="e69aded81da48593" providerId="LiveId" clId="{0CA34728-584B-4209-96C7-725C1A70FF75}" dt="2023-04-11T11:52:13.882" v="4451"/>
        <pc:sldMkLst>
          <pc:docMk/>
          <pc:sldMk cId="3655361579" sldId="3018"/>
        </pc:sldMkLst>
        <pc:spChg chg="mod">
          <ac:chgData name="伊健 杜" userId="e69aded81da48593" providerId="LiveId" clId="{0CA34728-584B-4209-96C7-725C1A70FF75}" dt="2023-04-11T11:52:13.882" v="4451"/>
          <ac:spMkLst>
            <pc:docMk/>
            <pc:sldMk cId="3655361579" sldId="3018"/>
            <ac:spMk id="2" creationId="{08CCE4F1-5354-A605-566E-5F8AAE2435A0}"/>
          </ac:spMkLst>
        </pc:spChg>
      </pc:sldChg>
      <pc:sldChg chg="addSp delSp modSp add ord">
        <pc:chgData name="伊健 杜" userId="e69aded81da48593" providerId="LiveId" clId="{0CA34728-584B-4209-96C7-725C1A70FF75}" dt="2023-04-11T11:52:13.882" v="4451"/>
        <pc:sldMkLst>
          <pc:docMk/>
          <pc:sldMk cId="2143173996" sldId="3019"/>
        </pc:sldMkLst>
        <pc:spChg chg="mod">
          <ac:chgData name="伊健 杜" userId="e69aded81da48593" providerId="LiveId" clId="{0CA34728-584B-4209-96C7-725C1A70FF75}" dt="2023-04-11T11:52:13.882" v="4451"/>
          <ac:spMkLst>
            <pc:docMk/>
            <pc:sldMk cId="2143173996" sldId="3019"/>
            <ac:spMk id="3" creationId="{A68883CB-963E-F336-7660-7F30997E9C5B}"/>
          </ac:spMkLst>
        </pc:spChg>
        <pc:picChg chg="add del mod">
          <ac:chgData name="伊健 杜" userId="e69aded81da48593" providerId="LiveId" clId="{0CA34728-584B-4209-96C7-725C1A70FF75}" dt="2023-04-11T11:49:48.565" v="4408" actId="478"/>
          <ac:picMkLst>
            <pc:docMk/>
            <pc:sldMk cId="2143173996" sldId="3019"/>
            <ac:picMk id="4098" creationId="{BF081F00-242D-4503-3292-EDB0840CEFE0}"/>
          </ac:picMkLst>
        </pc:picChg>
        <pc:picChg chg="add mod">
          <ac:chgData name="伊健 杜" userId="e69aded81da48593" providerId="LiveId" clId="{0CA34728-584B-4209-96C7-725C1A70FF75}" dt="2023-04-11T11:49:51.674" v="4410" actId="1076"/>
          <ac:picMkLst>
            <pc:docMk/>
            <pc:sldMk cId="2143173996" sldId="3019"/>
            <ac:picMk id="4100" creationId="{87A62550-AEF3-CDA1-EED6-B79F5DC615A2}"/>
          </ac:picMkLst>
        </pc:picChg>
      </pc:sldChg>
      <pc:sldChg chg="add del">
        <pc:chgData name="伊健 杜" userId="e69aded81da48593" providerId="LiveId" clId="{0CA34728-584B-4209-96C7-725C1A70FF75}" dt="2023-04-11T11:29:10.389" v="3182" actId="47"/>
        <pc:sldMkLst>
          <pc:docMk/>
          <pc:sldMk cId="1765673022" sldId="3020"/>
        </pc:sldMkLst>
      </pc:sldChg>
      <pc:sldChg chg="modSp add mod ord modNotesTx">
        <pc:chgData name="伊健 杜" userId="e69aded81da48593" providerId="LiveId" clId="{0CA34728-584B-4209-96C7-725C1A70FF75}" dt="2023-04-11T13:35:59.002" v="4490" actId="20577"/>
        <pc:sldMkLst>
          <pc:docMk/>
          <pc:sldMk cId="4195302681" sldId="3020"/>
        </pc:sldMkLst>
        <pc:spChg chg="mod">
          <ac:chgData name="伊健 杜" userId="e69aded81da48593" providerId="LiveId" clId="{0CA34728-584B-4209-96C7-725C1A70FF75}" dt="2023-04-11T11:52:13.882" v="4451"/>
          <ac:spMkLst>
            <pc:docMk/>
            <pc:sldMk cId="4195302681" sldId="3020"/>
            <ac:spMk id="2" creationId="{08CCE4F1-5354-A605-566E-5F8AAE2435A0}"/>
          </ac:spMkLst>
        </pc:spChg>
      </pc:sldChg>
      <pc:sldChg chg="add del">
        <pc:chgData name="伊健 杜" userId="e69aded81da48593" providerId="LiveId" clId="{0CA34728-584B-4209-96C7-725C1A70FF75}" dt="2023-04-11T11:33:09.860" v="3401" actId="47"/>
        <pc:sldMkLst>
          <pc:docMk/>
          <pc:sldMk cId="1972908694" sldId="3021"/>
        </pc:sldMkLst>
      </pc:sldChg>
      <pc:sldChg chg="modSp add mod">
        <pc:chgData name="伊健 杜" userId="e69aded81da48593" providerId="LiveId" clId="{0CA34728-584B-4209-96C7-725C1A70FF75}" dt="2023-04-11T11:52:13.882" v="4451"/>
        <pc:sldMkLst>
          <pc:docMk/>
          <pc:sldMk cId="2253090751" sldId="3021"/>
        </pc:sldMkLst>
        <pc:spChg chg="mod">
          <ac:chgData name="伊健 杜" userId="e69aded81da48593" providerId="LiveId" clId="{0CA34728-584B-4209-96C7-725C1A70FF75}" dt="2023-04-11T11:52:13.882" v="4451"/>
          <ac:spMkLst>
            <pc:docMk/>
            <pc:sldMk cId="2253090751" sldId="3021"/>
            <ac:spMk id="2" creationId="{08CCE4F1-5354-A605-566E-5F8AAE2435A0}"/>
          </ac:spMkLst>
        </pc:spChg>
      </pc:sldChg>
      <pc:sldChg chg="addSp modSp add mod">
        <pc:chgData name="伊健 杜" userId="e69aded81da48593" providerId="LiveId" clId="{0CA34728-584B-4209-96C7-725C1A70FF75}" dt="2023-04-11T11:52:13.882" v="4451"/>
        <pc:sldMkLst>
          <pc:docMk/>
          <pc:sldMk cId="1460987324" sldId="3022"/>
        </pc:sldMkLst>
        <pc:spChg chg="mod">
          <ac:chgData name="伊健 杜" userId="e69aded81da48593" providerId="LiveId" clId="{0CA34728-584B-4209-96C7-725C1A70FF75}" dt="2023-04-11T11:52:13.882" v="4451"/>
          <ac:spMkLst>
            <pc:docMk/>
            <pc:sldMk cId="1460987324" sldId="3022"/>
            <ac:spMk id="3" creationId="{A68883CB-963E-F336-7660-7F30997E9C5B}"/>
          </ac:spMkLst>
        </pc:spChg>
        <pc:picChg chg="add mod">
          <ac:chgData name="伊健 杜" userId="e69aded81da48593" providerId="LiveId" clId="{0CA34728-584B-4209-96C7-725C1A70FF75}" dt="2023-04-11T11:52:00.464" v="4450" actId="1076"/>
          <ac:picMkLst>
            <pc:docMk/>
            <pc:sldMk cId="1460987324" sldId="3022"/>
            <ac:picMk id="3074" creationId="{9326C03B-C6FA-9F5F-08D3-8784686B9C12}"/>
          </ac:picMkLst>
        </pc:picChg>
      </pc:sldChg>
      <pc:sldChg chg="modSp add del mod">
        <pc:chgData name="伊健 杜" userId="e69aded81da48593" providerId="LiveId" clId="{0CA34728-584B-4209-96C7-725C1A70FF75}" dt="2023-04-11T11:34:10.952" v="3474" actId="47"/>
        <pc:sldMkLst>
          <pc:docMk/>
          <pc:sldMk cId="2352973324" sldId="3022"/>
        </pc:sldMkLst>
        <pc:spChg chg="mod">
          <ac:chgData name="伊健 杜" userId="e69aded81da48593" providerId="LiveId" clId="{0CA34728-584B-4209-96C7-725C1A70FF75}" dt="2023-04-11T11:34:02.912" v="3473"/>
          <ac:spMkLst>
            <pc:docMk/>
            <pc:sldMk cId="2352973324" sldId="3022"/>
            <ac:spMk id="3" creationId="{A68883CB-963E-F336-7660-7F30997E9C5B}"/>
          </ac:spMkLst>
        </pc:spChg>
      </pc:sldChg>
      <pc:sldChg chg="modSp add mod">
        <pc:chgData name="伊健 杜" userId="e69aded81da48593" providerId="LiveId" clId="{0CA34728-584B-4209-96C7-725C1A70FF75}" dt="2023-04-11T11:52:13.882" v="4451"/>
        <pc:sldMkLst>
          <pc:docMk/>
          <pc:sldMk cId="1158393761" sldId="3023"/>
        </pc:sldMkLst>
        <pc:spChg chg="mod">
          <ac:chgData name="伊健 杜" userId="e69aded81da48593" providerId="LiveId" clId="{0CA34728-584B-4209-96C7-725C1A70FF75}" dt="2023-04-11T11:52:13.882" v="4451"/>
          <ac:spMkLst>
            <pc:docMk/>
            <pc:sldMk cId="1158393761" sldId="3023"/>
            <ac:spMk id="2" creationId="{08CCE4F1-5354-A605-566E-5F8AAE2435A0}"/>
          </ac:spMkLst>
        </pc:spChg>
      </pc:sldChg>
      <pc:sldChg chg="add del">
        <pc:chgData name="伊健 杜" userId="e69aded81da48593" providerId="LiveId" clId="{0CA34728-584B-4209-96C7-725C1A70FF75}" dt="2023-04-11T11:35:28.435" v="3604" actId="47"/>
        <pc:sldMkLst>
          <pc:docMk/>
          <pc:sldMk cId="1312047076" sldId="3023"/>
        </pc:sldMkLst>
      </pc:sldChg>
      <pc:sldChg chg="modSp add mod">
        <pc:chgData name="伊健 杜" userId="e69aded81da48593" providerId="LiveId" clId="{0CA34728-584B-4209-96C7-725C1A70FF75}" dt="2023-04-11T11:52:13.882" v="4451"/>
        <pc:sldMkLst>
          <pc:docMk/>
          <pc:sldMk cId="3591054879" sldId="3024"/>
        </pc:sldMkLst>
        <pc:spChg chg="mod">
          <ac:chgData name="伊健 杜" userId="e69aded81da48593" providerId="LiveId" clId="{0CA34728-584B-4209-96C7-725C1A70FF75}" dt="2023-04-11T11:52:13.882" v="4451"/>
          <ac:spMkLst>
            <pc:docMk/>
            <pc:sldMk cId="3591054879" sldId="3024"/>
            <ac:spMk id="2" creationId="{08CCE4F1-5354-A605-566E-5F8AAE2435A0}"/>
          </ac:spMkLst>
        </pc:spChg>
      </pc:sldChg>
      <pc:sldChg chg="delSp modSp add mod">
        <pc:chgData name="伊健 杜" userId="e69aded81da48593" providerId="LiveId" clId="{0CA34728-584B-4209-96C7-725C1A70FF75}" dt="2023-04-11T11:52:13.882" v="4451"/>
        <pc:sldMkLst>
          <pc:docMk/>
          <pc:sldMk cId="3241616784" sldId="3025"/>
        </pc:sldMkLst>
        <pc:spChg chg="mod">
          <ac:chgData name="伊健 杜" userId="e69aded81da48593" providerId="LiveId" clId="{0CA34728-584B-4209-96C7-725C1A70FF75}" dt="2023-04-11T11:52:13.882" v="4451"/>
          <ac:spMkLst>
            <pc:docMk/>
            <pc:sldMk cId="3241616784" sldId="3025"/>
            <ac:spMk id="2" creationId="{10304424-DB4A-36E7-9E0D-D32A5DD0F26C}"/>
          </ac:spMkLst>
        </pc:spChg>
        <pc:spChg chg="mod">
          <ac:chgData name="伊健 杜" userId="e69aded81da48593" providerId="LiveId" clId="{0CA34728-584B-4209-96C7-725C1A70FF75}" dt="2023-04-11T11:52:13.882" v="4451"/>
          <ac:spMkLst>
            <pc:docMk/>
            <pc:sldMk cId="3241616784" sldId="3025"/>
            <ac:spMk id="3" creationId="{90D857A6-C700-A4CE-6C24-391DC4FBEE19}"/>
          </ac:spMkLst>
        </pc:spChg>
        <pc:picChg chg="del">
          <ac:chgData name="伊健 杜" userId="e69aded81da48593" providerId="LiveId" clId="{0CA34728-584B-4209-96C7-725C1A70FF75}" dt="2023-04-11T11:38:37.460" v="3858" actId="478"/>
          <ac:picMkLst>
            <pc:docMk/>
            <pc:sldMk cId="3241616784" sldId="3025"/>
            <ac:picMk id="31746" creationId="{99C470A9-1B71-CB91-C307-D239491A077D}"/>
          </ac:picMkLst>
        </pc:picChg>
      </pc:sldChg>
      <pc:sldChg chg="modSp add mod">
        <pc:chgData name="伊健 杜" userId="e69aded81da48593" providerId="LiveId" clId="{0CA34728-584B-4209-96C7-725C1A70FF75}" dt="2023-04-11T11:52:13.882" v="4451"/>
        <pc:sldMkLst>
          <pc:docMk/>
          <pc:sldMk cId="4226897645" sldId="3026"/>
        </pc:sldMkLst>
        <pc:spChg chg="mod">
          <ac:chgData name="伊健 杜" userId="e69aded81da48593" providerId="LiveId" clId="{0CA34728-584B-4209-96C7-725C1A70FF75}" dt="2023-04-11T11:52:13.882" v="4451"/>
          <ac:spMkLst>
            <pc:docMk/>
            <pc:sldMk cId="4226897645" sldId="3026"/>
            <ac:spMk id="2" creationId="{08CCE4F1-5354-A605-566E-5F8AAE2435A0}"/>
          </ac:spMkLst>
        </pc:spChg>
      </pc:sldChg>
    </pc:docChg>
  </pc:docChgLst>
  <pc:docChgLst>
    <pc:chgData name="伊健 杜" userId="e69aded81da48593" providerId="LiveId" clId="{66F11E24-4E07-426A-BFB6-3D21E83C5A31}"/>
    <pc:docChg chg="undo custSel addSld delSld modSld sldOrd">
      <pc:chgData name="伊健 杜" userId="e69aded81da48593" providerId="LiveId" clId="{66F11E24-4E07-426A-BFB6-3D21E83C5A31}" dt="2023-05-04T11:04:04.364" v="4811" actId="20577"/>
      <pc:docMkLst>
        <pc:docMk/>
      </pc:docMkLst>
      <pc:sldChg chg="del">
        <pc:chgData name="伊健 杜" userId="e69aded81da48593" providerId="LiveId" clId="{66F11E24-4E07-426A-BFB6-3D21E83C5A31}" dt="2023-05-04T05:02:35.794" v="0" actId="47"/>
        <pc:sldMkLst>
          <pc:docMk/>
          <pc:sldMk cId="354271379" sldId="3135"/>
        </pc:sldMkLst>
      </pc:sldChg>
      <pc:sldChg chg="del">
        <pc:chgData name="伊健 杜" userId="e69aded81da48593" providerId="LiveId" clId="{66F11E24-4E07-426A-BFB6-3D21E83C5A31}" dt="2023-05-04T05:02:36.654" v="1" actId="47"/>
        <pc:sldMkLst>
          <pc:docMk/>
          <pc:sldMk cId="3883164784" sldId="3167"/>
        </pc:sldMkLst>
      </pc:sldChg>
      <pc:sldChg chg="del">
        <pc:chgData name="伊健 杜" userId="e69aded81da48593" providerId="LiveId" clId="{66F11E24-4E07-426A-BFB6-3D21E83C5A31}" dt="2023-05-04T05:02:35.794" v="0" actId="47"/>
        <pc:sldMkLst>
          <pc:docMk/>
          <pc:sldMk cId="1371645213" sldId="3188"/>
        </pc:sldMkLst>
      </pc:sldChg>
      <pc:sldChg chg="del">
        <pc:chgData name="伊健 杜" userId="e69aded81da48593" providerId="LiveId" clId="{66F11E24-4E07-426A-BFB6-3D21E83C5A31}" dt="2023-05-04T05:03:39.132" v="64" actId="47"/>
        <pc:sldMkLst>
          <pc:docMk/>
          <pc:sldMk cId="273502048" sldId="3196"/>
        </pc:sldMkLst>
      </pc:sldChg>
      <pc:sldChg chg="del">
        <pc:chgData name="伊健 杜" userId="e69aded81da48593" providerId="LiveId" clId="{66F11E24-4E07-426A-BFB6-3D21E83C5A31}" dt="2023-05-04T05:02:35.794" v="0" actId="47"/>
        <pc:sldMkLst>
          <pc:docMk/>
          <pc:sldMk cId="3699955088" sldId="3202"/>
        </pc:sldMkLst>
      </pc:sldChg>
      <pc:sldChg chg="del">
        <pc:chgData name="伊健 杜" userId="e69aded81da48593" providerId="LiveId" clId="{66F11E24-4E07-426A-BFB6-3D21E83C5A31}" dt="2023-05-04T05:02:35.794" v="0" actId="47"/>
        <pc:sldMkLst>
          <pc:docMk/>
          <pc:sldMk cId="3409421463" sldId="3206"/>
        </pc:sldMkLst>
      </pc:sldChg>
      <pc:sldChg chg="del">
        <pc:chgData name="伊健 杜" userId="e69aded81da48593" providerId="LiveId" clId="{66F11E24-4E07-426A-BFB6-3D21E83C5A31}" dt="2023-05-04T05:02:35.794" v="0" actId="47"/>
        <pc:sldMkLst>
          <pc:docMk/>
          <pc:sldMk cId="2230421784" sldId="3215"/>
        </pc:sldMkLst>
      </pc:sldChg>
      <pc:sldChg chg="del">
        <pc:chgData name="伊健 杜" userId="e69aded81da48593" providerId="LiveId" clId="{66F11E24-4E07-426A-BFB6-3D21E83C5A31}" dt="2023-05-04T05:02:35.794" v="0" actId="47"/>
        <pc:sldMkLst>
          <pc:docMk/>
          <pc:sldMk cId="3492749910" sldId="3224"/>
        </pc:sldMkLst>
      </pc:sldChg>
      <pc:sldChg chg="del">
        <pc:chgData name="伊健 杜" userId="e69aded81da48593" providerId="LiveId" clId="{66F11E24-4E07-426A-BFB6-3D21E83C5A31}" dt="2023-05-04T05:02:35.794" v="0" actId="47"/>
        <pc:sldMkLst>
          <pc:docMk/>
          <pc:sldMk cId="3242695355" sldId="3229"/>
        </pc:sldMkLst>
      </pc:sldChg>
      <pc:sldChg chg="addSp delSp modSp mod">
        <pc:chgData name="伊健 杜" userId="e69aded81da48593" providerId="LiveId" clId="{66F11E24-4E07-426A-BFB6-3D21E83C5A31}" dt="2023-05-04T05:02:45.853" v="8" actId="20577"/>
        <pc:sldMkLst>
          <pc:docMk/>
          <pc:sldMk cId="3976347406" sldId="3232"/>
        </pc:sldMkLst>
        <pc:spChg chg="del">
          <ac:chgData name="伊健 杜" userId="e69aded81da48593" providerId="LiveId" clId="{66F11E24-4E07-426A-BFB6-3D21E83C5A31}" dt="2023-05-04T05:02:41.620" v="2" actId="478"/>
          <ac:spMkLst>
            <pc:docMk/>
            <pc:sldMk cId="3976347406" sldId="3232"/>
            <ac:spMk id="2" creationId="{10304424-DB4A-36E7-9E0D-D32A5DD0F26C}"/>
          </ac:spMkLst>
        </pc:spChg>
        <pc:spChg chg="mod">
          <ac:chgData name="伊健 杜" userId="e69aded81da48593" providerId="LiveId" clId="{66F11E24-4E07-426A-BFB6-3D21E83C5A31}" dt="2023-05-04T05:02:45.853" v="8" actId="20577"/>
          <ac:spMkLst>
            <pc:docMk/>
            <pc:sldMk cId="3976347406" sldId="3232"/>
            <ac:spMk id="3" creationId="{90D857A6-C700-A4CE-6C24-391DC4FBEE19}"/>
          </ac:spMkLst>
        </pc:spChg>
        <pc:spChg chg="add del mod">
          <ac:chgData name="伊健 杜" userId="e69aded81da48593" providerId="LiveId" clId="{66F11E24-4E07-426A-BFB6-3D21E83C5A31}" dt="2023-05-04T05:02:43.264" v="3" actId="478"/>
          <ac:spMkLst>
            <pc:docMk/>
            <pc:sldMk cId="3976347406" sldId="3232"/>
            <ac:spMk id="5" creationId="{96667391-C7A1-52BC-2B3A-C1C2E2503507}"/>
          </ac:spMkLst>
        </pc:spChg>
      </pc:sldChg>
      <pc:sldChg chg="del">
        <pc:chgData name="伊健 杜" userId="e69aded81da48593" providerId="LiveId" clId="{66F11E24-4E07-426A-BFB6-3D21E83C5A31}" dt="2023-05-04T05:02:47.892" v="9" actId="47"/>
        <pc:sldMkLst>
          <pc:docMk/>
          <pc:sldMk cId="2599952357" sldId="3233"/>
        </pc:sldMkLst>
      </pc:sldChg>
      <pc:sldChg chg="del">
        <pc:chgData name="伊健 杜" userId="e69aded81da48593" providerId="LiveId" clId="{66F11E24-4E07-426A-BFB6-3D21E83C5A31}" dt="2023-05-04T05:02:48.360" v="10" actId="47"/>
        <pc:sldMkLst>
          <pc:docMk/>
          <pc:sldMk cId="1882812389" sldId="3234"/>
        </pc:sldMkLst>
      </pc:sldChg>
      <pc:sldChg chg="delSp del mod">
        <pc:chgData name="伊健 杜" userId="e69aded81da48593" providerId="LiveId" clId="{66F11E24-4E07-426A-BFB6-3D21E83C5A31}" dt="2023-05-04T05:02:53.621" v="12" actId="47"/>
        <pc:sldMkLst>
          <pc:docMk/>
          <pc:sldMk cId="1801354713" sldId="3235"/>
        </pc:sldMkLst>
        <pc:spChg chg="del">
          <ac:chgData name="伊健 杜" userId="e69aded81da48593" providerId="LiveId" clId="{66F11E24-4E07-426A-BFB6-3D21E83C5A31}" dt="2023-05-04T05:02:51.685" v="11" actId="478"/>
          <ac:spMkLst>
            <pc:docMk/>
            <pc:sldMk cId="1801354713" sldId="3235"/>
            <ac:spMk id="4" creationId="{E647D4E9-776F-2F5F-6010-9262691D450E}"/>
          </ac:spMkLst>
        </pc:spChg>
      </pc:sldChg>
      <pc:sldChg chg="addSp delSp modSp mod">
        <pc:chgData name="伊健 杜" userId="e69aded81da48593" providerId="LiveId" clId="{66F11E24-4E07-426A-BFB6-3D21E83C5A31}" dt="2023-05-04T05:03:06.152" v="23" actId="478"/>
        <pc:sldMkLst>
          <pc:docMk/>
          <pc:sldMk cId="2049040646" sldId="3236"/>
        </pc:sldMkLst>
        <pc:spChg chg="del">
          <ac:chgData name="伊健 杜" userId="e69aded81da48593" providerId="LiveId" clId="{66F11E24-4E07-426A-BFB6-3D21E83C5A31}" dt="2023-05-04T05:03:04.987" v="22" actId="478"/>
          <ac:spMkLst>
            <pc:docMk/>
            <pc:sldMk cId="2049040646" sldId="3236"/>
            <ac:spMk id="2" creationId="{10304424-DB4A-36E7-9E0D-D32A5DD0F26C}"/>
          </ac:spMkLst>
        </pc:spChg>
        <pc:spChg chg="mod">
          <ac:chgData name="伊健 杜" userId="e69aded81da48593" providerId="LiveId" clId="{66F11E24-4E07-426A-BFB6-3D21E83C5A31}" dt="2023-05-04T05:03:02.890" v="21" actId="20577"/>
          <ac:spMkLst>
            <pc:docMk/>
            <pc:sldMk cId="2049040646" sldId="3236"/>
            <ac:spMk id="3" creationId="{90D857A6-C700-A4CE-6C24-391DC4FBEE19}"/>
          </ac:spMkLst>
        </pc:spChg>
        <pc:spChg chg="add del mod">
          <ac:chgData name="伊健 杜" userId="e69aded81da48593" providerId="LiveId" clId="{66F11E24-4E07-426A-BFB6-3D21E83C5A31}" dt="2023-05-04T05:03:06.152" v="23" actId="478"/>
          <ac:spMkLst>
            <pc:docMk/>
            <pc:sldMk cId="2049040646" sldId="3236"/>
            <ac:spMk id="5" creationId="{1BEE3336-A616-A5B8-103A-590431ABE6CC}"/>
          </ac:spMkLst>
        </pc:spChg>
      </pc:sldChg>
      <pc:sldChg chg="del">
        <pc:chgData name="伊健 杜" userId="e69aded81da48593" providerId="LiveId" clId="{66F11E24-4E07-426A-BFB6-3D21E83C5A31}" dt="2023-05-04T05:03:08.341" v="25" actId="47"/>
        <pc:sldMkLst>
          <pc:docMk/>
          <pc:sldMk cId="1516844382" sldId="3237"/>
        </pc:sldMkLst>
      </pc:sldChg>
      <pc:sldChg chg="addSp delSp modSp mod">
        <pc:chgData name="伊健 杜" userId="e69aded81da48593" providerId="LiveId" clId="{66F11E24-4E07-426A-BFB6-3D21E83C5A31}" dt="2023-05-04T05:03:24.392" v="46"/>
        <pc:sldMkLst>
          <pc:docMk/>
          <pc:sldMk cId="3970920179" sldId="3238"/>
        </pc:sldMkLst>
        <pc:spChg chg="del">
          <ac:chgData name="伊健 杜" userId="e69aded81da48593" providerId="LiveId" clId="{66F11E24-4E07-426A-BFB6-3D21E83C5A31}" dt="2023-05-04T05:03:12.373" v="26" actId="478"/>
          <ac:spMkLst>
            <pc:docMk/>
            <pc:sldMk cId="3970920179" sldId="3238"/>
            <ac:spMk id="2" creationId="{10304424-DB4A-36E7-9E0D-D32A5DD0F26C}"/>
          </ac:spMkLst>
        </pc:spChg>
        <pc:spChg chg="mod">
          <ac:chgData name="伊健 杜" userId="e69aded81da48593" providerId="LiveId" clId="{66F11E24-4E07-426A-BFB6-3D21E83C5A31}" dt="2023-05-04T05:03:24.392" v="46"/>
          <ac:spMkLst>
            <pc:docMk/>
            <pc:sldMk cId="3970920179" sldId="3238"/>
            <ac:spMk id="3" creationId="{90D857A6-C700-A4CE-6C24-391DC4FBEE19}"/>
          </ac:spMkLst>
        </pc:spChg>
        <pc:spChg chg="del">
          <ac:chgData name="伊健 杜" userId="e69aded81da48593" providerId="LiveId" clId="{66F11E24-4E07-426A-BFB6-3D21E83C5A31}" dt="2023-05-04T05:03:12.373" v="26" actId="478"/>
          <ac:spMkLst>
            <pc:docMk/>
            <pc:sldMk cId="3970920179" sldId="3238"/>
            <ac:spMk id="4" creationId="{7A9CB3DA-6506-877A-2B23-515D2C3FF79F}"/>
          </ac:spMkLst>
        </pc:spChg>
        <pc:spChg chg="add mod">
          <ac:chgData name="伊健 杜" userId="e69aded81da48593" providerId="LiveId" clId="{66F11E24-4E07-426A-BFB6-3D21E83C5A31}" dt="2023-05-04T05:03:12.373" v="26" actId="478"/>
          <ac:spMkLst>
            <pc:docMk/>
            <pc:sldMk cId="3970920179" sldId="3238"/>
            <ac:spMk id="7" creationId="{914E4211-C388-DD27-B6B1-B8A1EDC3BC38}"/>
          </ac:spMkLst>
        </pc:spChg>
      </pc:sldChg>
      <pc:sldChg chg="del">
        <pc:chgData name="伊健 杜" userId="e69aded81da48593" providerId="LiveId" clId="{66F11E24-4E07-426A-BFB6-3D21E83C5A31}" dt="2023-05-04T05:03:07.946" v="24" actId="47"/>
        <pc:sldMkLst>
          <pc:docMk/>
          <pc:sldMk cId="653352118" sldId="3239"/>
        </pc:sldMkLst>
      </pc:sldChg>
      <pc:sldChg chg="del">
        <pc:chgData name="伊健 杜" userId="e69aded81da48593" providerId="LiveId" clId="{66F11E24-4E07-426A-BFB6-3D21E83C5A31}" dt="2023-05-04T05:03:26.714" v="47" actId="47"/>
        <pc:sldMkLst>
          <pc:docMk/>
          <pc:sldMk cId="3155312860" sldId="3240"/>
        </pc:sldMkLst>
      </pc:sldChg>
      <pc:sldChg chg="del">
        <pc:chgData name="伊健 杜" userId="e69aded81da48593" providerId="LiveId" clId="{66F11E24-4E07-426A-BFB6-3D21E83C5A31}" dt="2023-05-04T05:03:28.017" v="48" actId="47"/>
        <pc:sldMkLst>
          <pc:docMk/>
          <pc:sldMk cId="618569685" sldId="3241"/>
        </pc:sldMkLst>
      </pc:sldChg>
      <pc:sldChg chg="addSp delSp modSp mod">
        <pc:chgData name="伊健 杜" userId="e69aded81da48593" providerId="LiveId" clId="{66F11E24-4E07-426A-BFB6-3D21E83C5A31}" dt="2023-05-04T05:03:33.286" v="61"/>
        <pc:sldMkLst>
          <pc:docMk/>
          <pc:sldMk cId="4272525123" sldId="3242"/>
        </pc:sldMkLst>
        <pc:spChg chg="del">
          <ac:chgData name="伊健 杜" userId="e69aded81da48593" providerId="LiveId" clId="{66F11E24-4E07-426A-BFB6-3D21E83C5A31}" dt="2023-05-04T05:03:30.549" v="49" actId="478"/>
          <ac:spMkLst>
            <pc:docMk/>
            <pc:sldMk cId="4272525123" sldId="3242"/>
            <ac:spMk id="2" creationId="{10304424-DB4A-36E7-9E0D-D32A5DD0F26C}"/>
          </ac:spMkLst>
        </pc:spChg>
        <pc:spChg chg="mod">
          <ac:chgData name="伊健 杜" userId="e69aded81da48593" providerId="LiveId" clId="{66F11E24-4E07-426A-BFB6-3D21E83C5A31}" dt="2023-05-04T05:03:33.286" v="61"/>
          <ac:spMkLst>
            <pc:docMk/>
            <pc:sldMk cId="4272525123" sldId="3242"/>
            <ac:spMk id="3" creationId="{90D857A6-C700-A4CE-6C24-391DC4FBEE19}"/>
          </ac:spMkLst>
        </pc:spChg>
        <pc:spChg chg="add mod">
          <ac:chgData name="伊健 杜" userId="e69aded81da48593" providerId="LiveId" clId="{66F11E24-4E07-426A-BFB6-3D21E83C5A31}" dt="2023-05-04T05:03:30.549" v="49" actId="478"/>
          <ac:spMkLst>
            <pc:docMk/>
            <pc:sldMk cId="4272525123" sldId="3242"/>
            <ac:spMk id="5" creationId="{2843A0D3-6424-0CC5-54B9-87FD4F5E7D30}"/>
          </ac:spMkLst>
        </pc:spChg>
      </pc:sldChg>
      <pc:sldChg chg="del">
        <pc:chgData name="伊健 杜" userId="e69aded81da48593" providerId="LiveId" clId="{66F11E24-4E07-426A-BFB6-3D21E83C5A31}" dt="2023-05-04T05:03:36.760" v="62" actId="47"/>
        <pc:sldMkLst>
          <pc:docMk/>
          <pc:sldMk cId="3833028955" sldId="3243"/>
        </pc:sldMkLst>
      </pc:sldChg>
      <pc:sldChg chg="del">
        <pc:chgData name="伊健 杜" userId="e69aded81da48593" providerId="LiveId" clId="{66F11E24-4E07-426A-BFB6-3D21E83C5A31}" dt="2023-05-04T05:03:37.104" v="63" actId="47"/>
        <pc:sldMkLst>
          <pc:docMk/>
          <pc:sldMk cId="3937200858" sldId="3244"/>
        </pc:sldMkLst>
      </pc:sldChg>
      <pc:sldChg chg="delSp modSp mod">
        <pc:chgData name="伊健 杜" userId="e69aded81da48593" providerId="LiveId" clId="{66F11E24-4E07-426A-BFB6-3D21E83C5A31}" dt="2023-05-04T05:03:45.237" v="79"/>
        <pc:sldMkLst>
          <pc:docMk/>
          <pc:sldMk cId="1471878783" sldId="3245"/>
        </pc:sldMkLst>
        <pc:spChg chg="del">
          <ac:chgData name="伊健 杜" userId="e69aded81da48593" providerId="LiveId" clId="{66F11E24-4E07-426A-BFB6-3D21E83C5A31}" dt="2023-05-04T05:03:41.746" v="65" actId="478"/>
          <ac:spMkLst>
            <pc:docMk/>
            <pc:sldMk cId="1471878783" sldId="3245"/>
            <ac:spMk id="2" creationId="{A31AD63A-1FE2-294D-9CA4-9DE9CA64EA77}"/>
          </ac:spMkLst>
        </pc:spChg>
        <pc:spChg chg="mod">
          <ac:chgData name="伊健 杜" userId="e69aded81da48593" providerId="LiveId" clId="{66F11E24-4E07-426A-BFB6-3D21E83C5A31}" dt="2023-05-04T05:03:45.237" v="79"/>
          <ac:spMkLst>
            <pc:docMk/>
            <pc:sldMk cId="1471878783" sldId="3245"/>
            <ac:spMk id="3" creationId="{90D857A6-C700-A4CE-6C24-391DC4FBEE19}"/>
          </ac:spMkLst>
        </pc:spChg>
        <pc:spChg chg="del">
          <ac:chgData name="伊健 杜" userId="e69aded81da48593" providerId="LiveId" clId="{66F11E24-4E07-426A-BFB6-3D21E83C5A31}" dt="2023-05-04T05:03:41.746" v="65" actId="478"/>
          <ac:spMkLst>
            <pc:docMk/>
            <pc:sldMk cId="1471878783" sldId="3245"/>
            <ac:spMk id="6" creationId="{A389587A-1C80-0902-76F0-B1A7C1FC1849}"/>
          </ac:spMkLst>
        </pc:spChg>
      </pc:sldChg>
      <pc:sldChg chg="del">
        <pc:chgData name="伊健 杜" userId="e69aded81da48593" providerId="LiveId" clId="{66F11E24-4E07-426A-BFB6-3D21E83C5A31}" dt="2023-05-04T05:03:48.585" v="80" actId="47"/>
        <pc:sldMkLst>
          <pc:docMk/>
          <pc:sldMk cId="1488322970" sldId="3246"/>
        </pc:sldMkLst>
      </pc:sldChg>
      <pc:sldChg chg="del">
        <pc:chgData name="伊健 杜" userId="e69aded81da48593" providerId="LiveId" clId="{66F11E24-4E07-426A-BFB6-3D21E83C5A31}" dt="2023-05-04T05:03:49.011" v="81" actId="47"/>
        <pc:sldMkLst>
          <pc:docMk/>
          <pc:sldMk cId="2969217275" sldId="3247"/>
        </pc:sldMkLst>
      </pc:sldChg>
      <pc:sldChg chg="del">
        <pc:chgData name="伊健 杜" userId="e69aded81da48593" providerId="LiveId" clId="{66F11E24-4E07-426A-BFB6-3D21E83C5A31}" dt="2023-05-04T05:03:50.328" v="82" actId="47"/>
        <pc:sldMkLst>
          <pc:docMk/>
          <pc:sldMk cId="928457882" sldId="3248"/>
        </pc:sldMkLst>
      </pc:sldChg>
      <pc:sldChg chg="addSp delSp modSp mod">
        <pc:chgData name="伊健 杜" userId="e69aded81da48593" providerId="LiveId" clId="{66F11E24-4E07-426A-BFB6-3D21E83C5A31}" dt="2023-05-04T05:04:10.354" v="123"/>
        <pc:sldMkLst>
          <pc:docMk/>
          <pc:sldMk cId="1719832210" sldId="3249"/>
        </pc:sldMkLst>
        <pc:spChg chg="del">
          <ac:chgData name="伊健 杜" userId="e69aded81da48593" providerId="LiveId" clId="{66F11E24-4E07-426A-BFB6-3D21E83C5A31}" dt="2023-05-04T05:04:05.304" v="102" actId="478"/>
          <ac:spMkLst>
            <pc:docMk/>
            <pc:sldMk cId="1719832210" sldId="3249"/>
            <ac:spMk id="2" creationId="{10304424-DB4A-36E7-9E0D-D32A5DD0F26C}"/>
          </ac:spMkLst>
        </pc:spChg>
        <pc:spChg chg="mod">
          <ac:chgData name="伊健 杜" userId="e69aded81da48593" providerId="LiveId" clId="{66F11E24-4E07-426A-BFB6-3D21E83C5A31}" dt="2023-05-04T05:04:10.354" v="123"/>
          <ac:spMkLst>
            <pc:docMk/>
            <pc:sldMk cId="1719832210" sldId="3249"/>
            <ac:spMk id="3" creationId="{90D857A6-C700-A4CE-6C24-391DC4FBEE19}"/>
          </ac:spMkLst>
        </pc:spChg>
        <pc:spChg chg="add mod">
          <ac:chgData name="伊健 杜" userId="e69aded81da48593" providerId="LiveId" clId="{66F11E24-4E07-426A-BFB6-3D21E83C5A31}" dt="2023-05-04T05:04:05.304" v="102" actId="478"/>
          <ac:spMkLst>
            <pc:docMk/>
            <pc:sldMk cId="1719832210" sldId="3249"/>
            <ac:spMk id="6" creationId="{BFB4B90B-66AC-401C-1F0E-1E6B628AECAD}"/>
          </ac:spMkLst>
        </pc:spChg>
      </pc:sldChg>
      <pc:sldChg chg="addSp delSp modSp mod">
        <pc:chgData name="伊健 杜" userId="e69aded81da48593" providerId="LiveId" clId="{66F11E24-4E07-426A-BFB6-3D21E83C5A31}" dt="2023-05-04T05:04:02.614" v="101" actId="478"/>
        <pc:sldMkLst>
          <pc:docMk/>
          <pc:sldMk cId="366579302" sldId="3250"/>
        </pc:sldMkLst>
        <pc:spChg chg="del">
          <ac:chgData name="伊健 杜" userId="e69aded81da48593" providerId="LiveId" clId="{66F11E24-4E07-426A-BFB6-3D21E83C5A31}" dt="2023-05-04T05:03:52.919" v="83" actId="478"/>
          <ac:spMkLst>
            <pc:docMk/>
            <pc:sldMk cId="366579302" sldId="3250"/>
            <ac:spMk id="2" creationId="{10304424-DB4A-36E7-9E0D-D32A5DD0F26C}"/>
          </ac:spMkLst>
        </pc:spChg>
        <pc:spChg chg="mod">
          <ac:chgData name="伊健 杜" userId="e69aded81da48593" providerId="LiveId" clId="{66F11E24-4E07-426A-BFB6-3D21E83C5A31}" dt="2023-05-04T05:04:00.072" v="100"/>
          <ac:spMkLst>
            <pc:docMk/>
            <pc:sldMk cId="366579302" sldId="3250"/>
            <ac:spMk id="3" creationId="{90D857A6-C700-A4CE-6C24-391DC4FBEE19}"/>
          </ac:spMkLst>
        </pc:spChg>
        <pc:spChg chg="add del mod">
          <ac:chgData name="伊健 杜" userId="e69aded81da48593" providerId="LiveId" clId="{66F11E24-4E07-426A-BFB6-3D21E83C5A31}" dt="2023-05-04T05:04:02.614" v="101" actId="478"/>
          <ac:spMkLst>
            <pc:docMk/>
            <pc:sldMk cId="366579302" sldId="3250"/>
            <ac:spMk id="5" creationId="{EFBDDDD5-4E41-39D9-A8BC-AAE812DB6805}"/>
          </ac:spMkLst>
        </pc:spChg>
      </pc:sldChg>
      <pc:sldChg chg="del">
        <pc:chgData name="伊健 杜" userId="e69aded81da48593" providerId="LiveId" clId="{66F11E24-4E07-426A-BFB6-3D21E83C5A31}" dt="2023-05-04T05:04:15.692" v="124" actId="47"/>
        <pc:sldMkLst>
          <pc:docMk/>
          <pc:sldMk cId="1881409875" sldId="3251"/>
        </pc:sldMkLst>
      </pc:sldChg>
      <pc:sldChg chg="addSp delSp modSp mod">
        <pc:chgData name="伊健 杜" userId="e69aded81da48593" providerId="LiveId" clId="{66F11E24-4E07-426A-BFB6-3D21E83C5A31}" dt="2023-05-04T05:04:26.580" v="137" actId="20577"/>
        <pc:sldMkLst>
          <pc:docMk/>
          <pc:sldMk cId="843012560" sldId="3252"/>
        </pc:sldMkLst>
        <pc:spChg chg="del">
          <ac:chgData name="伊健 杜" userId="e69aded81da48593" providerId="LiveId" clId="{66F11E24-4E07-426A-BFB6-3D21E83C5A31}" dt="2023-05-04T05:04:20.725" v="125" actId="478"/>
          <ac:spMkLst>
            <pc:docMk/>
            <pc:sldMk cId="843012560" sldId="3252"/>
            <ac:spMk id="2" creationId="{10304424-DB4A-36E7-9E0D-D32A5DD0F26C}"/>
          </ac:spMkLst>
        </pc:spChg>
        <pc:spChg chg="mod">
          <ac:chgData name="伊健 杜" userId="e69aded81da48593" providerId="LiveId" clId="{66F11E24-4E07-426A-BFB6-3D21E83C5A31}" dt="2023-05-04T05:04:26.580" v="137" actId="20577"/>
          <ac:spMkLst>
            <pc:docMk/>
            <pc:sldMk cId="843012560" sldId="3252"/>
            <ac:spMk id="3" creationId="{90D857A6-C700-A4CE-6C24-391DC4FBEE19}"/>
          </ac:spMkLst>
        </pc:spChg>
        <pc:spChg chg="add mod">
          <ac:chgData name="伊健 杜" userId="e69aded81da48593" providerId="LiveId" clId="{66F11E24-4E07-426A-BFB6-3D21E83C5A31}" dt="2023-05-04T05:04:20.725" v="125" actId="478"/>
          <ac:spMkLst>
            <pc:docMk/>
            <pc:sldMk cId="843012560" sldId="3252"/>
            <ac:spMk id="5" creationId="{95900231-6870-156F-48E1-F0EDEF7ED439}"/>
          </ac:spMkLst>
        </pc:spChg>
      </pc:sldChg>
      <pc:sldChg chg="del">
        <pc:chgData name="伊健 杜" userId="e69aded81da48593" providerId="LiveId" clId="{66F11E24-4E07-426A-BFB6-3D21E83C5A31}" dt="2023-05-04T05:04:15.692" v="124" actId="47"/>
        <pc:sldMkLst>
          <pc:docMk/>
          <pc:sldMk cId="267961427" sldId="3253"/>
        </pc:sldMkLst>
      </pc:sldChg>
      <pc:sldChg chg="del">
        <pc:chgData name="伊健 杜" userId="e69aded81da48593" providerId="LiveId" clId="{66F11E24-4E07-426A-BFB6-3D21E83C5A31}" dt="2023-05-04T05:04:15.692" v="124" actId="47"/>
        <pc:sldMkLst>
          <pc:docMk/>
          <pc:sldMk cId="3434244791" sldId="3254"/>
        </pc:sldMkLst>
      </pc:sldChg>
      <pc:sldChg chg="del">
        <pc:chgData name="伊健 杜" userId="e69aded81da48593" providerId="LiveId" clId="{66F11E24-4E07-426A-BFB6-3D21E83C5A31}" dt="2023-05-04T05:04:29.526" v="138" actId="47"/>
        <pc:sldMkLst>
          <pc:docMk/>
          <pc:sldMk cId="1753982405" sldId="3255"/>
        </pc:sldMkLst>
      </pc:sldChg>
      <pc:sldChg chg="del">
        <pc:chgData name="伊健 杜" userId="e69aded81da48593" providerId="LiveId" clId="{66F11E24-4E07-426A-BFB6-3D21E83C5A31}" dt="2023-05-04T05:04:30.088" v="139" actId="47"/>
        <pc:sldMkLst>
          <pc:docMk/>
          <pc:sldMk cId="4244513079" sldId="3256"/>
        </pc:sldMkLst>
      </pc:sldChg>
      <pc:sldChg chg="del">
        <pc:chgData name="伊健 杜" userId="e69aded81da48593" providerId="LiveId" clId="{66F11E24-4E07-426A-BFB6-3D21E83C5A31}" dt="2023-05-04T05:04:30.507" v="140" actId="47"/>
        <pc:sldMkLst>
          <pc:docMk/>
          <pc:sldMk cId="1446928710" sldId="3257"/>
        </pc:sldMkLst>
      </pc:sldChg>
      <pc:sldChg chg="del">
        <pc:chgData name="伊健 杜" userId="e69aded81da48593" providerId="LiveId" clId="{66F11E24-4E07-426A-BFB6-3D21E83C5A31}" dt="2023-05-04T05:04:33.932" v="141" actId="47"/>
        <pc:sldMkLst>
          <pc:docMk/>
          <pc:sldMk cId="1614095219" sldId="3258"/>
        </pc:sldMkLst>
      </pc:sldChg>
      <pc:sldChg chg="del">
        <pc:chgData name="伊健 杜" userId="e69aded81da48593" providerId="LiveId" clId="{66F11E24-4E07-426A-BFB6-3D21E83C5A31}" dt="2023-05-04T05:04:34.617" v="142" actId="47"/>
        <pc:sldMkLst>
          <pc:docMk/>
          <pc:sldMk cId="1973265866" sldId="3259"/>
        </pc:sldMkLst>
      </pc:sldChg>
      <pc:sldChg chg="modSp mod">
        <pc:chgData name="伊健 杜" userId="e69aded81da48593" providerId="LiveId" clId="{66F11E24-4E07-426A-BFB6-3D21E83C5A31}" dt="2023-05-04T05:04:48.136" v="168"/>
        <pc:sldMkLst>
          <pc:docMk/>
          <pc:sldMk cId="25467163" sldId="3260"/>
        </pc:sldMkLst>
        <pc:spChg chg="mod">
          <ac:chgData name="伊健 杜" userId="e69aded81da48593" providerId="LiveId" clId="{66F11E24-4E07-426A-BFB6-3D21E83C5A31}" dt="2023-05-04T05:04:48.136" v="168"/>
          <ac:spMkLst>
            <pc:docMk/>
            <pc:sldMk cId="25467163" sldId="3260"/>
            <ac:spMk id="3" creationId="{90D857A6-C700-A4CE-6C24-391DC4FBEE19}"/>
          </ac:spMkLst>
        </pc:spChg>
      </pc:sldChg>
      <pc:sldChg chg="del">
        <pc:chgData name="伊健 杜" userId="e69aded81da48593" providerId="LiveId" clId="{66F11E24-4E07-426A-BFB6-3D21E83C5A31}" dt="2023-05-04T05:04:52.213" v="169" actId="47"/>
        <pc:sldMkLst>
          <pc:docMk/>
          <pc:sldMk cId="4162479677" sldId="3261"/>
        </pc:sldMkLst>
      </pc:sldChg>
      <pc:sldChg chg="del">
        <pc:chgData name="伊健 杜" userId="e69aded81da48593" providerId="LiveId" clId="{66F11E24-4E07-426A-BFB6-3D21E83C5A31}" dt="2023-05-04T05:04:53.454" v="170" actId="47"/>
        <pc:sldMkLst>
          <pc:docMk/>
          <pc:sldMk cId="2499170403" sldId="3262"/>
        </pc:sldMkLst>
      </pc:sldChg>
      <pc:sldChg chg="del">
        <pc:chgData name="伊健 杜" userId="e69aded81da48593" providerId="LiveId" clId="{66F11E24-4E07-426A-BFB6-3D21E83C5A31}" dt="2023-05-04T05:04:54.048" v="171" actId="47"/>
        <pc:sldMkLst>
          <pc:docMk/>
          <pc:sldMk cId="1978300764" sldId="3263"/>
        </pc:sldMkLst>
      </pc:sldChg>
      <pc:sldChg chg="del">
        <pc:chgData name="伊健 杜" userId="e69aded81da48593" providerId="LiveId" clId="{66F11E24-4E07-426A-BFB6-3D21E83C5A31}" dt="2023-05-04T05:04:55.638" v="172" actId="47"/>
        <pc:sldMkLst>
          <pc:docMk/>
          <pc:sldMk cId="3007571669" sldId="3264"/>
        </pc:sldMkLst>
      </pc:sldChg>
      <pc:sldChg chg="del">
        <pc:chgData name="伊健 杜" userId="e69aded81da48593" providerId="LiveId" clId="{66F11E24-4E07-426A-BFB6-3D21E83C5A31}" dt="2023-05-04T05:04:56.530" v="173" actId="47"/>
        <pc:sldMkLst>
          <pc:docMk/>
          <pc:sldMk cId="2332787935" sldId="3265"/>
        </pc:sldMkLst>
      </pc:sldChg>
      <pc:sldChg chg="del">
        <pc:chgData name="伊健 杜" userId="e69aded81da48593" providerId="LiveId" clId="{66F11E24-4E07-426A-BFB6-3D21E83C5A31}" dt="2023-05-04T05:04:58.243" v="174" actId="47"/>
        <pc:sldMkLst>
          <pc:docMk/>
          <pc:sldMk cId="3698865169" sldId="3266"/>
        </pc:sldMkLst>
      </pc:sldChg>
      <pc:sldChg chg="del">
        <pc:chgData name="伊健 杜" userId="e69aded81da48593" providerId="LiveId" clId="{66F11E24-4E07-426A-BFB6-3D21E83C5A31}" dt="2023-05-04T05:04:59.060" v="175" actId="47"/>
        <pc:sldMkLst>
          <pc:docMk/>
          <pc:sldMk cId="1514201827" sldId="3267"/>
        </pc:sldMkLst>
      </pc:sldChg>
      <pc:sldChg chg="addSp modSp mod modAnim">
        <pc:chgData name="伊健 杜" userId="e69aded81da48593" providerId="LiveId" clId="{66F11E24-4E07-426A-BFB6-3D21E83C5A31}" dt="2023-05-04T05:07:56.735" v="183" actId="13822"/>
        <pc:sldMkLst>
          <pc:docMk/>
          <pc:sldMk cId="3424184944" sldId="3272"/>
        </pc:sldMkLst>
        <pc:spChg chg="add mod">
          <ac:chgData name="伊健 杜" userId="e69aded81da48593" providerId="LiveId" clId="{66F11E24-4E07-426A-BFB6-3D21E83C5A31}" dt="2023-05-04T05:07:46.549" v="180" actId="1076"/>
          <ac:spMkLst>
            <pc:docMk/>
            <pc:sldMk cId="3424184944" sldId="3272"/>
            <ac:spMk id="4" creationId="{65C76C70-53FD-C956-D106-F2CA39B6EF6B}"/>
          </ac:spMkLst>
        </pc:spChg>
        <pc:spChg chg="mod">
          <ac:chgData name="伊健 杜" userId="e69aded81da48593" providerId="LiveId" clId="{66F11E24-4E07-426A-BFB6-3D21E83C5A31}" dt="2023-05-04T05:07:48.461" v="181" actId="1076"/>
          <ac:spMkLst>
            <pc:docMk/>
            <pc:sldMk cId="3424184944" sldId="3272"/>
            <ac:spMk id="8" creationId="{D91B9BF3-138C-8EFB-C63D-F5CB75E9F2FF}"/>
          </ac:spMkLst>
        </pc:spChg>
        <pc:spChg chg="mod">
          <ac:chgData name="伊健 杜" userId="e69aded81da48593" providerId="LiveId" clId="{66F11E24-4E07-426A-BFB6-3D21E83C5A31}" dt="2023-05-04T05:07:56.735" v="183" actId="13822"/>
          <ac:spMkLst>
            <pc:docMk/>
            <pc:sldMk cId="3424184944" sldId="3272"/>
            <ac:spMk id="9" creationId="{21B577B2-A8B4-3E2B-A9AD-37875712EBAE}"/>
          </ac:spMkLst>
        </pc:spChg>
      </pc:sldChg>
      <pc:sldChg chg="modSp mod">
        <pc:chgData name="伊健 杜" userId="e69aded81da48593" providerId="LiveId" clId="{66F11E24-4E07-426A-BFB6-3D21E83C5A31}" dt="2023-05-04T08:25:04.790" v="4118"/>
        <pc:sldMkLst>
          <pc:docMk/>
          <pc:sldMk cId="971486796" sldId="3279"/>
        </pc:sldMkLst>
        <pc:graphicFrameChg chg="mod modGraphic">
          <ac:chgData name="伊健 杜" userId="e69aded81da48593" providerId="LiveId" clId="{66F11E24-4E07-426A-BFB6-3D21E83C5A31}" dt="2023-05-04T08:25:04.790" v="4118"/>
          <ac:graphicFrameMkLst>
            <pc:docMk/>
            <pc:sldMk cId="971486796" sldId="3279"/>
            <ac:graphicFrameMk id="4" creationId="{9FADEA34-C49F-D62E-5757-EB2F2F1A903D}"/>
          </ac:graphicFrameMkLst>
        </pc:graphicFrameChg>
      </pc:sldChg>
      <pc:sldChg chg="del">
        <pc:chgData name="伊健 杜" userId="e69aded81da48593" providerId="LiveId" clId="{66F11E24-4E07-426A-BFB6-3D21E83C5A31}" dt="2023-05-04T05:02:35.794" v="0" actId="47"/>
        <pc:sldMkLst>
          <pc:docMk/>
          <pc:sldMk cId="3513726051" sldId="3280"/>
        </pc:sldMkLst>
      </pc:sldChg>
      <pc:sldChg chg="modSp add mod">
        <pc:chgData name="伊健 杜" userId="e69aded81da48593" providerId="LiveId" clId="{66F11E24-4E07-426A-BFB6-3D21E83C5A31}" dt="2023-05-04T07:46:39.638" v="4106"/>
        <pc:sldMkLst>
          <pc:docMk/>
          <pc:sldMk cId="823532116" sldId="3284"/>
        </pc:sldMkLst>
        <pc:spChg chg="mod">
          <ac:chgData name="伊健 杜" userId="e69aded81da48593" providerId="LiveId" clId="{66F11E24-4E07-426A-BFB6-3D21E83C5A31}" dt="2023-05-04T07:46:39.638" v="4106"/>
          <ac:spMkLst>
            <pc:docMk/>
            <pc:sldMk cId="823532116" sldId="3284"/>
            <ac:spMk id="3" creationId="{90D857A6-C700-A4CE-6C24-391DC4FBEE19}"/>
          </ac:spMkLst>
        </pc:spChg>
      </pc:sldChg>
      <pc:sldChg chg="new del">
        <pc:chgData name="伊健 杜" userId="e69aded81da48593" providerId="LiveId" clId="{66F11E24-4E07-426A-BFB6-3D21E83C5A31}" dt="2023-05-04T05:11:23.949" v="349" actId="47"/>
        <pc:sldMkLst>
          <pc:docMk/>
          <pc:sldMk cId="3398180536" sldId="3284"/>
        </pc:sldMkLst>
      </pc:sldChg>
      <pc:sldChg chg="addSp delSp modSp add mod">
        <pc:chgData name="伊健 杜" userId="e69aded81da48593" providerId="LiveId" clId="{66F11E24-4E07-426A-BFB6-3D21E83C5A31}" dt="2023-05-04T07:46:39.638" v="4106"/>
        <pc:sldMkLst>
          <pc:docMk/>
          <pc:sldMk cId="2196171694" sldId="3285"/>
        </pc:sldMkLst>
        <pc:spChg chg="mod">
          <ac:chgData name="伊健 杜" userId="e69aded81da48593" providerId="LiveId" clId="{66F11E24-4E07-426A-BFB6-3D21E83C5A31}" dt="2023-05-04T07:46:39.638" v="4106"/>
          <ac:spMkLst>
            <pc:docMk/>
            <pc:sldMk cId="2196171694" sldId="3285"/>
            <ac:spMk id="2" creationId="{10304424-DB4A-36E7-9E0D-D32A5DD0F26C}"/>
          </ac:spMkLst>
        </pc:spChg>
        <pc:spChg chg="mod">
          <ac:chgData name="伊健 杜" userId="e69aded81da48593" providerId="LiveId" clId="{66F11E24-4E07-426A-BFB6-3D21E83C5A31}" dt="2023-05-04T07:46:39.638" v="4106"/>
          <ac:spMkLst>
            <pc:docMk/>
            <pc:sldMk cId="2196171694" sldId="3285"/>
            <ac:spMk id="3" creationId="{90D857A6-C700-A4CE-6C24-391DC4FBEE19}"/>
          </ac:spMkLst>
        </pc:spChg>
        <pc:picChg chg="add mod">
          <ac:chgData name="伊健 杜" userId="e69aded81da48593" providerId="LiveId" clId="{66F11E24-4E07-426A-BFB6-3D21E83C5A31}" dt="2023-05-04T05:13:53.515" v="450" actId="1076"/>
          <ac:picMkLst>
            <pc:docMk/>
            <pc:sldMk cId="2196171694" sldId="3285"/>
            <ac:picMk id="4" creationId="{435EA68A-9782-FE57-A3DA-BC7CFF9C51C7}"/>
          </ac:picMkLst>
        </pc:picChg>
        <pc:picChg chg="del">
          <ac:chgData name="伊健 杜" userId="e69aded81da48593" providerId="LiveId" clId="{66F11E24-4E07-426A-BFB6-3D21E83C5A31}" dt="2023-05-04T05:12:31.987" v="413" actId="478"/>
          <ac:picMkLst>
            <pc:docMk/>
            <pc:sldMk cId="2196171694" sldId="3285"/>
            <ac:picMk id="1026" creationId="{776EB40E-8F32-0776-EA15-58BC34BBC4B4}"/>
          </ac:picMkLst>
        </pc:picChg>
      </pc:sldChg>
      <pc:sldChg chg="addSp delSp modSp add mod ord">
        <pc:chgData name="伊健 杜" userId="e69aded81da48593" providerId="LiveId" clId="{66F11E24-4E07-426A-BFB6-3D21E83C5A31}" dt="2023-05-04T07:46:39.638" v="4106"/>
        <pc:sldMkLst>
          <pc:docMk/>
          <pc:sldMk cId="1285270612" sldId="3286"/>
        </pc:sldMkLst>
        <pc:spChg chg="mod">
          <ac:chgData name="伊健 杜" userId="e69aded81da48593" providerId="LiveId" clId="{66F11E24-4E07-426A-BFB6-3D21E83C5A31}" dt="2023-05-04T07:46:39.638" v="4106"/>
          <ac:spMkLst>
            <pc:docMk/>
            <pc:sldMk cId="1285270612" sldId="3286"/>
            <ac:spMk id="2" creationId="{10304424-DB4A-36E7-9E0D-D32A5DD0F26C}"/>
          </ac:spMkLst>
        </pc:spChg>
        <pc:spChg chg="mod">
          <ac:chgData name="伊健 杜" userId="e69aded81da48593" providerId="LiveId" clId="{66F11E24-4E07-426A-BFB6-3D21E83C5A31}" dt="2023-05-04T07:46:39.638" v="4106"/>
          <ac:spMkLst>
            <pc:docMk/>
            <pc:sldMk cId="1285270612" sldId="3286"/>
            <ac:spMk id="3" creationId="{90D857A6-C700-A4CE-6C24-391DC4FBEE19}"/>
          </ac:spMkLst>
        </pc:spChg>
        <pc:spChg chg="add mod">
          <ac:chgData name="伊健 杜" userId="e69aded81da48593" providerId="LiveId" clId="{66F11E24-4E07-426A-BFB6-3D21E83C5A31}" dt="2023-05-04T07:17:56.912" v="3977" actId="1076"/>
          <ac:spMkLst>
            <pc:docMk/>
            <pc:sldMk cId="1285270612" sldId="3286"/>
            <ac:spMk id="5" creationId="{A2998FDC-0678-1B32-12D9-A2560C5876E1}"/>
          </ac:spMkLst>
        </pc:spChg>
        <pc:picChg chg="del">
          <ac:chgData name="伊健 杜" userId="e69aded81da48593" providerId="LiveId" clId="{66F11E24-4E07-426A-BFB6-3D21E83C5A31}" dt="2023-05-04T06:08:11.798" v="457" actId="478"/>
          <ac:picMkLst>
            <pc:docMk/>
            <pc:sldMk cId="1285270612" sldId="3286"/>
            <ac:picMk id="4" creationId="{435EA68A-9782-FE57-A3DA-BC7CFF9C51C7}"/>
          </ac:picMkLst>
        </pc:picChg>
        <pc:picChg chg="add mod">
          <ac:chgData name="伊健 杜" userId="e69aded81da48593" providerId="LiveId" clId="{66F11E24-4E07-426A-BFB6-3D21E83C5A31}" dt="2023-05-04T07:17:55.492" v="3976" actId="1076"/>
          <ac:picMkLst>
            <pc:docMk/>
            <pc:sldMk cId="1285270612" sldId="3286"/>
            <ac:picMk id="10242" creationId="{87A7AC64-CC6B-92A4-D122-1E661433B3DD}"/>
          </ac:picMkLst>
        </pc:picChg>
      </pc:sldChg>
      <pc:sldChg chg="addSp modSp add mod">
        <pc:chgData name="伊健 杜" userId="e69aded81da48593" providerId="LiveId" clId="{66F11E24-4E07-426A-BFB6-3D21E83C5A31}" dt="2023-05-04T07:46:39.638" v="4106"/>
        <pc:sldMkLst>
          <pc:docMk/>
          <pc:sldMk cId="488868046" sldId="3287"/>
        </pc:sldMkLst>
        <pc:spChg chg="mod">
          <ac:chgData name="伊健 杜" userId="e69aded81da48593" providerId="LiveId" clId="{66F11E24-4E07-426A-BFB6-3D21E83C5A31}" dt="2023-05-04T07:46:39.638" v="4106"/>
          <ac:spMkLst>
            <pc:docMk/>
            <pc:sldMk cId="488868046" sldId="3287"/>
            <ac:spMk id="2" creationId="{10304424-DB4A-36E7-9E0D-D32A5DD0F26C}"/>
          </ac:spMkLst>
        </pc:spChg>
        <pc:spChg chg="mod">
          <ac:chgData name="伊健 杜" userId="e69aded81da48593" providerId="LiveId" clId="{66F11E24-4E07-426A-BFB6-3D21E83C5A31}" dt="2023-05-04T07:46:39.638" v="4106"/>
          <ac:spMkLst>
            <pc:docMk/>
            <pc:sldMk cId="488868046" sldId="3287"/>
            <ac:spMk id="3" creationId="{90D857A6-C700-A4CE-6C24-391DC4FBEE19}"/>
          </ac:spMkLst>
        </pc:spChg>
        <pc:picChg chg="add mod">
          <ac:chgData name="伊健 杜" userId="e69aded81da48593" providerId="LiveId" clId="{66F11E24-4E07-426A-BFB6-3D21E83C5A31}" dt="2023-05-04T07:16:33.797" v="3895" actId="1076"/>
          <ac:picMkLst>
            <pc:docMk/>
            <pc:sldMk cId="488868046" sldId="3287"/>
            <ac:picMk id="9218" creationId="{2F45917E-6E52-6BF7-8125-75D211D189ED}"/>
          </ac:picMkLst>
        </pc:picChg>
      </pc:sldChg>
      <pc:sldChg chg="addSp modSp add mod">
        <pc:chgData name="伊健 杜" userId="e69aded81da48593" providerId="LiveId" clId="{66F11E24-4E07-426A-BFB6-3D21E83C5A31}" dt="2023-05-04T07:46:39.638" v="4106"/>
        <pc:sldMkLst>
          <pc:docMk/>
          <pc:sldMk cId="142829105" sldId="3288"/>
        </pc:sldMkLst>
        <pc:spChg chg="mod">
          <ac:chgData name="伊健 杜" userId="e69aded81da48593" providerId="LiveId" clId="{66F11E24-4E07-426A-BFB6-3D21E83C5A31}" dt="2023-05-04T07:46:39.638" v="4106"/>
          <ac:spMkLst>
            <pc:docMk/>
            <pc:sldMk cId="142829105" sldId="3288"/>
            <ac:spMk id="2" creationId="{10304424-DB4A-36E7-9E0D-D32A5DD0F26C}"/>
          </ac:spMkLst>
        </pc:spChg>
        <pc:spChg chg="mod">
          <ac:chgData name="伊健 杜" userId="e69aded81da48593" providerId="LiveId" clId="{66F11E24-4E07-426A-BFB6-3D21E83C5A31}" dt="2023-05-04T07:46:39.638" v="4106"/>
          <ac:spMkLst>
            <pc:docMk/>
            <pc:sldMk cId="142829105" sldId="3288"/>
            <ac:spMk id="3" creationId="{90D857A6-C700-A4CE-6C24-391DC4FBEE19}"/>
          </ac:spMkLst>
        </pc:spChg>
        <pc:picChg chg="add mod">
          <ac:chgData name="伊健 杜" userId="e69aded81da48593" providerId="LiveId" clId="{66F11E24-4E07-426A-BFB6-3D21E83C5A31}" dt="2023-05-04T07:17:03.320" v="3904" actId="1076"/>
          <ac:picMkLst>
            <pc:docMk/>
            <pc:sldMk cId="142829105" sldId="3288"/>
            <ac:picMk id="8194" creationId="{280B25CC-7A85-8B86-0CA9-42E8F0F49D21}"/>
          </ac:picMkLst>
        </pc:picChg>
      </pc:sldChg>
      <pc:sldChg chg="delSp modSp add mod">
        <pc:chgData name="伊健 杜" userId="e69aded81da48593" providerId="LiveId" clId="{66F11E24-4E07-426A-BFB6-3D21E83C5A31}" dt="2023-05-04T07:46:39.638" v="4106"/>
        <pc:sldMkLst>
          <pc:docMk/>
          <pc:sldMk cId="2195354418" sldId="3289"/>
        </pc:sldMkLst>
        <pc:spChg chg="mod">
          <ac:chgData name="伊健 杜" userId="e69aded81da48593" providerId="LiveId" clId="{66F11E24-4E07-426A-BFB6-3D21E83C5A31}" dt="2023-05-04T07:46:39.638" v="4106"/>
          <ac:spMkLst>
            <pc:docMk/>
            <pc:sldMk cId="2195354418" sldId="3289"/>
            <ac:spMk id="3" creationId="{90D857A6-C700-A4CE-6C24-391DC4FBEE19}"/>
          </ac:spMkLst>
        </pc:spChg>
        <pc:spChg chg="del">
          <ac:chgData name="伊健 杜" userId="e69aded81da48593" providerId="LiveId" clId="{66F11E24-4E07-426A-BFB6-3D21E83C5A31}" dt="2023-05-04T06:14:36.404" v="876" actId="478"/>
          <ac:spMkLst>
            <pc:docMk/>
            <pc:sldMk cId="2195354418" sldId="3289"/>
            <ac:spMk id="5" creationId="{AB999C7C-FA47-D629-F30B-1941BDF59257}"/>
          </ac:spMkLst>
        </pc:spChg>
      </pc:sldChg>
      <pc:sldChg chg="addSp modSp add mod">
        <pc:chgData name="伊健 杜" userId="e69aded81da48593" providerId="LiveId" clId="{66F11E24-4E07-426A-BFB6-3D21E83C5A31}" dt="2023-05-04T07:46:39.638" v="4106"/>
        <pc:sldMkLst>
          <pc:docMk/>
          <pc:sldMk cId="2350058525" sldId="3290"/>
        </pc:sldMkLst>
        <pc:spChg chg="mod">
          <ac:chgData name="伊健 杜" userId="e69aded81da48593" providerId="LiveId" clId="{66F11E24-4E07-426A-BFB6-3D21E83C5A31}" dt="2023-05-04T06:17:00.865" v="1114"/>
          <ac:spMkLst>
            <pc:docMk/>
            <pc:sldMk cId="2350058525" sldId="3290"/>
            <ac:spMk id="2" creationId="{10304424-DB4A-36E7-9E0D-D32A5DD0F26C}"/>
          </ac:spMkLst>
        </pc:spChg>
        <pc:spChg chg="mod">
          <ac:chgData name="伊健 杜" userId="e69aded81da48593" providerId="LiveId" clId="{66F11E24-4E07-426A-BFB6-3D21E83C5A31}" dt="2023-05-04T07:46:39.638" v="4106"/>
          <ac:spMkLst>
            <pc:docMk/>
            <pc:sldMk cId="2350058525" sldId="3290"/>
            <ac:spMk id="3" creationId="{90D857A6-C700-A4CE-6C24-391DC4FBEE19}"/>
          </ac:spMkLst>
        </pc:spChg>
        <pc:picChg chg="add mod">
          <ac:chgData name="伊健 杜" userId="e69aded81da48593" providerId="LiveId" clId="{66F11E24-4E07-426A-BFB6-3D21E83C5A31}" dt="2023-05-04T07:18:23.891" v="3981" actId="1076"/>
          <ac:picMkLst>
            <pc:docMk/>
            <pc:sldMk cId="2350058525" sldId="3290"/>
            <ac:picMk id="7170" creationId="{A5E39BAF-2DD0-5216-8301-961BA9475966}"/>
          </ac:picMkLst>
        </pc:picChg>
      </pc:sldChg>
      <pc:sldChg chg="addSp modSp add mod">
        <pc:chgData name="伊健 杜" userId="e69aded81da48593" providerId="LiveId" clId="{66F11E24-4E07-426A-BFB6-3D21E83C5A31}" dt="2023-05-04T07:46:39.638" v="4106"/>
        <pc:sldMkLst>
          <pc:docMk/>
          <pc:sldMk cId="2662178812" sldId="3291"/>
        </pc:sldMkLst>
        <pc:spChg chg="mod">
          <ac:chgData name="伊健 杜" userId="e69aded81da48593" providerId="LiveId" clId="{66F11E24-4E07-426A-BFB6-3D21E83C5A31}" dt="2023-05-04T07:46:39.638" v="4106"/>
          <ac:spMkLst>
            <pc:docMk/>
            <pc:sldMk cId="2662178812" sldId="3291"/>
            <ac:spMk id="3" creationId="{90D857A6-C700-A4CE-6C24-391DC4FBEE19}"/>
          </ac:spMkLst>
        </pc:spChg>
        <pc:picChg chg="add mod">
          <ac:chgData name="伊健 杜" userId="e69aded81da48593" providerId="LiveId" clId="{66F11E24-4E07-426A-BFB6-3D21E83C5A31}" dt="2023-05-04T07:18:47.814" v="3984" actId="1076"/>
          <ac:picMkLst>
            <pc:docMk/>
            <pc:sldMk cId="2662178812" sldId="3291"/>
            <ac:picMk id="6146" creationId="{23AB5A3A-623F-EE6D-F720-2A12469E1BD8}"/>
          </ac:picMkLst>
        </pc:picChg>
      </pc:sldChg>
      <pc:sldChg chg="modSp add mod">
        <pc:chgData name="伊健 杜" userId="e69aded81da48593" providerId="LiveId" clId="{66F11E24-4E07-426A-BFB6-3D21E83C5A31}" dt="2023-05-04T07:46:39.638" v="4106"/>
        <pc:sldMkLst>
          <pc:docMk/>
          <pc:sldMk cId="1557067694" sldId="3292"/>
        </pc:sldMkLst>
        <pc:spChg chg="mod">
          <ac:chgData name="伊健 杜" userId="e69aded81da48593" providerId="LiveId" clId="{66F11E24-4E07-426A-BFB6-3D21E83C5A31}" dt="2023-05-04T07:46:39.638" v="4106"/>
          <ac:spMkLst>
            <pc:docMk/>
            <pc:sldMk cId="1557067694" sldId="3292"/>
            <ac:spMk id="3" creationId="{90D857A6-C700-A4CE-6C24-391DC4FBEE19}"/>
          </ac:spMkLst>
        </pc:spChg>
      </pc:sldChg>
      <pc:sldChg chg="modSp add mod">
        <pc:chgData name="伊健 杜" userId="e69aded81da48593" providerId="LiveId" clId="{66F11E24-4E07-426A-BFB6-3D21E83C5A31}" dt="2023-05-04T07:46:39.638" v="4106"/>
        <pc:sldMkLst>
          <pc:docMk/>
          <pc:sldMk cId="3197789758" sldId="3293"/>
        </pc:sldMkLst>
        <pc:spChg chg="mod">
          <ac:chgData name="伊健 杜" userId="e69aded81da48593" providerId="LiveId" clId="{66F11E24-4E07-426A-BFB6-3D21E83C5A31}" dt="2023-05-04T07:46:39.638" v="4106"/>
          <ac:spMkLst>
            <pc:docMk/>
            <pc:sldMk cId="3197789758" sldId="3293"/>
            <ac:spMk id="3" creationId="{90D857A6-C700-A4CE-6C24-391DC4FBEE19}"/>
          </ac:spMkLst>
        </pc:spChg>
      </pc:sldChg>
      <pc:sldChg chg="addSp modSp add mod">
        <pc:chgData name="伊健 杜" userId="e69aded81da48593" providerId="LiveId" clId="{66F11E24-4E07-426A-BFB6-3D21E83C5A31}" dt="2023-05-04T07:46:39.638" v="4106"/>
        <pc:sldMkLst>
          <pc:docMk/>
          <pc:sldMk cId="3713281431" sldId="3294"/>
        </pc:sldMkLst>
        <pc:spChg chg="mod">
          <ac:chgData name="伊健 杜" userId="e69aded81da48593" providerId="LiveId" clId="{66F11E24-4E07-426A-BFB6-3D21E83C5A31}" dt="2023-05-04T06:28:18.525" v="1330"/>
          <ac:spMkLst>
            <pc:docMk/>
            <pc:sldMk cId="3713281431" sldId="3294"/>
            <ac:spMk id="2" creationId="{10304424-DB4A-36E7-9E0D-D32A5DD0F26C}"/>
          </ac:spMkLst>
        </pc:spChg>
        <pc:spChg chg="mod">
          <ac:chgData name="伊健 杜" userId="e69aded81da48593" providerId="LiveId" clId="{66F11E24-4E07-426A-BFB6-3D21E83C5A31}" dt="2023-05-04T07:46:39.638" v="4106"/>
          <ac:spMkLst>
            <pc:docMk/>
            <pc:sldMk cId="3713281431" sldId="3294"/>
            <ac:spMk id="3" creationId="{90D857A6-C700-A4CE-6C24-391DC4FBEE19}"/>
          </ac:spMkLst>
        </pc:spChg>
        <pc:picChg chg="add mod">
          <ac:chgData name="伊健 杜" userId="e69aded81da48593" providerId="LiveId" clId="{66F11E24-4E07-426A-BFB6-3D21E83C5A31}" dt="2023-05-04T07:21:13.950" v="4032" actId="1076"/>
          <ac:picMkLst>
            <pc:docMk/>
            <pc:sldMk cId="3713281431" sldId="3294"/>
            <ac:picMk id="5" creationId="{F409555D-0EE5-22A4-2B94-CE155CB81B6B}"/>
          </ac:picMkLst>
        </pc:picChg>
      </pc:sldChg>
      <pc:sldChg chg="addSp modSp add mod">
        <pc:chgData name="伊健 杜" userId="e69aded81da48593" providerId="LiveId" clId="{66F11E24-4E07-426A-BFB6-3D21E83C5A31}" dt="2023-05-04T07:46:39.638" v="4106"/>
        <pc:sldMkLst>
          <pc:docMk/>
          <pc:sldMk cId="3676495567" sldId="3295"/>
        </pc:sldMkLst>
        <pc:spChg chg="mod">
          <ac:chgData name="伊健 杜" userId="e69aded81da48593" providerId="LiveId" clId="{66F11E24-4E07-426A-BFB6-3D21E83C5A31}" dt="2023-05-04T07:46:39.638" v="4106"/>
          <ac:spMkLst>
            <pc:docMk/>
            <pc:sldMk cId="3676495567" sldId="3295"/>
            <ac:spMk id="2" creationId="{10304424-DB4A-36E7-9E0D-D32A5DD0F26C}"/>
          </ac:spMkLst>
        </pc:spChg>
        <pc:spChg chg="mod">
          <ac:chgData name="伊健 杜" userId="e69aded81da48593" providerId="LiveId" clId="{66F11E24-4E07-426A-BFB6-3D21E83C5A31}" dt="2023-05-04T07:46:39.638" v="4106"/>
          <ac:spMkLst>
            <pc:docMk/>
            <pc:sldMk cId="3676495567" sldId="3295"/>
            <ac:spMk id="3" creationId="{90D857A6-C700-A4CE-6C24-391DC4FBEE19}"/>
          </ac:spMkLst>
        </pc:spChg>
        <pc:picChg chg="add mod">
          <ac:chgData name="伊健 杜" userId="e69aded81da48593" providerId="LiveId" clId="{66F11E24-4E07-426A-BFB6-3D21E83C5A31}" dt="2023-05-04T07:22:34.479" v="4037" actId="14100"/>
          <ac:picMkLst>
            <pc:docMk/>
            <pc:sldMk cId="3676495567" sldId="3295"/>
            <ac:picMk id="4098" creationId="{B55CF09B-957D-08CC-8C38-2182E30CBC1A}"/>
          </ac:picMkLst>
        </pc:picChg>
        <pc:picChg chg="add mod">
          <ac:chgData name="伊健 杜" userId="e69aded81da48593" providerId="LiveId" clId="{66F11E24-4E07-426A-BFB6-3D21E83C5A31}" dt="2023-05-04T07:23:01.065" v="4050" actId="14100"/>
          <ac:picMkLst>
            <pc:docMk/>
            <pc:sldMk cId="3676495567" sldId="3295"/>
            <ac:picMk id="4100" creationId="{67D9B104-CFDA-4D03-5984-5DC133A1ADB1}"/>
          </ac:picMkLst>
        </pc:picChg>
      </pc:sldChg>
      <pc:sldChg chg="modSp add mod">
        <pc:chgData name="伊健 杜" userId="e69aded81da48593" providerId="LiveId" clId="{66F11E24-4E07-426A-BFB6-3D21E83C5A31}" dt="2023-05-04T07:46:39.638" v="4106"/>
        <pc:sldMkLst>
          <pc:docMk/>
          <pc:sldMk cId="4290482281" sldId="3296"/>
        </pc:sldMkLst>
        <pc:spChg chg="mod">
          <ac:chgData name="伊健 杜" userId="e69aded81da48593" providerId="LiveId" clId="{66F11E24-4E07-426A-BFB6-3D21E83C5A31}" dt="2023-05-04T07:46:39.638" v="4106"/>
          <ac:spMkLst>
            <pc:docMk/>
            <pc:sldMk cId="4290482281" sldId="3296"/>
            <ac:spMk id="3" creationId="{90D857A6-C700-A4CE-6C24-391DC4FBEE19}"/>
          </ac:spMkLst>
        </pc:spChg>
      </pc:sldChg>
      <pc:sldChg chg="addSp modSp add mod">
        <pc:chgData name="伊健 杜" userId="e69aded81da48593" providerId="LiveId" clId="{66F11E24-4E07-426A-BFB6-3D21E83C5A31}" dt="2023-05-04T07:46:39.638" v="4106"/>
        <pc:sldMkLst>
          <pc:docMk/>
          <pc:sldMk cId="3239958075" sldId="3297"/>
        </pc:sldMkLst>
        <pc:spChg chg="mod">
          <ac:chgData name="伊健 杜" userId="e69aded81da48593" providerId="LiveId" clId="{66F11E24-4E07-426A-BFB6-3D21E83C5A31}" dt="2023-05-04T07:46:39.638" v="4106"/>
          <ac:spMkLst>
            <pc:docMk/>
            <pc:sldMk cId="3239958075" sldId="3297"/>
            <ac:spMk id="2" creationId="{10304424-DB4A-36E7-9E0D-D32A5DD0F26C}"/>
          </ac:spMkLst>
        </pc:spChg>
        <pc:spChg chg="mod">
          <ac:chgData name="伊健 杜" userId="e69aded81da48593" providerId="LiveId" clId="{66F11E24-4E07-426A-BFB6-3D21E83C5A31}" dt="2023-05-04T07:46:39.638" v="4106"/>
          <ac:spMkLst>
            <pc:docMk/>
            <pc:sldMk cId="3239958075" sldId="3297"/>
            <ac:spMk id="3" creationId="{90D857A6-C700-A4CE-6C24-391DC4FBEE19}"/>
          </ac:spMkLst>
        </pc:spChg>
        <pc:picChg chg="add mod">
          <ac:chgData name="伊健 杜" userId="e69aded81da48593" providerId="LiveId" clId="{66F11E24-4E07-426A-BFB6-3D21E83C5A31}" dt="2023-05-04T07:24:56.612" v="4056" actId="1076"/>
          <ac:picMkLst>
            <pc:docMk/>
            <pc:sldMk cId="3239958075" sldId="3297"/>
            <ac:picMk id="3074" creationId="{6721D2F5-2FFD-80EB-CA92-D8DC7B2B139A}"/>
          </ac:picMkLst>
        </pc:picChg>
      </pc:sldChg>
      <pc:sldChg chg="addSp delSp modSp add mod modAnim">
        <pc:chgData name="伊健 杜" userId="e69aded81da48593" providerId="LiveId" clId="{66F11E24-4E07-426A-BFB6-3D21E83C5A31}" dt="2023-05-04T07:46:39.638" v="4106"/>
        <pc:sldMkLst>
          <pc:docMk/>
          <pc:sldMk cId="802534753" sldId="3298"/>
        </pc:sldMkLst>
        <pc:spChg chg="add mod">
          <ac:chgData name="伊健 杜" userId="e69aded81da48593" providerId="LiveId" clId="{66F11E24-4E07-426A-BFB6-3D21E83C5A31}" dt="2023-05-04T07:46:39.638" v="4106"/>
          <ac:spMkLst>
            <pc:docMk/>
            <pc:sldMk cId="802534753" sldId="3298"/>
            <ac:spMk id="2" creationId="{EE81D2F2-7E33-AEB7-923C-01095AD1C720}"/>
          </ac:spMkLst>
        </pc:spChg>
        <pc:spChg chg="del mod">
          <ac:chgData name="伊健 杜" userId="e69aded81da48593" providerId="LiveId" clId="{66F11E24-4E07-426A-BFB6-3D21E83C5A31}" dt="2023-05-04T06:55:46.629" v="1770" actId="478"/>
          <ac:spMkLst>
            <pc:docMk/>
            <pc:sldMk cId="802534753" sldId="3298"/>
            <ac:spMk id="3" creationId="{90D857A6-C700-A4CE-6C24-391DC4FBEE19}"/>
          </ac:spMkLst>
        </pc:spChg>
        <pc:spChg chg="add mod">
          <ac:chgData name="伊健 杜" userId="e69aded81da48593" providerId="LiveId" clId="{66F11E24-4E07-426A-BFB6-3D21E83C5A31}" dt="2023-05-04T06:59:12.023" v="1804" actId="1076"/>
          <ac:spMkLst>
            <pc:docMk/>
            <pc:sldMk cId="802534753" sldId="3298"/>
            <ac:spMk id="4" creationId="{2241C906-DBD2-5039-E100-333EA4E73BF0}"/>
          </ac:spMkLst>
        </pc:spChg>
        <pc:spChg chg="add mod">
          <ac:chgData name="伊健 杜" userId="e69aded81da48593" providerId="LiveId" clId="{66F11E24-4E07-426A-BFB6-3D21E83C5A31}" dt="2023-05-04T07:00:03.876" v="1814" actId="1076"/>
          <ac:spMkLst>
            <pc:docMk/>
            <pc:sldMk cId="802534753" sldId="3298"/>
            <ac:spMk id="5" creationId="{2580ACF2-2E3D-E913-98D3-6C094402F0BD}"/>
          </ac:spMkLst>
        </pc:spChg>
        <pc:spChg chg="add del mod">
          <ac:chgData name="伊健 杜" userId="e69aded81da48593" providerId="LiveId" clId="{66F11E24-4E07-426A-BFB6-3D21E83C5A31}" dt="2023-05-04T07:00:11.437" v="1817" actId="478"/>
          <ac:spMkLst>
            <pc:docMk/>
            <pc:sldMk cId="802534753" sldId="3298"/>
            <ac:spMk id="6" creationId="{C7CE7D37-E79C-AB40-1B45-41855D70DFAB}"/>
          </ac:spMkLst>
        </pc:spChg>
        <pc:spChg chg="add mod">
          <ac:chgData name="伊健 杜" userId="e69aded81da48593" providerId="LiveId" clId="{66F11E24-4E07-426A-BFB6-3D21E83C5A31}" dt="2023-05-04T07:46:39.638" v="4106"/>
          <ac:spMkLst>
            <pc:docMk/>
            <pc:sldMk cId="802534753" sldId="3298"/>
            <ac:spMk id="7" creationId="{FDF1808B-CB64-43DB-8D73-AB077B569F28}"/>
          </ac:spMkLst>
        </pc:spChg>
        <pc:spChg chg="add mod">
          <ac:chgData name="伊健 杜" userId="e69aded81da48593" providerId="LiveId" clId="{66F11E24-4E07-426A-BFB6-3D21E83C5A31}" dt="2023-05-04T07:46:39.638" v="4106"/>
          <ac:spMkLst>
            <pc:docMk/>
            <pc:sldMk cId="802534753" sldId="3298"/>
            <ac:spMk id="8" creationId="{183532E7-CEF0-4C59-9F15-80DD5A770A5C}"/>
          </ac:spMkLst>
        </pc:spChg>
      </pc:sldChg>
      <pc:sldChg chg="addSp delSp modSp add mod">
        <pc:chgData name="伊健 杜" userId="e69aded81da48593" providerId="LiveId" clId="{66F11E24-4E07-426A-BFB6-3D21E83C5A31}" dt="2023-05-04T07:46:39.638" v="4106"/>
        <pc:sldMkLst>
          <pc:docMk/>
          <pc:sldMk cId="339846720" sldId="3299"/>
        </pc:sldMkLst>
        <pc:spChg chg="del">
          <ac:chgData name="伊健 杜" userId="e69aded81da48593" providerId="LiveId" clId="{66F11E24-4E07-426A-BFB6-3D21E83C5A31}" dt="2023-05-04T07:02:34.262" v="2107" actId="478"/>
          <ac:spMkLst>
            <pc:docMk/>
            <pc:sldMk cId="339846720" sldId="3299"/>
            <ac:spMk id="2" creationId="{10304424-DB4A-36E7-9E0D-D32A5DD0F26C}"/>
          </ac:spMkLst>
        </pc:spChg>
        <pc:spChg chg="mod">
          <ac:chgData name="伊健 杜" userId="e69aded81da48593" providerId="LiveId" clId="{66F11E24-4E07-426A-BFB6-3D21E83C5A31}" dt="2023-05-04T07:46:39.638" v="4106"/>
          <ac:spMkLst>
            <pc:docMk/>
            <pc:sldMk cId="339846720" sldId="3299"/>
            <ac:spMk id="3" creationId="{90D857A6-C700-A4CE-6C24-391DC4FBEE19}"/>
          </ac:spMkLst>
        </pc:spChg>
        <pc:spChg chg="add del mod">
          <ac:chgData name="伊健 杜" userId="e69aded81da48593" providerId="LiveId" clId="{66F11E24-4E07-426A-BFB6-3D21E83C5A31}" dt="2023-05-04T07:02:36.404" v="2108" actId="478"/>
          <ac:spMkLst>
            <pc:docMk/>
            <pc:sldMk cId="339846720" sldId="3299"/>
            <ac:spMk id="5" creationId="{F2A83889-6254-96A5-8C39-30F85C3C6B27}"/>
          </ac:spMkLst>
        </pc:spChg>
      </pc:sldChg>
      <pc:sldChg chg="addSp delSp modSp add mod">
        <pc:chgData name="伊健 杜" userId="e69aded81da48593" providerId="LiveId" clId="{66F11E24-4E07-426A-BFB6-3D21E83C5A31}" dt="2023-05-04T07:46:39.638" v="4106"/>
        <pc:sldMkLst>
          <pc:docMk/>
          <pc:sldMk cId="4095821912" sldId="3300"/>
        </pc:sldMkLst>
        <pc:spChg chg="del">
          <ac:chgData name="伊健 杜" userId="e69aded81da48593" providerId="LiveId" clId="{66F11E24-4E07-426A-BFB6-3D21E83C5A31}" dt="2023-05-04T07:03:11.110" v="2181" actId="478"/>
          <ac:spMkLst>
            <pc:docMk/>
            <pc:sldMk cId="4095821912" sldId="3300"/>
            <ac:spMk id="2" creationId="{A31AD63A-1FE2-294D-9CA4-9DE9CA64EA77}"/>
          </ac:spMkLst>
        </pc:spChg>
        <pc:spChg chg="mod">
          <ac:chgData name="伊健 杜" userId="e69aded81da48593" providerId="LiveId" clId="{66F11E24-4E07-426A-BFB6-3D21E83C5A31}" dt="2023-05-04T07:46:39.638" v="4106"/>
          <ac:spMkLst>
            <pc:docMk/>
            <pc:sldMk cId="4095821912" sldId="3300"/>
            <ac:spMk id="3" creationId="{90D857A6-C700-A4CE-6C24-391DC4FBEE19}"/>
          </ac:spMkLst>
        </pc:spChg>
        <pc:spChg chg="del">
          <ac:chgData name="伊健 杜" userId="e69aded81da48593" providerId="LiveId" clId="{66F11E24-4E07-426A-BFB6-3D21E83C5A31}" dt="2023-05-04T07:03:11.110" v="2181" actId="478"/>
          <ac:spMkLst>
            <pc:docMk/>
            <pc:sldMk cId="4095821912" sldId="3300"/>
            <ac:spMk id="4" creationId="{CE9351A1-DE1E-D3A7-0A2C-000B6AAFB148}"/>
          </ac:spMkLst>
        </pc:spChg>
        <pc:spChg chg="del">
          <ac:chgData name="伊健 杜" userId="e69aded81da48593" providerId="LiveId" clId="{66F11E24-4E07-426A-BFB6-3D21E83C5A31}" dt="2023-05-04T07:03:11.110" v="2181" actId="478"/>
          <ac:spMkLst>
            <pc:docMk/>
            <pc:sldMk cId="4095821912" sldId="3300"/>
            <ac:spMk id="5" creationId="{0193CEC7-4A7D-5216-08AE-48A0EFD2FEA5}"/>
          </ac:spMkLst>
        </pc:spChg>
        <pc:spChg chg="mod">
          <ac:chgData name="伊健 杜" userId="e69aded81da48593" providerId="LiveId" clId="{66F11E24-4E07-426A-BFB6-3D21E83C5A31}" dt="2023-05-04T07:04:04.726" v="2233" actId="1076"/>
          <ac:spMkLst>
            <pc:docMk/>
            <pc:sldMk cId="4095821912" sldId="3300"/>
            <ac:spMk id="6" creationId="{A389587A-1C80-0902-76F0-B1A7C1FC1849}"/>
          </ac:spMkLst>
        </pc:spChg>
        <pc:spChg chg="del">
          <ac:chgData name="伊健 杜" userId="e69aded81da48593" providerId="LiveId" clId="{66F11E24-4E07-426A-BFB6-3D21E83C5A31}" dt="2023-05-04T07:03:13.264" v="2182" actId="478"/>
          <ac:spMkLst>
            <pc:docMk/>
            <pc:sldMk cId="4095821912" sldId="3300"/>
            <ac:spMk id="7" creationId="{358ACC9A-CC8D-8F77-1FC6-3D223EC46DBC}"/>
          </ac:spMkLst>
        </pc:spChg>
        <pc:spChg chg="add mod">
          <ac:chgData name="伊健 杜" userId="e69aded81da48593" providerId="LiveId" clId="{66F11E24-4E07-426A-BFB6-3D21E83C5A31}" dt="2023-05-04T07:46:39.638" v="4106"/>
          <ac:spMkLst>
            <pc:docMk/>
            <pc:sldMk cId="4095821912" sldId="3300"/>
            <ac:spMk id="8" creationId="{A67D1B3C-ACCF-0027-739B-03882496B24E}"/>
          </ac:spMkLst>
        </pc:spChg>
        <pc:spChg chg="add mod">
          <ac:chgData name="伊健 杜" userId="e69aded81da48593" providerId="LiveId" clId="{66F11E24-4E07-426A-BFB6-3D21E83C5A31}" dt="2023-05-04T07:46:39.638" v="4106"/>
          <ac:spMkLst>
            <pc:docMk/>
            <pc:sldMk cId="4095821912" sldId="3300"/>
            <ac:spMk id="9" creationId="{6633163C-82CF-5F6B-38FA-B6903CCF7E9F}"/>
          </ac:spMkLst>
        </pc:spChg>
        <pc:spChg chg="add mod">
          <ac:chgData name="伊健 杜" userId="e69aded81da48593" providerId="LiveId" clId="{66F11E24-4E07-426A-BFB6-3D21E83C5A31}" dt="2023-05-04T07:04:25.278" v="2244" actId="1076"/>
          <ac:spMkLst>
            <pc:docMk/>
            <pc:sldMk cId="4095821912" sldId="3300"/>
            <ac:spMk id="10" creationId="{C628B33C-DC42-BA61-DDFE-62203B25B665}"/>
          </ac:spMkLst>
        </pc:spChg>
      </pc:sldChg>
      <pc:sldChg chg="addSp delSp modSp add mod">
        <pc:chgData name="伊健 杜" userId="e69aded81da48593" providerId="LiveId" clId="{66F11E24-4E07-426A-BFB6-3D21E83C5A31}" dt="2023-05-04T11:04:04.364" v="4811" actId="20577"/>
        <pc:sldMkLst>
          <pc:docMk/>
          <pc:sldMk cId="645989199" sldId="3301"/>
        </pc:sldMkLst>
        <pc:spChg chg="mod">
          <ac:chgData name="伊健 杜" userId="e69aded81da48593" providerId="LiveId" clId="{66F11E24-4E07-426A-BFB6-3D21E83C5A31}" dt="2023-05-04T11:04:04.364" v="4811" actId="20577"/>
          <ac:spMkLst>
            <pc:docMk/>
            <pc:sldMk cId="645989199" sldId="3301"/>
            <ac:spMk id="3" creationId="{90D857A6-C700-A4CE-6C24-391DC4FBEE19}"/>
          </ac:spMkLst>
        </pc:spChg>
        <pc:spChg chg="mod">
          <ac:chgData name="伊健 杜" userId="e69aded81da48593" providerId="LiveId" clId="{66F11E24-4E07-426A-BFB6-3D21E83C5A31}" dt="2023-05-04T07:46:39.638" v="4106"/>
          <ac:spMkLst>
            <pc:docMk/>
            <pc:sldMk cId="645989199" sldId="3301"/>
            <ac:spMk id="8" creationId="{A67D1B3C-ACCF-0027-739B-03882496B24E}"/>
          </ac:spMkLst>
        </pc:spChg>
        <pc:spChg chg="mod">
          <ac:chgData name="伊健 杜" userId="e69aded81da48593" providerId="LiveId" clId="{66F11E24-4E07-426A-BFB6-3D21E83C5A31}" dt="2023-05-04T07:46:39.638" v="4106"/>
          <ac:spMkLst>
            <pc:docMk/>
            <pc:sldMk cId="645989199" sldId="3301"/>
            <ac:spMk id="9" creationId="{6633163C-82CF-5F6B-38FA-B6903CCF7E9F}"/>
          </ac:spMkLst>
        </pc:spChg>
        <pc:picChg chg="del">
          <ac:chgData name="伊健 杜" userId="e69aded81da48593" providerId="LiveId" clId="{66F11E24-4E07-426A-BFB6-3D21E83C5A31}" dt="2023-05-04T07:05:32.940" v="2447" actId="478"/>
          <ac:picMkLst>
            <pc:docMk/>
            <pc:sldMk cId="645989199" sldId="3301"/>
            <ac:picMk id="12290" creationId="{165A492C-D8EE-B264-7B6C-E0F92A195D94}"/>
          </ac:picMkLst>
        </pc:picChg>
        <pc:picChg chg="add mod">
          <ac:chgData name="伊健 杜" userId="e69aded81da48593" providerId="LiveId" clId="{66F11E24-4E07-426A-BFB6-3D21E83C5A31}" dt="2023-05-04T07:25:47.708" v="4062" actId="1076"/>
          <ac:picMkLst>
            <pc:docMk/>
            <pc:sldMk cId="645989199" sldId="3301"/>
            <ac:picMk id="22530" creationId="{566CCC09-87C2-77C9-C770-0EDAE3BBE76B}"/>
          </ac:picMkLst>
        </pc:picChg>
      </pc:sldChg>
      <pc:sldChg chg="addSp modSp add mod ord">
        <pc:chgData name="伊健 杜" userId="e69aded81da48593" providerId="LiveId" clId="{66F11E24-4E07-426A-BFB6-3D21E83C5A31}" dt="2023-05-04T07:46:39.638" v="4106"/>
        <pc:sldMkLst>
          <pc:docMk/>
          <pc:sldMk cId="4231459151" sldId="3302"/>
        </pc:sldMkLst>
        <pc:spChg chg="mod">
          <ac:chgData name="伊健 杜" userId="e69aded81da48593" providerId="LiveId" clId="{66F11E24-4E07-426A-BFB6-3D21E83C5A31}" dt="2023-05-04T07:46:39.638" v="4106"/>
          <ac:spMkLst>
            <pc:docMk/>
            <pc:sldMk cId="4231459151" sldId="3302"/>
            <ac:spMk id="3" creationId="{90D857A6-C700-A4CE-6C24-391DC4FBEE19}"/>
          </ac:spMkLst>
        </pc:spChg>
        <pc:spChg chg="mod">
          <ac:chgData name="伊健 杜" userId="e69aded81da48593" providerId="LiveId" clId="{66F11E24-4E07-426A-BFB6-3D21E83C5A31}" dt="2023-05-04T07:46:39.638" v="4106"/>
          <ac:spMkLst>
            <pc:docMk/>
            <pc:sldMk cId="4231459151" sldId="3302"/>
            <ac:spMk id="8" creationId="{A67D1B3C-ACCF-0027-739B-03882496B24E}"/>
          </ac:spMkLst>
        </pc:spChg>
        <pc:spChg chg="mod">
          <ac:chgData name="伊健 杜" userId="e69aded81da48593" providerId="LiveId" clId="{66F11E24-4E07-426A-BFB6-3D21E83C5A31}" dt="2023-05-04T07:46:39.638" v="4106"/>
          <ac:spMkLst>
            <pc:docMk/>
            <pc:sldMk cId="4231459151" sldId="3302"/>
            <ac:spMk id="9" creationId="{6633163C-82CF-5F6B-38FA-B6903CCF7E9F}"/>
          </ac:spMkLst>
        </pc:spChg>
        <pc:picChg chg="add mod">
          <ac:chgData name="伊健 杜" userId="e69aded81da48593" providerId="LiveId" clId="{66F11E24-4E07-426A-BFB6-3D21E83C5A31}" dt="2023-05-04T07:25:23.707" v="4059" actId="1076"/>
          <ac:picMkLst>
            <pc:docMk/>
            <pc:sldMk cId="4231459151" sldId="3302"/>
            <ac:picMk id="21506" creationId="{859A8E28-3118-7554-1F7B-AA1D7926BB3B}"/>
          </ac:picMkLst>
        </pc:picChg>
      </pc:sldChg>
      <pc:sldChg chg="addSp modSp add mod">
        <pc:chgData name="伊健 杜" userId="e69aded81da48593" providerId="LiveId" clId="{66F11E24-4E07-426A-BFB6-3D21E83C5A31}" dt="2023-05-04T08:59:34.405" v="4127" actId="20577"/>
        <pc:sldMkLst>
          <pc:docMk/>
          <pc:sldMk cId="2218518028" sldId="3303"/>
        </pc:sldMkLst>
        <pc:spChg chg="add mod">
          <ac:chgData name="伊健 杜" userId="e69aded81da48593" providerId="LiveId" clId="{66F11E24-4E07-426A-BFB6-3D21E83C5A31}" dt="2023-05-04T07:09:56.912" v="3208" actId="1076"/>
          <ac:spMkLst>
            <pc:docMk/>
            <pc:sldMk cId="2218518028" sldId="3303"/>
            <ac:spMk id="2" creationId="{C46117A0-E1E5-67A4-0CFE-04BA4FAE649D}"/>
          </ac:spMkLst>
        </pc:spChg>
        <pc:spChg chg="mod">
          <ac:chgData name="伊健 杜" userId="e69aded81da48593" providerId="LiveId" clId="{66F11E24-4E07-426A-BFB6-3D21E83C5A31}" dt="2023-05-04T08:59:34.405" v="4127" actId="20577"/>
          <ac:spMkLst>
            <pc:docMk/>
            <pc:sldMk cId="2218518028" sldId="3303"/>
            <ac:spMk id="3" creationId="{90D857A6-C700-A4CE-6C24-391DC4FBEE19}"/>
          </ac:spMkLst>
        </pc:spChg>
      </pc:sldChg>
      <pc:sldChg chg="addSp modSp add mod">
        <pc:chgData name="伊健 杜" userId="e69aded81da48593" providerId="LiveId" clId="{66F11E24-4E07-426A-BFB6-3D21E83C5A31}" dt="2023-05-04T08:59:47.383" v="4136" actId="20577"/>
        <pc:sldMkLst>
          <pc:docMk/>
          <pc:sldMk cId="3929311665" sldId="3304"/>
        </pc:sldMkLst>
        <pc:spChg chg="add mod">
          <ac:chgData name="伊健 杜" userId="e69aded81da48593" providerId="LiveId" clId="{66F11E24-4E07-426A-BFB6-3D21E83C5A31}" dt="2023-05-04T07:09:59.018" v="3210" actId="1076"/>
          <ac:spMkLst>
            <pc:docMk/>
            <pc:sldMk cId="3929311665" sldId="3304"/>
            <ac:spMk id="2" creationId="{5A172036-127B-E0C5-403E-C92CB378B3FA}"/>
          </ac:spMkLst>
        </pc:spChg>
        <pc:spChg chg="mod">
          <ac:chgData name="伊健 杜" userId="e69aded81da48593" providerId="LiveId" clId="{66F11E24-4E07-426A-BFB6-3D21E83C5A31}" dt="2023-05-04T08:59:47.383" v="4136" actId="20577"/>
          <ac:spMkLst>
            <pc:docMk/>
            <pc:sldMk cId="3929311665" sldId="3304"/>
            <ac:spMk id="3" creationId="{90D857A6-C700-A4CE-6C24-391DC4FBEE19}"/>
          </ac:spMkLst>
        </pc:spChg>
      </pc:sldChg>
      <pc:sldChg chg="addSp modSp add mod">
        <pc:chgData name="伊健 杜" userId="e69aded81da48593" providerId="LiveId" clId="{66F11E24-4E07-426A-BFB6-3D21E83C5A31}" dt="2023-05-04T07:46:39.638" v="4106"/>
        <pc:sldMkLst>
          <pc:docMk/>
          <pc:sldMk cId="2444611475" sldId="3305"/>
        </pc:sldMkLst>
        <pc:spChg chg="add mod">
          <ac:chgData name="伊健 杜" userId="e69aded81da48593" providerId="LiveId" clId="{66F11E24-4E07-426A-BFB6-3D21E83C5A31}" dt="2023-05-04T07:10:01.377" v="3212" actId="1076"/>
          <ac:spMkLst>
            <pc:docMk/>
            <pc:sldMk cId="2444611475" sldId="3305"/>
            <ac:spMk id="2" creationId="{DD519CE1-64E5-EF6A-0705-4600AD51865A}"/>
          </ac:spMkLst>
        </pc:spChg>
        <pc:spChg chg="mod">
          <ac:chgData name="伊健 杜" userId="e69aded81da48593" providerId="LiveId" clId="{66F11E24-4E07-426A-BFB6-3D21E83C5A31}" dt="2023-05-04T07:46:39.638" v="4106"/>
          <ac:spMkLst>
            <pc:docMk/>
            <pc:sldMk cId="2444611475" sldId="3305"/>
            <ac:spMk id="3" creationId="{90D857A6-C700-A4CE-6C24-391DC4FBEE19}"/>
          </ac:spMkLst>
        </pc:spChg>
      </pc:sldChg>
      <pc:sldChg chg="addSp modSp add mod">
        <pc:chgData name="伊健 杜" userId="e69aded81da48593" providerId="LiveId" clId="{66F11E24-4E07-426A-BFB6-3D21E83C5A31}" dt="2023-05-04T07:46:39.638" v="4106"/>
        <pc:sldMkLst>
          <pc:docMk/>
          <pc:sldMk cId="1698206645" sldId="3306"/>
        </pc:sldMkLst>
        <pc:spChg chg="mod">
          <ac:chgData name="伊健 杜" userId="e69aded81da48593" providerId="LiveId" clId="{66F11E24-4E07-426A-BFB6-3D21E83C5A31}" dt="2023-05-04T07:46:39.638" v="4106"/>
          <ac:spMkLst>
            <pc:docMk/>
            <pc:sldMk cId="1698206645" sldId="3306"/>
            <ac:spMk id="2" creationId="{10304424-DB4A-36E7-9E0D-D32A5DD0F26C}"/>
          </ac:spMkLst>
        </pc:spChg>
        <pc:spChg chg="mod">
          <ac:chgData name="伊健 杜" userId="e69aded81da48593" providerId="LiveId" clId="{66F11E24-4E07-426A-BFB6-3D21E83C5A31}" dt="2023-05-04T07:46:39.638" v="4106"/>
          <ac:spMkLst>
            <pc:docMk/>
            <pc:sldMk cId="1698206645" sldId="3306"/>
            <ac:spMk id="3" creationId="{90D857A6-C700-A4CE-6C24-391DC4FBEE19}"/>
          </ac:spMkLst>
        </pc:spChg>
        <pc:picChg chg="add mod">
          <ac:chgData name="伊健 杜" userId="e69aded81da48593" providerId="LiveId" clId="{66F11E24-4E07-426A-BFB6-3D21E83C5A31}" dt="2023-05-04T07:26:28.241" v="4066" actId="1076"/>
          <ac:picMkLst>
            <pc:docMk/>
            <pc:sldMk cId="1698206645" sldId="3306"/>
            <ac:picMk id="16386" creationId="{C6BADC42-6A06-EF61-A948-155661252664}"/>
          </ac:picMkLst>
        </pc:picChg>
      </pc:sldChg>
      <pc:sldChg chg="addSp modSp add mod">
        <pc:chgData name="伊健 杜" userId="e69aded81da48593" providerId="LiveId" clId="{66F11E24-4E07-426A-BFB6-3D21E83C5A31}" dt="2023-05-04T07:46:39.638" v="4106"/>
        <pc:sldMkLst>
          <pc:docMk/>
          <pc:sldMk cId="2839359990" sldId="3307"/>
        </pc:sldMkLst>
        <pc:spChg chg="mod">
          <ac:chgData name="伊健 杜" userId="e69aded81da48593" providerId="LiveId" clId="{66F11E24-4E07-426A-BFB6-3D21E83C5A31}" dt="2023-05-04T07:46:39.638" v="4106"/>
          <ac:spMkLst>
            <pc:docMk/>
            <pc:sldMk cId="2839359990" sldId="3307"/>
            <ac:spMk id="2" creationId="{10304424-DB4A-36E7-9E0D-D32A5DD0F26C}"/>
          </ac:spMkLst>
        </pc:spChg>
        <pc:spChg chg="mod">
          <ac:chgData name="伊健 杜" userId="e69aded81da48593" providerId="LiveId" clId="{66F11E24-4E07-426A-BFB6-3D21E83C5A31}" dt="2023-05-04T07:46:39.638" v="4106"/>
          <ac:spMkLst>
            <pc:docMk/>
            <pc:sldMk cId="2839359990" sldId="3307"/>
            <ac:spMk id="3" creationId="{90D857A6-C700-A4CE-6C24-391DC4FBEE19}"/>
          </ac:spMkLst>
        </pc:spChg>
        <pc:picChg chg="add mod">
          <ac:chgData name="伊健 杜" userId="e69aded81da48593" providerId="LiveId" clId="{66F11E24-4E07-426A-BFB6-3D21E83C5A31}" dt="2023-05-04T07:27:05.467" v="4069" actId="1076"/>
          <ac:picMkLst>
            <pc:docMk/>
            <pc:sldMk cId="2839359990" sldId="3307"/>
            <ac:picMk id="15362" creationId="{9E747EEA-D61A-BF5A-3E0C-F34F44AC92DA}"/>
          </ac:picMkLst>
        </pc:picChg>
      </pc:sldChg>
      <pc:sldChg chg="addSp modSp add mod">
        <pc:chgData name="伊健 杜" userId="e69aded81da48593" providerId="LiveId" clId="{66F11E24-4E07-426A-BFB6-3D21E83C5A31}" dt="2023-05-04T07:46:39.638" v="4106"/>
        <pc:sldMkLst>
          <pc:docMk/>
          <pc:sldMk cId="836359579" sldId="3308"/>
        </pc:sldMkLst>
        <pc:spChg chg="mod">
          <ac:chgData name="伊健 杜" userId="e69aded81da48593" providerId="LiveId" clId="{66F11E24-4E07-426A-BFB6-3D21E83C5A31}" dt="2023-05-04T07:46:39.638" v="4106"/>
          <ac:spMkLst>
            <pc:docMk/>
            <pc:sldMk cId="836359579" sldId="3308"/>
            <ac:spMk id="2" creationId="{10304424-DB4A-36E7-9E0D-D32A5DD0F26C}"/>
          </ac:spMkLst>
        </pc:spChg>
        <pc:spChg chg="mod">
          <ac:chgData name="伊健 杜" userId="e69aded81da48593" providerId="LiveId" clId="{66F11E24-4E07-426A-BFB6-3D21E83C5A31}" dt="2023-05-04T07:46:39.638" v="4106"/>
          <ac:spMkLst>
            <pc:docMk/>
            <pc:sldMk cId="836359579" sldId="3308"/>
            <ac:spMk id="3" creationId="{90D857A6-C700-A4CE-6C24-391DC4FBEE19}"/>
          </ac:spMkLst>
        </pc:spChg>
        <pc:spChg chg="add mod">
          <ac:chgData name="伊健 杜" userId="e69aded81da48593" providerId="LiveId" clId="{66F11E24-4E07-426A-BFB6-3D21E83C5A31}" dt="2023-05-04T07:28:05.307" v="4079" actId="14100"/>
          <ac:spMkLst>
            <pc:docMk/>
            <pc:sldMk cId="836359579" sldId="3308"/>
            <ac:spMk id="4" creationId="{A8F0471F-4DE2-A1E1-F263-B05AA5C6B0D6}"/>
          </ac:spMkLst>
        </pc:spChg>
        <pc:spChg chg="add mod">
          <ac:chgData name="伊健 杜" userId="e69aded81da48593" providerId="LiveId" clId="{66F11E24-4E07-426A-BFB6-3D21E83C5A31}" dt="2023-05-04T07:28:21.272" v="4086" actId="1076"/>
          <ac:spMkLst>
            <pc:docMk/>
            <pc:sldMk cId="836359579" sldId="3308"/>
            <ac:spMk id="5" creationId="{1BF2F626-1AEE-7BFA-BCAB-ADE45CDD4180}"/>
          </ac:spMkLst>
        </pc:spChg>
        <pc:spChg chg="add mod">
          <ac:chgData name="伊健 杜" userId="e69aded81da48593" providerId="LiveId" clId="{66F11E24-4E07-426A-BFB6-3D21E83C5A31}" dt="2023-05-04T07:28:30.094" v="4090" actId="13822"/>
          <ac:spMkLst>
            <pc:docMk/>
            <pc:sldMk cId="836359579" sldId="3308"/>
            <ac:spMk id="6" creationId="{3209BCA3-2296-3326-94A0-E30C1BDAE21C}"/>
          </ac:spMkLst>
        </pc:spChg>
        <pc:picChg chg="add mod">
          <ac:chgData name="伊健 杜" userId="e69aded81da48593" providerId="LiveId" clId="{66F11E24-4E07-426A-BFB6-3D21E83C5A31}" dt="2023-05-04T07:27:29.873" v="4072" actId="1076"/>
          <ac:picMkLst>
            <pc:docMk/>
            <pc:sldMk cId="836359579" sldId="3308"/>
            <ac:picMk id="14338" creationId="{8F85227A-7C04-C7D8-05BB-6938338D1FDA}"/>
          </ac:picMkLst>
        </pc:picChg>
      </pc:sldChg>
      <pc:sldChg chg="modSp add mod">
        <pc:chgData name="伊健 杜" userId="e69aded81da48593" providerId="LiveId" clId="{66F11E24-4E07-426A-BFB6-3D21E83C5A31}" dt="2023-05-04T07:46:39.638" v="4106"/>
        <pc:sldMkLst>
          <pc:docMk/>
          <pc:sldMk cId="973696253" sldId="3309"/>
        </pc:sldMkLst>
        <pc:spChg chg="mod">
          <ac:chgData name="伊健 杜" userId="e69aded81da48593" providerId="LiveId" clId="{66F11E24-4E07-426A-BFB6-3D21E83C5A31}" dt="2023-05-04T07:46:39.638" v="4106"/>
          <ac:spMkLst>
            <pc:docMk/>
            <pc:sldMk cId="973696253" sldId="3309"/>
            <ac:spMk id="3" creationId="{90D857A6-C700-A4CE-6C24-391DC4FBEE19}"/>
          </ac:spMkLst>
        </pc:spChg>
      </pc:sldChg>
      <pc:sldChg chg="modSp add mod">
        <pc:chgData name="伊健 杜" userId="e69aded81da48593" providerId="LiveId" clId="{66F11E24-4E07-426A-BFB6-3D21E83C5A31}" dt="2023-05-04T07:46:39.638" v="4106"/>
        <pc:sldMkLst>
          <pc:docMk/>
          <pc:sldMk cId="3059751710" sldId="3310"/>
        </pc:sldMkLst>
        <pc:spChg chg="mod">
          <ac:chgData name="伊健 杜" userId="e69aded81da48593" providerId="LiveId" clId="{66F11E24-4E07-426A-BFB6-3D21E83C5A31}" dt="2023-05-04T07:46:39.638" v="4106"/>
          <ac:spMkLst>
            <pc:docMk/>
            <pc:sldMk cId="3059751710" sldId="3310"/>
            <ac:spMk id="3" creationId="{90D857A6-C700-A4CE-6C24-391DC4FBEE19}"/>
          </ac:spMkLst>
        </pc:spChg>
      </pc:sldChg>
      <pc:sldChg chg="modSp add mod">
        <pc:chgData name="伊健 杜" userId="e69aded81da48593" providerId="LiveId" clId="{66F11E24-4E07-426A-BFB6-3D21E83C5A31}" dt="2023-05-04T07:46:39.638" v="4106"/>
        <pc:sldMkLst>
          <pc:docMk/>
          <pc:sldMk cId="3590996935" sldId="3311"/>
        </pc:sldMkLst>
        <pc:spChg chg="mod">
          <ac:chgData name="伊健 杜" userId="e69aded81da48593" providerId="LiveId" clId="{66F11E24-4E07-426A-BFB6-3D21E83C5A31}" dt="2023-05-04T07:46:39.638" v="4106"/>
          <ac:spMkLst>
            <pc:docMk/>
            <pc:sldMk cId="3590996935" sldId="3311"/>
            <ac:spMk id="3" creationId="{90D857A6-C700-A4CE-6C24-391DC4FBEE19}"/>
          </ac:spMkLst>
        </pc:spChg>
      </pc:sldChg>
      <pc:sldChg chg="addSp delSp modSp add mod">
        <pc:chgData name="伊健 杜" userId="e69aded81da48593" providerId="LiveId" clId="{66F11E24-4E07-426A-BFB6-3D21E83C5A31}" dt="2023-05-04T09:19:15.270" v="4424"/>
        <pc:sldMkLst>
          <pc:docMk/>
          <pc:sldMk cId="1503309656" sldId="3312"/>
        </pc:sldMkLst>
        <pc:spChg chg="mod">
          <ac:chgData name="伊健 杜" userId="e69aded81da48593" providerId="LiveId" clId="{66F11E24-4E07-426A-BFB6-3D21E83C5A31}" dt="2023-05-04T09:19:15.270" v="4424"/>
          <ac:spMkLst>
            <pc:docMk/>
            <pc:sldMk cId="1503309656" sldId="3312"/>
            <ac:spMk id="2" creationId="{10304424-DB4A-36E7-9E0D-D32A5DD0F26C}"/>
          </ac:spMkLst>
        </pc:spChg>
        <pc:spChg chg="mod">
          <ac:chgData name="伊健 杜" userId="e69aded81da48593" providerId="LiveId" clId="{66F11E24-4E07-426A-BFB6-3D21E83C5A31}" dt="2023-05-04T09:19:15.270" v="4424"/>
          <ac:spMkLst>
            <pc:docMk/>
            <pc:sldMk cId="1503309656" sldId="3312"/>
            <ac:spMk id="3" creationId="{90D857A6-C700-A4CE-6C24-391DC4FBEE19}"/>
          </ac:spMkLst>
        </pc:spChg>
        <pc:picChg chg="add mod">
          <ac:chgData name="伊健 杜" userId="e69aded81da48593" providerId="LiveId" clId="{66F11E24-4E07-426A-BFB6-3D21E83C5A31}" dt="2023-05-04T09:03:04.658" v="4141" actId="1076"/>
          <ac:picMkLst>
            <pc:docMk/>
            <pc:sldMk cId="1503309656" sldId="3312"/>
            <ac:picMk id="1026" creationId="{7D73DBCF-625D-C78A-4AA5-9C6774746B73}"/>
          </ac:picMkLst>
        </pc:picChg>
        <pc:picChg chg="del">
          <ac:chgData name="伊健 杜" userId="e69aded81da48593" providerId="LiveId" clId="{66F11E24-4E07-426A-BFB6-3D21E83C5A31}" dt="2023-05-04T09:02:56.582" v="4138" actId="478"/>
          <ac:picMkLst>
            <pc:docMk/>
            <pc:sldMk cId="1503309656" sldId="3312"/>
            <ac:picMk id="16386" creationId="{C6BADC42-6A06-EF61-A948-155661252664}"/>
          </ac:picMkLst>
        </pc:picChg>
      </pc:sldChg>
      <pc:sldChg chg="addSp modSp add mod">
        <pc:chgData name="伊健 杜" userId="e69aded81da48593" providerId="LiveId" clId="{66F11E24-4E07-426A-BFB6-3D21E83C5A31}" dt="2023-05-04T09:28:55.703" v="4445" actId="20577"/>
        <pc:sldMkLst>
          <pc:docMk/>
          <pc:sldMk cId="4158320868" sldId="3313"/>
        </pc:sldMkLst>
        <pc:spChg chg="add mod">
          <ac:chgData name="伊健 杜" userId="e69aded81da48593" providerId="LiveId" clId="{66F11E24-4E07-426A-BFB6-3D21E83C5A31}" dt="2023-05-04T09:28:36.043" v="4435" actId="20577"/>
          <ac:spMkLst>
            <pc:docMk/>
            <pc:sldMk cId="4158320868" sldId="3313"/>
            <ac:spMk id="2" creationId="{18C88BE4-AAE3-035B-1252-21C4377FEAB3}"/>
          </ac:spMkLst>
        </pc:spChg>
        <pc:spChg chg="mod">
          <ac:chgData name="伊健 杜" userId="e69aded81da48593" providerId="LiveId" clId="{66F11E24-4E07-426A-BFB6-3D21E83C5A31}" dt="2023-05-04T09:19:15.270" v="4424"/>
          <ac:spMkLst>
            <pc:docMk/>
            <pc:sldMk cId="4158320868" sldId="3313"/>
            <ac:spMk id="3" creationId="{90D857A6-C700-A4CE-6C24-391DC4FBEE19}"/>
          </ac:spMkLst>
        </pc:spChg>
        <pc:spChg chg="add mod">
          <ac:chgData name="伊健 杜" userId="e69aded81da48593" providerId="LiveId" clId="{66F11E24-4E07-426A-BFB6-3D21E83C5A31}" dt="2023-05-04T09:28:55.703" v="4445" actId="20577"/>
          <ac:spMkLst>
            <pc:docMk/>
            <pc:sldMk cId="4158320868" sldId="3313"/>
            <ac:spMk id="4" creationId="{A5085B43-098D-1402-E8BE-A7C03970AD5B}"/>
          </ac:spMkLst>
        </pc:spChg>
      </pc:sldChg>
      <pc:sldChg chg="addSp delSp modSp add mod">
        <pc:chgData name="伊健 杜" userId="e69aded81da48593" providerId="LiveId" clId="{66F11E24-4E07-426A-BFB6-3D21E83C5A31}" dt="2023-05-04T09:11:09.773" v="4276" actId="1076"/>
        <pc:sldMkLst>
          <pc:docMk/>
          <pc:sldMk cId="3753972332" sldId="3314"/>
        </pc:sldMkLst>
        <pc:spChg chg="mod">
          <ac:chgData name="伊健 杜" userId="e69aded81da48593" providerId="LiveId" clId="{66F11E24-4E07-426A-BFB6-3D21E83C5A31}" dt="2023-05-04T09:06:19.643" v="4246"/>
          <ac:spMkLst>
            <pc:docMk/>
            <pc:sldMk cId="3753972332" sldId="3314"/>
            <ac:spMk id="2" creationId="{10304424-DB4A-36E7-9E0D-D32A5DD0F26C}"/>
          </ac:spMkLst>
        </pc:spChg>
        <pc:spChg chg="mod">
          <ac:chgData name="伊健 杜" userId="e69aded81da48593" providerId="LiveId" clId="{66F11E24-4E07-426A-BFB6-3D21E83C5A31}" dt="2023-05-04T09:06:33.135" v="4269"/>
          <ac:spMkLst>
            <pc:docMk/>
            <pc:sldMk cId="3753972332" sldId="3314"/>
            <ac:spMk id="3" creationId="{90D857A6-C700-A4CE-6C24-391DC4FBEE19}"/>
          </ac:spMkLst>
        </pc:spChg>
        <pc:picChg chg="del">
          <ac:chgData name="伊健 杜" userId="e69aded81da48593" providerId="LiveId" clId="{66F11E24-4E07-426A-BFB6-3D21E83C5A31}" dt="2023-05-04T09:06:36.032" v="4270" actId="478"/>
          <ac:picMkLst>
            <pc:docMk/>
            <pc:sldMk cId="3753972332" sldId="3314"/>
            <ac:picMk id="1026" creationId="{7D73DBCF-625D-C78A-4AA5-9C6774746B73}"/>
          </ac:picMkLst>
        </pc:picChg>
        <pc:picChg chg="add mod">
          <ac:chgData name="伊健 杜" userId="e69aded81da48593" providerId="LiveId" clId="{66F11E24-4E07-426A-BFB6-3D21E83C5A31}" dt="2023-05-04T09:10:54.407" v="4273" actId="1076"/>
          <ac:picMkLst>
            <pc:docMk/>
            <pc:sldMk cId="3753972332" sldId="3314"/>
            <ac:picMk id="2050" creationId="{BD62A435-30A4-7DC4-0E30-2A406F82A67B}"/>
          </ac:picMkLst>
        </pc:picChg>
        <pc:picChg chg="add mod">
          <ac:chgData name="伊健 杜" userId="e69aded81da48593" providerId="LiveId" clId="{66F11E24-4E07-426A-BFB6-3D21E83C5A31}" dt="2023-05-04T09:11:09.773" v="4276" actId="1076"/>
          <ac:picMkLst>
            <pc:docMk/>
            <pc:sldMk cId="3753972332" sldId="3314"/>
            <ac:picMk id="2052" creationId="{7D96161B-AC9E-3A07-CFFA-9D927CAD9508}"/>
          </ac:picMkLst>
        </pc:picChg>
      </pc:sldChg>
      <pc:sldChg chg="modSp add mod">
        <pc:chgData name="伊健 杜" userId="e69aded81da48593" providerId="LiveId" clId="{66F11E24-4E07-426A-BFB6-3D21E83C5A31}" dt="2023-05-04T09:19:15.270" v="4424"/>
        <pc:sldMkLst>
          <pc:docMk/>
          <pc:sldMk cId="3942884108" sldId="3315"/>
        </pc:sldMkLst>
        <pc:spChg chg="mod">
          <ac:chgData name="伊健 杜" userId="e69aded81da48593" providerId="LiveId" clId="{66F11E24-4E07-426A-BFB6-3D21E83C5A31}" dt="2023-05-04T09:19:15.270" v="4424"/>
          <ac:spMkLst>
            <pc:docMk/>
            <pc:sldMk cId="3942884108" sldId="3315"/>
            <ac:spMk id="3" creationId="{90D857A6-C700-A4CE-6C24-391DC4FBEE19}"/>
          </ac:spMkLst>
        </pc:spChg>
      </pc:sldChg>
      <pc:sldChg chg="modSp add mod">
        <pc:chgData name="伊健 杜" userId="e69aded81da48593" providerId="LiveId" clId="{66F11E24-4E07-426A-BFB6-3D21E83C5A31}" dt="2023-05-04T09:19:15.270" v="4424"/>
        <pc:sldMkLst>
          <pc:docMk/>
          <pc:sldMk cId="3185254343" sldId="3316"/>
        </pc:sldMkLst>
        <pc:spChg chg="mod">
          <ac:chgData name="伊健 杜" userId="e69aded81da48593" providerId="LiveId" clId="{66F11E24-4E07-426A-BFB6-3D21E83C5A31}" dt="2023-05-04T09:19:15.270" v="4424"/>
          <ac:spMkLst>
            <pc:docMk/>
            <pc:sldMk cId="3185254343" sldId="3316"/>
            <ac:spMk id="3" creationId="{90D857A6-C700-A4CE-6C24-391DC4FBEE19}"/>
          </ac:spMkLst>
        </pc:spChg>
      </pc:sldChg>
      <pc:sldChg chg="addSp delSp modSp add mod">
        <pc:chgData name="伊健 杜" userId="e69aded81da48593" providerId="LiveId" clId="{66F11E24-4E07-426A-BFB6-3D21E83C5A31}" dt="2023-05-04T09:55:47.813" v="4447" actId="1076"/>
        <pc:sldMkLst>
          <pc:docMk/>
          <pc:sldMk cId="4023586430" sldId="3317"/>
        </pc:sldMkLst>
        <pc:spChg chg="mod">
          <ac:chgData name="伊健 杜" userId="e69aded81da48593" providerId="LiveId" clId="{66F11E24-4E07-426A-BFB6-3D21E83C5A31}" dt="2023-05-04T09:15:07.475" v="4371"/>
          <ac:spMkLst>
            <pc:docMk/>
            <pc:sldMk cId="4023586430" sldId="3317"/>
            <ac:spMk id="2" creationId="{10304424-DB4A-36E7-9E0D-D32A5DD0F26C}"/>
          </ac:spMkLst>
        </pc:spChg>
        <pc:spChg chg="mod">
          <ac:chgData name="伊健 杜" userId="e69aded81da48593" providerId="LiveId" clId="{66F11E24-4E07-426A-BFB6-3D21E83C5A31}" dt="2023-05-04T09:19:15.270" v="4424"/>
          <ac:spMkLst>
            <pc:docMk/>
            <pc:sldMk cId="4023586430" sldId="3317"/>
            <ac:spMk id="3" creationId="{90D857A6-C700-A4CE-6C24-391DC4FBEE19}"/>
          </ac:spMkLst>
        </pc:spChg>
        <pc:picChg chg="del">
          <ac:chgData name="伊健 杜" userId="e69aded81da48593" providerId="LiveId" clId="{66F11E24-4E07-426A-BFB6-3D21E83C5A31}" dt="2023-05-04T09:15:46.832" v="4372" actId="478"/>
          <ac:picMkLst>
            <pc:docMk/>
            <pc:sldMk cId="4023586430" sldId="3317"/>
            <ac:picMk id="1026" creationId="{7D73DBCF-625D-C78A-4AA5-9C6774746B73}"/>
          </ac:picMkLst>
        </pc:picChg>
        <pc:picChg chg="add mod">
          <ac:chgData name="伊健 杜" userId="e69aded81da48593" providerId="LiveId" clId="{66F11E24-4E07-426A-BFB6-3D21E83C5A31}" dt="2023-05-04T09:55:47.813" v="4447" actId="1076"/>
          <ac:picMkLst>
            <pc:docMk/>
            <pc:sldMk cId="4023586430" sldId="3317"/>
            <ac:picMk id="3074" creationId="{E311E4CA-5354-9299-9688-F9AF8B4FAA51}"/>
          </ac:picMkLst>
        </pc:picChg>
      </pc:sldChg>
      <pc:sldChg chg="addSp delSp modSp add mod">
        <pc:chgData name="伊健 杜" userId="e69aded81da48593" providerId="LiveId" clId="{66F11E24-4E07-426A-BFB6-3D21E83C5A31}" dt="2023-05-04T10:01:17.702" v="4711"/>
        <pc:sldMkLst>
          <pc:docMk/>
          <pc:sldMk cId="2745251488" sldId="3318"/>
        </pc:sldMkLst>
        <pc:spChg chg="mod">
          <ac:chgData name="伊健 杜" userId="e69aded81da48593" providerId="LiveId" clId="{66F11E24-4E07-426A-BFB6-3D21E83C5A31}" dt="2023-05-04T10:01:17.702" v="4711"/>
          <ac:spMkLst>
            <pc:docMk/>
            <pc:sldMk cId="2745251488" sldId="3318"/>
            <ac:spMk id="3" creationId="{90D857A6-C700-A4CE-6C24-391DC4FBEE19}"/>
          </ac:spMkLst>
        </pc:spChg>
        <pc:picChg chg="del">
          <ac:chgData name="伊健 杜" userId="e69aded81da48593" providerId="LiveId" clId="{66F11E24-4E07-426A-BFB6-3D21E83C5A31}" dt="2023-05-04T09:57:05.239" v="4507" actId="478"/>
          <ac:picMkLst>
            <pc:docMk/>
            <pc:sldMk cId="2745251488" sldId="3318"/>
            <ac:picMk id="3074" creationId="{E311E4CA-5354-9299-9688-F9AF8B4FAA51}"/>
          </ac:picMkLst>
        </pc:picChg>
        <pc:picChg chg="add mod">
          <ac:chgData name="伊健 杜" userId="e69aded81da48593" providerId="LiveId" clId="{66F11E24-4E07-426A-BFB6-3D21E83C5A31}" dt="2023-05-04T09:57:11.842" v="4512" actId="1076"/>
          <ac:picMkLst>
            <pc:docMk/>
            <pc:sldMk cId="2745251488" sldId="3318"/>
            <ac:picMk id="4098" creationId="{8B16CA98-806B-0E1A-5CCE-1BC432696C16}"/>
          </ac:picMkLst>
        </pc:picChg>
      </pc:sldChg>
      <pc:sldChg chg="modSp add mod">
        <pc:chgData name="伊健 杜" userId="e69aded81da48593" providerId="LiveId" clId="{66F11E24-4E07-426A-BFB6-3D21E83C5A31}" dt="2023-05-04T10:01:17.702" v="4711"/>
        <pc:sldMkLst>
          <pc:docMk/>
          <pc:sldMk cId="3468067343" sldId="3319"/>
        </pc:sldMkLst>
        <pc:spChg chg="mod">
          <ac:chgData name="伊健 杜" userId="e69aded81da48593" providerId="LiveId" clId="{66F11E24-4E07-426A-BFB6-3D21E83C5A31}" dt="2023-05-04T10:01:17.702" v="4711"/>
          <ac:spMkLst>
            <pc:docMk/>
            <pc:sldMk cId="3468067343" sldId="3319"/>
            <ac:spMk id="3" creationId="{90D857A6-C700-A4CE-6C24-391DC4FBEE19}"/>
          </ac:spMkLst>
        </pc:spChg>
      </pc:sldChg>
      <pc:sldChg chg="addSp delSp modSp add mod">
        <pc:chgData name="伊健 杜" userId="e69aded81da48593" providerId="LiveId" clId="{66F11E24-4E07-426A-BFB6-3D21E83C5A31}" dt="2023-05-04T10:01:17.702" v="4711"/>
        <pc:sldMkLst>
          <pc:docMk/>
          <pc:sldMk cId="3183177565" sldId="3320"/>
        </pc:sldMkLst>
        <pc:spChg chg="mod">
          <ac:chgData name="伊健 杜" userId="e69aded81da48593" providerId="LiveId" clId="{66F11E24-4E07-426A-BFB6-3D21E83C5A31}" dt="2023-05-04T10:01:17.702" v="4711"/>
          <ac:spMkLst>
            <pc:docMk/>
            <pc:sldMk cId="3183177565" sldId="3320"/>
            <ac:spMk id="2" creationId="{10304424-DB4A-36E7-9E0D-D32A5DD0F26C}"/>
          </ac:spMkLst>
        </pc:spChg>
        <pc:spChg chg="mod">
          <ac:chgData name="伊健 杜" userId="e69aded81da48593" providerId="LiveId" clId="{66F11E24-4E07-426A-BFB6-3D21E83C5A31}" dt="2023-05-04T10:01:17.702" v="4711"/>
          <ac:spMkLst>
            <pc:docMk/>
            <pc:sldMk cId="3183177565" sldId="3320"/>
            <ac:spMk id="3" creationId="{90D857A6-C700-A4CE-6C24-391DC4FBEE19}"/>
          </ac:spMkLst>
        </pc:spChg>
        <pc:picChg chg="del">
          <ac:chgData name="伊健 杜" userId="e69aded81da48593" providerId="LiveId" clId="{66F11E24-4E07-426A-BFB6-3D21E83C5A31}" dt="2023-05-04T09:59:56.427" v="4659" actId="478"/>
          <ac:picMkLst>
            <pc:docMk/>
            <pc:sldMk cId="3183177565" sldId="3320"/>
            <ac:picMk id="4098" creationId="{8B16CA98-806B-0E1A-5CCE-1BC432696C16}"/>
          </ac:picMkLst>
        </pc:picChg>
        <pc:picChg chg="add mod">
          <ac:chgData name="伊健 杜" userId="e69aded81da48593" providerId="LiveId" clId="{66F11E24-4E07-426A-BFB6-3D21E83C5A31}" dt="2023-05-04T10:00:25.159" v="4663" actId="1076"/>
          <ac:picMkLst>
            <pc:docMk/>
            <pc:sldMk cId="3183177565" sldId="3320"/>
            <ac:picMk id="5122" creationId="{8D5FCF9D-44BD-1AB6-E126-45047C68769A}"/>
          </ac:picMkLst>
        </pc:picChg>
      </pc:sldChg>
      <pc:sldChg chg="addSp delSp modSp add mod">
        <pc:chgData name="伊健 杜" userId="e69aded81da48593" providerId="LiveId" clId="{66F11E24-4E07-426A-BFB6-3D21E83C5A31}" dt="2023-05-04T10:01:56.138" v="4780" actId="1076"/>
        <pc:sldMkLst>
          <pc:docMk/>
          <pc:sldMk cId="1401254041" sldId="3321"/>
        </pc:sldMkLst>
        <pc:spChg chg="mod">
          <ac:chgData name="伊健 杜" userId="e69aded81da48593" providerId="LiveId" clId="{66F11E24-4E07-426A-BFB6-3D21E83C5A31}" dt="2023-05-04T10:01:17.702" v="4711"/>
          <ac:spMkLst>
            <pc:docMk/>
            <pc:sldMk cId="1401254041" sldId="3321"/>
            <ac:spMk id="2" creationId="{10304424-DB4A-36E7-9E0D-D32A5DD0F26C}"/>
          </ac:spMkLst>
        </pc:spChg>
        <pc:spChg chg="mod">
          <ac:chgData name="伊健 杜" userId="e69aded81da48593" providerId="LiveId" clId="{66F11E24-4E07-426A-BFB6-3D21E83C5A31}" dt="2023-05-04T10:01:17.702" v="4711"/>
          <ac:spMkLst>
            <pc:docMk/>
            <pc:sldMk cId="1401254041" sldId="3321"/>
            <ac:spMk id="3" creationId="{90D857A6-C700-A4CE-6C24-391DC4FBEE19}"/>
          </ac:spMkLst>
        </pc:spChg>
        <pc:picChg chg="del">
          <ac:chgData name="伊健 杜" userId="e69aded81da48593" providerId="LiveId" clId="{66F11E24-4E07-426A-BFB6-3D21E83C5A31}" dt="2023-05-04T10:00:27.582" v="4665" actId="478"/>
          <ac:picMkLst>
            <pc:docMk/>
            <pc:sldMk cId="1401254041" sldId="3321"/>
            <ac:picMk id="5122" creationId="{8D5FCF9D-44BD-1AB6-E126-45047C68769A}"/>
          </ac:picMkLst>
        </pc:picChg>
        <pc:picChg chg="add mod">
          <ac:chgData name="伊健 杜" userId="e69aded81da48593" providerId="LiveId" clId="{66F11E24-4E07-426A-BFB6-3D21E83C5A31}" dt="2023-05-04T10:01:56.138" v="4780" actId="1076"/>
          <ac:picMkLst>
            <pc:docMk/>
            <pc:sldMk cId="1401254041" sldId="3321"/>
            <ac:picMk id="6146" creationId="{77AB93D7-8934-8A1B-796C-A0F23699B3E1}"/>
          </ac:picMkLst>
        </pc:picChg>
        <pc:picChg chg="add mod">
          <ac:chgData name="伊健 杜" userId="e69aded81da48593" providerId="LiveId" clId="{66F11E24-4E07-426A-BFB6-3D21E83C5A31}" dt="2023-05-04T10:01:55.158" v="4779" actId="1076"/>
          <ac:picMkLst>
            <pc:docMk/>
            <pc:sldMk cId="1401254041" sldId="3321"/>
            <ac:picMk id="6148" creationId="{15E842CB-247C-7D61-E849-8EC0BE4F0274}"/>
          </ac:picMkLst>
        </pc:picChg>
        <pc:picChg chg="add mod">
          <ac:chgData name="伊健 杜" userId="e69aded81da48593" providerId="LiveId" clId="{66F11E24-4E07-426A-BFB6-3D21E83C5A31}" dt="2023-05-04T10:01:54.058" v="4778" actId="1076"/>
          <ac:picMkLst>
            <pc:docMk/>
            <pc:sldMk cId="1401254041" sldId="3321"/>
            <ac:picMk id="6150" creationId="{65F6BA5A-080E-CD4B-D80A-963CFDBE63DA}"/>
          </ac:picMkLst>
        </pc:picChg>
      </pc:sldChg>
      <pc:sldChg chg="modSp add mod">
        <pc:chgData name="伊健 杜" userId="e69aded81da48593" providerId="LiveId" clId="{66F11E24-4E07-426A-BFB6-3D21E83C5A31}" dt="2023-05-04T10:02:32.594" v="4781"/>
        <pc:sldMkLst>
          <pc:docMk/>
          <pc:sldMk cId="3264876103" sldId="3322"/>
        </pc:sldMkLst>
        <pc:spChg chg="mod">
          <ac:chgData name="伊健 杜" userId="e69aded81da48593" providerId="LiveId" clId="{66F11E24-4E07-426A-BFB6-3D21E83C5A31}" dt="2023-05-04T10:02:32.594" v="4781"/>
          <ac:spMkLst>
            <pc:docMk/>
            <pc:sldMk cId="3264876103" sldId="3322"/>
            <ac:spMk id="3" creationId="{90D857A6-C700-A4CE-6C24-391DC4FBEE19}"/>
          </ac:spMkLst>
        </pc:spChg>
      </pc:sldChg>
    </pc:docChg>
  </pc:docChgLst>
  <pc:docChgLst>
    <pc:chgData name="伊健 杜" userId="e69aded81da48593" providerId="LiveId" clId="{64A7F6E9-D59E-45EB-8FE6-81B32EFBC788}"/>
    <pc:docChg chg="undo custSel addSld delSld modSld sldOrd">
      <pc:chgData name="伊健 杜" userId="e69aded81da48593" providerId="LiveId" clId="{64A7F6E9-D59E-45EB-8FE6-81B32EFBC788}" dt="2023-03-29T15:21:35.248" v="3958" actId="1076"/>
      <pc:docMkLst>
        <pc:docMk/>
      </pc:docMkLst>
      <pc:sldChg chg="addSp delSp modSp add del mod modAnim">
        <pc:chgData name="伊健 杜" userId="e69aded81da48593" providerId="LiveId" clId="{64A7F6E9-D59E-45EB-8FE6-81B32EFBC788}" dt="2023-03-29T11:55:31.389" v="3841"/>
        <pc:sldMkLst>
          <pc:docMk/>
          <pc:sldMk cId="3869946495" sldId="2643"/>
        </pc:sldMkLst>
        <pc:spChg chg="add mod">
          <ac:chgData name="伊健 杜" userId="e69aded81da48593" providerId="LiveId" clId="{64A7F6E9-D59E-45EB-8FE6-81B32EFBC788}" dt="2023-03-29T11:55:31.389" v="3841"/>
          <ac:spMkLst>
            <pc:docMk/>
            <pc:sldMk cId="3869946495" sldId="2643"/>
            <ac:spMk id="2" creationId="{03CA7F32-65A8-C7B5-2327-4E0C6CFAD3CD}"/>
          </ac:spMkLst>
        </pc:spChg>
        <pc:spChg chg="mod">
          <ac:chgData name="伊健 杜" userId="e69aded81da48593" providerId="LiveId" clId="{64A7F6E9-D59E-45EB-8FE6-81B32EFBC788}" dt="2023-03-29T11:26:44.160" v="2636"/>
          <ac:spMkLst>
            <pc:docMk/>
            <pc:sldMk cId="3869946495" sldId="2643"/>
            <ac:spMk id="3" creationId="{286C94CB-5697-3834-7C7B-3334EA7571D0}"/>
          </ac:spMkLst>
        </pc:spChg>
        <pc:spChg chg="del">
          <ac:chgData name="伊健 杜" userId="e69aded81da48593" providerId="LiveId" clId="{64A7F6E9-D59E-45EB-8FE6-81B32EFBC788}" dt="2023-03-29T11:23:01.949" v="2187" actId="478"/>
          <ac:spMkLst>
            <pc:docMk/>
            <pc:sldMk cId="3869946495" sldId="2643"/>
            <ac:spMk id="5" creationId="{47DC28CB-83F6-F56E-6AD1-7A0341A19041}"/>
          </ac:spMkLst>
        </pc:spChg>
        <pc:spChg chg="mod">
          <ac:chgData name="伊健 杜" userId="e69aded81da48593" providerId="LiveId" clId="{64A7F6E9-D59E-45EB-8FE6-81B32EFBC788}" dt="2023-03-29T11:55:31.389" v="3841"/>
          <ac:spMkLst>
            <pc:docMk/>
            <pc:sldMk cId="3869946495" sldId="2643"/>
            <ac:spMk id="6" creationId="{820CF020-8417-805D-3C80-BC875640C944}"/>
          </ac:spMkLst>
        </pc:spChg>
        <pc:spChg chg="del">
          <ac:chgData name="伊健 杜" userId="e69aded81da48593" providerId="LiveId" clId="{64A7F6E9-D59E-45EB-8FE6-81B32EFBC788}" dt="2023-03-29T11:23:09.184" v="2197" actId="478"/>
          <ac:spMkLst>
            <pc:docMk/>
            <pc:sldMk cId="3869946495" sldId="2643"/>
            <ac:spMk id="7" creationId="{D7E060DD-085C-4D12-9537-7AB419F206A0}"/>
          </ac:spMkLst>
        </pc:spChg>
        <pc:spChg chg="del">
          <ac:chgData name="伊健 杜" userId="e69aded81da48593" providerId="LiveId" clId="{64A7F6E9-D59E-45EB-8FE6-81B32EFBC788}" dt="2023-03-29T11:23:02.775" v="2188" actId="478"/>
          <ac:spMkLst>
            <pc:docMk/>
            <pc:sldMk cId="3869946495" sldId="2643"/>
            <ac:spMk id="9" creationId="{7C423D93-45E3-B2E3-10CF-ED853425F51E}"/>
          </ac:spMkLst>
        </pc:spChg>
        <pc:picChg chg="del">
          <ac:chgData name="伊健 杜" userId="e69aded81da48593" providerId="LiveId" clId="{64A7F6E9-D59E-45EB-8FE6-81B32EFBC788}" dt="2023-03-29T11:23:10.843" v="2198" actId="478"/>
          <ac:picMkLst>
            <pc:docMk/>
            <pc:sldMk cId="3869946495" sldId="2643"/>
            <ac:picMk id="8196" creationId="{97AD99BB-8591-D507-1E16-62756CBA1E1E}"/>
          </ac:picMkLst>
        </pc:picChg>
        <pc:picChg chg="add mod">
          <ac:chgData name="伊健 杜" userId="e69aded81da48593" providerId="LiveId" clId="{64A7F6E9-D59E-45EB-8FE6-81B32EFBC788}" dt="2023-03-29T11:46:35.023" v="3725" actId="1076"/>
          <ac:picMkLst>
            <pc:docMk/>
            <pc:sldMk cId="3869946495" sldId="2643"/>
            <ac:picMk id="13314" creationId="{A9A89392-054E-0ADF-CFC9-4DFE3ED4C49E}"/>
          </ac:picMkLst>
        </pc:picChg>
      </pc:sldChg>
      <pc:sldChg chg="del">
        <pc:chgData name="伊健 杜" userId="e69aded81da48593" providerId="LiveId" clId="{64A7F6E9-D59E-45EB-8FE6-81B32EFBC788}" dt="2023-03-29T10:07:50.842" v="0" actId="47"/>
        <pc:sldMkLst>
          <pc:docMk/>
          <pc:sldMk cId="2800226300" sldId="2648"/>
        </pc:sldMkLst>
      </pc:sldChg>
      <pc:sldChg chg="del">
        <pc:chgData name="伊健 杜" userId="e69aded81da48593" providerId="LiveId" clId="{64A7F6E9-D59E-45EB-8FE6-81B32EFBC788}" dt="2023-03-29T10:07:50.842" v="0" actId="47"/>
        <pc:sldMkLst>
          <pc:docMk/>
          <pc:sldMk cId="3052047881" sldId="2649"/>
        </pc:sldMkLst>
      </pc:sldChg>
      <pc:sldChg chg="del">
        <pc:chgData name="伊健 杜" userId="e69aded81da48593" providerId="LiveId" clId="{64A7F6E9-D59E-45EB-8FE6-81B32EFBC788}" dt="2023-03-29T10:07:50.842" v="0" actId="47"/>
        <pc:sldMkLst>
          <pc:docMk/>
          <pc:sldMk cId="1932040094" sldId="2650"/>
        </pc:sldMkLst>
      </pc:sldChg>
      <pc:sldChg chg="del">
        <pc:chgData name="伊健 杜" userId="e69aded81da48593" providerId="LiveId" clId="{64A7F6E9-D59E-45EB-8FE6-81B32EFBC788}" dt="2023-03-29T10:07:50.842" v="0" actId="47"/>
        <pc:sldMkLst>
          <pc:docMk/>
          <pc:sldMk cId="3982940180" sldId="2651"/>
        </pc:sldMkLst>
      </pc:sldChg>
      <pc:sldChg chg="del">
        <pc:chgData name="伊健 杜" userId="e69aded81da48593" providerId="LiveId" clId="{64A7F6E9-D59E-45EB-8FE6-81B32EFBC788}" dt="2023-03-29T10:07:50.842" v="0" actId="47"/>
        <pc:sldMkLst>
          <pc:docMk/>
          <pc:sldMk cId="903663455" sldId="2652"/>
        </pc:sldMkLst>
      </pc:sldChg>
      <pc:sldChg chg="del">
        <pc:chgData name="伊健 杜" userId="e69aded81da48593" providerId="LiveId" clId="{64A7F6E9-D59E-45EB-8FE6-81B32EFBC788}" dt="2023-03-29T10:07:50.842" v="0" actId="47"/>
        <pc:sldMkLst>
          <pc:docMk/>
          <pc:sldMk cId="2066233463" sldId="2653"/>
        </pc:sldMkLst>
      </pc:sldChg>
      <pc:sldChg chg="del">
        <pc:chgData name="伊健 杜" userId="e69aded81da48593" providerId="LiveId" clId="{64A7F6E9-D59E-45EB-8FE6-81B32EFBC788}" dt="2023-03-29T10:07:50.842" v="0" actId="47"/>
        <pc:sldMkLst>
          <pc:docMk/>
          <pc:sldMk cId="1476512065" sldId="2654"/>
        </pc:sldMkLst>
      </pc:sldChg>
      <pc:sldChg chg="del">
        <pc:chgData name="伊健 杜" userId="e69aded81da48593" providerId="LiveId" clId="{64A7F6E9-D59E-45EB-8FE6-81B32EFBC788}" dt="2023-03-29T10:07:50.842" v="0" actId="47"/>
        <pc:sldMkLst>
          <pc:docMk/>
          <pc:sldMk cId="2288427643" sldId="2655"/>
        </pc:sldMkLst>
      </pc:sldChg>
      <pc:sldChg chg="del">
        <pc:chgData name="伊健 杜" userId="e69aded81da48593" providerId="LiveId" clId="{64A7F6E9-D59E-45EB-8FE6-81B32EFBC788}" dt="2023-03-29T10:07:50.842" v="0" actId="47"/>
        <pc:sldMkLst>
          <pc:docMk/>
          <pc:sldMk cId="1568470447" sldId="2656"/>
        </pc:sldMkLst>
      </pc:sldChg>
      <pc:sldChg chg="del">
        <pc:chgData name="伊健 杜" userId="e69aded81da48593" providerId="LiveId" clId="{64A7F6E9-D59E-45EB-8FE6-81B32EFBC788}" dt="2023-03-29T10:07:50.842" v="0" actId="47"/>
        <pc:sldMkLst>
          <pc:docMk/>
          <pc:sldMk cId="3707752767" sldId="2657"/>
        </pc:sldMkLst>
      </pc:sldChg>
      <pc:sldChg chg="del">
        <pc:chgData name="伊健 杜" userId="e69aded81da48593" providerId="LiveId" clId="{64A7F6E9-D59E-45EB-8FE6-81B32EFBC788}" dt="2023-03-29T10:07:50.842" v="0" actId="47"/>
        <pc:sldMkLst>
          <pc:docMk/>
          <pc:sldMk cId="276591218" sldId="2658"/>
        </pc:sldMkLst>
      </pc:sldChg>
      <pc:sldChg chg="del">
        <pc:chgData name="伊健 杜" userId="e69aded81da48593" providerId="LiveId" clId="{64A7F6E9-D59E-45EB-8FE6-81B32EFBC788}" dt="2023-03-29T10:07:50.842" v="0" actId="47"/>
        <pc:sldMkLst>
          <pc:docMk/>
          <pc:sldMk cId="2888117648" sldId="2659"/>
        </pc:sldMkLst>
      </pc:sldChg>
      <pc:sldChg chg="del">
        <pc:chgData name="伊健 杜" userId="e69aded81da48593" providerId="LiveId" clId="{64A7F6E9-D59E-45EB-8FE6-81B32EFBC788}" dt="2023-03-29T10:07:50.842" v="0" actId="47"/>
        <pc:sldMkLst>
          <pc:docMk/>
          <pc:sldMk cId="2692521678" sldId="2660"/>
        </pc:sldMkLst>
      </pc:sldChg>
      <pc:sldChg chg="del">
        <pc:chgData name="伊健 杜" userId="e69aded81da48593" providerId="LiveId" clId="{64A7F6E9-D59E-45EB-8FE6-81B32EFBC788}" dt="2023-03-29T10:07:50.842" v="0" actId="47"/>
        <pc:sldMkLst>
          <pc:docMk/>
          <pc:sldMk cId="1830242463" sldId="2661"/>
        </pc:sldMkLst>
      </pc:sldChg>
      <pc:sldChg chg="del">
        <pc:chgData name="伊健 杜" userId="e69aded81da48593" providerId="LiveId" clId="{64A7F6E9-D59E-45EB-8FE6-81B32EFBC788}" dt="2023-03-29T10:07:50.842" v="0" actId="47"/>
        <pc:sldMkLst>
          <pc:docMk/>
          <pc:sldMk cId="262590221" sldId="2662"/>
        </pc:sldMkLst>
      </pc:sldChg>
      <pc:sldChg chg="del">
        <pc:chgData name="伊健 杜" userId="e69aded81da48593" providerId="LiveId" clId="{64A7F6E9-D59E-45EB-8FE6-81B32EFBC788}" dt="2023-03-29T10:07:50.842" v="0" actId="47"/>
        <pc:sldMkLst>
          <pc:docMk/>
          <pc:sldMk cId="3330433299" sldId="2663"/>
        </pc:sldMkLst>
      </pc:sldChg>
      <pc:sldChg chg="del">
        <pc:chgData name="伊健 杜" userId="e69aded81da48593" providerId="LiveId" clId="{64A7F6E9-D59E-45EB-8FE6-81B32EFBC788}" dt="2023-03-29T10:07:50.842" v="0" actId="47"/>
        <pc:sldMkLst>
          <pc:docMk/>
          <pc:sldMk cId="2932602855" sldId="2664"/>
        </pc:sldMkLst>
      </pc:sldChg>
      <pc:sldChg chg="del">
        <pc:chgData name="伊健 杜" userId="e69aded81da48593" providerId="LiveId" clId="{64A7F6E9-D59E-45EB-8FE6-81B32EFBC788}" dt="2023-03-29T10:07:50.842" v="0" actId="47"/>
        <pc:sldMkLst>
          <pc:docMk/>
          <pc:sldMk cId="975404119" sldId="2665"/>
        </pc:sldMkLst>
      </pc:sldChg>
      <pc:sldChg chg="del">
        <pc:chgData name="伊健 杜" userId="e69aded81da48593" providerId="LiveId" clId="{64A7F6E9-D59E-45EB-8FE6-81B32EFBC788}" dt="2023-03-29T10:07:50.842" v="0" actId="47"/>
        <pc:sldMkLst>
          <pc:docMk/>
          <pc:sldMk cId="3125450197" sldId="2666"/>
        </pc:sldMkLst>
      </pc:sldChg>
      <pc:sldChg chg="del">
        <pc:chgData name="伊健 杜" userId="e69aded81da48593" providerId="LiveId" clId="{64A7F6E9-D59E-45EB-8FE6-81B32EFBC788}" dt="2023-03-29T10:07:50.842" v="0" actId="47"/>
        <pc:sldMkLst>
          <pc:docMk/>
          <pc:sldMk cId="2625980688" sldId="2667"/>
        </pc:sldMkLst>
      </pc:sldChg>
      <pc:sldChg chg="del">
        <pc:chgData name="伊健 杜" userId="e69aded81da48593" providerId="LiveId" clId="{64A7F6E9-D59E-45EB-8FE6-81B32EFBC788}" dt="2023-03-29T10:07:50.842" v="0" actId="47"/>
        <pc:sldMkLst>
          <pc:docMk/>
          <pc:sldMk cId="1105520395" sldId="2668"/>
        </pc:sldMkLst>
      </pc:sldChg>
      <pc:sldChg chg="del">
        <pc:chgData name="伊健 杜" userId="e69aded81da48593" providerId="LiveId" clId="{64A7F6E9-D59E-45EB-8FE6-81B32EFBC788}" dt="2023-03-29T10:07:50.842" v="0" actId="47"/>
        <pc:sldMkLst>
          <pc:docMk/>
          <pc:sldMk cId="997046962" sldId="2669"/>
        </pc:sldMkLst>
      </pc:sldChg>
      <pc:sldChg chg="del">
        <pc:chgData name="伊健 杜" userId="e69aded81da48593" providerId="LiveId" clId="{64A7F6E9-D59E-45EB-8FE6-81B32EFBC788}" dt="2023-03-29T10:07:50.842" v="0" actId="47"/>
        <pc:sldMkLst>
          <pc:docMk/>
          <pc:sldMk cId="493720476" sldId="2670"/>
        </pc:sldMkLst>
      </pc:sldChg>
      <pc:sldChg chg="del">
        <pc:chgData name="伊健 杜" userId="e69aded81da48593" providerId="LiveId" clId="{64A7F6E9-D59E-45EB-8FE6-81B32EFBC788}" dt="2023-03-29T10:07:50.842" v="0" actId="47"/>
        <pc:sldMkLst>
          <pc:docMk/>
          <pc:sldMk cId="4094352524" sldId="2671"/>
        </pc:sldMkLst>
      </pc:sldChg>
      <pc:sldChg chg="del">
        <pc:chgData name="伊健 杜" userId="e69aded81da48593" providerId="LiveId" clId="{64A7F6E9-D59E-45EB-8FE6-81B32EFBC788}" dt="2023-03-29T10:07:50.842" v="0" actId="47"/>
        <pc:sldMkLst>
          <pc:docMk/>
          <pc:sldMk cId="3622498198" sldId="2672"/>
        </pc:sldMkLst>
      </pc:sldChg>
      <pc:sldChg chg="del">
        <pc:chgData name="伊健 杜" userId="e69aded81da48593" providerId="LiveId" clId="{64A7F6E9-D59E-45EB-8FE6-81B32EFBC788}" dt="2023-03-29T10:07:50.842" v="0" actId="47"/>
        <pc:sldMkLst>
          <pc:docMk/>
          <pc:sldMk cId="1190912900" sldId="2673"/>
        </pc:sldMkLst>
      </pc:sldChg>
      <pc:sldChg chg="del">
        <pc:chgData name="伊健 杜" userId="e69aded81da48593" providerId="LiveId" clId="{64A7F6E9-D59E-45EB-8FE6-81B32EFBC788}" dt="2023-03-29T10:07:50.842" v="0" actId="47"/>
        <pc:sldMkLst>
          <pc:docMk/>
          <pc:sldMk cId="2820810137" sldId="2674"/>
        </pc:sldMkLst>
      </pc:sldChg>
      <pc:sldChg chg="delSp mod">
        <pc:chgData name="伊健 杜" userId="e69aded81da48593" providerId="LiveId" clId="{64A7F6E9-D59E-45EB-8FE6-81B32EFBC788}" dt="2023-03-29T10:08:40.279" v="1" actId="478"/>
        <pc:sldMkLst>
          <pc:docMk/>
          <pc:sldMk cId="1990425458" sldId="2678"/>
        </pc:sldMkLst>
        <pc:graphicFrameChg chg="del">
          <ac:chgData name="伊健 杜" userId="e69aded81da48593" providerId="LiveId" clId="{64A7F6E9-D59E-45EB-8FE6-81B32EFBC788}" dt="2023-03-29T10:08:40.279" v="1" actId="478"/>
          <ac:graphicFrameMkLst>
            <pc:docMk/>
            <pc:sldMk cId="1990425458" sldId="2678"/>
            <ac:graphicFrameMk id="3" creationId="{370D70A5-F38B-E6CD-7A1D-D4FC23E42250}"/>
          </ac:graphicFrameMkLst>
        </pc:graphicFrameChg>
      </pc:sldChg>
      <pc:sldChg chg="addSp delSp modSp add mod">
        <pc:chgData name="伊健 杜" userId="e69aded81da48593" providerId="LiveId" clId="{64A7F6E9-D59E-45EB-8FE6-81B32EFBC788}" dt="2023-03-29T11:55:31.389" v="3841"/>
        <pc:sldMkLst>
          <pc:docMk/>
          <pc:sldMk cId="2261928232" sldId="2679"/>
        </pc:sldMkLst>
        <pc:spChg chg="mod">
          <ac:chgData name="伊健 杜" userId="e69aded81da48593" providerId="LiveId" clId="{64A7F6E9-D59E-45EB-8FE6-81B32EFBC788}" dt="2023-03-29T10:08:53.488" v="14"/>
          <ac:spMkLst>
            <pc:docMk/>
            <pc:sldMk cId="2261928232" sldId="2679"/>
            <ac:spMk id="2" creationId="{10304424-DB4A-36E7-9E0D-D32A5DD0F26C}"/>
          </ac:spMkLst>
        </pc:spChg>
        <pc:spChg chg="mod">
          <ac:chgData name="伊健 杜" userId="e69aded81da48593" providerId="LiveId" clId="{64A7F6E9-D59E-45EB-8FE6-81B32EFBC788}" dt="2023-03-29T11:55:31.389" v="3841"/>
          <ac:spMkLst>
            <pc:docMk/>
            <pc:sldMk cId="2261928232" sldId="2679"/>
            <ac:spMk id="3" creationId="{A68883CB-963E-F336-7660-7F30997E9C5B}"/>
          </ac:spMkLst>
        </pc:spChg>
        <pc:picChg chg="add mod">
          <ac:chgData name="伊健 杜" userId="e69aded81da48593" providerId="LiveId" clId="{64A7F6E9-D59E-45EB-8FE6-81B32EFBC788}" dt="2023-03-29T11:39:46.882" v="3649" actId="1076"/>
          <ac:picMkLst>
            <pc:docMk/>
            <pc:sldMk cId="2261928232" sldId="2679"/>
            <ac:picMk id="3074" creationId="{77E16AB9-E07E-F2CD-0AE7-5FE8AF55F9CB}"/>
          </ac:picMkLst>
        </pc:picChg>
        <pc:picChg chg="del">
          <ac:chgData name="伊健 杜" userId="e69aded81da48593" providerId="LiveId" clId="{64A7F6E9-D59E-45EB-8FE6-81B32EFBC788}" dt="2023-03-29T10:09:39.003" v="121" actId="478"/>
          <ac:picMkLst>
            <pc:docMk/>
            <pc:sldMk cId="2261928232" sldId="2679"/>
            <ac:picMk id="16386" creationId="{92E0CCFF-26CD-4660-9112-16BA2937C1C2}"/>
          </ac:picMkLst>
        </pc:picChg>
      </pc:sldChg>
      <pc:sldChg chg="addSp modSp add mod">
        <pc:chgData name="伊健 杜" userId="e69aded81da48593" providerId="LiveId" clId="{64A7F6E9-D59E-45EB-8FE6-81B32EFBC788}" dt="2023-03-29T11:55:31.389" v="3841"/>
        <pc:sldMkLst>
          <pc:docMk/>
          <pc:sldMk cId="3332858821" sldId="2680"/>
        </pc:sldMkLst>
        <pc:spChg chg="mod">
          <ac:chgData name="伊健 杜" userId="e69aded81da48593" providerId="LiveId" clId="{64A7F6E9-D59E-45EB-8FE6-81B32EFBC788}" dt="2023-03-29T11:55:31.389" v="3841"/>
          <ac:spMkLst>
            <pc:docMk/>
            <pc:sldMk cId="3332858821" sldId="2680"/>
            <ac:spMk id="3" creationId="{A68883CB-963E-F336-7660-7F30997E9C5B}"/>
          </ac:spMkLst>
        </pc:spChg>
        <pc:picChg chg="add mod">
          <ac:chgData name="伊健 杜" userId="e69aded81da48593" providerId="LiveId" clId="{64A7F6E9-D59E-45EB-8FE6-81B32EFBC788}" dt="2023-03-29T11:40:20.467" v="3653" actId="1076"/>
          <ac:picMkLst>
            <pc:docMk/>
            <pc:sldMk cId="3332858821" sldId="2680"/>
            <ac:picMk id="4098" creationId="{F81B063E-D225-7C86-1024-E02E7E66F0A6}"/>
          </ac:picMkLst>
        </pc:picChg>
      </pc:sldChg>
      <pc:sldChg chg="modSp add mod">
        <pc:chgData name="伊健 杜" userId="e69aded81da48593" providerId="LiveId" clId="{64A7F6E9-D59E-45EB-8FE6-81B32EFBC788}" dt="2023-03-29T11:55:31.389" v="3841"/>
        <pc:sldMkLst>
          <pc:docMk/>
          <pc:sldMk cId="1286882747" sldId="2681"/>
        </pc:sldMkLst>
        <pc:spChg chg="mod">
          <ac:chgData name="伊健 杜" userId="e69aded81da48593" providerId="LiveId" clId="{64A7F6E9-D59E-45EB-8FE6-81B32EFBC788}" dt="2023-03-29T11:55:31.389" v="3841"/>
          <ac:spMkLst>
            <pc:docMk/>
            <pc:sldMk cId="1286882747" sldId="2681"/>
            <ac:spMk id="2" creationId="{78943CB7-6E90-3B32-EFCE-321306C585B6}"/>
          </ac:spMkLst>
        </pc:spChg>
      </pc:sldChg>
      <pc:sldChg chg="add del">
        <pc:chgData name="伊健 杜" userId="e69aded81da48593" providerId="LiveId" clId="{64A7F6E9-D59E-45EB-8FE6-81B32EFBC788}" dt="2023-03-29T10:12:04.413" v="328" actId="47"/>
        <pc:sldMkLst>
          <pc:docMk/>
          <pc:sldMk cId="440027889" sldId="2682"/>
        </pc:sldMkLst>
      </pc:sldChg>
      <pc:sldChg chg="addSp modSp add mod">
        <pc:chgData name="伊健 杜" userId="e69aded81da48593" providerId="LiveId" clId="{64A7F6E9-D59E-45EB-8FE6-81B32EFBC788}" dt="2023-03-29T11:55:31.389" v="3841"/>
        <pc:sldMkLst>
          <pc:docMk/>
          <pc:sldMk cId="916254828" sldId="2682"/>
        </pc:sldMkLst>
        <pc:spChg chg="mod">
          <ac:chgData name="伊健 杜" userId="e69aded81da48593" providerId="LiveId" clId="{64A7F6E9-D59E-45EB-8FE6-81B32EFBC788}" dt="2023-03-29T11:55:31.389" v="3841"/>
          <ac:spMkLst>
            <pc:docMk/>
            <pc:sldMk cId="916254828" sldId="2682"/>
            <ac:spMk id="2" creationId="{10304424-DB4A-36E7-9E0D-D32A5DD0F26C}"/>
          </ac:spMkLst>
        </pc:spChg>
        <pc:spChg chg="mod">
          <ac:chgData name="伊健 杜" userId="e69aded81da48593" providerId="LiveId" clId="{64A7F6E9-D59E-45EB-8FE6-81B32EFBC788}" dt="2023-03-29T11:55:31.389" v="3841"/>
          <ac:spMkLst>
            <pc:docMk/>
            <pc:sldMk cId="916254828" sldId="2682"/>
            <ac:spMk id="3" creationId="{A68883CB-963E-F336-7660-7F30997E9C5B}"/>
          </ac:spMkLst>
        </pc:spChg>
        <pc:picChg chg="add mod">
          <ac:chgData name="伊健 杜" userId="e69aded81da48593" providerId="LiveId" clId="{64A7F6E9-D59E-45EB-8FE6-81B32EFBC788}" dt="2023-03-29T11:41:12.127" v="3683" actId="1076"/>
          <ac:picMkLst>
            <pc:docMk/>
            <pc:sldMk cId="916254828" sldId="2682"/>
            <ac:picMk id="5122" creationId="{7BA7BC8D-0B58-F1BF-D800-2E93A81C3245}"/>
          </ac:picMkLst>
        </pc:picChg>
      </pc:sldChg>
      <pc:sldChg chg="addSp modSp add mod">
        <pc:chgData name="伊健 杜" userId="e69aded81da48593" providerId="LiveId" clId="{64A7F6E9-D59E-45EB-8FE6-81B32EFBC788}" dt="2023-03-29T11:55:31.389" v="3841"/>
        <pc:sldMkLst>
          <pc:docMk/>
          <pc:sldMk cId="2855590851" sldId="2683"/>
        </pc:sldMkLst>
        <pc:spChg chg="mod">
          <ac:chgData name="伊健 杜" userId="e69aded81da48593" providerId="LiveId" clId="{64A7F6E9-D59E-45EB-8FE6-81B32EFBC788}" dt="2023-03-29T11:55:31.389" v="3841"/>
          <ac:spMkLst>
            <pc:docMk/>
            <pc:sldMk cId="2855590851" sldId="2683"/>
            <ac:spMk id="2" creationId="{10304424-DB4A-36E7-9E0D-D32A5DD0F26C}"/>
          </ac:spMkLst>
        </pc:spChg>
        <pc:spChg chg="mod">
          <ac:chgData name="伊健 杜" userId="e69aded81da48593" providerId="LiveId" clId="{64A7F6E9-D59E-45EB-8FE6-81B32EFBC788}" dt="2023-03-29T11:55:31.389" v="3841"/>
          <ac:spMkLst>
            <pc:docMk/>
            <pc:sldMk cId="2855590851" sldId="2683"/>
            <ac:spMk id="3" creationId="{A68883CB-963E-F336-7660-7F30997E9C5B}"/>
          </ac:spMkLst>
        </pc:spChg>
        <pc:picChg chg="add mod">
          <ac:chgData name="伊健 杜" userId="e69aded81da48593" providerId="LiveId" clId="{64A7F6E9-D59E-45EB-8FE6-81B32EFBC788}" dt="2023-03-29T11:42:05.692" v="3688" actId="1076"/>
          <ac:picMkLst>
            <pc:docMk/>
            <pc:sldMk cId="2855590851" sldId="2683"/>
            <ac:picMk id="7170" creationId="{1064FDD4-8F48-6F77-B646-A0E8ECC700C9}"/>
          </ac:picMkLst>
        </pc:picChg>
      </pc:sldChg>
      <pc:sldChg chg="addSp modSp add mod">
        <pc:chgData name="伊健 杜" userId="e69aded81da48593" providerId="LiveId" clId="{64A7F6E9-D59E-45EB-8FE6-81B32EFBC788}" dt="2023-03-29T11:55:31.389" v="3841"/>
        <pc:sldMkLst>
          <pc:docMk/>
          <pc:sldMk cId="3600082072" sldId="2684"/>
        </pc:sldMkLst>
        <pc:spChg chg="mod">
          <ac:chgData name="伊健 杜" userId="e69aded81da48593" providerId="LiveId" clId="{64A7F6E9-D59E-45EB-8FE6-81B32EFBC788}" dt="2023-03-29T11:55:31.389" v="3841"/>
          <ac:spMkLst>
            <pc:docMk/>
            <pc:sldMk cId="3600082072" sldId="2684"/>
            <ac:spMk id="2" creationId="{10304424-DB4A-36E7-9E0D-D32A5DD0F26C}"/>
          </ac:spMkLst>
        </pc:spChg>
        <pc:spChg chg="mod">
          <ac:chgData name="伊健 杜" userId="e69aded81da48593" providerId="LiveId" clId="{64A7F6E9-D59E-45EB-8FE6-81B32EFBC788}" dt="2023-03-29T11:55:31.389" v="3841"/>
          <ac:spMkLst>
            <pc:docMk/>
            <pc:sldMk cId="3600082072" sldId="2684"/>
            <ac:spMk id="3" creationId="{A68883CB-963E-F336-7660-7F30997E9C5B}"/>
          </ac:spMkLst>
        </pc:spChg>
        <pc:picChg chg="add mod">
          <ac:chgData name="伊健 杜" userId="e69aded81da48593" providerId="LiveId" clId="{64A7F6E9-D59E-45EB-8FE6-81B32EFBC788}" dt="2023-03-29T11:41:31.524" v="3685" actId="1076"/>
          <ac:picMkLst>
            <pc:docMk/>
            <pc:sldMk cId="3600082072" sldId="2684"/>
            <ac:picMk id="6146" creationId="{405F46D9-2167-6361-CD7F-E8C995A50368}"/>
          </ac:picMkLst>
        </pc:picChg>
      </pc:sldChg>
      <pc:sldChg chg="modSp add mod">
        <pc:chgData name="伊健 杜" userId="e69aded81da48593" providerId="LiveId" clId="{64A7F6E9-D59E-45EB-8FE6-81B32EFBC788}" dt="2023-03-29T11:55:31.389" v="3841"/>
        <pc:sldMkLst>
          <pc:docMk/>
          <pc:sldMk cId="4276036290" sldId="2685"/>
        </pc:sldMkLst>
        <pc:spChg chg="mod">
          <ac:chgData name="伊健 杜" userId="e69aded81da48593" providerId="LiveId" clId="{64A7F6E9-D59E-45EB-8FE6-81B32EFBC788}" dt="2023-03-29T11:55:31.389" v="3841"/>
          <ac:spMkLst>
            <pc:docMk/>
            <pc:sldMk cId="4276036290" sldId="2685"/>
            <ac:spMk id="2" creationId="{78943CB7-6E90-3B32-EFCE-321306C585B6}"/>
          </ac:spMkLst>
        </pc:spChg>
      </pc:sldChg>
      <pc:sldChg chg="addSp modSp add mod">
        <pc:chgData name="伊健 杜" userId="e69aded81da48593" providerId="LiveId" clId="{64A7F6E9-D59E-45EB-8FE6-81B32EFBC788}" dt="2023-03-29T11:55:31.389" v="3841"/>
        <pc:sldMkLst>
          <pc:docMk/>
          <pc:sldMk cId="390796607" sldId="2686"/>
        </pc:sldMkLst>
        <pc:spChg chg="mod">
          <ac:chgData name="伊健 杜" userId="e69aded81da48593" providerId="LiveId" clId="{64A7F6E9-D59E-45EB-8FE6-81B32EFBC788}" dt="2023-03-29T11:55:31.389" v="3841"/>
          <ac:spMkLst>
            <pc:docMk/>
            <pc:sldMk cId="390796607" sldId="2686"/>
            <ac:spMk id="2" creationId="{10304424-DB4A-36E7-9E0D-D32A5DD0F26C}"/>
          </ac:spMkLst>
        </pc:spChg>
        <pc:spChg chg="mod">
          <ac:chgData name="伊健 杜" userId="e69aded81da48593" providerId="LiveId" clId="{64A7F6E9-D59E-45EB-8FE6-81B32EFBC788}" dt="2023-03-29T11:55:31.389" v="3841"/>
          <ac:spMkLst>
            <pc:docMk/>
            <pc:sldMk cId="390796607" sldId="2686"/>
            <ac:spMk id="3" creationId="{A68883CB-963E-F336-7660-7F30997E9C5B}"/>
          </ac:spMkLst>
        </pc:spChg>
        <pc:picChg chg="add mod">
          <ac:chgData name="伊健 杜" userId="e69aded81da48593" providerId="LiveId" clId="{64A7F6E9-D59E-45EB-8FE6-81B32EFBC788}" dt="2023-03-29T11:43:06.005" v="3690" actId="1076"/>
          <ac:picMkLst>
            <pc:docMk/>
            <pc:sldMk cId="390796607" sldId="2686"/>
            <ac:picMk id="8194" creationId="{9AA8C3A9-A5B9-88A2-D73B-4FC19C10920F}"/>
          </ac:picMkLst>
        </pc:picChg>
      </pc:sldChg>
      <pc:sldChg chg="modSp add mod">
        <pc:chgData name="伊健 杜" userId="e69aded81da48593" providerId="LiveId" clId="{64A7F6E9-D59E-45EB-8FE6-81B32EFBC788}" dt="2023-03-29T11:55:31.389" v="3841"/>
        <pc:sldMkLst>
          <pc:docMk/>
          <pc:sldMk cId="2357486368" sldId="2687"/>
        </pc:sldMkLst>
        <pc:spChg chg="mod">
          <ac:chgData name="伊健 杜" userId="e69aded81da48593" providerId="LiveId" clId="{64A7F6E9-D59E-45EB-8FE6-81B32EFBC788}" dt="2023-03-29T11:55:31.389" v="3841"/>
          <ac:spMkLst>
            <pc:docMk/>
            <pc:sldMk cId="2357486368" sldId="2687"/>
            <ac:spMk id="2" creationId="{78943CB7-6E90-3B32-EFCE-321306C585B6}"/>
          </ac:spMkLst>
        </pc:spChg>
      </pc:sldChg>
      <pc:sldChg chg="addSp modSp add mod">
        <pc:chgData name="伊健 杜" userId="e69aded81da48593" providerId="LiveId" clId="{64A7F6E9-D59E-45EB-8FE6-81B32EFBC788}" dt="2023-03-29T14:35:38.311" v="3867"/>
        <pc:sldMkLst>
          <pc:docMk/>
          <pc:sldMk cId="2254642318" sldId="2688"/>
        </pc:sldMkLst>
        <pc:spChg chg="mod">
          <ac:chgData name="伊健 杜" userId="e69aded81da48593" providerId="LiveId" clId="{64A7F6E9-D59E-45EB-8FE6-81B32EFBC788}" dt="2023-03-29T11:55:31.389" v="3841"/>
          <ac:spMkLst>
            <pc:docMk/>
            <pc:sldMk cId="2254642318" sldId="2688"/>
            <ac:spMk id="2" creationId="{78943CB7-6E90-3B32-EFCE-321306C585B6}"/>
          </ac:spMkLst>
        </pc:spChg>
        <pc:inkChg chg="add">
          <ac:chgData name="伊健 杜" userId="e69aded81da48593" providerId="LiveId" clId="{64A7F6E9-D59E-45EB-8FE6-81B32EFBC788}" dt="2023-03-29T14:35:38.311" v="3867"/>
          <ac:inkMkLst>
            <pc:docMk/>
            <pc:sldMk cId="2254642318" sldId="2688"/>
            <ac:inkMk id="3" creationId="{31C96F04-F687-63D1-57C1-9831C969F15C}"/>
          </ac:inkMkLst>
        </pc:inkChg>
      </pc:sldChg>
      <pc:sldChg chg="modSp add del mod">
        <pc:chgData name="伊健 杜" userId="e69aded81da48593" providerId="LiveId" clId="{64A7F6E9-D59E-45EB-8FE6-81B32EFBC788}" dt="2023-03-29T10:56:00.271" v="1063" actId="47"/>
        <pc:sldMkLst>
          <pc:docMk/>
          <pc:sldMk cId="2014297695" sldId="2689"/>
        </pc:sldMkLst>
        <pc:spChg chg="mod">
          <ac:chgData name="伊健 杜" userId="e69aded81da48593" providerId="LiveId" clId="{64A7F6E9-D59E-45EB-8FE6-81B32EFBC788}" dt="2023-03-29T10:55:56.344" v="1062" actId="20577"/>
          <ac:spMkLst>
            <pc:docMk/>
            <pc:sldMk cId="2014297695" sldId="2689"/>
            <ac:spMk id="2" creationId="{78943CB7-6E90-3B32-EFCE-321306C585B6}"/>
          </ac:spMkLst>
        </pc:spChg>
      </pc:sldChg>
      <pc:sldChg chg="addSp delSp modSp add mod">
        <pc:chgData name="伊健 杜" userId="e69aded81da48593" providerId="LiveId" clId="{64A7F6E9-D59E-45EB-8FE6-81B32EFBC788}" dt="2023-03-29T14:38:44.845" v="3947" actId="20577"/>
        <pc:sldMkLst>
          <pc:docMk/>
          <pc:sldMk cId="3383452154" sldId="2689"/>
        </pc:sldMkLst>
        <pc:spChg chg="mod">
          <ac:chgData name="伊健 杜" userId="e69aded81da48593" providerId="LiveId" clId="{64A7F6E9-D59E-45EB-8FE6-81B32EFBC788}" dt="2023-03-29T11:55:31.389" v="3841"/>
          <ac:spMkLst>
            <pc:docMk/>
            <pc:sldMk cId="3383452154" sldId="2689"/>
            <ac:spMk id="2" creationId="{10304424-DB4A-36E7-9E0D-D32A5DD0F26C}"/>
          </ac:spMkLst>
        </pc:spChg>
        <pc:spChg chg="mod">
          <ac:chgData name="伊健 杜" userId="e69aded81da48593" providerId="LiveId" clId="{64A7F6E9-D59E-45EB-8FE6-81B32EFBC788}" dt="2023-03-29T11:55:31.389" v="3841"/>
          <ac:spMkLst>
            <pc:docMk/>
            <pc:sldMk cId="3383452154" sldId="2689"/>
            <ac:spMk id="3" creationId="{A68883CB-963E-F336-7660-7F30997E9C5B}"/>
          </ac:spMkLst>
        </pc:spChg>
        <pc:spChg chg="add mod">
          <ac:chgData name="伊健 杜" userId="e69aded81da48593" providerId="LiveId" clId="{64A7F6E9-D59E-45EB-8FE6-81B32EFBC788}" dt="2023-03-29T11:55:31.389" v="3841"/>
          <ac:spMkLst>
            <pc:docMk/>
            <pc:sldMk cId="3383452154" sldId="2689"/>
            <ac:spMk id="4" creationId="{E9C77F22-C681-CEAA-86E4-E009C46AFAF7}"/>
          </ac:spMkLst>
        </pc:spChg>
        <pc:spChg chg="add mod">
          <ac:chgData name="伊健 杜" userId="e69aded81da48593" providerId="LiveId" clId="{64A7F6E9-D59E-45EB-8FE6-81B32EFBC788}" dt="2023-03-29T14:37:11.798" v="3886" actId="1076"/>
          <ac:spMkLst>
            <pc:docMk/>
            <pc:sldMk cId="3383452154" sldId="2689"/>
            <ac:spMk id="6" creationId="{CDB7D721-12C0-5CB7-5C49-E53A5397DB49}"/>
          </ac:spMkLst>
        </pc:spChg>
        <pc:spChg chg="add mod">
          <ac:chgData name="伊健 杜" userId="e69aded81da48593" providerId="LiveId" clId="{64A7F6E9-D59E-45EB-8FE6-81B32EFBC788}" dt="2023-03-29T14:37:45.028" v="3895" actId="20577"/>
          <ac:spMkLst>
            <pc:docMk/>
            <pc:sldMk cId="3383452154" sldId="2689"/>
            <ac:spMk id="8" creationId="{19CA22D5-6488-BD86-6BFE-E362F9E8BBF2}"/>
          </ac:spMkLst>
        </pc:spChg>
        <pc:spChg chg="add mod">
          <ac:chgData name="伊健 杜" userId="e69aded81da48593" providerId="LiveId" clId="{64A7F6E9-D59E-45EB-8FE6-81B32EFBC788}" dt="2023-03-29T14:37:52.953" v="3905" actId="20577"/>
          <ac:spMkLst>
            <pc:docMk/>
            <pc:sldMk cId="3383452154" sldId="2689"/>
            <ac:spMk id="9" creationId="{A0C340A6-579A-BDE8-449E-5B61F28C752D}"/>
          </ac:spMkLst>
        </pc:spChg>
        <pc:spChg chg="add mod">
          <ac:chgData name="伊健 杜" userId="e69aded81da48593" providerId="LiveId" clId="{64A7F6E9-D59E-45EB-8FE6-81B32EFBC788}" dt="2023-03-29T14:38:44.845" v="3947" actId="20577"/>
          <ac:spMkLst>
            <pc:docMk/>
            <pc:sldMk cId="3383452154" sldId="2689"/>
            <ac:spMk id="10" creationId="{0436BFFF-E879-A778-BFC8-5020485BD54B}"/>
          </ac:spMkLst>
        </pc:spChg>
        <pc:picChg chg="add del">
          <ac:chgData name="伊健 杜" userId="e69aded81da48593" providerId="LiveId" clId="{64A7F6E9-D59E-45EB-8FE6-81B32EFBC788}" dt="2023-03-29T11:00:24.092" v="1245"/>
          <ac:picMkLst>
            <pc:docMk/>
            <pc:sldMk cId="3383452154" sldId="2689"/>
            <ac:picMk id="2050" creationId="{47F9206C-645B-F804-EC47-532233837894}"/>
          </ac:picMkLst>
        </pc:picChg>
        <pc:picChg chg="add mod">
          <ac:chgData name="伊健 杜" userId="e69aded81da48593" providerId="LiveId" clId="{64A7F6E9-D59E-45EB-8FE6-81B32EFBC788}" dt="2023-03-29T11:43:33.968" v="3694" actId="1076"/>
          <ac:picMkLst>
            <pc:docMk/>
            <pc:sldMk cId="3383452154" sldId="2689"/>
            <ac:picMk id="2052" creationId="{4712364E-3964-5B1D-0E21-FAD2DA9AFD5D}"/>
          </ac:picMkLst>
        </pc:picChg>
        <pc:picChg chg="add mod">
          <ac:chgData name="伊健 杜" userId="e69aded81da48593" providerId="LiveId" clId="{64A7F6E9-D59E-45EB-8FE6-81B32EFBC788}" dt="2023-03-29T14:38:35.583" v="3938" actId="1076"/>
          <ac:picMkLst>
            <pc:docMk/>
            <pc:sldMk cId="3383452154" sldId="2689"/>
            <ac:picMk id="2054" creationId="{2CE27427-2933-E910-CDC4-5D5CBF77A4F1}"/>
          </ac:picMkLst>
        </pc:picChg>
        <pc:inkChg chg="add">
          <ac:chgData name="伊健 杜" userId="e69aded81da48593" providerId="LiveId" clId="{64A7F6E9-D59E-45EB-8FE6-81B32EFBC788}" dt="2023-03-29T14:35:38.311" v="3867"/>
          <ac:inkMkLst>
            <pc:docMk/>
            <pc:sldMk cId="3383452154" sldId="2689"/>
            <ac:inkMk id="7" creationId="{5509ECB0-4A7F-39F4-E01B-74A517B4FB30}"/>
          </ac:inkMkLst>
        </pc:inkChg>
      </pc:sldChg>
      <pc:sldChg chg="addSp modSp add mod">
        <pc:chgData name="伊健 杜" userId="e69aded81da48593" providerId="LiveId" clId="{64A7F6E9-D59E-45EB-8FE6-81B32EFBC788}" dt="2023-03-29T11:55:31.389" v="3841"/>
        <pc:sldMkLst>
          <pc:docMk/>
          <pc:sldMk cId="2907137382" sldId="2690"/>
        </pc:sldMkLst>
        <pc:spChg chg="mod">
          <ac:chgData name="伊健 杜" userId="e69aded81da48593" providerId="LiveId" clId="{64A7F6E9-D59E-45EB-8FE6-81B32EFBC788}" dt="2023-03-29T11:55:31.389" v="3841"/>
          <ac:spMkLst>
            <pc:docMk/>
            <pc:sldMk cId="2907137382" sldId="2690"/>
            <ac:spMk id="2" creationId="{78943CB7-6E90-3B32-EFCE-321306C585B6}"/>
          </ac:spMkLst>
        </pc:spChg>
        <pc:picChg chg="add mod">
          <ac:chgData name="伊健 杜" userId="e69aded81da48593" providerId="LiveId" clId="{64A7F6E9-D59E-45EB-8FE6-81B32EFBC788}" dt="2023-03-29T11:00:03.047" v="1242" actId="1076"/>
          <ac:picMkLst>
            <pc:docMk/>
            <pc:sldMk cId="2907137382" sldId="2690"/>
            <ac:picMk id="1026" creationId="{6FDF23CC-8AB1-CBC9-5668-978932194E9A}"/>
          </ac:picMkLst>
        </pc:picChg>
        <pc:picChg chg="add mod">
          <ac:chgData name="伊健 杜" userId="e69aded81da48593" providerId="LiveId" clId="{64A7F6E9-D59E-45EB-8FE6-81B32EFBC788}" dt="2023-03-29T11:00:04.566" v="1243" actId="1076"/>
          <ac:picMkLst>
            <pc:docMk/>
            <pc:sldMk cId="2907137382" sldId="2690"/>
            <ac:picMk id="1028" creationId="{8D708A1C-25E3-3F6A-EE37-175921DC5069}"/>
          </ac:picMkLst>
        </pc:picChg>
        <pc:picChg chg="add mod">
          <ac:chgData name="伊健 杜" userId="e69aded81da48593" providerId="LiveId" clId="{64A7F6E9-D59E-45EB-8FE6-81B32EFBC788}" dt="2023-03-29T10:59:46.310" v="1234" actId="1076"/>
          <ac:picMkLst>
            <pc:docMk/>
            <pc:sldMk cId="2907137382" sldId="2690"/>
            <ac:picMk id="1030" creationId="{56B81E66-549D-F7F8-A1FC-6FF0BA9181D7}"/>
          </ac:picMkLst>
        </pc:picChg>
      </pc:sldChg>
      <pc:sldChg chg="addSp modSp add mod">
        <pc:chgData name="伊健 杜" userId="e69aded81da48593" providerId="LiveId" clId="{64A7F6E9-D59E-45EB-8FE6-81B32EFBC788}" dt="2023-03-29T11:55:31.389" v="3841"/>
        <pc:sldMkLst>
          <pc:docMk/>
          <pc:sldMk cId="1508646343" sldId="2691"/>
        </pc:sldMkLst>
        <pc:spChg chg="mod">
          <ac:chgData name="伊健 杜" userId="e69aded81da48593" providerId="LiveId" clId="{64A7F6E9-D59E-45EB-8FE6-81B32EFBC788}" dt="2023-03-29T11:55:31.389" v="3841"/>
          <ac:spMkLst>
            <pc:docMk/>
            <pc:sldMk cId="1508646343" sldId="2691"/>
            <ac:spMk id="2" creationId="{10304424-DB4A-36E7-9E0D-D32A5DD0F26C}"/>
          </ac:spMkLst>
        </pc:spChg>
        <pc:spChg chg="mod">
          <ac:chgData name="伊健 杜" userId="e69aded81da48593" providerId="LiveId" clId="{64A7F6E9-D59E-45EB-8FE6-81B32EFBC788}" dt="2023-03-29T11:55:31.389" v="3841"/>
          <ac:spMkLst>
            <pc:docMk/>
            <pc:sldMk cId="1508646343" sldId="2691"/>
            <ac:spMk id="3" creationId="{A68883CB-963E-F336-7660-7F30997E9C5B}"/>
          </ac:spMkLst>
        </pc:spChg>
        <pc:picChg chg="add mod">
          <ac:chgData name="伊健 杜" userId="e69aded81da48593" providerId="LiveId" clId="{64A7F6E9-D59E-45EB-8FE6-81B32EFBC788}" dt="2023-03-29T11:44:16.505" v="3701" actId="1076"/>
          <ac:picMkLst>
            <pc:docMk/>
            <pc:sldMk cId="1508646343" sldId="2691"/>
            <ac:picMk id="9218" creationId="{930FE6DA-B4D5-D19D-7D37-914FFAA3F43D}"/>
          </ac:picMkLst>
        </pc:picChg>
      </pc:sldChg>
      <pc:sldChg chg="modSp add mod">
        <pc:chgData name="伊健 杜" userId="e69aded81da48593" providerId="LiveId" clId="{64A7F6E9-D59E-45EB-8FE6-81B32EFBC788}" dt="2023-03-29T11:55:31.389" v="3841"/>
        <pc:sldMkLst>
          <pc:docMk/>
          <pc:sldMk cId="3179145766" sldId="2692"/>
        </pc:sldMkLst>
        <pc:spChg chg="mod">
          <ac:chgData name="伊健 杜" userId="e69aded81da48593" providerId="LiveId" clId="{64A7F6E9-D59E-45EB-8FE6-81B32EFBC788}" dt="2023-03-29T11:55:31.389" v="3841"/>
          <ac:spMkLst>
            <pc:docMk/>
            <pc:sldMk cId="3179145766" sldId="2692"/>
            <ac:spMk id="2" creationId="{78943CB7-6E90-3B32-EFCE-321306C585B6}"/>
          </ac:spMkLst>
        </pc:spChg>
      </pc:sldChg>
      <pc:sldChg chg="addSp modSp add mod">
        <pc:chgData name="伊健 杜" userId="e69aded81da48593" providerId="LiveId" clId="{64A7F6E9-D59E-45EB-8FE6-81B32EFBC788}" dt="2023-03-29T11:55:31.389" v="3841"/>
        <pc:sldMkLst>
          <pc:docMk/>
          <pc:sldMk cId="651894673" sldId="2693"/>
        </pc:sldMkLst>
        <pc:spChg chg="mod">
          <ac:chgData name="伊健 杜" userId="e69aded81da48593" providerId="LiveId" clId="{64A7F6E9-D59E-45EB-8FE6-81B32EFBC788}" dt="2023-03-29T11:55:31.389" v="3841"/>
          <ac:spMkLst>
            <pc:docMk/>
            <pc:sldMk cId="651894673" sldId="2693"/>
            <ac:spMk id="2" creationId="{10304424-DB4A-36E7-9E0D-D32A5DD0F26C}"/>
          </ac:spMkLst>
        </pc:spChg>
        <pc:spChg chg="mod">
          <ac:chgData name="伊健 杜" userId="e69aded81da48593" providerId="LiveId" clId="{64A7F6E9-D59E-45EB-8FE6-81B32EFBC788}" dt="2023-03-29T11:15:11.914" v="1727"/>
          <ac:spMkLst>
            <pc:docMk/>
            <pc:sldMk cId="651894673" sldId="2693"/>
            <ac:spMk id="3" creationId="{A68883CB-963E-F336-7660-7F30997E9C5B}"/>
          </ac:spMkLst>
        </pc:spChg>
        <pc:picChg chg="add mod">
          <ac:chgData name="伊健 杜" userId="e69aded81da48593" providerId="LiveId" clId="{64A7F6E9-D59E-45EB-8FE6-81B32EFBC788}" dt="2023-03-29T11:44:59.616" v="3703" actId="1076"/>
          <ac:picMkLst>
            <pc:docMk/>
            <pc:sldMk cId="651894673" sldId="2693"/>
            <ac:picMk id="10242" creationId="{E2AFD74D-91B5-518B-1C3E-A8D0CAE74187}"/>
          </ac:picMkLst>
        </pc:picChg>
      </pc:sldChg>
      <pc:sldChg chg="new del">
        <pc:chgData name="伊健 杜" userId="e69aded81da48593" providerId="LiveId" clId="{64A7F6E9-D59E-45EB-8FE6-81B32EFBC788}" dt="2023-03-29T11:06:40.852" v="1413" actId="47"/>
        <pc:sldMkLst>
          <pc:docMk/>
          <pc:sldMk cId="1032130088" sldId="2693"/>
        </pc:sldMkLst>
      </pc:sldChg>
      <pc:sldChg chg="modSp add mod">
        <pc:chgData name="伊健 杜" userId="e69aded81da48593" providerId="LiveId" clId="{64A7F6E9-D59E-45EB-8FE6-81B32EFBC788}" dt="2023-03-29T11:55:31.389" v="3841"/>
        <pc:sldMkLst>
          <pc:docMk/>
          <pc:sldMk cId="1567876641" sldId="2694"/>
        </pc:sldMkLst>
        <pc:spChg chg="mod">
          <ac:chgData name="伊健 杜" userId="e69aded81da48593" providerId="LiveId" clId="{64A7F6E9-D59E-45EB-8FE6-81B32EFBC788}" dt="2023-03-29T11:55:31.389" v="3841"/>
          <ac:spMkLst>
            <pc:docMk/>
            <pc:sldMk cId="1567876641" sldId="2694"/>
            <ac:spMk id="2" creationId="{78943CB7-6E90-3B32-EFCE-321306C585B6}"/>
          </ac:spMkLst>
        </pc:spChg>
      </pc:sldChg>
      <pc:sldChg chg="addSp delSp modSp add mod">
        <pc:chgData name="伊健 杜" userId="e69aded81da48593" providerId="LiveId" clId="{64A7F6E9-D59E-45EB-8FE6-81B32EFBC788}" dt="2023-03-29T11:55:31.389" v="3841"/>
        <pc:sldMkLst>
          <pc:docMk/>
          <pc:sldMk cId="1519657402" sldId="2695"/>
        </pc:sldMkLst>
        <pc:spChg chg="mod">
          <ac:chgData name="伊健 杜" userId="e69aded81da48593" providerId="LiveId" clId="{64A7F6E9-D59E-45EB-8FE6-81B32EFBC788}" dt="2023-03-29T11:18:18.348" v="1920"/>
          <ac:spMkLst>
            <pc:docMk/>
            <pc:sldMk cId="1519657402" sldId="2695"/>
            <ac:spMk id="2" creationId="{10304424-DB4A-36E7-9E0D-D32A5DD0F26C}"/>
          </ac:spMkLst>
        </pc:spChg>
        <pc:spChg chg="mod">
          <ac:chgData name="伊健 杜" userId="e69aded81da48593" providerId="LiveId" clId="{64A7F6E9-D59E-45EB-8FE6-81B32EFBC788}" dt="2023-03-29T11:55:31.389" v="3841"/>
          <ac:spMkLst>
            <pc:docMk/>
            <pc:sldMk cId="1519657402" sldId="2695"/>
            <ac:spMk id="3" creationId="{A68883CB-963E-F336-7660-7F30997E9C5B}"/>
          </ac:spMkLst>
        </pc:spChg>
        <pc:spChg chg="mod">
          <ac:chgData name="伊健 杜" userId="e69aded81da48593" providerId="LiveId" clId="{64A7F6E9-D59E-45EB-8FE6-81B32EFBC788}" dt="2023-03-29T11:20:36.194" v="2050" actId="1076"/>
          <ac:spMkLst>
            <pc:docMk/>
            <pc:sldMk cId="1519657402" sldId="2695"/>
            <ac:spMk id="5" creationId="{E7287B0E-EF55-E721-8EFA-9A9183C0EDF9}"/>
          </ac:spMkLst>
        </pc:spChg>
        <pc:picChg chg="add del">
          <ac:chgData name="伊健 杜" userId="e69aded81da48593" providerId="LiveId" clId="{64A7F6E9-D59E-45EB-8FE6-81B32EFBC788}" dt="2023-03-29T11:45:15.197" v="3705" actId="478"/>
          <ac:picMkLst>
            <pc:docMk/>
            <pc:sldMk cId="1519657402" sldId="2695"/>
            <ac:picMk id="11266" creationId="{A5E1D7E3-0634-3DDB-F7A6-382F912BCF0F}"/>
          </ac:picMkLst>
        </pc:picChg>
        <pc:picChg chg="add mod">
          <ac:chgData name="伊健 杜" userId="e69aded81da48593" providerId="LiveId" clId="{64A7F6E9-D59E-45EB-8FE6-81B32EFBC788}" dt="2023-03-29T11:45:27.184" v="3708" actId="1076"/>
          <ac:picMkLst>
            <pc:docMk/>
            <pc:sldMk cId="1519657402" sldId="2695"/>
            <ac:picMk id="11268" creationId="{CBB5197D-A8FB-27BB-950C-9449EFFC3D09}"/>
          </ac:picMkLst>
        </pc:picChg>
      </pc:sldChg>
      <pc:sldChg chg="addSp modSp add mod">
        <pc:chgData name="伊健 杜" userId="e69aded81da48593" providerId="LiveId" clId="{64A7F6E9-D59E-45EB-8FE6-81B32EFBC788}" dt="2023-03-29T11:55:31.389" v="3841"/>
        <pc:sldMkLst>
          <pc:docMk/>
          <pc:sldMk cId="2604946488" sldId="2696"/>
        </pc:sldMkLst>
        <pc:spChg chg="mod">
          <ac:chgData name="伊健 杜" userId="e69aded81da48593" providerId="LiveId" clId="{64A7F6E9-D59E-45EB-8FE6-81B32EFBC788}" dt="2023-03-29T11:55:31.389" v="3841"/>
          <ac:spMkLst>
            <pc:docMk/>
            <pc:sldMk cId="2604946488" sldId="2696"/>
            <ac:spMk id="3" creationId="{A68883CB-963E-F336-7660-7F30997E9C5B}"/>
          </ac:spMkLst>
        </pc:spChg>
        <pc:picChg chg="add mod">
          <ac:chgData name="伊健 杜" userId="e69aded81da48593" providerId="LiveId" clId="{64A7F6E9-D59E-45EB-8FE6-81B32EFBC788}" dt="2023-03-29T11:46:04.042" v="3712" actId="1076"/>
          <ac:picMkLst>
            <pc:docMk/>
            <pc:sldMk cId="2604946488" sldId="2696"/>
            <ac:picMk id="12290" creationId="{A6C97297-7829-2771-7BE3-BEAD99ADFE3B}"/>
          </ac:picMkLst>
        </pc:picChg>
      </pc:sldChg>
      <pc:sldChg chg="modSp add mod">
        <pc:chgData name="伊健 杜" userId="e69aded81da48593" providerId="LiveId" clId="{64A7F6E9-D59E-45EB-8FE6-81B32EFBC788}" dt="2023-03-29T11:55:31.389" v="3841"/>
        <pc:sldMkLst>
          <pc:docMk/>
          <pc:sldMk cId="438047638" sldId="2697"/>
        </pc:sldMkLst>
        <pc:spChg chg="mod">
          <ac:chgData name="伊健 杜" userId="e69aded81da48593" providerId="LiveId" clId="{64A7F6E9-D59E-45EB-8FE6-81B32EFBC788}" dt="2023-03-29T11:55:31.389" v="3841"/>
          <ac:spMkLst>
            <pc:docMk/>
            <pc:sldMk cId="438047638" sldId="2697"/>
            <ac:spMk id="2" creationId="{78943CB7-6E90-3B32-EFCE-321306C585B6}"/>
          </ac:spMkLst>
        </pc:spChg>
      </pc:sldChg>
      <pc:sldChg chg="addSp modSp add mod">
        <pc:chgData name="伊健 杜" userId="e69aded81da48593" providerId="LiveId" clId="{64A7F6E9-D59E-45EB-8FE6-81B32EFBC788}" dt="2023-03-29T11:55:31.389" v="3841"/>
        <pc:sldMkLst>
          <pc:docMk/>
          <pc:sldMk cId="1173232850" sldId="2698"/>
        </pc:sldMkLst>
        <pc:spChg chg="add mod">
          <ac:chgData name="伊健 杜" userId="e69aded81da48593" providerId="LiveId" clId="{64A7F6E9-D59E-45EB-8FE6-81B32EFBC788}" dt="2023-03-29T11:55:31.389" v="3841"/>
          <ac:spMkLst>
            <pc:docMk/>
            <pc:sldMk cId="1173232850" sldId="2698"/>
            <ac:spMk id="2" creationId="{54936B6E-F807-03FA-9E5C-C70710CB9DC5}"/>
          </ac:spMkLst>
        </pc:spChg>
        <pc:spChg chg="mod">
          <ac:chgData name="伊健 杜" userId="e69aded81da48593" providerId="LiveId" clId="{64A7F6E9-D59E-45EB-8FE6-81B32EFBC788}" dt="2023-03-29T11:55:31.389" v="3841"/>
          <ac:spMkLst>
            <pc:docMk/>
            <pc:sldMk cId="1173232850" sldId="2698"/>
            <ac:spMk id="6" creationId="{820CF020-8417-805D-3C80-BC875640C944}"/>
          </ac:spMkLst>
        </pc:spChg>
        <pc:picChg chg="add mod">
          <ac:chgData name="伊健 杜" userId="e69aded81da48593" providerId="LiveId" clId="{64A7F6E9-D59E-45EB-8FE6-81B32EFBC788}" dt="2023-03-29T11:48:49.105" v="3779" actId="14100"/>
          <ac:picMkLst>
            <pc:docMk/>
            <pc:sldMk cId="1173232850" sldId="2698"/>
            <ac:picMk id="14338" creationId="{7CA0C52B-5AE9-48E2-3713-1E9D995C1C03}"/>
          </ac:picMkLst>
        </pc:picChg>
        <pc:picChg chg="add mod">
          <ac:chgData name="伊健 杜" userId="e69aded81da48593" providerId="LiveId" clId="{64A7F6E9-D59E-45EB-8FE6-81B32EFBC788}" dt="2023-03-29T11:49:49.355" v="3783" actId="1076"/>
          <ac:picMkLst>
            <pc:docMk/>
            <pc:sldMk cId="1173232850" sldId="2698"/>
            <ac:picMk id="14340" creationId="{014FEFEF-52C4-E6F0-DF4F-EA802CAF460C}"/>
          </ac:picMkLst>
        </pc:picChg>
      </pc:sldChg>
      <pc:sldChg chg="addSp modSp add mod modAnim">
        <pc:chgData name="伊健 杜" userId="e69aded81da48593" providerId="LiveId" clId="{64A7F6E9-D59E-45EB-8FE6-81B32EFBC788}" dt="2023-03-29T11:55:31.389" v="3841"/>
        <pc:sldMkLst>
          <pc:docMk/>
          <pc:sldMk cId="3170006846" sldId="2699"/>
        </pc:sldMkLst>
        <pc:spChg chg="add mod">
          <ac:chgData name="伊健 杜" userId="e69aded81da48593" providerId="LiveId" clId="{64A7F6E9-D59E-45EB-8FE6-81B32EFBC788}" dt="2023-03-29T11:55:31.389" v="3841"/>
          <ac:spMkLst>
            <pc:docMk/>
            <pc:sldMk cId="3170006846" sldId="2699"/>
            <ac:spMk id="2" creationId="{B634F09F-4418-B6BA-FDBC-0575CBFEA351}"/>
          </ac:spMkLst>
        </pc:spChg>
        <pc:spChg chg="mod">
          <ac:chgData name="伊健 杜" userId="e69aded81da48593" providerId="LiveId" clId="{64A7F6E9-D59E-45EB-8FE6-81B32EFBC788}" dt="2023-03-29T11:55:31.389" v="3841"/>
          <ac:spMkLst>
            <pc:docMk/>
            <pc:sldMk cId="3170006846" sldId="2699"/>
            <ac:spMk id="6" creationId="{820CF020-8417-805D-3C80-BC875640C944}"/>
          </ac:spMkLst>
        </pc:spChg>
        <pc:picChg chg="add mod">
          <ac:chgData name="伊健 杜" userId="e69aded81da48593" providerId="LiveId" clId="{64A7F6E9-D59E-45EB-8FE6-81B32EFBC788}" dt="2023-03-29T11:50:05.058" v="3787" actId="1076"/>
          <ac:picMkLst>
            <pc:docMk/>
            <pc:sldMk cId="3170006846" sldId="2699"/>
            <ac:picMk id="15362" creationId="{80472B4C-DF6B-8BA9-BFBC-8A69F94AC02D}"/>
          </ac:picMkLst>
        </pc:picChg>
        <pc:picChg chg="add mod">
          <ac:chgData name="伊健 杜" userId="e69aded81da48593" providerId="LiveId" clId="{64A7F6E9-D59E-45EB-8FE6-81B32EFBC788}" dt="2023-03-29T11:50:47.546" v="3791" actId="1076"/>
          <ac:picMkLst>
            <pc:docMk/>
            <pc:sldMk cId="3170006846" sldId="2699"/>
            <ac:picMk id="15364" creationId="{87B629B6-7F03-5083-082D-A047B6B51AD6}"/>
          </ac:picMkLst>
        </pc:picChg>
      </pc:sldChg>
      <pc:sldChg chg="addSp modSp add mod modAnim">
        <pc:chgData name="伊健 杜" userId="e69aded81da48593" providerId="LiveId" clId="{64A7F6E9-D59E-45EB-8FE6-81B32EFBC788}" dt="2023-03-29T11:55:31.389" v="3841"/>
        <pc:sldMkLst>
          <pc:docMk/>
          <pc:sldMk cId="4288041175" sldId="2700"/>
        </pc:sldMkLst>
        <pc:spChg chg="add mod">
          <ac:chgData name="伊健 杜" userId="e69aded81da48593" providerId="LiveId" clId="{64A7F6E9-D59E-45EB-8FE6-81B32EFBC788}" dt="2023-03-29T11:55:31.389" v="3841"/>
          <ac:spMkLst>
            <pc:docMk/>
            <pc:sldMk cId="4288041175" sldId="2700"/>
            <ac:spMk id="2" creationId="{67E273E3-E1C4-E8F0-A445-6CEA1304B394}"/>
          </ac:spMkLst>
        </pc:spChg>
        <pc:spChg chg="mod">
          <ac:chgData name="伊健 杜" userId="e69aded81da48593" providerId="LiveId" clId="{64A7F6E9-D59E-45EB-8FE6-81B32EFBC788}" dt="2023-03-29T11:55:31.389" v="3841"/>
          <ac:spMkLst>
            <pc:docMk/>
            <pc:sldMk cId="4288041175" sldId="2700"/>
            <ac:spMk id="6" creationId="{820CF020-8417-805D-3C80-BC875640C944}"/>
          </ac:spMkLst>
        </pc:spChg>
        <pc:picChg chg="add mod">
          <ac:chgData name="伊健 杜" userId="e69aded81da48593" providerId="LiveId" clId="{64A7F6E9-D59E-45EB-8FE6-81B32EFBC788}" dt="2023-03-29T11:51:48.786" v="3799" actId="1076"/>
          <ac:picMkLst>
            <pc:docMk/>
            <pc:sldMk cId="4288041175" sldId="2700"/>
            <ac:picMk id="17410" creationId="{1AB645D1-49AC-5053-C7A9-A76CE49FF71D}"/>
          </ac:picMkLst>
        </pc:picChg>
      </pc:sldChg>
      <pc:sldChg chg="addSp delSp modSp add mod">
        <pc:chgData name="伊健 杜" userId="e69aded81da48593" providerId="LiveId" clId="{64A7F6E9-D59E-45EB-8FE6-81B32EFBC788}" dt="2023-03-29T11:52:25.386" v="3804" actId="1076"/>
        <pc:sldMkLst>
          <pc:docMk/>
          <pc:sldMk cId="1972874411" sldId="2701"/>
        </pc:sldMkLst>
        <pc:spChg chg="del">
          <ac:chgData name="伊健 杜" userId="e69aded81da48593" providerId="LiveId" clId="{64A7F6E9-D59E-45EB-8FE6-81B32EFBC788}" dt="2023-03-29T11:29:02.790" v="2734" actId="478"/>
          <ac:spMkLst>
            <pc:docMk/>
            <pc:sldMk cId="1972874411" sldId="2701"/>
            <ac:spMk id="6" creationId="{820CF020-8417-805D-3C80-BC875640C944}"/>
          </ac:spMkLst>
        </pc:spChg>
        <pc:picChg chg="add mod">
          <ac:chgData name="伊健 杜" userId="e69aded81da48593" providerId="LiveId" clId="{64A7F6E9-D59E-45EB-8FE6-81B32EFBC788}" dt="2023-03-29T11:52:01.762" v="3801" actId="1076"/>
          <ac:picMkLst>
            <pc:docMk/>
            <pc:sldMk cId="1972874411" sldId="2701"/>
            <ac:picMk id="18434" creationId="{93370894-DDE5-BBAE-7516-CA20B24540D0}"/>
          </ac:picMkLst>
        </pc:picChg>
        <pc:picChg chg="add mod">
          <ac:chgData name="伊健 杜" userId="e69aded81da48593" providerId="LiveId" clId="{64A7F6E9-D59E-45EB-8FE6-81B32EFBC788}" dt="2023-03-29T11:52:25.386" v="3804" actId="1076"/>
          <ac:picMkLst>
            <pc:docMk/>
            <pc:sldMk cId="1972874411" sldId="2701"/>
            <ac:picMk id="18436" creationId="{DE65F430-9571-2764-9592-A8F362EFBA4A}"/>
          </ac:picMkLst>
        </pc:picChg>
      </pc:sldChg>
      <pc:sldChg chg="addSp modSp add mod">
        <pc:chgData name="伊健 杜" userId="e69aded81da48593" providerId="LiveId" clId="{64A7F6E9-D59E-45EB-8FE6-81B32EFBC788}" dt="2023-03-29T11:52:53.154" v="3807" actId="1076"/>
        <pc:sldMkLst>
          <pc:docMk/>
          <pc:sldMk cId="2022306210" sldId="2702"/>
        </pc:sldMkLst>
        <pc:spChg chg="mod">
          <ac:chgData name="伊健 杜" userId="e69aded81da48593" providerId="LiveId" clId="{64A7F6E9-D59E-45EB-8FE6-81B32EFBC788}" dt="2023-03-29T11:29:37.931" v="2750"/>
          <ac:spMkLst>
            <pc:docMk/>
            <pc:sldMk cId="2022306210" sldId="2702"/>
            <ac:spMk id="6" creationId="{820CF020-8417-805D-3C80-BC875640C944}"/>
          </ac:spMkLst>
        </pc:spChg>
        <pc:picChg chg="add mod">
          <ac:chgData name="伊健 杜" userId="e69aded81da48593" providerId="LiveId" clId="{64A7F6E9-D59E-45EB-8FE6-81B32EFBC788}" dt="2023-03-29T11:52:53.154" v="3807" actId="1076"/>
          <ac:picMkLst>
            <pc:docMk/>
            <pc:sldMk cId="2022306210" sldId="2702"/>
            <ac:picMk id="19458" creationId="{F6FD72EE-36EC-D27A-AA50-20E87AEFF11E}"/>
          </ac:picMkLst>
        </pc:picChg>
      </pc:sldChg>
      <pc:sldChg chg="addSp modSp add mod">
        <pc:chgData name="伊健 杜" userId="e69aded81da48593" providerId="LiveId" clId="{64A7F6E9-D59E-45EB-8FE6-81B32EFBC788}" dt="2023-03-29T11:52:56.539" v="3810" actId="1076"/>
        <pc:sldMkLst>
          <pc:docMk/>
          <pc:sldMk cId="1633022240" sldId="2703"/>
        </pc:sldMkLst>
        <pc:spChg chg="mod">
          <ac:chgData name="伊健 杜" userId="e69aded81da48593" providerId="LiveId" clId="{64A7F6E9-D59E-45EB-8FE6-81B32EFBC788}" dt="2023-03-29T11:29:43.293" v="2760"/>
          <ac:spMkLst>
            <pc:docMk/>
            <pc:sldMk cId="1633022240" sldId="2703"/>
            <ac:spMk id="6" creationId="{820CF020-8417-805D-3C80-BC875640C944}"/>
          </ac:spMkLst>
        </pc:spChg>
        <pc:picChg chg="add mod">
          <ac:chgData name="伊健 杜" userId="e69aded81da48593" providerId="LiveId" clId="{64A7F6E9-D59E-45EB-8FE6-81B32EFBC788}" dt="2023-03-29T11:52:56.539" v="3810" actId="1076"/>
          <ac:picMkLst>
            <pc:docMk/>
            <pc:sldMk cId="1633022240" sldId="2703"/>
            <ac:picMk id="20482" creationId="{B21E4426-E5DB-359C-0C67-8CDB4BBDE794}"/>
          </ac:picMkLst>
        </pc:picChg>
      </pc:sldChg>
      <pc:sldChg chg="addSp delSp modSp add mod">
        <pc:chgData name="伊健 杜" userId="e69aded81da48593" providerId="LiveId" clId="{64A7F6E9-D59E-45EB-8FE6-81B32EFBC788}" dt="2023-03-29T11:55:01.098" v="3837" actId="1076"/>
        <pc:sldMkLst>
          <pc:docMk/>
          <pc:sldMk cId="3010501272" sldId="2704"/>
        </pc:sldMkLst>
        <pc:spChg chg="add del">
          <ac:chgData name="伊健 杜" userId="e69aded81da48593" providerId="LiveId" clId="{64A7F6E9-D59E-45EB-8FE6-81B32EFBC788}" dt="2023-03-29T11:54:50.407" v="3824" actId="478"/>
          <ac:spMkLst>
            <pc:docMk/>
            <pc:sldMk cId="3010501272" sldId="2704"/>
            <ac:spMk id="2" creationId="{7CEF643E-5138-64FC-E750-86EC8D3CA156}"/>
          </ac:spMkLst>
        </pc:spChg>
        <pc:spChg chg="mod">
          <ac:chgData name="伊健 杜" userId="e69aded81da48593" providerId="LiveId" clId="{64A7F6E9-D59E-45EB-8FE6-81B32EFBC788}" dt="2023-03-29T11:55:01.098" v="3837" actId="1076"/>
          <ac:spMkLst>
            <pc:docMk/>
            <pc:sldMk cId="3010501272" sldId="2704"/>
            <ac:spMk id="6" creationId="{820CF020-8417-805D-3C80-BC875640C944}"/>
          </ac:spMkLst>
        </pc:spChg>
        <pc:picChg chg="add mod">
          <ac:chgData name="伊健 杜" userId="e69aded81da48593" providerId="LiveId" clId="{64A7F6E9-D59E-45EB-8FE6-81B32EFBC788}" dt="2023-03-29T11:54:55.438" v="3826" actId="1076"/>
          <ac:picMkLst>
            <pc:docMk/>
            <pc:sldMk cId="3010501272" sldId="2704"/>
            <ac:picMk id="5" creationId="{FE289F9D-8CF1-4BE9-200B-6AC4728E782C}"/>
          </ac:picMkLst>
        </pc:picChg>
      </pc:sldChg>
      <pc:sldChg chg="addSp modSp add mod">
        <pc:chgData name="伊健 杜" userId="e69aded81da48593" providerId="LiveId" clId="{64A7F6E9-D59E-45EB-8FE6-81B32EFBC788}" dt="2023-03-29T15:21:35.248" v="3958" actId="1076"/>
        <pc:sldMkLst>
          <pc:docMk/>
          <pc:sldMk cId="3361523973" sldId="2705"/>
        </pc:sldMkLst>
        <pc:spChg chg="mod">
          <ac:chgData name="伊健 杜" userId="e69aded81da48593" providerId="LiveId" clId="{64A7F6E9-D59E-45EB-8FE6-81B32EFBC788}" dt="2023-03-29T15:21:35.248" v="3958" actId="1076"/>
          <ac:spMkLst>
            <pc:docMk/>
            <pc:sldMk cId="3361523973" sldId="2705"/>
            <ac:spMk id="3" creationId="{286C94CB-5697-3834-7C7B-3334EA7571D0}"/>
          </ac:spMkLst>
        </pc:spChg>
        <pc:spChg chg="mod">
          <ac:chgData name="伊健 杜" userId="e69aded81da48593" providerId="LiveId" clId="{64A7F6E9-D59E-45EB-8FE6-81B32EFBC788}" dt="2023-03-29T15:21:29.987" v="3955" actId="1076"/>
          <ac:spMkLst>
            <pc:docMk/>
            <pc:sldMk cId="3361523973" sldId="2705"/>
            <ac:spMk id="6" creationId="{820CF020-8417-805D-3C80-BC875640C944}"/>
          </ac:spMkLst>
        </pc:spChg>
        <pc:picChg chg="add mod">
          <ac:chgData name="伊健 杜" userId="e69aded81da48593" providerId="LiveId" clId="{64A7F6E9-D59E-45EB-8FE6-81B32EFBC788}" dt="2023-03-29T11:55:23.820" v="3840" actId="1076"/>
          <ac:picMkLst>
            <pc:docMk/>
            <pc:sldMk cId="3361523973" sldId="2705"/>
            <ac:picMk id="25602" creationId="{0301A72C-CEE8-557E-8672-6BBF65B75F2E}"/>
          </ac:picMkLst>
        </pc:picChg>
      </pc:sldChg>
      <pc:sldChg chg="addSp modSp add mod modAnim">
        <pc:chgData name="伊健 杜" userId="e69aded81da48593" providerId="LiveId" clId="{64A7F6E9-D59E-45EB-8FE6-81B32EFBC788}" dt="2023-03-29T11:51:16.361" v="3796" actId="1076"/>
        <pc:sldMkLst>
          <pc:docMk/>
          <pc:sldMk cId="889043073" sldId="2706"/>
        </pc:sldMkLst>
        <pc:spChg chg="add mod">
          <ac:chgData name="伊健 杜" userId="e69aded81da48593" providerId="LiveId" clId="{64A7F6E9-D59E-45EB-8FE6-81B32EFBC788}" dt="2023-03-29T11:47:43.400" v="3761" actId="20577"/>
          <ac:spMkLst>
            <pc:docMk/>
            <pc:sldMk cId="889043073" sldId="2706"/>
            <ac:spMk id="2" creationId="{CA9EBF6E-E275-ABB4-86AD-153B96AA35EE}"/>
          </ac:spMkLst>
        </pc:spChg>
        <pc:spChg chg="mod">
          <ac:chgData name="伊健 杜" userId="e69aded81da48593" providerId="LiveId" clId="{64A7F6E9-D59E-45EB-8FE6-81B32EFBC788}" dt="2023-03-29T11:47:45.085" v="3764" actId="20577"/>
          <ac:spMkLst>
            <pc:docMk/>
            <pc:sldMk cId="889043073" sldId="2706"/>
            <ac:spMk id="6" creationId="{820CF020-8417-805D-3C80-BC875640C944}"/>
          </ac:spMkLst>
        </pc:spChg>
        <pc:picChg chg="add mod">
          <ac:chgData name="伊健 杜" userId="e69aded81da48593" providerId="LiveId" clId="{64A7F6E9-D59E-45EB-8FE6-81B32EFBC788}" dt="2023-03-29T11:51:16.361" v="3796" actId="1076"/>
          <ac:picMkLst>
            <pc:docMk/>
            <pc:sldMk cId="889043073" sldId="2706"/>
            <ac:picMk id="16386" creationId="{ACAF9429-A0F6-1466-35A3-F61066441176}"/>
          </ac:picMkLst>
        </pc:picChg>
      </pc:sldChg>
      <pc:sldChg chg="addSp modSp add mod modNotesTx">
        <pc:chgData name="伊健 杜" userId="e69aded81da48593" providerId="LiveId" clId="{64A7F6E9-D59E-45EB-8FE6-81B32EFBC788}" dt="2023-03-29T13:30:42.114" v="3865" actId="20577"/>
        <pc:sldMkLst>
          <pc:docMk/>
          <pc:sldMk cId="3018750696" sldId="2707"/>
        </pc:sldMkLst>
        <pc:spChg chg="mod">
          <ac:chgData name="伊健 杜" userId="e69aded81da48593" providerId="LiveId" clId="{64A7F6E9-D59E-45EB-8FE6-81B32EFBC788}" dt="2023-03-29T11:55:31.389" v="3841"/>
          <ac:spMkLst>
            <pc:docMk/>
            <pc:sldMk cId="3018750696" sldId="2707"/>
            <ac:spMk id="2" creationId="{78943CB7-6E90-3B32-EFCE-321306C585B6}"/>
          </ac:spMkLst>
        </pc:spChg>
        <pc:spChg chg="add mod">
          <ac:chgData name="伊健 杜" userId="e69aded81da48593" providerId="LiveId" clId="{64A7F6E9-D59E-45EB-8FE6-81B32EFBC788}" dt="2023-03-29T11:32:00.940" v="2897" actId="1076"/>
          <ac:spMkLst>
            <pc:docMk/>
            <pc:sldMk cId="3018750696" sldId="2707"/>
            <ac:spMk id="3" creationId="{52471CB1-304A-7F17-B9E1-F70EB77C4E1A}"/>
          </ac:spMkLst>
        </pc:spChg>
      </pc:sldChg>
      <pc:sldChg chg="delSp modSp add del mod">
        <pc:chgData name="伊健 杜" userId="e69aded81da48593" providerId="LiveId" clId="{64A7F6E9-D59E-45EB-8FE6-81B32EFBC788}" dt="2023-03-29T11:33:06.698" v="3047" actId="47"/>
        <pc:sldMkLst>
          <pc:docMk/>
          <pc:sldMk cId="3694089103" sldId="2708"/>
        </pc:sldMkLst>
        <pc:spChg chg="mod">
          <ac:chgData name="伊健 杜" userId="e69aded81da48593" providerId="LiveId" clId="{64A7F6E9-D59E-45EB-8FE6-81B32EFBC788}" dt="2023-03-29T11:33:04.507" v="3046" actId="27636"/>
          <ac:spMkLst>
            <pc:docMk/>
            <pc:sldMk cId="3694089103" sldId="2708"/>
            <ac:spMk id="2" creationId="{78943CB7-6E90-3B32-EFCE-321306C585B6}"/>
          </ac:spMkLst>
        </pc:spChg>
        <pc:spChg chg="del">
          <ac:chgData name="伊健 杜" userId="e69aded81da48593" providerId="LiveId" clId="{64A7F6E9-D59E-45EB-8FE6-81B32EFBC788}" dt="2023-03-29T11:32:39.716" v="2951" actId="478"/>
          <ac:spMkLst>
            <pc:docMk/>
            <pc:sldMk cId="3694089103" sldId="2708"/>
            <ac:spMk id="3" creationId="{52471CB1-304A-7F17-B9E1-F70EB77C4E1A}"/>
          </ac:spMkLst>
        </pc:spChg>
      </pc:sldChg>
      <pc:sldChg chg="addSp modSp add mod">
        <pc:chgData name="伊健 杜" userId="e69aded81da48593" providerId="LiveId" clId="{64A7F6E9-D59E-45EB-8FE6-81B32EFBC788}" dt="2023-03-29T11:55:31.389" v="3841"/>
        <pc:sldMkLst>
          <pc:docMk/>
          <pc:sldMk cId="2215567104" sldId="2709"/>
        </pc:sldMkLst>
        <pc:spChg chg="mod">
          <ac:chgData name="伊健 杜" userId="e69aded81da48593" providerId="LiveId" clId="{64A7F6E9-D59E-45EB-8FE6-81B32EFBC788}" dt="2023-03-29T11:55:31.389" v="3841"/>
          <ac:spMkLst>
            <pc:docMk/>
            <pc:sldMk cId="2215567104" sldId="2709"/>
            <ac:spMk id="6" creationId="{820CF020-8417-805D-3C80-BC875640C944}"/>
          </ac:spMkLst>
        </pc:spChg>
        <pc:picChg chg="add mod">
          <ac:chgData name="伊健 杜" userId="e69aded81da48593" providerId="LiveId" clId="{64A7F6E9-D59E-45EB-8FE6-81B32EFBC788}" dt="2023-03-29T11:54:30.852" v="3822" actId="1076"/>
          <ac:picMkLst>
            <pc:docMk/>
            <pc:sldMk cId="2215567104" sldId="2709"/>
            <ac:picMk id="23554" creationId="{D83CC53C-D46F-A03D-2AA2-8D788900A3FB}"/>
          </ac:picMkLst>
        </pc:picChg>
      </pc:sldChg>
      <pc:sldChg chg="modSp add mod ord">
        <pc:chgData name="伊健 杜" userId="e69aded81da48593" providerId="LiveId" clId="{64A7F6E9-D59E-45EB-8FE6-81B32EFBC788}" dt="2023-03-29T11:55:31.389" v="3841"/>
        <pc:sldMkLst>
          <pc:docMk/>
          <pc:sldMk cId="3748051793" sldId="2710"/>
        </pc:sldMkLst>
        <pc:spChg chg="mod">
          <ac:chgData name="伊健 杜" userId="e69aded81da48593" providerId="LiveId" clId="{64A7F6E9-D59E-45EB-8FE6-81B32EFBC788}" dt="2023-03-29T11:55:31.389" v="3841"/>
          <ac:spMkLst>
            <pc:docMk/>
            <pc:sldMk cId="3748051793" sldId="2710"/>
            <ac:spMk id="2" creationId="{78943CB7-6E90-3B32-EFCE-321306C585B6}"/>
          </ac:spMkLst>
        </pc:spChg>
      </pc:sldChg>
      <pc:sldChg chg="delSp modSp add mod">
        <pc:chgData name="伊健 杜" userId="e69aded81da48593" providerId="LiveId" clId="{64A7F6E9-D59E-45EB-8FE6-81B32EFBC788}" dt="2023-03-29T11:55:31.389" v="3841"/>
        <pc:sldMkLst>
          <pc:docMk/>
          <pc:sldMk cId="1458870007" sldId="2711"/>
        </pc:sldMkLst>
        <pc:spChg chg="mod">
          <ac:chgData name="伊健 杜" userId="e69aded81da48593" providerId="LiveId" clId="{64A7F6E9-D59E-45EB-8FE6-81B32EFBC788}" dt="2023-03-29T11:55:31.389" v="3841"/>
          <ac:spMkLst>
            <pc:docMk/>
            <pc:sldMk cId="1458870007" sldId="2711"/>
            <ac:spMk id="2" creationId="{78943CB7-6E90-3B32-EFCE-321306C585B6}"/>
          </ac:spMkLst>
        </pc:spChg>
        <pc:spChg chg="del">
          <ac:chgData name="伊健 杜" userId="e69aded81da48593" providerId="LiveId" clId="{64A7F6E9-D59E-45EB-8FE6-81B32EFBC788}" dt="2023-03-29T11:34:50.667" v="3195" actId="478"/>
          <ac:spMkLst>
            <pc:docMk/>
            <pc:sldMk cId="1458870007" sldId="2711"/>
            <ac:spMk id="3" creationId="{52471CB1-304A-7F17-B9E1-F70EB77C4E1A}"/>
          </ac:spMkLst>
        </pc:spChg>
      </pc:sldChg>
      <pc:sldChg chg="addSp modSp add mod">
        <pc:chgData name="伊健 杜" userId="e69aded81da48593" providerId="LiveId" clId="{64A7F6E9-D59E-45EB-8FE6-81B32EFBC788}" dt="2023-03-29T11:55:31.389" v="3841"/>
        <pc:sldMkLst>
          <pc:docMk/>
          <pc:sldMk cId="355433931" sldId="2712"/>
        </pc:sldMkLst>
        <pc:spChg chg="mod">
          <ac:chgData name="伊健 杜" userId="e69aded81da48593" providerId="LiveId" clId="{64A7F6E9-D59E-45EB-8FE6-81B32EFBC788}" dt="2023-03-29T11:55:31.389" v="3841"/>
          <ac:spMkLst>
            <pc:docMk/>
            <pc:sldMk cId="355433931" sldId="2712"/>
            <ac:spMk id="2" creationId="{10304424-DB4A-36E7-9E0D-D32A5DD0F26C}"/>
          </ac:spMkLst>
        </pc:spChg>
        <pc:spChg chg="mod">
          <ac:chgData name="伊健 杜" userId="e69aded81da48593" providerId="LiveId" clId="{64A7F6E9-D59E-45EB-8FE6-81B32EFBC788}" dt="2023-03-29T11:55:31.389" v="3841"/>
          <ac:spMkLst>
            <pc:docMk/>
            <pc:sldMk cId="355433931" sldId="2712"/>
            <ac:spMk id="3" creationId="{A68883CB-963E-F336-7660-7F30997E9C5B}"/>
          </ac:spMkLst>
        </pc:spChg>
        <pc:picChg chg="add mod">
          <ac:chgData name="伊健 杜" userId="e69aded81da48593" providerId="LiveId" clId="{64A7F6E9-D59E-45EB-8FE6-81B32EFBC788}" dt="2023-03-29T11:53:36.439" v="3814" actId="1076"/>
          <ac:picMkLst>
            <pc:docMk/>
            <pc:sldMk cId="355433931" sldId="2712"/>
            <ac:picMk id="21506" creationId="{5D1FE07E-9C2C-7D89-A23F-67595CF34B49}"/>
          </ac:picMkLst>
        </pc:picChg>
      </pc:sldChg>
      <pc:sldChg chg="addSp modSp add mod">
        <pc:chgData name="伊健 杜" userId="e69aded81da48593" providerId="LiveId" clId="{64A7F6E9-D59E-45EB-8FE6-81B32EFBC788}" dt="2023-03-29T11:55:31.389" v="3841"/>
        <pc:sldMkLst>
          <pc:docMk/>
          <pc:sldMk cId="2121027152" sldId="2713"/>
        </pc:sldMkLst>
        <pc:spChg chg="mod">
          <ac:chgData name="伊健 杜" userId="e69aded81da48593" providerId="LiveId" clId="{64A7F6E9-D59E-45EB-8FE6-81B32EFBC788}" dt="2023-03-29T11:55:31.389" v="3841"/>
          <ac:spMkLst>
            <pc:docMk/>
            <pc:sldMk cId="2121027152" sldId="2713"/>
            <ac:spMk id="2" creationId="{10304424-DB4A-36E7-9E0D-D32A5DD0F26C}"/>
          </ac:spMkLst>
        </pc:spChg>
        <pc:spChg chg="mod">
          <ac:chgData name="伊健 杜" userId="e69aded81da48593" providerId="LiveId" clId="{64A7F6E9-D59E-45EB-8FE6-81B32EFBC788}" dt="2023-03-29T11:55:31.389" v="3841"/>
          <ac:spMkLst>
            <pc:docMk/>
            <pc:sldMk cId="2121027152" sldId="2713"/>
            <ac:spMk id="3" creationId="{A68883CB-963E-F336-7660-7F30997E9C5B}"/>
          </ac:spMkLst>
        </pc:spChg>
        <pc:picChg chg="add mod">
          <ac:chgData name="伊健 杜" userId="e69aded81da48593" providerId="LiveId" clId="{64A7F6E9-D59E-45EB-8FE6-81B32EFBC788}" dt="2023-03-29T11:54:13.298" v="3819" actId="1076"/>
          <ac:picMkLst>
            <pc:docMk/>
            <pc:sldMk cId="2121027152" sldId="2713"/>
            <ac:picMk id="22530" creationId="{84EEE920-D4A1-6C16-7FA1-616B064822E9}"/>
          </ac:picMkLst>
        </pc:picChg>
      </pc:sldChg>
      <pc:sldChg chg="modSp add mod">
        <pc:chgData name="伊健 杜" userId="e69aded81da48593" providerId="LiveId" clId="{64A7F6E9-D59E-45EB-8FE6-81B32EFBC788}" dt="2023-03-29T11:55:31.389" v="3841"/>
        <pc:sldMkLst>
          <pc:docMk/>
          <pc:sldMk cId="1562428203" sldId="2714"/>
        </pc:sldMkLst>
        <pc:spChg chg="mod">
          <ac:chgData name="伊健 杜" userId="e69aded81da48593" providerId="LiveId" clId="{64A7F6E9-D59E-45EB-8FE6-81B32EFBC788}" dt="2023-03-29T11:55:31.389" v="3841"/>
          <ac:spMkLst>
            <pc:docMk/>
            <pc:sldMk cId="1562428203" sldId="2714"/>
            <ac:spMk id="2" creationId="{78943CB7-6E90-3B32-EFCE-321306C585B6}"/>
          </ac:spMkLst>
        </pc:spChg>
      </pc:sldChg>
      <pc:sldChg chg="modSp add mod">
        <pc:chgData name="伊健 杜" userId="e69aded81da48593" providerId="LiveId" clId="{64A7F6E9-D59E-45EB-8FE6-81B32EFBC788}" dt="2023-03-29T11:55:31.389" v="3841"/>
        <pc:sldMkLst>
          <pc:docMk/>
          <pc:sldMk cId="3132939282" sldId="2715"/>
        </pc:sldMkLst>
        <pc:spChg chg="mod">
          <ac:chgData name="伊健 杜" userId="e69aded81da48593" providerId="LiveId" clId="{64A7F6E9-D59E-45EB-8FE6-81B32EFBC788}" dt="2023-03-29T11:55:31.389" v="3841"/>
          <ac:spMkLst>
            <pc:docMk/>
            <pc:sldMk cId="3132939282" sldId="2715"/>
            <ac:spMk id="2" creationId="{78943CB7-6E90-3B32-EFCE-321306C585B6}"/>
          </ac:spMkLst>
        </pc:spChg>
      </pc:sldChg>
    </pc:docChg>
  </pc:docChgLst>
  <pc:docChgLst>
    <pc:chgData name="伊健 杜" userId="e69aded81da48593" providerId="LiveId" clId="{F5E658D0-625D-4903-8451-54747CD3A20E}"/>
    <pc:docChg chg="undo custSel addSld delSld modSld sldOrd">
      <pc:chgData name="伊健 杜" userId="e69aded81da48593" providerId="LiveId" clId="{F5E658D0-625D-4903-8451-54747CD3A20E}" dt="2023-05-10T15:01:09.946" v="3684" actId="1076"/>
      <pc:docMkLst>
        <pc:docMk/>
      </pc:docMkLst>
      <pc:sldChg chg="addSp modSp add mod">
        <pc:chgData name="伊健 杜" userId="e69aded81da48593" providerId="LiveId" clId="{F5E658D0-625D-4903-8451-54747CD3A20E}" dt="2023-05-10T14:21:25.446" v="3672"/>
        <pc:sldMkLst>
          <pc:docMk/>
          <pc:sldMk cId="3655361579" sldId="3018"/>
        </pc:sldMkLst>
        <pc:spChg chg="mod">
          <ac:chgData name="伊健 杜" userId="e69aded81da48593" providerId="LiveId" clId="{F5E658D0-625D-4903-8451-54747CD3A20E}" dt="2023-05-10T12:24:07.460" v="3600"/>
          <ac:spMkLst>
            <pc:docMk/>
            <pc:sldMk cId="3655361579" sldId="3018"/>
            <ac:spMk id="2" creationId="{08CCE4F1-5354-A605-566E-5F8AAE2435A0}"/>
          </ac:spMkLst>
        </pc:spChg>
        <pc:inkChg chg="add">
          <ac:chgData name="伊健 杜" userId="e69aded81da48593" providerId="LiveId" clId="{F5E658D0-625D-4903-8451-54747CD3A20E}" dt="2023-05-10T14:21:25.446" v="3672"/>
          <ac:inkMkLst>
            <pc:docMk/>
            <pc:sldMk cId="3655361579" sldId="3018"/>
            <ac:inkMk id="3" creationId="{5C3FE0F8-90A6-0AFE-043B-ADD1DE2C152B}"/>
          </ac:inkMkLst>
        </pc:inkChg>
      </pc:sldChg>
      <pc:sldChg chg="del">
        <pc:chgData name="伊健 杜" userId="e69aded81da48593" providerId="LiveId" clId="{F5E658D0-625D-4903-8451-54747CD3A20E}" dt="2023-05-10T10:23:37.249" v="0" actId="47"/>
        <pc:sldMkLst>
          <pc:docMk/>
          <pc:sldMk cId="3211354780" sldId="3268"/>
        </pc:sldMkLst>
      </pc:sldChg>
      <pc:sldChg chg="del">
        <pc:chgData name="伊健 杜" userId="e69aded81da48593" providerId="LiveId" clId="{F5E658D0-625D-4903-8451-54747CD3A20E}" dt="2023-05-10T10:24:01.011" v="11" actId="47"/>
        <pc:sldMkLst>
          <pc:docMk/>
          <pc:sldMk cId="3052490629" sldId="3271"/>
        </pc:sldMkLst>
      </pc:sldChg>
      <pc:sldChg chg="del">
        <pc:chgData name="伊健 杜" userId="e69aded81da48593" providerId="LiveId" clId="{F5E658D0-625D-4903-8451-54747CD3A20E}" dt="2023-05-10T10:23:37.249" v="0" actId="47"/>
        <pc:sldMkLst>
          <pc:docMk/>
          <pc:sldMk cId="815236531" sldId="3281"/>
        </pc:sldMkLst>
      </pc:sldChg>
      <pc:sldChg chg="del">
        <pc:chgData name="伊健 杜" userId="e69aded81da48593" providerId="LiveId" clId="{F5E658D0-625D-4903-8451-54747CD3A20E}" dt="2023-05-10T10:23:37.249" v="0" actId="47"/>
        <pc:sldMkLst>
          <pc:docMk/>
          <pc:sldMk cId="142829105" sldId="3288"/>
        </pc:sldMkLst>
      </pc:sldChg>
      <pc:sldChg chg="del">
        <pc:chgData name="伊健 杜" userId="e69aded81da48593" providerId="LiveId" clId="{F5E658D0-625D-4903-8451-54747CD3A20E}" dt="2023-05-10T10:23:37.249" v="0" actId="47"/>
        <pc:sldMkLst>
          <pc:docMk/>
          <pc:sldMk cId="2662178812" sldId="3291"/>
        </pc:sldMkLst>
      </pc:sldChg>
      <pc:sldChg chg="del">
        <pc:chgData name="伊健 杜" userId="e69aded81da48593" providerId="LiveId" clId="{F5E658D0-625D-4903-8451-54747CD3A20E}" dt="2023-05-10T10:23:37.249" v="0" actId="47"/>
        <pc:sldMkLst>
          <pc:docMk/>
          <pc:sldMk cId="3713281431" sldId="3294"/>
        </pc:sldMkLst>
      </pc:sldChg>
      <pc:sldChg chg="del">
        <pc:chgData name="伊健 杜" userId="e69aded81da48593" providerId="LiveId" clId="{F5E658D0-625D-4903-8451-54747CD3A20E}" dt="2023-05-10T10:23:37.249" v="0" actId="47"/>
        <pc:sldMkLst>
          <pc:docMk/>
          <pc:sldMk cId="3676495567" sldId="3295"/>
        </pc:sldMkLst>
      </pc:sldChg>
      <pc:sldChg chg="del">
        <pc:chgData name="伊健 杜" userId="e69aded81da48593" providerId="LiveId" clId="{F5E658D0-625D-4903-8451-54747CD3A20E}" dt="2023-05-10T10:23:37.249" v="0" actId="47"/>
        <pc:sldMkLst>
          <pc:docMk/>
          <pc:sldMk cId="4231459151" sldId="3302"/>
        </pc:sldMkLst>
      </pc:sldChg>
      <pc:sldChg chg="del">
        <pc:chgData name="伊健 杜" userId="e69aded81da48593" providerId="LiveId" clId="{F5E658D0-625D-4903-8451-54747CD3A20E}" dt="2023-05-10T10:23:37.249" v="0" actId="47"/>
        <pc:sldMkLst>
          <pc:docMk/>
          <pc:sldMk cId="2839359990" sldId="3307"/>
        </pc:sldMkLst>
      </pc:sldChg>
      <pc:sldChg chg="del">
        <pc:chgData name="伊健 杜" userId="e69aded81da48593" providerId="LiveId" clId="{F5E658D0-625D-4903-8451-54747CD3A20E}" dt="2023-05-10T10:23:37.249" v="0" actId="47"/>
        <pc:sldMkLst>
          <pc:docMk/>
          <pc:sldMk cId="1503309656" sldId="3312"/>
        </pc:sldMkLst>
      </pc:sldChg>
      <pc:sldChg chg="addSp delSp modSp mod">
        <pc:chgData name="伊健 杜" userId="e69aded81da48593" providerId="LiveId" clId="{F5E658D0-625D-4903-8451-54747CD3A20E}" dt="2023-05-10T10:25:38.584" v="63" actId="478"/>
        <pc:sldMkLst>
          <pc:docMk/>
          <pc:sldMk cId="3753972332" sldId="3314"/>
        </pc:sldMkLst>
        <pc:spChg chg="del">
          <ac:chgData name="伊健 杜" userId="e69aded81da48593" providerId="LiveId" clId="{F5E658D0-625D-4903-8451-54747CD3A20E}" dt="2023-05-10T10:24:38.605" v="25" actId="478"/>
          <ac:spMkLst>
            <pc:docMk/>
            <pc:sldMk cId="3753972332" sldId="3314"/>
            <ac:spMk id="2" creationId="{10304424-DB4A-36E7-9E0D-D32A5DD0F26C}"/>
          </ac:spMkLst>
        </pc:spChg>
        <pc:spChg chg="mod">
          <ac:chgData name="伊健 杜" userId="e69aded81da48593" providerId="LiveId" clId="{F5E658D0-625D-4903-8451-54747CD3A20E}" dt="2023-05-10T10:24:50.183" v="61"/>
          <ac:spMkLst>
            <pc:docMk/>
            <pc:sldMk cId="3753972332" sldId="3314"/>
            <ac:spMk id="3" creationId="{90D857A6-C700-A4CE-6C24-391DC4FBEE19}"/>
          </ac:spMkLst>
        </pc:spChg>
        <pc:spChg chg="add del mod">
          <ac:chgData name="伊健 杜" userId="e69aded81da48593" providerId="LiveId" clId="{F5E658D0-625D-4903-8451-54747CD3A20E}" dt="2023-05-10T10:25:38.584" v="63" actId="478"/>
          <ac:spMkLst>
            <pc:docMk/>
            <pc:sldMk cId="3753972332" sldId="3314"/>
            <ac:spMk id="5" creationId="{3002BEB9-45FB-A1A3-DDFA-E7F8B9854A4D}"/>
          </ac:spMkLst>
        </pc:spChg>
      </pc:sldChg>
      <pc:sldChg chg="del">
        <pc:chgData name="伊健 杜" userId="e69aded81da48593" providerId="LiveId" clId="{F5E658D0-625D-4903-8451-54747CD3A20E}" dt="2023-05-10T10:23:42.033" v="1" actId="47"/>
        <pc:sldMkLst>
          <pc:docMk/>
          <pc:sldMk cId="3942884108" sldId="3315"/>
        </pc:sldMkLst>
      </pc:sldChg>
      <pc:sldChg chg="del">
        <pc:chgData name="伊健 杜" userId="e69aded81da48593" providerId="LiveId" clId="{F5E658D0-625D-4903-8451-54747CD3A20E}" dt="2023-05-10T10:23:42.547" v="2" actId="47"/>
        <pc:sldMkLst>
          <pc:docMk/>
          <pc:sldMk cId="3185254343" sldId="3316"/>
        </pc:sldMkLst>
      </pc:sldChg>
      <pc:sldChg chg="del">
        <pc:chgData name="伊健 杜" userId="e69aded81da48593" providerId="LiveId" clId="{F5E658D0-625D-4903-8451-54747CD3A20E}" dt="2023-05-10T10:23:44.744" v="3" actId="47"/>
        <pc:sldMkLst>
          <pc:docMk/>
          <pc:sldMk cId="4023586430" sldId="3317"/>
        </pc:sldMkLst>
      </pc:sldChg>
      <pc:sldChg chg="addSp delSp modSp mod">
        <pc:chgData name="伊健 杜" userId="e69aded81da48593" providerId="LiveId" clId="{F5E658D0-625D-4903-8451-54747CD3A20E}" dt="2023-05-10T10:25:49.987" v="71" actId="20577"/>
        <pc:sldMkLst>
          <pc:docMk/>
          <pc:sldMk cId="2745251488" sldId="3318"/>
        </pc:sldMkLst>
        <pc:spChg chg="del">
          <ac:chgData name="伊健 杜" userId="e69aded81da48593" providerId="LiveId" clId="{F5E658D0-625D-4903-8451-54747CD3A20E}" dt="2023-05-10T10:25:41.512" v="64" actId="478"/>
          <ac:spMkLst>
            <pc:docMk/>
            <pc:sldMk cId="2745251488" sldId="3318"/>
            <ac:spMk id="2" creationId="{10304424-DB4A-36E7-9E0D-D32A5DD0F26C}"/>
          </ac:spMkLst>
        </pc:spChg>
        <pc:spChg chg="mod">
          <ac:chgData name="伊健 杜" userId="e69aded81da48593" providerId="LiveId" clId="{F5E658D0-625D-4903-8451-54747CD3A20E}" dt="2023-05-10T10:25:49.987" v="71" actId="20577"/>
          <ac:spMkLst>
            <pc:docMk/>
            <pc:sldMk cId="2745251488" sldId="3318"/>
            <ac:spMk id="3" creationId="{90D857A6-C700-A4CE-6C24-391DC4FBEE19}"/>
          </ac:spMkLst>
        </pc:spChg>
        <pc:spChg chg="add del mod">
          <ac:chgData name="伊健 杜" userId="e69aded81da48593" providerId="LiveId" clId="{F5E658D0-625D-4903-8451-54747CD3A20E}" dt="2023-05-10T10:25:42.478" v="65" actId="478"/>
          <ac:spMkLst>
            <pc:docMk/>
            <pc:sldMk cId="2745251488" sldId="3318"/>
            <ac:spMk id="5" creationId="{82E175B5-E5AB-887C-F55C-991FF4F7D352}"/>
          </ac:spMkLst>
        </pc:spChg>
      </pc:sldChg>
      <pc:sldChg chg="del">
        <pc:chgData name="伊健 杜" userId="e69aded81da48593" providerId="LiveId" clId="{F5E658D0-625D-4903-8451-54747CD3A20E}" dt="2023-05-10T10:23:47.121" v="4" actId="47"/>
        <pc:sldMkLst>
          <pc:docMk/>
          <pc:sldMk cId="3468067343" sldId="3319"/>
        </pc:sldMkLst>
      </pc:sldChg>
      <pc:sldChg chg="addSp delSp modSp mod">
        <pc:chgData name="伊健 杜" userId="e69aded81da48593" providerId="LiveId" clId="{F5E658D0-625D-4903-8451-54747CD3A20E}" dt="2023-05-10T10:30:17.454" v="79" actId="20577"/>
        <pc:sldMkLst>
          <pc:docMk/>
          <pc:sldMk cId="3183177565" sldId="3320"/>
        </pc:sldMkLst>
        <pc:spChg chg="del">
          <ac:chgData name="伊健 杜" userId="e69aded81da48593" providerId="LiveId" clId="{F5E658D0-625D-4903-8451-54747CD3A20E}" dt="2023-05-10T10:30:11.050" v="72" actId="478"/>
          <ac:spMkLst>
            <pc:docMk/>
            <pc:sldMk cId="3183177565" sldId="3320"/>
            <ac:spMk id="2" creationId="{10304424-DB4A-36E7-9E0D-D32A5DD0F26C}"/>
          </ac:spMkLst>
        </pc:spChg>
        <pc:spChg chg="mod">
          <ac:chgData name="伊健 杜" userId="e69aded81da48593" providerId="LiveId" clId="{F5E658D0-625D-4903-8451-54747CD3A20E}" dt="2023-05-10T10:30:17.454" v="79" actId="20577"/>
          <ac:spMkLst>
            <pc:docMk/>
            <pc:sldMk cId="3183177565" sldId="3320"/>
            <ac:spMk id="3" creationId="{90D857A6-C700-A4CE-6C24-391DC4FBEE19}"/>
          </ac:spMkLst>
        </pc:spChg>
        <pc:spChg chg="add del mod">
          <ac:chgData name="伊健 杜" userId="e69aded81da48593" providerId="LiveId" clId="{F5E658D0-625D-4903-8451-54747CD3A20E}" dt="2023-05-10T10:30:12.852" v="73" actId="478"/>
          <ac:spMkLst>
            <pc:docMk/>
            <pc:sldMk cId="3183177565" sldId="3320"/>
            <ac:spMk id="5" creationId="{A259B905-B045-80E7-3AF4-48B8321F0682}"/>
          </ac:spMkLst>
        </pc:spChg>
      </pc:sldChg>
      <pc:sldChg chg="del">
        <pc:chgData name="伊健 杜" userId="e69aded81da48593" providerId="LiveId" clId="{F5E658D0-625D-4903-8451-54747CD3A20E}" dt="2023-05-10T10:23:52.120" v="5" actId="47"/>
        <pc:sldMkLst>
          <pc:docMk/>
          <pc:sldMk cId="1401254041" sldId="3321"/>
        </pc:sldMkLst>
      </pc:sldChg>
      <pc:sldChg chg="del">
        <pc:chgData name="伊健 杜" userId="e69aded81da48593" providerId="LiveId" clId="{F5E658D0-625D-4903-8451-54747CD3A20E}" dt="2023-05-10T10:23:52.626" v="6" actId="47"/>
        <pc:sldMkLst>
          <pc:docMk/>
          <pc:sldMk cId="3264876103" sldId="3322"/>
        </pc:sldMkLst>
      </pc:sldChg>
      <pc:sldChg chg="del">
        <pc:chgData name="伊健 杜" userId="e69aded81da48593" providerId="LiveId" clId="{F5E658D0-625D-4903-8451-54747CD3A20E}" dt="2023-05-10T10:23:54.248" v="7" actId="47"/>
        <pc:sldMkLst>
          <pc:docMk/>
          <pc:sldMk cId="4149557782" sldId="3323"/>
        </pc:sldMkLst>
      </pc:sldChg>
      <pc:sldChg chg="addSp delSp modSp mod">
        <pc:chgData name="伊健 杜" userId="e69aded81da48593" providerId="LiveId" clId="{F5E658D0-625D-4903-8451-54747CD3A20E}" dt="2023-05-10T10:30:37.126" v="89" actId="20577"/>
        <pc:sldMkLst>
          <pc:docMk/>
          <pc:sldMk cId="1453428081" sldId="3324"/>
        </pc:sldMkLst>
        <pc:spChg chg="del">
          <ac:chgData name="伊健 杜" userId="e69aded81da48593" providerId="LiveId" clId="{F5E658D0-625D-4903-8451-54747CD3A20E}" dt="2023-05-10T10:30:20.572" v="80" actId="478"/>
          <ac:spMkLst>
            <pc:docMk/>
            <pc:sldMk cId="1453428081" sldId="3324"/>
            <ac:spMk id="2" creationId="{10304424-DB4A-36E7-9E0D-D32A5DD0F26C}"/>
          </ac:spMkLst>
        </pc:spChg>
        <pc:spChg chg="mod">
          <ac:chgData name="伊健 杜" userId="e69aded81da48593" providerId="LiveId" clId="{F5E658D0-625D-4903-8451-54747CD3A20E}" dt="2023-05-10T10:30:37.126" v="89" actId="20577"/>
          <ac:spMkLst>
            <pc:docMk/>
            <pc:sldMk cId="1453428081" sldId="3324"/>
            <ac:spMk id="3" creationId="{90D857A6-C700-A4CE-6C24-391DC4FBEE19}"/>
          </ac:spMkLst>
        </pc:spChg>
        <pc:spChg chg="add del mod">
          <ac:chgData name="伊健 杜" userId="e69aded81da48593" providerId="LiveId" clId="{F5E658D0-625D-4903-8451-54747CD3A20E}" dt="2023-05-10T10:30:31.833" v="81" actId="478"/>
          <ac:spMkLst>
            <pc:docMk/>
            <pc:sldMk cId="1453428081" sldId="3324"/>
            <ac:spMk id="5" creationId="{C8E66121-F28E-1DF0-CFA2-7A567E3CA930}"/>
          </ac:spMkLst>
        </pc:spChg>
      </pc:sldChg>
      <pc:sldChg chg="del">
        <pc:chgData name="伊健 杜" userId="e69aded81da48593" providerId="LiveId" clId="{F5E658D0-625D-4903-8451-54747CD3A20E}" dt="2023-05-10T10:23:55.891" v="9" actId="47"/>
        <pc:sldMkLst>
          <pc:docMk/>
          <pc:sldMk cId="2849709856" sldId="3325"/>
        </pc:sldMkLst>
      </pc:sldChg>
      <pc:sldChg chg="del">
        <pc:chgData name="伊健 杜" userId="e69aded81da48593" providerId="LiveId" clId="{F5E658D0-625D-4903-8451-54747CD3A20E}" dt="2023-05-10T10:23:55.306" v="8" actId="47"/>
        <pc:sldMkLst>
          <pc:docMk/>
          <pc:sldMk cId="2362306991" sldId="3326"/>
        </pc:sldMkLst>
      </pc:sldChg>
      <pc:sldChg chg="delSp modSp mod">
        <pc:chgData name="伊健 杜" userId="e69aded81da48593" providerId="LiveId" clId="{F5E658D0-625D-4903-8451-54747CD3A20E}" dt="2023-05-10T10:31:46.946" v="103" actId="1076"/>
        <pc:sldMkLst>
          <pc:docMk/>
          <pc:sldMk cId="3235371730" sldId="3327"/>
        </pc:sldMkLst>
        <pc:spChg chg="mod">
          <ac:chgData name="伊健 杜" userId="e69aded81da48593" providerId="LiveId" clId="{F5E658D0-625D-4903-8451-54747CD3A20E}" dt="2023-05-10T10:31:46.946" v="103" actId="1076"/>
          <ac:spMkLst>
            <pc:docMk/>
            <pc:sldMk cId="3235371730" sldId="3327"/>
            <ac:spMk id="3" creationId="{90D857A6-C700-A4CE-6C24-391DC4FBEE19}"/>
          </ac:spMkLst>
        </pc:spChg>
        <pc:spChg chg="del">
          <ac:chgData name="伊健 杜" userId="e69aded81da48593" providerId="LiveId" clId="{F5E658D0-625D-4903-8451-54747CD3A20E}" dt="2023-05-10T10:31:37.213" v="90" actId="478"/>
          <ac:spMkLst>
            <pc:docMk/>
            <pc:sldMk cId="3235371730" sldId="3327"/>
            <ac:spMk id="5" creationId="{0193CEC7-4A7D-5216-08AE-48A0EFD2FEA5}"/>
          </ac:spMkLst>
        </pc:spChg>
        <pc:spChg chg="del">
          <ac:chgData name="伊健 杜" userId="e69aded81da48593" providerId="LiveId" clId="{F5E658D0-625D-4903-8451-54747CD3A20E}" dt="2023-05-10T10:31:37.213" v="90" actId="478"/>
          <ac:spMkLst>
            <pc:docMk/>
            <pc:sldMk cId="3235371730" sldId="3327"/>
            <ac:spMk id="6" creationId="{A389587A-1C80-0902-76F0-B1A7C1FC1849}"/>
          </ac:spMkLst>
        </pc:spChg>
        <pc:spChg chg="del">
          <ac:chgData name="伊健 杜" userId="e69aded81da48593" providerId="LiveId" clId="{F5E658D0-625D-4903-8451-54747CD3A20E}" dt="2023-05-10T10:31:37.213" v="90" actId="478"/>
          <ac:spMkLst>
            <pc:docMk/>
            <pc:sldMk cId="3235371730" sldId="3327"/>
            <ac:spMk id="8" creationId="{48F7829B-E873-485E-416A-27D213A0672C}"/>
          </ac:spMkLst>
        </pc:spChg>
        <pc:spChg chg="del">
          <ac:chgData name="伊健 杜" userId="e69aded81da48593" providerId="LiveId" clId="{F5E658D0-625D-4903-8451-54747CD3A20E}" dt="2023-05-10T10:31:37.213" v="90" actId="478"/>
          <ac:spMkLst>
            <pc:docMk/>
            <pc:sldMk cId="3235371730" sldId="3327"/>
            <ac:spMk id="9" creationId="{FBDF57EB-3AA1-BE49-B74D-86B8890D970E}"/>
          </ac:spMkLst>
        </pc:spChg>
      </pc:sldChg>
      <pc:sldChg chg="del">
        <pc:chgData name="伊健 杜" userId="e69aded81da48593" providerId="LiveId" clId="{F5E658D0-625D-4903-8451-54747CD3A20E}" dt="2023-05-10T10:24:00.183" v="10" actId="47"/>
        <pc:sldMkLst>
          <pc:docMk/>
          <pc:sldMk cId="3850408638" sldId="3328"/>
        </pc:sldMkLst>
      </pc:sldChg>
      <pc:sldChg chg="del">
        <pc:chgData name="伊健 杜" userId="e69aded81da48593" providerId="LiveId" clId="{F5E658D0-625D-4903-8451-54747CD3A20E}" dt="2023-05-10T10:24:01.968" v="12" actId="47"/>
        <pc:sldMkLst>
          <pc:docMk/>
          <pc:sldMk cId="3617377145" sldId="3329"/>
        </pc:sldMkLst>
      </pc:sldChg>
      <pc:sldChg chg="addSp delSp modSp mod">
        <pc:chgData name="伊健 杜" userId="e69aded81da48593" providerId="LiveId" clId="{F5E658D0-625D-4903-8451-54747CD3A20E}" dt="2023-05-10T10:32:17.645" v="111" actId="478"/>
        <pc:sldMkLst>
          <pc:docMk/>
          <pc:sldMk cId="3876372837" sldId="3330"/>
        </pc:sldMkLst>
        <pc:spChg chg="del">
          <ac:chgData name="伊健 杜" userId="e69aded81da48593" providerId="LiveId" clId="{F5E658D0-625D-4903-8451-54747CD3A20E}" dt="2023-05-10T10:32:10.165" v="104" actId="478"/>
          <ac:spMkLst>
            <pc:docMk/>
            <pc:sldMk cId="3876372837" sldId="3330"/>
            <ac:spMk id="2" creationId="{10304424-DB4A-36E7-9E0D-D32A5DD0F26C}"/>
          </ac:spMkLst>
        </pc:spChg>
        <pc:spChg chg="mod">
          <ac:chgData name="伊健 杜" userId="e69aded81da48593" providerId="LiveId" clId="{F5E658D0-625D-4903-8451-54747CD3A20E}" dt="2023-05-10T10:32:14.725" v="110" actId="20577"/>
          <ac:spMkLst>
            <pc:docMk/>
            <pc:sldMk cId="3876372837" sldId="3330"/>
            <ac:spMk id="3" creationId="{90D857A6-C700-A4CE-6C24-391DC4FBEE19}"/>
          </ac:spMkLst>
        </pc:spChg>
        <pc:spChg chg="add del mod">
          <ac:chgData name="伊健 杜" userId="e69aded81da48593" providerId="LiveId" clId="{F5E658D0-625D-4903-8451-54747CD3A20E}" dt="2023-05-10T10:32:17.645" v="111" actId="478"/>
          <ac:spMkLst>
            <pc:docMk/>
            <pc:sldMk cId="3876372837" sldId="3330"/>
            <ac:spMk id="5" creationId="{F16D6B0A-6C98-9603-5828-0CEDBD0CCC77}"/>
          </ac:spMkLst>
        </pc:spChg>
      </pc:sldChg>
      <pc:sldChg chg="del">
        <pc:chgData name="伊健 杜" userId="e69aded81da48593" providerId="LiveId" clId="{F5E658D0-625D-4903-8451-54747CD3A20E}" dt="2023-05-10T10:24:04.090" v="13" actId="47"/>
        <pc:sldMkLst>
          <pc:docMk/>
          <pc:sldMk cId="4011904483" sldId="3331"/>
        </pc:sldMkLst>
      </pc:sldChg>
      <pc:sldChg chg="del">
        <pc:chgData name="伊健 杜" userId="e69aded81da48593" providerId="LiveId" clId="{F5E658D0-625D-4903-8451-54747CD3A20E}" dt="2023-05-10T10:24:05.975" v="14" actId="47"/>
        <pc:sldMkLst>
          <pc:docMk/>
          <pc:sldMk cId="169380042" sldId="3332"/>
        </pc:sldMkLst>
      </pc:sldChg>
      <pc:sldChg chg="addSp delSp modSp mod">
        <pc:chgData name="伊健 杜" userId="e69aded81da48593" providerId="LiveId" clId="{F5E658D0-625D-4903-8451-54747CD3A20E}" dt="2023-05-10T10:32:25.980" v="119" actId="20577"/>
        <pc:sldMkLst>
          <pc:docMk/>
          <pc:sldMk cId="2636320094" sldId="3333"/>
        </pc:sldMkLst>
        <pc:spChg chg="del">
          <ac:chgData name="伊健 杜" userId="e69aded81da48593" providerId="LiveId" clId="{F5E658D0-625D-4903-8451-54747CD3A20E}" dt="2023-05-10T10:32:20.182" v="112" actId="478"/>
          <ac:spMkLst>
            <pc:docMk/>
            <pc:sldMk cId="2636320094" sldId="3333"/>
            <ac:spMk id="2" creationId="{10304424-DB4A-36E7-9E0D-D32A5DD0F26C}"/>
          </ac:spMkLst>
        </pc:spChg>
        <pc:spChg chg="mod">
          <ac:chgData name="伊健 杜" userId="e69aded81da48593" providerId="LiveId" clId="{F5E658D0-625D-4903-8451-54747CD3A20E}" dt="2023-05-10T10:32:25.980" v="119" actId="20577"/>
          <ac:spMkLst>
            <pc:docMk/>
            <pc:sldMk cId="2636320094" sldId="3333"/>
            <ac:spMk id="3" creationId="{90D857A6-C700-A4CE-6C24-391DC4FBEE19}"/>
          </ac:spMkLst>
        </pc:spChg>
        <pc:spChg chg="add del mod">
          <ac:chgData name="伊健 杜" userId="e69aded81da48593" providerId="LiveId" clId="{F5E658D0-625D-4903-8451-54747CD3A20E}" dt="2023-05-10T10:32:22.798" v="113" actId="478"/>
          <ac:spMkLst>
            <pc:docMk/>
            <pc:sldMk cId="2636320094" sldId="3333"/>
            <ac:spMk id="5" creationId="{AEB52D57-D1BF-E388-A059-142A27A60BC6}"/>
          </ac:spMkLst>
        </pc:spChg>
      </pc:sldChg>
      <pc:sldChg chg="del">
        <pc:chgData name="伊健 杜" userId="e69aded81da48593" providerId="LiveId" clId="{F5E658D0-625D-4903-8451-54747CD3A20E}" dt="2023-05-10T10:24:07.205" v="15" actId="47"/>
        <pc:sldMkLst>
          <pc:docMk/>
          <pc:sldMk cId="3329965564" sldId="3334"/>
        </pc:sldMkLst>
      </pc:sldChg>
      <pc:sldChg chg="del">
        <pc:chgData name="伊健 杜" userId="e69aded81da48593" providerId="LiveId" clId="{F5E658D0-625D-4903-8451-54747CD3A20E}" dt="2023-05-10T10:24:14.811" v="18" actId="47"/>
        <pc:sldMkLst>
          <pc:docMk/>
          <pc:sldMk cId="480856254" sldId="3335"/>
        </pc:sldMkLst>
      </pc:sldChg>
      <pc:sldChg chg="del">
        <pc:chgData name="伊健 杜" userId="e69aded81da48593" providerId="LiveId" clId="{F5E658D0-625D-4903-8451-54747CD3A20E}" dt="2023-05-10T10:24:09.717" v="16" actId="47"/>
        <pc:sldMkLst>
          <pc:docMk/>
          <pc:sldMk cId="1224562767" sldId="3336"/>
        </pc:sldMkLst>
      </pc:sldChg>
      <pc:sldChg chg="del">
        <pc:chgData name="伊健 杜" userId="e69aded81da48593" providerId="LiveId" clId="{F5E658D0-625D-4903-8451-54747CD3A20E}" dt="2023-05-10T10:24:12.152" v="17" actId="47"/>
        <pc:sldMkLst>
          <pc:docMk/>
          <pc:sldMk cId="3217875516" sldId="3337"/>
        </pc:sldMkLst>
      </pc:sldChg>
      <pc:sldChg chg="addSp delSp modSp add del mod">
        <pc:chgData name="伊健 杜" userId="e69aded81da48593" providerId="LiveId" clId="{F5E658D0-625D-4903-8451-54747CD3A20E}" dt="2023-05-10T10:32:37.833" v="128" actId="478"/>
        <pc:sldMkLst>
          <pc:docMk/>
          <pc:sldMk cId="820635761" sldId="3338"/>
        </pc:sldMkLst>
        <pc:spChg chg="del">
          <ac:chgData name="伊健 杜" userId="e69aded81da48593" providerId="LiveId" clId="{F5E658D0-625D-4903-8451-54747CD3A20E}" dt="2023-05-10T10:32:31.272" v="120" actId="478"/>
          <ac:spMkLst>
            <pc:docMk/>
            <pc:sldMk cId="820635761" sldId="3338"/>
            <ac:spMk id="2" creationId="{10304424-DB4A-36E7-9E0D-D32A5DD0F26C}"/>
          </ac:spMkLst>
        </pc:spChg>
        <pc:spChg chg="mod">
          <ac:chgData name="伊健 杜" userId="e69aded81da48593" providerId="LiveId" clId="{F5E658D0-625D-4903-8451-54747CD3A20E}" dt="2023-05-10T10:32:34.480" v="127" actId="20577"/>
          <ac:spMkLst>
            <pc:docMk/>
            <pc:sldMk cId="820635761" sldId="3338"/>
            <ac:spMk id="3" creationId="{90D857A6-C700-A4CE-6C24-391DC4FBEE19}"/>
          </ac:spMkLst>
        </pc:spChg>
        <pc:spChg chg="add del mod">
          <ac:chgData name="伊健 杜" userId="e69aded81da48593" providerId="LiveId" clId="{F5E658D0-625D-4903-8451-54747CD3A20E}" dt="2023-05-10T10:32:37.833" v="128" actId="478"/>
          <ac:spMkLst>
            <pc:docMk/>
            <pc:sldMk cId="820635761" sldId="3338"/>
            <ac:spMk id="5" creationId="{4E6A691A-00A9-F96C-C21E-547281DFB69F}"/>
          </ac:spMkLst>
        </pc:spChg>
      </pc:sldChg>
      <pc:sldChg chg="del">
        <pc:chgData name="伊健 杜" userId="e69aded81da48593" providerId="LiveId" clId="{F5E658D0-625D-4903-8451-54747CD3A20E}" dt="2023-05-10T10:24:26.312" v="21" actId="47"/>
        <pc:sldMkLst>
          <pc:docMk/>
          <pc:sldMk cId="2979714553" sldId="3339"/>
        </pc:sldMkLst>
      </pc:sldChg>
      <pc:sldChg chg="del">
        <pc:chgData name="伊健 杜" userId="e69aded81da48593" providerId="LiveId" clId="{F5E658D0-625D-4903-8451-54747CD3A20E}" dt="2023-05-10T10:24:27.327" v="22" actId="47"/>
        <pc:sldMkLst>
          <pc:docMk/>
          <pc:sldMk cId="3765943103" sldId="3340"/>
        </pc:sldMkLst>
      </pc:sldChg>
      <pc:sldChg chg="del">
        <pc:chgData name="伊健 杜" userId="e69aded81da48593" providerId="LiveId" clId="{F5E658D0-625D-4903-8451-54747CD3A20E}" dt="2023-05-10T10:24:28.338" v="23" actId="47"/>
        <pc:sldMkLst>
          <pc:docMk/>
          <pc:sldMk cId="598273583" sldId="3341"/>
        </pc:sldMkLst>
      </pc:sldChg>
      <pc:sldChg chg="addSp delSp modSp mod">
        <pc:chgData name="伊健 杜" userId="e69aded81da48593" providerId="LiveId" clId="{F5E658D0-625D-4903-8451-54747CD3A20E}" dt="2023-05-10T10:32:47.456" v="137" actId="20577"/>
        <pc:sldMkLst>
          <pc:docMk/>
          <pc:sldMk cId="3479779407" sldId="3342"/>
        </pc:sldMkLst>
        <pc:spChg chg="del">
          <ac:chgData name="伊健 杜" userId="e69aded81da48593" providerId="LiveId" clId="{F5E658D0-625D-4903-8451-54747CD3A20E}" dt="2023-05-10T10:32:41.577" v="129" actId="478"/>
          <ac:spMkLst>
            <pc:docMk/>
            <pc:sldMk cId="3479779407" sldId="3342"/>
            <ac:spMk id="2" creationId="{10304424-DB4A-36E7-9E0D-D32A5DD0F26C}"/>
          </ac:spMkLst>
        </pc:spChg>
        <pc:spChg chg="mod">
          <ac:chgData name="伊健 杜" userId="e69aded81da48593" providerId="LiveId" clId="{F5E658D0-625D-4903-8451-54747CD3A20E}" dt="2023-05-10T10:32:47.456" v="137" actId="20577"/>
          <ac:spMkLst>
            <pc:docMk/>
            <pc:sldMk cId="3479779407" sldId="3342"/>
            <ac:spMk id="3" creationId="{90D857A6-C700-A4CE-6C24-391DC4FBEE19}"/>
          </ac:spMkLst>
        </pc:spChg>
        <pc:spChg chg="add del mod">
          <ac:chgData name="伊健 杜" userId="e69aded81da48593" providerId="LiveId" clId="{F5E658D0-625D-4903-8451-54747CD3A20E}" dt="2023-05-10T10:32:43.325" v="130" actId="478"/>
          <ac:spMkLst>
            <pc:docMk/>
            <pc:sldMk cId="3479779407" sldId="3342"/>
            <ac:spMk id="5" creationId="{847EB2D9-49C6-4FCD-7941-3C80BFCCF93A}"/>
          </ac:spMkLst>
        </pc:spChg>
      </pc:sldChg>
      <pc:sldChg chg="addSp delSp modSp mod">
        <pc:chgData name="伊健 杜" userId="e69aded81da48593" providerId="LiveId" clId="{F5E658D0-625D-4903-8451-54747CD3A20E}" dt="2023-05-10T10:32:56.238" v="146" actId="20577"/>
        <pc:sldMkLst>
          <pc:docMk/>
          <pc:sldMk cId="2493624991" sldId="3343"/>
        </pc:sldMkLst>
        <pc:spChg chg="del">
          <ac:chgData name="伊健 杜" userId="e69aded81da48593" providerId="LiveId" clId="{F5E658D0-625D-4903-8451-54747CD3A20E}" dt="2023-05-10T10:32:51.076" v="138" actId="478"/>
          <ac:spMkLst>
            <pc:docMk/>
            <pc:sldMk cId="2493624991" sldId="3343"/>
            <ac:spMk id="2" creationId="{10304424-DB4A-36E7-9E0D-D32A5DD0F26C}"/>
          </ac:spMkLst>
        </pc:spChg>
        <pc:spChg chg="mod">
          <ac:chgData name="伊健 杜" userId="e69aded81da48593" providerId="LiveId" clId="{F5E658D0-625D-4903-8451-54747CD3A20E}" dt="2023-05-10T10:32:56.238" v="146" actId="20577"/>
          <ac:spMkLst>
            <pc:docMk/>
            <pc:sldMk cId="2493624991" sldId="3343"/>
            <ac:spMk id="3" creationId="{90D857A6-C700-A4CE-6C24-391DC4FBEE19}"/>
          </ac:spMkLst>
        </pc:spChg>
        <pc:spChg chg="add del mod">
          <ac:chgData name="伊健 杜" userId="e69aded81da48593" providerId="LiveId" clId="{F5E658D0-625D-4903-8451-54747CD3A20E}" dt="2023-05-10T10:32:52.753" v="139" actId="478"/>
          <ac:spMkLst>
            <pc:docMk/>
            <pc:sldMk cId="2493624991" sldId="3343"/>
            <ac:spMk id="5" creationId="{8AAFEC69-9838-A75E-6123-89EA3B3FCE88}"/>
          </ac:spMkLst>
        </pc:spChg>
      </pc:sldChg>
      <pc:sldChg chg="del">
        <pc:chgData name="伊健 杜" userId="e69aded81da48593" providerId="LiveId" clId="{F5E658D0-625D-4903-8451-54747CD3A20E}" dt="2023-05-10T10:24:32.778" v="24" actId="47"/>
        <pc:sldMkLst>
          <pc:docMk/>
          <pc:sldMk cId="2262205379" sldId="3344"/>
        </pc:sldMkLst>
      </pc:sldChg>
      <pc:sldChg chg="modSp">
        <pc:chgData name="伊健 杜" userId="e69aded81da48593" providerId="LiveId" clId="{F5E658D0-625D-4903-8451-54747CD3A20E}" dt="2023-05-10T12:24:07.460" v="3600"/>
        <pc:sldMkLst>
          <pc:docMk/>
          <pc:sldMk cId="213248904" sldId="3351"/>
        </pc:sldMkLst>
        <pc:spChg chg="mod">
          <ac:chgData name="伊健 杜" userId="e69aded81da48593" providerId="LiveId" clId="{F5E658D0-625D-4903-8451-54747CD3A20E}" dt="2023-05-10T12:24:07.460" v="3600"/>
          <ac:spMkLst>
            <pc:docMk/>
            <pc:sldMk cId="213248904" sldId="3351"/>
            <ac:spMk id="2" creationId="{10304424-DB4A-36E7-9E0D-D32A5DD0F26C}"/>
          </ac:spMkLst>
        </pc:spChg>
        <pc:spChg chg="mod">
          <ac:chgData name="伊健 杜" userId="e69aded81da48593" providerId="LiveId" clId="{F5E658D0-625D-4903-8451-54747CD3A20E}" dt="2023-05-10T12:24:07.460" v="3600"/>
          <ac:spMkLst>
            <pc:docMk/>
            <pc:sldMk cId="213248904" sldId="3351"/>
            <ac:spMk id="3" creationId="{90D857A6-C700-A4CE-6C24-391DC4FBEE19}"/>
          </ac:spMkLst>
        </pc:spChg>
      </pc:sldChg>
      <pc:sldChg chg="modSp">
        <pc:chgData name="伊健 杜" userId="e69aded81da48593" providerId="LiveId" clId="{F5E658D0-625D-4903-8451-54747CD3A20E}" dt="2023-05-10T14:19:15.828" v="3671" actId="1076"/>
        <pc:sldMkLst>
          <pc:docMk/>
          <pc:sldMk cId="857043847" sldId="3352"/>
        </pc:sldMkLst>
        <pc:spChg chg="mod">
          <ac:chgData name="伊健 杜" userId="e69aded81da48593" providerId="LiveId" clId="{F5E658D0-625D-4903-8451-54747CD3A20E}" dt="2023-05-10T12:24:07.460" v="3600"/>
          <ac:spMkLst>
            <pc:docMk/>
            <pc:sldMk cId="857043847" sldId="3352"/>
            <ac:spMk id="2" creationId="{10304424-DB4A-36E7-9E0D-D32A5DD0F26C}"/>
          </ac:spMkLst>
        </pc:spChg>
        <pc:spChg chg="mod">
          <ac:chgData name="伊健 杜" userId="e69aded81da48593" providerId="LiveId" clId="{F5E658D0-625D-4903-8451-54747CD3A20E}" dt="2023-05-10T12:24:07.460" v="3600"/>
          <ac:spMkLst>
            <pc:docMk/>
            <pc:sldMk cId="857043847" sldId="3352"/>
            <ac:spMk id="4" creationId="{2FC69B4D-4C42-F405-3BF2-158E9B0CD339}"/>
          </ac:spMkLst>
        </pc:spChg>
        <pc:picChg chg="mod">
          <ac:chgData name="伊健 杜" userId="e69aded81da48593" providerId="LiveId" clId="{F5E658D0-625D-4903-8451-54747CD3A20E}" dt="2023-05-10T14:19:15.828" v="3671" actId="1076"/>
          <ac:picMkLst>
            <pc:docMk/>
            <pc:sldMk cId="857043847" sldId="3352"/>
            <ac:picMk id="2050" creationId="{F08A0D49-07E8-B70F-361C-ED50DD39FFE4}"/>
          </ac:picMkLst>
        </pc:picChg>
        <pc:picChg chg="mod">
          <ac:chgData name="伊健 杜" userId="e69aded81da48593" providerId="LiveId" clId="{F5E658D0-625D-4903-8451-54747CD3A20E}" dt="2023-05-10T14:19:14.395" v="3670" actId="1076"/>
          <ac:picMkLst>
            <pc:docMk/>
            <pc:sldMk cId="857043847" sldId="3352"/>
            <ac:picMk id="2052" creationId="{BEA07291-891E-D81C-FD10-A273D27445B4}"/>
          </ac:picMkLst>
        </pc:picChg>
      </pc:sldChg>
      <pc:sldChg chg="addSp delSp modSp add mod">
        <pc:chgData name="伊健 杜" userId="e69aded81da48593" providerId="LiveId" clId="{F5E658D0-625D-4903-8451-54747CD3A20E}" dt="2023-05-10T12:24:07.460" v="3600"/>
        <pc:sldMkLst>
          <pc:docMk/>
          <pc:sldMk cId="157601870" sldId="3353"/>
        </pc:sldMkLst>
        <pc:spChg chg="mod">
          <ac:chgData name="伊健 杜" userId="e69aded81da48593" providerId="LiveId" clId="{F5E658D0-625D-4903-8451-54747CD3A20E}" dt="2023-05-10T10:34:39.215" v="207"/>
          <ac:spMkLst>
            <pc:docMk/>
            <pc:sldMk cId="157601870" sldId="3353"/>
            <ac:spMk id="2" creationId="{10304424-DB4A-36E7-9E0D-D32A5DD0F26C}"/>
          </ac:spMkLst>
        </pc:spChg>
        <pc:spChg chg="mod">
          <ac:chgData name="伊健 杜" userId="e69aded81da48593" providerId="LiveId" clId="{F5E658D0-625D-4903-8451-54747CD3A20E}" dt="2023-05-10T12:24:07.460" v="3600"/>
          <ac:spMkLst>
            <pc:docMk/>
            <pc:sldMk cId="157601870" sldId="3353"/>
            <ac:spMk id="3" creationId="{90D857A6-C700-A4CE-6C24-391DC4FBEE19}"/>
          </ac:spMkLst>
        </pc:spChg>
        <pc:picChg chg="del">
          <ac:chgData name="伊健 杜" userId="e69aded81da48593" providerId="LiveId" clId="{F5E658D0-625D-4903-8451-54747CD3A20E}" dt="2023-05-10T10:34:41.314" v="208" actId="478"/>
          <ac:picMkLst>
            <pc:docMk/>
            <pc:sldMk cId="157601870" sldId="3353"/>
            <ac:picMk id="1026" creationId="{D8901EE7-7A61-9274-C9B4-9A539A95E45B}"/>
          </ac:picMkLst>
        </pc:picChg>
        <pc:picChg chg="add mod">
          <ac:chgData name="伊健 杜" userId="e69aded81da48593" providerId="LiveId" clId="{F5E658D0-625D-4903-8451-54747CD3A20E}" dt="2023-05-10T11:43:58.494" v="2967" actId="1076"/>
          <ac:picMkLst>
            <pc:docMk/>
            <pc:sldMk cId="157601870" sldId="3353"/>
            <ac:picMk id="26626" creationId="{9EC22F50-5D93-E664-C323-E0E6D20979DF}"/>
          </ac:picMkLst>
        </pc:picChg>
      </pc:sldChg>
      <pc:sldChg chg="addSp modSp add mod">
        <pc:chgData name="伊健 杜" userId="e69aded81da48593" providerId="LiveId" clId="{F5E658D0-625D-4903-8451-54747CD3A20E}" dt="2023-05-10T11:44:23.491" v="2976"/>
        <pc:sldMkLst>
          <pc:docMk/>
          <pc:sldMk cId="3765819278" sldId="3354"/>
        </pc:sldMkLst>
        <pc:spChg chg="mod">
          <ac:chgData name="伊健 杜" userId="e69aded81da48593" providerId="LiveId" clId="{F5E658D0-625D-4903-8451-54747CD3A20E}" dt="2023-05-10T11:44:23.491" v="2976"/>
          <ac:spMkLst>
            <pc:docMk/>
            <pc:sldMk cId="3765819278" sldId="3354"/>
            <ac:spMk id="3" creationId="{90D857A6-C700-A4CE-6C24-391DC4FBEE19}"/>
          </ac:spMkLst>
        </pc:spChg>
        <pc:picChg chg="add mod">
          <ac:chgData name="伊健 杜" userId="e69aded81da48593" providerId="LiveId" clId="{F5E658D0-625D-4903-8451-54747CD3A20E}" dt="2023-05-10T11:44:21.213" v="2970" actId="1076"/>
          <ac:picMkLst>
            <pc:docMk/>
            <pc:sldMk cId="3765819278" sldId="3354"/>
            <ac:picMk id="27650" creationId="{3374E7A0-BCD1-EBAF-EDE5-7A49029E3A43}"/>
          </ac:picMkLst>
        </pc:picChg>
      </pc:sldChg>
      <pc:sldChg chg="modSp add mod ord">
        <pc:chgData name="伊健 杜" userId="e69aded81da48593" providerId="LiveId" clId="{F5E658D0-625D-4903-8451-54747CD3A20E}" dt="2023-05-10T12:24:07.460" v="3600"/>
        <pc:sldMkLst>
          <pc:docMk/>
          <pc:sldMk cId="164285827" sldId="3355"/>
        </pc:sldMkLst>
        <pc:spChg chg="mod">
          <ac:chgData name="伊健 杜" userId="e69aded81da48593" providerId="LiveId" clId="{F5E658D0-625D-4903-8451-54747CD3A20E}" dt="2023-05-10T12:24:07.460" v="3600"/>
          <ac:spMkLst>
            <pc:docMk/>
            <pc:sldMk cId="164285827" sldId="3355"/>
            <ac:spMk id="2" creationId="{08CCE4F1-5354-A605-566E-5F8AAE2435A0}"/>
          </ac:spMkLst>
        </pc:spChg>
      </pc:sldChg>
      <pc:sldChg chg="addSp delSp modSp add mod">
        <pc:chgData name="伊健 杜" userId="e69aded81da48593" providerId="LiveId" clId="{F5E658D0-625D-4903-8451-54747CD3A20E}" dt="2023-05-10T12:24:07.460" v="3600"/>
        <pc:sldMkLst>
          <pc:docMk/>
          <pc:sldMk cId="1695383616" sldId="3356"/>
        </pc:sldMkLst>
        <pc:spChg chg="mod">
          <ac:chgData name="伊健 杜" userId="e69aded81da48593" providerId="LiveId" clId="{F5E658D0-625D-4903-8451-54747CD3A20E}" dt="2023-05-10T10:42:01.135" v="418" actId="1076"/>
          <ac:spMkLst>
            <pc:docMk/>
            <pc:sldMk cId="1695383616" sldId="3356"/>
            <ac:spMk id="2" creationId="{08CCE4F1-5354-A605-566E-5F8AAE2435A0}"/>
          </ac:spMkLst>
        </pc:spChg>
        <pc:spChg chg="add mod">
          <ac:chgData name="伊健 杜" userId="e69aded81da48593" providerId="LiveId" clId="{F5E658D0-625D-4903-8451-54747CD3A20E}" dt="2023-05-10T10:42:01.135" v="418" actId="1076"/>
          <ac:spMkLst>
            <pc:docMk/>
            <pc:sldMk cId="1695383616" sldId="3356"/>
            <ac:spMk id="3" creationId="{7C31C262-9AE6-9EEC-676C-3AC42AA380F0}"/>
          </ac:spMkLst>
        </pc:spChg>
        <pc:spChg chg="add mod">
          <ac:chgData name="伊健 杜" userId="e69aded81da48593" providerId="LiveId" clId="{F5E658D0-625D-4903-8451-54747CD3A20E}" dt="2023-05-10T12:24:07.460" v="3600"/>
          <ac:spMkLst>
            <pc:docMk/>
            <pc:sldMk cId="1695383616" sldId="3356"/>
            <ac:spMk id="4" creationId="{15206762-FD69-7D39-BC42-632694760DDD}"/>
          </ac:spMkLst>
        </pc:spChg>
        <pc:spChg chg="add del mod">
          <ac:chgData name="伊健 杜" userId="e69aded81da48593" providerId="LiveId" clId="{F5E658D0-625D-4903-8451-54747CD3A20E}" dt="2023-05-10T10:41:56.820" v="417" actId="478"/>
          <ac:spMkLst>
            <pc:docMk/>
            <pc:sldMk cId="1695383616" sldId="3356"/>
            <ac:spMk id="5" creationId="{086C1F33-8E1D-C4F3-5E85-9F535004A05D}"/>
          </ac:spMkLst>
        </pc:spChg>
        <pc:picChg chg="add mod">
          <ac:chgData name="伊健 杜" userId="e69aded81da48593" providerId="LiveId" clId="{F5E658D0-625D-4903-8451-54747CD3A20E}" dt="2023-05-10T10:42:01.135" v="418" actId="1076"/>
          <ac:picMkLst>
            <pc:docMk/>
            <pc:sldMk cId="1695383616" sldId="3356"/>
            <ac:picMk id="1026" creationId="{FDE79295-C752-E280-8FEE-0AB006F9B6D5}"/>
          </ac:picMkLst>
        </pc:picChg>
        <pc:picChg chg="add mod">
          <ac:chgData name="伊健 杜" userId="e69aded81da48593" providerId="LiveId" clId="{F5E658D0-625D-4903-8451-54747CD3A20E}" dt="2023-05-10T10:42:01.135" v="418" actId="1076"/>
          <ac:picMkLst>
            <pc:docMk/>
            <pc:sldMk cId="1695383616" sldId="3356"/>
            <ac:picMk id="1028" creationId="{649C8427-4700-13D8-437D-E0FDD13A4DD7}"/>
          </ac:picMkLst>
        </pc:picChg>
        <pc:picChg chg="add mod">
          <ac:chgData name="伊健 杜" userId="e69aded81da48593" providerId="LiveId" clId="{F5E658D0-625D-4903-8451-54747CD3A20E}" dt="2023-05-10T10:42:01.135" v="418" actId="1076"/>
          <ac:picMkLst>
            <pc:docMk/>
            <pc:sldMk cId="1695383616" sldId="3356"/>
            <ac:picMk id="1030" creationId="{0B77D9DF-17C1-6C90-32D3-CD6A0E297C25}"/>
          </ac:picMkLst>
        </pc:picChg>
      </pc:sldChg>
      <pc:sldChg chg="addSp delSp modSp add mod">
        <pc:chgData name="伊健 杜" userId="e69aded81da48593" providerId="LiveId" clId="{F5E658D0-625D-4903-8451-54747CD3A20E}" dt="2023-05-10T10:43:14.501" v="450" actId="1076"/>
        <pc:sldMkLst>
          <pc:docMk/>
          <pc:sldMk cId="1410475621" sldId="3357"/>
        </pc:sldMkLst>
        <pc:spChg chg="mod">
          <ac:chgData name="伊健 杜" userId="e69aded81da48593" providerId="LiveId" clId="{F5E658D0-625D-4903-8451-54747CD3A20E}" dt="2023-05-10T10:42:12.705" v="429"/>
          <ac:spMkLst>
            <pc:docMk/>
            <pc:sldMk cId="1410475621" sldId="3357"/>
            <ac:spMk id="2" creationId="{08CCE4F1-5354-A605-566E-5F8AAE2435A0}"/>
          </ac:spMkLst>
        </pc:spChg>
        <pc:spChg chg="del">
          <ac:chgData name="伊健 杜" userId="e69aded81da48593" providerId="LiveId" clId="{F5E658D0-625D-4903-8451-54747CD3A20E}" dt="2023-05-10T10:42:14.668" v="430" actId="478"/>
          <ac:spMkLst>
            <pc:docMk/>
            <pc:sldMk cId="1410475621" sldId="3357"/>
            <ac:spMk id="3" creationId="{7C31C262-9AE6-9EEC-676C-3AC42AA380F0}"/>
          </ac:spMkLst>
        </pc:spChg>
        <pc:spChg chg="mod">
          <ac:chgData name="伊健 杜" userId="e69aded81da48593" providerId="LiveId" clId="{F5E658D0-625D-4903-8451-54747CD3A20E}" dt="2023-05-10T10:42:20.044" v="438" actId="1076"/>
          <ac:spMkLst>
            <pc:docMk/>
            <pc:sldMk cId="1410475621" sldId="3357"/>
            <ac:spMk id="4" creationId="{15206762-FD69-7D39-BC42-632694760DDD}"/>
          </ac:spMkLst>
        </pc:spChg>
        <pc:picChg chg="del">
          <ac:chgData name="伊健 杜" userId="e69aded81da48593" providerId="LiveId" clId="{F5E658D0-625D-4903-8451-54747CD3A20E}" dt="2023-05-10T10:42:10.739" v="422" actId="478"/>
          <ac:picMkLst>
            <pc:docMk/>
            <pc:sldMk cId="1410475621" sldId="3357"/>
            <ac:picMk id="1026" creationId="{FDE79295-C752-E280-8FEE-0AB006F9B6D5}"/>
          </ac:picMkLst>
        </pc:picChg>
        <pc:picChg chg="del">
          <ac:chgData name="伊健 杜" userId="e69aded81da48593" providerId="LiveId" clId="{F5E658D0-625D-4903-8451-54747CD3A20E}" dt="2023-05-10T10:42:10.739" v="422" actId="478"/>
          <ac:picMkLst>
            <pc:docMk/>
            <pc:sldMk cId="1410475621" sldId="3357"/>
            <ac:picMk id="1028" creationId="{649C8427-4700-13D8-437D-E0FDD13A4DD7}"/>
          </ac:picMkLst>
        </pc:picChg>
        <pc:picChg chg="del">
          <ac:chgData name="伊健 杜" userId="e69aded81da48593" providerId="LiveId" clId="{F5E658D0-625D-4903-8451-54747CD3A20E}" dt="2023-05-10T10:42:10.739" v="422" actId="478"/>
          <ac:picMkLst>
            <pc:docMk/>
            <pc:sldMk cId="1410475621" sldId="3357"/>
            <ac:picMk id="1030" creationId="{0B77D9DF-17C1-6C90-32D3-CD6A0E297C25}"/>
          </ac:picMkLst>
        </pc:picChg>
        <pc:picChg chg="add mod">
          <ac:chgData name="伊健 杜" userId="e69aded81da48593" providerId="LiveId" clId="{F5E658D0-625D-4903-8451-54747CD3A20E}" dt="2023-05-10T10:42:45.435" v="441" actId="1076"/>
          <ac:picMkLst>
            <pc:docMk/>
            <pc:sldMk cId="1410475621" sldId="3357"/>
            <ac:picMk id="2050" creationId="{79B6BCEC-48B1-7BDB-9554-887A40DB6BCB}"/>
          </ac:picMkLst>
        </pc:picChg>
        <pc:picChg chg="add del mod">
          <ac:chgData name="伊健 杜" userId="e69aded81da48593" providerId="LiveId" clId="{F5E658D0-625D-4903-8451-54747CD3A20E}" dt="2023-05-10T10:42:58.888" v="445" actId="478"/>
          <ac:picMkLst>
            <pc:docMk/>
            <pc:sldMk cId="1410475621" sldId="3357"/>
            <ac:picMk id="2052" creationId="{8336432D-ED74-A897-9FEC-38018B0C8B0B}"/>
          </ac:picMkLst>
        </pc:picChg>
        <pc:picChg chg="add mod">
          <ac:chgData name="伊健 杜" userId="e69aded81da48593" providerId="LiveId" clId="{F5E658D0-625D-4903-8451-54747CD3A20E}" dt="2023-05-10T10:43:14.501" v="450" actId="1076"/>
          <ac:picMkLst>
            <pc:docMk/>
            <pc:sldMk cId="1410475621" sldId="3357"/>
            <ac:picMk id="2054" creationId="{C9BE967B-2174-716E-5C73-4EFF27AE508B}"/>
          </ac:picMkLst>
        </pc:picChg>
      </pc:sldChg>
      <pc:sldChg chg="addSp modSp add mod">
        <pc:chgData name="伊健 杜" userId="e69aded81da48593" providerId="LiveId" clId="{F5E658D0-625D-4903-8451-54747CD3A20E}" dt="2023-05-10T12:24:07.460" v="3600"/>
        <pc:sldMkLst>
          <pc:docMk/>
          <pc:sldMk cId="2449598901" sldId="3358"/>
        </pc:sldMkLst>
        <pc:spChg chg="mod">
          <ac:chgData name="伊健 杜" userId="e69aded81da48593" providerId="LiveId" clId="{F5E658D0-625D-4903-8451-54747CD3A20E}" dt="2023-05-10T10:44:04.491" v="469"/>
          <ac:spMkLst>
            <pc:docMk/>
            <pc:sldMk cId="2449598901" sldId="3358"/>
            <ac:spMk id="2" creationId="{10304424-DB4A-36E7-9E0D-D32A5DD0F26C}"/>
          </ac:spMkLst>
        </pc:spChg>
        <pc:spChg chg="mod">
          <ac:chgData name="伊健 杜" userId="e69aded81da48593" providerId="LiveId" clId="{F5E658D0-625D-4903-8451-54747CD3A20E}" dt="2023-05-10T12:24:07.460" v="3600"/>
          <ac:spMkLst>
            <pc:docMk/>
            <pc:sldMk cId="2449598901" sldId="3358"/>
            <ac:spMk id="3" creationId="{90D857A6-C700-A4CE-6C24-391DC4FBEE19}"/>
          </ac:spMkLst>
        </pc:spChg>
        <pc:picChg chg="add mod">
          <ac:chgData name="伊健 杜" userId="e69aded81da48593" providerId="LiveId" clId="{F5E658D0-625D-4903-8451-54747CD3A20E}" dt="2023-05-10T10:44:53.351" v="522" actId="1076"/>
          <ac:picMkLst>
            <pc:docMk/>
            <pc:sldMk cId="2449598901" sldId="3358"/>
            <ac:picMk id="3074" creationId="{B49EEE55-AECB-19A3-DDA6-B47D0D99DB3F}"/>
          </ac:picMkLst>
        </pc:picChg>
      </pc:sldChg>
      <pc:sldChg chg="addSp delSp modSp add mod">
        <pc:chgData name="伊健 杜" userId="e69aded81da48593" providerId="LiveId" clId="{F5E658D0-625D-4903-8451-54747CD3A20E}" dt="2023-05-10T12:24:07.460" v="3600"/>
        <pc:sldMkLst>
          <pc:docMk/>
          <pc:sldMk cId="3598424598" sldId="3359"/>
        </pc:sldMkLst>
        <pc:spChg chg="mod">
          <ac:chgData name="伊健 杜" userId="e69aded81da48593" providerId="LiveId" clId="{F5E658D0-625D-4903-8451-54747CD3A20E}" dt="2023-05-10T12:24:07.460" v="3600"/>
          <ac:spMkLst>
            <pc:docMk/>
            <pc:sldMk cId="3598424598" sldId="3359"/>
            <ac:spMk id="3" creationId="{90D857A6-C700-A4CE-6C24-391DC4FBEE19}"/>
          </ac:spMkLst>
        </pc:spChg>
        <pc:picChg chg="del">
          <ac:chgData name="伊健 杜" userId="e69aded81da48593" providerId="LiveId" clId="{F5E658D0-625D-4903-8451-54747CD3A20E}" dt="2023-05-10T10:45:09.128" v="531" actId="478"/>
          <ac:picMkLst>
            <pc:docMk/>
            <pc:sldMk cId="3598424598" sldId="3359"/>
            <ac:picMk id="3074" creationId="{B49EEE55-AECB-19A3-DDA6-B47D0D99DB3F}"/>
          </ac:picMkLst>
        </pc:picChg>
        <pc:picChg chg="add mod">
          <ac:chgData name="伊健 杜" userId="e69aded81da48593" providerId="LiveId" clId="{F5E658D0-625D-4903-8451-54747CD3A20E}" dt="2023-05-10T10:45:59.381" v="568" actId="1076"/>
          <ac:picMkLst>
            <pc:docMk/>
            <pc:sldMk cId="3598424598" sldId="3359"/>
            <ac:picMk id="4098" creationId="{72CEF78B-9180-B940-0B46-EF0003C36602}"/>
          </ac:picMkLst>
        </pc:picChg>
        <pc:picChg chg="add mod">
          <ac:chgData name="伊健 杜" userId="e69aded81da48593" providerId="LiveId" clId="{F5E658D0-625D-4903-8451-54747CD3A20E}" dt="2023-05-10T10:46:21.970" v="571" actId="1076"/>
          <ac:picMkLst>
            <pc:docMk/>
            <pc:sldMk cId="3598424598" sldId="3359"/>
            <ac:picMk id="4100" creationId="{BC065201-E298-0FC0-A1D3-2885F9FBAF07}"/>
          </ac:picMkLst>
        </pc:picChg>
      </pc:sldChg>
      <pc:sldChg chg="modSp add mod">
        <pc:chgData name="伊健 杜" userId="e69aded81da48593" providerId="LiveId" clId="{F5E658D0-625D-4903-8451-54747CD3A20E}" dt="2023-05-10T12:24:07.460" v="3600"/>
        <pc:sldMkLst>
          <pc:docMk/>
          <pc:sldMk cId="2064114470" sldId="3360"/>
        </pc:sldMkLst>
        <pc:spChg chg="mod">
          <ac:chgData name="伊健 杜" userId="e69aded81da48593" providerId="LiveId" clId="{F5E658D0-625D-4903-8451-54747CD3A20E}" dt="2023-05-10T12:24:07.460" v="3600"/>
          <ac:spMkLst>
            <pc:docMk/>
            <pc:sldMk cId="2064114470" sldId="3360"/>
            <ac:spMk id="2" creationId="{08CCE4F1-5354-A605-566E-5F8AAE2435A0}"/>
          </ac:spMkLst>
        </pc:spChg>
      </pc:sldChg>
      <pc:sldChg chg="modSp add mod ord">
        <pc:chgData name="伊健 杜" userId="e69aded81da48593" providerId="LiveId" clId="{F5E658D0-625D-4903-8451-54747CD3A20E}" dt="2023-05-10T12:24:07.460" v="3600"/>
        <pc:sldMkLst>
          <pc:docMk/>
          <pc:sldMk cId="3915334182" sldId="3361"/>
        </pc:sldMkLst>
        <pc:spChg chg="mod">
          <ac:chgData name="伊健 杜" userId="e69aded81da48593" providerId="LiveId" clId="{F5E658D0-625D-4903-8451-54747CD3A20E}" dt="2023-05-10T12:24:07.460" v="3600"/>
          <ac:spMkLst>
            <pc:docMk/>
            <pc:sldMk cId="3915334182" sldId="3361"/>
            <ac:spMk id="2" creationId="{08CCE4F1-5354-A605-566E-5F8AAE2435A0}"/>
          </ac:spMkLst>
        </pc:spChg>
      </pc:sldChg>
      <pc:sldChg chg="addSp delSp modSp add mod">
        <pc:chgData name="伊健 杜" userId="e69aded81da48593" providerId="LiveId" clId="{F5E658D0-625D-4903-8451-54747CD3A20E}" dt="2023-05-10T12:24:07.460" v="3600"/>
        <pc:sldMkLst>
          <pc:docMk/>
          <pc:sldMk cId="1257005161" sldId="3362"/>
        </pc:sldMkLst>
        <pc:spChg chg="mod">
          <ac:chgData name="伊健 杜" userId="e69aded81da48593" providerId="LiveId" clId="{F5E658D0-625D-4903-8451-54747CD3A20E}" dt="2023-05-10T12:24:07.460" v="3600"/>
          <ac:spMkLst>
            <pc:docMk/>
            <pc:sldMk cId="1257005161" sldId="3362"/>
            <ac:spMk id="2" creationId="{10304424-DB4A-36E7-9E0D-D32A5DD0F26C}"/>
          </ac:spMkLst>
        </pc:spChg>
        <pc:spChg chg="mod">
          <ac:chgData name="伊健 杜" userId="e69aded81da48593" providerId="LiveId" clId="{F5E658D0-625D-4903-8451-54747CD3A20E}" dt="2023-05-10T12:24:07.460" v="3600"/>
          <ac:spMkLst>
            <pc:docMk/>
            <pc:sldMk cId="1257005161" sldId="3362"/>
            <ac:spMk id="3" creationId="{90D857A6-C700-A4CE-6C24-391DC4FBEE19}"/>
          </ac:spMkLst>
        </pc:spChg>
        <pc:picChg chg="del">
          <ac:chgData name="伊健 杜" userId="e69aded81da48593" providerId="LiveId" clId="{F5E658D0-625D-4903-8451-54747CD3A20E}" dt="2023-05-10T10:47:59.284" v="683" actId="478"/>
          <ac:picMkLst>
            <pc:docMk/>
            <pc:sldMk cId="1257005161" sldId="3362"/>
            <ac:picMk id="3074" creationId="{B49EEE55-AECB-19A3-DDA6-B47D0D99DB3F}"/>
          </ac:picMkLst>
        </pc:picChg>
        <pc:picChg chg="add mod">
          <ac:chgData name="伊健 杜" userId="e69aded81da48593" providerId="LiveId" clId="{F5E658D0-625D-4903-8451-54747CD3A20E}" dt="2023-05-10T10:50:01.247" v="890" actId="1076"/>
          <ac:picMkLst>
            <pc:docMk/>
            <pc:sldMk cId="1257005161" sldId="3362"/>
            <ac:picMk id="7170" creationId="{FCA22502-4D06-2797-0171-2350DFE05FCD}"/>
          </ac:picMkLst>
        </pc:picChg>
      </pc:sldChg>
      <pc:sldChg chg="addSp delSp modSp add mod">
        <pc:chgData name="伊健 杜" userId="e69aded81da48593" providerId="LiveId" clId="{F5E658D0-625D-4903-8451-54747CD3A20E}" dt="2023-05-10T12:24:07.460" v="3600"/>
        <pc:sldMkLst>
          <pc:docMk/>
          <pc:sldMk cId="629660578" sldId="3363"/>
        </pc:sldMkLst>
        <pc:spChg chg="mod">
          <ac:chgData name="伊健 杜" userId="e69aded81da48593" providerId="LiveId" clId="{F5E658D0-625D-4903-8451-54747CD3A20E}" dt="2023-05-10T12:24:07.460" v="3600"/>
          <ac:spMkLst>
            <pc:docMk/>
            <pc:sldMk cId="629660578" sldId="3363"/>
            <ac:spMk id="2" creationId="{10304424-DB4A-36E7-9E0D-D32A5DD0F26C}"/>
          </ac:spMkLst>
        </pc:spChg>
        <pc:spChg chg="mod">
          <ac:chgData name="伊健 杜" userId="e69aded81da48593" providerId="LiveId" clId="{F5E658D0-625D-4903-8451-54747CD3A20E}" dt="2023-05-10T12:24:07.460" v="3600"/>
          <ac:spMkLst>
            <pc:docMk/>
            <pc:sldMk cId="629660578" sldId="3363"/>
            <ac:spMk id="3" creationId="{90D857A6-C700-A4CE-6C24-391DC4FBEE19}"/>
          </ac:spMkLst>
        </pc:spChg>
        <pc:spChg chg="add del">
          <ac:chgData name="伊健 杜" userId="e69aded81da48593" providerId="LiveId" clId="{F5E658D0-625D-4903-8451-54747CD3A20E}" dt="2023-05-10T11:44:50.851" v="2978" actId="478"/>
          <ac:spMkLst>
            <pc:docMk/>
            <pc:sldMk cId="629660578" sldId="3363"/>
            <ac:spMk id="4" creationId="{CF4771DF-FE26-73C6-B50C-92A26DDF6AE2}"/>
          </ac:spMkLst>
        </pc:spChg>
        <pc:picChg chg="add mod">
          <ac:chgData name="伊健 杜" userId="e69aded81da48593" providerId="LiveId" clId="{F5E658D0-625D-4903-8451-54747CD3A20E}" dt="2023-05-10T11:44:58.928" v="2980" actId="1076"/>
          <ac:picMkLst>
            <pc:docMk/>
            <pc:sldMk cId="629660578" sldId="3363"/>
            <ac:picMk id="6" creationId="{1076DA68-33DF-FBE0-09BD-D890C11792DF}"/>
          </ac:picMkLst>
        </pc:picChg>
      </pc:sldChg>
      <pc:sldChg chg="modSp add mod">
        <pc:chgData name="伊健 杜" userId="e69aded81da48593" providerId="LiveId" clId="{F5E658D0-625D-4903-8451-54747CD3A20E}" dt="2023-05-10T12:24:07.460" v="3600"/>
        <pc:sldMkLst>
          <pc:docMk/>
          <pc:sldMk cId="3799583642" sldId="3364"/>
        </pc:sldMkLst>
        <pc:spChg chg="mod">
          <ac:chgData name="伊健 杜" userId="e69aded81da48593" providerId="LiveId" clId="{F5E658D0-625D-4903-8451-54747CD3A20E}" dt="2023-05-10T12:24:07.460" v="3600"/>
          <ac:spMkLst>
            <pc:docMk/>
            <pc:sldMk cId="3799583642" sldId="3364"/>
            <ac:spMk id="2" creationId="{08CCE4F1-5354-A605-566E-5F8AAE2435A0}"/>
          </ac:spMkLst>
        </pc:spChg>
      </pc:sldChg>
      <pc:sldChg chg="addSp delSp modSp add mod">
        <pc:chgData name="伊健 杜" userId="e69aded81da48593" providerId="LiveId" clId="{F5E658D0-625D-4903-8451-54747CD3A20E}" dt="2023-05-10T12:24:07.460" v="3600"/>
        <pc:sldMkLst>
          <pc:docMk/>
          <pc:sldMk cId="2191496920" sldId="3365"/>
        </pc:sldMkLst>
        <pc:spChg chg="mod">
          <ac:chgData name="伊健 杜" userId="e69aded81da48593" providerId="LiveId" clId="{F5E658D0-625D-4903-8451-54747CD3A20E}" dt="2023-05-10T12:24:07.460" v="3600"/>
          <ac:spMkLst>
            <pc:docMk/>
            <pc:sldMk cId="2191496920" sldId="3365"/>
            <ac:spMk id="2" creationId="{10304424-DB4A-36E7-9E0D-D32A5DD0F26C}"/>
          </ac:spMkLst>
        </pc:spChg>
        <pc:spChg chg="mod">
          <ac:chgData name="伊健 杜" userId="e69aded81da48593" providerId="LiveId" clId="{F5E658D0-625D-4903-8451-54747CD3A20E}" dt="2023-05-10T12:24:07.460" v="3600"/>
          <ac:spMkLst>
            <pc:docMk/>
            <pc:sldMk cId="2191496920" sldId="3365"/>
            <ac:spMk id="3" creationId="{90D857A6-C700-A4CE-6C24-391DC4FBEE19}"/>
          </ac:spMkLst>
        </pc:spChg>
        <pc:picChg chg="add del mod">
          <ac:chgData name="伊健 杜" userId="e69aded81da48593" providerId="LiveId" clId="{F5E658D0-625D-4903-8451-54747CD3A20E}" dt="2023-05-10T10:52:05.228" v="942" actId="478"/>
          <ac:picMkLst>
            <pc:docMk/>
            <pc:sldMk cId="2191496920" sldId="3365"/>
            <ac:picMk id="5122" creationId="{18F0BEFF-6455-C019-2535-70468B541F0E}"/>
          </ac:picMkLst>
        </pc:picChg>
        <pc:picChg chg="add mod">
          <ac:chgData name="伊健 杜" userId="e69aded81da48593" providerId="LiveId" clId="{F5E658D0-625D-4903-8451-54747CD3A20E}" dt="2023-05-10T10:52:10.214" v="945" actId="1076"/>
          <ac:picMkLst>
            <pc:docMk/>
            <pc:sldMk cId="2191496920" sldId="3365"/>
            <ac:picMk id="5124" creationId="{8E6300D4-7873-ED1C-2AD1-A76930B48C15}"/>
          </ac:picMkLst>
        </pc:picChg>
      </pc:sldChg>
      <pc:sldChg chg="addSp delSp modSp add mod">
        <pc:chgData name="伊健 杜" userId="e69aded81da48593" providerId="LiveId" clId="{F5E658D0-625D-4903-8451-54747CD3A20E}" dt="2023-05-10T12:24:07.460" v="3600"/>
        <pc:sldMkLst>
          <pc:docMk/>
          <pc:sldMk cId="4288322489" sldId="3366"/>
        </pc:sldMkLst>
        <pc:spChg chg="mod">
          <ac:chgData name="伊健 杜" userId="e69aded81da48593" providerId="LiveId" clId="{F5E658D0-625D-4903-8451-54747CD3A20E}" dt="2023-05-10T12:24:07.460" v="3600"/>
          <ac:spMkLst>
            <pc:docMk/>
            <pc:sldMk cId="4288322489" sldId="3366"/>
            <ac:spMk id="2" creationId="{10304424-DB4A-36E7-9E0D-D32A5DD0F26C}"/>
          </ac:spMkLst>
        </pc:spChg>
        <pc:spChg chg="mod">
          <ac:chgData name="伊健 杜" userId="e69aded81da48593" providerId="LiveId" clId="{F5E658D0-625D-4903-8451-54747CD3A20E}" dt="2023-05-10T12:24:07.460" v="3600"/>
          <ac:spMkLst>
            <pc:docMk/>
            <pc:sldMk cId="4288322489" sldId="3366"/>
            <ac:spMk id="3" creationId="{90D857A6-C700-A4CE-6C24-391DC4FBEE19}"/>
          </ac:spMkLst>
        </pc:spChg>
        <pc:picChg chg="del">
          <ac:chgData name="伊健 杜" userId="e69aded81da48593" providerId="LiveId" clId="{F5E658D0-625D-4903-8451-54747CD3A20E}" dt="2023-05-10T10:52:32.140" v="1008" actId="478"/>
          <ac:picMkLst>
            <pc:docMk/>
            <pc:sldMk cId="4288322489" sldId="3366"/>
            <ac:picMk id="5122" creationId="{18F0BEFF-6455-C019-2535-70468B541F0E}"/>
          </ac:picMkLst>
        </pc:picChg>
        <pc:picChg chg="add mod">
          <ac:chgData name="伊健 杜" userId="e69aded81da48593" providerId="LiveId" clId="{F5E658D0-625D-4903-8451-54747CD3A20E}" dt="2023-05-10T10:52:54.981" v="1010" actId="1076"/>
          <ac:picMkLst>
            <pc:docMk/>
            <pc:sldMk cId="4288322489" sldId="3366"/>
            <ac:picMk id="8194" creationId="{BDB96572-7B0D-3D66-7B55-2D68E9356811}"/>
          </ac:picMkLst>
        </pc:picChg>
      </pc:sldChg>
      <pc:sldChg chg="modSp add mod">
        <pc:chgData name="伊健 杜" userId="e69aded81da48593" providerId="LiveId" clId="{F5E658D0-625D-4903-8451-54747CD3A20E}" dt="2023-05-10T12:24:07.460" v="3600"/>
        <pc:sldMkLst>
          <pc:docMk/>
          <pc:sldMk cId="3839405797" sldId="3367"/>
        </pc:sldMkLst>
        <pc:spChg chg="mod">
          <ac:chgData name="伊健 杜" userId="e69aded81da48593" providerId="LiveId" clId="{F5E658D0-625D-4903-8451-54747CD3A20E}" dt="2023-05-10T12:24:07.460" v="3600"/>
          <ac:spMkLst>
            <pc:docMk/>
            <pc:sldMk cId="3839405797" sldId="3367"/>
            <ac:spMk id="2" creationId="{08CCE4F1-5354-A605-566E-5F8AAE2435A0}"/>
          </ac:spMkLst>
        </pc:spChg>
      </pc:sldChg>
      <pc:sldChg chg="modSp add mod">
        <pc:chgData name="伊健 杜" userId="e69aded81da48593" providerId="LiveId" clId="{F5E658D0-625D-4903-8451-54747CD3A20E}" dt="2023-05-10T12:24:07.460" v="3600"/>
        <pc:sldMkLst>
          <pc:docMk/>
          <pc:sldMk cId="4180061707" sldId="3368"/>
        </pc:sldMkLst>
        <pc:spChg chg="mod">
          <ac:chgData name="伊健 杜" userId="e69aded81da48593" providerId="LiveId" clId="{F5E658D0-625D-4903-8451-54747CD3A20E}" dt="2023-05-10T12:24:07.460" v="3600"/>
          <ac:spMkLst>
            <pc:docMk/>
            <pc:sldMk cId="4180061707" sldId="3368"/>
            <ac:spMk id="2" creationId="{08CCE4F1-5354-A605-566E-5F8AAE2435A0}"/>
          </ac:spMkLst>
        </pc:spChg>
      </pc:sldChg>
      <pc:sldChg chg="addSp delSp modSp add mod">
        <pc:chgData name="伊健 杜" userId="e69aded81da48593" providerId="LiveId" clId="{F5E658D0-625D-4903-8451-54747CD3A20E}" dt="2023-05-10T12:52:21.669" v="3615" actId="20577"/>
        <pc:sldMkLst>
          <pc:docMk/>
          <pc:sldMk cId="2844253624" sldId="3369"/>
        </pc:sldMkLst>
        <pc:spChg chg="mod">
          <ac:chgData name="伊健 杜" userId="e69aded81da48593" providerId="LiveId" clId="{F5E658D0-625D-4903-8451-54747CD3A20E}" dt="2023-05-10T10:53:40.019" v="1114"/>
          <ac:spMkLst>
            <pc:docMk/>
            <pc:sldMk cId="2844253624" sldId="3369"/>
            <ac:spMk id="2" creationId="{10304424-DB4A-36E7-9E0D-D32A5DD0F26C}"/>
          </ac:spMkLst>
        </pc:spChg>
        <pc:spChg chg="mod">
          <ac:chgData name="伊健 杜" userId="e69aded81da48593" providerId="LiveId" clId="{F5E658D0-625D-4903-8451-54747CD3A20E}" dt="2023-05-10T12:50:56.164" v="3608" actId="20577"/>
          <ac:spMkLst>
            <pc:docMk/>
            <pc:sldMk cId="2844253624" sldId="3369"/>
            <ac:spMk id="3" creationId="{90D857A6-C700-A4CE-6C24-391DC4FBEE19}"/>
          </ac:spMkLst>
        </pc:spChg>
        <pc:spChg chg="add mod">
          <ac:chgData name="伊健 杜" userId="e69aded81da48593" providerId="LiveId" clId="{F5E658D0-625D-4903-8451-54747CD3A20E}" dt="2023-05-10T12:52:21.669" v="3615" actId="20577"/>
          <ac:spMkLst>
            <pc:docMk/>
            <pc:sldMk cId="2844253624" sldId="3369"/>
            <ac:spMk id="4" creationId="{B3EADA7E-8489-6A88-BA42-8B91E5AF284B}"/>
          </ac:spMkLst>
        </pc:spChg>
        <pc:picChg chg="del">
          <ac:chgData name="伊健 杜" userId="e69aded81da48593" providerId="LiveId" clId="{F5E658D0-625D-4903-8451-54747CD3A20E}" dt="2023-05-10T10:53:29.808" v="1092" actId="478"/>
          <ac:picMkLst>
            <pc:docMk/>
            <pc:sldMk cId="2844253624" sldId="3369"/>
            <ac:picMk id="5124" creationId="{8E6300D4-7873-ED1C-2AD1-A76930B48C15}"/>
          </ac:picMkLst>
        </pc:picChg>
        <pc:picChg chg="add mod">
          <ac:chgData name="伊健 杜" userId="e69aded81da48593" providerId="LiveId" clId="{F5E658D0-625D-4903-8451-54747CD3A20E}" dt="2023-05-10T10:54:11.861" v="1118" actId="1076"/>
          <ac:picMkLst>
            <pc:docMk/>
            <pc:sldMk cId="2844253624" sldId="3369"/>
            <ac:picMk id="9218" creationId="{AA22FA12-8510-82E0-2C7D-62D5763F404C}"/>
          </ac:picMkLst>
        </pc:picChg>
      </pc:sldChg>
      <pc:sldChg chg="addSp delSp modSp add mod">
        <pc:chgData name="伊健 杜" userId="e69aded81da48593" providerId="LiveId" clId="{F5E658D0-625D-4903-8451-54747CD3A20E}" dt="2023-05-10T10:55:38.742" v="1216" actId="1076"/>
        <pc:sldMkLst>
          <pc:docMk/>
          <pc:sldMk cId="53868668" sldId="3370"/>
        </pc:sldMkLst>
        <pc:spChg chg="mod">
          <ac:chgData name="伊健 杜" userId="e69aded81da48593" providerId="LiveId" clId="{F5E658D0-625D-4903-8451-54747CD3A20E}" dt="2023-05-10T10:54:43.791" v="1206"/>
          <ac:spMkLst>
            <pc:docMk/>
            <pc:sldMk cId="53868668" sldId="3370"/>
            <ac:spMk id="3" creationId="{90D857A6-C700-A4CE-6C24-391DC4FBEE19}"/>
          </ac:spMkLst>
        </pc:spChg>
        <pc:picChg chg="del mod">
          <ac:chgData name="伊健 杜" userId="e69aded81da48593" providerId="LiveId" clId="{F5E658D0-625D-4903-8451-54747CD3A20E}" dt="2023-05-10T10:54:45.484" v="1208" actId="478"/>
          <ac:picMkLst>
            <pc:docMk/>
            <pc:sldMk cId="53868668" sldId="3370"/>
            <ac:picMk id="9218" creationId="{AA22FA12-8510-82E0-2C7D-62D5763F404C}"/>
          </ac:picMkLst>
        </pc:picChg>
        <pc:picChg chg="add mod">
          <ac:chgData name="伊健 杜" userId="e69aded81da48593" providerId="LiveId" clId="{F5E658D0-625D-4903-8451-54747CD3A20E}" dt="2023-05-10T10:55:37.475" v="1215" actId="1076"/>
          <ac:picMkLst>
            <pc:docMk/>
            <pc:sldMk cId="53868668" sldId="3370"/>
            <ac:picMk id="10242" creationId="{E4B5284D-05E2-9336-F1FC-FB91E07B990E}"/>
          </ac:picMkLst>
        </pc:picChg>
        <pc:picChg chg="add mod">
          <ac:chgData name="伊健 杜" userId="e69aded81da48593" providerId="LiveId" clId="{F5E658D0-625D-4903-8451-54747CD3A20E}" dt="2023-05-10T10:55:38.742" v="1216" actId="1076"/>
          <ac:picMkLst>
            <pc:docMk/>
            <pc:sldMk cId="53868668" sldId="3370"/>
            <ac:picMk id="10244" creationId="{70E67E8E-AF8E-420A-680B-D0D9CCE37F8F}"/>
          </ac:picMkLst>
        </pc:picChg>
      </pc:sldChg>
      <pc:sldChg chg="addSp delSp modSp add mod">
        <pc:chgData name="伊健 杜" userId="e69aded81da48593" providerId="LiveId" clId="{F5E658D0-625D-4903-8451-54747CD3A20E}" dt="2023-05-10T12:53:51.726" v="3629" actId="20577"/>
        <pc:sldMkLst>
          <pc:docMk/>
          <pc:sldMk cId="3367644706" sldId="3371"/>
        </pc:sldMkLst>
        <pc:spChg chg="mod">
          <ac:chgData name="伊健 杜" userId="e69aded81da48593" providerId="LiveId" clId="{F5E658D0-625D-4903-8451-54747CD3A20E}" dt="2023-05-10T12:24:07.460" v="3600"/>
          <ac:spMkLst>
            <pc:docMk/>
            <pc:sldMk cId="3367644706" sldId="3371"/>
            <ac:spMk id="2" creationId="{10304424-DB4A-36E7-9E0D-D32A5DD0F26C}"/>
          </ac:spMkLst>
        </pc:spChg>
        <pc:spChg chg="mod">
          <ac:chgData name="伊健 杜" userId="e69aded81da48593" providerId="LiveId" clId="{F5E658D0-625D-4903-8451-54747CD3A20E}" dt="2023-05-10T12:24:07.460" v="3600"/>
          <ac:spMkLst>
            <pc:docMk/>
            <pc:sldMk cId="3367644706" sldId="3371"/>
            <ac:spMk id="3" creationId="{90D857A6-C700-A4CE-6C24-391DC4FBEE19}"/>
          </ac:spMkLst>
        </pc:spChg>
        <pc:spChg chg="add mod">
          <ac:chgData name="伊健 杜" userId="e69aded81da48593" providerId="LiveId" clId="{F5E658D0-625D-4903-8451-54747CD3A20E}" dt="2023-05-10T12:53:51.726" v="3629" actId="20577"/>
          <ac:spMkLst>
            <pc:docMk/>
            <pc:sldMk cId="3367644706" sldId="3371"/>
            <ac:spMk id="4" creationId="{5A40F650-D3F2-7D26-406E-F79ED8FCFFA8}"/>
          </ac:spMkLst>
        </pc:spChg>
        <pc:picChg chg="del">
          <ac:chgData name="伊健 杜" userId="e69aded81da48593" providerId="LiveId" clId="{F5E658D0-625D-4903-8451-54747CD3A20E}" dt="2023-05-10T10:56:23.693" v="1286" actId="478"/>
          <ac:picMkLst>
            <pc:docMk/>
            <pc:sldMk cId="3367644706" sldId="3371"/>
            <ac:picMk id="9218" creationId="{AA22FA12-8510-82E0-2C7D-62D5763F404C}"/>
          </ac:picMkLst>
        </pc:picChg>
        <pc:picChg chg="add mod">
          <ac:chgData name="伊健 杜" userId="e69aded81da48593" providerId="LiveId" clId="{F5E658D0-625D-4903-8451-54747CD3A20E}" dt="2023-05-10T10:56:31.018" v="1289" actId="1076"/>
          <ac:picMkLst>
            <pc:docMk/>
            <pc:sldMk cId="3367644706" sldId="3371"/>
            <ac:picMk id="11266" creationId="{643925B2-5950-25CF-EE18-937A852092F3}"/>
          </ac:picMkLst>
        </pc:picChg>
      </pc:sldChg>
      <pc:sldChg chg="modSp add mod">
        <pc:chgData name="伊健 杜" userId="e69aded81da48593" providerId="LiveId" clId="{F5E658D0-625D-4903-8451-54747CD3A20E}" dt="2023-05-10T12:24:07.460" v="3600"/>
        <pc:sldMkLst>
          <pc:docMk/>
          <pc:sldMk cId="1685684800" sldId="3372"/>
        </pc:sldMkLst>
        <pc:spChg chg="mod">
          <ac:chgData name="伊健 杜" userId="e69aded81da48593" providerId="LiveId" clId="{F5E658D0-625D-4903-8451-54747CD3A20E}" dt="2023-05-10T12:24:07.460" v="3600"/>
          <ac:spMkLst>
            <pc:docMk/>
            <pc:sldMk cId="1685684800" sldId="3372"/>
            <ac:spMk id="2" creationId="{08CCE4F1-5354-A605-566E-5F8AAE2435A0}"/>
          </ac:spMkLst>
        </pc:spChg>
      </pc:sldChg>
      <pc:sldChg chg="addSp delSp modSp add mod ord">
        <pc:chgData name="伊健 杜" userId="e69aded81da48593" providerId="LiveId" clId="{F5E658D0-625D-4903-8451-54747CD3A20E}" dt="2023-05-10T12:24:07.460" v="3600"/>
        <pc:sldMkLst>
          <pc:docMk/>
          <pc:sldMk cId="3943808113" sldId="3373"/>
        </pc:sldMkLst>
        <pc:spChg chg="add del mod">
          <ac:chgData name="伊健 杜" userId="e69aded81da48593" providerId="LiveId" clId="{F5E658D0-625D-4903-8451-54747CD3A20E}" dt="2023-05-10T11:02:42.577" v="1359" actId="478"/>
          <ac:spMkLst>
            <pc:docMk/>
            <pc:sldMk cId="3943808113" sldId="3373"/>
            <ac:spMk id="2" creationId="{2CE917F8-4F7B-8F11-0918-DBA54452D810}"/>
          </ac:spMkLst>
        </pc:spChg>
        <pc:spChg chg="mod">
          <ac:chgData name="伊健 杜" userId="e69aded81da48593" providerId="LiveId" clId="{F5E658D0-625D-4903-8451-54747CD3A20E}" dt="2023-05-10T12:24:07.460" v="3600"/>
          <ac:spMkLst>
            <pc:docMk/>
            <pc:sldMk cId="3943808113" sldId="3373"/>
            <ac:spMk id="3" creationId="{90D857A6-C700-A4CE-6C24-391DC4FBEE19}"/>
          </ac:spMkLst>
        </pc:spChg>
        <pc:spChg chg="add mod">
          <ac:chgData name="伊健 杜" userId="e69aded81da48593" providerId="LiveId" clId="{F5E658D0-625D-4903-8451-54747CD3A20E}" dt="2023-05-10T11:03:04.961" v="1369" actId="1076"/>
          <ac:spMkLst>
            <pc:docMk/>
            <pc:sldMk cId="3943808113" sldId="3373"/>
            <ac:spMk id="4" creationId="{F45BA059-9DEF-ACD4-798A-51FC5B4A7869}"/>
          </ac:spMkLst>
        </pc:spChg>
        <pc:spChg chg="mod">
          <ac:chgData name="伊健 杜" userId="e69aded81da48593" providerId="LiveId" clId="{F5E658D0-625D-4903-8451-54747CD3A20E}" dt="2023-05-10T11:03:04.961" v="1369" actId="1076"/>
          <ac:spMkLst>
            <pc:docMk/>
            <pc:sldMk cId="3943808113" sldId="3373"/>
            <ac:spMk id="6" creationId="{A389587A-1C80-0902-76F0-B1A7C1FC1849}"/>
          </ac:spMkLst>
        </pc:spChg>
        <pc:picChg chg="del">
          <ac:chgData name="伊健 杜" userId="e69aded81da48593" providerId="LiveId" clId="{F5E658D0-625D-4903-8451-54747CD3A20E}" dt="2023-05-10T10:58:19.640" v="1355" actId="478"/>
          <ac:picMkLst>
            <pc:docMk/>
            <pc:sldMk cId="3943808113" sldId="3373"/>
            <ac:picMk id="17410" creationId="{9061A791-1DFA-C5D5-189D-67C185DB7C3D}"/>
          </ac:picMkLst>
        </pc:picChg>
        <pc:picChg chg="add mod">
          <ac:chgData name="伊健 杜" userId="e69aded81da48593" providerId="LiveId" clId="{F5E658D0-625D-4903-8451-54747CD3A20E}" dt="2023-05-10T11:46:36.708" v="2990" actId="1076"/>
          <ac:picMkLst>
            <pc:docMk/>
            <pc:sldMk cId="3943808113" sldId="3373"/>
            <ac:picMk id="28674" creationId="{AF7C9C7A-C8A4-9D56-DE78-C58FBC2A1122}"/>
          </ac:picMkLst>
        </pc:picChg>
      </pc:sldChg>
      <pc:sldChg chg="addSp modSp add mod">
        <pc:chgData name="伊健 杜" userId="e69aded81da48593" providerId="LiveId" clId="{F5E658D0-625D-4903-8451-54747CD3A20E}" dt="2023-05-10T12:24:07.460" v="3600"/>
        <pc:sldMkLst>
          <pc:docMk/>
          <pc:sldMk cId="129643261" sldId="3374"/>
        </pc:sldMkLst>
        <pc:spChg chg="mod">
          <ac:chgData name="伊健 杜" userId="e69aded81da48593" providerId="LiveId" clId="{F5E658D0-625D-4903-8451-54747CD3A20E}" dt="2023-05-10T12:24:07.460" v="3600"/>
          <ac:spMkLst>
            <pc:docMk/>
            <pc:sldMk cId="129643261" sldId="3374"/>
            <ac:spMk id="3" creationId="{90D857A6-C700-A4CE-6C24-391DC4FBEE19}"/>
          </ac:spMkLst>
        </pc:spChg>
        <pc:picChg chg="add mod">
          <ac:chgData name="伊健 杜" userId="e69aded81da48593" providerId="LiveId" clId="{F5E658D0-625D-4903-8451-54747CD3A20E}" dt="2023-05-10T11:47:04.149" v="2999" actId="1076"/>
          <ac:picMkLst>
            <pc:docMk/>
            <pc:sldMk cId="129643261" sldId="3374"/>
            <ac:picMk id="29698" creationId="{C00C9911-A38B-E226-0F44-D3D2E47D47BE}"/>
          </ac:picMkLst>
        </pc:picChg>
      </pc:sldChg>
      <pc:sldChg chg="addSp modSp add mod">
        <pc:chgData name="伊健 杜" userId="e69aded81da48593" providerId="LiveId" clId="{F5E658D0-625D-4903-8451-54747CD3A20E}" dt="2023-05-10T12:24:07.460" v="3600"/>
        <pc:sldMkLst>
          <pc:docMk/>
          <pc:sldMk cId="1489409065" sldId="3375"/>
        </pc:sldMkLst>
        <pc:spChg chg="mod">
          <ac:chgData name="伊健 杜" userId="e69aded81da48593" providerId="LiveId" clId="{F5E658D0-625D-4903-8451-54747CD3A20E}" dt="2023-05-10T12:24:07.460" v="3600"/>
          <ac:spMkLst>
            <pc:docMk/>
            <pc:sldMk cId="1489409065" sldId="3375"/>
            <ac:spMk id="3" creationId="{90D857A6-C700-A4CE-6C24-391DC4FBEE19}"/>
          </ac:spMkLst>
        </pc:spChg>
        <pc:picChg chg="add mod">
          <ac:chgData name="伊健 杜" userId="e69aded81da48593" providerId="LiveId" clId="{F5E658D0-625D-4903-8451-54747CD3A20E}" dt="2023-05-10T11:47:29.937" v="3003" actId="1076"/>
          <ac:picMkLst>
            <pc:docMk/>
            <pc:sldMk cId="1489409065" sldId="3375"/>
            <ac:picMk id="30722" creationId="{AACBEDDA-0700-0549-1FD8-9EA2C17E9A87}"/>
          </ac:picMkLst>
        </pc:picChg>
      </pc:sldChg>
      <pc:sldChg chg="addSp modSp add mod">
        <pc:chgData name="伊健 杜" userId="e69aded81da48593" providerId="LiveId" clId="{F5E658D0-625D-4903-8451-54747CD3A20E}" dt="2023-05-10T12:24:07.460" v="3600"/>
        <pc:sldMkLst>
          <pc:docMk/>
          <pc:sldMk cId="2755139527" sldId="3376"/>
        </pc:sldMkLst>
        <pc:spChg chg="mod">
          <ac:chgData name="伊健 杜" userId="e69aded81da48593" providerId="LiveId" clId="{F5E658D0-625D-4903-8451-54747CD3A20E}" dt="2023-05-10T12:24:07.460" v="3600"/>
          <ac:spMkLst>
            <pc:docMk/>
            <pc:sldMk cId="2755139527" sldId="3376"/>
            <ac:spMk id="3" creationId="{90D857A6-C700-A4CE-6C24-391DC4FBEE19}"/>
          </ac:spMkLst>
        </pc:spChg>
        <pc:picChg chg="add mod">
          <ac:chgData name="伊健 杜" userId="e69aded81da48593" providerId="LiveId" clId="{F5E658D0-625D-4903-8451-54747CD3A20E}" dt="2023-05-10T11:49:23.615" v="3023" actId="1076"/>
          <ac:picMkLst>
            <pc:docMk/>
            <pc:sldMk cId="2755139527" sldId="3376"/>
            <ac:picMk id="31746" creationId="{0D716EBE-395B-2B98-72B0-E567923C8508}"/>
          </ac:picMkLst>
        </pc:picChg>
        <pc:picChg chg="add mod">
          <ac:chgData name="伊健 杜" userId="e69aded81da48593" providerId="LiveId" clId="{F5E658D0-625D-4903-8451-54747CD3A20E}" dt="2023-05-10T11:49:22.005" v="3022" actId="14100"/>
          <ac:picMkLst>
            <pc:docMk/>
            <pc:sldMk cId="2755139527" sldId="3376"/>
            <ac:picMk id="31748" creationId="{7BAD9A1A-E41F-C8DD-5012-D372FAA56264}"/>
          </ac:picMkLst>
        </pc:picChg>
      </pc:sldChg>
      <pc:sldChg chg="modSp add mod">
        <pc:chgData name="伊健 杜" userId="e69aded81da48593" providerId="LiveId" clId="{F5E658D0-625D-4903-8451-54747CD3A20E}" dt="2023-05-10T12:24:07.460" v="3600"/>
        <pc:sldMkLst>
          <pc:docMk/>
          <pc:sldMk cId="937845119" sldId="3377"/>
        </pc:sldMkLst>
        <pc:spChg chg="mod">
          <ac:chgData name="伊健 杜" userId="e69aded81da48593" providerId="LiveId" clId="{F5E658D0-625D-4903-8451-54747CD3A20E}" dt="2023-05-10T12:24:07.460" v="3600"/>
          <ac:spMkLst>
            <pc:docMk/>
            <pc:sldMk cId="937845119" sldId="3377"/>
            <ac:spMk id="2" creationId="{08CCE4F1-5354-A605-566E-5F8AAE2435A0}"/>
          </ac:spMkLst>
        </pc:spChg>
      </pc:sldChg>
      <pc:sldChg chg="addSp delSp modSp add mod">
        <pc:chgData name="伊健 杜" userId="e69aded81da48593" providerId="LiveId" clId="{F5E658D0-625D-4903-8451-54747CD3A20E}" dt="2023-05-10T12:24:07.460" v="3600"/>
        <pc:sldMkLst>
          <pc:docMk/>
          <pc:sldMk cId="3913058791" sldId="3378"/>
        </pc:sldMkLst>
        <pc:spChg chg="mod">
          <ac:chgData name="伊健 杜" userId="e69aded81da48593" providerId="LiveId" clId="{F5E658D0-625D-4903-8451-54747CD3A20E}" dt="2023-05-10T11:12:01.222" v="1665" actId="20577"/>
          <ac:spMkLst>
            <pc:docMk/>
            <pc:sldMk cId="3913058791" sldId="3378"/>
            <ac:spMk id="2" creationId="{10304424-DB4A-36E7-9E0D-D32A5DD0F26C}"/>
          </ac:spMkLst>
        </pc:spChg>
        <pc:spChg chg="mod">
          <ac:chgData name="伊健 杜" userId="e69aded81da48593" providerId="LiveId" clId="{F5E658D0-625D-4903-8451-54747CD3A20E}" dt="2023-05-10T12:24:07.460" v="3600"/>
          <ac:spMkLst>
            <pc:docMk/>
            <pc:sldMk cId="3913058791" sldId="3378"/>
            <ac:spMk id="3" creationId="{90D857A6-C700-A4CE-6C24-391DC4FBEE19}"/>
          </ac:spMkLst>
        </pc:spChg>
        <pc:picChg chg="del">
          <ac:chgData name="伊健 杜" userId="e69aded81da48593" providerId="LiveId" clId="{F5E658D0-625D-4903-8451-54747CD3A20E}" dt="2023-05-10T11:12:11.008" v="1699" actId="478"/>
          <ac:picMkLst>
            <pc:docMk/>
            <pc:sldMk cId="3913058791" sldId="3378"/>
            <ac:picMk id="9218" creationId="{AA22FA12-8510-82E0-2C7D-62D5763F404C}"/>
          </ac:picMkLst>
        </pc:picChg>
        <pc:picChg chg="add del mod">
          <ac:chgData name="伊健 杜" userId="e69aded81da48593" providerId="LiveId" clId="{F5E658D0-625D-4903-8451-54747CD3A20E}" dt="2023-05-10T11:50:28.800" v="3050" actId="478"/>
          <ac:picMkLst>
            <pc:docMk/>
            <pc:sldMk cId="3913058791" sldId="3378"/>
            <ac:picMk id="14338" creationId="{E5A9B952-7B74-1C2B-C82B-9F7ACE5C036F}"/>
          </ac:picMkLst>
        </pc:picChg>
        <pc:picChg chg="add mod">
          <ac:chgData name="伊健 杜" userId="e69aded81da48593" providerId="LiveId" clId="{F5E658D0-625D-4903-8451-54747CD3A20E}" dt="2023-05-10T11:50:32.293" v="3054" actId="1076"/>
          <ac:picMkLst>
            <pc:docMk/>
            <pc:sldMk cId="3913058791" sldId="3378"/>
            <ac:picMk id="14340" creationId="{99D8D621-7764-1189-E14C-9AE838436587}"/>
          </ac:picMkLst>
        </pc:picChg>
      </pc:sldChg>
      <pc:sldChg chg="addSp modSp add mod">
        <pc:chgData name="伊健 杜" userId="e69aded81da48593" providerId="LiveId" clId="{F5E658D0-625D-4903-8451-54747CD3A20E}" dt="2023-05-10T12:24:07.460" v="3600"/>
        <pc:sldMkLst>
          <pc:docMk/>
          <pc:sldMk cId="2989256311" sldId="3379"/>
        </pc:sldMkLst>
        <pc:spChg chg="mod">
          <ac:chgData name="伊健 杜" userId="e69aded81da48593" providerId="LiveId" clId="{F5E658D0-625D-4903-8451-54747CD3A20E}" dt="2023-05-10T12:24:07.460" v="3600"/>
          <ac:spMkLst>
            <pc:docMk/>
            <pc:sldMk cId="2989256311" sldId="3379"/>
            <ac:spMk id="3" creationId="{90D857A6-C700-A4CE-6C24-391DC4FBEE19}"/>
          </ac:spMkLst>
        </pc:spChg>
        <pc:picChg chg="add mod">
          <ac:chgData name="伊健 杜" userId="e69aded81da48593" providerId="LiveId" clId="{F5E658D0-625D-4903-8451-54747CD3A20E}" dt="2023-05-10T11:50:17.749" v="3036" actId="14100"/>
          <ac:picMkLst>
            <pc:docMk/>
            <pc:sldMk cId="2989256311" sldId="3379"/>
            <ac:picMk id="13314" creationId="{DA180479-D55D-D920-4C83-89478062568F}"/>
          </ac:picMkLst>
        </pc:picChg>
      </pc:sldChg>
      <pc:sldChg chg="modSp add mod">
        <pc:chgData name="伊健 杜" userId="e69aded81da48593" providerId="LiveId" clId="{F5E658D0-625D-4903-8451-54747CD3A20E}" dt="2023-05-10T12:24:07.460" v="3600"/>
        <pc:sldMkLst>
          <pc:docMk/>
          <pc:sldMk cId="4212552467" sldId="3380"/>
        </pc:sldMkLst>
        <pc:spChg chg="mod">
          <ac:chgData name="伊健 杜" userId="e69aded81da48593" providerId="LiveId" clId="{F5E658D0-625D-4903-8451-54747CD3A20E}" dt="2023-05-10T12:24:07.460" v="3600"/>
          <ac:spMkLst>
            <pc:docMk/>
            <pc:sldMk cId="4212552467" sldId="3380"/>
            <ac:spMk id="2" creationId="{08CCE4F1-5354-A605-566E-5F8AAE2435A0}"/>
          </ac:spMkLst>
        </pc:spChg>
      </pc:sldChg>
      <pc:sldChg chg="addSp delSp modSp add mod">
        <pc:chgData name="伊健 杜" userId="e69aded81da48593" providerId="LiveId" clId="{F5E658D0-625D-4903-8451-54747CD3A20E}" dt="2023-05-10T12:24:07.460" v="3600"/>
        <pc:sldMkLst>
          <pc:docMk/>
          <pc:sldMk cId="832417357" sldId="3381"/>
        </pc:sldMkLst>
        <pc:spChg chg="mod">
          <ac:chgData name="伊健 杜" userId="e69aded81da48593" providerId="LiveId" clId="{F5E658D0-625D-4903-8451-54747CD3A20E}" dt="2023-05-10T11:20:24.929" v="2096"/>
          <ac:spMkLst>
            <pc:docMk/>
            <pc:sldMk cId="832417357" sldId="3381"/>
            <ac:spMk id="2" creationId="{10304424-DB4A-36E7-9E0D-D32A5DD0F26C}"/>
          </ac:spMkLst>
        </pc:spChg>
        <pc:spChg chg="mod">
          <ac:chgData name="伊健 杜" userId="e69aded81da48593" providerId="LiveId" clId="{F5E658D0-625D-4903-8451-54747CD3A20E}" dt="2023-05-10T12:24:07.460" v="3600"/>
          <ac:spMkLst>
            <pc:docMk/>
            <pc:sldMk cId="832417357" sldId="3381"/>
            <ac:spMk id="3" creationId="{90D857A6-C700-A4CE-6C24-391DC4FBEE19}"/>
          </ac:spMkLst>
        </pc:spChg>
        <pc:picChg chg="add del mod">
          <ac:chgData name="伊健 杜" userId="e69aded81da48593" providerId="LiveId" clId="{F5E658D0-625D-4903-8451-54747CD3A20E}" dt="2023-05-10T11:20:19.593" v="2090" actId="478"/>
          <ac:picMkLst>
            <pc:docMk/>
            <pc:sldMk cId="832417357" sldId="3381"/>
            <ac:picMk id="12290" creationId="{997DBE08-67D5-6C28-EC4D-AC4C78449B62}"/>
          </ac:picMkLst>
        </pc:picChg>
        <pc:picChg chg="add mod">
          <ac:chgData name="伊健 杜" userId="e69aded81da48593" providerId="LiveId" clId="{F5E658D0-625D-4903-8451-54747CD3A20E}" dt="2023-05-10T11:21:31.270" v="2144" actId="1076"/>
          <ac:picMkLst>
            <pc:docMk/>
            <pc:sldMk cId="832417357" sldId="3381"/>
            <ac:picMk id="12292" creationId="{B5BD62E0-5564-1062-919A-D16820C5B39C}"/>
          </ac:picMkLst>
        </pc:picChg>
      </pc:sldChg>
      <pc:sldChg chg="modSp add mod">
        <pc:chgData name="伊健 杜" userId="e69aded81da48593" providerId="LiveId" clId="{F5E658D0-625D-4903-8451-54747CD3A20E}" dt="2023-05-10T12:24:07.460" v="3600"/>
        <pc:sldMkLst>
          <pc:docMk/>
          <pc:sldMk cId="3602268381" sldId="3382"/>
        </pc:sldMkLst>
        <pc:spChg chg="mod">
          <ac:chgData name="伊健 杜" userId="e69aded81da48593" providerId="LiveId" clId="{F5E658D0-625D-4903-8451-54747CD3A20E}" dt="2023-05-10T12:24:07.460" v="3600"/>
          <ac:spMkLst>
            <pc:docMk/>
            <pc:sldMk cId="3602268381" sldId="3382"/>
            <ac:spMk id="2" creationId="{08CCE4F1-5354-A605-566E-5F8AAE2435A0}"/>
          </ac:spMkLst>
        </pc:spChg>
      </pc:sldChg>
      <pc:sldChg chg="addSp delSp modSp add mod">
        <pc:chgData name="伊健 杜" userId="e69aded81da48593" providerId="LiveId" clId="{F5E658D0-625D-4903-8451-54747CD3A20E}" dt="2023-05-10T12:24:07.460" v="3600"/>
        <pc:sldMkLst>
          <pc:docMk/>
          <pc:sldMk cId="174745902" sldId="3383"/>
        </pc:sldMkLst>
        <pc:spChg chg="mod">
          <ac:chgData name="伊健 杜" userId="e69aded81da48593" providerId="LiveId" clId="{F5E658D0-625D-4903-8451-54747CD3A20E}" dt="2023-05-10T12:24:07.460" v="3600"/>
          <ac:spMkLst>
            <pc:docMk/>
            <pc:sldMk cId="174745902" sldId="3383"/>
            <ac:spMk id="3" creationId="{90D857A6-C700-A4CE-6C24-391DC4FBEE19}"/>
          </ac:spMkLst>
        </pc:spChg>
        <pc:picChg chg="del">
          <ac:chgData name="伊健 杜" userId="e69aded81da48593" providerId="LiveId" clId="{F5E658D0-625D-4903-8451-54747CD3A20E}" dt="2023-05-10T11:18:34.138" v="1946" actId="478"/>
          <ac:picMkLst>
            <pc:docMk/>
            <pc:sldMk cId="174745902" sldId="3383"/>
            <ac:picMk id="12290" creationId="{997DBE08-67D5-6C28-EC4D-AC4C78449B62}"/>
          </ac:picMkLst>
        </pc:picChg>
        <pc:picChg chg="add mod">
          <ac:chgData name="伊健 杜" userId="e69aded81da48593" providerId="LiveId" clId="{F5E658D0-625D-4903-8451-54747CD3A20E}" dt="2023-05-10T11:19:15.125" v="1990" actId="1076"/>
          <ac:picMkLst>
            <pc:docMk/>
            <pc:sldMk cId="174745902" sldId="3383"/>
            <ac:picMk id="15362" creationId="{E695C056-2A5C-9BF8-6C93-17B38DE466F0}"/>
          </ac:picMkLst>
        </pc:picChg>
      </pc:sldChg>
      <pc:sldChg chg="modSp add mod ord">
        <pc:chgData name="伊健 杜" userId="e69aded81da48593" providerId="LiveId" clId="{F5E658D0-625D-4903-8451-54747CD3A20E}" dt="2023-05-10T12:24:07.460" v="3600"/>
        <pc:sldMkLst>
          <pc:docMk/>
          <pc:sldMk cId="2562046095" sldId="3384"/>
        </pc:sldMkLst>
        <pc:spChg chg="mod">
          <ac:chgData name="伊健 杜" userId="e69aded81da48593" providerId="LiveId" clId="{F5E658D0-625D-4903-8451-54747CD3A20E}" dt="2023-05-10T12:24:07.460" v="3600"/>
          <ac:spMkLst>
            <pc:docMk/>
            <pc:sldMk cId="2562046095" sldId="3384"/>
            <ac:spMk id="2" creationId="{08CCE4F1-5354-A605-566E-5F8AAE2435A0}"/>
          </ac:spMkLst>
        </pc:spChg>
      </pc:sldChg>
      <pc:sldChg chg="add del">
        <pc:chgData name="伊健 杜" userId="e69aded81da48593" providerId="LiveId" clId="{F5E658D0-625D-4903-8451-54747CD3A20E}" dt="2023-05-10T11:20:36.896" v="2099" actId="47"/>
        <pc:sldMkLst>
          <pc:docMk/>
          <pc:sldMk cId="4155588842" sldId="3385"/>
        </pc:sldMkLst>
      </pc:sldChg>
      <pc:sldChg chg="addSp delSp modSp add mod ord">
        <pc:chgData name="伊健 杜" userId="e69aded81da48593" providerId="LiveId" clId="{F5E658D0-625D-4903-8451-54747CD3A20E}" dt="2023-05-10T15:01:09.946" v="3684" actId="1076"/>
        <pc:sldMkLst>
          <pc:docMk/>
          <pc:sldMk cId="3601228609" sldId="3386"/>
        </pc:sldMkLst>
        <pc:spChg chg="add del mod">
          <ac:chgData name="伊健 杜" userId="e69aded81da48593" providerId="LiveId" clId="{F5E658D0-625D-4903-8451-54747CD3A20E}" dt="2023-05-10T15:00:55.965" v="3676" actId="21"/>
          <ac:spMkLst>
            <pc:docMk/>
            <pc:sldMk cId="3601228609" sldId="3386"/>
            <ac:spMk id="2" creationId="{10304424-DB4A-36E7-9E0D-D32A5DD0F26C}"/>
          </ac:spMkLst>
        </pc:spChg>
        <pc:spChg chg="mod">
          <ac:chgData name="伊健 杜" userId="e69aded81da48593" providerId="LiveId" clId="{F5E658D0-625D-4903-8451-54747CD3A20E}" dt="2023-05-10T12:24:07.460" v="3600"/>
          <ac:spMkLst>
            <pc:docMk/>
            <pc:sldMk cId="3601228609" sldId="3386"/>
            <ac:spMk id="3" creationId="{90D857A6-C700-A4CE-6C24-391DC4FBEE19}"/>
          </ac:spMkLst>
        </pc:spChg>
        <pc:spChg chg="add del mod">
          <ac:chgData name="伊健 杜" userId="e69aded81da48593" providerId="LiveId" clId="{F5E658D0-625D-4903-8451-54747CD3A20E}" dt="2023-05-10T15:00:53.454" v="3674" actId="21"/>
          <ac:spMkLst>
            <pc:docMk/>
            <pc:sldMk cId="3601228609" sldId="3386"/>
            <ac:spMk id="5" creationId="{315122E0-048A-A14F-B0CF-215590D6C11F}"/>
          </ac:spMkLst>
        </pc:spChg>
        <pc:spChg chg="add del mod">
          <ac:chgData name="伊健 杜" userId="e69aded81da48593" providerId="LiveId" clId="{F5E658D0-625D-4903-8451-54747CD3A20E}" dt="2023-05-10T15:00:55.965" v="3676" actId="21"/>
          <ac:spMkLst>
            <pc:docMk/>
            <pc:sldMk cId="3601228609" sldId="3386"/>
            <ac:spMk id="7" creationId="{FDE0DBDD-F2C5-45CD-E229-A7B3072C472C}"/>
          </ac:spMkLst>
        </pc:spChg>
        <pc:spChg chg="add mod">
          <ac:chgData name="伊健 杜" userId="e69aded81da48593" providerId="LiveId" clId="{F5E658D0-625D-4903-8451-54747CD3A20E}" dt="2023-05-10T15:01:09.946" v="3684" actId="1076"/>
          <ac:spMkLst>
            <pc:docMk/>
            <pc:sldMk cId="3601228609" sldId="3386"/>
            <ac:spMk id="8" creationId="{5045F48A-23B4-5729-9CE9-FAC7F82B9042}"/>
          </ac:spMkLst>
        </pc:spChg>
      </pc:sldChg>
      <pc:sldChg chg="addSp modSp add mod">
        <pc:chgData name="伊健 杜" userId="e69aded81da48593" providerId="LiveId" clId="{F5E658D0-625D-4903-8451-54747CD3A20E}" dt="2023-05-10T13:15:33.568" v="3649"/>
        <pc:sldMkLst>
          <pc:docMk/>
          <pc:sldMk cId="968688598" sldId="3387"/>
        </pc:sldMkLst>
        <pc:spChg chg="mod">
          <ac:chgData name="伊健 杜" userId="e69aded81da48593" providerId="LiveId" clId="{F5E658D0-625D-4903-8451-54747CD3A20E}" dt="2023-05-10T12:24:07.460" v="3600"/>
          <ac:spMkLst>
            <pc:docMk/>
            <pc:sldMk cId="968688598" sldId="3387"/>
            <ac:spMk id="2" creationId="{08CCE4F1-5354-A605-566E-5F8AAE2435A0}"/>
          </ac:spMkLst>
        </pc:spChg>
        <pc:spChg chg="add mod">
          <ac:chgData name="伊健 杜" userId="e69aded81da48593" providerId="LiveId" clId="{F5E658D0-625D-4903-8451-54747CD3A20E}" dt="2023-05-10T13:15:33.568" v="3649"/>
          <ac:spMkLst>
            <pc:docMk/>
            <pc:sldMk cId="968688598" sldId="3387"/>
            <ac:spMk id="3" creationId="{CE6452FF-1460-1907-16B8-F022FDDE50E6}"/>
          </ac:spMkLst>
        </pc:spChg>
      </pc:sldChg>
      <pc:sldChg chg="addSp delSp modSp add mod">
        <pc:chgData name="伊健 杜" userId="e69aded81da48593" providerId="LiveId" clId="{F5E658D0-625D-4903-8451-54747CD3A20E}" dt="2023-05-10T12:24:07.460" v="3600"/>
        <pc:sldMkLst>
          <pc:docMk/>
          <pc:sldMk cId="2662256537" sldId="3388"/>
        </pc:sldMkLst>
        <pc:spChg chg="mod">
          <ac:chgData name="伊健 杜" userId="e69aded81da48593" providerId="LiveId" clId="{F5E658D0-625D-4903-8451-54747CD3A20E}" dt="2023-05-10T11:22:11.167" v="2211"/>
          <ac:spMkLst>
            <pc:docMk/>
            <pc:sldMk cId="2662256537" sldId="3388"/>
            <ac:spMk id="2" creationId="{10304424-DB4A-36E7-9E0D-D32A5DD0F26C}"/>
          </ac:spMkLst>
        </pc:spChg>
        <pc:spChg chg="mod">
          <ac:chgData name="伊健 杜" userId="e69aded81da48593" providerId="LiveId" clId="{F5E658D0-625D-4903-8451-54747CD3A20E}" dt="2023-05-10T12:24:07.460" v="3600"/>
          <ac:spMkLst>
            <pc:docMk/>
            <pc:sldMk cId="2662256537" sldId="3388"/>
            <ac:spMk id="3" creationId="{90D857A6-C700-A4CE-6C24-391DC4FBEE19}"/>
          </ac:spMkLst>
        </pc:spChg>
        <pc:picChg chg="del">
          <ac:chgData name="伊健 杜" userId="e69aded81da48593" providerId="LiveId" clId="{F5E658D0-625D-4903-8451-54747CD3A20E}" dt="2023-05-10T11:22:26.948" v="2267" actId="478"/>
          <ac:picMkLst>
            <pc:docMk/>
            <pc:sldMk cId="2662256537" sldId="3388"/>
            <ac:picMk id="12290" creationId="{997DBE08-67D5-6C28-EC4D-AC4C78449B62}"/>
          </ac:picMkLst>
        </pc:picChg>
        <pc:picChg chg="add mod">
          <ac:chgData name="伊健 杜" userId="e69aded81da48593" providerId="LiveId" clId="{F5E658D0-625D-4903-8451-54747CD3A20E}" dt="2023-05-10T11:23:41.806" v="2331" actId="1076"/>
          <ac:picMkLst>
            <pc:docMk/>
            <pc:sldMk cId="2662256537" sldId="3388"/>
            <ac:picMk id="19458" creationId="{9A2EBD29-AD24-827C-32DF-BCCD8538D17D}"/>
          </ac:picMkLst>
        </pc:picChg>
      </pc:sldChg>
      <pc:sldChg chg="addSp modSp add mod ord">
        <pc:chgData name="伊健 杜" userId="e69aded81da48593" providerId="LiveId" clId="{F5E658D0-625D-4903-8451-54747CD3A20E}" dt="2023-05-10T12:24:07.460" v="3600"/>
        <pc:sldMkLst>
          <pc:docMk/>
          <pc:sldMk cId="714571503" sldId="3389"/>
        </pc:sldMkLst>
        <pc:spChg chg="mod">
          <ac:chgData name="伊健 杜" userId="e69aded81da48593" providerId="LiveId" clId="{F5E658D0-625D-4903-8451-54747CD3A20E}" dt="2023-05-10T12:24:07.460" v="3600"/>
          <ac:spMkLst>
            <pc:docMk/>
            <pc:sldMk cId="714571503" sldId="3389"/>
            <ac:spMk id="3" creationId="{90D857A6-C700-A4CE-6C24-391DC4FBEE19}"/>
          </ac:spMkLst>
        </pc:spChg>
        <pc:picChg chg="add mod">
          <ac:chgData name="伊健 杜" userId="e69aded81da48593" providerId="LiveId" clId="{F5E658D0-625D-4903-8451-54747CD3A20E}" dt="2023-05-10T11:22:51.173" v="2271" actId="1076"/>
          <ac:picMkLst>
            <pc:docMk/>
            <pc:sldMk cId="714571503" sldId="3389"/>
            <ac:picMk id="18434" creationId="{17F4A2A7-FDBF-265E-47D0-82D1B0054756}"/>
          </ac:picMkLst>
        </pc:picChg>
      </pc:sldChg>
      <pc:sldChg chg="addSp delSp modSp add mod">
        <pc:chgData name="伊健 杜" userId="e69aded81da48593" providerId="LiveId" clId="{F5E658D0-625D-4903-8451-54747CD3A20E}" dt="2023-05-10T13:25:30.506" v="3659" actId="478"/>
        <pc:sldMkLst>
          <pc:docMk/>
          <pc:sldMk cId="1465630426" sldId="3390"/>
        </pc:sldMkLst>
        <pc:spChg chg="mod">
          <ac:chgData name="伊健 杜" userId="e69aded81da48593" providerId="LiveId" clId="{F5E658D0-625D-4903-8451-54747CD3A20E}" dt="2023-05-10T12:24:07.460" v="3600"/>
          <ac:spMkLst>
            <pc:docMk/>
            <pc:sldMk cId="1465630426" sldId="3390"/>
            <ac:spMk id="2" creationId="{08CCE4F1-5354-A605-566E-5F8AAE2435A0}"/>
          </ac:spMkLst>
        </pc:spChg>
        <pc:spChg chg="add del mod">
          <ac:chgData name="伊健 杜" userId="e69aded81da48593" providerId="LiveId" clId="{F5E658D0-625D-4903-8451-54747CD3A20E}" dt="2023-05-10T13:25:30.506" v="3659" actId="478"/>
          <ac:spMkLst>
            <pc:docMk/>
            <pc:sldMk cId="1465630426" sldId="3390"/>
            <ac:spMk id="3" creationId="{0B725F8D-5005-EC4B-6541-1D7F734C08B7}"/>
          </ac:spMkLst>
        </pc:spChg>
      </pc:sldChg>
      <pc:sldChg chg="addSp delSp modSp add mod">
        <pc:chgData name="伊健 杜" userId="e69aded81da48593" providerId="LiveId" clId="{F5E658D0-625D-4903-8451-54747CD3A20E}" dt="2023-05-10T12:24:07.460" v="3600"/>
        <pc:sldMkLst>
          <pc:docMk/>
          <pc:sldMk cId="2077119433" sldId="3391"/>
        </pc:sldMkLst>
        <pc:spChg chg="mod">
          <ac:chgData name="伊健 杜" userId="e69aded81da48593" providerId="LiveId" clId="{F5E658D0-625D-4903-8451-54747CD3A20E}" dt="2023-05-10T12:24:07.460" v="3600"/>
          <ac:spMkLst>
            <pc:docMk/>
            <pc:sldMk cId="2077119433" sldId="3391"/>
            <ac:spMk id="2" creationId="{10304424-DB4A-36E7-9E0D-D32A5DD0F26C}"/>
          </ac:spMkLst>
        </pc:spChg>
        <pc:spChg chg="mod">
          <ac:chgData name="伊健 杜" userId="e69aded81da48593" providerId="LiveId" clId="{F5E658D0-625D-4903-8451-54747CD3A20E}" dt="2023-05-10T12:24:07.460" v="3600"/>
          <ac:spMkLst>
            <pc:docMk/>
            <pc:sldMk cId="2077119433" sldId="3391"/>
            <ac:spMk id="3" creationId="{90D857A6-C700-A4CE-6C24-391DC4FBEE19}"/>
          </ac:spMkLst>
        </pc:spChg>
        <pc:picChg chg="del">
          <ac:chgData name="伊健 杜" userId="e69aded81da48593" providerId="LiveId" clId="{F5E658D0-625D-4903-8451-54747CD3A20E}" dt="2023-05-10T11:24:18.974" v="2412" actId="478"/>
          <ac:picMkLst>
            <pc:docMk/>
            <pc:sldMk cId="2077119433" sldId="3391"/>
            <ac:picMk id="18434" creationId="{17F4A2A7-FDBF-265E-47D0-82D1B0054756}"/>
          </ac:picMkLst>
        </pc:picChg>
        <pc:picChg chg="add del mod">
          <ac:chgData name="伊健 杜" userId="e69aded81da48593" providerId="LiveId" clId="{F5E658D0-625D-4903-8451-54747CD3A20E}" dt="2023-05-10T11:25:38.399" v="2457" actId="478"/>
          <ac:picMkLst>
            <pc:docMk/>
            <pc:sldMk cId="2077119433" sldId="3391"/>
            <ac:picMk id="20482" creationId="{0B7ADD27-F93B-10E8-B729-8CD70BC4C722}"/>
          </ac:picMkLst>
        </pc:picChg>
        <pc:picChg chg="add mod">
          <ac:chgData name="伊健 杜" userId="e69aded81da48593" providerId="LiveId" clId="{F5E658D0-625D-4903-8451-54747CD3A20E}" dt="2023-05-10T11:25:45.537" v="2463" actId="1076"/>
          <ac:picMkLst>
            <pc:docMk/>
            <pc:sldMk cId="2077119433" sldId="3391"/>
            <ac:picMk id="20484" creationId="{19699497-4A4A-FCFE-A43A-E533AD7B425A}"/>
          </ac:picMkLst>
        </pc:picChg>
      </pc:sldChg>
      <pc:sldChg chg="modSp add mod">
        <pc:chgData name="伊健 杜" userId="e69aded81da48593" providerId="LiveId" clId="{F5E658D0-625D-4903-8451-54747CD3A20E}" dt="2023-05-10T12:24:07.460" v="3600"/>
        <pc:sldMkLst>
          <pc:docMk/>
          <pc:sldMk cId="278175604" sldId="3392"/>
        </pc:sldMkLst>
        <pc:spChg chg="mod">
          <ac:chgData name="伊健 杜" userId="e69aded81da48593" providerId="LiveId" clId="{F5E658D0-625D-4903-8451-54747CD3A20E}" dt="2023-05-10T12:24:07.460" v="3600"/>
          <ac:spMkLst>
            <pc:docMk/>
            <pc:sldMk cId="278175604" sldId="3392"/>
            <ac:spMk id="2" creationId="{08CCE4F1-5354-A605-566E-5F8AAE2435A0}"/>
          </ac:spMkLst>
        </pc:spChg>
      </pc:sldChg>
      <pc:sldChg chg="modSp add mod">
        <pc:chgData name="伊健 杜" userId="e69aded81da48593" providerId="LiveId" clId="{F5E658D0-625D-4903-8451-54747CD3A20E}" dt="2023-05-10T12:24:07.460" v="3600"/>
        <pc:sldMkLst>
          <pc:docMk/>
          <pc:sldMk cId="1606684607" sldId="3393"/>
        </pc:sldMkLst>
        <pc:spChg chg="mod">
          <ac:chgData name="伊健 杜" userId="e69aded81da48593" providerId="LiveId" clId="{F5E658D0-625D-4903-8451-54747CD3A20E}" dt="2023-05-10T12:24:07.460" v="3600"/>
          <ac:spMkLst>
            <pc:docMk/>
            <pc:sldMk cId="1606684607" sldId="3393"/>
            <ac:spMk id="2" creationId="{08CCE4F1-5354-A605-566E-5F8AAE2435A0}"/>
          </ac:spMkLst>
        </pc:spChg>
      </pc:sldChg>
      <pc:sldChg chg="addSp delSp modSp add mod">
        <pc:chgData name="伊健 杜" userId="e69aded81da48593" providerId="LiveId" clId="{F5E658D0-625D-4903-8451-54747CD3A20E}" dt="2023-05-10T12:24:07.460" v="3600"/>
        <pc:sldMkLst>
          <pc:docMk/>
          <pc:sldMk cId="4158208455" sldId="3394"/>
        </pc:sldMkLst>
        <pc:spChg chg="mod">
          <ac:chgData name="伊健 杜" userId="e69aded81da48593" providerId="LiveId" clId="{F5E658D0-625D-4903-8451-54747CD3A20E}" dt="2023-05-10T11:30:59.870" v="2552"/>
          <ac:spMkLst>
            <pc:docMk/>
            <pc:sldMk cId="4158208455" sldId="3394"/>
            <ac:spMk id="2" creationId="{10304424-DB4A-36E7-9E0D-D32A5DD0F26C}"/>
          </ac:spMkLst>
        </pc:spChg>
        <pc:spChg chg="mod">
          <ac:chgData name="伊健 杜" userId="e69aded81da48593" providerId="LiveId" clId="{F5E658D0-625D-4903-8451-54747CD3A20E}" dt="2023-05-10T12:24:07.460" v="3600"/>
          <ac:spMkLst>
            <pc:docMk/>
            <pc:sldMk cId="4158208455" sldId="3394"/>
            <ac:spMk id="3" creationId="{90D857A6-C700-A4CE-6C24-391DC4FBEE19}"/>
          </ac:spMkLst>
        </pc:spChg>
        <pc:picChg chg="add mod">
          <ac:chgData name="伊健 杜" userId="e69aded81da48593" providerId="LiveId" clId="{F5E658D0-625D-4903-8451-54747CD3A20E}" dt="2023-05-10T11:31:45.475" v="2647"/>
          <ac:picMkLst>
            <pc:docMk/>
            <pc:sldMk cId="4158208455" sldId="3394"/>
            <ac:picMk id="4" creationId="{C771E0AF-228A-66A9-2ED9-CA6B38D1684D}"/>
          </ac:picMkLst>
        </pc:picChg>
        <pc:picChg chg="del">
          <ac:chgData name="伊健 杜" userId="e69aded81da48593" providerId="LiveId" clId="{F5E658D0-625D-4903-8451-54747CD3A20E}" dt="2023-05-10T11:31:02.271" v="2553" actId="478"/>
          <ac:picMkLst>
            <pc:docMk/>
            <pc:sldMk cId="4158208455" sldId="3394"/>
            <ac:picMk id="20484" creationId="{19699497-4A4A-FCFE-A43A-E533AD7B425A}"/>
          </ac:picMkLst>
        </pc:picChg>
      </pc:sldChg>
      <pc:sldChg chg="addSp delSp modSp add mod">
        <pc:chgData name="伊健 杜" userId="e69aded81da48593" providerId="LiveId" clId="{F5E658D0-625D-4903-8451-54747CD3A20E}" dt="2023-05-10T13:25:42.787" v="3668" actId="20577"/>
        <pc:sldMkLst>
          <pc:docMk/>
          <pc:sldMk cId="4080504431" sldId="3395"/>
        </pc:sldMkLst>
        <pc:spChg chg="mod">
          <ac:chgData name="伊健 杜" userId="e69aded81da48593" providerId="LiveId" clId="{F5E658D0-625D-4903-8451-54747CD3A20E}" dt="2023-05-10T12:24:07.460" v="3600"/>
          <ac:spMkLst>
            <pc:docMk/>
            <pc:sldMk cId="4080504431" sldId="3395"/>
            <ac:spMk id="3" creationId="{90D857A6-C700-A4CE-6C24-391DC4FBEE19}"/>
          </ac:spMkLst>
        </pc:spChg>
        <pc:spChg chg="add mod">
          <ac:chgData name="伊健 杜" userId="e69aded81da48593" providerId="LiveId" clId="{F5E658D0-625D-4903-8451-54747CD3A20E}" dt="2023-05-10T13:25:42.787" v="3668" actId="20577"/>
          <ac:spMkLst>
            <pc:docMk/>
            <pc:sldMk cId="4080504431" sldId="3395"/>
            <ac:spMk id="4" creationId="{51142245-0511-46C9-EECA-5F1486C78D25}"/>
          </ac:spMkLst>
        </pc:spChg>
        <pc:picChg chg="del">
          <ac:chgData name="伊健 杜" userId="e69aded81da48593" providerId="LiveId" clId="{F5E658D0-625D-4903-8451-54747CD3A20E}" dt="2023-05-10T11:31:50.191" v="2649" actId="478"/>
          <ac:picMkLst>
            <pc:docMk/>
            <pc:sldMk cId="4080504431" sldId="3395"/>
            <ac:picMk id="4" creationId="{C771E0AF-228A-66A9-2ED9-CA6B38D1684D}"/>
          </ac:picMkLst>
        </pc:picChg>
        <pc:picChg chg="add mod">
          <ac:chgData name="伊健 杜" userId="e69aded81da48593" providerId="LiveId" clId="{F5E658D0-625D-4903-8451-54747CD3A20E}" dt="2023-05-10T11:32:30.996" v="2686" actId="1076"/>
          <ac:picMkLst>
            <pc:docMk/>
            <pc:sldMk cId="4080504431" sldId="3395"/>
            <ac:picMk id="21506" creationId="{6411F05E-BCAA-CC8E-2126-3399B4B0E110}"/>
          </ac:picMkLst>
        </pc:picChg>
      </pc:sldChg>
      <pc:sldChg chg="addSp delSp modSp add mod">
        <pc:chgData name="伊健 杜" userId="e69aded81da48593" providerId="LiveId" clId="{F5E658D0-625D-4903-8451-54747CD3A20E}" dt="2023-05-10T12:24:07.460" v="3600"/>
        <pc:sldMkLst>
          <pc:docMk/>
          <pc:sldMk cId="322754961" sldId="3396"/>
        </pc:sldMkLst>
        <pc:spChg chg="mod">
          <ac:chgData name="伊健 杜" userId="e69aded81da48593" providerId="LiveId" clId="{F5E658D0-625D-4903-8451-54747CD3A20E}" dt="2023-05-10T12:24:07.460" v="3600"/>
          <ac:spMkLst>
            <pc:docMk/>
            <pc:sldMk cId="322754961" sldId="3396"/>
            <ac:spMk id="3" creationId="{90D857A6-C700-A4CE-6C24-391DC4FBEE19}"/>
          </ac:spMkLst>
        </pc:spChg>
        <pc:picChg chg="del">
          <ac:chgData name="伊健 杜" userId="e69aded81da48593" providerId="LiveId" clId="{F5E658D0-625D-4903-8451-54747CD3A20E}" dt="2023-05-10T11:33:27.850" v="2728" actId="478"/>
          <ac:picMkLst>
            <pc:docMk/>
            <pc:sldMk cId="322754961" sldId="3396"/>
            <ac:picMk id="21506" creationId="{6411F05E-BCAA-CC8E-2126-3399B4B0E110}"/>
          </ac:picMkLst>
        </pc:picChg>
        <pc:picChg chg="add mod">
          <ac:chgData name="伊健 杜" userId="e69aded81da48593" providerId="LiveId" clId="{F5E658D0-625D-4903-8451-54747CD3A20E}" dt="2023-05-10T11:33:38.409" v="2731" actId="1076"/>
          <ac:picMkLst>
            <pc:docMk/>
            <pc:sldMk cId="322754961" sldId="3396"/>
            <ac:picMk id="23554" creationId="{BEF56928-2A1C-DB82-1ADF-F2B07B23A3E4}"/>
          </ac:picMkLst>
        </pc:picChg>
      </pc:sldChg>
      <pc:sldChg chg="addSp delSp modSp add mod">
        <pc:chgData name="伊健 杜" userId="e69aded81da48593" providerId="LiveId" clId="{F5E658D0-625D-4903-8451-54747CD3A20E}" dt="2023-05-10T12:24:07.460" v="3600"/>
        <pc:sldMkLst>
          <pc:docMk/>
          <pc:sldMk cId="409038989" sldId="3397"/>
        </pc:sldMkLst>
        <pc:spChg chg="mod">
          <ac:chgData name="伊健 杜" userId="e69aded81da48593" providerId="LiveId" clId="{F5E658D0-625D-4903-8451-54747CD3A20E}" dt="2023-05-10T12:24:07.460" v="3600"/>
          <ac:spMkLst>
            <pc:docMk/>
            <pc:sldMk cId="409038989" sldId="3397"/>
            <ac:spMk id="3" creationId="{90D857A6-C700-A4CE-6C24-391DC4FBEE19}"/>
          </ac:spMkLst>
        </pc:spChg>
        <pc:picChg chg="del mod">
          <ac:chgData name="伊健 杜" userId="e69aded81da48593" providerId="LiveId" clId="{F5E658D0-625D-4903-8451-54747CD3A20E}" dt="2023-05-10T11:33:58.356" v="2735" actId="478"/>
          <ac:picMkLst>
            <pc:docMk/>
            <pc:sldMk cId="409038989" sldId="3397"/>
            <ac:picMk id="23554" creationId="{BEF56928-2A1C-DB82-1ADF-F2B07B23A3E4}"/>
          </ac:picMkLst>
        </pc:picChg>
        <pc:picChg chg="add mod">
          <ac:chgData name="伊健 杜" userId="e69aded81da48593" providerId="LiveId" clId="{F5E658D0-625D-4903-8451-54747CD3A20E}" dt="2023-05-10T11:34:01.314" v="2737" actId="1076"/>
          <ac:picMkLst>
            <pc:docMk/>
            <pc:sldMk cId="409038989" sldId="3397"/>
            <ac:picMk id="24578" creationId="{D9C10701-1A2F-F755-5340-D76E3AB8333C}"/>
          </ac:picMkLst>
        </pc:picChg>
      </pc:sldChg>
      <pc:sldChg chg="modSp add">
        <pc:chgData name="伊健 杜" userId="e69aded81da48593" providerId="LiveId" clId="{F5E658D0-625D-4903-8451-54747CD3A20E}" dt="2023-05-10T12:24:07.460" v="3600"/>
        <pc:sldMkLst>
          <pc:docMk/>
          <pc:sldMk cId="2017144175" sldId="3398"/>
        </pc:sldMkLst>
        <pc:spChg chg="mod">
          <ac:chgData name="伊健 杜" userId="e69aded81da48593" providerId="LiveId" clId="{F5E658D0-625D-4903-8451-54747CD3A20E}" dt="2023-05-10T12:24:07.460" v="3600"/>
          <ac:spMkLst>
            <pc:docMk/>
            <pc:sldMk cId="2017144175" sldId="3398"/>
            <ac:spMk id="2" creationId="{08CCE4F1-5354-A605-566E-5F8AAE2435A0}"/>
          </ac:spMkLst>
        </pc:spChg>
      </pc:sldChg>
      <pc:sldChg chg="addSp delSp modSp add mod">
        <pc:chgData name="伊健 杜" userId="e69aded81da48593" providerId="LiveId" clId="{F5E658D0-625D-4903-8451-54747CD3A20E}" dt="2023-05-10T12:24:07.460" v="3600"/>
        <pc:sldMkLst>
          <pc:docMk/>
          <pc:sldMk cId="2453483672" sldId="3399"/>
        </pc:sldMkLst>
        <pc:spChg chg="mod">
          <ac:chgData name="伊健 杜" userId="e69aded81da48593" providerId="LiveId" clId="{F5E658D0-625D-4903-8451-54747CD3A20E}" dt="2023-05-10T12:24:07.460" v="3600"/>
          <ac:spMkLst>
            <pc:docMk/>
            <pc:sldMk cId="2453483672" sldId="3399"/>
            <ac:spMk id="3" creationId="{90D857A6-C700-A4CE-6C24-391DC4FBEE19}"/>
          </ac:spMkLst>
        </pc:spChg>
        <pc:picChg chg="del">
          <ac:chgData name="伊健 杜" userId="e69aded81da48593" providerId="LiveId" clId="{F5E658D0-625D-4903-8451-54747CD3A20E}" dt="2023-05-10T11:41:48.459" v="2911" actId="478"/>
          <ac:picMkLst>
            <pc:docMk/>
            <pc:sldMk cId="2453483672" sldId="3399"/>
            <ac:picMk id="24578" creationId="{D9C10701-1A2F-F755-5340-D76E3AB8333C}"/>
          </ac:picMkLst>
        </pc:picChg>
        <pc:picChg chg="add mod">
          <ac:chgData name="伊健 杜" userId="e69aded81da48593" providerId="LiveId" clId="{F5E658D0-625D-4903-8451-54747CD3A20E}" dt="2023-05-10T11:42:56.266" v="2962" actId="1076"/>
          <ac:picMkLst>
            <pc:docMk/>
            <pc:sldMk cId="2453483672" sldId="3399"/>
            <ac:picMk id="25602" creationId="{9DF7C6DB-1DA6-8D3D-CCD5-A5D5DF41EF1B}"/>
          </ac:picMkLst>
        </pc:picChg>
      </pc:sldChg>
      <pc:sldChg chg="addSp delSp modSp add mod">
        <pc:chgData name="伊健 杜" userId="e69aded81da48593" providerId="LiveId" clId="{F5E658D0-625D-4903-8451-54747CD3A20E}" dt="2023-05-10T12:24:07.460" v="3600"/>
        <pc:sldMkLst>
          <pc:docMk/>
          <pc:sldMk cId="3125610984" sldId="3400"/>
        </pc:sldMkLst>
        <pc:spChg chg="mod">
          <ac:chgData name="伊健 杜" userId="e69aded81da48593" providerId="LiveId" clId="{F5E658D0-625D-4903-8451-54747CD3A20E}" dt="2023-05-10T11:50:58.288" v="3077" actId="20577"/>
          <ac:spMkLst>
            <pc:docMk/>
            <pc:sldMk cId="3125610984" sldId="3400"/>
            <ac:spMk id="2" creationId="{10304424-DB4A-36E7-9E0D-D32A5DD0F26C}"/>
          </ac:spMkLst>
        </pc:spChg>
        <pc:spChg chg="mod">
          <ac:chgData name="伊健 杜" userId="e69aded81da48593" providerId="LiveId" clId="{F5E658D0-625D-4903-8451-54747CD3A20E}" dt="2023-05-10T12:24:07.460" v="3600"/>
          <ac:spMkLst>
            <pc:docMk/>
            <pc:sldMk cId="3125610984" sldId="3400"/>
            <ac:spMk id="3" creationId="{90D857A6-C700-A4CE-6C24-391DC4FBEE19}"/>
          </ac:spMkLst>
        </pc:spChg>
        <pc:picChg chg="del">
          <ac:chgData name="伊健 杜" userId="e69aded81da48593" providerId="LiveId" clId="{F5E658D0-625D-4903-8451-54747CD3A20E}" dt="2023-05-10T11:51:15.064" v="3139" actId="478"/>
          <ac:picMkLst>
            <pc:docMk/>
            <pc:sldMk cId="3125610984" sldId="3400"/>
            <ac:picMk id="24578" creationId="{D9C10701-1A2F-F755-5340-D76E3AB8333C}"/>
          </ac:picMkLst>
        </pc:picChg>
        <pc:picChg chg="add mod">
          <ac:chgData name="伊健 杜" userId="e69aded81da48593" providerId="LiveId" clId="{F5E658D0-625D-4903-8451-54747CD3A20E}" dt="2023-05-10T11:51:37.616" v="3142" actId="1076"/>
          <ac:picMkLst>
            <pc:docMk/>
            <pc:sldMk cId="3125610984" sldId="3400"/>
            <ac:picMk id="32770" creationId="{92BB61C2-6950-3180-80A8-7883E919176A}"/>
          </ac:picMkLst>
        </pc:picChg>
      </pc:sldChg>
      <pc:sldChg chg="modSp add mod">
        <pc:chgData name="伊健 杜" userId="e69aded81da48593" providerId="LiveId" clId="{F5E658D0-625D-4903-8451-54747CD3A20E}" dt="2023-05-10T12:24:07.460" v="3600"/>
        <pc:sldMkLst>
          <pc:docMk/>
          <pc:sldMk cId="321216425" sldId="3401"/>
        </pc:sldMkLst>
        <pc:spChg chg="mod">
          <ac:chgData name="伊健 杜" userId="e69aded81da48593" providerId="LiveId" clId="{F5E658D0-625D-4903-8451-54747CD3A20E}" dt="2023-05-10T12:24:07.460" v="3600"/>
          <ac:spMkLst>
            <pc:docMk/>
            <pc:sldMk cId="321216425" sldId="3401"/>
            <ac:spMk id="2" creationId="{08CCE4F1-5354-A605-566E-5F8AAE2435A0}"/>
          </ac:spMkLst>
        </pc:spChg>
      </pc:sldChg>
      <pc:sldChg chg="addSp delSp modSp add mod">
        <pc:chgData name="伊健 杜" userId="e69aded81da48593" providerId="LiveId" clId="{F5E658D0-625D-4903-8451-54747CD3A20E}" dt="2023-05-10T12:24:07.460" v="3600"/>
        <pc:sldMkLst>
          <pc:docMk/>
          <pc:sldMk cId="1299650583" sldId="3402"/>
        </pc:sldMkLst>
        <pc:spChg chg="mod">
          <ac:chgData name="伊健 杜" userId="e69aded81da48593" providerId="LiveId" clId="{F5E658D0-625D-4903-8451-54747CD3A20E}" dt="2023-05-10T12:24:07.460" v="3600"/>
          <ac:spMkLst>
            <pc:docMk/>
            <pc:sldMk cId="1299650583" sldId="3402"/>
            <ac:spMk id="2" creationId="{10304424-DB4A-36E7-9E0D-D32A5DD0F26C}"/>
          </ac:spMkLst>
        </pc:spChg>
        <pc:spChg chg="mod">
          <ac:chgData name="伊健 杜" userId="e69aded81da48593" providerId="LiveId" clId="{F5E658D0-625D-4903-8451-54747CD3A20E}" dt="2023-05-10T12:24:07.460" v="3600"/>
          <ac:spMkLst>
            <pc:docMk/>
            <pc:sldMk cId="1299650583" sldId="3402"/>
            <ac:spMk id="3" creationId="{90D857A6-C700-A4CE-6C24-391DC4FBEE19}"/>
          </ac:spMkLst>
        </pc:spChg>
        <pc:picChg chg="del">
          <ac:chgData name="伊健 杜" userId="e69aded81da48593" providerId="LiveId" clId="{F5E658D0-625D-4903-8451-54747CD3A20E}" dt="2023-05-10T11:53:25.425" v="3249" actId="478"/>
          <ac:picMkLst>
            <pc:docMk/>
            <pc:sldMk cId="1299650583" sldId="3402"/>
            <ac:picMk id="32770" creationId="{92BB61C2-6950-3180-80A8-7883E919176A}"/>
          </ac:picMkLst>
        </pc:picChg>
        <pc:picChg chg="add mod">
          <ac:chgData name="伊健 杜" userId="e69aded81da48593" providerId="LiveId" clId="{F5E658D0-625D-4903-8451-54747CD3A20E}" dt="2023-05-10T11:53:29.356" v="3252" actId="14100"/>
          <ac:picMkLst>
            <pc:docMk/>
            <pc:sldMk cId="1299650583" sldId="3402"/>
            <ac:picMk id="33794" creationId="{59941256-5344-243B-223F-C80C141064B6}"/>
          </ac:picMkLst>
        </pc:picChg>
      </pc:sldChg>
      <pc:sldChg chg="addSp delSp modSp add mod">
        <pc:chgData name="伊健 杜" userId="e69aded81da48593" providerId="LiveId" clId="{F5E658D0-625D-4903-8451-54747CD3A20E}" dt="2023-05-10T12:24:07.460" v="3600"/>
        <pc:sldMkLst>
          <pc:docMk/>
          <pc:sldMk cId="203550946" sldId="3403"/>
        </pc:sldMkLst>
        <pc:spChg chg="mod">
          <ac:chgData name="伊健 杜" userId="e69aded81da48593" providerId="LiveId" clId="{F5E658D0-625D-4903-8451-54747CD3A20E}" dt="2023-05-10T12:24:07.460" v="3600"/>
          <ac:spMkLst>
            <pc:docMk/>
            <pc:sldMk cId="203550946" sldId="3403"/>
            <ac:spMk id="2" creationId="{10304424-DB4A-36E7-9E0D-D32A5DD0F26C}"/>
          </ac:spMkLst>
        </pc:spChg>
        <pc:spChg chg="mod">
          <ac:chgData name="伊健 杜" userId="e69aded81da48593" providerId="LiveId" clId="{F5E658D0-625D-4903-8451-54747CD3A20E}" dt="2023-05-10T12:24:07.460" v="3600"/>
          <ac:spMkLst>
            <pc:docMk/>
            <pc:sldMk cId="203550946" sldId="3403"/>
            <ac:spMk id="3" creationId="{90D857A6-C700-A4CE-6C24-391DC4FBEE19}"/>
          </ac:spMkLst>
        </pc:spChg>
        <pc:picChg chg="del">
          <ac:chgData name="伊健 杜" userId="e69aded81da48593" providerId="LiveId" clId="{F5E658D0-625D-4903-8451-54747CD3A20E}" dt="2023-05-10T11:53:44.768" v="3301" actId="478"/>
          <ac:picMkLst>
            <pc:docMk/>
            <pc:sldMk cId="203550946" sldId="3403"/>
            <ac:picMk id="33794" creationId="{59941256-5344-243B-223F-C80C141064B6}"/>
          </ac:picMkLst>
        </pc:picChg>
        <pc:picChg chg="add mod">
          <ac:chgData name="伊健 杜" userId="e69aded81da48593" providerId="LiveId" clId="{F5E658D0-625D-4903-8451-54747CD3A20E}" dt="2023-05-10T11:54:22.148" v="3350" actId="1076"/>
          <ac:picMkLst>
            <pc:docMk/>
            <pc:sldMk cId="203550946" sldId="3403"/>
            <ac:picMk id="34818" creationId="{4DB07FD9-E3AB-6C23-81F2-64B95B55866C}"/>
          </ac:picMkLst>
        </pc:picChg>
      </pc:sldChg>
      <pc:sldChg chg="addSp delSp modSp add mod">
        <pc:chgData name="伊健 杜" userId="e69aded81da48593" providerId="LiveId" clId="{F5E658D0-625D-4903-8451-54747CD3A20E}" dt="2023-05-10T12:24:07.460" v="3600"/>
        <pc:sldMkLst>
          <pc:docMk/>
          <pc:sldMk cId="3796092350" sldId="3404"/>
        </pc:sldMkLst>
        <pc:spChg chg="mod">
          <ac:chgData name="伊健 杜" userId="e69aded81da48593" providerId="LiveId" clId="{F5E658D0-625D-4903-8451-54747CD3A20E}" dt="2023-05-10T12:24:07.460" v="3600"/>
          <ac:spMkLst>
            <pc:docMk/>
            <pc:sldMk cId="3796092350" sldId="3404"/>
            <ac:spMk id="2" creationId="{10304424-DB4A-36E7-9E0D-D32A5DD0F26C}"/>
          </ac:spMkLst>
        </pc:spChg>
        <pc:spChg chg="mod">
          <ac:chgData name="伊健 杜" userId="e69aded81da48593" providerId="LiveId" clId="{F5E658D0-625D-4903-8451-54747CD3A20E}" dt="2023-05-10T12:24:07.460" v="3600"/>
          <ac:spMkLst>
            <pc:docMk/>
            <pc:sldMk cId="3796092350" sldId="3404"/>
            <ac:spMk id="3" creationId="{90D857A6-C700-A4CE-6C24-391DC4FBEE19}"/>
          </ac:spMkLst>
        </pc:spChg>
        <pc:picChg chg="del">
          <ac:chgData name="伊健 杜" userId="e69aded81da48593" providerId="LiveId" clId="{F5E658D0-625D-4903-8451-54747CD3A20E}" dt="2023-05-10T11:55:42.261" v="3352" actId="478"/>
          <ac:picMkLst>
            <pc:docMk/>
            <pc:sldMk cId="3796092350" sldId="3404"/>
            <ac:picMk id="34818" creationId="{4DB07FD9-E3AB-6C23-81F2-64B95B55866C}"/>
          </ac:picMkLst>
        </pc:picChg>
        <pc:picChg chg="add mod">
          <ac:chgData name="伊健 杜" userId="e69aded81da48593" providerId="LiveId" clId="{F5E658D0-625D-4903-8451-54747CD3A20E}" dt="2023-05-10T11:55:43.830" v="3354" actId="1076"/>
          <ac:picMkLst>
            <pc:docMk/>
            <pc:sldMk cId="3796092350" sldId="3404"/>
            <ac:picMk id="35842" creationId="{F903E032-0204-63F0-5F8E-F526C40310D3}"/>
          </ac:picMkLst>
        </pc:picChg>
      </pc:sldChg>
      <pc:sldChg chg="addSp delSp modSp add mod">
        <pc:chgData name="伊健 杜" userId="e69aded81da48593" providerId="LiveId" clId="{F5E658D0-625D-4903-8451-54747CD3A20E}" dt="2023-05-10T12:24:07.460" v="3600"/>
        <pc:sldMkLst>
          <pc:docMk/>
          <pc:sldMk cId="1127714148" sldId="3405"/>
        </pc:sldMkLst>
        <pc:spChg chg="mod">
          <ac:chgData name="伊健 杜" userId="e69aded81da48593" providerId="LiveId" clId="{F5E658D0-625D-4903-8451-54747CD3A20E}" dt="2023-05-10T12:24:07.460" v="3600"/>
          <ac:spMkLst>
            <pc:docMk/>
            <pc:sldMk cId="1127714148" sldId="3405"/>
            <ac:spMk id="3" creationId="{90D857A6-C700-A4CE-6C24-391DC4FBEE19}"/>
          </ac:spMkLst>
        </pc:spChg>
        <pc:spChg chg="mod">
          <ac:chgData name="伊健 杜" userId="e69aded81da48593" providerId="LiveId" clId="{F5E658D0-625D-4903-8451-54747CD3A20E}" dt="2023-05-10T12:24:07.460" v="3600"/>
          <ac:spMkLst>
            <pc:docMk/>
            <pc:sldMk cId="1127714148" sldId="3405"/>
            <ac:spMk id="4" creationId="{F45BA059-9DEF-ACD4-798A-51FC5B4A7869}"/>
          </ac:spMkLst>
        </pc:spChg>
        <pc:spChg chg="mod">
          <ac:chgData name="伊健 杜" userId="e69aded81da48593" providerId="LiveId" clId="{F5E658D0-625D-4903-8451-54747CD3A20E}" dt="2023-05-10T11:57:31.322" v="3527" actId="1076"/>
          <ac:spMkLst>
            <pc:docMk/>
            <pc:sldMk cId="1127714148" sldId="3405"/>
            <ac:spMk id="6" creationId="{A389587A-1C80-0902-76F0-B1A7C1FC1849}"/>
          </ac:spMkLst>
        </pc:spChg>
        <pc:picChg chg="del">
          <ac:chgData name="伊健 杜" userId="e69aded81da48593" providerId="LiveId" clId="{F5E658D0-625D-4903-8451-54747CD3A20E}" dt="2023-05-10T11:57:32.461" v="3528" actId="478"/>
          <ac:picMkLst>
            <pc:docMk/>
            <pc:sldMk cId="1127714148" sldId="3405"/>
            <ac:picMk id="29698" creationId="{C00C9911-A38B-E226-0F44-D3D2E47D47BE}"/>
          </ac:picMkLst>
        </pc:picChg>
        <pc:picChg chg="add mod">
          <ac:chgData name="伊健 杜" userId="e69aded81da48593" providerId="LiveId" clId="{F5E658D0-625D-4903-8451-54747CD3A20E}" dt="2023-05-10T11:58:24.252" v="3593" actId="1076"/>
          <ac:picMkLst>
            <pc:docMk/>
            <pc:sldMk cId="1127714148" sldId="3405"/>
            <ac:picMk id="36866" creationId="{5FB53AD8-C8C2-07B3-D9BE-C5B2EB07CDA7}"/>
          </ac:picMkLst>
        </pc:picChg>
      </pc:sldChg>
      <pc:sldChg chg="add del">
        <pc:chgData name="伊健 杜" userId="e69aded81da48593" providerId="LiveId" clId="{F5E658D0-625D-4903-8451-54747CD3A20E}" dt="2023-05-10T11:56:47.999" v="3466" actId="47"/>
        <pc:sldMkLst>
          <pc:docMk/>
          <pc:sldMk cId="2513649006" sldId="3405"/>
        </pc:sldMkLst>
      </pc:sldChg>
      <pc:sldChg chg="modSp add mod">
        <pc:chgData name="伊健 杜" userId="e69aded81da48593" providerId="LiveId" clId="{F5E658D0-625D-4903-8451-54747CD3A20E}" dt="2023-05-10T12:24:07.460" v="3600"/>
        <pc:sldMkLst>
          <pc:docMk/>
          <pc:sldMk cId="874523690" sldId="3406"/>
        </pc:sldMkLst>
        <pc:spChg chg="mod">
          <ac:chgData name="伊健 杜" userId="e69aded81da48593" providerId="LiveId" clId="{F5E658D0-625D-4903-8451-54747CD3A20E}" dt="2023-05-10T12:24:07.460" v="3600"/>
          <ac:spMkLst>
            <pc:docMk/>
            <pc:sldMk cId="874523690" sldId="3406"/>
            <ac:spMk id="2" creationId="{08CCE4F1-5354-A605-566E-5F8AAE2435A0}"/>
          </ac:spMkLst>
        </pc:spChg>
      </pc:sldChg>
    </pc:docChg>
  </pc:docChgLst>
  <pc:docChgLst>
    <pc:chgData name="伊健 杜" userId="e69aded81da48593" providerId="LiveId" clId="{ADA9A8EE-EE58-4D6B-BA95-F3CD71428A35}"/>
    <pc:docChg chg="custSel addSld delSld modSld sldOrd modSection">
      <pc:chgData name="伊健 杜" userId="e69aded81da48593" providerId="LiveId" clId="{ADA9A8EE-EE58-4D6B-BA95-F3CD71428A35}" dt="2022-09-22T15:11:32.928" v="6148" actId="403"/>
      <pc:docMkLst>
        <pc:docMk/>
      </pc:docMkLst>
      <pc:sldChg chg="modSp mod">
        <pc:chgData name="伊健 杜" userId="e69aded81da48593" providerId="LiveId" clId="{ADA9A8EE-EE58-4D6B-BA95-F3CD71428A35}" dt="2022-09-22T11:37:09.356" v="6026"/>
        <pc:sldMkLst>
          <pc:docMk/>
          <pc:sldMk cId="3180688205" sldId="256"/>
        </pc:sldMkLst>
        <pc:spChg chg="mod">
          <ac:chgData name="伊健 杜" userId="e69aded81da48593" providerId="LiveId" clId="{ADA9A8EE-EE58-4D6B-BA95-F3CD71428A35}" dt="2022-09-22T11:37:09.356" v="6026"/>
          <ac:spMkLst>
            <pc:docMk/>
            <pc:sldMk cId="3180688205" sldId="256"/>
            <ac:spMk id="2" creationId="{1F01E9DD-2818-4BD0-9996-984FE0985E67}"/>
          </ac:spMkLst>
        </pc:spChg>
      </pc:sldChg>
      <pc:sldChg chg="del">
        <pc:chgData name="伊健 杜" userId="e69aded81da48593" providerId="LiveId" clId="{ADA9A8EE-EE58-4D6B-BA95-F3CD71428A35}" dt="2022-09-22T04:55:56.284" v="3" actId="47"/>
        <pc:sldMkLst>
          <pc:docMk/>
          <pc:sldMk cId="2559525265" sldId="565"/>
        </pc:sldMkLst>
      </pc:sldChg>
      <pc:sldChg chg="del">
        <pc:chgData name="伊健 杜" userId="e69aded81da48593" providerId="LiveId" clId="{ADA9A8EE-EE58-4D6B-BA95-F3CD71428A35}" dt="2022-09-22T04:55:56.284" v="3" actId="47"/>
        <pc:sldMkLst>
          <pc:docMk/>
          <pc:sldMk cId="854064981" sldId="614"/>
        </pc:sldMkLst>
      </pc:sldChg>
      <pc:sldChg chg="del">
        <pc:chgData name="伊健 杜" userId="e69aded81da48593" providerId="LiveId" clId="{ADA9A8EE-EE58-4D6B-BA95-F3CD71428A35}" dt="2022-09-22T04:55:56.284" v="3" actId="47"/>
        <pc:sldMkLst>
          <pc:docMk/>
          <pc:sldMk cId="2347165635" sldId="616"/>
        </pc:sldMkLst>
      </pc:sldChg>
      <pc:sldChg chg="del">
        <pc:chgData name="伊健 杜" userId="e69aded81da48593" providerId="LiveId" clId="{ADA9A8EE-EE58-4D6B-BA95-F3CD71428A35}" dt="2022-09-22T04:55:36.810" v="1" actId="47"/>
        <pc:sldMkLst>
          <pc:docMk/>
          <pc:sldMk cId="1448130752" sldId="678"/>
        </pc:sldMkLst>
      </pc:sldChg>
      <pc:sldChg chg="del">
        <pc:chgData name="伊健 杜" userId="e69aded81da48593" providerId="LiveId" clId="{ADA9A8EE-EE58-4D6B-BA95-F3CD71428A35}" dt="2022-09-22T04:55:35.830" v="0" actId="47"/>
        <pc:sldMkLst>
          <pc:docMk/>
          <pc:sldMk cId="4121900207" sldId="752"/>
        </pc:sldMkLst>
      </pc:sldChg>
      <pc:sldChg chg="del">
        <pc:chgData name="伊健 杜" userId="e69aded81da48593" providerId="LiveId" clId="{ADA9A8EE-EE58-4D6B-BA95-F3CD71428A35}" dt="2022-09-22T04:55:37.902" v="2" actId="47"/>
        <pc:sldMkLst>
          <pc:docMk/>
          <pc:sldMk cId="1975974575" sldId="769"/>
        </pc:sldMkLst>
      </pc:sldChg>
      <pc:sldChg chg="addSp delSp modSp mod">
        <pc:chgData name="伊健 杜" userId="e69aded81da48593" providerId="LiveId" clId="{ADA9A8EE-EE58-4D6B-BA95-F3CD71428A35}" dt="2022-09-22T11:24:51.349" v="5471"/>
        <pc:sldMkLst>
          <pc:docMk/>
          <pc:sldMk cId="3517469593" sldId="772"/>
        </pc:sldMkLst>
        <pc:spChg chg="mod">
          <ac:chgData name="伊健 杜" userId="e69aded81da48593" providerId="LiveId" clId="{ADA9A8EE-EE58-4D6B-BA95-F3CD71428A35}" dt="2022-09-22T11:24:51.349" v="5471"/>
          <ac:spMkLst>
            <pc:docMk/>
            <pc:sldMk cId="3517469593" sldId="772"/>
            <ac:spMk id="2" creationId="{81F4B079-5182-7332-4978-966F1AEEF4D2}"/>
          </ac:spMkLst>
        </pc:spChg>
        <pc:spChg chg="mod">
          <ac:chgData name="伊健 杜" userId="e69aded81da48593" providerId="LiveId" clId="{ADA9A8EE-EE58-4D6B-BA95-F3CD71428A35}" dt="2022-09-22T11:24:51.349" v="5471"/>
          <ac:spMkLst>
            <pc:docMk/>
            <pc:sldMk cId="3517469593" sldId="772"/>
            <ac:spMk id="4" creationId="{CFC1CF28-580E-2280-640A-ADB8853307E7}"/>
          </ac:spMkLst>
        </pc:spChg>
        <pc:picChg chg="add del mod">
          <ac:chgData name="伊健 杜" userId="e69aded81da48593" providerId="LiveId" clId="{ADA9A8EE-EE58-4D6B-BA95-F3CD71428A35}" dt="2022-09-22T05:05:30.186" v="184" actId="478"/>
          <ac:picMkLst>
            <pc:docMk/>
            <pc:sldMk cId="3517469593" sldId="772"/>
            <ac:picMk id="2050" creationId="{E848E6C1-1896-9E30-A60C-41516E3CC48E}"/>
          </ac:picMkLst>
        </pc:picChg>
        <pc:picChg chg="add mod">
          <ac:chgData name="伊健 杜" userId="e69aded81da48593" providerId="LiveId" clId="{ADA9A8EE-EE58-4D6B-BA95-F3CD71428A35}" dt="2022-09-22T05:07:41.811" v="191" actId="1076"/>
          <ac:picMkLst>
            <pc:docMk/>
            <pc:sldMk cId="3517469593" sldId="772"/>
            <ac:picMk id="2052" creationId="{461DA24C-A30A-93FC-A3AE-4F86BA1EAB3B}"/>
          </ac:picMkLst>
        </pc:picChg>
        <pc:picChg chg="add mod">
          <ac:chgData name="伊健 杜" userId="e69aded81da48593" providerId="LiveId" clId="{ADA9A8EE-EE58-4D6B-BA95-F3CD71428A35}" dt="2022-09-22T05:07:59.841" v="198" actId="1076"/>
          <ac:picMkLst>
            <pc:docMk/>
            <pc:sldMk cId="3517469593" sldId="772"/>
            <ac:picMk id="2054" creationId="{40AFEB91-2127-B2A7-447B-BCC35A031393}"/>
          </ac:picMkLst>
        </pc:picChg>
        <pc:picChg chg="add mod">
          <ac:chgData name="伊健 杜" userId="e69aded81da48593" providerId="LiveId" clId="{ADA9A8EE-EE58-4D6B-BA95-F3CD71428A35}" dt="2022-09-22T05:08:00.560" v="199" actId="1076"/>
          <ac:picMkLst>
            <pc:docMk/>
            <pc:sldMk cId="3517469593" sldId="772"/>
            <ac:picMk id="2056" creationId="{9EA8CA38-F2FF-6BAC-A8CF-AF1B1E291FCD}"/>
          </ac:picMkLst>
        </pc:picChg>
        <pc:picChg chg="del">
          <ac:chgData name="伊健 杜" userId="e69aded81da48593" providerId="LiveId" clId="{ADA9A8EE-EE58-4D6B-BA95-F3CD71428A35}" dt="2022-09-22T05:03:08.138" v="121" actId="478"/>
          <ac:picMkLst>
            <pc:docMk/>
            <pc:sldMk cId="3517469593" sldId="772"/>
            <ac:picMk id="4098" creationId="{CA13F8C4-6EFA-BD0B-5130-D82A64244410}"/>
          </ac:picMkLst>
        </pc:picChg>
      </pc:sldChg>
      <pc:sldChg chg="del">
        <pc:chgData name="伊健 杜" userId="e69aded81da48593" providerId="LiveId" clId="{ADA9A8EE-EE58-4D6B-BA95-F3CD71428A35}" dt="2022-09-22T04:56:02.614" v="4" actId="47"/>
        <pc:sldMkLst>
          <pc:docMk/>
          <pc:sldMk cId="3772621858" sldId="773"/>
        </pc:sldMkLst>
      </pc:sldChg>
      <pc:sldChg chg="addSp delSp modSp mod">
        <pc:chgData name="伊健 杜" userId="e69aded81da48593" providerId="LiveId" clId="{ADA9A8EE-EE58-4D6B-BA95-F3CD71428A35}" dt="2022-09-22T11:24:51.349" v="5471"/>
        <pc:sldMkLst>
          <pc:docMk/>
          <pc:sldMk cId="779196328" sldId="775"/>
        </pc:sldMkLst>
        <pc:spChg chg="mod">
          <ac:chgData name="伊健 杜" userId="e69aded81da48593" providerId="LiveId" clId="{ADA9A8EE-EE58-4D6B-BA95-F3CD71428A35}" dt="2022-09-22T11:24:51.349" v="5471"/>
          <ac:spMkLst>
            <pc:docMk/>
            <pc:sldMk cId="779196328" sldId="775"/>
            <ac:spMk id="2" creationId="{81F4B079-5182-7332-4978-966F1AEEF4D2}"/>
          </ac:spMkLst>
        </pc:spChg>
        <pc:spChg chg="mod">
          <ac:chgData name="伊健 杜" userId="e69aded81da48593" providerId="LiveId" clId="{ADA9A8EE-EE58-4D6B-BA95-F3CD71428A35}" dt="2022-09-22T11:24:51.349" v="5471"/>
          <ac:spMkLst>
            <pc:docMk/>
            <pc:sldMk cId="779196328" sldId="775"/>
            <ac:spMk id="4" creationId="{CFC1CF28-580E-2280-640A-ADB8853307E7}"/>
          </ac:spMkLst>
        </pc:spChg>
        <pc:picChg chg="add mod">
          <ac:chgData name="伊健 杜" userId="e69aded81da48593" providerId="LiveId" clId="{ADA9A8EE-EE58-4D6B-BA95-F3CD71428A35}" dt="2022-09-22T05:12:56.740" v="546" actId="1076"/>
          <ac:picMkLst>
            <pc:docMk/>
            <pc:sldMk cId="779196328" sldId="775"/>
            <ac:picMk id="3" creationId="{D31683AF-66D8-03EE-FF84-B24E62820922}"/>
          </ac:picMkLst>
        </pc:picChg>
        <pc:picChg chg="del">
          <ac:chgData name="伊健 杜" userId="e69aded81da48593" providerId="LiveId" clId="{ADA9A8EE-EE58-4D6B-BA95-F3CD71428A35}" dt="2022-09-22T05:12:47.118" v="542" actId="478"/>
          <ac:picMkLst>
            <pc:docMk/>
            <pc:sldMk cId="779196328" sldId="775"/>
            <ac:picMk id="6146" creationId="{2DC7BD90-5428-F463-F3B9-4EE06DD8AAC9}"/>
          </ac:picMkLst>
        </pc:picChg>
        <pc:picChg chg="del">
          <ac:chgData name="伊健 杜" userId="e69aded81da48593" providerId="LiveId" clId="{ADA9A8EE-EE58-4D6B-BA95-F3CD71428A35}" dt="2022-09-22T05:12:47.118" v="542" actId="478"/>
          <ac:picMkLst>
            <pc:docMk/>
            <pc:sldMk cId="779196328" sldId="775"/>
            <ac:picMk id="6148" creationId="{6EEFB996-BF5D-142E-5F55-401A8E6D5CCC}"/>
          </ac:picMkLst>
        </pc:picChg>
      </pc:sldChg>
      <pc:sldChg chg="addSp delSp modSp mod">
        <pc:chgData name="伊健 杜" userId="e69aded81da48593" providerId="LiveId" clId="{ADA9A8EE-EE58-4D6B-BA95-F3CD71428A35}" dt="2022-09-22T11:24:51.349" v="5471"/>
        <pc:sldMkLst>
          <pc:docMk/>
          <pc:sldMk cId="2067420389" sldId="776"/>
        </pc:sldMkLst>
        <pc:spChg chg="mod">
          <ac:chgData name="伊健 杜" userId="e69aded81da48593" providerId="LiveId" clId="{ADA9A8EE-EE58-4D6B-BA95-F3CD71428A35}" dt="2022-09-22T11:24:51.349" v="5471"/>
          <ac:spMkLst>
            <pc:docMk/>
            <pc:sldMk cId="2067420389" sldId="776"/>
            <ac:spMk id="2" creationId="{81F4B079-5182-7332-4978-966F1AEEF4D2}"/>
          </ac:spMkLst>
        </pc:spChg>
        <pc:spChg chg="add mod">
          <ac:chgData name="伊健 杜" userId="e69aded81da48593" providerId="LiveId" clId="{ADA9A8EE-EE58-4D6B-BA95-F3CD71428A35}" dt="2022-09-22T05:30:46.116" v="1231" actId="1076"/>
          <ac:spMkLst>
            <pc:docMk/>
            <pc:sldMk cId="2067420389" sldId="776"/>
            <ac:spMk id="3" creationId="{1C442EC2-C53C-F334-F884-33A15A1376EA}"/>
          </ac:spMkLst>
        </pc:spChg>
        <pc:spChg chg="mod">
          <ac:chgData name="伊健 杜" userId="e69aded81da48593" providerId="LiveId" clId="{ADA9A8EE-EE58-4D6B-BA95-F3CD71428A35}" dt="2022-09-22T11:24:51.349" v="5471"/>
          <ac:spMkLst>
            <pc:docMk/>
            <pc:sldMk cId="2067420389" sldId="776"/>
            <ac:spMk id="4" creationId="{CFC1CF28-580E-2280-640A-ADB8853307E7}"/>
          </ac:spMkLst>
        </pc:spChg>
        <pc:picChg chg="add mod">
          <ac:chgData name="伊健 杜" userId="e69aded81da48593" providerId="LiveId" clId="{ADA9A8EE-EE58-4D6B-BA95-F3CD71428A35}" dt="2022-09-22T05:28:06.636" v="1206" actId="1076"/>
          <ac:picMkLst>
            <pc:docMk/>
            <pc:sldMk cId="2067420389" sldId="776"/>
            <ac:picMk id="6146" creationId="{AEAAD86A-4D52-D04A-79C4-EB0C37F6E869}"/>
          </ac:picMkLst>
        </pc:picChg>
        <pc:picChg chg="add mod">
          <ac:chgData name="伊健 杜" userId="e69aded81da48593" providerId="LiveId" clId="{ADA9A8EE-EE58-4D6B-BA95-F3CD71428A35}" dt="2022-09-22T05:30:43.292" v="1230" actId="1076"/>
          <ac:picMkLst>
            <pc:docMk/>
            <pc:sldMk cId="2067420389" sldId="776"/>
            <ac:picMk id="6148" creationId="{D097E931-D65E-A9EF-34B3-BD1EC8340DAF}"/>
          </ac:picMkLst>
        </pc:picChg>
        <pc:picChg chg="del">
          <ac:chgData name="伊健 杜" userId="e69aded81da48593" providerId="LiveId" clId="{ADA9A8EE-EE58-4D6B-BA95-F3CD71428A35}" dt="2022-09-22T05:25:17.128" v="1180" actId="478"/>
          <ac:picMkLst>
            <pc:docMk/>
            <pc:sldMk cId="2067420389" sldId="776"/>
            <ac:picMk id="7170" creationId="{698F9E9C-34B1-C382-4FA2-75A8005B3E96}"/>
          </ac:picMkLst>
        </pc:picChg>
      </pc:sldChg>
      <pc:sldChg chg="del">
        <pc:chgData name="伊健 杜" userId="e69aded81da48593" providerId="LiveId" clId="{ADA9A8EE-EE58-4D6B-BA95-F3CD71428A35}" dt="2022-09-22T04:56:02.614" v="4" actId="47"/>
        <pc:sldMkLst>
          <pc:docMk/>
          <pc:sldMk cId="3943682976" sldId="777"/>
        </pc:sldMkLst>
      </pc:sldChg>
      <pc:sldChg chg="del">
        <pc:chgData name="伊健 杜" userId="e69aded81da48593" providerId="LiveId" clId="{ADA9A8EE-EE58-4D6B-BA95-F3CD71428A35}" dt="2022-09-22T04:56:02.614" v="4" actId="47"/>
        <pc:sldMkLst>
          <pc:docMk/>
          <pc:sldMk cId="1340539967" sldId="778"/>
        </pc:sldMkLst>
      </pc:sldChg>
      <pc:sldChg chg="del">
        <pc:chgData name="伊健 杜" userId="e69aded81da48593" providerId="LiveId" clId="{ADA9A8EE-EE58-4D6B-BA95-F3CD71428A35}" dt="2022-09-22T04:56:02.614" v="4" actId="47"/>
        <pc:sldMkLst>
          <pc:docMk/>
          <pc:sldMk cId="1696735835" sldId="779"/>
        </pc:sldMkLst>
      </pc:sldChg>
      <pc:sldChg chg="del">
        <pc:chgData name="伊健 杜" userId="e69aded81da48593" providerId="LiveId" clId="{ADA9A8EE-EE58-4D6B-BA95-F3CD71428A35}" dt="2022-09-22T04:56:02.614" v="4" actId="47"/>
        <pc:sldMkLst>
          <pc:docMk/>
          <pc:sldMk cId="3968348680" sldId="780"/>
        </pc:sldMkLst>
      </pc:sldChg>
      <pc:sldChg chg="del">
        <pc:chgData name="伊健 杜" userId="e69aded81da48593" providerId="LiveId" clId="{ADA9A8EE-EE58-4D6B-BA95-F3CD71428A35}" dt="2022-09-22T04:56:02.614" v="4" actId="47"/>
        <pc:sldMkLst>
          <pc:docMk/>
          <pc:sldMk cId="2767785579" sldId="781"/>
        </pc:sldMkLst>
      </pc:sldChg>
      <pc:sldChg chg="del">
        <pc:chgData name="伊健 杜" userId="e69aded81da48593" providerId="LiveId" clId="{ADA9A8EE-EE58-4D6B-BA95-F3CD71428A35}" dt="2022-09-22T04:56:02.614" v="4" actId="47"/>
        <pc:sldMkLst>
          <pc:docMk/>
          <pc:sldMk cId="3694264932" sldId="782"/>
        </pc:sldMkLst>
      </pc:sldChg>
      <pc:sldChg chg="del">
        <pc:chgData name="伊健 杜" userId="e69aded81da48593" providerId="LiveId" clId="{ADA9A8EE-EE58-4D6B-BA95-F3CD71428A35}" dt="2022-09-22T04:56:02.614" v="4" actId="47"/>
        <pc:sldMkLst>
          <pc:docMk/>
          <pc:sldMk cId="709636640" sldId="783"/>
        </pc:sldMkLst>
      </pc:sldChg>
      <pc:sldChg chg="del">
        <pc:chgData name="伊健 杜" userId="e69aded81da48593" providerId="LiveId" clId="{ADA9A8EE-EE58-4D6B-BA95-F3CD71428A35}" dt="2022-09-22T04:56:02.614" v="4" actId="47"/>
        <pc:sldMkLst>
          <pc:docMk/>
          <pc:sldMk cId="3098461152" sldId="784"/>
        </pc:sldMkLst>
      </pc:sldChg>
      <pc:sldChg chg="del">
        <pc:chgData name="伊健 杜" userId="e69aded81da48593" providerId="LiveId" clId="{ADA9A8EE-EE58-4D6B-BA95-F3CD71428A35}" dt="2022-09-22T04:56:02.614" v="4" actId="47"/>
        <pc:sldMkLst>
          <pc:docMk/>
          <pc:sldMk cId="2209567193" sldId="787"/>
        </pc:sldMkLst>
      </pc:sldChg>
      <pc:sldChg chg="del">
        <pc:chgData name="伊健 杜" userId="e69aded81da48593" providerId="LiveId" clId="{ADA9A8EE-EE58-4D6B-BA95-F3CD71428A35}" dt="2022-09-22T04:56:02.614" v="4" actId="47"/>
        <pc:sldMkLst>
          <pc:docMk/>
          <pc:sldMk cId="3293583786" sldId="788"/>
        </pc:sldMkLst>
      </pc:sldChg>
      <pc:sldChg chg="del">
        <pc:chgData name="伊健 杜" userId="e69aded81da48593" providerId="LiveId" clId="{ADA9A8EE-EE58-4D6B-BA95-F3CD71428A35}" dt="2022-09-22T04:56:02.614" v="4" actId="47"/>
        <pc:sldMkLst>
          <pc:docMk/>
          <pc:sldMk cId="3731306999" sldId="789"/>
        </pc:sldMkLst>
      </pc:sldChg>
      <pc:sldChg chg="del">
        <pc:chgData name="伊健 杜" userId="e69aded81da48593" providerId="LiveId" clId="{ADA9A8EE-EE58-4D6B-BA95-F3CD71428A35}" dt="2022-09-22T04:56:02.614" v="4" actId="47"/>
        <pc:sldMkLst>
          <pc:docMk/>
          <pc:sldMk cId="2990129987" sldId="790"/>
        </pc:sldMkLst>
      </pc:sldChg>
      <pc:sldChg chg="del">
        <pc:chgData name="伊健 杜" userId="e69aded81da48593" providerId="LiveId" clId="{ADA9A8EE-EE58-4D6B-BA95-F3CD71428A35}" dt="2022-09-22T04:56:02.614" v="4" actId="47"/>
        <pc:sldMkLst>
          <pc:docMk/>
          <pc:sldMk cId="2266736779" sldId="791"/>
        </pc:sldMkLst>
      </pc:sldChg>
      <pc:sldChg chg="del">
        <pc:chgData name="伊健 杜" userId="e69aded81da48593" providerId="LiveId" clId="{ADA9A8EE-EE58-4D6B-BA95-F3CD71428A35}" dt="2022-09-22T04:56:02.614" v="4" actId="47"/>
        <pc:sldMkLst>
          <pc:docMk/>
          <pc:sldMk cId="1698368961" sldId="792"/>
        </pc:sldMkLst>
      </pc:sldChg>
      <pc:sldChg chg="del">
        <pc:chgData name="伊健 杜" userId="e69aded81da48593" providerId="LiveId" clId="{ADA9A8EE-EE58-4D6B-BA95-F3CD71428A35}" dt="2022-09-22T04:56:02.614" v="4" actId="47"/>
        <pc:sldMkLst>
          <pc:docMk/>
          <pc:sldMk cId="2198390484" sldId="793"/>
        </pc:sldMkLst>
      </pc:sldChg>
      <pc:sldChg chg="del">
        <pc:chgData name="伊健 杜" userId="e69aded81da48593" providerId="LiveId" clId="{ADA9A8EE-EE58-4D6B-BA95-F3CD71428A35}" dt="2022-09-22T04:56:02.614" v="4" actId="47"/>
        <pc:sldMkLst>
          <pc:docMk/>
          <pc:sldMk cId="590882603" sldId="794"/>
        </pc:sldMkLst>
      </pc:sldChg>
      <pc:sldChg chg="del">
        <pc:chgData name="伊健 杜" userId="e69aded81da48593" providerId="LiveId" clId="{ADA9A8EE-EE58-4D6B-BA95-F3CD71428A35}" dt="2022-09-22T04:56:02.614" v="4" actId="47"/>
        <pc:sldMkLst>
          <pc:docMk/>
          <pc:sldMk cId="1952386580" sldId="795"/>
        </pc:sldMkLst>
      </pc:sldChg>
      <pc:sldChg chg="del">
        <pc:chgData name="伊健 杜" userId="e69aded81da48593" providerId="LiveId" clId="{ADA9A8EE-EE58-4D6B-BA95-F3CD71428A35}" dt="2022-09-22T04:56:02.614" v="4" actId="47"/>
        <pc:sldMkLst>
          <pc:docMk/>
          <pc:sldMk cId="2085536860" sldId="796"/>
        </pc:sldMkLst>
      </pc:sldChg>
      <pc:sldChg chg="del">
        <pc:chgData name="伊健 杜" userId="e69aded81da48593" providerId="LiveId" clId="{ADA9A8EE-EE58-4D6B-BA95-F3CD71428A35}" dt="2022-09-22T04:55:56.284" v="3" actId="47"/>
        <pc:sldMkLst>
          <pc:docMk/>
          <pc:sldMk cId="1065469340" sldId="798"/>
        </pc:sldMkLst>
      </pc:sldChg>
      <pc:sldChg chg="del">
        <pc:chgData name="伊健 杜" userId="e69aded81da48593" providerId="LiveId" clId="{ADA9A8EE-EE58-4D6B-BA95-F3CD71428A35}" dt="2022-09-22T04:55:56.284" v="3" actId="47"/>
        <pc:sldMkLst>
          <pc:docMk/>
          <pc:sldMk cId="1772000038" sldId="799"/>
        </pc:sldMkLst>
      </pc:sldChg>
      <pc:sldChg chg="del">
        <pc:chgData name="伊健 杜" userId="e69aded81da48593" providerId="LiveId" clId="{ADA9A8EE-EE58-4D6B-BA95-F3CD71428A35}" dt="2022-09-22T05:01:56.798" v="5" actId="47"/>
        <pc:sldMkLst>
          <pc:docMk/>
          <pc:sldMk cId="3883834301" sldId="800"/>
        </pc:sldMkLst>
      </pc:sldChg>
      <pc:sldChg chg="addSp delSp modSp mod ord">
        <pc:chgData name="伊健 杜" userId="e69aded81da48593" providerId="LiveId" clId="{ADA9A8EE-EE58-4D6B-BA95-F3CD71428A35}" dt="2022-09-22T11:24:51.349" v="5471"/>
        <pc:sldMkLst>
          <pc:docMk/>
          <pc:sldMk cId="1810192253" sldId="801"/>
        </pc:sldMkLst>
        <pc:spChg chg="del">
          <ac:chgData name="伊健 杜" userId="e69aded81da48593" providerId="LiveId" clId="{ADA9A8EE-EE58-4D6B-BA95-F3CD71428A35}" dt="2022-09-22T05:41:47.606" v="1672" actId="478"/>
          <ac:spMkLst>
            <pc:docMk/>
            <pc:sldMk cId="1810192253" sldId="801"/>
            <ac:spMk id="2" creationId="{81F4B079-5182-7332-4978-966F1AEEF4D2}"/>
          </ac:spMkLst>
        </pc:spChg>
        <pc:spChg chg="mod">
          <ac:chgData name="伊健 杜" userId="e69aded81da48593" providerId="LiveId" clId="{ADA9A8EE-EE58-4D6B-BA95-F3CD71428A35}" dt="2022-09-22T11:24:51.349" v="5471"/>
          <ac:spMkLst>
            <pc:docMk/>
            <pc:sldMk cId="1810192253" sldId="801"/>
            <ac:spMk id="4" creationId="{CFC1CF28-580E-2280-640A-ADB8853307E7}"/>
          </ac:spMkLst>
        </pc:spChg>
        <pc:spChg chg="add del mod">
          <ac:chgData name="伊健 杜" userId="e69aded81da48593" providerId="LiveId" clId="{ADA9A8EE-EE58-4D6B-BA95-F3CD71428A35}" dt="2022-09-22T05:41:49.841" v="1673" actId="478"/>
          <ac:spMkLst>
            <pc:docMk/>
            <pc:sldMk cId="1810192253" sldId="801"/>
            <ac:spMk id="5" creationId="{694559A9-8E70-2149-41C5-EBE28CAF20E4}"/>
          </ac:spMkLst>
        </pc:spChg>
      </pc:sldChg>
      <pc:sldChg chg="del">
        <pc:chgData name="伊健 杜" userId="e69aded81da48593" providerId="LiveId" clId="{ADA9A8EE-EE58-4D6B-BA95-F3CD71428A35}" dt="2022-09-22T04:56:02.614" v="4" actId="47"/>
        <pc:sldMkLst>
          <pc:docMk/>
          <pc:sldMk cId="2783029714" sldId="802"/>
        </pc:sldMkLst>
      </pc:sldChg>
      <pc:sldChg chg="addSp modSp add mod">
        <pc:chgData name="伊健 杜" userId="e69aded81da48593" providerId="LiveId" clId="{ADA9A8EE-EE58-4D6B-BA95-F3CD71428A35}" dt="2022-09-22T11:24:51.349" v="5471"/>
        <pc:sldMkLst>
          <pc:docMk/>
          <pc:sldMk cId="2805022146" sldId="802"/>
        </pc:sldMkLst>
        <pc:spChg chg="mod">
          <ac:chgData name="伊健 杜" userId="e69aded81da48593" providerId="LiveId" clId="{ADA9A8EE-EE58-4D6B-BA95-F3CD71428A35}" dt="2022-09-22T11:24:51.349" v="5471"/>
          <ac:spMkLst>
            <pc:docMk/>
            <pc:sldMk cId="2805022146" sldId="802"/>
            <ac:spMk id="2" creationId="{81F4B079-5182-7332-4978-966F1AEEF4D2}"/>
          </ac:spMkLst>
        </pc:spChg>
        <pc:spChg chg="mod">
          <ac:chgData name="伊健 杜" userId="e69aded81da48593" providerId="LiveId" clId="{ADA9A8EE-EE58-4D6B-BA95-F3CD71428A35}" dt="2022-09-22T11:24:51.349" v="5471"/>
          <ac:spMkLst>
            <pc:docMk/>
            <pc:sldMk cId="2805022146" sldId="802"/>
            <ac:spMk id="4" creationId="{CFC1CF28-580E-2280-640A-ADB8853307E7}"/>
          </ac:spMkLst>
        </pc:spChg>
        <pc:picChg chg="add mod">
          <ac:chgData name="伊健 杜" userId="e69aded81da48593" providerId="LiveId" clId="{ADA9A8EE-EE58-4D6B-BA95-F3CD71428A35}" dt="2022-09-22T05:04:19.773" v="127" actId="1076"/>
          <ac:picMkLst>
            <pc:docMk/>
            <pc:sldMk cId="2805022146" sldId="802"/>
            <ac:picMk id="1026" creationId="{D60AF4E7-3815-AC75-B34A-E95F6773A666}"/>
          </ac:picMkLst>
        </pc:picChg>
      </pc:sldChg>
      <pc:sldChg chg="del">
        <pc:chgData name="伊健 杜" userId="e69aded81da48593" providerId="LiveId" clId="{ADA9A8EE-EE58-4D6B-BA95-F3CD71428A35}" dt="2022-09-22T04:56:02.614" v="4" actId="47"/>
        <pc:sldMkLst>
          <pc:docMk/>
          <pc:sldMk cId="304348175" sldId="803"/>
        </pc:sldMkLst>
      </pc:sldChg>
      <pc:sldChg chg="addSp delSp modSp add mod">
        <pc:chgData name="伊健 杜" userId="e69aded81da48593" providerId="LiveId" clId="{ADA9A8EE-EE58-4D6B-BA95-F3CD71428A35}" dt="2022-09-22T11:24:51.349" v="5471"/>
        <pc:sldMkLst>
          <pc:docMk/>
          <pc:sldMk cId="2721925750" sldId="803"/>
        </pc:sldMkLst>
        <pc:spChg chg="mod">
          <ac:chgData name="伊健 杜" userId="e69aded81da48593" providerId="LiveId" clId="{ADA9A8EE-EE58-4D6B-BA95-F3CD71428A35}" dt="2022-09-22T11:24:51.349" v="5471"/>
          <ac:spMkLst>
            <pc:docMk/>
            <pc:sldMk cId="2721925750" sldId="803"/>
            <ac:spMk id="2" creationId="{81F4B079-5182-7332-4978-966F1AEEF4D2}"/>
          </ac:spMkLst>
        </pc:spChg>
        <pc:spChg chg="mod">
          <ac:chgData name="伊健 杜" userId="e69aded81da48593" providerId="LiveId" clId="{ADA9A8EE-EE58-4D6B-BA95-F3CD71428A35}" dt="2022-09-22T11:24:51.349" v="5471"/>
          <ac:spMkLst>
            <pc:docMk/>
            <pc:sldMk cId="2721925750" sldId="803"/>
            <ac:spMk id="4" creationId="{CFC1CF28-580E-2280-640A-ADB8853307E7}"/>
          </ac:spMkLst>
        </pc:spChg>
        <pc:picChg chg="add mod">
          <ac:chgData name="伊健 杜" userId="e69aded81da48593" providerId="LiveId" clId="{ADA9A8EE-EE58-4D6B-BA95-F3CD71428A35}" dt="2022-09-22T05:10:45.569" v="355" actId="1076"/>
          <ac:picMkLst>
            <pc:docMk/>
            <pc:sldMk cId="2721925750" sldId="803"/>
            <ac:picMk id="3" creationId="{B10C6EAD-FB24-D782-A72E-64A2AE45BC32}"/>
          </ac:picMkLst>
        </pc:picChg>
        <pc:picChg chg="add mod">
          <ac:chgData name="伊健 杜" userId="e69aded81da48593" providerId="LiveId" clId="{ADA9A8EE-EE58-4D6B-BA95-F3CD71428A35}" dt="2022-09-22T05:10:33.456" v="345" actId="1076"/>
          <ac:picMkLst>
            <pc:docMk/>
            <pc:sldMk cId="2721925750" sldId="803"/>
            <ac:picMk id="5" creationId="{D2F0ADEE-4DCC-FAD2-4120-5AA4BE23ED0B}"/>
          </ac:picMkLst>
        </pc:picChg>
        <pc:picChg chg="del mod">
          <ac:chgData name="伊健 杜" userId="e69aded81da48593" providerId="LiveId" clId="{ADA9A8EE-EE58-4D6B-BA95-F3CD71428A35}" dt="2022-09-22T05:09:26.837" v="334" actId="478"/>
          <ac:picMkLst>
            <pc:docMk/>
            <pc:sldMk cId="2721925750" sldId="803"/>
            <ac:picMk id="1026" creationId="{D60AF4E7-3815-AC75-B34A-E95F6773A666}"/>
          </ac:picMkLst>
        </pc:picChg>
      </pc:sldChg>
      <pc:sldChg chg="del">
        <pc:chgData name="伊健 杜" userId="e69aded81da48593" providerId="LiveId" clId="{ADA9A8EE-EE58-4D6B-BA95-F3CD71428A35}" dt="2022-09-22T04:56:02.614" v="4" actId="47"/>
        <pc:sldMkLst>
          <pc:docMk/>
          <pc:sldMk cId="3033192863" sldId="804"/>
        </pc:sldMkLst>
      </pc:sldChg>
      <pc:sldChg chg="modSp add mod">
        <pc:chgData name="伊健 杜" userId="e69aded81da48593" providerId="LiveId" clId="{ADA9A8EE-EE58-4D6B-BA95-F3CD71428A35}" dt="2022-09-22T11:24:51.349" v="5471"/>
        <pc:sldMkLst>
          <pc:docMk/>
          <pc:sldMk cId="3124511879" sldId="804"/>
        </pc:sldMkLst>
        <pc:spChg chg="mod">
          <ac:chgData name="伊健 杜" userId="e69aded81da48593" providerId="LiveId" clId="{ADA9A8EE-EE58-4D6B-BA95-F3CD71428A35}" dt="2022-09-22T11:24:51.349" v="5471"/>
          <ac:spMkLst>
            <pc:docMk/>
            <pc:sldMk cId="3124511879" sldId="804"/>
            <ac:spMk id="2" creationId="{81F4B079-5182-7332-4978-966F1AEEF4D2}"/>
          </ac:spMkLst>
        </pc:spChg>
        <pc:spChg chg="mod">
          <ac:chgData name="伊健 杜" userId="e69aded81da48593" providerId="LiveId" clId="{ADA9A8EE-EE58-4D6B-BA95-F3CD71428A35}" dt="2022-09-22T11:24:51.349" v="5471"/>
          <ac:spMkLst>
            <pc:docMk/>
            <pc:sldMk cId="3124511879" sldId="804"/>
            <ac:spMk id="4" creationId="{CFC1CF28-580E-2280-640A-ADB8853307E7}"/>
          </ac:spMkLst>
        </pc:spChg>
      </pc:sldChg>
      <pc:sldChg chg="del">
        <pc:chgData name="伊健 杜" userId="e69aded81da48593" providerId="LiveId" clId="{ADA9A8EE-EE58-4D6B-BA95-F3CD71428A35}" dt="2022-09-22T04:56:02.614" v="4" actId="47"/>
        <pc:sldMkLst>
          <pc:docMk/>
          <pc:sldMk cId="428026793" sldId="805"/>
        </pc:sldMkLst>
      </pc:sldChg>
      <pc:sldChg chg="add del">
        <pc:chgData name="伊健 杜" userId="e69aded81da48593" providerId="LiveId" clId="{ADA9A8EE-EE58-4D6B-BA95-F3CD71428A35}" dt="2022-09-22T05:12:11.901" v="473" actId="47"/>
        <pc:sldMkLst>
          <pc:docMk/>
          <pc:sldMk cId="523692243" sldId="805"/>
        </pc:sldMkLst>
      </pc:sldChg>
      <pc:sldChg chg="addSp delSp modSp add mod">
        <pc:chgData name="伊健 杜" userId="e69aded81da48593" providerId="LiveId" clId="{ADA9A8EE-EE58-4D6B-BA95-F3CD71428A35}" dt="2022-09-22T11:24:51.349" v="5471"/>
        <pc:sldMkLst>
          <pc:docMk/>
          <pc:sldMk cId="2037386635" sldId="805"/>
        </pc:sldMkLst>
        <pc:spChg chg="mod">
          <ac:chgData name="伊健 杜" userId="e69aded81da48593" providerId="LiveId" clId="{ADA9A8EE-EE58-4D6B-BA95-F3CD71428A35}" dt="2022-09-22T11:24:51.349" v="5471"/>
          <ac:spMkLst>
            <pc:docMk/>
            <pc:sldMk cId="2037386635" sldId="805"/>
            <ac:spMk id="2" creationId="{81F4B079-5182-7332-4978-966F1AEEF4D2}"/>
          </ac:spMkLst>
        </pc:spChg>
        <pc:spChg chg="mod">
          <ac:chgData name="伊健 杜" userId="e69aded81da48593" providerId="LiveId" clId="{ADA9A8EE-EE58-4D6B-BA95-F3CD71428A35}" dt="2022-09-22T11:24:51.349" v="5471"/>
          <ac:spMkLst>
            <pc:docMk/>
            <pc:sldMk cId="2037386635" sldId="805"/>
            <ac:spMk id="4" creationId="{CFC1CF28-580E-2280-640A-ADB8853307E7}"/>
          </ac:spMkLst>
        </pc:spChg>
        <pc:picChg chg="add mod">
          <ac:chgData name="伊健 杜" userId="e69aded81da48593" providerId="LiveId" clId="{ADA9A8EE-EE58-4D6B-BA95-F3CD71428A35}" dt="2022-09-22T05:14:46.174" v="597" actId="1076"/>
          <ac:picMkLst>
            <pc:docMk/>
            <pc:sldMk cId="2037386635" sldId="805"/>
            <ac:picMk id="3" creationId="{0CC30FD8-3045-E258-9A1F-29FF1AF77DF8}"/>
          </ac:picMkLst>
        </pc:picChg>
        <pc:picChg chg="add mod">
          <ac:chgData name="伊健 杜" userId="e69aded81da48593" providerId="LiveId" clId="{ADA9A8EE-EE58-4D6B-BA95-F3CD71428A35}" dt="2022-09-22T05:15:56.931" v="609" actId="1076"/>
          <ac:picMkLst>
            <pc:docMk/>
            <pc:sldMk cId="2037386635" sldId="805"/>
            <ac:picMk id="5" creationId="{5B52084A-CAAE-01D6-3F9B-7ED50C865CB5}"/>
          </ac:picMkLst>
        </pc:picChg>
        <pc:picChg chg="add mod">
          <ac:chgData name="伊健 杜" userId="e69aded81da48593" providerId="LiveId" clId="{ADA9A8EE-EE58-4D6B-BA95-F3CD71428A35}" dt="2022-09-22T05:15:36.419" v="603" actId="1076"/>
          <ac:picMkLst>
            <pc:docMk/>
            <pc:sldMk cId="2037386635" sldId="805"/>
            <ac:picMk id="3074" creationId="{CA972930-DFE7-CB84-2F69-E5F79E129449}"/>
          </ac:picMkLst>
        </pc:picChg>
        <pc:picChg chg="add mod">
          <ac:chgData name="伊健 杜" userId="e69aded81da48593" providerId="LiveId" clId="{ADA9A8EE-EE58-4D6B-BA95-F3CD71428A35}" dt="2022-09-22T05:15:54.340" v="606" actId="1076"/>
          <ac:picMkLst>
            <pc:docMk/>
            <pc:sldMk cId="2037386635" sldId="805"/>
            <ac:picMk id="3076" creationId="{050BB82E-47A9-2798-4A30-57B1DEAF27DE}"/>
          </ac:picMkLst>
        </pc:picChg>
        <pc:picChg chg="del">
          <ac:chgData name="伊健 杜" userId="e69aded81da48593" providerId="LiveId" clId="{ADA9A8EE-EE58-4D6B-BA95-F3CD71428A35}" dt="2022-09-22T05:14:42.515" v="595" actId="478"/>
          <ac:picMkLst>
            <pc:docMk/>
            <pc:sldMk cId="2037386635" sldId="805"/>
            <ac:picMk id="6146" creationId="{2DC7BD90-5428-F463-F3B9-4EE06DD8AAC9}"/>
          </ac:picMkLst>
        </pc:picChg>
        <pc:picChg chg="del">
          <ac:chgData name="伊健 杜" userId="e69aded81da48593" providerId="LiveId" clId="{ADA9A8EE-EE58-4D6B-BA95-F3CD71428A35}" dt="2022-09-22T05:14:42.515" v="595" actId="478"/>
          <ac:picMkLst>
            <pc:docMk/>
            <pc:sldMk cId="2037386635" sldId="805"/>
            <ac:picMk id="6148" creationId="{6EEFB996-BF5D-142E-5F55-401A8E6D5CCC}"/>
          </ac:picMkLst>
        </pc:picChg>
      </pc:sldChg>
      <pc:sldChg chg="del">
        <pc:chgData name="伊健 杜" userId="e69aded81da48593" providerId="LiveId" clId="{ADA9A8EE-EE58-4D6B-BA95-F3CD71428A35}" dt="2022-09-22T04:56:02.614" v="4" actId="47"/>
        <pc:sldMkLst>
          <pc:docMk/>
          <pc:sldMk cId="740689385" sldId="806"/>
        </pc:sldMkLst>
      </pc:sldChg>
      <pc:sldChg chg="addSp delSp modSp add mod">
        <pc:chgData name="伊健 杜" userId="e69aded81da48593" providerId="LiveId" clId="{ADA9A8EE-EE58-4D6B-BA95-F3CD71428A35}" dt="2022-09-22T11:24:51.349" v="5471"/>
        <pc:sldMkLst>
          <pc:docMk/>
          <pc:sldMk cId="3181458092" sldId="806"/>
        </pc:sldMkLst>
        <pc:spChg chg="mod">
          <ac:chgData name="伊健 杜" userId="e69aded81da48593" providerId="LiveId" clId="{ADA9A8EE-EE58-4D6B-BA95-F3CD71428A35}" dt="2022-09-22T11:24:51.349" v="5471"/>
          <ac:spMkLst>
            <pc:docMk/>
            <pc:sldMk cId="3181458092" sldId="806"/>
            <ac:spMk id="2" creationId="{81F4B079-5182-7332-4978-966F1AEEF4D2}"/>
          </ac:spMkLst>
        </pc:spChg>
        <pc:spChg chg="add del">
          <ac:chgData name="伊健 杜" userId="e69aded81da48593" providerId="LiveId" clId="{ADA9A8EE-EE58-4D6B-BA95-F3CD71428A35}" dt="2022-09-22T05:22:02.229" v="980" actId="478"/>
          <ac:spMkLst>
            <pc:docMk/>
            <pc:sldMk cId="3181458092" sldId="806"/>
            <ac:spMk id="3" creationId="{578FADD7-C933-D60F-32E2-AADEFC7E79CC}"/>
          </ac:spMkLst>
        </pc:spChg>
        <pc:spChg chg="mod">
          <ac:chgData name="伊健 杜" userId="e69aded81da48593" providerId="LiveId" clId="{ADA9A8EE-EE58-4D6B-BA95-F3CD71428A35}" dt="2022-09-22T11:24:51.349" v="5471"/>
          <ac:spMkLst>
            <pc:docMk/>
            <pc:sldMk cId="3181458092" sldId="806"/>
            <ac:spMk id="4" creationId="{CFC1CF28-580E-2280-640A-ADB8853307E7}"/>
          </ac:spMkLst>
        </pc:spChg>
        <pc:picChg chg="add mod">
          <ac:chgData name="伊健 杜" userId="e69aded81da48593" providerId="LiveId" clId="{ADA9A8EE-EE58-4D6B-BA95-F3CD71428A35}" dt="2022-09-22T05:22:24.415" v="986" actId="1076"/>
          <ac:picMkLst>
            <pc:docMk/>
            <pc:sldMk cId="3181458092" sldId="806"/>
            <ac:picMk id="5122" creationId="{4BCBC6C0-DFB7-A6F9-0FB8-33D3E9A949A6}"/>
          </ac:picMkLst>
        </pc:picChg>
        <pc:picChg chg="add mod">
          <ac:chgData name="伊健 杜" userId="e69aded81da48593" providerId="LiveId" clId="{ADA9A8EE-EE58-4D6B-BA95-F3CD71428A35}" dt="2022-09-22T05:22:27.893" v="987" actId="14100"/>
          <ac:picMkLst>
            <pc:docMk/>
            <pc:sldMk cId="3181458092" sldId="806"/>
            <ac:picMk id="5124" creationId="{8CF3B484-7FD3-09E6-4328-8D5723ACFA1B}"/>
          </ac:picMkLst>
        </pc:picChg>
        <pc:picChg chg="add mod">
          <ac:chgData name="伊健 杜" userId="e69aded81da48593" providerId="LiveId" clId="{ADA9A8EE-EE58-4D6B-BA95-F3CD71428A35}" dt="2022-09-22T05:22:17.199" v="982" actId="1076"/>
          <ac:picMkLst>
            <pc:docMk/>
            <pc:sldMk cId="3181458092" sldId="806"/>
            <ac:picMk id="5128" creationId="{612B76AE-EB0B-FE83-E445-6706571C9760}"/>
          </ac:picMkLst>
        </pc:picChg>
        <pc:picChg chg="del">
          <ac:chgData name="伊健 杜" userId="e69aded81da48593" providerId="LiveId" clId="{ADA9A8EE-EE58-4D6B-BA95-F3CD71428A35}" dt="2022-09-22T05:16:46.947" v="736" actId="478"/>
          <ac:picMkLst>
            <pc:docMk/>
            <pc:sldMk cId="3181458092" sldId="806"/>
            <ac:picMk id="6146" creationId="{2DC7BD90-5428-F463-F3B9-4EE06DD8AAC9}"/>
          </ac:picMkLst>
        </pc:picChg>
        <pc:picChg chg="del">
          <ac:chgData name="伊健 杜" userId="e69aded81da48593" providerId="LiveId" clId="{ADA9A8EE-EE58-4D6B-BA95-F3CD71428A35}" dt="2022-09-22T05:16:46.947" v="736" actId="478"/>
          <ac:picMkLst>
            <pc:docMk/>
            <pc:sldMk cId="3181458092" sldId="806"/>
            <ac:picMk id="6148" creationId="{6EEFB996-BF5D-142E-5F55-401A8E6D5CCC}"/>
          </ac:picMkLst>
        </pc:picChg>
      </pc:sldChg>
      <pc:sldChg chg="del">
        <pc:chgData name="伊健 杜" userId="e69aded81da48593" providerId="LiveId" clId="{ADA9A8EE-EE58-4D6B-BA95-F3CD71428A35}" dt="2022-09-22T04:56:02.614" v="4" actId="47"/>
        <pc:sldMkLst>
          <pc:docMk/>
          <pc:sldMk cId="1363416428" sldId="807"/>
        </pc:sldMkLst>
      </pc:sldChg>
      <pc:sldChg chg="delSp modSp new mod">
        <pc:chgData name="伊健 杜" userId="e69aded81da48593" providerId="LiveId" clId="{ADA9A8EE-EE58-4D6B-BA95-F3CD71428A35}" dt="2022-09-22T11:24:51.349" v="5471"/>
        <pc:sldMkLst>
          <pc:docMk/>
          <pc:sldMk cId="1585694845" sldId="807"/>
        </pc:sldMkLst>
        <pc:spChg chg="mod">
          <ac:chgData name="伊健 杜" userId="e69aded81da48593" providerId="LiveId" clId="{ADA9A8EE-EE58-4D6B-BA95-F3CD71428A35}" dt="2022-09-22T11:24:51.349" v="5471"/>
          <ac:spMkLst>
            <pc:docMk/>
            <pc:sldMk cId="1585694845" sldId="807"/>
            <ac:spMk id="2" creationId="{9C74F706-AB23-7A24-27F9-BA8C6B6BFC20}"/>
          </ac:spMkLst>
        </pc:spChg>
        <pc:spChg chg="del">
          <ac:chgData name="伊健 杜" userId="e69aded81da48593" providerId="LiveId" clId="{ADA9A8EE-EE58-4D6B-BA95-F3CD71428A35}" dt="2022-09-22T05:19:56.589" v="884" actId="478"/>
          <ac:spMkLst>
            <pc:docMk/>
            <pc:sldMk cId="1585694845" sldId="807"/>
            <ac:spMk id="3" creationId="{785ECE72-9871-85A2-7F39-42A027B0384D}"/>
          </ac:spMkLst>
        </pc:spChg>
      </pc:sldChg>
      <pc:sldChg chg="del">
        <pc:chgData name="伊健 杜" userId="e69aded81da48593" providerId="LiveId" clId="{ADA9A8EE-EE58-4D6B-BA95-F3CD71428A35}" dt="2022-09-22T04:56:02.614" v="4" actId="47"/>
        <pc:sldMkLst>
          <pc:docMk/>
          <pc:sldMk cId="800753362" sldId="808"/>
        </pc:sldMkLst>
      </pc:sldChg>
      <pc:sldChg chg="modSp add mod">
        <pc:chgData name="伊健 杜" userId="e69aded81da48593" providerId="LiveId" clId="{ADA9A8EE-EE58-4D6B-BA95-F3CD71428A35}" dt="2022-09-22T11:24:51.349" v="5471"/>
        <pc:sldMkLst>
          <pc:docMk/>
          <pc:sldMk cId="1627291954" sldId="808"/>
        </pc:sldMkLst>
        <pc:spChg chg="mod">
          <ac:chgData name="伊健 杜" userId="e69aded81da48593" providerId="LiveId" clId="{ADA9A8EE-EE58-4D6B-BA95-F3CD71428A35}" dt="2022-09-22T11:24:51.349" v="5471"/>
          <ac:spMkLst>
            <pc:docMk/>
            <pc:sldMk cId="1627291954" sldId="808"/>
            <ac:spMk id="2" creationId="{9C74F706-AB23-7A24-27F9-BA8C6B6BFC20}"/>
          </ac:spMkLst>
        </pc:spChg>
      </pc:sldChg>
      <pc:sldChg chg="addSp delSp modSp add mod">
        <pc:chgData name="伊健 杜" userId="e69aded81da48593" providerId="LiveId" clId="{ADA9A8EE-EE58-4D6B-BA95-F3CD71428A35}" dt="2022-09-22T11:24:51.349" v="5471"/>
        <pc:sldMkLst>
          <pc:docMk/>
          <pc:sldMk cId="1244882522" sldId="809"/>
        </pc:sldMkLst>
        <pc:spChg chg="mod">
          <ac:chgData name="伊健 杜" userId="e69aded81da48593" providerId="LiveId" clId="{ADA9A8EE-EE58-4D6B-BA95-F3CD71428A35}" dt="2022-09-22T11:24:51.349" v="5471"/>
          <ac:spMkLst>
            <pc:docMk/>
            <pc:sldMk cId="1244882522" sldId="809"/>
            <ac:spMk id="2" creationId="{81F4B079-5182-7332-4978-966F1AEEF4D2}"/>
          </ac:spMkLst>
        </pc:spChg>
        <pc:spChg chg="mod">
          <ac:chgData name="伊健 杜" userId="e69aded81da48593" providerId="LiveId" clId="{ADA9A8EE-EE58-4D6B-BA95-F3CD71428A35}" dt="2022-09-22T11:24:51.349" v="5471"/>
          <ac:spMkLst>
            <pc:docMk/>
            <pc:sldMk cId="1244882522" sldId="809"/>
            <ac:spMk id="4" creationId="{CFC1CF28-580E-2280-640A-ADB8853307E7}"/>
          </ac:spMkLst>
        </pc:spChg>
        <pc:picChg chg="add mod">
          <ac:chgData name="伊健 杜" userId="e69aded81da48593" providerId="LiveId" clId="{ADA9A8EE-EE58-4D6B-BA95-F3CD71428A35}" dt="2022-09-22T05:33:53.488" v="1294" actId="1076"/>
          <ac:picMkLst>
            <pc:docMk/>
            <pc:sldMk cId="1244882522" sldId="809"/>
            <ac:picMk id="3" creationId="{8D95AA23-0825-D671-E3F2-16A195A59522}"/>
          </ac:picMkLst>
        </pc:picChg>
        <pc:picChg chg="del mod">
          <ac:chgData name="伊健 杜" userId="e69aded81da48593" providerId="LiveId" clId="{ADA9A8EE-EE58-4D6B-BA95-F3CD71428A35}" dt="2022-09-22T05:31:44.160" v="1290" actId="478"/>
          <ac:picMkLst>
            <pc:docMk/>
            <pc:sldMk cId="1244882522" sldId="809"/>
            <ac:picMk id="7170" creationId="{698F9E9C-34B1-C382-4FA2-75A8005B3E96}"/>
          </ac:picMkLst>
        </pc:picChg>
      </pc:sldChg>
      <pc:sldChg chg="del">
        <pc:chgData name="伊健 杜" userId="e69aded81da48593" providerId="LiveId" clId="{ADA9A8EE-EE58-4D6B-BA95-F3CD71428A35}" dt="2022-09-22T04:56:02.614" v="4" actId="47"/>
        <pc:sldMkLst>
          <pc:docMk/>
          <pc:sldMk cId="4259454601" sldId="809"/>
        </pc:sldMkLst>
      </pc:sldChg>
      <pc:sldChg chg="addSp delSp modSp add mod">
        <pc:chgData name="伊健 杜" userId="e69aded81da48593" providerId="LiveId" clId="{ADA9A8EE-EE58-4D6B-BA95-F3CD71428A35}" dt="2022-09-22T11:24:51.349" v="5471"/>
        <pc:sldMkLst>
          <pc:docMk/>
          <pc:sldMk cId="1395447964" sldId="810"/>
        </pc:sldMkLst>
        <pc:spChg chg="mod">
          <ac:chgData name="伊健 杜" userId="e69aded81da48593" providerId="LiveId" clId="{ADA9A8EE-EE58-4D6B-BA95-F3CD71428A35}" dt="2022-09-22T11:24:51.349" v="5471"/>
          <ac:spMkLst>
            <pc:docMk/>
            <pc:sldMk cId="1395447964" sldId="810"/>
            <ac:spMk id="2" creationId="{81F4B079-5182-7332-4978-966F1AEEF4D2}"/>
          </ac:spMkLst>
        </pc:spChg>
        <pc:spChg chg="mod">
          <ac:chgData name="伊健 杜" userId="e69aded81da48593" providerId="LiveId" clId="{ADA9A8EE-EE58-4D6B-BA95-F3CD71428A35}" dt="2022-09-22T11:24:51.349" v="5471"/>
          <ac:spMkLst>
            <pc:docMk/>
            <pc:sldMk cId="1395447964" sldId="810"/>
            <ac:spMk id="4" creationId="{CFC1CF28-580E-2280-640A-ADB8853307E7}"/>
          </ac:spMkLst>
        </pc:spChg>
        <pc:picChg chg="del">
          <ac:chgData name="伊健 杜" userId="e69aded81da48593" providerId="LiveId" clId="{ADA9A8EE-EE58-4D6B-BA95-F3CD71428A35}" dt="2022-09-22T05:34:08.536" v="1311" actId="478"/>
          <ac:picMkLst>
            <pc:docMk/>
            <pc:sldMk cId="1395447964" sldId="810"/>
            <ac:picMk id="7170" creationId="{698F9E9C-34B1-C382-4FA2-75A8005B3E96}"/>
          </ac:picMkLst>
        </pc:picChg>
        <pc:picChg chg="add del mod">
          <ac:chgData name="伊健 杜" userId="e69aded81da48593" providerId="LiveId" clId="{ADA9A8EE-EE58-4D6B-BA95-F3CD71428A35}" dt="2022-09-22T05:39:08.678" v="1467" actId="478"/>
          <ac:picMkLst>
            <pc:docMk/>
            <pc:sldMk cId="1395447964" sldId="810"/>
            <ac:picMk id="8194" creationId="{71F580A4-302E-2AE7-B497-F4DD9F3F4CE9}"/>
          </ac:picMkLst>
        </pc:picChg>
        <pc:picChg chg="add mod">
          <ac:chgData name="伊健 杜" userId="e69aded81da48593" providerId="LiveId" clId="{ADA9A8EE-EE58-4D6B-BA95-F3CD71428A35}" dt="2022-09-22T05:39:37.433" v="1483" actId="1076"/>
          <ac:picMkLst>
            <pc:docMk/>
            <pc:sldMk cId="1395447964" sldId="810"/>
            <ac:picMk id="8196" creationId="{AEAB2279-6988-D860-7773-2B7FB9E47974}"/>
          </ac:picMkLst>
        </pc:picChg>
        <pc:picChg chg="add mod">
          <ac:chgData name="伊健 杜" userId="e69aded81da48593" providerId="LiveId" clId="{ADA9A8EE-EE58-4D6B-BA95-F3CD71428A35}" dt="2022-09-22T05:39:36.335" v="1482" actId="1076"/>
          <ac:picMkLst>
            <pc:docMk/>
            <pc:sldMk cId="1395447964" sldId="810"/>
            <ac:picMk id="8198" creationId="{114C9137-B282-71D4-0A49-0A8A4D23871A}"/>
          </ac:picMkLst>
        </pc:picChg>
      </pc:sldChg>
      <pc:sldChg chg="del">
        <pc:chgData name="伊健 杜" userId="e69aded81da48593" providerId="LiveId" clId="{ADA9A8EE-EE58-4D6B-BA95-F3CD71428A35}" dt="2022-09-22T04:56:02.614" v="4" actId="47"/>
        <pc:sldMkLst>
          <pc:docMk/>
          <pc:sldMk cId="2525823142" sldId="810"/>
        </pc:sldMkLst>
      </pc:sldChg>
      <pc:sldChg chg="del">
        <pc:chgData name="伊健 杜" userId="e69aded81da48593" providerId="LiveId" clId="{ADA9A8EE-EE58-4D6B-BA95-F3CD71428A35}" dt="2022-09-22T04:56:02.614" v="4" actId="47"/>
        <pc:sldMkLst>
          <pc:docMk/>
          <pc:sldMk cId="849789823" sldId="811"/>
        </pc:sldMkLst>
      </pc:sldChg>
      <pc:sldChg chg="modSp add mod ord">
        <pc:chgData name="伊健 杜" userId="e69aded81da48593" providerId="LiveId" clId="{ADA9A8EE-EE58-4D6B-BA95-F3CD71428A35}" dt="2022-09-22T11:24:51.349" v="5471"/>
        <pc:sldMkLst>
          <pc:docMk/>
          <pc:sldMk cId="2117659216" sldId="811"/>
        </pc:sldMkLst>
        <pc:spChg chg="mod">
          <ac:chgData name="伊健 杜" userId="e69aded81da48593" providerId="LiveId" clId="{ADA9A8EE-EE58-4D6B-BA95-F3CD71428A35}" dt="2022-09-22T11:24:51.349" v="5471"/>
          <ac:spMkLst>
            <pc:docMk/>
            <pc:sldMk cId="2117659216" sldId="811"/>
            <ac:spMk id="2" creationId="{9C74F706-AB23-7A24-27F9-BA8C6B6BFC20}"/>
          </ac:spMkLst>
        </pc:spChg>
      </pc:sldChg>
      <pc:sldChg chg="del">
        <pc:chgData name="伊健 杜" userId="e69aded81da48593" providerId="LiveId" clId="{ADA9A8EE-EE58-4D6B-BA95-F3CD71428A35}" dt="2022-09-22T04:56:02.614" v="4" actId="47"/>
        <pc:sldMkLst>
          <pc:docMk/>
          <pc:sldMk cId="10606733" sldId="812"/>
        </pc:sldMkLst>
      </pc:sldChg>
      <pc:sldChg chg="addSp delSp modSp new mod">
        <pc:chgData name="伊健 杜" userId="e69aded81da48593" providerId="LiveId" clId="{ADA9A8EE-EE58-4D6B-BA95-F3CD71428A35}" dt="2022-09-22T13:52:20.204" v="6125"/>
        <pc:sldMkLst>
          <pc:docMk/>
          <pc:sldMk cId="2902918271" sldId="812"/>
        </pc:sldMkLst>
        <pc:spChg chg="mod">
          <ac:chgData name="伊健 杜" userId="e69aded81da48593" providerId="LiveId" clId="{ADA9A8EE-EE58-4D6B-BA95-F3CD71428A35}" dt="2022-09-22T13:52:20.204" v="6125"/>
          <ac:spMkLst>
            <pc:docMk/>
            <pc:sldMk cId="2902918271" sldId="812"/>
            <ac:spMk id="2" creationId="{1302A11A-625D-774F-23B3-739301B530C3}"/>
          </ac:spMkLst>
        </pc:spChg>
        <pc:spChg chg="del">
          <ac:chgData name="伊健 杜" userId="e69aded81da48593" providerId="LiveId" clId="{ADA9A8EE-EE58-4D6B-BA95-F3CD71428A35}" dt="2022-09-22T09:41:47.745" v="2427" actId="478"/>
          <ac:spMkLst>
            <pc:docMk/>
            <pc:sldMk cId="2902918271" sldId="812"/>
            <ac:spMk id="3" creationId="{D6B74397-B07A-E242-7DAD-0143148E8F20}"/>
          </ac:spMkLst>
        </pc:spChg>
        <pc:spChg chg="add mod">
          <ac:chgData name="伊健 杜" userId="e69aded81da48593" providerId="LiveId" clId="{ADA9A8EE-EE58-4D6B-BA95-F3CD71428A35}" dt="2022-09-22T11:24:51.349" v="5471"/>
          <ac:spMkLst>
            <pc:docMk/>
            <pc:sldMk cId="2902918271" sldId="812"/>
            <ac:spMk id="4" creationId="{21BD65C9-00B8-77B5-1258-CB85B4A4F40D}"/>
          </ac:spMkLst>
        </pc:spChg>
        <pc:picChg chg="add mod">
          <ac:chgData name="伊健 杜" userId="e69aded81da48593" providerId="LiveId" clId="{ADA9A8EE-EE58-4D6B-BA95-F3CD71428A35}" dt="2022-09-22T09:53:01.779" v="2738" actId="1076"/>
          <ac:picMkLst>
            <pc:docMk/>
            <pc:sldMk cId="2902918271" sldId="812"/>
            <ac:picMk id="4098" creationId="{32C66DB8-0172-B4E4-5D04-B2A1894824CD}"/>
          </ac:picMkLst>
        </pc:picChg>
      </pc:sldChg>
      <pc:sldChg chg="del">
        <pc:chgData name="伊健 杜" userId="e69aded81da48593" providerId="LiveId" clId="{ADA9A8EE-EE58-4D6B-BA95-F3CD71428A35}" dt="2022-09-22T04:56:02.614" v="4" actId="47"/>
        <pc:sldMkLst>
          <pc:docMk/>
          <pc:sldMk cId="196576766" sldId="813"/>
        </pc:sldMkLst>
      </pc:sldChg>
      <pc:sldChg chg="addSp delSp modSp add mod">
        <pc:chgData name="伊健 杜" userId="e69aded81da48593" providerId="LiveId" clId="{ADA9A8EE-EE58-4D6B-BA95-F3CD71428A35}" dt="2022-09-22T11:24:51.349" v="5471"/>
        <pc:sldMkLst>
          <pc:docMk/>
          <pc:sldMk cId="3527886029" sldId="813"/>
        </pc:sldMkLst>
        <pc:spChg chg="mod">
          <ac:chgData name="伊健 杜" userId="e69aded81da48593" providerId="LiveId" clId="{ADA9A8EE-EE58-4D6B-BA95-F3CD71428A35}" dt="2022-09-22T05:41:30.159" v="1649"/>
          <ac:spMkLst>
            <pc:docMk/>
            <pc:sldMk cId="3527886029" sldId="813"/>
            <ac:spMk id="2" creationId="{81F4B079-5182-7332-4978-966F1AEEF4D2}"/>
          </ac:spMkLst>
        </pc:spChg>
        <pc:spChg chg="del mod">
          <ac:chgData name="伊健 杜" userId="e69aded81da48593" providerId="LiveId" clId="{ADA9A8EE-EE58-4D6B-BA95-F3CD71428A35}" dt="2022-09-22T09:35:32.837" v="1840" actId="478"/>
          <ac:spMkLst>
            <pc:docMk/>
            <pc:sldMk cId="3527886029" sldId="813"/>
            <ac:spMk id="3" creationId="{1C442EC2-C53C-F334-F884-33A15A1376EA}"/>
          </ac:spMkLst>
        </pc:spChg>
        <pc:spChg chg="mod">
          <ac:chgData name="伊健 杜" userId="e69aded81da48593" providerId="LiveId" clId="{ADA9A8EE-EE58-4D6B-BA95-F3CD71428A35}" dt="2022-09-22T11:24:51.349" v="5471"/>
          <ac:spMkLst>
            <pc:docMk/>
            <pc:sldMk cId="3527886029" sldId="813"/>
            <ac:spMk id="4" creationId="{CFC1CF28-580E-2280-640A-ADB8853307E7}"/>
          </ac:spMkLst>
        </pc:spChg>
        <pc:picChg chg="add mod">
          <ac:chgData name="伊健 杜" userId="e69aded81da48593" providerId="LiveId" clId="{ADA9A8EE-EE58-4D6B-BA95-F3CD71428A35}" dt="2022-09-22T09:35:49.393" v="1843" actId="14100"/>
          <ac:picMkLst>
            <pc:docMk/>
            <pc:sldMk cId="3527886029" sldId="813"/>
            <ac:picMk id="5" creationId="{58D7565B-ABA1-CB12-9EAF-FBEE58FBF92E}"/>
          </ac:picMkLst>
        </pc:picChg>
        <pc:picChg chg="del mod">
          <ac:chgData name="伊健 杜" userId="e69aded81da48593" providerId="LiveId" clId="{ADA9A8EE-EE58-4D6B-BA95-F3CD71428A35}" dt="2022-09-22T09:35:32.837" v="1840" actId="478"/>
          <ac:picMkLst>
            <pc:docMk/>
            <pc:sldMk cId="3527886029" sldId="813"/>
            <ac:picMk id="6146" creationId="{AEAAD86A-4D52-D04A-79C4-EB0C37F6E869}"/>
          </ac:picMkLst>
        </pc:picChg>
        <pc:picChg chg="del">
          <ac:chgData name="伊健 杜" userId="e69aded81da48593" providerId="LiveId" clId="{ADA9A8EE-EE58-4D6B-BA95-F3CD71428A35}" dt="2022-09-22T09:35:32.837" v="1840" actId="478"/>
          <ac:picMkLst>
            <pc:docMk/>
            <pc:sldMk cId="3527886029" sldId="813"/>
            <ac:picMk id="6148" creationId="{D097E931-D65E-A9EF-34B3-BD1EC8340DAF}"/>
          </ac:picMkLst>
        </pc:picChg>
      </pc:sldChg>
      <pc:sldChg chg="addSp delSp modSp add mod">
        <pc:chgData name="伊健 杜" userId="e69aded81da48593" providerId="LiveId" clId="{ADA9A8EE-EE58-4D6B-BA95-F3CD71428A35}" dt="2022-09-22T11:24:51.349" v="5471"/>
        <pc:sldMkLst>
          <pc:docMk/>
          <pc:sldMk cId="317886102" sldId="814"/>
        </pc:sldMkLst>
        <pc:spChg chg="mod">
          <ac:chgData name="伊健 杜" userId="e69aded81da48593" providerId="LiveId" clId="{ADA9A8EE-EE58-4D6B-BA95-F3CD71428A35}" dt="2022-09-22T05:41:33.972" v="1660"/>
          <ac:spMkLst>
            <pc:docMk/>
            <pc:sldMk cId="317886102" sldId="814"/>
            <ac:spMk id="2" creationId="{81F4B079-5182-7332-4978-966F1AEEF4D2}"/>
          </ac:spMkLst>
        </pc:spChg>
        <pc:spChg chg="mod">
          <ac:chgData name="伊健 杜" userId="e69aded81da48593" providerId="LiveId" clId="{ADA9A8EE-EE58-4D6B-BA95-F3CD71428A35}" dt="2022-09-22T11:24:51.349" v="5471"/>
          <ac:spMkLst>
            <pc:docMk/>
            <pc:sldMk cId="317886102" sldId="814"/>
            <ac:spMk id="4" creationId="{CFC1CF28-580E-2280-640A-ADB8853307E7}"/>
          </ac:spMkLst>
        </pc:spChg>
        <pc:picChg chg="del">
          <ac:chgData name="伊健 杜" userId="e69aded81da48593" providerId="LiveId" clId="{ADA9A8EE-EE58-4D6B-BA95-F3CD71428A35}" dt="2022-09-22T09:36:26.107" v="1976" actId="478"/>
          <ac:picMkLst>
            <pc:docMk/>
            <pc:sldMk cId="317886102" sldId="814"/>
            <ac:picMk id="3" creationId="{8D95AA23-0825-D671-E3F2-16A195A59522}"/>
          </ac:picMkLst>
        </pc:picChg>
        <pc:picChg chg="add mod">
          <ac:chgData name="伊健 杜" userId="e69aded81da48593" providerId="LiveId" clId="{ADA9A8EE-EE58-4D6B-BA95-F3CD71428A35}" dt="2022-09-22T09:38:08.708" v="1979" actId="1076"/>
          <ac:picMkLst>
            <pc:docMk/>
            <pc:sldMk cId="317886102" sldId="814"/>
            <ac:picMk id="1026" creationId="{20386D81-95E9-2A41-05A2-FC0DC9CFB68E}"/>
          </ac:picMkLst>
        </pc:picChg>
      </pc:sldChg>
      <pc:sldChg chg="del">
        <pc:chgData name="伊健 杜" userId="e69aded81da48593" providerId="LiveId" clId="{ADA9A8EE-EE58-4D6B-BA95-F3CD71428A35}" dt="2022-09-22T04:56:02.614" v="4" actId="47"/>
        <pc:sldMkLst>
          <pc:docMk/>
          <pc:sldMk cId="2940568874" sldId="814"/>
        </pc:sldMkLst>
      </pc:sldChg>
      <pc:sldChg chg="del">
        <pc:chgData name="伊健 杜" userId="e69aded81da48593" providerId="LiveId" clId="{ADA9A8EE-EE58-4D6B-BA95-F3CD71428A35}" dt="2022-09-22T04:56:02.614" v="4" actId="47"/>
        <pc:sldMkLst>
          <pc:docMk/>
          <pc:sldMk cId="1032148845" sldId="815"/>
        </pc:sldMkLst>
      </pc:sldChg>
      <pc:sldChg chg="addSp delSp modSp add mod">
        <pc:chgData name="伊健 杜" userId="e69aded81da48593" providerId="LiveId" clId="{ADA9A8EE-EE58-4D6B-BA95-F3CD71428A35}" dt="2022-09-22T11:24:51.349" v="5471"/>
        <pc:sldMkLst>
          <pc:docMk/>
          <pc:sldMk cId="2677845586" sldId="815"/>
        </pc:sldMkLst>
        <pc:spChg chg="mod">
          <ac:chgData name="伊健 杜" userId="e69aded81da48593" providerId="LiveId" clId="{ADA9A8EE-EE58-4D6B-BA95-F3CD71428A35}" dt="2022-09-22T05:41:38.465" v="1671"/>
          <ac:spMkLst>
            <pc:docMk/>
            <pc:sldMk cId="2677845586" sldId="815"/>
            <ac:spMk id="2" creationId="{81F4B079-5182-7332-4978-966F1AEEF4D2}"/>
          </ac:spMkLst>
        </pc:spChg>
        <pc:spChg chg="mod">
          <ac:chgData name="伊健 杜" userId="e69aded81da48593" providerId="LiveId" clId="{ADA9A8EE-EE58-4D6B-BA95-F3CD71428A35}" dt="2022-09-22T11:24:51.349" v="5471"/>
          <ac:spMkLst>
            <pc:docMk/>
            <pc:sldMk cId="2677845586" sldId="815"/>
            <ac:spMk id="4" creationId="{CFC1CF28-580E-2280-640A-ADB8853307E7}"/>
          </ac:spMkLst>
        </pc:spChg>
        <pc:picChg chg="add mod">
          <ac:chgData name="伊健 杜" userId="e69aded81da48593" providerId="LiveId" clId="{ADA9A8EE-EE58-4D6B-BA95-F3CD71428A35}" dt="2022-09-22T09:39:29.678" v="2104" actId="1076"/>
          <ac:picMkLst>
            <pc:docMk/>
            <pc:sldMk cId="2677845586" sldId="815"/>
            <ac:picMk id="2050" creationId="{C74F36F0-27D0-73B9-6DB1-6968AD591E8D}"/>
          </ac:picMkLst>
        </pc:picChg>
        <pc:picChg chg="del">
          <ac:chgData name="伊健 杜" userId="e69aded81da48593" providerId="LiveId" clId="{ADA9A8EE-EE58-4D6B-BA95-F3CD71428A35}" dt="2022-09-22T09:38:42.839" v="2077" actId="478"/>
          <ac:picMkLst>
            <pc:docMk/>
            <pc:sldMk cId="2677845586" sldId="815"/>
            <ac:picMk id="8196" creationId="{AEAB2279-6988-D860-7773-2B7FB9E47974}"/>
          </ac:picMkLst>
        </pc:picChg>
        <pc:picChg chg="del">
          <ac:chgData name="伊健 杜" userId="e69aded81da48593" providerId="LiveId" clId="{ADA9A8EE-EE58-4D6B-BA95-F3CD71428A35}" dt="2022-09-22T09:38:42.839" v="2077" actId="478"/>
          <ac:picMkLst>
            <pc:docMk/>
            <pc:sldMk cId="2677845586" sldId="815"/>
            <ac:picMk id="8198" creationId="{114C9137-B282-71D4-0A49-0A8A4D23871A}"/>
          </ac:picMkLst>
        </pc:picChg>
      </pc:sldChg>
      <pc:sldChg chg="del">
        <pc:chgData name="伊健 杜" userId="e69aded81da48593" providerId="LiveId" clId="{ADA9A8EE-EE58-4D6B-BA95-F3CD71428A35}" dt="2022-09-22T04:56:02.614" v="4" actId="47"/>
        <pc:sldMkLst>
          <pc:docMk/>
          <pc:sldMk cId="2173714310" sldId="816"/>
        </pc:sldMkLst>
      </pc:sldChg>
      <pc:sldChg chg="addSp delSp modSp add mod">
        <pc:chgData name="伊健 杜" userId="e69aded81da48593" providerId="LiveId" clId="{ADA9A8EE-EE58-4D6B-BA95-F3CD71428A35}" dt="2022-09-22T11:24:51.349" v="5471"/>
        <pc:sldMkLst>
          <pc:docMk/>
          <pc:sldMk cId="3133937945" sldId="816"/>
        </pc:sldMkLst>
        <pc:spChg chg="del">
          <ac:chgData name="伊健 杜" userId="e69aded81da48593" providerId="LiveId" clId="{ADA9A8EE-EE58-4D6B-BA95-F3CD71428A35}" dt="2022-09-22T09:39:55.515" v="2201" actId="478"/>
          <ac:spMkLst>
            <pc:docMk/>
            <pc:sldMk cId="3133937945" sldId="816"/>
            <ac:spMk id="2" creationId="{81F4B079-5182-7332-4978-966F1AEEF4D2}"/>
          </ac:spMkLst>
        </pc:spChg>
        <pc:spChg chg="mod">
          <ac:chgData name="伊健 杜" userId="e69aded81da48593" providerId="LiveId" clId="{ADA9A8EE-EE58-4D6B-BA95-F3CD71428A35}" dt="2022-09-22T11:24:51.349" v="5471"/>
          <ac:spMkLst>
            <pc:docMk/>
            <pc:sldMk cId="3133937945" sldId="816"/>
            <ac:spMk id="4" creationId="{CFC1CF28-580E-2280-640A-ADB8853307E7}"/>
          </ac:spMkLst>
        </pc:spChg>
        <pc:spChg chg="add del mod">
          <ac:chgData name="伊健 杜" userId="e69aded81da48593" providerId="LiveId" clId="{ADA9A8EE-EE58-4D6B-BA95-F3CD71428A35}" dt="2022-09-22T09:39:57.608" v="2202" actId="478"/>
          <ac:spMkLst>
            <pc:docMk/>
            <pc:sldMk cId="3133937945" sldId="816"/>
            <ac:spMk id="5" creationId="{2D1C41CE-FA2D-004E-E213-38C2DA07F7DA}"/>
          </ac:spMkLst>
        </pc:spChg>
      </pc:sldChg>
      <pc:sldChg chg="modSp add mod">
        <pc:chgData name="伊健 杜" userId="e69aded81da48593" providerId="LiveId" clId="{ADA9A8EE-EE58-4D6B-BA95-F3CD71428A35}" dt="2022-09-22T11:24:51.349" v="5471"/>
        <pc:sldMkLst>
          <pc:docMk/>
          <pc:sldMk cId="1641843476" sldId="817"/>
        </pc:sldMkLst>
        <pc:spChg chg="mod">
          <ac:chgData name="伊健 杜" userId="e69aded81da48593" providerId="LiveId" clId="{ADA9A8EE-EE58-4D6B-BA95-F3CD71428A35}" dt="2022-09-22T11:24:51.349" v="5471"/>
          <ac:spMkLst>
            <pc:docMk/>
            <pc:sldMk cId="1641843476" sldId="817"/>
            <ac:spMk id="2" creationId="{9C74F706-AB23-7A24-27F9-BA8C6B6BFC20}"/>
          </ac:spMkLst>
        </pc:spChg>
      </pc:sldChg>
      <pc:sldChg chg="del">
        <pc:chgData name="伊健 杜" userId="e69aded81da48593" providerId="LiveId" clId="{ADA9A8EE-EE58-4D6B-BA95-F3CD71428A35}" dt="2022-09-22T04:56:02.614" v="4" actId="47"/>
        <pc:sldMkLst>
          <pc:docMk/>
          <pc:sldMk cId="1821255484" sldId="817"/>
        </pc:sldMkLst>
      </pc:sldChg>
      <pc:sldChg chg="del">
        <pc:chgData name="伊健 杜" userId="e69aded81da48593" providerId="LiveId" clId="{ADA9A8EE-EE58-4D6B-BA95-F3CD71428A35}" dt="2022-09-22T04:56:02.614" v="4" actId="47"/>
        <pc:sldMkLst>
          <pc:docMk/>
          <pc:sldMk cId="1976819153" sldId="818"/>
        </pc:sldMkLst>
      </pc:sldChg>
      <pc:sldChg chg="addSp delSp modSp new mod">
        <pc:chgData name="伊健 杜" userId="e69aded81da48593" providerId="LiveId" clId="{ADA9A8EE-EE58-4D6B-BA95-F3CD71428A35}" dt="2022-09-22T12:49:30.061" v="6067" actId="478"/>
        <pc:sldMkLst>
          <pc:docMk/>
          <pc:sldMk cId="3371036930" sldId="818"/>
        </pc:sldMkLst>
        <pc:spChg chg="mod">
          <ac:chgData name="伊健 杜" userId="e69aded81da48593" providerId="LiveId" clId="{ADA9A8EE-EE58-4D6B-BA95-F3CD71428A35}" dt="2022-09-22T11:24:51.349" v="5471"/>
          <ac:spMkLst>
            <pc:docMk/>
            <pc:sldMk cId="3371036930" sldId="818"/>
            <ac:spMk id="2" creationId="{DC7DC0CC-63E5-5A85-472A-8185E716C834}"/>
          </ac:spMkLst>
        </pc:spChg>
        <pc:spChg chg="add del mod">
          <ac:chgData name="伊健 杜" userId="e69aded81da48593" providerId="LiveId" clId="{ADA9A8EE-EE58-4D6B-BA95-F3CD71428A35}" dt="2022-09-22T12:49:30.061" v="6067" actId="478"/>
          <ac:spMkLst>
            <pc:docMk/>
            <pc:sldMk cId="3371036930" sldId="818"/>
            <ac:spMk id="3" creationId="{6948FC7E-CE50-7D10-E1F3-3DDCC25EE05E}"/>
          </ac:spMkLst>
        </pc:spChg>
        <pc:spChg chg="del">
          <ac:chgData name="伊健 杜" userId="e69aded81da48593" providerId="LiveId" clId="{ADA9A8EE-EE58-4D6B-BA95-F3CD71428A35}" dt="2022-09-22T09:55:15.847" v="2977" actId="478"/>
          <ac:spMkLst>
            <pc:docMk/>
            <pc:sldMk cId="3371036930" sldId="818"/>
            <ac:spMk id="3" creationId="{A685D857-AF22-2D72-13D2-AB93EE05D9D5}"/>
          </ac:spMkLst>
        </pc:spChg>
      </pc:sldChg>
      <pc:sldChg chg="addSp modSp add mod modAnim">
        <pc:chgData name="伊健 杜" userId="e69aded81da48593" providerId="LiveId" clId="{ADA9A8EE-EE58-4D6B-BA95-F3CD71428A35}" dt="2022-09-22T13:52:28.544" v="6126" actId="14100"/>
        <pc:sldMkLst>
          <pc:docMk/>
          <pc:sldMk cId="3762140085" sldId="819"/>
        </pc:sldMkLst>
        <pc:spChg chg="mod">
          <ac:chgData name="伊健 杜" userId="e69aded81da48593" providerId="LiveId" clId="{ADA9A8EE-EE58-4D6B-BA95-F3CD71428A35}" dt="2022-09-22T11:24:51.349" v="5471"/>
          <ac:spMkLst>
            <pc:docMk/>
            <pc:sldMk cId="3762140085" sldId="819"/>
            <ac:spMk id="4" creationId="{21BD65C9-00B8-77B5-1258-CB85B4A4F40D}"/>
          </ac:spMkLst>
        </pc:spChg>
        <pc:picChg chg="add mod">
          <ac:chgData name="伊健 杜" userId="e69aded81da48593" providerId="LiveId" clId="{ADA9A8EE-EE58-4D6B-BA95-F3CD71428A35}" dt="2022-09-22T13:52:28.544" v="6126" actId="14100"/>
          <ac:picMkLst>
            <pc:docMk/>
            <pc:sldMk cId="3762140085" sldId="819"/>
            <ac:picMk id="3" creationId="{CE66047A-7DCC-80E3-57D4-5113FC4292D8}"/>
          </ac:picMkLst>
        </pc:picChg>
      </pc:sldChg>
      <pc:sldChg chg="del">
        <pc:chgData name="伊健 杜" userId="e69aded81da48593" providerId="LiveId" clId="{ADA9A8EE-EE58-4D6B-BA95-F3CD71428A35}" dt="2022-09-22T04:56:02.614" v="4" actId="47"/>
        <pc:sldMkLst>
          <pc:docMk/>
          <pc:sldMk cId="4286359174" sldId="819"/>
        </pc:sldMkLst>
      </pc:sldChg>
      <pc:sldChg chg="del">
        <pc:chgData name="伊健 杜" userId="e69aded81da48593" providerId="LiveId" clId="{ADA9A8EE-EE58-4D6B-BA95-F3CD71428A35}" dt="2022-09-22T04:56:02.614" v="4" actId="47"/>
        <pc:sldMkLst>
          <pc:docMk/>
          <pc:sldMk cId="2898797117" sldId="820"/>
        </pc:sldMkLst>
      </pc:sldChg>
      <pc:sldChg chg="addSp delSp modSp add mod">
        <pc:chgData name="伊健 杜" userId="e69aded81da48593" providerId="LiveId" clId="{ADA9A8EE-EE58-4D6B-BA95-F3CD71428A35}" dt="2022-09-22T11:24:51.349" v="5471"/>
        <pc:sldMkLst>
          <pc:docMk/>
          <pc:sldMk cId="3609758053" sldId="820"/>
        </pc:sldMkLst>
        <pc:spChg chg="add mod">
          <ac:chgData name="伊健 杜" userId="e69aded81da48593" providerId="LiveId" clId="{ADA9A8EE-EE58-4D6B-BA95-F3CD71428A35}" dt="2022-09-22T11:24:51.349" v="5471"/>
          <ac:spMkLst>
            <pc:docMk/>
            <pc:sldMk cId="3609758053" sldId="820"/>
            <ac:spMk id="3" creationId="{F0030CB6-A6EF-922D-2020-A08BC4DEDA78}"/>
          </ac:spMkLst>
        </pc:spChg>
        <pc:spChg chg="del mod">
          <ac:chgData name="伊健 杜" userId="e69aded81da48593" providerId="LiveId" clId="{ADA9A8EE-EE58-4D6B-BA95-F3CD71428A35}" dt="2022-09-22T09:54:14.902" v="2861" actId="478"/>
          <ac:spMkLst>
            <pc:docMk/>
            <pc:sldMk cId="3609758053" sldId="820"/>
            <ac:spMk id="4" creationId="{21BD65C9-00B8-77B5-1258-CB85B4A4F40D}"/>
          </ac:spMkLst>
        </pc:spChg>
        <pc:picChg chg="del">
          <ac:chgData name="伊健 杜" userId="e69aded81da48593" providerId="LiveId" clId="{ADA9A8EE-EE58-4D6B-BA95-F3CD71428A35}" dt="2022-09-22T09:54:30.269" v="2862" actId="478"/>
          <ac:picMkLst>
            <pc:docMk/>
            <pc:sldMk cId="3609758053" sldId="820"/>
            <ac:picMk id="4098" creationId="{32C66DB8-0172-B4E4-5D04-B2A1894824CD}"/>
          </ac:picMkLst>
        </pc:picChg>
      </pc:sldChg>
      <pc:sldChg chg="addSp delSp modSp add mod">
        <pc:chgData name="伊健 杜" userId="e69aded81da48593" providerId="LiveId" clId="{ADA9A8EE-EE58-4D6B-BA95-F3CD71428A35}" dt="2022-09-22T11:24:51.349" v="5471"/>
        <pc:sldMkLst>
          <pc:docMk/>
          <pc:sldMk cId="1821954525" sldId="821"/>
        </pc:sldMkLst>
        <pc:spChg chg="mod">
          <ac:chgData name="伊健 杜" userId="e69aded81da48593" providerId="LiveId" clId="{ADA9A8EE-EE58-4D6B-BA95-F3CD71428A35}" dt="2022-09-22T11:24:51.349" v="5471"/>
          <ac:spMkLst>
            <pc:docMk/>
            <pc:sldMk cId="1821954525" sldId="821"/>
            <ac:spMk id="2" creationId="{1302A11A-625D-774F-23B3-739301B530C3}"/>
          </ac:spMkLst>
        </pc:spChg>
        <pc:spChg chg="mod">
          <ac:chgData name="伊健 杜" userId="e69aded81da48593" providerId="LiveId" clId="{ADA9A8EE-EE58-4D6B-BA95-F3CD71428A35}" dt="2022-09-22T11:24:51.349" v="5471"/>
          <ac:spMkLst>
            <pc:docMk/>
            <pc:sldMk cId="1821954525" sldId="821"/>
            <ac:spMk id="4" creationId="{21BD65C9-00B8-77B5-1258-CB85B4A4F40D}"/>
          </ac:spMkLst>
        </pc:spChg>
        <pc:picChg chg="del">
          <ac:chgData name="伊健 杜" userId="e69aded81da48593" providerId="LiveId" clId="{ADA9A8EE-EE58-4D6B-BA95-F3CD71428A35}" dt="2022-09-22T10:05:28.356" v="3332" actId="478"/>
          <ac:picMkLst>
            <pc:docMk/>
            <pc:sldMk cId="1821954525" sldId="821"/>
            <ac:picMk id="4098" creationId="{32C66DB8-0172-B4E4-5D04-B2A1894824CD}"/>
          </ac:picMkLst>
        </pc:picChg>
        <pc:picChg chg="add mod">
          <ac:chgData name="伊健 杜" userId="e69aded81da48593" providerId="LiveId" clId="{ADA9A8EE-EE58-4D6B-BA95-F3CD71428A35}" dt="2022-09-22T10:05:46.397" v="3335" actId="1076"/>
          <ac:picMkLst>
            <pc:docMk/>
            <pc:sldMk cId="1821954525" sldId="821"/>
            <ac:picMk id="9218" creationId="{FED014B3-F11C-7240-F060-9F5FA951BAC1}"/>
          </ac:picMkLst>
        </pc:picChg>
      </pc:sldChg>
      <pc:sldChg chg="del">
        <pc:chgData name="伊健 杜" userId="e69aded81da48593" providerId="LiveId" clId="{ADA9A8EE-EE58-4D6B-BA95-F3CD71428A35}" dt="2022-09-22T04:56:02.614" v="4" actId="47"/>
        <pc:sldMkLst>
          <pc:docMk/>
          <pc:sldMk cId="4210527832" sldId="821"/>
        </pc:sldMkLst>
      </pc:sldChg>
      <pc:sldChg chg="addSp delSp modSp add mod">
        <pc:chgData name="伊健 杜" userId="e69aded81da48593" providerId="LiveId" clId="{ADA9A8EE-EE58-4D6B-BA95-F3CD71428A35}" dt="2022-09-22T11:24:51.349" v="5471"/>
        <pc:sldMkLst>
          <pc:docMk/>
          <pc:sldMk cId="1314754216" sldId="822"/>
        </pc:sldMkLst>
        <pc:spChg chg="mod">
          <ac:chgData name="伊健 杜" userId="e69aded81da48593" providerId="LiveId" clId="{ADA9A8EE-EE58-4D6B-BA95-F3CD71428A35}" dt="2022-09-22T10:07:02.327" v="3354"/>
          <ac:spMkLst>
            <pc:docMk/>
            <pc:sldMk cId="1314754216" sldId="822"/>
            <ac:spMk id="2" creationId="{1302A11A-625D-774F-23B3-739301B530C3}"/>
          </ac:spMkLst>
        </pc:spChg>
        <pc:spChg chg="add mod">
          <ac:chgData name="伊健 杜" userId="e69aded81da48593" providerId="LiveId" clId="{ADA9A8EE-EE58-4D6B-BA95-F3CD71428A35}" dt="2022-09-22T11:24:51.349" v="5471"/>
          <ac:spMkLst>
            <pc:docMk/>
            <pc:sldMk cId="1314754216" sldId="822"/>
            <ac:spMk id="3" creationId="{D9BE6111-E4D2-8D64-73F2-B2E922EA7671}"/>
          </ac:spMkLst>
        </pc:spChg>
        <pc:spChg chg="del mod">
          <ac:chgData name="伊健 杜" userId="e69aded81da48593" providerId="LiveId" clId="{ADA9A8EE-EE58-4D6B-BA95-F3CD71428A35}" dt="2022-09-22T10:14:12.067" v="3771" actId="478"/>
          <ac:spMkLst>
            <pc:docMk/>
            <pc:sldMk cId="1314754216" sldId="822"/>
            <ac:spMk id="4" creationId="{21BD65C9-00B8-77B5-1258-CB85B4A4F40D}"/>
          </ac:spMkLst>
        </pc:spChg>
        <pc:picChg chg="add mod">
          <ac:chgData name="伊健 杜" userId="e69aded81da48593" providerId="LiveId" clId="{ADA9A8EE-EE58-4D6B-BA95-F3CD71428A35}" dt="2022-09-22T10:17:38.649" v="3889" actId="14100"/>
          <ac:picMkLst>
            <pc:docMk/>
            <pc:sldMk cId="1314754216" sldId="822"/>
            <ac:picMk id="5" creationId="{EF6487A6-D59C-2B84-40AC-4426A00C2944}"/>
          </ac:picMkLst>
        </pc:picChg>
        <pc:picChg chg="del mod">
          <ac:chgData name="伊健 杜" userId="e69aded81da48593" providerId="LiveId" clId="{ADA9A8EE-EE58-4D6B-BA95-F3CD71428A35}" dt="2022-09-22T10:09:59.430" v="3503" actId="478"/>
          <ac:picMkLst>
            <pc:docMk/>
            <pc:sldMk cId="1314754216" sldId="822"/>
            <ac:picMk id="4098" creationId="{32C66DB8-0172-B4E4-5D04-B2A1894824CD}"/>
          </ac:picMkLst>
        </pc:picChg>
        <pc:picChg chg="add del mod">
          <ac:chgData name="伊健 杜" userId="e69aded81da48593" providerId="LiveId" clId="{ADA9A8EE-EE58-4D6B-BA95-F3CD71428A35}" dt="2022-09-22T10:14:12.067" v="3771" actId="478"/>
          <ac:picMkLst>
            <pc:docMk/>
            <pc:sldMk cId="1314754216" sldId="822"/>
            <ac:picMk id="8194" creationId="{325EDAEC-9B07-BA22-2686-DCCA60C537AA}"/>
          </ac:picMkLst>
        </pc:picChg>
        <pc:picChg chg="add mod">
          <ac:chgData name="伊健 杜" userId="e69aded81da48593" providerId="LiveId" clId="{ADA9A8EE-EE58-4D6B-BA95-F3CD71428A35}" dt="2022-09-22T10:17:30.245" v="3888" actId="14100"/>
          <ac:picMkLst>
            <pc:docMk/>
            <pc:sldMk cId="1314754216" sldId="822"/>
            <ac:picMk id="8196" creationId="{4F9DC500-0D53-6FFF-AE96-029AB55088B6}"/>
          </ac:picMkLst>
        </pc:picChg>
      </pc:sldChg>
      <pc:sldChg chg="addSp delSp modSp add mod">
        <pc:chgData name="伊健 杜" userId="e69aded81da48593" providerId="LiveId" clId="{ADA9A8EE-EE58-4D6B-BA95-F3CD71428A35}" dt="2022-09-22T11:24:51.349" v="5471"/>
        <pc:sldMkLst>
          <pc:docMk/>
          <pc:sldMk cId="2123399927" sldId="823"/>
        </pc:sldMkLst>
        <pc:spChg chg="del mod">
          <ac:chgData name="伊健 杜" userId="e69aded81da48593" providerId="LiveId" clId="{ADA9A8EE-EE58-4D6B-BA95-F3CD71428A35}" dt="2022-09-22T10:22:30.107" v="3922" actId="478"/>
          <ac:spMkLst>
            <pc:docMk/>
            <pc:sldMk cId="2123399927" sldId="823"/>
            <ac:spMk id="2" creationId="{1302A11A-625D-774F-23B3-739301B530C3}"/>
          </ac:spMkLst>
        </pc:spChg>
        <pc:spChg chg="mod">
          <ac:chgData name="伊健 杜" userId="e69aded81da48593" providerId="LiveId" clId="{ADA9A8EE-EE58-4D6B-BA95-F3CD71428A35}" dt="2022-09-22T11:24:51.349" v="5471"/>
          <ac:spMkLst>
            <pc:docMk/>
            <pc:sldMk cId="2123399927" sldId="823"/>
            <ac:spMk id="4" creationId="{21BD65C9-00B8-77B5-1258-CB85B4A4F40D}"/>
          </ac:spMkLst>
        </pc:spChg>
        <pc:spChg chg="add del mod">
          <ac:chgData name="伊健 杜" userId="e69aded81da48593" providerId="LiveId" clId="{ADA9A8EE-EE58-4D6B-BA95-F3CD71428A35}" dt="2022-09-22T10:22:31.649" v="3923" actId="478"/>
          <ac:spMkLst>
            <pc:docMk/>
            <pc:sldMk cId="2123399927" sldId="823"/>
            <ac:spMk id="5" creationId="{D9F3B86E-D05C-087C-3B06-FDC4677CE47B}"/>
          </ac:spMkLst>
        </pc:spChg>
        <pc:spChg chg="add mod">
          <ac:chgData name="伊健 杜" userId="e69aded81da48593" providerId="LiveId" clId="{ADA9A8EE-EE58-4D6B-BA95-F3CD71428A35}" dt="2022-09-22T11:24:51.349" v="5471"/>
          <ac:spMkLst>
            <pc:docMk/>
            <pc:sldMk cId="2123399927" sldId="823"/>
            <ac:spMk id="8" creationId="{520D8618-A05D-DD02-DF00-6B03243C01E5}"/>
          </ac:spMkLst>
        </pc:spChg>
        <pc:spChg chg="add del">
          <ac:chgData name="伊健 杜" userId="e69aded81da48593" providerId="LiveId" clId="{ADA9A8EE-EE58-4D6B-BA95-F3CD71428A35}" dt="2022-09-22T10:44:02.684" v="4179" actId="478"/>
          <ac:spMkLst>
            <pc:docMk/>
            <pc:sldMk cId="2123399927" sldId="823"/>
            <ac:spMk id="9" creationId="{1AF3EA45-68C7-138B-8D8E-A094F937EA43}"/>
          </ac:spMkLst>
        </pc:spChg>
        <pc:picChg chg="add mod">
          <ac:chgData name="伊健 杜" userId="e69aded81da48593" providerId="LiveId" clId="{ADA9A8EE-EE58-4D6B-BA95-F3CD71428A35}" dt="2022-09-22T10:38:08.554" v="4159" actId="1076"/>
          <ac:picMkLst>
            <pc:docMk/>
            <pc:sldMk cId="2123399927" sldId="823"/>
            <ac:picMk id="7" creationId="{09E4841D-C9D7-51F0-CF0F-193C10D3DED6}"/>
          </ac:picMkLst>
        </pc:picChg>
        <pc:picChg chg="del">
          <ac:chgData name="伊健 杜" userId="e69aded81da48593" providerId="LiveId" clId="{ADA9A8EE-EE58-4D6B-BA95-F3CD71428A35}" dt="2022-09-22T10:13:42.829" v="3709" actId="478"/>
          <ac:picMkLst>
            <pc:docMk/>
            <pc:sldMk cId="2123399927" sldId="823"/>
            <ac:picMk id="4098" creationId="{32C66DB8-0172-B4E4-5D04-B2A1894824CD}"/>
          </ac:picMkLst>
        </pc:picChg>
        <pc:picChg chg="add mod">
          <ac:chgData name="伊健 杜" userId="e69aded81da48593" providerId="LiveId" clId="{ADA9A8EE-EE58-4D6B-BA95-F3CD71428A35}" dt="2022-09-22T10:22:40.593" v="3927" actId="1076"/>
          <ac:picMkLst>
            <pc:docMk/>
            <pc:sldMk cId="2123399927" sldId="823"/>
            <ac:picMk id="7170" creationId="{F7E76430-18A4-B05C-5786-DB0CA65C1E25}"/>
          </ac:picMkLst>
        </pc:picChg>
        <pc:picChg chg="add del">
          <ac:chgData name="伊健 杜" userId="e69aded81da48593" providerId="LiveId" clId="{ADA9A8EE-EE58-4D6B-BA95-F3CD71428A35}" dt="2022-09-22T10:25:08.806" v="3959" actId="21"/>
          <ac:picMkLst>
            <pc:docMk/>
            <pc:sldMk cId="2123399927" sldId="823"/>
            <ac:picMk id="7172" creationId="{2C1C4A50-7042-BD03-A697-C61CA804A164}"/>
          </ac:picMkLst>
        </pc:picChg>
      </pc:sldChg>
      <pc:sldChg chg="addSp delSp modSp add mod ord">
        <pc:chgData name="伊健 杜" userId="e69aded81da48593" providerId="LiveId" clId="{ADA9A8EE-EE58-4D6B-BA95-F3CD71428A35}" dt="2022-09-22T11:24:51.349" v="5471"/>
        <pc:sldMkLst>
          <pc:docMk/>
          <pc:sldMk cId="3036937584" sldId="824"/>
        </pc:sldMkLst>
        <pc:spChg chg="mod">
          <ac:chgData name="伊健 杜" userId="e69aded81da48593" providerId="LiveId" clId="{ADA9A8EE-EE58-4D6B-BA95-F3CD71428A35}" dt="2022-09-22T11:24:51.349" v="5471"/>
          <ac:spMkLst>
            <pc:docMk/>
            <pc:sldMk cId="3036937584" sldId="824"/>
            <ac:spMk id="2" creationId="{1302A11A-625D-774F-23B3-739301B530C3}"/>
          </ac:spMkLst>
        </pc:spChg>
        <pc:spChg chg="add del mod">
          <ac:chgData name="伊健 杜" userId="e69aded81da48593" providerId="LiveId" clId="{ADA9A8EE-EE58-4D6B-BA95-F3CD71428A35}" dt="2022-09-22T11:24:51.349" v="5471"/>
          <ac:spMkLst>
            <pc:docMk/>
            <pc:sldMk cId="3036937584" sldId="824"/>
            <ac:spMk id="4" creationId="{21BD65C9-00B8-77B5-1258-CB85B4A4F40D}"/>
          </ac:spMkLst>
        </pc:spChg>
        <pc:picChg chg="del">
          <ac:chgData name="伊健 杜" userId="e69aded81da48593" providerId="LiveId" clId="{ADA9A8EE-EE58-4D6B-BA95-F3CD71428A35}" dt="2022-09-22T09:57:15.405" v="3216" actId="478"/>
          <ac:picMkLst>
            <pc:docMk/>
            <pc:sldMk cId="3036937584" sldId="824"/>
            <ac:picMk id="4098" creationId="{32C66DB8-0172-B4E4-5D04-B2A1894824CD}"/>
          </ac:picMkLst>
        </pc:picChg>
        <pc:picChg chg="add del mod">
          <ac:chgData name="伊健 杜" userId="e69aded81da48593" providerId="LiveId" clId="{ADA9A8EE-EE58-4D6B-BA95-F3CD71428A35}" dt="2022-09-22T10:57:24.449" v="4533" actId="478"/>
          <ac:picMkLst>
            <pc:docMk/>
            <pc:sldMk cId="3036937584" sldId="824"/>
            <ac:picMk id="6146" creationId="{5B9E713D-FCB0-B725-20E7-74B5F5D94B37}"/>
          </ac:picMkLst>
        </pc:picChg>
      </pc:sldChg>
      <pc:sldChg chg="addSp delSp modSp add mod">
        <pc:chgData name="伊健 杜" userId="e69aded81da48593" providerId="LiveId" clId="{ADA9A8EE-EE58-4D6B-BA95-F3CD71428A35}" dt="2022-09-22T11:24:51.349" v="5471"/>
        <pc:sldMkLst>
          <pc:docMk/>
          <pc:sldMk cId="1127285093" sldId="825"/>
        </pc:sldMkLst>
        <pc:spChg chg="mod">
          <ac:chgData name="伊健 杜" userId="e69aded81da48593" providerId="LiveId" clId="{ADA9A8EE-EE58-4D6B-BA95-F3CD71428A35}" dt="2022-09-22T11:24:51.349" v="5471"/>
          <ac:spMkLst>
            <pc:docMk/>
            <pc:sldMk cId="1127285093" sldId="825"/>
            <ac:spMk id="2" creationId="{1302A11A-625D-774F-23B3-739301B530C3}"/>
          </ac:spMkLst>
        </pc:spChg>
        <pc:spChg chg="mod">
          <ac:chgData name="伊健 杜" userId="e69aded81da48593" providerId="LiveId" clId="{ADA9A8EE-EE58-4D6B-BA95-F3CD71428A35}" dt="2022-09-22T11:24:51.349" v="5471"/>
          <ac:spMkLst>
            <pc:docMk/>
            <pc:sldMk cId="1127285093" sldId="825"/>
            <ac:spMk id="4" creationId="{21BD65C9-00B8-77B5-1258-CB85B4A4F40D}"/>
          </ac:spMkLst>
        </pc:spChg>
        <pc:picChg chg="del">
          <ac:chgData name="伊健 杜" userId="e69aded81da48593" providerId="LiveId" clId="{ADA9A8EE-EE58-4D6B-BA95-F3CD71428A35}" dt="2022-09-22T10:05:55.280" v="3336" actId="478"/>
          <ac:picMkLst>
            <pc:docMk/>
            <pc:sldMk cId="1127285093" sldId="825"/>
            <ac:picMk id="4098" creationId="{32C66DB8-0172-B4E4-5D04-B2A1894824CD}"/>
          </ac:picMkLst>
        </pc:picChg>
        <pc:picChg chg="add mod">
          <ac:chgData name="伊健 杜" userId="e69aded81da48593" providerId="LiveId" clId="{ADA9A8EE-EE58-4D6B-BA95-F3CD71428A35}" dt="2022-09-22T11:06:25.849" v="4948" actId="1076"/>
          <ac:picMkLst>
            <pc:docMk/>
            <pc:sldMk cId="1127285093" sldId="825"/>
            <ac:picMk id="5122" creationId="{3FB6F7B9-7CDD-FC13-3EDF-8FB45A50AB1E}"/>
          </ac:picMkLst>
        </pc:picChg>
      </pc:sldChg>
      <pc:sldChg chg="addSp delSp modSp add mod">
        <pc:chgData name="伊健 杜" userId="e69aded81da48593" providerId="LiveId" clId="{ADA9A8EE-EE58-4D6B-BA95-F3CD71428A35}" dt="2022-09-22T11:24:51.349" v="5471"/>
        <pc:sldMkLst>
          <pc:docMk/>
          <pc:sldMk cId="3566633670" sldId="826"/>
        </pc:sldMkLst>
        <pc:spChg chg="mod">
          <ac:chgData name="伊健 杜" userId="e69aded81da48593" providerId="LiveId" clId="{ADA9A8EE-EE58-4D6B-BA95-F3CD71428A35}" dt="2022-09-22T11:24:51.349" v="5471"/>
          <ac:spMkLst>
            <pc:docMk/>
            <pc:sldMk cId="3566633670" sldId="826"/>
            <ac:spMk id="4" creationId="{21BD65C9-00B8-77B5-1258-CB85B4A4F40D}"/>
          </ac:spMkLst>
        </pc:spChg>
        <pc:picChg chg="add mod">
          <ac:chgData name="伊健 杜" userId="e69aded81da48593" providerId="LiveId" clId="{ADA9A8EE-EE58-4D6B-BA95-F3CD71428A35}" dt="2022-09-22T10:25:15.745" v="3963" actId="14100"/>
          <ac:picMkLst>
            <pc:docMk/>
            <pc:sldMk cId="3566633670" sldId="826"/>
            <ac:picMk id="3" creationId="{8D7B7B2E-AEF6-59A6-75F3-6C49B6315C32}"/>
          </ac:picMkLst>
        </pc:picChg>
        <pc:picChg chg="del">
          <ac:chgData name="伊健 杜" userId="e69aded81da48593" providerId="LiveId" clId="{ADA9A8EE-EE58-4D6B-BA95-F3CD71428A35}" dt="2022-09-22T10:11:58.569" v="3696" actId="478"/>
          <ac:picMkLst>
            <pc:docMk/>
            <pc:sldMk cId="3566633670" sldId="826"/>
            <ac:picMk id="8194" creationId="{325EDAEC-9B07-BA22-2686-DCCA60C537AA}"/>
          </ac:picMkLst>
        </pc:picChg>
        <pc:picChg chg="add del mod">
          <ac:chgData name="伊健 杜" userId="e69aded81da48593" providerId="LiveId" clId="{ADA9A8EE-EE58-4D6B-BA95-F3CD71428A35}" dt="2022-09-22T10:13:31.997" v="3704" actId="478"/>
          <ac:picMkLst>
            <pc:docMk/>
            <pc:sldMk cId="3566633670" sldId="826"/>
            <ac:picMk id="11266" creationId="{BE3A5A31-7F4F-F76F-F548-F4D38A7B398C}"/>
          </ac:picMkLst>
        </pc:picChg>
        <pc:picChg chg="add del mod">
          <ac:chgData name="伊健 杜" userId="e69aded81da48593" providerId="LiveId" clId="{ADA9A8EE-EE58-4D6B-BA95-F3CD71428A35}" dt="2022-09-22T10:25:00.618" v="3957" actId="478"/>
          <ac:picMkLst>
            <pc:docMk/>
            <pc:sldMk cId="3566633670" sldId="826"/>
            <ac:picMk id="11268" creationId="{82864241-F78B-90C5-8246-4B1B0E622078}"/>
          </ac:picMkLst>
        </pc:picChg>
        <pc:picChg chg="add del mod">
          <ac:chgData name="伊健 杜" userId="e69aded81da48593" providerId="LiveId" clId="{ADA9A8EE-EE58-4D6B-BA95-F3CD71428A35}" dt="2022-09-22T10:25:02.092" v="3958" actId="478"/>
          <ac:picMkLst>
            <pc:docMk/>
            <pc:sldMk cId="3566633670" sldId="826"/>
            <ac:picMk id="11270" creationId="{EF6E2F05-8D02-E7D6-D00B-0774D988B9DF}"/>
          </ac:picMkLst>
        </pc:picChg>
      </pc:sldChg>
      <pc:sldChg chg="add del">
        <pc:chgData name="伊健 杜" userId="e69aded81da48593" providerId="LiveId" clId="{ADA9A8EE-EE58-4D6B-BA95-F3CD71428A35}" dt="2022-09-22T10:14:18.458" v="3773" actId="47"/>
        <pc:sldMkLst>
          <pc:docMk/>
          <pc:sldMk cId="344637049" sldId="827"/>
        </pc:sldMkLst>
      </pc:sldChg>
      <pc:sldChg chg="addSp delSp modSp add mod">
        <pc:chgData name="伊健 杜" userId="e69aded81da48593" providerId="LiveId" clId="{ADA9A8EE-EE58-4D6B-BA95-F3CD71428A35}" dt="2022-09-22T11:24:51.349" v="5471"/>
        <pc:sldMkLst>
          <pc:docMk/>
          <pc:sldMk cId="50579126" sldId="828"/>
        </pc:sldMkLst>
        <pc:spChg chg="add del mod">
          <ac:chgData name="伊健 杜" userId="e69aded81da48593" providerId="LiveId" clId="{ADA9A8EE-EE58-4D6B-BA95-F3CD71428A35}" dt="2022-09-22T10:30:31.659" v="4157" actId="478"/>
          <ac:spMkLst>
            <pc:docMk/>
            <pc:sldMk cId="50579126" sldId="828"/>
            <ac:spMk id="3" creationId="{BC37611B-1C0B-4316-1725-4251EB9A096D}"/>
          </ac:spMkLst>
        </pc:spChg>
        <pc:spChg chg="mod">
          <ac:chgData name="伊健 杜" userId="e69aded81da48593" providerId="LiveId" clId="{ADA9A8EE-EE58-4D6B-BA95-F3CD71428A35}" dt="2022-09-22T11:24:51.349" v="5471"/>
          <ac:spMkLst>
            <pc:docMk/>
            <pc:sldMk cId="50579126" sldId="828"/>
            <ac:spMk id="4" creationId="{21BD65C9-00B8-77B5-1258-CB85B4A4F40D}"/>
          </ac:spMkLst>
        </pc:spChg>
        <pc:spChg chg="add del mod">
          <ac:chgData name="伊健 杜" userId="e69aded81da48593" providerId="LiveId" clId="{ADA9A8EE-EE58-4D6B-BA95-F3CD71428A35}" dt="2022-09-22T10:30:32.601" v="4158" actId="478"/>
          <ac:spMkLst>
            <pc:docMk/>
            <pc:sldMk cId="50579126" sldId="828"/>
            <ac:spMk id="5" creationId="{FC10CFC0-37F0-DA33-678C-EE40D7BA0CBB}"/>
          </ac:spMkLst>
        </pc:spChg>
        <pc:picChg chg="mod">
          <ac:chgData name="伊健 杜" userId="e69aded81da48593" providerId="LiveId" clId="{ADA9A8EE-EE58-4D6B-BA95-F3CD71428A35}" dt="2022-09-22T10:29:11.708" v="4060" actId="1076"/>
          <ac:picMkLst>
            <pc:docMk/>
            <pc:sldMk cId="50579126" sldId="828"/>
            <ac:picMk id="8194" creationId="{325EDAEC-9B07-BA22-2686-DCCA60C537AA}"/>
          </ac:picMkLst>
        </pc:picChg>
        <pc:picChg chg="add mod">
          <ac:chgData name="伊健 杜" userId="e69aded81da48593" providerId="LiveId" clId="{ADA9A8EE-EE58-4D6B-BA95-F3CD71428A35}" dt="2022-09-22T10:29:05.919" v="4058" actId="14100"/>
          <ac:picMkLst>
            <pc:docMk/>
            <pc:sldMk cId="50579126" sldId="828"/>
            <ac:picMk id="12290" creationId="{CCA3C9AB-1A4E-7127-D634-7ABBDA32E4AC}"/>
          </ac:picMkLst>
        </pc:picChg>
      </pc:sldChg>
      <pc:sldChg chg="modSp new del mod ord">
        <pc:chgData name="伊健 杜" userId="e69aded81da48593" providerId="LiveId" clId="{ADA9A8EE-EE58-4D6B-BA95-F3CD71428A35}" dt="2022-09-22T10:22:33.882" v="3924" actId="47"/>
        <pc:sldMkLst>
          <pc:docMk/>
          <pc:sldMk cId="1467956677" sldId="829"/>
        </pc:sldMkLst>
        <pc:spChg chg="mod">
          <ac:chgData name="伊健 杜" userId="e69aded81da48593" providerId="LiveId" clId="{ADA9A8EE-EE58-4D6B-BA95-F3CD71428A35}" dt="2022-09-22T10:22:22.904" v="3920"/>
          <ac:spMkLst>
            <pc:docMk/>
            <pc:sldMk cId="1467956677" sldId="829"/>
            <ac:spMk id="2" creationId="{B332B7A2-D0CB-065B-5A66-219413115B5C}"/>
          </ac:spMkLst>
        </pc:spChg>
      </pc:sldChg>
      <pc:sldChg chg="addSp delSp modSp new mod">
        <pc:chgData name="伊健 杜" userId="e69aded81da48593" providerId="LiveId" clId="{ADA9A8EE-EE58-4D6B-BA95-F3CD71428A35}" dt="2022-09-22T11:24:51.349" v="5471"/>
        <pc:sldMkLst>
          <pc:docMk/>
          <pc:sldMk cId="4174227112" sldId="829"/>
        </pc:sldMkLst>
        <pc:spChg chg="mod">
          <ac:chgData name="伊健 杜" userId="e69aded81da48593" providerId="LiveId" clId="{ADA9A8EE-EE58-4D6B-BA95-F3CD71428A35}" dt="2022-09-22T11:24:51.349" v="5471"/>
          <ac:spMkLst>
            <pc:docMk/>
            <pc:sldMk cId="4174227112" sldId="829"/>
            <ac:spMk id="2" creationId="{02CF9DFD-F778-4610-9DC2-9FE711C66CC5}"/>
          </ac:spMkLst>
        </pc:spChg>
        <pc:spChg chg="del">
          <ac:chgData name="伊健 杜" userId="e69aded81da48593" providerId="LiveId" clId="{ADA9A8EE-EE58-4D6B-BA95-F3CD71428A35}" dt="2022-09-22T10:45:52.524" v="4180" actId="478"/>
          <ac:spMkLst>
            <pc:docMk/>
            <pc:sldMk cId="4174227112" sldId="829"/>
            <ac:spMk id="3" creationId="{EF3B12CC-5EFC-7E3F-619D-0E5CCC2EE839}"/>
          </ac:spMkLst>
        </pc:spChg>
        <pc:spChg chg="add mod">
          <ac:chgData name="伊健 杜" userId="e69aded81da48593" providerId="LiveId" clId="{ADA9A8EE-EE58-4D6B-BA95-F3CD71428A35}" dt="2022-09-22T11:24:51.349" v="5471"/>
          <ac:spMkLst>
            <pc:docMk/>
            <pc:sldMk cId="4174227112" sldId="829"/>
            <ac:spMk id="4" creationId="{6CBBA8E9-7676-A1A9-79D7-A1693A6F4FFC}"/>
          </ac:spMkLst>
        </pc:spChg>
        <pc:picChg chg="add del">
          <ac:chgData name="伊健 杜" userId="e69aded81da48593" providerId="LiveId" clId="{ADA9A8EE-EE58-4D6B-BA95-F3CD71428A35}" dt="2022-09-22T10:46:03.282" v="4185" actId="478"/>
          <ac:picMkLst>
            <pc:docMk/>
            <pc:sldMk cId="4174227112" sldId="829"/>
            <ac:picMk id="14338" creationId="{3002FC1E-188B-300C-AE02-BB10F7E688CA}"/>
          </ac:picMkLst>
        </pc:picChg>
        <pc:picChg chg="add mod">
          <ac:chgData name="伊健 杜" userId="e69aded81da48593" providerId="LiveId" clId="{ADA9A8EE-EE58-4D6B-BA95-F3CD71428A35}" dt="2022-09-22T10:54:10.982" v="4290" actId="1076"/>
          <ac:picMkLst>
            <pc:docMk/>
            <pc:sldMk cId="4174227112" sldId="829"/>
            <ac:picMk id="14340" creationId="{FEB935E6-C4DD-3E0B-3D65-E4D889B680D0}"/>
          </ac:picMkLst>
        </pc:picChg>
      </pc:sldChg>
      <pc:sldChg chg="addSp modSp add mod">
        <pc:chgData name="伊健 杜" userId="e69aded81da48593" providerId="LiveId" clId="{ADA9A8EE-EE58-4D6B-BA95-F3CD71428A35}" dt="2022-09-22T11:24:51.349" v="5471"/>
        <pc:sldMkLst>
          <pc:docMk/>
          <pc:sldMk cId="24949270" sldId="830"/>
        </pc:sldMkLst>
        <pc:spChg chg="mod">
          <ac:chgData name="伊健 杜" userId="e69aded81da48593" providerId="LiveId" clId="{ADA9A8EE-EE58-4D6B-BA95-F3CD71428A35}" dt="2022-09-22T11:24:51.349" v="5471"/>
          <ac:spMkLst>
            <pc:docMk/>
            <pc:sldMk cId="24949270" sldId="830"/>
            <ac:spMk id="2" creationId="{02CF9DFD-F778-4610-9DC2-9FE711C66CC5}"/>
          </ac:spMkLst>
        </pc:spChg>
        <pc:spChg chg="add mod">
          <ac:chgData name="伊健 杜" userId="e69aded81da48593" providerId="LiveId" clId="{ADA9A8EE-EE58-4D6B-BA95-F3CD71428A35}" dt="2022-09-22T11:24:51.349" v="5471"/>
          <ac:spMkLst>
            <pc:docMk/>
            <pc:sldMk cId="24949270" sldId="830"/>
            <ac:spMk id="3" creationId="{242678FE-AEEB-20C1-C6FE-552D75537402}"/>
          </ac:spMkLst>
        </pc:spChg>
        <pc:picChg chg="mod">
          <ac:chgData name="伊健 杜" userId="e69aded81da48593" providerId="LiveId" clId="{ADA9A8EE-EE58-4D6B-BA95-F3CD71428A35}" dt="2022-09-22T10:54:14.192" v="4291" actId="1076"/>
          <ac:picMkLst>
            <pc:docMk/>
            <pc:sldMk cId="24949270" sldId="830"/>
            <ac:picMk id="14338" creationId="{3002FC1E-188B-300C-AE02-BB10F7E688CA}"/>
          </ac:picMkLst>
        </pc:picChg>
      </pc:sldChg>
      <pc:sldChg chg="addSp delSp modSp new mod">
        <pc:chgData name="伊健 杜" userId="e69aded81da48593" providerId="LiveId" clId="{ADA9A8EE-EE58-4D6B-BA95-F3CD71428A35}" dt="2022-09-22T15:11:32.928" v="6148" actId="403"/>
        <pc:sldMkLst>
          <pc:docMk/>
          <pc:sldMk cId="4266730041" sldId="831"/>
        </pc:sldMkLst>
        <pc:spChg chg="add mod">
          <ac:chgData name="伊健 杜" userId="e69aded81da48593" providerId="LiveId" clId="{ADA9A8EE-EE58-4D6B-BA95-F3CD71428A35}" dt="2022-09-22T15:11:32.928" v="6148" actId="403"/>
          <ac:spMkLst>
            <pc:docMk/>
            <pc:sldMk cId="4266730041" sldId="831"/>
            <ac:spMk id="2" creationId="{6A9072AF-A898-29F4-50C3-0F2A47E0CCF7}"/>
          </ac:spMkLst>
        </pc:spChg>
        <pc:spChg chg="add del mod">
          <ac:chgData name="伊健 杜" userId="e69aded81da48593" providerId="LiveId" clId="{ADA9A8EE-EE58-4D6B-BA95-F3CD71428A35}" dt="2022-09-22T13:34:39.754" v="6115" actId="478"/>
          <ac:spMkLst>
            <pc:docMk/>
            <pc:sldMk cId="4266730041" sldId="831"/>
            <ac:spMk id="2" creationId="{93D1CF7B-8ABD-E385-3750-8296BEEC0637}"/>
          </ac:spMkLst>
        </pc:spChg>
        <pc:spChg chg="del">
          <ac:chgData name="伊健 杜" userId="e69aded81da48593" providerId="LiveId" clId="{ADA9A8EE-EE58-4D6B-BA95-F3CD71428A35}" dt="2022-09-22T10:54:54.644" v="4361" actId="478"/>
          <ac:spMkLst>
            <pc:docMk/>
            <pc:sldMk cId="4266730041" sldId="831"/>
            <ac:spMk id="2" creationId="{978A1B28-9620-D9EB-1E54-1BCE38D0BE7F}"/>
          </ac:spMkLst>
        </pc:spChg>
        <pc:spChg chg="del">
          <ac:chgData name="伊健 杜" userId="e69aded81da48593" providerId="LiveId" clId="{ADA9A8EE-EE58-4D6B-BA95-F3CD71428A35}" dt="2022-09-22T10:54:54.644" v="4361" actId="478"/>
          <ac:spMkLst>
            <pc:docMk/>
            <pc:sldMk cId="4266730041" sldId="831"/>
            <ac:spMk id="3" creationId="{A9045DE9-ED84-2625-32BB-D8D004E707D5}"/>
          </ac:spMkLst>
        </pc:spChg>
        <pc:spChg chg="add mod">
          <ac:chgData name="伊健 杜" userId="e69aded81da48593" providerId="LiveId" clId="{ADA9A8EE-EE58-4D6B-BA95-F3CD71428A35}" dt="2022-09-22T11:24:51.349" v="5471"/>
          <ac:spMkLst>
            <pc:docMk/>
            <pc:sldMk cId="4266730041" sldId="831"/>
            <ac:spMk id="4" creationId="{F0104F2D-333C-A830-D972-5109DDAFA912}"/>
          </ac:spMkLst>
        </pc:spChg>
      </pc:sldChg>
      <pc:sldChg chg="modSp add mod">
        <pc:chgData name="伊健 杜" userId="e69aded81da48593" providerId="LiveId" clId="{ADA9A8EE-EE58-4D6B-BA95-F3CD71428A35}" dt="2022-09-22T11:24:51.349" v="5471"/>
        <pc:sldMkLst>
          <pc:docMk/>
          <pc:sldMk cId="1403296872" sldId="832"/>
        </pc:sldMkLst>
        <pc:spChg chg="mod">
          <ac:chgData name="伊健 杜" userId="e69aded81da48593" providerId="LiveId" clId="{ADA9A8EE-EE58-4D6B-BA95-F3CD71428A35}" dt="2022-09-22T11:24:51.349" v="5471"/>
          <ac:spMkLst>
            <pc:docMk/>
            <pc:sldMk cId="1403296872" sldId="832"/>
            <ac:spMk id="4" creationId="{F0104F2D-333C-A830-D972-5109DDAFA912}"/>
          </ac:spMkLst>
        </pc:spChg>
      </pc:sldChg>
      <pc:sldChg chg="addSp delSp modSp add mod modAnim">
        <pc:chgData name="伊健 杜" userId="e69aded81da48593" providerId="LiveId" clId="{ADA9A8EE-EE58-4D6B-BA95-F3CD71428A35}" dt="2022-09-22T11:24:51.349" v="5471"/>
        <pc:sldMkLst>
          <pc:docMk/>
          <pc:sldMk cId="609699156" sldId="833"/>
        </pc:sldMkLst>
        <pc:spChg chg="mod">
          <ac:chgData name="伊健 杜" userId="e69aded81da48593" providerId="LiveId" clId="{ADA9A8EE-EE58-4D6B-BA95-F3CD71428A35}" dt="2022-09-22T11:24:51.349" v="5471"/>
          <ac:spMkLst>
            <pc:docMk/>
            <pc:sldMk cId="609699156" sldId="833"/>
            <ac:spMk id="2" creationId="{1302A11A-625D-774F-23B3-739301B530C3}"/>
          </ac:spMkLst>
        </pc:spChg>
        <pc:spChg chg="add mod">
          <ac:chgData name="伊健 杜" userId="e69aded81da48593" providerId="LiveId" clId="{ADA9A8EE-EE58-4D6B-BA95-F3CD71428A35}" dt="2022-09-22T11:03:57.852" v="4872" actId="207"/>
          <ac:spMkLst>
            <pc:docMk/>
            <pc:sldMk cId="609699156" sldId="833"/>
            <ac:spMk id="3" creationId="{9DA612A4-8D78-1BFB-0F3E-3EFC00936B7A}"/>
          </ac:spMkLst>
        </pc:spChg>
        <pc:spChg chg="del">
          <ac:chgData name="伊健 杜" userId="e69aded81da48593" providerId="LiveId" clId="{ADA9A8EE-EE58-4D6B-BA95-F3CD71428A35}" dt="2022-09-22T10:57:54.960" v="4554" actId="478"/>
          <ac:spMkLst>
            <pc:docMk/>
            <pc:sldMk cId="609699156" sldId="833"/>
            <ac:spMk id="4" creationId="{21BD65C9-00B8-77B5-1258-CB85B4A4F40D}"/>
          </ac:spMkLst>
        </pc:spChg>
        <pc:spChg chg="add del mod">
          <ac:chgData name="伊健 杜" userId="e69aded81da48593" providerId="LiveId" clId="{ADA9A8EE-EE58-4D6B-BA95-F3CD71428A35}" dt="2022-09-22T10:58:48.927" v="4588" actId="478"/>
          <ac:spMkLst>
            <pc:docMk/>
            <pc:sldMk cId="609699156" sldId="833"/>
            <ac:spMk id="5" creationId="{D13B9F21-E550-B6B9-A4DF-E78205E0B852}"/>
          </ac:spMkLst>
        </pc:spChg>
        <pc:spChg chg="add mod">
          <ac:chgData name="伊健 杜" userId="e69aded81da48593" providerId="LiveId" clId="{ADA9A8EE-EE58-4D6B-BA95-F3CD71428A35}" dt="2022-09-22T11:24:51.349" v="5471"/>
          <ac:spMkLst>
            <pc:docMk/>
            <pc:sldMk cId="609699156" sldId="833"/>
            <ac:spMk id="6" creationId="{9DB5F645-D01B-6718-FD12-FCD33FEB1134}"/>
          </ac:spMkLst>
        </pc:spChg>
        <pc:spChg chg="add mod">
          <ac:chgData name="伊健 杜" userId="e69aded81da48593" providerId="LiveId" clId="{ADA9A8EE-EE58-4D6B-BA95-F3CD71428A35}" dt="2022-09-22T11:00:08.610" v="4676" actId="1076"/>
          <ac:spMkLst>
            <pc:docMk/>
            <pc:sldMk cId="609699156" sldId="833"/>
            <ac:spMk id="7" creationId="{1E1B2669-112B-2B5F-81E5-9A12BE771464}"/>
          </ac:spMkLst>
        </pc:spChg>
        <pc:spChg chg="add mod">
          <ac:chgData name="伊健 杜" userId="e69aded81da48593" providerId="LiveId" clId="{ADA9A8EE-EE58-4D6B-BA95-F3CD71428A35}" dt="2022-09-22T11:00:08.610" v="4676" actId="1076"/>
          <ac:spMkLst>
            <pc:docMk/>
            <pc:sldMk cId="609699156" sldId="833"/>
            <ac:spMk id="8" creationId="{B9FA0BF4-1AE1-7AFA-C8D6-85B97F0F73B0}"/>
          </ac:spMkLst>
        </pc:spChg>
        <pc:spChg chg="add mod">
          <ac:chgData name="伊健 杜" userId="e69aded81da48593" providerId="LiveId" clId="{ADA9A8EE-EE58-4D6B-BA95-F3CD71428A35}" dt="2022-09-22T11:24:51.349" v="5471"/>
          <ac:spMkLst>
            <pc:docMk/>
            <pc:sldMk cId="609699156" sldId="833"/>
            <ac:spMk id="9" creationId="{3723FCFD-1A4E-9989-29FB-4D0EDF7D3FCF}"/>
          </ac:spMkLst>
        </pc:spChg>
        <pc:spChg chg="add del mod">
          <ac:chgData name="伊健 杜" userId="e69aded81da48593" providerId="LiveId" clId="{ADA9A8EE-EE58-4D6B-BA95-F3CD71428A35}" dt="2022-09-22T10:59:27.706" v="4651" actId="478"/>
          <ac:spMkLst>
            <pc:docMk/>
            <pc:sldMk cId="609699156" sldId="833"/>
            <ac:spMk id="10" creationId="{6285AD93-01F1-B452-18BD-A901EAB03F39}"/>
          </ac:spMkLst>
        </pc:spChg>
        <pc:spChg chg="add mod">
          <ac:chgData name="伊健 杜" userId="e69aded81da48593" providerId="LiveId" clId="{ADA9A8EE-EE58-4D6B-BA95-F3CD71428A35}" dt="2022-09-22T11:00:08.610" v="4676" actId="1076"/>
          <ac:spMkLst>
            <pc:docMk/>
            <pc:sldMk cId="609699156" sldId="833"/>
            <ac:spMk id="11" creationId="{9D2310DA-8C77-8DAF-39C2-C61C30D3E3FC}"/>
          </ac:spMkLst>
        </pc:spChg>
        <pc:spChg chg="add mod">
          <ac:chgData name="伊健 杜" userId="e69aded81da48593" providerId="LiveId" clId="{ADA9A8EE-EE58-4D6B-BA95-F3CD71428A35}" dt="2022-09-22T11:00:08.610" v="4676" actId="1076"/>
          <ac:spMkLst>
            <pc:docMk/>
            <pc:sldMk cId="609699156" sldId="833"/>
            <ac:spMk id="12" creationId="{94DCF861-F51D-A353-E50B-740B5A7BC144}"/>
          </ac:spMkLst>
        </pc:spChg>
        <pc:spChg chg="add mod">
          <ac:chgData name="伊健 杜" userId="e69aded81da48593" providerId="LiveId" clId="{ADA9A8EE-EE58-4D6B-BA95-F3CD71428A35}" dt="2022-09-22T11:04:02.944" v="4873" actId="207"/>
          <ac:spMkLst>
            <pc:docMk/>
            <pc:sldMk cId="609699156" sldId="833"/>
            <ac:spMk id="13" creationId="{F3648118-C06C-1A94-DC97-8E3A6ED29CEF}"/>
          </ac:spMkLst>
        </pc:spChg>
        <pc:spChg chg="add mod">
          <ac:chgData name="伊健 杜" userId="e69aded81da48593" providerId="LiveId" clId="{ADA9A8EE-EE58-4D6B-BA95-F3CD71428A35}" dt="2022-09-22T11:24:51.349" v="5471"/>
          <ac:spMkLst>
            <pc:docMk/>
            <pc:sldMk cId="609699156" sldId="833"/>
            <ac:spMk id="14" creationId="{301A1A96-13AB-19F6-B4DD-ABD3784852C0}"/>
          </ac:spMkLst>
        </pc:spChg>
        <pc:spChg chg="add del mod">
          <ac:chgData name="伊健 杜" userId="e69aded81da48593" providerId="LiveId" clId="{ADA9A8EE-EE58-4D6B-BA95-F3CD71428A35}" dt="2022-09-22T11:02:04.500" v="4781" actId="478"/>
          <ac:spMkLst>
            <pc:docMk/>
            <pc:sldMk cId="609699156" sldId="833"/>
            <ac:spMk id="15" creationId="{360C52DF-007A-6AC2-1D4A-56EA1343698D}"/>
          </ac:spMkLst>
        </pc:spChg>
        <pc:spChg chg="add mod">
          <ac:chgData name="伊健 杜" userId="e69aded81da48593" providerId="LiveId" clId="{ADA9A8EE-EE58-4D6B-BA95-F3CD71428A35}" dt="2022-09-22T11:24:51.349" v="5471"/>
          <ac:spMkLst>
            <pc:docMk/>
            <pc:sldMk cId="609699156" sldId="833"/>
            <ac:spMk id="16" creationId="{6AAB53C5-24C1-17EF-BB65-B89C523B9615}"/>
          </ac:spMkLst>
        </pc:spChg>
        <pc:spChg chg="add mod">
          <ac:chgData name="伊健 杜" userId="e69aded81da48593" providerId="LiveId" clId="{ADA9A8EE-EE58-4D6B-BA95-F3CD71428A35}" dt="2022-09-22T11:03:14.322" v="4848" actId="1076"/>
          <ac:spMkLst>
            <pc:docMk/>
            <pc:sldMk cId="609699156" sldId="833"/>
            <ac:spMk id="17" creationId="{E68DF688-1ED1-A143-E354-8BD54E9DDAB0}"/>
          </ac:spMkLst>
        </pc:spChg>
        <pc:spChg chg="add mod">
          <ac:chgData name="伊健 杜" userId="e69aded81da48593" providerId="LiveId" clId="{ADA9A8EE-EE58-4D6B-BA95-F3CD71428A35}" dt="2022-09-22T11:03:14.322" v="4848" actId="1076"/>
          <ac:spMkLst>
            <pc:docMk/>
            <pc:sldMk cId="609699156" sldId="833"/>
            <ac:spMk id="18" creationId="{966D278A-7827-07A0-6AB8-DBC46FFD863E}"/>
          </ac:spMkLst>
        </pc:spChg>
        <pc:spChg chg="add mod">
          <ac:chgData name="伊健 杜" userId="e69aded81da48593" providerId="LiveId" clId="{ADA9A8EE-EE58-4D6B-BA95-F3CD71428A35}" dt="2022-09-22T11:24:51.349" v="5471"/>
          <ac:spMkLst>
            <pc:docMk/>
            <pc:sldMk cId="609699156" sldId="833"/>
            <ac:spMk id="19" creationId="{2E80ECE6-AB62-8CEC-5FA9-29185E411B8C}"/>
          </ac:spMkLst>
        </pc:spChg>
        <pc:spChg chg="add mod">
          <ac:chgData name="伊健 杜" userId="e69aded81da48593" providerId="LiveId" clId="{ADA9A8EE-EE58-4D6B-BA95-F3CD71428A35}" dt="2022-09-22T11:04:48.074" v="4884" actId="1076"/>
          <ac:spMkLst>
            <pc:docMk/>
            <pc:sldMk cId="609699156" sldId="833"/>
            <ac:spMk id="20" creationId="{93A85AC4-A701-8092-8A72-184CDA33FAB2}"/>
          </ac:spMkLst>
        </pc:spChg>
        <pc:spChg chg="add mod">
          <ac:chgData name="伊健 杜" userId="e69aded81da48593" providerId="LiveId" clId="{ADA9A8EE-EE58-4D6B-BA95-F3CD71428A35}" dt="2022-09-22T11:05:02.737" v="4890" actId="14100"/>
          <ac:spMkLst>
            <pc:docMk/>
            <pc:sldMk cId="609699156" sldId="833"/>
            <ac:spMk id="21" creationId="{E7B0BF18-6953-9747-87F6-CB7D95DAA8D7}"/>
          </ac:spMkLst>
        </pc:spChg>
        <pc:spChg chg="add mod">
          <ac:chgData name="伊健 杜" userId="e69aded81da48593" providerId="LiveId" clId="{ADA9A8EE-EE58-4D6B-BA95-F3CD71428A35}" dt="2022-09-22T11:05:13.797" v="4898" actId="1076"/>
          <ac:spMkLst>
            <pc:docMk/>
            <pc:sldMk cId="609699156" sldId="833"/>
            <ac:spMk id="22" creationId="{2B922C08-01C9-A5D4-9D4B-D0772090273E}"/>
          </ac:spMkLst>
        </pc:spChg>
        <pc:picChg chg="del">
          <ac:chgData name="伊健 杜" userId="e69aded81da48593" providerId="LiveId" clId="{ADA9A8EE-EE58-4D6B-BA95-F3CD71428A35}" dt="2022-09-22T10:57:54.960" v="4554" actId="478"/>
          <ac:picMkLst>
            <pc:docMk/>
            <pc:sldMk cId="609699156" sldId="833"/>
            <ac:picMk id="6146" creationId="{5B9E713D-FCB0-B725-20E7-74B5F5D94B37}"/>
          </ac:picMkLst>
        </pc:picChg>
      </pc:sldChg>
      <pc:sldChg chg="modSp add mod">
        <pc:chgData name="伊健 杜" userId="e69aded81da48593" providerId="LiveId" clId="{ADA9A8EE-EE58-4D6B-BA95-F3CD71428A35}" dt="2022-09-22T11:24:51.349" v="5471"/>
        <pc:sldMkLst>
          <pc:docMk/>
          <pc:sldMk cId="1879939134" sldId="834"/>
        </pc:sldMkLst>
        <pc:spChg chg="mod">
          <ac:chgData name="伊健 杜" userId="e69aded81da48593" providerId="LiveId" clId="{ADA9A8EE-EE58-4D6B-BA95-F3CD71428A35}" dt="2022-09-22T11:24:51.349" v="5471"/>
          <ac:spMkLst>
            <pc:docMk/>
            <pc:sldMk cId="1879939134" sldId="834"/>
            <ac:spMk id="2" creationId="{1302A11A-625D-774F-23B3-739301B530C3}"/>
          </ac:spMkLst>
        </pc:spChg>
        <pc:spChg chg="mod">
          <ac:chgData name="伊健 杜" userId="e69aded81da48593" providerId="LiveId" clId="{ADA9A8EE-EE58-4D6B-BA95-F3CD71428A35}" dt="2022-09-22T11:24:51.349" v="5471"/>
          <ac:spMkLst>
            <pc:docMk/>
            <pc:sldMk cId="1879939134" sldId="834"/>
            <ac:spMk id="4" creationId="{21BD65C9-00B8-77B5-1258-CB85B4A4F40D}"/>
          </ac:spMkLst>
        </pc:spChg>
      </pc:sldChg>
      <pc:sldChg chg="addSp delSp modSp new mod ord">
        <pc:chgData name="伊健 杜" userId="e69aded81da48593" providerId="LiveId" clId="{ADA9A8EE-EE58-4D6B-BA95-F3CD71428A35}" dt="2022-09-22T11:25:57.681" v="5505"/>
        <pc:sldMkLst>
          <pc:docMk/>
          <pc:sldMk cId="2794690517" sldId="835"/>
        </pc:sldMkLst>
        <pc:spChg chg="del">
          <ac:chgData name="伊健 杜" userId="e69aded81da48593" providerId="LiveId" clId="{ADA9A8EE-EE58-4D6B-BA95-F3CD71428A35}" dt="2022-09-22T11:06:32.774" v="4950" actId="478"/>
          <ac:spMkLst>
            <pc:docMk/>
            <pc:sldMk cId="2794690517" sldId="835"/>
            <ac:spMk id="2" creationId="{60D1065C-0292-6A5F-2042-1C1F464880CD}"/>
          </ac:spMkLst>
        </pc:spChg>
        <pc:spChg chg="del">
          <ac:chgData name="伊健 杜" userId="e69aded81da48593" providerId="LiveId" clId="{ADA9A8EE-EE58-4D6B-BA95-F3CD71428A35}" dt="2022-09-22T11:06:32.774" v="4950" actId="478"/>
          <ac:spMkLst>
            <pc:docMk/>
            <pc:sldMk cId="2794690517" sldId="835"/>
            <ac:spMk id="3" creationId="{2E511456-2031-97EF-EC26-C7EB5A458FAE}"/>
          </ac:spMkLst>
        </pc:spChg>
        <pc:spChg chg="add del mod">
          <ac:chgData name="伊健 杜" userId="e69aded81da48593" providerId="LiveId" clId="{ADA9A8EE-EE58-4D6B-BA95-F3CD71428A35}" dt="2022-09-22T11:19:33.675" v="5101" actId="478"/>
          <ac:spMkLst>
            <pc:docMk/>
            <pc:sldMk cId="2794690517" sldId="835"/>
            <ac:spMk id="4" creationId="{7D9412E7-24D1-08B1-AD53-A4875095BFD5}"/>
          </ac:spMkLst>
        </pc:spChg>
        <pc:spChg chg="add mod">
          <ac:chgData name="伊健 杜" userId="e69aded81da48593" providerId="LiveId" clId="{ADA9A8EE-EE58-4D6B-BA95-F3CD71428A35}" dt="2022-09-22T11:24:51.349" v="5471"/>
          <ac:spMkLst>
            <pc:docMk/>
            <pc:sldMk cId="2794690517" sldId="835"/>
            <ac:spMk id="5" creationId="{61689017-EEA4-2519-E2B7-BA9890479302}"/>
          </ac:spMkLst>
        </pc:spChg>
        <pc:spChg chg="add del mod">
          <ac:chgData name="伊健 杜" userId="e69aded81da48593" providerId="LiveId" clId="{ADA9A8EE-EE58-4D6B-BA95-F3CD71428A35}" dt="2022-09-22T11:23:55.454" v="5363" actId="478"/>
          <ac:spMkLst>
            <pc:docMk/>
            <pc:sldMk cId="2794690517" sldId="835"/>
            <ac:spMk id="6" creationId="{B78F9CEF-C41D-ECCA-6D1A-8985FEBEFB66}"/>
          </ac:spMkLst>
        </pc:spChg>
        <pc:spChg chg="add del mod">
          <ac:chgData name="伊健 杜" userId="e69aded81da48593" providerId="LiveId" clId="{ADA9A8EE-EE58-4D6B-BA95-F3CD71428A35}" dt="2022-09-22T11:22:39.872" v="5288" actId="478"/>
          <ac:spMkLst>
            <pc:docMk/>
            <pc:sldMk cId="2794690517" sldId="835"/>
            <ac:spMk id="7" creationId="{7311C778-8893-FBBF-321B-CD9F80DBC9E0}"/>
          </ac:spMkLst>
        </pc:spChg>
        <pc:spChg chg="add del mod">
          <ac:chgData name="伊健 杜" userId="e69aded81da48593" providerId="LiveId" clId="{ADA9A8EE-EE58-4D6B-BA95-F3CD71428A35}" dt="2022-09-22T11:24:00.997" v="5367" actId="478"/>
          <ac:spMkLst>
            <pc:docMk/>
            <pc:sldMk cId="2794690517" sldId="835"/>
            <ac:spMk id="8" creationId="{4FCD1184-024C-3007-946F-BF87CA40F212}"/>
          </ac:spMkLst>
        </pc:spChg>
        <pc:spChg chg="add mod">
          <ac:chgData name="伊健 杜" userId="e69aded81da48593" providerId="LiveId" clId="{ADA9A8EE-EE58-4D6B-BA95-F3CD71428A35}" dt="2022-09-22T11:25:50.088" v="5473" actId="1076"/>
          <ac:spMkLst>
            <pc:docMk/>
            <pc:sldMk cId="2794690517" sldId="835"/>
            <ac:spMk id="9" creationId="{C4D61E25-EE1D-63FB-BE48-F0B65FE1EF5B}"/>
          </ac:spMkLst>
        </pc:spChg>
        <pc:spChg chg="add mod">
          <ac:chgData name="伊健 杜" userId="e69aded81da48593" providerId="LiveId" clId="{ADA9A8EE-EE58-4D6B-BA95-F3CD71428A35}" dt="2022-09-22T11:24:51.349" v="5471"/>
          <ac:spMkLst>
            <pc:docMk/>
            <pc:sldMk cId="2794690517" sldId="835"/>
            <ac:spMk id="10" creationId="{CF2B8E0D-79E2-92EC-CC59-B3C9BC403A99}"/>
          </ac:spMkLst>
        </pc:spChg>
        <pc:spChg chg="add mod">
          <ac:chgData name="伊健 杜" userId="e69aded81da48593" providerId="LiveId" clId="{ADA9A8EE-EE58-4D6B-BA95-F3CD71428A35}" dt="2022-09-22T11:25:57.681" v="5505"/>
          <ac:spMkLst>
            <pc:docMk/>
            <pc:sldMk cId="2794690517" sldId="835"/>
            <ac:spMk id="11" creationId="{554A2FF6-2779-B563-D3FA-DF0EB4DC3B23}"/>
          </ac:spMkLst>
        </pc:spChg>
        <pc:picChg chg="add del mod">
          <ac:chgData name="伊健 杜" userId="e69aded81da48593" providerId="LiveId" clId="{ADA9A8EE-EE58-4D6B-BA95-F3CD71428A35}" dt="2022-09-22T11:19:32.237" v="5100" actId="478"/>
          <ac:picMkLst>
            <pc:docMk/>
            <pc:sldMk cId="2794690517" sldId="835"/>
            <ac:picMk id="18434" creationId="{96312504-611F-D352-B3D4-6635867CBA91}"/>
          </ac:picMkLst>
        </pc:picChg>
      </pc:sldChg>
      <pc:sldChg chg="addSp delSp modSp new mod ord">
        <pc:chgData name="伊健 杜" userId="e69aded81da48593" providerId="LiveId" clId="{ADA9A8EE-EE58-4D6B-BA95-F3CD71428A35}" dt="2022-09-22T11:24:51.349" v="5471"/>
        <pc:sldMkLst>
          <pc:docMk/>
          <pc:sldMk cId="2599958930" sldId="836"/>
        </pc:sldMkLst>
        <pc:spChg chg="del">
          <ac:chgData name="伊健 杜" userId="e69aded81da48593" providerId="LiveId" clId="{ADA9A8EE-EE58-4D6B-BA95-F3CD71428A35}" dt="2022-09-22T11:07:54.124" v="4957" actId="478"/>
          <ac:spMkLst>
            <pc:docMk/>
            <pc:sldMk cId="2599958930" sldId="836"/>
            <ac:spMk id="2" creationId="{F2512B31-EE79-7432-B131-4B62B9934045}"/>
          </ac:spMkLst>
        </pc:spChg>
        <pc:spChg chg="del">
          <ac:chgData name="伊健 杜" userId="e69aded81da48593" providerId="LiveId" clId="{ADA9A8EE-EE58-4D6B-BA95-F3CD71428A35}" dt="2022-09-22T11:07:54.124" v="4957" actId="478"/>
          <ac:spMkLst>
            <pc:docMk/>
            <pc:sldMk cId="2599958930" sldId="836"/>
            <ac:spMk id="3" creationId="{12B291A9-3A55-0868-3993-9B0FE0641190}"/>
          </ac:spMkLst>
        </pc:spChg>
        <pc:spChg chg="add mod">
          <ac:chgData name="伊健 杜" userId="e69aded81da48593" providerId="LiveId" clId="{ADA9A8EE-EE58-4D6B-BA95-F3CD71428A35}" dt="2022-09-22T11:24:51.349" v="5471"/>
          <ac:spMkLst>
            <pc:docMk/>
            <pc:sldMk cId="2599958930" sldId="836"/>
            <ac:spMk id="4" creationId="{4B699CAE-C46B-3411-9622-67FA3AE2741C}"/>
          </ac:spMkLst>
        </pc:spChg>
        <pc:picChg chg="add mod">
          <ac:chgData name="伊健 杜" userId="e69aded81da48593" providerId="LiveId" clId="{ADA9A8EE-EE58-4D6B-BA95-F3CD71428A35}" dt="2022-09-22T11:07:55.311" v="4959" actId="1076"/>
          <ac:picMkLst>
            <pc:docMk/>
            <pc:sldMk cId="2599958930" sldId="836"/>
            <ac:picMk id="5" creationId="{ABB58F6F-8809-D577-6164-2AE3CBEC2C6B}"/>
          </ac:picMkLst>
        </pc:picChg>
      </pc:sldChg>
      <pc:sldChg chg="addSp delSp modSp add mod">
        <pc:chgData name="伊健 杜" userId="e69aded81da48593" providerId="LiveId" clId="{ADA9A8EE-EE58-4D6B-BA95-F3CD71428A35}" dt="2022-09-22T11:24:51.349" v="5471"/>
        <pc:sldMkLst>
          <pc:docMk/>
          <pc:sldMk cId="3086296814" sldId="837"/>
        </pc:sldMkLst>
        <pc:spChg chg="mod">
          <ac:chgData name="伊健 杜" userId="e69aded81da48593" providerId="LiveId" clId="{ADA9A8EE-EE58-4D6B-BA95-F3CD71428A35}" dt="2022-09-22T11:24:51.349" v="5471"/>
          <ac:spMkLst>
            <pc:docMk/>
            <pc:sldMk cId="3086296814" sldId="837"/>
            <ac:spMk id="4" creationId="{4B699CAE-C46B-3411-9622-67FA3AE2741C}"/>
          </ac:spMkLst>
        </pc:spChg>
        <pc:picChg chg="del">
          <ac:chgData name="伊健 杜" userId="e69aded81da48593" providerId="LiveId" clId="{ADA9A8EE-EE58-4D6B-BA95-F3CD71428A35}" dt="2022-09-22T11:20:19.561" v="5174" actId="478"/>
          <ac:picMkLst>
            <pc:docMk/>
            <pc:sldMk cId="3086296814" sldId="837"/>
            <ac:picMk id="5" creationId="{ABB58F6F-8809-D577-6164-2AE3CBEC2C6B}"/>
          </ac:picMkLst>
        </pc:picChg>
        <pc:picChg chg="add mod">
          <ac:chgData name="伊健 杜" userId="e69aded81da48593" providerId="LiveId" clId="{ADA9A8EE-EE58-4D6B-BA95-F3CD71428A35}" dt="2022-09-22T11:20:51.436" v="5177" actId="1076"/>
          <ac:picMkLst>
            <pc:docMk/>
            <pc:sldMk cId="3086296814" sldId="837"/>
            <ac:picMk id="19458" creationId="{3E9F1B30-2656-BDBB-0936-9C8348D5E411}"/>
          </ac:picMkLst>
        </pc:picChg>
      </pc:sldChg>
      <pc:sldChg chg="addSp delSp modSp new mod">
        <pc:chgData name="伊健 杜" userId="e69aded81da48593" providerId="LiveId" clId="{ADA9A8EE-EE58-4D6B-BA95-F3CD71428A35}" dt="2022-09-22T11:37:01.698" v="6023"/>
        <pc:sldMkLst>
          <pc:docMk/>
          <pc:sldMk cId="1271670824" sldId="838"/>
        </pc:sldMkLst>
        <pc:spChg chg="mod">
          <ac:chgData name="伊健 杜" userId="e69aded81da48593" providerId="LiveId" clId="{ADA9A8EE-EE58-4D6B-BA95-F3CD71428A35}" dt="2022-09-22T11:37:01.698" v="6023"/>
          <ac:spMkLst>
            <pc:docMk/>
            <pc:sldMk cId="1271670824" sldId="838"/>
            <ac:spMk id="2" creationId="{A43F57FB-B068-80CD-D6C4-954FD4CFDF6E}"/>
          </ac:spMkLst>
        </pc:spChg>
        <pc:spChg chg="del">
          <ac:chgData name="伊健 杜" userId="e69aded81da48593" providerId="LiveId" clId="{ADA9A8EE-EE58-4D6B-BA95-F3CD71428A35}" dt="2022-09-22T11:27:11.135" v="5514" actId="478"/>
          <ac:spMkLst>
            <pc:docMk/>
            <pc:sldMk cId="1271670824" sldId="838"/>
            <ac:spMk id="3" creationId="{D322153A-2512-7E41-6FBC-BF5481FB4CB9}"/>
          </ac:spMkLst>
        </pc:spChg>
        <pc:spChg chg="add mod">
          <ac:chgData name="伊健 杜" userId="e69aded81da48593" providerId="LiveId" clId="{ADA9A8EE-EE58-4D6B-BA95-F3CD71428A35}" dt="2022-09-22T11:37:01.698" v="6023"/>
          <ac:spMkLst>
            <pc:docMk/>
            <pc:sldMk cId="1271670824" sldId="838"/>
            <ac:spMk id="4" creationId="{2D928791-ADCE-C43B-532A-9C4597F5E5FA}"/>
          </ac:spMkLst>
        </pc:spChg>
        <pc:picChg chg="add del mod">
          <ac:chgData name="伊健 杜" userId="e69aded81da48593" providerId="LiveId" clId="{ADA9A8EE-EE58-4D6B-BA95-F3CD71428A35}" dt="2022-09-22T11:28:31.353" v="5596" actId="478"/>
          <ac:picMkLst>
            <pc:docMk/>
            <pc:sldMk cId="1271670824" sldId="838"/>
            <ac:picMk id="20482" creationId="{77C99EB5-7434-050E-8690-93126F50CB2C}"/>
          </ac:picMkLst>
        </pc:picChg>
        <pc:picChg chg="add mod">
          <ac:chgData name="伊健 杜" userId="e69aded81da48593" providerId="LiveId" clId="{ADA9A8EE-EE58-4D6B-BA95-F3CD71428A35}" dt="2022-09-22T11:29:18.416" v="5607" actId="1076"/>
          <ac:picMkLst>
            <pc:docMk/>
            <pc:sldMk cId="1271670824" sldId="838"/>
            <ac:picMk id="20484" creationId="{74523FF3-0732-F812-AD4D-54F6642A6349}"/>
          </ac:picMkLst>
        </pc:picChg>
        <pc:picChg chg="add del mod">
          <ac:chgData name="伊健 杜" userId="e69aded81da48593" providerId="LiveId" clId="{ADA9A8EE-EE58-4D6B-BA95-F3CD71428A35}" dt="2022-09-22T11:30:31.060" v="5615" actId="478"/>
          <ac:picMkLst>
            <pc:docMk/>
            <pc:sldMk cId="1271670824" sldId="838"/>
            <ac:picMk id="20486" creationId="{C8CE322A-010D-7191-955B-66F3BAEDA491}"/>
          </ac:picMkLst>
        </pc:picChg>
        <pc:picChg chg="add del mod">
          <ac:chgData name="伊健 杜" userId="e69aded81da48593" providerId="LiveId" clId="{ADA9A8EE-EE58-4D6B-BA95-F3CD71428A35}" dt="2022-09-22T11:30:02.329" v="5611" actId="478"/>
          <ac:picMkLst>
            <pc:docMk/>
            <pc:sldMk cId="1271670824" sldId="838"/>
            <ac:picMk id="20488" creationId="{05495ACC-0A64-2E1F-695C-95E3005CA9C0}"/>
          </ac:picMkLst>
        </pc:picChg>
        <pc:picChg chg="add mod">
          <ac:chgData name="伊健 杜" userId="e69aded81da48593" providerId="LiveId" clId="{ADA9A8EE-EE58-4D6B-BA95-F3CD71428A35}" dt="2022-09-22T11:30:37.951" v="5621" actId="14100"/>
          <ac:picMkLst>
            <pc:docMk/>
            <pc:sldMk cId="1271670824" sldId="838"/>
            <ac:picMk id="20490" creationId="{CD053CA6-42DE-8787-26FC-726D85472FCF}"/>
          </ac:picMkLst>
        </pc:picChg>
        <pc:picChg chg="add mod">
          <ac:chgData name="伊健 杜" userId="e69aded81da48593" providerId="LiveId" clId="{ADA9A8EE-EE58-4D6B-BA95-F3CD71428A35}" dt="2022-09-22T11:30:35.527" v="5619" actId="1076"/>
          <ac:picMkLst>
            <pc:docMk/>
            <pc:sldMk cId="1271670824" sldId="838"/>
            <ac:picMk id="20492" creationId="{32191892-43B0-F94E-FBF4-CCD255573D95}"/>
          </ac:picMkLst>
        </pc:picChg>
      </pc:sldChg>
      <pc:sldChg chg="addSp delSp modSp add mod">
        <pc:chgData name="伊健 杜" userId="e69aded81da48593" providerId="LiveId" clId="{ADA9A8EE-EE58-4D6B-BA95-F3CD71428A35}" dt="2022-09-22T13:34:29.783" v="6114" actId="478"/>
        <pc:sldMkLst>
          <pc:docMk/>
          <pc:sldMk cId="2024149844" sldId="839"/>
        </pc:sldMkLst>
        <pc:spChg chg="mod">
          <ac:chgData name="伊健 杜" userId="e69aded81da48593" providerId="LiveId" clId="{ADA9A8EE-EE58-4D6B-BA95-F3CD71428A35}" dt="2022-09-22T11:37:01.698" v="6023"/>
          <ac:spMkLst>
            <pc:docMk/>
            <pc:sldMk cId="2024149844" sldId="839"/>
            <ac:spMk id="2" creationId="{A43F57FB-B068-80CD-D6C4-954FD4CFDF6E}"/>
          </ac:spMkLst>
        </pc:spChg>
        <pc:spChg chg="add del mod">
          <ac:chgData name="伊健 杜" userId="e69aded81da48593" providerId="LiveId" clId="{ADA9A8EE-EE58-4D6B-BA95-F3CD71428A35}" dt="2022-09-22T13:34:29.783" v="6114" actId="478"/>
          <ac:spMkLst>
            <pc:docMk/>
            <pc:sldMk cId="2024149844" sldId="839"/>
            <ac:spMk id="3" creationId="{BF1049DF-F8D0-1C9E-F9C6-6A490E1BCDC8}"/>
          </ac:spMkLst>
        </pc:spChg>
        <pc:spChg chg="del mod">
          <ac:chgData name="伊健 杜" userId="e69aded81da48593" providerId="LiveId" clId="{ADA9A8EE-EE58-4D6B-BA95-F3CD71428A35}" dt="2022-09-22T11:28:16.410" v="5556"/>
          <ac:spMkLst>
            <pc:docMk/>
            <pc:sldMk cId="2024149844" sldId="839"/>
            <ac:spMk id="4" creationId="{2D928791-ADCE-C43B-532A-9C4597F5E5FA}"/>
          </ac:spMkLst>
        </pc:spChg>
        <pc:picChg chg="del">
          <ac:chgData name="伊健 杜" userId="e69aded81da48593" providerId="LiveId" clId="{ADA9A8EE-EE58-4D6B-BA95-F3CD71428A35}" dt="2022-09-22T11:28:16.409" v="5554" actId="478"/>
          <ac:picMkLst>
            <pc:docMk/>
            <pc:sldMk cId="2024149844" sldId="839"/>
            <ac:picMk id="20482" creationId="{77C99EB5-7434-050E-8690-93126F50CB2C}"/>
          </ac:picMkLst>
        </pc:picChg>
      </pc:sldChg>
      <pc:sldChg chg="addSp delSp modSp add mod">
        <pc:chgData name="伊健 杜" userId="e69aded81da48593" providerId="LiveId" clId="{ADA9A8EE-EE58-4D6B-BA95-F3CD71428A35}" dt="2022-09-22T11:37:01.698" v="6023"/>
        <pc:sldMkLst>
          <pc:docMk/>
          <pc:sldMk cId="1439004790" sldId="840"/>
        </pc:sldMkLst>
        <pc:spChg chg="mod">
          <ac:chgData name="伊健 杜" userId="e69aded81da48593" providerId="LiveId" clId="{ADA9A8EE-EE58-4D6B-BA95-F3CD71428A35}" dt="2022-09-22T11:37:01.698" v="6023"/>
          <ac:spMkLst>
            <pc:docMk/>
            <pc:sldMk cId="1439004790" sldId="840"/>
            <ac:spMk id="2" creationId="{A43F57FB-B068-80CD-D6C4-954FD4CFDF6E}"/>
          </ac:spMkLst>
        </pc:spChg>
        <pc:spChg chg="mod">
          <ac:chgData name="伊健 杜" userId="e69aded81da48593" providerId="LiveId" clId="{ADA9A8EE-EE58-4D6B-BA95-F3CD71428A35}" dt="2022-09-22T11:37:01.698" v="6023"/>
          <ac:spMkLst>
            <pc:docMk/>
            <pc:sldMk cId="1439004790" sldId="840"/>
            <ac:spMk id="4" creationId="{2D928791-ADCE-C43B-532A-9C4597F5E5FA}"/>
          </ac:spMkLst>
        </pc:spChg>
        <pc:picChg chg="del">
          <ac:chgData name="伊健 杜" userId="e69aded81da48593" providerId="LiveId" clId="{ADA9A8EE-EE58-4D6B-BA95-F3CD71428A35}" dt="2022-09-22T11:31:49.604" v="5697" actId="478"/>
          <ac:picMkLst>
            <pc:docMk/>
            <pc:sldMk cId="1439004790" sldId="840"/>
            <ac:picMk id="20484" creationId="{74523FF3-0732-F812-AD4D-54F6642A6349}"/>
          </ac:picMkLst>
        </pc:picChg>
        <pc:picChg chg="del">
          <ac:chgData name="伊健 杜" userId="e69aded81da48593" providerId="LiveId" clId="{ADA9A8EE-EE58-4D6B-BA95-F3CD71428A35}" dt="2022-09-22T11:31:49.604" v="5697" actId="478"/>
          <ac:picMkLst>
            <pc:docMk/>
            <pc:sldMk cId="1439004790" sldId="840"/>
            <ac:picMk id="20490" creationId="{CD053CA6-42DE-8787-26FC-726D85472FCF}"/>
          </ac:picMkLst>
        </pc:picChg>
        <pc:picChg chg="del">
          <ac:chgData name="伊健 杜" userId="e69aded81da48593" providerId="LiveId" clId="{ADA9A8EE-EE58-4D6B-BA95-F3CD71428A35}" dt="2022-09-22T11:31:49.604" v="5697" actId="478"/>
          <ac:picMkLst>
            <pc:docMk/>
            <pc:sldMk cId="1439004790" sldId="840"/>
            <ac:picMk id="20492" creationId="{32191892-43B0-F94E-FBF4-CCD255573D95}"/>
          </ac:picMkLst>
        </pc:picChg>
        <pc:picChg chg="add mod">
          <ac:chgData name="伊健 杜" userId="e69aded81da48593" providerId="LiveId" clId="{ADA9A8EE-EE58-4D6B-BA95-F3CD71428A35}" dt="2022-09-22T11:32:05.203" v="5699" actId="1076"/>
          <ac:picMkLst>
            <pc:docMk/>
            <pc:sldMk cId="1439004790" sldId="840"/>
            <ac:picMk id="22530" creationId="{89F92E94-DD71-A06B-109F-1606A8D5DC8B}"/>
          </ac:picMkLst>
        </pc:picChg>
      </pc:sldChg>
      <pc:sldChg chg="addSp delSp modSp add mod">
        <pc:chgData name="伊健 杜" userId="e69aded81da48593" providerId="LiveId" clId="{ADA9A8EE-EE58-4D6B-BA95-F3CD71428A35}" dt="2022-09-22T11:37:01.698" v="6023"/>
        <pc:sldMkLst>
          <pc:docMk/>
          <pc:sldMk cId="445347622" sldId="841"/>
        </pc:sldMkLst>
        <pc:spChg chg="mod">
          <ac:chgData name="伊健 杜" userId="e69aded81da48593" providerId="LiveId" clId="{ADA9A8EE-EE58-4D6B-BA95-F3CD71428A35}" dt="2022-09-22T11:37:01.698" v="6023"/>
          <ac:spMkLst>
            <pc:docMk/>
            <pc:sldMk cId="445347622" sldId="841"/>
            <ac:spMk id="2" creationId="{A43F57FB-B068-80CD-D6C4-954FD4CFDF6E}"/>
          </ac:spMkLst>
        </pc:spChg>
        <pc:spChg chg="mod">
          <ac:chgData name="伊健 杜" userId="e69aded81da48593" providerId="LiveId" clId="{ADA9A8EE-EE58-4D6B-BA95-F3CD71428A35}" dt="2022-09-22T11:37:01.698" v="6023"/>
          <ac:spMkLst>
            <pc:docMk/>
            <pc:sldMk cId="445347622" sldId="841"/>
            <ac:spMk id="4" creationId="{2D928791-ADCE-C43B-532A-9C4597F5E5FA}"/>
          </ac:spMkLst>
        </pc:spChg>
        <pc:picChg chg="del">
          <ac:chgData name="伊健 杜" userId="e69aded81da48593" providerId="LiveId" clId="{ADA9A8EE-EE58-4D6B-BA95-F3CD71428A35}" dt="2022-09-22T11:32:24.780" v="5763" actId="478"/>
          <ac:picMkLst>
            <pc:docMk/>
            <pc:sldMk cId="445347622" sldId="841"/>
            <ac:picMk id="22530" creationId="{89F92E94-DD71-A06B-109F-1606A8D5DC8B}"/>
          </ac:picMkLst>
        </pc:picChg>
        <pc:picChg chg="add mod">
          <ac:chgData name="伊健 杜" userId="e69aded81da48593" providerId="LiveId" clId="{ADA9A8EE-EE58-4D6B-BA95-F3CD71428A35}" dt="2022-09-22T11:33:01.102" v="5765" actId="1076"/>
          <ac:picMkLst>
            <pc:docMk/>
            <pc:sldMk cId="445347622" sldId="841"/>
            <ac:picMk id="23554" creationId="{091AF9AC-E183-F349-ABE6-09664F6495AA}"/>
          </ac:picMkLst>
        </pc:picChg>
      </pc:sldChg>
      <pc:sldChg chg="modSp add mod ord">
        <pc:chgData name="伊健 杜" userId="e69aded81da48593" providerId="LiveId" clId="{ADA9A8EE-EE58-4D6B-BA95-F3CD71428A35}" dt="2022-09-22T11:37:01.698" v="6023"/>
        <pc:sldMkLst>
          <pc:docMk/>
          <pc:sldMk cId="2944583892" sldId="842"/>
        </pc:sldMkLst>
        <pc:spChg chg="mod">
          <ac:chgData name="伊健 杜" userId="e69aded81da48593" providerId="LiveId" clId="{ADA9A8EE-EE58-4D6B-BA95-F3CD71428A35}" dt="2022-09-22T11:37:01.698" v="6023"/>
          <ac:spMkLst>
            <pc:docMk/>
            <pc:sldMk cId="2944583892" sldId="842"/>
            <ac:spMk id="2" creationId="{A43F57FB-B068-80CD-D6C4-954FD4CFDF6E}"/>
          </ac:spMkLst>
        </pc:spChg>
      </pc:sldChg>
    </pc:docChg>
  </pc:docChgLst>
  <pc:docChgLst>
    <pc:chgData name="伊健 杜" userId="e69aded81da48593" providerId="LiveId" clId="{24A8079D-6749-4FE4-8604-2254E283DBEE}"/>
    <pc:docChg chg="undo custSel addSld delSld modSld sldOrd">
      <pc:chgData name="伊健 杜" userId="e69aded81da48593" providerId="LiveId" clId="{24A8079D-6749-4FE4-8604-2254E283DBEE}" dt="2023-04-06T11:21:00.956" v="6928" actId="20577"/>
      <pc:docMkLst>
        <pc:docMk/>
      </pc:docMkLst>
      <pc:sldChg chg="del">
        <pc:chgData name="伊健 杜" userId="e69aded81da48593" providerId="LiveId" clId="{24A8079D-6749-4FE4-8604-2254E283DBEE}" dt="2023-04-06T05:54:38.672" v="0" actId="47"/>
        <pc:sldMkLst>
          <pc:docMk/>
          <pc:sldMk cId="3989850249" sldId="2745"/>
        </pc:sldMkLst>
      </pc:sldChg>
      <pc:sldChg chg="addSp delSp modSp add mod">
        <pc:chgData name="伊健 杜" userId="e69aded81da48593" providerId="LiveId" clId="{24A8079D-6749-4FE4-8604-2254E283DBEE}" dt="2023-04-06T08:39:36.742" v="6705"/>
        <pc:sldMkLst>
          <pc:docMk/>
          <pc:sldMk cId="1542680669" sldId="2762"/>
        </pc:sldMkLst>
        <pc:spChg chg="mod">
          <ac:chgData name="伊健 杜" userId="e69aded81da48593" providerId="LiveId" clId="{24A8079D-6749-4FE4-8604-2254E283DBEE}" dt="2023-04-06T06:04:58.531" v="65" actId="1076"/>
          <ac:spMkLst>
            <pc:docMk/>
            <pc:sldMk cId="1542680669" sldId="2762"/>
            <ac:spMk id="2" creationId="{10304424-DB4A-36E7-9E0D-D32A5DD0F26C}"/>
          </ac:spMkLst>
        </pc:spChg>
        <pc:spChg chg="mod">
          <ac:chgData name="伊健 杜" userId="e69aded81da48593" providerId="LiveId" clId="{24A8079D-6749-4FE4-8604-2254E283DBEE}" dt="2023-04-06T08:39:36.742" v="6705"/>
          <ac:spMkLst>
            <pc:docMk/>
            <pc:sldMk cId="1542680669" sldId="2762"/>
            <ac:spMk id="3" creationId="{90D857A6-C700-A4CE-6C24-391DC4FBEE19}"/>
          </ac:spMkLst>
        </pc:spChg>
        <pc:spChg chg="del">
          <ac:chgData name="伊健 杜" userId="e69aded81da48593" providerId="LiveId" clId="{24A8079D-6749-4FE4-8604-2254E283DBEE}" dt="2023-04-06T06:03:39.931" v="16" actId="478"/>
          <ac:spMkLst>
            <pc:docMk/>
            <pc:sldMk cId="1542680669" sldId="2762"/>
            <ac:spMk id="4" creationId="{B6F70F01-3527-2C0C-F42C-E6291E0F230D}"/>
          </ac:spMkLst>
        </pc:spChg>
        <pc:spChg chg="del mod">
          <ac:chgData name="伊健 杜" userId="e69aded81da48593" providerId="LiveId" clId="{24A8079D-6749-4FE4-8604-2254E283DBEE}" dt="2023-04-06T06:04:17.006" v="34" actId="478"/>
          <ac:spMkLst>
            <pc:docMk/>
            <pc:sldMk cId="1542680669" sldId="2762"/>
            <ac:spMk id="6" creationId="{6039254A-9C7F-7679-6EDD-A45EFDCECB76}"/>
          </ac:spMkLst>
        </pc:spChg>
        <pc:spChg chg="mod">
          <ac:chgData name="伊健 杜" userId="e69aded81da48593" providerId="LiveId" clId="{24A8079D-6749-4FE4-8604-2254E283DBEE}" dt="2023-04-06T08:39:36.742" v="6705"/>
          <ac:spMkLst>
            <pc:docMk/>
            <pc:sldMk cId="1542680669" sldId="2762"/>
            <ac:spMk id="7" creationId="{9C111586-133E-144B-5BF5-D39E7584437F}"/>
          </ac:spMkLst>
        </pc:spChg>
        <pc:spChg chg="mod">
          <ac:chgData name="伊健 杜" userId="e69aded81da48593" providerId="LiveId" clId="{24A8079D-6749-4FE4-8604-2254E283DBEE}" dt="2023-04-06T06:05:20.106" v="87" actId="1076"/>
          <ac:spMkLst>
            <pc:docMk/>
            <pc:sldMk cId="1542680669" sldId="2762"/>
            <ac:spMk id="8" creationId="{EFA9BF3A-8581-427A-75E6-6F09B2D989AF}"/>
          </ac:spMkLst>
        </pc:spChg>
        <pc:spChg chg="add mod">
          <ac:chgData name="伊健 杜" userId="e69aded81da48593" providerId="LiveId" clId="{24A8079D-6749-4FE4-8604-2254E283DBEE}" dt="2023-04-06T06:04:58.531" v="65" actId="1076"/>
          <ac:spMkLst>
            <pc:docMk/>
            <pc:sldMk cId="1542680669" sldId="2762"/>
            <ac:spMk id="9" creationId="{27136A9C-EE35-B2FD-1833-05A2191B4D85}"/>
          </ac:spMkLst>
        </pc:spChg>
        <pc:spChg chg="add del mod">
          <ac:chgData name="伊健 杜" userId="e69aded81da48593" providerId="LiveId" clId="{24A8079D-6749-4FE4-8604-2254E283DBEE}" dt="2023-04-06T06:04:54.174" v="64" actId="478"/>
          <ac:spMkLst>
            <pc:docMk/>
            <pc:sldMk cId="1542680669" sldId="2762"/>
            <ac:spMk id="10" creationId="{DD82AEDE-E378-4BC8-E47E-C322F9516F4C}"/>
          </ac:spMkLst>
        </pc:spChg>
      </pc:sldChg>
      <pc:sldChg chg="del">
        <pc:chgData name="伊健 杜" userId="e69aded81da48593" providerId="LiveId" clId="{24A8079D-6749-4FE4-8604-2254E283DBEE}" dt="2023-04-06T05:54:38.672" v="0" actId="47"/>
        <pc:sldMkLst>
          <pc:docMk/>
          <pc:sldMk cId="3500666780" sldId="2919"/>
        </pc:sldMkLst>
      </pc:sldChg>
      <pc:sldChg chg="delSp del">
        <pc:chgData name="伊健 杜" userId="e69aded81da48593" providerId="LiveId" clId="{24A8079D-6749-4FE4-8604-2254E283DBEE}" dt="2023-04-06T05:58:41.880" v="13" actId="47"/>
        <pc:sldMkLst>
          <pc:docMk/>
          <pc:sldMk cId="1807357662" sldId="2920"/>
        </pc:sldMkLst>
        <pc:picChg chg="del">
          <ac:chgData name="伊健 杜" userId="e69aded81da48593" providerId="LiveId" clId="{24A8079D-6749-4FE4-8604-2254E283DBEE}" dt="2023-04-06T05:54:46.689" v="5" actId="478"/>
          <ac:picMkLst>
            <pc:docMk/>
            <pc:sldMk cId="1807357662" sldId="2920"/>
            <ac:picMk id="4" creationId="{15C0CBD3-71CE-574D-3465-E3A6BFF43D36}"/>
          </ac:picMkLst>
        </pc:picChg>
      </pc:sldChg>
      <pc:sldChg chg="delSp del">
        <pc:chgData name="伊健 杜" userId="e69aded81da48593" providerId="LiveId" clId="{24A8079D-6749-4FE4-8604-2254E283DBEE}" dt="2023-04-06T05:58:41.880" v="13" actId="47"/>
        <pc:sldMkLst>
          <pc:docMk/>
          <pc:sldMk cId="2396056849" sldId="2921"/>
        </pc:sldMkLst>
        <pc:picChg chg="del">
          <ac:chgData name="伊健 杜" userId="e69aded81da48593" providerId="LiveId" clId="{24A8079D-6749-4FE4-8604-2254E283DBEE}" dt="2023-04-06T05:54:45.362" v="4" actId="478"/>
          <ac:picMkLst>
            <pc:docMk/>
            <pc:sldMk cId="2396056849" sldId="2921"/>
            <ac:picMk id="2" creationId="{B6367909-DB96-BD36-45C2-EBBE7DDBAD23}"/>
          </ac:picMkLst>
        </pc:picChg>
      </pc:sldChg>
      <pc:sldChg chg="delSp del">
        <pc:chgData name="伊健 杜" userId="e69aded81da48593" providerId="LiveId" clId="{24A8079D-6749-4FE4-8604-2254E283DBEE}" dt="2023-04-06T05:58:41.880" v="13" actId="47"/>
        <pc:sldMkLst>
          <pc:docMk/>
          <pc:sldMk cId="1500809612" sldId="2922"/>
        </pc:sldMkLst>
        <pc:picChg chg="del">
          <ac:chgData name="伊健 杜" userId="e69aded81da48593" providerId="LiveId" clId="{24A8079D-6749-4FE4-8604-2254E283DBEE}" dt="2023-04-06T05:54:44.611" v="3" actId="478"/>
          <ac:picMkLst>
            <pc:docMk/>
            <pc:sldMk cId="1500809612" sldId="2922"/>
            <ac:picMk id="2" creationId="{22FA3AFD-DF2D-7C26-688A-5E5649741420}"/>
          </ac:picMkLst>
        </pc:picChg>
      </pc:sldChg>
      <pc:sldChg chg="delSp modSp del">
        <pc:chgData name="伊健 杜" userId="e69aded81da48593" providerId="LiveId" clId="{24A8079D-6749-4FE4-8604-2254E283DBEE}" dt="2023-04-06T05:58:41.880" v="13" actId="47"/>
        <pc:sldMkLst>
          <pc:docMk/>
          <pc:sldMk cId="2292649923" sldId="2923"/>
        </pc:sldMkLst>
        <pc:picChg chg="del mod">
          <ac:chgData name="伊健 杜" userId="e69aded81da48593" providerId="LiveId" clId="{24A8079D-6749-4FE4-8604-2254E283DBEE}" dt="2023-04-06T05:54:43.347" v="2" actId="478"/>
          <ac:picMkLst>
            <pc:docMk/>
            <pc:sldMk cId="2292649923" sldId="2923"/>
            <ac:picMk id="2" creationId="{53BB808E-8922-6264-249C-B80A1D4072A9}"/>
          </ac:picMkLst>
        </pc:picChg>
      </pc:sldChg>
      <pc:sldChg chg="delSp del">
        <pc:chgData name="伊健 杜" userId="e69aded81da48593" providerId="LiveId" clId="{24A8079D-6749-4FE4-8604-2254E283DBEE}" dt="2023-04-06T05:58:41.880" v="13" actId="47"/>
        <pc:sldMkLst>
          <pc:docMk/>
          <pc:sldMk cId="1629031634" sldId="2924"/>
        </pc:sldMkLst>
        <pc:picChg chg="del">
          <ac:chgData name="伊健 杜" userId="e69aded81da48593" providerId="LiveId" clId="{24A8079D-6749-4FE4-8604-2254E283DBEE}" dt="2023-04-06T05:54:47.564" v="6" actId="478"/>
          <ac:picMkLst>
            <pc:docMk/>
            <pc:sldMk cId="1629031634" sldId="2924"/>
            <ac:picMk id="4" creationId="{B069BEA3-6851-D2D5-8AF8-517656228479}"/>
          </ac:picMkLst>
        </pc:picChg>
      </pc:sldChg>
      <pc:sldChg chg="delSp del">
        <pc:chgData name="伊健 杜" userId="e69aded81da48593" providerId="LiveId" clId="{24A8079D-6749-4FE4-8604-2254E283DBEE}" dt="2023-04-06T05:58:41.880" v="13" actId="47"/>
        <pc:sldMkLst>
          <pc:docMk/>
          <pc:sldMk cId="2586487508" sldId="2925"/>
        </pc:sldMkLst>
        <pc:picChg chg="del">
          <ac:chgData name="伊健 杜" userId="e69aded81da48593" providerId="LiveId" clId="{24A8079D-6749-4FE4-8604-2254E283DBEE}" dt="2023-04-06T05:54:48.731" v="7" actId="478"/>
          <ac:picMkLst>
            <pc:docMk/>
            <pc:sldMk cId="2586487508" sldId="2925"/>
            <ac:picMk id="2" creationId="{C4B4EDA4-81AE-9A53-E5D5-7DF69034C2A9}"/>
          </ac:picMkLst>
        </pc:picChg>
      </pc:sldChg>
      <pc:sldChg chg="addSp delSp modSp del">
        <pc:chgData name="伊健 杜" userId="e69aded81da48593" providerId="LiveId" clId="{24A8079D-6749-4FE4-8604-2254E283DBEE}" dt="2023-04-06T05:58:41.880" v="13" actId="47"/>
        <pc:sldMkLst>
          <pc:docMk/>
          <pc:sldMk cId="1807341194" sldId="2926"/>
        </pc:sldMkLst>
        <pc:picChg chg="add mod">
          <ac:chgData name="伊健 杜" userId="e69aded81da48593" providerId="LiveId" clId="{24A8079D-6749-4FE4-8604-2254E283DBEE}" dt="2023-04-06T05:58:28.446" v="12" actId="1076"/>
          <ac:picMkLst>
            <pc:docMk/>
            <pc:sldMk cId="1807341194" sldId="2926"/>
            <ac:picMk id="2" creationId="{10488661-8FF0-1330-B515-36B09DA6E848}"/>
          </ac:picMkLst>
        </pc:picChg>
        <pc:picChg chg="del">
          <ac:chgData name="伊健 杜" userId="e69aded81da48593" providerId="LiveId" clId="{24A8079D-6749-4FE4-8604-2254E283DBEE}" dt="2023-04-06T05:54:50.550" v="9" actId="478"/>
          <ac:picMkLst>
            <pc:docMk/>
            <pc:sldMk cId="1807341194" sldId="2926"/>
            <ac:picMk id="4" creationId="{6439B3F6-6FE5-FE35-15FD-5FDC35252870}"/>
          </ac:picMkLst>
        </pc:picChg>
        <pc:picChg chg="del">
          <ac:chgData name="伊健 杜" userId="e69aded81da48593" providerId="LiveId" clId="{24A8079D-6749-4FE4-8604-2254E283DBEE}" dt="2023-04-06T05:54:49.803" v="8" actId="478"/>
          <ac:picMkLst>
            <pc:docMk/>
            <pc:sldMk cId="1807341194" sldId="2926"/>
            <ac:picMk id="5" creationId="{B2789EBC-7E27-58BA-DBF9-FF52B836964B}"/>
          </ac:picMkLst>
        </pc:picChg>
        <pc:picChg chg="del">
          <ac:chgData name="伊健 杜" userId="e69aded81da48593" providerId="LiveId" clId="{24A8079D-6749-4FE4-8604-2254E283DBEE}" dt="2023-04-06T05:54:50.931" v="10" actId="478"/>
          <ac:picMkLst>
            <pc:docMk/>
            <pc:sldMk cId="1807341194" sldId="2926"/>
            <ac:picMk id="6" creationId="{2FD7F647-590D-9E57-9CAF-34EF33DDEE1D}"/>
          </ac:picMkLst>
        </pc:picChg>
      </pc:sldChg>
      <pc:sldChg chg="addSp delSp modSp add del mod">
        <pc:chgData name="伊健 杜" userId="e69aded81da48593" providerId="LiveId" clId="{24A8079D-6749-4FE4-8604-2254E283DBEE}" dt="2023-04-06T08:39:36.742" v="6705"/>
        <pc:sldMkLst>
          <pc:docMk/>
          <pc:sldMk cId="1108335688" sldId="2927"/>
        </pc:sldMkLst>
        <pc:spChg chg="mod">
          <ac:chgData name="伊健 杜" userId="e69aded81da48593" providerId="LiveId" clId="{24A8079D-6749-4FE4-8604-2254E283DBEE}" dt="2023-04-06T08:39:36.742" v="6705"/>
          <ac:spMkLst>
            <pc:docMk/>
            <pc:sldMk cId="1108335688" sldId="2927"/>
            <ac:spMk id="2" creationId="{10304424-DB4A-36E7-9E0D-D32A5DD0F26C}"/>
          </ac:spMkLst>
        </pc:spChg>
        <pc:spChg chg="mod">
          <ac:chgData name="伊健 杜" userId="e69aded81da48593" providerId="LiveId" clId="{24A8079D-6749-4FE4-8604-2254E283DBEE}" dt="2023-04-06T08:39:36.742" v="6705"/>
          <ac:spMkLst>
            <pc:docMk/>
            <pc:sldMk cId="1108335688" sldId="2927"/>
            <ac:spMk id="3" creationId="{A68883CB-963E-F336-7660-7F30997E9C5B}"/>
          </ac:spMkLst>
        </pc:spChg>
        <pc:picChg chg="del">
          <ac:chgData name="伊健 杜" userId="e69aded81da48593" providerId="LiveId" clId="{24A8079D-6749-4FE4-8604-2254E283DBEE}" dt="2023-04-06T06:12:34.160" v="739" actId="478"/>
          <ac:picMkLst>
            <pc:docMk/>
            <pc:sldMk cId="1108335688" sldId="2927"/>
            <ac:picMk id="2050" creationId="{B83A76FB-46A0-5609-BA3B-A467B63D3A4F}"/>
          </ac:picMkLst>
        </pc:picChg>
        <pc:picChg chg="add mod">
          <ac:chgData name="伊健 杜" userId="e69aded81da48593" providerId="LiveId" clId="{24A8079D-6749-4FE4-8604-2254E283DBEE}" dt="2023-04-06T07:39:05.031" v="6513" actId="1076"/>
          <ac:picMkLst>
            <pc:docMk/>
            <pc:sldMk cId="1108335688" sldId="2927"/>
            <ac:picMk id="30722" creationId="{C106C012-227F-B644-CC55-D06D8B214B90}"/>
          </ac:picMkLst>
        </pc:picChg>
      </pc:sldChg>
      <pc:sldChg chg="del">
        <pc:chgData name="伊健 杜" userId="e69aded81da48593" providerId="LiveId" clId="{24A8079D-6749-4FE4-8604-2254E283DBEE}" dt="2023-04-06T05:54:38.672" v="0" actId="47"/>
        <pc:sldMkLst>
          <pc:docMk/>
          <pc:sldMk cId="2880473688" sldId="2928"/>
        </pc:sldMkLst>
      </pc:sldChg>
      <pc:sldChg chg="del">
        <pc:chgData name="伊健 杜" userId="e69aded81da48593" providerId="LiveId" clId="{24A8079D-6749-4FE4-8604-2254E283DBEE}" dt="2023-04-06T05:54:38.672" v="0" actId="47"/>
        <pc:sldMkLst>
          <pc:docMk/>
          <pc:sldMk cId="2071890930" sldId="2929"/>
        </pc:sldMkLst>
      </pc:sldChg>
      <pc:sldChg chg="del">
        <pc:chgData name="伊健 杜" userId="e69aded81da48593" providerId="LiveId" clId="{24A8079D-6749-4FE4-8604-2254E283DBEE}" dt="2023-04-06T05:54:38.672" v="0" actId="47"/>
        <pc:sldMkLst>
          <pc:docMk/>
          <pc:sldMk cId="1875847996" sldId="2930"/>
        </pc:sldMkLst>
      </pc:sldChg>
      <pc:sldChg chg="del">
        <pc:chgData name="伊健 杜" userId="e69aded81da48593" providerId="LiveId" clId="{24A8079D-6749-4FE4-8604-2254E283DBEE}" dt="2023-04-06T05:54:38.672" v="0" actId="47"/>
        <pc:sldMkLst>
          <pc:docMk/>
          <pc:sldMk cId="1391305812" sldId="2931"/>
        </pc:sldMkLst>
      </pc:sldChg>
      <pc:sldChg chg="del">
        <pc:chgData name="伊健 杜" userId="e69aded81da48593" providerId="LiveId" clId="{24A8079D-6749-4FE4-8604-2254E283DBEE}" dt="2023-04-06T05:54:38.672" v="0" actId="47"/>
        <pc:sldMkLst>
          <pc:docMk/>
          <pc:sldMk cId="2197431242" sldId="2932"/>
        </pc:sldMkLst>
      </pc:sldChg>
      <pc:sldChg chg="del">
        <pc:chgData name="伊健 杜" userId="e69aded81da48593" providerId="LiveId" clId="{24A8079D-6749-4FE4-8604-2254E283DBEE}" dt="2023-04-06T05:54:38.672" v="0" actId="47"/>
        <pc:sldMkLst>
          <pc:docMk/>
          <pc:sldMk cId="3364005100" sldId="2933"/>
        </pc:sldMkLst>
      </pc:sldChg>
      <pc:sldChg chg="del">
        <pc:chgData name="伊健 杜" userId="e69aded81da48593" providerId="LiveId" clId="{24A8079D-6749-4FE4-8604-2254E283DBEE}" dt="2023-04-06T05:54:38.672" v="0" actId="47"/>
        <pc:sldMkLst>
          <pc:docMk/>
          <pc:sldMk cId="4157606034" sldId="2934"/>
        </pc:sldMkLst>
      </pc:sldChg>
      <pc:sldChg chg="del">
        <pc:chgData name="伊健 杜" userId="e69aded81da48593" providerId="LiveId" clId="{24A8079D-6749-4FE4-8604-2254E283DBEE}" dt="2023-04-06T05:54:38.672" v="0" actId="47"/>
        <pc:sldMkLst>
          <pc:docMk/>
          <pc:sldMk cId="3171395248" sldId="2935"/>
        </pc:sldMkLst>
      </pc:sldChg>
      <pc:sldChg chg="del">
        <pc:chgData name="伊健 杜" userId="e69aded81da48593" providerId="LiveId" clId="{24A8079D-6749-4FE4-8604-2254E283DBEE}" dt="2023-04-06T05:54:38.672" v="0" actId="47"/>
        <pc:sldMkLst>
          <pc:docMk/>
          <pc:sldMk cId="131811580" sldId="2936"/>
        </pc:sldMkLst>
      </pc:sldChg>
      <pc:sldChg chg="del">
        <pc:chgData name="伊健 杜" userId="e69aded81da48593" providerId="LiveId" clId="{24A8079D-6749-4FE4-8604-2254E283DBEE}" dt="2023-04-06T05:54:38.672" v="0" actId="47"/>
        <pc:sldMkLst>
          <pc:docMk/>
          <pc:sldMk cId="323079608" sldId="2937"/>
        </pc:sldMkLst>
      </pc:sldChg>
      <pc:sldChg chg="del">
        <pc:chgData name="伊健 杜" userId="e69aded81da48593" providerId="LiveId" clId="{24A8079D-6749-4FE4-8604-2254E283DBEE}" dt="2023-04-06T05:54:38.672" v="0" actId="47"/>
        <pc:sldMkLst>
          <pc:docMk/>
          <pc:sldMk cId="311788517" sldId="2938"/>
        </pc:sldMkLst>
      </pc:sldChg>
      <pc:sldChg chg="del">
        <pc:chgData name="伊健 杜" userId="e69aded81da48593" providerId="LiveId" clId="{24A8079D-6749-4FE4-8604-2254E283DBEE}" dt="2023-04-06T05:54:38.672" v="0" actId="47"/>
        <pc:sldMkLst>
          <pc:docMk/>
          <pc:sldMk cId="773127246" sldId="2939"/>
        </pc:sldMkLst>
      </pc:sldChg>
      <pc:sldChg chg="del">
        <pc:chgData name="伊健 杜" userId="e69aded81da48593" providerId="LiveId" clId="{24A8079D-6749-4FE4-8604-2254E283DBEE}" dt="2023-04-06T05:54:38.672" v="0" actId="47"/>
        <pc:sldMkLst>
          <pc:docMk/>
          <pc:sldMk cId="1185679573" sldId="2940"/>
        </pc:sldMkLst>
      </pc:sldChg>
      <pc:sldChg chg="del">
        <pc:chgData name="伊健 杜" userId="e69aded81da48593" providerId="LiveId" clId="{24A8079D-6749-4FE4-8604-2254E283DBEE}" dt="2023-04-06T05:54:38.672" v="0" actId="47"/>
        <pc:sldMkLst>
          <pc:docMk/>
          <pc:sldMk cId="1721899634" sldId="2941"/>
        </pc:sldMkLst>
      </pc:sldChg>
      <pc:sldChg chg="del">
        <pc:chgData name="伊健 杜" userId="e69aded81da48593" providerId="LiveId" clId="{24A8079D-6749-4FE4-8604-2254E283DBEE}" dt="2023-04-06T05:54:38.672" v="0" actId="47"/>
        <pc:sldMkLst>
          <pc:docMk/>
          <pc:sldMk cId="778964827" sldId="2942"/>
        </pc:sldMkLst>
      </pc:sldChg>
      <pc:sldChg chg="del">
        <pc:chgData name="伊健 杜" userId="e69aded81da48593" providerId="LiveId" clId="{24A8079D-6749-4FE4-8604-2254E283DBEE}" dt="2023-04-06T05:54:38.672" v="0" actId="47"/>
        <pc:sldMkLst>
          <pc:docMk/>
          <pc:sldMk cId="1575050473" sldId="2943"/>
        </pc:sldMkLst>
      </pc:sldChg>
      <pc:sldChg chg="del">
        <pc:chgData name="伊健 杜" userId="e69aded81da48593" providerId="LiveId" clId="{24A8079D-6749-4FE4-8604-2254E283DBEE}" dt="2023-04-06T05:54:38.672" v="0" actId="47"/>
        <pc:sldMkLst>
          <pc:docMk/>
          <pc:sldMk cId="2825212094" sldId="2944"/>
        </pc:sldMkLst>
      </pc:sldChg>
      <pc:sldChg chg="del">
        <pc:chgData name="伊健 杜" userId="e69aded81da48593" providerId="LiveId" clId="{24A8079D-6749-4FE4-8604-2254E283DBEE}" dt="2023-04-06T05:54:38.672" v="0" actId="47"/>
        <pc:sldMkLst>
          <pc:docMk/>
          <pc:sldMk cId="3678475147" sldId="2945"/>
        </pc:sldMkLst>
      </pc:sldChg>
      <pc:sldChg chg="del">
        <pc:chgData name="伊健 杜" userId="e69aded81da48593" providerId="LiveId" clId="{24A8079D-6749-4FE4-8604-2254E283DBEE}" dt="2023-04-06T05:54:38.672" v="0" actId="47"/>
        <pc:sldMkLst>
          <pc:docMk/>
          <pc:sldMk cId="1956856111" sldId="2946"/>
        </pc:sldMkLst>
      </pc:sldChg>
      <pc:sldChg chg="del">
        <pc:chgData name="伊健 杜" userId="e69aded81da48593" providerId="LiveId" clId="{24A8079D-6749-4FE4-8604-2254E283DBEE}" dt="2023-04-06T05:54:38.672" v="0" actId="47"/>
        <pc:sldMkLst>
          <pc:docMk/>
          <pc:sldMk cId="974940833" sldId="2947"/>
        </pc:sldMkLst>
      </pc:sldChg>
      <pc:sldChg chg="del">
        <pc:chgData name="伊健 杜" userId="e69aded81da48593" providerId="LiveId" clId="{24A8079D-6749-4FE4-8604-2254E283DBEE}" dt="2023-04-06T05:54:38.672" v="0" actId="47"/>
        <pc:sldMkLst>
          <pc:docMk/>
          <pc:sldMk cId="3620269481" sldId="2948"/>
        </pc:sldMkLst>
      </pc:sldChg>
      <pc:sldChg chg="modSp mod">
        <pc:chgData name="伊健 杜" userId="e69aded81da48593" providerId="LiveId" clId="{24A8079D-6749-4FE4-8604-2254E283DBEE}" dt="2023-04-06T09:55:57.990" v="6826"/>
        <pc:sldMkLst>
          <pc:docMk/>
          <pc:sldMk cId="3447122408" sldId="2949"/>
        </pc:sldMkLst>
        <pc:spChg chg="mod">
          <ac:chgData name="伊健 杜" userId="e69aded81da48593" providerId="LiveId" clId="{24A8079D-6749-4FE4-8604-2254E283DBEE}" dt="2023-04-06T09:55:57.990" v="6826"/>
          <ac:spMkLst>
            <pc:docMk/>
            <pc:sldMk cId="3447122408" sldId="2949"/>
            <ac:spMk id="5" creationId="{3FB316CA-370C-D9FC-85F9-D2A8F1BD8E4C}"/>
          </ac:spMkLst>
        </pc:spChg>
      </pc:sldChg>
      <pc:sldChg chg="del">
        <pc:chgData name="伊健 杜" userId="e69aded81da48593" providerId="LiveId" clId="{24A8079D-6749-4FE4-8604-2254E283DBEE}" dt="2023-04-06T05:54:38.672" v="0" actId="47"/>
        <pc:sldMkLst>
          <pc:docMk/>
          <pc:sldMk cId="945525508" sldId="2950"/>
        </pc:sldMkLst>
      </pc:sldChg>
      <pc:sldChg chg="addSp delSp modSp add mod delAnim">
        <pc:chgData name="伊健 杜" userId="e69aded81da48593" providerId="LiveId" clId="{24A8079D-6749-4FE4-8604-2254E283DBEE}" dt="2023-04-06T08:39:36.742" v="6705"/>
        <pc:sldMkLst>
          <pc:docMk/>
          <pc:sldMk cId="3716261788" sldId="2950"/>
        </pc:sldMkLst>
        <pc:spChg chg="mod">
          <ac:chgData name="伊健 杜" userId="e69aded81da48593" providerId="LiveId" clId="{24A8079D-6749-4FE4-8604-2254E283DBEE}" dt="2023-04-06T08:39:36.742" v="6705"/>
          <ac:spMkLst>
            <pc:docMk/>
            <pc:sldMk cId="3716261788" sldId="2950"/>
            <ac:spMk id="3" creationId="{90D857A6-C700-A4CE-6C24-391DC4FBEE19}"/>
          </ac:spMkLst>
        </pc:spChg>
        <pc:spChg chg="del mod">
          <ac:chgData name="伊健 杜" userId="e69aded81da48593" providerId="LiveId" clId="{24A8079D-6749-4FE4-8604-2254E283DBEE}" dt="2023-04-06T06:05:36.016" v="115" actId="478"/>
          <ac:spMkLst>
            <pc:docMk/>
            <pc:sldMk cId="3716261788" sldId="2950"/>
            <ac:spMk id="7" creationId="{9C111586-133E-144B-5BF5-D39E7584437F}"/>
          </ac:spMkLst>
        </pc:spChg>
        <pc:spChg chg="mod">
          <ac:chgData name="伊健 杜" userId="e69aded81da48593" providerId="LiveId" clId="{24A8079D-6749-4FE4-8604-2254E283DBEE}" dt="2023-04-06T06:05:38.495" v="116" actId="1076"/>
          <ac:spMkLst>
            <pc:docMk/>
            <pc:sldMk cId="3716261788" sldId="2950"/>
            <ac:spMk id="8" creationId="{EFA9BF3A-8581-427A-75E6-6F09B2D989AF}"/>
          </ac:spMkLst>
        </pc:spChg>
        <pc:picChg chg="del mod">
          <ac:chgData name="伊健 杜" userId="e69aded81da48593" providerId="LiveId" clId="{24A8079D-6749-4FE4-8604-2254E283DBEE}" dt="2023-04-06T06:06:24.085" v="247" actId="478"/>
          <ac:picMkLst>
            <pc:docMk/>
            <pc:sldMk cId="3716261788" sldId="2950"/>
            <ac:picMk id="5" creationId="{B338C059-6FD4-204D-3999-BF754FC26C65}"/>
          </ac:picMkLst>
        </pc:picChg>
        <pc:picChg chg="add mod">
          <ac:chgData name="伊健 杜" userId="e69aded81da48593" providerId="LiveId" clId="{24A8079D-6749-4FE4-8604-2254E283DBEE}" dt="2023-04-06T07:36:27.779" v="6488" actId="1076"/>
          <ac:picMkLst>
            <pc:docMk/>
            <pc:sldMk cId="3716261788" sldId="2950"/>
            <ac:picMk id="11266" creationId="{08D96E8C-9107-867B-9935-ECFE211CE855}"/>
          </ac:picMkLst>
        </pc:picChg>
      </pc:sldChg>
      <pc:sldChg chg="addSp modSp add mod modAnim">
        <pc:chgData name="伊健 杜" userId="e69aded81da48593" providerId="LiveId" clId="{24A8079D-6749-4FE4-8604-2254E283DBEE}" dt="2023-04-06T10:28:31.397" v="6858"/>
        <pc:sldMkLst>
          <pc:docMk/>
          <pc:sldMk cId="1097938814" sldId="2951"/>
        </pc:sldMkLst>
        <pc:spChg chg="mod">
          <ac:chgData name="伊健 杜" userId="e69aded81da48593" providerId="LiveId" clId="{24A8079D-6749-4FE4-8604-2254E283DBEE}" dt="2023-04-06T08:39:36.742" v="6705"/>
          <ac:spMkLst>
            <pc:docMk/>
            <pc:sldMk cId="1097938814" sldId="2951"/>
            <ac:spMk id="3" creationId="{90D857A6-C700-A4CE-6C24-391DC4FBEE19}"/>
          </ac:spMkLst>
        </pc:spChg>
        <pc:spChg chg="add mod">
          <ac:chgData name="伊健 杜" userId="e69aded81da48593" providerId="LiveId" clId="{24A8079D-6749-4FE4-8604-2254E283DBEE}" dt="2023-04-06T10:28:20.208" v="6852" actId="1076"/>
          <ac:spMkLst>
            <pc:docMk/>
            <pc:sldMk cId="1097938814" sldId="2951"/>
            <ac:spMk id="4" creationId="{DE2CDCEE-8B06-738F-ED6B-C8788393072F}"/>
          </ac:spMkLst>
        </pc:spChg>
        <pc:spChg chg="add mod">
          <ac:chgData name="伊健 杜" userId="e69aded81da48593" providerId="LiveId" clId="{24A8079D-6749-4FE4-8604-2254E283DBEE}" dt="2023-04-06T10:28:27.129" v="6857" actId="1076"/>
          <ac:spMkLst>
            <pc:docMk/>
            <pc:sldMk cId="1097938814" sldId="2951"/>
            <ac:spMk id="5" creationId="{E173859C-EEE9-55A9-45C2-A6AC002D4D3A}"/>
          </ac:spMkLst>
        </pc:spChg>
        <pc:picChg chg="add mod">
          <ac:chgData name="伊健 杜" userId="e69aded81da48593" providerId="LiveId" clId="{24A8079D-6749-4FE4-8604-2254E283DBEE}" dt="2023-04-06T10:28:21.100" v="6853" actId="1076"/>
          <ac:picMkLst>
            <pc:docMk/>
            <pc:sldMk cId="1097938814" sldId="2951"/>
            <ac:picMk id="26626" creationId="{C6FB0BB7-FBEB-3B68-D7FA-B0A13EAC5CA7}"/>
          </ac:picMkLst>
        </pc:picChg>
      </pc:sldChg>
      <pc:sldChg chg="addSp modSp add mod">
        <pc:chgData name="伊健 杜" userId="e69aded81da48593" providerId="LiveId" clId="{24A8079D-6749-4FE4-8604-2254E283DBEE}" dt="2023-04-06T08:39:36.742" v="6705"/>
        <pc:sldMkLst>
          <pc:docMk/>
          <pc:sldMk cId="420307351" sldId="2952"/>
        </pc:sldMkLst>
        <pc:spChg chg="mod">
          <ac:chgData name="伊健 杜" userId="e69aded81da48593" providerId="LiveId" clId="{24A8079D-6749-4FE4-8604-2254E283DBEE}" dt="2023-04-06T08:39:36.742" v="6705"/>
          <ac:spMkLst>
            <pc:docMk/>
            <pc:sldMk cId="420307351" sldId="2952"/>
            <ac:spMk id="3" creationId="{90D857A6-C700-A4CE-6C24-391DC4FBEE19}"/>
          </ac:spMkLst>
        </pc:spChg>
        <pc:spChg chg="mod">
          <ac:chgData name="伊健 杜" userId="e69aded81da48593" providerId="LiveId" clId="{24A8079D-6749-4FE4-8604-2254E283DBEE}" dt="2023-04-06T08:39:36.742" v="6705"/>
          <ac:spMkLst>
            <pc:docMk/>
            <pc:sldMk cId="420307351" sldId="2952"/>
            <ac:spMk id="4" creationId="{DE2CDCEE-8B06-738F-ED6B-C8788393072F}"/>
          </ac:spMkLst>
        </pc:spChg>
        <pc:picChg chg="add mod">
          <ac:chgData name="伊健 杜" userId="e69aded81da48593" providerId="LiveId" clId="{24A8079D-6749-4FE4-8604-2254E283DBEE}" dt="2023-04-06T07:37:04.172" v="6494" actId="1076"/>
          <ac:picMkLst>
            <pc:docMk/>
            <pc:sldMk cId="420307351" sldId="2952"/>
            <ac:picMk id="27650" creationId="{EB0355BB-6E69-28CB-F590-7A9577617CD5}"/>
          </ac:picMkLst>
        </pc:picChg>
      </pc:sldChg>
      <pc:sldChg chg="addSp modSp add mod modAnim">
        <pc:chgData name="伊健 杜" userId="e69aded81da48593" providerId="LiveId" clId="{24A8079D-6749-4FE4-8604-2254E283DBEE}" dt="2023-04-06T10:37:26.815" v="6882"/>
        <pc:sldMkLst>
          <pc:docMk/>
          <pc:sldMk cId="2081471631" sldId="2953"/>
        </pc:sldMkLst>
        <pc:spChg chg="mod">
          <ac:chgData name="伊健 杜" userId="e69aded81da48593" providerId="LiveId" clId="{24A8079D-6749-4FE4-8604-2254E283DBEE}" dt="2023-04-06T10:35:49.768" v="6860"/>
          <ac:spMkLst>
            <pc:docMk/>
            <pc:sldMk cId="2081471631" sldId="2953"/>
            <ac:spMk id="3" creationId="{90D857A6-C700-A4CE-6C24-391DC4FBEE19}"/>
          </ac:spMkLst>
        </pc:spChg>
        <pc:spChg chg="mod">
          <ac:chgData name="伊健 杜" userId="e69aded81da48593" providerId="LiveId" clId="{24A8079D-6749-4FE4-8604-2254E283DBEE}" dt="2023-04-06T10:35:50.581" v="6862"/>
          <ac:spMkLst>
            <pc:docMk/>
            <pc:sldMk cId="2081471631" sldId="2953"/>
            <ac:spMk id="4" creationId="{DE2CDCEE-8B06-738F-ED6B-C8788393072F}"/>
          </ac:spMkLst>
        </pc:spChg>
        <pc:spChg chg="add mod">
          <ac:chgData name="伊健 杜" userId="e69aded81da48593" providerId="LiveId" clId="{24A8079D-6749-4FE4-8604-2254E283DBEE}" dt="2023-04-06T10:35:51.549" v="6864"/>
          <ac:spMkLst>
            <pc:docMk/>
            <pc:sldMk cId="2081471631" sldId="2953"/>
            <ac:spMk id="5" creationId="{F6524927-12ED-5D23-6E18-D8E0A0852205}"/>
          </ac:spMkLst>
        </pc:spChg>
        <pc:spChg chg="add mod">
          <ac:chgData name="伊健 杜" userId="e69aded81da48593" providerId="LiveId" clId="{24A8079D-6749-4FE4-8604-2254E283DBEE}" dt="2023-04-06T10:36:59.433" v="6881" actId="20577"/>
          <ac:spMkLst>
            <pc:docMk/>
            <pc:sldMk cId="2081471631" sldId="2953"/>
            <ac:spMk id="6" creationId="{DC608461-CCF0-DDB8-F21D-BBC31DA8FAF2}"/>
          </ac:spMkLst>
        </pc:spChg>
        <pc:picChg chg="add mod">
          <ac:chgData name="伊健 杜" userId="e69aded81da48593" providerId="LiveId" clId="{24A8079D-6749-4FE4-8604-2254E283DBEE}" dt="2023-04-06T09:55:50.327" v="6809" actId="1076"/>
          <ac:picMkLst>
            <pc:docMk/>
            <pc:sldMk cId="2081471631" sldId="2953"/>
            <ac:picMk id="28674" creationId="{44BD89B7-9F24-1C31-71EA-FDE17B4EBC85}"/>
          </ac:picMkLst>
        </pc:picChg>
        <pc:picChg chg="add mod">
          <ac:chgData name="伊健 杜" userId="e69aded81da48593" providerId="LiveId" clId="{24A8079D-6749-4FE4-8604-2254E283DBEE}" dt="2023-04-06T09:55:49.595" v="6808" actId="1076"/>
          <ac:picMkLst>
            <pc:docMk/>
            <pc:sldMk cId="2081471631" sldId="2953"/>
            <ac:picMk id="28676" creationId="{381FD0A0-1D1F-9263-8EAF-CCCC15241378}"/>
          </ac:picMkLst>
        </pc:picChg>
      </pc:sldChg>
      <pc:sldChg chg="addSp delSp modSp add mod modAnim">
        <pc:chgData name="伊健 杜" userId="e69aded81da48593" providerId="LiveId" clId="{24A8079D-6749-4FE4-8604-2254E283DBEE}" dt="2023-04-06T09:55:39.344" v="6806" actId="478"/>
        <pc:sldMkLst>
          <pc:docMk/>
          <pc:sldMk cId="4050419372" sldId="2954"/>
        </pc:sldMkLst>
        <pc:spChg chg="mod">
          <ac:chgData name="伊健 杜" userId="e69aded81da48593" providerId="LiveId" clId="{24A8079D-6749-4FE4-8604-2254E283DBEE}" dt="2023-04-06T08:39:36.742" v="6705"/>
          <ac:spMkLst>
            <pc:docMk/>
            <pc:sldMk cId="4050419372" sldId="2954"/>
            <ac:spMk id="3" creationId="{90D857A6-C700-A4CE-6C24-391DC4FBEE19}"/>
          </ac:spMkLst>
        </pc:spChg>
        <pc:spChg chg="mod">
          <ac:chgData name="伊健 杜" userId="e69aded81da48593" providerId="LiveId" clId="{24A8079D-6749-4FE4-8604-2254E283DBEE}" dt="2023-04-06T08:48:57.950" v="6751" actId="1076"/>
          <ac:spMkLst>
            <pc:docMk/>
            <pc:sldMk cId="4050419372" sldId="2954"/>
            <ac:spMk id="4" creationId="{DE2CDCEE-8B06-738F-ED6B-C8788393072F}"/>
          </ac:spMkLst>
        </pc:spChg>
        <pc:spChg chg="add mod">
          <ac:chgData name="伊健 杜" userId="e69aded81da48593" providerId="LiveId" clId="{24A8079D-6749-4FE4-8604-2254E283DBEE}" dt="2023-04-06T08:49:25.249" v="6770" actId="20577"/>
          <ac:spMkLst>
            <pc:docMk/>
            <pc:sldMk cId="4050419372" sldId="2954"/>
            <ac:spMk id="5" creationId="{59DB01E9-1694-F217-4DDE-59333EDDF11A}"/>
          </ac:spMkLst>
        </pc:spChg>
        <pc:picChg chg="add mod">
          <ac:chgData name="伊健 杜" userId="e69aded81da48593" providerId="LiveId" clId="{24A8079D-6749-4FE4-8604-2254E283DBEE}" dt="2023-04-06T07:38:34.166" v="6509" actId="14100"/>
          <ac:picMkLst>
            <pc:docMk/>
            <pc:sldMk cId="4050419372" sldId="2954"/>
            <ac:picMk id="29698" creationId="{A6DB2D86-1C7A-6AA4-5B4A-5D84F9F0775A}"/>
          </ac:picMkLst>
        </pc:picChg>
        <pc:inkChg chg="add del">
          <ac:chgData name="伊健 杜" userId="e69aded81da48593" providerId="LiveId" clId="{24A8079D-6749-4FE4-8604-2254E283DBEE}" dt="2023-04-06T09:55:39.344" v="6806" actId="478"/>
          <ac:inkMkLst>
            <pc:docMk/>
            <pc:sldMk cId="4050419372" sldId="2954"/>
            <ac:inkMk id="6" creationId="{5A540312-BC25-A99D-BD56-1820BF90BBDB}"/>
          </ac:inkMkLst>
        </pc:inkChg>
      </pc:sldChg>
      <pc:sldChg chg="addSp modSp add mod">
        <pc:chgData name="伊健 杜" userId="e69aded81da48593" providerId="LiveId" clId="{24A8079D-6749-4FE4-8604-2254E283DBEE}" dt="2023-04-06T08:39:36.742" v="6705"/>
        <pc:sldMkLst>
          <pc:docMk/>
          <pc:sldMk cId="1443606920" sldId="2955"/>
        </pc:sldMkLst>
        <pc:spChg chg="mod">
          <ac:chgData name="伊健 杜" userId="e69aded81da48593" providerId="LiveId" clId="{24A8079D-6749-4FE4-8604-2254E283DBEE}" dt="2023-04-06T08:39:36.742" v="6705"/>
          <ac:spMkLst>
            <pc:docMk/>
            <pc:sldMk cId="1443606920" sldId="2955"/>
            <ac:spMk id="2" creationId="{10304424-DB4A-36E7-9E0D-D32A5DD0F26C}"/>
          </ac:spMkLst>
        </pc:spChg>
        <pc:spChg chg="mod">
          <ac:chgData name="伊健 杜" userId="e69aded81da48593" providerId="LiveId" clId="{24A8079D-6749-4FE4-8604-2254E283DBEE}" dt="2023-04-06T08:39:36.742" v="6705"/>
          <ac:spMkLst>
            <pc:docMk/>
            <pc:sldMk cId="1443606920" sldId="2955"/>
            <ac:spMk id="3" creationId="{A68883CB-963E-F336-7660-7F30997E9C5B}"/>
          </ac:spMkLst>
        </pc:spChg>
        <pc:picChg chg="add mod">
          <ac:chgData name="伊健 杜" userId="e69aded81da48593" providerId="LiveId" clId="{24A8079D-6749-4FE4-8604-2254E283DBEE}" dt="2023-04-06T07:39:20.118" v="6516" actId="14100"/>
          <ac:picMkLst>
            <pc:docMk/>
            <pc:sldMk cId="1443606920" sldId="2955"/>
            <ac:picMk id="31746" creationId="{7E9E2E77-6848-8719-513E-C4286BE4A4F2}"/>
          </ac:picMkLst>
        </pc:picChg>
      </pc:sldChg>
      <pc:sldChg chg="delSp modSp new mod">
        <pc:chgData name="伊健 杜" userId="e69aded81da48593" providerId="LiveId" clId="{24A8079D-6749-4FE4-8604-2254E283DBEE}" dt="2023-04-06T08:39:36.742" v="6705"/>
        <pc:sldMkLst>
          <pc:docMk/>
          <pc:sldMk cId="9382297" sldId="2956"/>
        </pc:sldMkLst>
        <pc:spChg chg="mod">
          <ac:chgData name="伊健 杜" userId="e69aded81da48593" providerId="LiveId" clId="{24A8079D-6749-4FE4-8604-2254E283DBEE}" dt="2023-04-06T08:39:36.742" v="6705"/>
          <ac:spMkLst>
            <pc:docMk/>
            <pc:sldMk cId="9382297" sldId="2956"/>
            <ac:spMk id="2" creationId="{08CCE4F1-5354-A605-566E-5F8AAE2435A0}"/>
          </ac:spMkLst>
        </pc:spChg>
        <pc:spChg chg="del">
          <ac:chgData name="伊健 杜" userId="e69aded81da48593" providerId="LiveId" clId="{24A8079D-6749-4FE4-8604-2254E283DBEE}" dt="2023-04-06T06:13:46.106" v="1006" actId="478"/>
          <ac:spMkLst>
            <pc:docMk/>
            <pc:sldMk cId="9382297" sldId="2956"/>
            <ac:spMk id="3" creationId="{A29F8479-D05D-E389-098E-B174F002782A}"/>
          </ac:spMkLst>
        </pc:spChg>
      </pc:sldChg>
      <pc:sldChg chg="modSp add mod">
        <pc:chgData name="伊健 杜" userId="e69aded81da48593" providerId="LiveId" clId="{24A8079D-6749-4FE4-8604-2254E283DBEE}" dt="2023-04-06T08:39:36.742" v="6705"/>
        <pc:sldMkLst>
          <pc:docMk/>
          <pc:sldMk cId="1903008994" sldId="2957"/>
        </pc:sldMkLst>
        <pc:spChg chg="mod">
          <ac:chgData name="伊健 杜" userId="e69aded81da48593" providerId="LiveId" clId="{24A8079D-6749-4FE4-8604-2254E283DBEE}" dt="2023-04-06T08:39:36.742" v="6705"/>
          <ac:spMkLst>
            <pc:docMk/>
            <pc:sldMk cId="1903008994" sldId="2957"/>
            <ac:spMk id="2" creationId="{08CCE4F1-5354-A605-566E-5F8AAE2435A0}"/>
          </ac:spMkLst>
        </pc:spChg>
      </pc:sldChg>
      <pc:sldChg chg="modSp add mod">
        <pc:chgData name="伊健 杜" userId="e69aded81da48593" providerId="LiveId" clId="{24A8079D-6749-4FE4-8604-2254E283DBEE}" dt="2023-04-06T08:39:36.742" v="6705"/>
        <pc:sldMkLst>
          <pc:docMk/>
          <pc:sldMk cId="57999751" sldId="2958"/>
        </pc:sldMkLst>
        <pc:spChg chg="mod">
          <ac:chgData name="伊健 杜" userId="e69aded81da48593" providerId="LiveId" clId="{24A8079D-6749-4FE4-8604-2254E283DBEE}" dt="2023-04-06T08:39:36.742" v="6705"/>
          <ac:spMkLst>
            <pc:docMk/>
            <pc:sldMk cId="57999751" sldId="2958"/>
            <ac:spMk id="2" creationId="{08CCE4F1-5354-A605-566E-5F8AAE2435A0}"/>
          </ac:spMkLst>
        </pc:spChg>
      </pc:sldChg>
      <pc:sldChg chg="new del">
        <pc:chgData name="伊健 杜" userId="e69aded81da48593" providerId="LiveId" clId="{24A8079D-6749-4FE4-8604-2254E283DBEE}" dt="2023-04-06T07:07:29.571" v="4286" actId="47"/>
        <pc:sldMkLst>
          <pc:docMk/>
          <pc:sldMk cId="2645540065" sldId="2959"/>
        </pc:sldMkLst>
      </pc:sldChg>
      <pc:sldChg chg="addSp modSp add mod">
        <pc:chgData name="伊健 杜" userId="e69aded81da48593" providerId="LiveId" clId="{24A8079D-6749-4FE4-8604-2254E283DBEE}" dt="2023-04-06T08:39:36.742" v="6705"/>
        <pc:sldMkLst>
          <pc:docMk/>
          <pc:sldMk cId="2213959171" sldId="2960"/>
        </pc:sldMkLst>
        <pc:spChg chg="mod">
          <ac:chgData name="伊健 杜" userId="e69aded81da48593" providerId="LiveId" clId="{24A8079D-6749-4FE4-8604-2254E283DBEE}" dt="2023-04-06T08:39:36.742" v="6705"/>
          <ac:spMkLst>
            <pc:docMk/>
            <pc:sldMk cId="2213959171" sldId="2960"/>
            <ac:spMk id="2" creationId="{10304424-DB4A-36E7-9E0D-D32A5DD0F26C}"/>
          </ac:spMkLst>
        </pc:spChg>
        <pc:spChg chg="mod">
          <ac:chgData name="伊健 杜" userId="e69aded81da48593" providerId="LiveId" clId="{24A8079D-6749-4FE4-8604-2254E283DBEE}" dt="2023-04-06T08:39:36.742" v="6705"/>
          <ac:spMkLst>
            <pc:docMk/>
            <pc:sldMk cId="2213959171" sldId="2960"/>
            <ac:spMk id="3" creationId="{A68883CB-963E-F336-7660-7F30997E9C5B}"/>
          </ac:spMkLst>
        </pc:spChg>
        <pc:picChg chg="add mod">
          <ac:chgData name="伊健 杜" userId="e69aded81da48593" providerId="LiveId" clId="{24A8079D-6749-4FE4-8604-2254E283DBEE}" dt="2023-04-06T07:39:55.063" v="6518" actId="1076"/>
          <ac:picMkLst>
            <pc:docMk/>
            <pc:sldMk cId="2213959171" sldId="2960"/>
            <ac:picMk id="32770" creationId="{9F6E2957-FB53-9FA1-84FB-999AA320F0C8}"/>
          </ac:picMkLst>
        </pc:picChg>
      </pc:sldChg>
      <pc:sldChg chg="addSp modSp add mod">
        <pc:chgData name="伊健 杜" userId="e69aded81da48593" providerId="LiveId" clId="{24A8079D-6749-4FE4-8604-2254E283DBEE}" dt="2023-04-06T08:39:36.742" v="6705"/>
        <pc:sldMkLst>
          <pc:docMk/>
          <pc:sldMk cId="2854208266" sldId="2961"/>
        </pc:sldMkLst>
        <pc:spChg chg="mod">
          <ac:chgData name="伊健 杜" userId="e69aded81da48593" providerId="LiveId" clId="{24A8079D-6749-4FE4-8604-2254E283DBEE}" dt="2023-04-06T08:39:36.742" v="6705"/>
          <ac:spMkLst>
            <pc:docMk/>
            <pc:sldMk cId="2854208266" sldId="2961"/>
            <ac:spMk id="2" creationId="{10304424-DB4A-36E7-9E0D-D32A5DD0F26C}"/>
          </ac:spMkLst>
        </pc:spChg>
        <pc:spChg chg="mod">
          <ac:chgData name="伊健 杜" userId="e69aded81da48593" providerId="LiveId" clId="{24A8079D-6749-4FE4-8604-2254E283DBEE}" dt="2023-04-06T08:39:36.742" v="6705"/>
          <ac:spMkLst>
            <pc:docMk/>
            <pc:sldMk cId="2854208266" sldId="2961"/>
            <ac:spMk id="3" creationId="{A68883CB-963E-F336-7660-7F30997E9C5B}"/>
          </ac:spMkLst>
        </pc:spChg>
        <pc:picChg chg="add mod">
          <ac:chgData name="伊健 杜" userId="e69aded81da48593" providerId="LiveId" clId="{24A8079D-6749-4FE4-8604-2254E283DBEE}" dt="2023-04-06T07:40:26.335" v="6522" actId="1076"/>
          <ac:picMkLst>
            <pc:docMk/>
            <pc:sldMk cId="2854208266" sldId="2961"/>
            <ac:picMk id="33794" creationId="{4EF38205-3C56-3229-8120-4D17FFF04940}"/>
          </ac:picMkLst>
        </pc:picChg>
      </pc:sldChg>
      <pc:sldChg chg="modSp add mod">
        <pc:chgData name="伊健 杜" userId="e69aded81da48593" providerId="LiveId" clId="{24A8079D-6749-4FE4-8604-2254E283DBEE}" dt="2023-04-06T08:39:36.742" v="6705"/>
        <pc:sldMkLst>
          <pc:docMk/>
          <pc:sldMk cId="468725070" sldId="2962"/>
        </pc:sldMkLst>
        <pc:spChg chg="mod">
          <ac:chgData name="伊健 杜" userId="e69aded81da48593" providerId="LiveId" clId="{24A8079D-6749-4FE4-8604-2254E283DBEE}" dt="2023-04-06T08:39:36.742" v="6705"/>
          <ac:spMkLst>
            <pc:docMk/>
            <pc:sldMk cId="468725070" sldId="2962"/>
            <ac:spMk id="2" creationId="{08CCE4F1-5354-A605-566E-5F8AAE2435A0}"/>
          </ac:spMkLst>
        </pc:spChg>
      </pc:sldChg>
      <pc:sldChg chg="addSp modSp add mod">
        <pc:chgData name="伊健 杜" userId="e69aded81da48593" providerId="LiveId" clId="{24A8079D-6749-4FE4-8604-2254E283DBEE}" dt="2023-04-06T08:39:36.742" v="6705"/>
        <pc:sldMkLst>
          <pc:docMk/>
          <pc:sldMk cId="726881727" sldId="2963"/>
        </pc:sldMkLst>
        <pc:spChg chg="mod">
          <ac:chgData name="伊健 杜" userId="e69aded81da48593" providerId="LiveId" clId="{24A8079D-6749-4FE4-8604-2254E283DBEE}" dt="2023-04-06T08:39:36.742" v="6705"/>
          <ac:spMkLst>
            <pc:docMk/>
            <pc:sldMk cId="726881727" sldId="2963"/>
            <ac:spMk id="2" creationId="{10304424-DB4A-36E7-9E0D-D32A5DD0F26C}"/>
          </ac:spMkLst>
        </pc:spChg>
        <pc:spChg chg="mod">
          <ac:chgData name="伊健 杜" userId="e69aded81da48593" providerId="LiveId" clId="{24A8079D-6749-4FE4-8604-2254E283DBEE}" dt="2023-04-06T08:39:36.742" v="6705"/>
          <ac:spMkLst>
            <pc:docMk/>
            <pc:sldMk cId="726881727" sldId="2963"/>
            <ac:spMk id="3" creationId="{A68883CB-963E-F336-7660-7F30997E9C5B}"/>
          </ac:spMkLst>
        </pc:spChg>
        <pc:picChg chg="add mod">
          <ac:chgData name="伊健 杜" userId="e69aded81da48593" providerId="LiveId" clId="{24A8079D-6749-4FE4-8604-2254E283DBEE}" dt="2023-04-06T07:41:23.752" v="6539" actId="1076"/>
          <ac:picMkLst>
            <pc:docMk/>
            <pc:sldMk cId="726881727" sldId="2963"/>
            <ac:picMk id="34818" creationId="{75B71D4C-701A-E8FC-110D-8738F53CB286}"/>
          </ac:picMkLst>
        </pc:picChg>
      </pc:sldChg>
      <pc:sldChg chg="addSp delSp modSp add mod ord">
        <pc:chgData name="伊健 杜" userId="e69aded81da48593" providerId="LiveId" clId="{24A8079D-6749-4FE4-8604-2254E283DBEE}" dt="2023-04-06T09:56:10.767" v="6827" actId="478"/>
        <pc:sldMkLst>
          <pc:docMk/>
          <pc:sldMk cId="913891220" sldId="2964"/>
        </pc:sldMkLst>
        <pc:spChg chg="mod">
          <ac:chgData name="伊健 杜" userId="e69aded81da48593" providerId="LiveId" clId="{24A8079D-6749-4FE4-8604-2254E283DBEE}" dt="2023-04-06T08:39:36.742" v="6705"/>
          <ac:spMkLst>
            <pc:docMk/>
            <pc:sldMk cId="913891220" sldId="2964"/>
            <ac:spMk id="2" creationId="{08CCE4F1-5354-A605-566E-5F8AAE2435A0}"/>
          </ac:spMkLst>
        </pc:spChg>
        <pc:spChg chg="add del mod">
          <ac:chgData name="伊健 杜" userId="e69aded81da48593" providerId="LiveId" clId="{24A8079D-6749-4FE4-8604-2254E283DBEE}" dt="2023-04-06T09:56:10.767" v="6827" actId="478"/>
          <ac:spMkLst>
            <pc:docMk/>
            <pc:sldMk cId="913891220" sldId="2964"/>
            <ac:spMk id="3" creationId="{7102ACF2-C4FE-586B-9BE3-D73CD0D81E5A}"/>
          </ac:spMkLst>
        </pc:spChg>
      </pc:sldChg>
      <pc:sldChg chg="addSp delSp modSp add mod">
        <pc:chgData name="伊健 杜" userId="e69aded81da48593" providerId="LiveId" clId="{24A8079D-6749-4FE4-8604-2254E283DBEE}" dt="2023-04-06T08:39:36.742" v="6705"/>
        <pc:sldMkLst>
          <pc:docMk/>
          <pc:sldMk cId="2589856920" sldId="2965"/>
        </pc:sldMkLst>
        <pc:spChg chg="mod">
          <ac:chgData name="伊健 杜" userId="e69aded81da48593" providerId="LiveId" clId="{24A8079D-6749-4FE4-8604-2254E283DBEE}" dt="2023-04-06T08:39:36.742" v="6705"/>
          <ac:spMkLst>
            <pc:docMk/>
            <pc:sldMk cId="2589856920" sldId="2965"/>
            <ac:spMk id="2" creationId="{10304424-DB4A-36E7-9E0D-D32A5DD0F26C}"/>
          </ac:spMkLst>
        </pc:spChg>
        <pc:spChg chg="del">
          <ac:chgData name="伊健 杜" userId="e69aded81da48593" providerId="LiveId" clId="{24A8079D-6749-4FE4-8604-2254E283DBEE}" dt="2023-04-06T06:23:34.132" v="2013" actId="478"/>
          <ac:spMkLst>
            <pc:docMk/>
            <pc:sldMk cId="2589856920" sldId="2965"/>
            <ac:spMk id="3" creationId="{A68883CB-963E-F336-7660-7F30997E9C5B}"/>
          </ac:spMkLst>
        </pc:spChg>
        <pc:spChg chg="add mod">
          <ac:chgData name="伊健 杜" userId="e69aded81da48593" providerId="LiveId" clId="{24A8079D-6749-4FE4-8604-2254E283DBEE}" dt="2023-04-06T06:25:12.322" v="2115" actId="20577"/>
          <ac:spMkLst>
            <pc:docMk/>
            <pc:sldMk cId="2589856920" sldId="2965"/>
            <ac:spMk id="4" creationId="{D1379CB6-5936-B361-334A-266FAAA26B83}"/>
          </ac:spMkLst>
        </pc:spChg>
        <pc:spChg chg="add mod">
          <ac:chgData name="伊健 杜" userId="e69aded81da48593" providerId="LiveId" clId="{24A8079D-6749-4FE4-8604-2254E283DBEE}" dt="2023-04-06T06:25:05.107" v="2109"/>
          <ac:spMkLst>
            <pc:docMk/>
            <pc:sldMk cId="2589856920" sldId="2965"/>
            <ac:spMk id="6" creationId="{87498C3D-2000-0FB7-9339-4BD329B54241}"/>
          </ac:spMkLst>
        </pc:spChg>
        <pc:picChg chg="add mod">
          <ac:chgData name="伊健 杜" userId="e69aded81da48593" providerId="LiveId" clId="{24A8079D-6749-4FE4-8604-2254E283DBEE}" dt="2023-04-06T06:24:10.062" v="2100" actId="1076"/>
          <ac:picMkLst>
            <pc:docMk/>
            <pc:sldMk cId="2589856920" sldId="2965"/>
            <ac:picMk id="1026" creationId="{CE8AB819-4D72-565C-1924-93C3CD644317}"/>
          </ac:picMkLst>
        </pc:picChg>
        <pc:picChg chg="add mod">
          <ac:chgData name="伊健 杜" userId="e69aded81da48593" providerId="LiveId" clId="{24A8079D-6749-4FE4-8604-2254E283DBEE}" dt="2023-04-06T06:25:01.840" v="2108" actId="1076"/>
          <ac:picMkLst>
            <pc:docMk/>
            <pc:sldMk cId="2589856920" sldId="2965"/>
            <ac:picMk id="1028" creationId="{B3C5D8C9-8D44-E27E-A3A7-EF070A4B41C2}"/>
          </ac:picMkLst>
        </pc:picChg>
      </pc:sldChg>
      <pc:sldChg chg="addSp modSp add mod">
        <pc:chgData name="伊健 杜" userId="e69aded81da48593" providerId="LiveId" clId="{24A8079D-6749-4FE4-8604-2254E283DBEE}" dt="2023-04-06T08:39:36.742" v="6705"/>
        <pc:sldMkLst>
          <pc:docMk/>
          <pc:sldMk cId="4142608613" sldId="2966"/>
        </pc:sldMkLst>
        <pc:spChg chg="mod">
          <ac:chgData name="伊健 杜" userId="e69aded81da48593" providerId="LiveId" clId="{24A8079D-6749-4FE4-8604-2254E283DBEE}" dt="2023-04-06T06:27:15.234" v="2435"/>
          <ac:spMkLst>
            <pc:docMk/>
            <pc:sldMk cId="4142608613" sldId="2966"/>
            <ac:spMk id="2" creationId="{10304424-DB4A-36E7-9E0D-D32A5DD0F26C}"/>
          </ac:spMkLst>
        </pc:spChg>
        <pc:spChg chg="mod">
          <ac:chgData name="伊健 杜" userId="e69aded81da48593" providerId="LiveId" clId="{24A8079D-6749-4FE4-8604-2254E283DBEE}" dt="2023-04-06T08:39:36.742" v="6705"/>
          <ac:spMkLst>
            <pc:docMk/>
            <pc:sldMk cId="4142608613" sldId="2966"/>
            <ac:spMk id="3" creationId="{A68883CB-963E-F336-7660-7F30997E9C5B}"/>
          </ac:spMkLst>
        </pc:spChg>
        <pc:picChg chg="add mod">
          <ac:chgData name="伊健 杜" userId="e69aded81da48593" providerId="LiveId" clId="{24A8079D-6749-4FE4-8604-2254E283DBEE}" dt="2023-04-06T07:41:41.725" v="6543" actId="1076"/>
          <ac:picMkLst>
            <pc:docMk/>
            <pc:sldMk cId="4142608613" sldId="2966"/>
            <ac:picMk id="35842" creationId="{86DC9585-AB88-CC69-A8E0-EA61A342D998}"/>
          </ac:picMkLst>
        </pc:picChg>
      </pc:sldChg>
      <pc:sldChg chg="addSp modSp add mod">
        <pc:chgData name="伊健 杜" userId="e69aded81da48593" providerId="LiveId" clId="{24A8079D-6749-4FE4-8604-2254E283DBEE}" dt="2023-04-06T08:39:36.742" v="6705"/>
        <pc:sldMkLst>
          <pc:docMk/>
          <pc:sldMk cId="1368175319" sldId="2967"/>
        </pc:sldMkLst>
        <pc:spChg chg="mod">
          <ac:chgData name="伊健 杜" userId="e69aded81da48593" providerId="LiveId" clId="{24A8079D-6749-4FE4-8604-2254E283DBEE}" dt="2023-04-06T06:27:19.408" v="2436"/>
          <ac:spMkLst>
            <pc:docMk/>
            <pc:sldMk cId="1368175319" sldId="2967"/>
            <ac:spMk id="2" creationId="{10304424-DB4A-36E7-9E0D-D32A5DD0F26C}"/>
          </ac:spMkLst>
        </pc:spChg>
        <pc:spChg chg="mod">
          <ac:chgData name="伊健 杜" userId="e69aded81da48593" providerId="LiveId" clId="{24A8079D-6749-4FE4-8604-2254E283DBEE}" dt="2023-04-06T08:39:36.742" v="6705"/>
          <ac:spMkLst>
            <pc:docMk/>
            <pc:sldMk cId="1368175319" sldId="2967"/>
            <ac:spMk id="3" creationId="{A68883CB-963E-F336-7660-7F30997E9C5B}"/>
          </ac:spMkLst>
        </pc:spChg>
        <pc:picChg chg="add mod">
          <ac:chgData name="伊健 杜" userId="e69aded81da48593" providerId="LiveId" clId="{24A8079D-6749-4FE4-8604-2254E283DBEE}" dt="2023-04-06T07:42:11.251" v="6547" actId="1076"/>
          <ac:picMkLst>
            <pc:docMk/>
            <pc:sldMk cId="1368175319" sldId="2967"/>
            <ac:picMk id="36866" creationId="{4676CEC6-7CB7-2CD8-311A-B6A09C3CF9D9}"/>
          </ac:picMkLst>
        </pc:picChg>
      </pc:sldChg>
      <pc:sldChg chg="addSp delSp modSp add mod modAnim">
        <pc:chgData name="伊健 杜" userId="e69aded81da48593" providerId="LiveId" clId="{24A8079D-6749-4FE4-8604-2254E283DBEE}" dt="2023-04-06T09:56:25.251" v="6828"/>
        <pc:sldMkLst>
          <pc:docMk/>
          <pc:sldMk cId="1315242715" sldId="2968"/>
        </pc:sldMkLst>
        <pc:spChg chg="del">
          <ac:chgData name="伊健 杜" userId="e69aded81da48593" providerId="LiveId" clId="{24A8079D-6749-4FE4-8604-2254E283DBEE}" dt="2023-04-06T06:27:51.060" v="2438" actId="478"/>
          <ac:spMkLst>
            <pc:docMk/>
            <pc:sldMk cId="1315242715" sldId="2968"/>
            <ac:spMk id="2" creationId="{10304424-DB4A-36E7-9E0D-D32A5DD0F26C}"/>
          </ac:spMkLst>
        </pc:spChg>
        <pc:spChg chg="mod">
          <ac:chgData name="伊健 杜" userId="e69aded81da48593" providerId="LiveId" clId="{24A8079D-6749-4FE4-8604-2254E283DBEE}" dt="2023-04-06T08:39:36.742" v="6705"/>
          <ac:spMkLst>
            <pc:docMk/>
            <pc:sldMk cId="1315242715" sldId="2968"/>
            <ac:spMk id="3" creationId="{A68883CB-963E-F336-7660-7F30997E9C5B}"/>
          </ac:spMkLst>
        </pc:spChg>
        <pc:spChg chg="add del mod">
          <ac:chgData name="伊健 杜" userId="e69aded81da48593" providerId="LiveId" clId="{24A8079D-6749-4FE4-8604-2254E283DBEE}" dt="2023-04-06T06:27:53.064" v="2439" actId="478"/>
          <ac:spMkLst>
            <pc:docMk/>
            <pc:sldMk cId="1315242715" sldId="2968"/>
            <ac:spMk id="6" creationId="{7FBC8F94-5A22-8D26-AC82-C34F4F2636B3}"/>
          </ac:spMkLst>
        </pc:spChg>
        <pc:spChg chg="add mod">
          <ac:chgData name="伊健 杜" userId="e69aded81da48593" providerId="LiveId" clId="{24A8079D-6749-4FE4-8604-2254E283DBEE}" dt="2023-04-06T07:43:37.244" v="6574" actId="1076"/>
          <ac:spMkLst>
            <pc:docMk/>
            <pc:sldMk cId="1315242715" sldId="2968"/>
            <ac:spMk id="7" creationId="{069F9FDA-B764-987E-380D-4E073A274834}"/>
          </ac:spMkLst>
        </pc:spChg>
        <pc:picChg chg="add mod">
          <ac:chgData name="伊健 杜" userId="e69aded81da48593" providerId="LiveId" clId="{24A8079D-6749-4FE4-8604-2254E283DBEE}" dt="2023-04-06T06:35:23.145" v="2725" actId="14100"/>
          <ac:picMkLst>
            <pc:docMk/>
            <pc:sldMk cId="1315242715" sldId="2968"/>
            <ac:picMk id="2050" creationId="{9BDF257A-4E38-5A0D-640E-AAE16223C636}"/>
          </ac:picMkLst>
        </pc:picChg>
      </pc:sldChg>
      <pc:sldChg chg="addSp modSp add mod modAnim">
        <pc:chgData name="伊健 杜" userId="e69aded81da48593" providerId="LiveId" clId="{24A8079D-6749-4FE4-8604-2254E283DBEE}" dt="2023-04-06T09:22:22.506" v="6799"/>
        <pc:sldMkLst>
          <pc:docMk/>
          <pc:sldMk cId="547530724" sldId="2969"/>
        </pc:sldMkLst>
        <pc:spChg chg="add mod">
          <ac:chgData name="伊健 杜" userId="e69aded81da48593" providerId="LiveId" clId="{24A8079D-6749-4FE4-8604-2254E283DBEE}" dt="2023-04-06T07:43:43.004" v="6590"/>
          <ac:spMkLst>
            <pc:docMk/>
            <pc:sldMk cId="547530724" sldId="2969"/>
            <ac:spMk id="2" creationId="{67FEEA8B-515A-658F-6D3F-772B102B90E8}"/>
          </ac:spMkLst>
        </pc:spChg>
        <pc:spChg chg="mod">
          <ac:chgData name="伊健 杜" userId="e69aded81da48593" providerId="LiveId" clId="{24A8079D-6749-4FE4-8604-2254E283DBEE}" dt="2023-04-06T08:39:36.742" v="6705"/>
          <ac:spMkLst>
            <pc:docMk/>
            <pc:sldMk cId="547530724" sldId="2969"/>
            <ac:spMk id="3" creationId="{A68883CB-963E-F336-7660-7F30997E9C5B}"/>
          </ac:spMkLst>
        </pc:spChg>
        <pc:picChg chg="add mod">
          <ac:chgData name="伊健 杜" userId="e69aded81da48593" providerId="LiveId" clId="{24A8079D-6749-4FE4-8604-2254E283DBEE}" dt="2023-04-06T06:34:25.438" v="2710" actId="1076"/>
          <ac:picMkLst>
            <pc:docMk/>
            <pc:sldMk cId="547530724" sldId="2969"/>
            <ac:picMk id="4098" creationId="{6C5D513C-E07F-2117-9F04-908DF3935616}"/>
          </ac:picMkLst>
        </pc:picChg>
      </pc:sldChg>
      <pc:sldChg chg="addSp modSp add mod modAnim">
        <pc:chgData name="伊健 杜" userId="e69aded81da48593" providerId="LiveId" clId="{24A8079D-6749-4FE4-8604-2254E283DBEE}" dt="2023-04-06T09:22:26.783" v="6800"/>
        <pc:sldMkLst>
          <pc:docMk/>
          <pc:sldMk cId="1509792580" sldId="2970"/>
        </pc:sldMkLst>
        <pc:spChg chg="add mod">
          <ac:chgData name="伊健 杜" userId="e69aded81da48593" providerId="LiveId" clId="{24A8079D-6749-4FE4-8604-2254E283DBEE}" dt="2023-04-06T07:43:53.574" v="6619" actId="1076"/>
          <ac:spMkLst>
            <pc:docMk/>
            <pc:sldMk cId="1509792580" sldId="2970"/>
            <ac:spMk id="2" creationId="{F71322FB-5099-3C6B-A4B7-7835CB376056}"/>
          </ac:spMkLst>
        </pc:spChg>
        <pc:spChg chg="mod">
          <ac:chgData name="伊健 杜" userId="e69aded81da48593" providerId="LiveId" clId="{24A8079D-6749-4FE4-8604-2254E283DBEE}" dt="2023-04-06T08:39:36.742" v="6705"/>
          <ac:spMkLst>
            <pc:docMk/>
            <pc:sldMk cId="1509792580" sldId="2970"/>
            <ac:spMk id="3" creationId="{A68883CB-963E-F336-7660-7F30997E9C5B}"/>
          </ac:spMkLst>
        </pc:spChg>
        <pc:picChg chg="add mod">
          <ac:chgData name="伊健 杜" userId="e69aded81da48593" providerId="LiveId" clId="{24A8079D-6749-4FE4-8604-2254E283DBEE}" dt="2023-04-06T06:35:59.159" v="2729" actId="1076"/>
          <ac:picMkLst>
            <pc:docMk/>
            <pc:sldMk cId="1509792580" sldId="2970"/>
            <ac:picMk id="5122" creationId="{30B8AA0E-D4D7-BCFF-3D0D-2CF2D28D0033}"/>
          </ac:picMkLst>
        </pc:picChg>
        <pc:picChg chg="add mod">
          <ac:chgData name="伊健 杜" userId="e69aded81da48593" providerId="LiveId" clId="{24A8079D-6749-4FE4-8604-2254E283DBEE}" dt="2023-04-06T06:35:58.068" v="2728" actId="1076"/>
          <ac:picMkLst>
            <pc:docMk/>
            <pc:sldMk cId="1509792580" sldId="2970"/>
            <ac:picMk id="5124" creationId="{8C4B7EA0-9D22-2E9D-9BA2-565F75184CC9}"/>
          </ac:picMkLst>
        </pc:picChg>
      </pc:sldChg>
      <pc:sldChg chg="addSp delSp modSp add mod modAnim">
        <pc:chgData name="伊健 杜" userId="e69aded81da48593" providerId="LiveId" clId="{24A8079D-6749-4FE4-8604-2254E283DBEE}" dt="2023-04-06T08:39:36.742" v="6705"/>
        <pc:sldMkLst>
          <pc:docMk/>
          <pc:sldMk cId="1572474126" sldId="2971"/>
        </pc:sldMkLst>
        <pc:spChg chg="del">
          <ac:chgData name="伊健 杜" userId="e69aded81da48593" providerId="LiveId" clId="{24A8079D-6749-4FE4-8604-2254E283DBEE}" dt="2023-04-06T06:29:02.232" v="2543" actId="478"/>
          <ac:spMkLst>
            <pc:docMk/>
            <pc:sldMk cId="1572474126" sldId="2971"/>
            <ac:spMk id="2" creationId="{10304424-DB4A-36E7-9E0D-D32A5DD0F26C}"/>
          </ac:spMkLst>
        </pc:spChg>
        <pc:spChg chg="add del mod">
          <ac:chgData name="伊健 杜" userId="e69aded81da48593" providerId="LiveId" clId="{24A8079D-6749-4FE4-8604-2254E283DBEE}" dt="2023-04-06T06:29:05.144" v="2544" actId="478"/>
          <ac:spMkLst>
            <pc:docMk/>
            <pc:sldMk cId="1572474126" sldId="2971"/>
            <ac:spMk id="3" creationId="{93036731-8033-3897-33F0-056F40F54BBE}"/>
          </ac:spMkLst>
        </pc:spChg>
        <pc:spChg chg="del">
          <ac:chgData name="伊健 杜" userId="e69aded81da48593" providerId="LiveId" clId="{24A8079D-6749-4FE4-8604-2254E283DBEE}" dt="2023-04-06T06:29:02.232" v="2543" actId="478"/>
          <ac:spMkLst>
            <pc:docMk/>
            <pc:sldMk cId="1572474126" sldId="2971"/>
            <ac:spMk id="4" creationId="{D1379CB6-5936-B361-334A-266FAAA26B83}"/>
          </ac:spMkLst>
        </pc:spChg>
        <pc:spChg chg="mod">
          <ac:chgData name="伊健 杜" userId="e69aded81da48593" providerId="LiveId" clId="{24A8079D-6749-4FE4-8604-2254E283DBEE}" dt="2023-04-06T06:29:53.083" v="2610"/>
          <ac:spMkLst>
            <pc:docMk/>
            <pc:sldMk cId="1572474126" sldId="2971"/>
            <ac:spMk id="6" creationId="{87498C3D-2000-0FB7-9339-4BD329B54241}"/>
          </ac:spMkLst>
        </pc:spChg>
        <pc:spChg chg="add mod">
          <ac:chgData name="伊健 杜" userId="e69aded81da48593" providerId="LiveId" clId="{24A8079D-6749-4FE4-8604-2254E283DBEE}" dt="2023-04-06T08:39:36.742" v="6705"/>
          <ac:spMkLst>
            <pc:docMk/>
            <pc:sldMk cId="1572474126" sldId="2971"/>
            <ac:spMk id="7" creationId="{CE28054F-1791-ACD4-3A94-28CC94CB84BF}"/>
          </ac:spMkLst>
        </pc:spChg>
        <pc:spChg chg="add mod">
          <ac:chgData name="伊健 杜" userId="e69aded81da48593" providerId="LiveId" clId="{24A8079D-6749-4FE4-8604-2254E283DBEE}" dt="2023-04-06T08:39:36.742" v="6705"/>
          <ac:spMkLst>
            <pc:docMk/>
            <pc:sldMk cId="1572474126" sldId="2971"/>
            <ac:spMk id="8" creationId="{6E6FFA1B-F16B-4D5F-1FF5-82DC2BB9BF53}"/>
          </ac:spMkLst>
        </pc:spChg>
        <pc:picChg chg="del mod">
          <ac:chgData name="伊健 杜" userId="e69aded81da48593" providerId="LiveId" clId="{24A8079D-6749-4FE4-8604-2254E283DBEE}" dt="2023-04-06T06:29:02.232" v="2543" actId="478"/>
          <ac:picMkLst>
            <pc:docMk/>
            <pc:sldMk cId="1572474126" sldId="2971"/>
            <ac:picMk id="1026" creationId="{CE8AB819-4D72-565C-1924-93C3CD644317}"/>
          </ac:picMkLst>
        </pc:picChg>
        <pc:picChg chg="del mod">
          <ac:chgData name="伊健 杜" userId="e69aded81da48593" providerId="LiveId" clId="{24A8079D-6749-4FE4-8604-2254E283DBEE}" dt="2023-04-06T06:29:02.232" v="2543" actId="478"/>
          <ac:picMkLst>
            <pc:docMk/>
            <pc:sldMk cId="1572474126" sldId="2971"/>
            <ac:picMk id="1028" creationId="{B3C5D8C9-8D44-E27E-A3A7-EF070A4B41C2}"/>
          </ac:picMkLst>
        </pc:picChg>
        <pc:picChg chg="add mod">
          <ac:chgData name="伊健 杜" userId="e69aded81da48593" providerId="LiveId" clId="{24A8079D-6749-4FE4-8604-2254E283DBEE}" dt="2023-04-06T07:42:33.485" v="6549" actId="1076"/>
          <ac:picMkLst>
            <pc:docMk/>
            <pc:sldMk cId="1572474126" sldId="2971"/>
            <ac:picMk id="3074" creationId="{862E09F8-3CA9-9E03-C17F-91F8CCBBD428}"/>
          </ac:picMkLst>
        </pc:picChg>
        <pc:picChg chg="add mod">
          <ac:chgData name="伊健 杜" userId="e69aded81da48593" providerId="LiveId" clId="{24A8079D-6749-4FE4-8604-2254E283DBEE}" dt="2023-04-06T07:42:58.345" v="6555" actId="1076"/>
          <ac:picMkLst>
            <pc:docMk/>
            <pc:sldMk cId="1572474126" sldId="2971"/>
            <ac:picMk id="3076" creationId="{31C3B8D2-28A3-7659-CCE6-9B072DD47BE6}"/>
          </ac:picMkLst>
        </pc:picChg>
      </pc:sldChg>
      <pc:sldChg chg="addSp modSp add mod modAnim">
        <pc:chgData name="伊健 杜" userId="e69aded81da48593" providerId="LiveId" clId="{24A8079D-6749-4FE4-8604-2254E283DBEE}" dt="2023-04-06T09:22:30.711" v="6801"/>
        <pc:sldMkLst>
          <pc:docMk/>
          <pc:sldMk cId="3047510639" sldId="2972"/>
        </pc:sldMkLst>
        <pc:spChg chg="add mod">
          <ac:chgData name="伊健 杜" userId="e69aded81da48593" providerId="LiveId" clId="{24A8079D-6749-4FE4-8604-2254E283DBEE}" dt="2023-04-06T07:44:01.668" v="6630"/>
          <ac:spMkLst>
            <pc:docMk/>
            <pc:sldMk cId="3047510639" sldId="2972"/>
            <ac:spMk id="2" creationId="{433E1938-9CC9-CC36-65FD-0E197C18E356}"/>
          </ac:spMkLst>
        </pc:spChg>
        <pc:spChg chg="mod">
          <ac:chgData name="伊健 杜" userId="e69aded81da48593" providerId="LiveId" clId="{24A8079D-6749-4FE4-8604-2254E283DBEE}" dt="2023-04-06T08:39:36.742" v="6705"/>
          <ac:spMkLst>
            <pc:docMk/>
            <pc:sldMk cId="3047510639" sldId="2972"/>
            <ac:spMk id="3" creationId="{A68883CB-963E-F336-7660-7F30997E9C5B}"/>
          </ac:spMkLst>
        </pc:spChg>
        <pc:picChg chg="add mod">
          <ac:chgData name="伊健 杜" userId="e69aded81da48593" providerId="LiveId" clId="{24A8079D-6749-4FE4-8604-2254E283DBEE}" dt="2023-04-06T06:36:19.619" v="2733" actId="14100"/>
          <ac:picMkLst>
            <pc:docMk/>
            <pc:sldMk cId="3047510639" sldId="2972"/>
            <ac:picMk id="6146" creationId="{C14907A2-1DE9-F4D9-DCE9-7315BA128BBE}"/>
          </ac:picMkLst>
        </pc:picChg>
      </pc:sldChg>
      <pc:sldChg chg="addSp modSp add mod">
        <pc:chgData name="伊健 杜" userId="e69aded81da48593" providerId="LiveId" clId="{24A8079D-6749-4FE4-8604-2254E283DBEE}" dt="2023-04-06T09:31:59.920" v="6805" actId="20577"/>
        <pc:sldMkLst>
          <pc:docMk/>
          <pc:sldMk cId="1565753624" sldId="2973"/>
        </pc:sldMkLst>
        <pc:spChg chg="mod">
          <ac:chgData name="伊健 杜" userId="e69aded81da48593" providerId="LiveId" clId="{24A8079D-6749-4FE4-8604-2254E283DBEE}" dt="2023-04-06T08:39:36.742" v="6705"/>
          <ac:spMkLst>
            <pc:docMk/>
            <pc:sldMk cId="1565753624" sldId="2973"/>
            <ac:spMk id="2" creationId="{10304424-DB4A-36E7-9E0D-D32A5DD0F26C}"/>
          </ac:spMkLst>
        </pc:spChg>
        <pc:spChg chg="mod">
          <ac:chgData name="伊健 杜" userId="e69aded81da48593" providerId="LiveId" clId="{24A8079D-6749-4FE4-8604-2254E283DBEE}" dt="2023-04-06T09:31:59.920" v="6805" actId="20577"/>
          <ac:spMkLst>
            <pc:docMk/>
            <pc:sldMk cId="1565753624" sldId="2973"/>
            <ac:spMk id="3" creationId="{A68883CB-963E-F336-7660-7F30997E9C5B}"/>
          </ac:spMkLst>
        </pc:spChg>
        <pc:picChg chg="add mod">
          <ac:chgData name="伊健 杜" userId="e69aded81da48593" providerId="LiveId" clId="{24A8079D-6749-4FE4-8604-2254E283DBEE}" dt="2023-04-06T06:37:35.573" v="2875" actId="1076"/>
          <ac:picMkLst>
            <pc:docMk/>
            <pc:sldMk cId="1565753624" sldId="2973"/>
            <ac:picMk id="7170" creationId="{EC0F544E-0D25-AD89-DBE0-EBDE4B847E6A}"/>
          </ac:picMkLst>
        </pc:picChg>
      </pc:sldChg>
      <pc:sldChg chg="addSp delSp modSp add mod">
        <pc:chgData name="伊健 杜" userId="e69aded81da48593" providerId="LiveId" clId="{24A8079D-6749-4FE4-8604-2254E283DBEE}" dt="2023-04-06T08:39:36.742" v="6705"/>
        <pc:sldMkLst>
          <pc:docMk/>
          <pc:sldMk cId="3599804863" sldId="2974"/>
        </pc:sldMkLst>
        <pc:spChg chg="mod">
          <ac:chgData name="伊健 杜" userId="e69aded81da48593" providerId="LiveId" clId="{24A8079D-6749-4FE4-8604-2254E283DBEE}" dt="2023-04-06T08:39:36.742" v="6705"/>
          <ac:spMkLst>
            <pc:docMk/>
            <pc:sldMk cId="3599804863" sldId="2974"/>
            <ac:spMk id="2" creationId="{10304424-DB4A-36E7-9E0D-D32A5DD0F26C}"/>
          </ac:spMkLst>
        </pc:spChg>
        <pc:spChg chg="mod">
          <ac:chgData name="伊健 杜" userId="e69aded81da48593" providerId="LiveId" clId="{24A8079D-6749-4FE4-8604-2254E283DBEE}" dt="2023-04-06T08:39:36.742" v="6705"/>
          <ac:spMkLst>
            <pc:docMk/>
            <pc:sldMk cId="3599804863" sldId="2974"/>
            <ac:spMk id="3" creationId="{A68883CB-963E-F336-7660-7F30997E9C5B}"/>
          </ac:spMkLst>
        </pc:spChg>
        <pc:picChg chg="del">
          <ac:chgData name="伊健 杜" userId="e69aded81da48593" providerId="LiveId" clId="{24A8079D-6749-4FE4-8604-2254E283DBEE}" dt="2023-04-06T06:40:36.727" v="2930" actId="478"/>
          <ac:picMkLst>
            <pc:docMk/>
            <pc:sldMk cId="3599804863" sldId="2974"/>
            <ac:picMk id="7170" creationId="{EC0F544E-0D25-AD89-DBE0-EBDE4B847E6A}"/>
          </ac:picMkLst>
        </pc:picChg>
        <pc:picChg chg="add mod">
          <ac:chgData name="伊健 杜" userId="e69aded81da48593" providerId="LiveId" clId="{24A8079D-6749-4FE4-8604-2254E283DBEE}" dt="2023-04-06T06:42:24.055" v="3032" actId="1076"/>
          <ac:picMkLst>
            <pc:docMk/>
            <pc:sldMk cId="3599804863" sldId="2974"/>
            <ac:picMk id="8194" creationId="{88D23C81-915F-3FDC-E776-5AB02ED155D3}"/>
          </ac:picMkLst>
        </pc:picChg>
      </pc:sldChg>
      <pc:sldChg chg="addSp delSp modSp add mod modNotesTx">
        <pc:chgData name="伊健 杜" userId="e69aded81da48593" providerId="LiveId" clId="{24A8079D-6749-4FE4-8604-2254E283DBEE}" dt="2023-04-06T10:06:11.211" v="6836" actId="20577"/>
        <pc:sldMkLst>
          <pc:docMk/>
          <pc:sldMk cId="263970782" sldId="2975"/>
        </pc:sldMkLst>
        <pc:spChg chg="mod">
          <ac:chgData name="伊健 杜" userId="e69aded81da48593" providerId="LiveId" clId="{24A8079D-6749-4FE4-8604-2254E283DBEE}" dt="2023-04-06T08:39:36.742" v="6705"/>
          <ac:spMkLst>
            <pc:docMk/>
            <pc:sldMk cId="263970782" sldId="2975"/>
            <ac:spMk id="2" creationId="{10304424-DB4A-36E7-9E0D-D32A5DD0F26C}"/>
          </ac:spMkLst>
        </pc:spChg>
        <pc:spChg chg="mod">
          <ac:chgData name="伊健 杜" userId="e69aded81da48593" providerId="LiveId" clId="{24A8079D-6749-4FE4-8604-2254E283DBEE}" dt="2023-04-06T08:39:36.742" v="6705"/>
          <ac:spMkLst>
            <pc:docMk/>
            <pc:sldMk cId="263970782" sldId="2975"/>
            <ac:spMk id="3" creationId="{A68883CB-963E-F336-7660-7F30997E9C5B}"/>
          </ac:spMkLst>
        </pc:spChg>
        <pc:spChg chg="add mod">
          <ac:chgData name="伊健 杜" userId="e69aded81da48593" providerId="LiveId" clId="{24A8079D-6749-4FE4-8604-2254E283DBEE}" dt="2023-04-06T08:39:36.742" v="6705"/>
          <ac:spMkLst>
            <pc:docMk/>
            <pc:sldMk cId="263970782" sldId="2975"/>
            <ac:spMk id="4" creationId="{EAB6BD14-4153-4119-4734-D808B2C052AD}"/>
          </ac:spMkLst>
        </pc:spChg>
        <pc:picChg chg="del">
          <ac:chgData name="伊健 杜" userId="e69aded81da48593" providerId="LiveId" clId="{24A8079D-6749-4FE4-8604-2254E283DBEE}" dt="2023-04-06T06:42:31.541" v="3034" actId="478"/>
          <ac:picMkLst>
            <pc:docMk/>
            <pc:sldMk cId="263970782" sldId="2975"/>
            <ac:picMk id="8194" creationId="{88D23C81-915F-3FDC-E776-5AB02ED155D3}"/>
          </ac:picMkLst>
        </pc:picChg>
        <pc:picChg chg="add mod">
          <ac:chgData name="伊健 杜" userId="e69aded81da48593" providerId="LiveId" clId="{24A8079D-6749-4FE4-8604-2254E283DBEE}" dt="2023-04-06T06:49:29.699" v="3471" actId="1076"/>
          <ac:picMkLst>
            <pc:docMk/>
            <pc:sldMk cId="263970782" sldId="2975"/>
            <ac:picMk id="9218" creationId="{61E6329F-1037-AF72-C648-5A6B34F0CDCD}"/>
          </ac:picMkLst>
        </pc:picChg>
        <pc:picChg chg="add mod">
          <ac:chgData name="伊健 杜" userId="e69aded81da48593" providerId="LiveId" clId="{24A8079D-6749-4FE4-8604-2254E283DBEE}" dt="2023-04-06T06:44:42.238" v="3144" actId="1076"/>
          <ac:picMkLst>
            <pc:docMk/>
            <pc:sldMk cId="263970782" sldId="2975"/>
            <ac:picMk id="9220" creationId="{E283D485-00F2-44DE-5FCF-093202CCFA4C}"/>
          </ac:picMkLst>
        </pc:picChg>
        <pc:picChg chg="add mod">
          <ac:chgData name="伊健 杜" userId="e69aded81da48593" providerId="LiveId" clId="{24A8079D-6749-4FE4-8604-2254E283DBEE}" dt="2023-04-06T06:45:11.595" v="3146" actId="14100"/>
          <ac:picMkLst>
            <pc:docMk/>
            <pc:sldMk cId="263970782" sldId="2975"/>
            <ac:picMk id="9222" creationId="{40238946-8B87-B247-254E-AF5AB2F51ACE}"/>
          </ac:picMkLst>
        </pc:picChg>
        <pc:picChg chg="add del">
          <ac:chgData name="伊健 杜" userId="e69aded81da48593" providerId="LiveId" clId="{24A8079D-6749-4FE4-8604-2254E283DBEE}" dt="2023-04-06T06:46:52.521" v="3148" actId="478"/>
          <ac:picMkLst>
            <pc:docMk/>
            <pc:sldMk cId="263970782" sldId="2975"/>
            <ac:picMk id="9224" creationId="{CA9B9F22-15B6-9D23-91CF-B8FE5ACDF2DD}"/>
          </ac:picMkLst>
        </pc:picChg>
        <pc:picChg chg="add mod">
          <ac:chgData name="伊健 杜" userId="e69aded81da48593" providerId="LiveId" clId="{24A8079D-6749-4FE4-8604-2254E283DBEE}" dt="2023-04-06T06:49:51.859" v="3473" actId="1076"/>
          <ac:picMkLst>
            <pc:docMk/>
            <pc:sldMk cId="263970782" sldId="2975"/>
            <ac:picMk id="9226" creationId="{FEDDC9BF-7F6A-0350-545A-D089B2820B61}"/>
          </ac:picMkLst>
        </pc:picChg>
      </pc:sldChg>
      <pc:sldChg chg="modSp add mod">
        <pc:chgData name="伊健 杜" userId="e69aded81da48593" providerId="LiveId" clId="{24A8079D-6749-4FE4-8604-2254E283DBEE}" dt="2023-04-06T08:39:36.742" v="6705"/>
        <pc:sldMkLst>
          <pc:docMk/>
          <pc:sldMk cId="3448564587" sldId="2976"/>
        </pc:sldMkLst>
        <pc:spChg chg="mod">
          <ac:chgData name="伊健 杜" userId="e69aded81da48593" providerId="LiveId" clId="{24A8079D-6749-4FE4-8604-2254E283DBEE}" dt="2023-04-06T08:39:36.742" v="6705"/>
          <ac:spMkLst>
            <pc:docMk/>
            <pc:sldMk cId="3448564587" sldId="2976"/>
            <ac:spMk id="2" creationId="{08CCE4F1-5354-A605-566E-5F8AAE2435A0}"/>
          </ac:spMkLst>
        </pc:spChg>
      </pc:sldChg>
      <pc:sldChg chg="addSp modSp add mod">
        <pc:chgData name="伊健 杜" userId="e69aded81da48593" providerId="LiveId" clId="{24A8079D-6749-4FE4-8604-2254E283DBEE}" dt="2023-04-06T11:21:00.956" v="6928" actId="20577"/>
        <pc:sldMkLst>
          <pc:docMk/>
          <pc:sldMk cId="734371331" sldId="2977"/>
        </pc:sldMkLst>
        <pc:spChg chg="mod">
          <ac:chgData name="伊健 杜" userId="e69aded81da48593" providerId="LiveId" clId="{24A8079D-6749-4FE4-8604-2254E283DBEE}" dt="2023-04-06T08:39:36.742" v="6705"/>
          <ac:spMkLst>
            <pc:docMk/>
            <pc:sldMk cId="734371331" sldId="2977"/>
            <ac:spMk id="2" creationId="{08CCE4F1-5354-A605-566E-5F8AAE2435A0}"/>
          </ac:spMkLst>
        </pc:spChg>
        <pc:spChg chg="add mod">
          <ac:chgData name="伊健 杜" userId="e69aded81da48593" providerId="LiveId" clId="{24A8079D-6749-4FE4-8604-2254E283DBEE}" dt="2023-04-06T11:21:00.956" v="6928" actId="20577"/>
          <ac:spMkLst>
            <pc:docMk/>
            <pc:sldMk cId="734371331" sldId="2977"/>
            <ac:spMk id="3" creationId="{D3D3B544-A804-6D12-1DC0-D4E23FE6B562}"/>
          </ac:spMkLst>
        </pc:spChg>
      </pc:sldChg>
      <pc:sldChg chg="modSp add mod">
        <pc:chgData name="伊健 杜" userId="e69aded81da48593" providerId="LiveId" clId="{24A8079D-6749-4FE4-8604-2254E283DBEE}" dt="2023-04-06T08:39:36.742" v="6705"/>
        <pc:sldMkLst>
          <pc:docMk/>
          <pc:sldMk cId="2127215235" sldId="2978"/>
        </pc:sldMkLst>
        <pc:spChg chg="mod">
          <ac:chgData name="伊健 杜" userId="e69aded81da48593" providerId="LiveId" clId="{24A8079D-6749-4FE4-8604-2254E283DBEE}" dt="2023-04-06T08:39:36.742" v="6705"/>
          <ac:spMkLst>
            <pc:docMk/>
            <pc:sldMk cId="2127215235" sldId="2978"/>
            <ac:spMk id="2" creationId="{08CCE4F1-5354-A605-566E-5F8AAE2435A0}"/>
          </ac:spMkLst>
        </pc:spChg>
      </pc:sldChg>
      <pc:sldChg chg="addSp delSp modSp add mod">
        <pc:chgData name="伊健 杜" userId="e69aded81da48593" providerId="LiveId" clId="{24A8079D-6749-4FE4-8604-2254E283DBEE}" dt="2023-04-06T08:39:36.742" v="6705"/>
        <pc:sldMkLst>
          <pc:docMk/>
          <pc:sldMk cId="1326874182" sldId="2979"/>
        </pc:sldMkLst>
        <pc:spChg chg="mod">
          <ac:chgData name="伊健 杜" userId="e69aded81da48593" providerId="LiveId" clId="{24A8079D-6749-4FE4-8604-2254E283DBEE}" dt="2023-04-06T06:56:18.371" v="3636"/>
          <ac:spMkLst>
            <pc:docMk/>
            <pc:sldMk cId="1326874182" sldId="2979"/>
            <ac:spMk id="2" creationId="{10304424-DB4A-36E7-9E0D-D32A5DD0F26C}"/>
          </ac:spMkLst>
        </pc:spChg>
        <pc:spChg chg="mod">
          <ac:chgData name="伊健 杜" userId="e69aded81da48593" providerId="LiveId" clId="{24A8079D-6749-4FE4-8604-2254E283DBEE}" dt="2023-04-06T08:39:36.742" v="6705"/>
          <ac:spMkLst>
            <pc:docMk/>
            <pc:sldMk cId="1326874182" sldId="2979"/>
            <ac:spMk id="3" creationId="{A68883CB-963E-F336-7660-7F30997E9C5B}"/>
          </ac:spMkLst>
        </pc:spChg>
        <pc:picChg chg="del">
          <ac:chgData name="伊健 杜" userId="e69aded81da48593" providerId="LiveId" clId="{24A8079D-6749-4FE4-8604-2254E283DBEE}" dt="2023-04-06T06:55:13.339" v="3630" actId="478"/>
          <ac:picMkLst>
            <pc:docMk/>
            <pc:sldMk cId="1326874182" sldId="2979"/>
            <ac:picMk id="8194" creationId="{88D23C81-915F-3FDC-E776-5AB02ED155D3}"/>
          </ac:picMkLst>
        </pc:picChg>
        <pc:picChg chg="add mod">
          <ac:chgData name="伊健 杜" userId="e69aded81da48593" providerId="LiveId" clId="{24A8079D-6749-4FE4-8604-2254E283DBEE}" dt="2023-04-06T06:56:03.453" v="3632" actId="1076"/>
          <ac:picMkLst>
            <pc:docMk/>
            <pc:sldMk cId="1326874182" sldId="2979"/>
            <ac:picMk id="10242" creationId="{A9F66925-B6DB-093B-D1D5-0C4C6B4CAC00}"/>
          </ac:picMkLst>
        </pc:picChg>
      </pc:sldChg>
      <pc:sldChg chg="addSp delSp modSp add mod">
        <pc:chgData name="伊健 杜" userId="e69aded81da48593" providerId="LiveId" clId="{24A8079D-6749-4FE4-8604-2254E283DBEE}" dt="2023-04-06T08:39:36.742" v="6705"/>
        <pc:sldMkLst>
          <pc:docMk/>
          <pc:sldMk cId="1462910870" sldId="2980"/>
        </pc:sldMkLst>
        <pc:spChg chg="mod">
          <ac:chgData name="伊健 杜" userId="e69aded81da48593" providerId="LiveId" clId="{24A8079D-6749-4FE4-8604-2254E283DBEE}" dt="2023-04-06T06:56:21.415" v="3639"/>
          <ac:spMkLst>
            <pc:docMk/>
            <pc:sldMk cId="1462910870" sldId="2980"/>
            <ac:spMk id="2" creationId="{10304424-DB4A-36E7-9E0D-D32A5DD0F26C}"/>
          </ac:spMkLst>
        </pc:spChg>
        <pc:spChg chg="mod">
          <ac:chgData name="伊健 杜" userId="e69aded81da48593" providerId="LiveId" clId="{24A8079D-6749-4FE4-8604-2254E283DBEE}" dt="2023-04-06T08:39:36.742" v="6705"/>
          <ac:spMkLst>
            <pc:docMk/>
            <pc:sldMk cId="1462910870" sldId="2980"/>
            <ac:spMk id="3" creationId="{A68883CB-963E-F336-7660-7F30997E9C5B}"/>
          </ac:spMkLst>
        </pc:spChg>
        <pc:picChg chg="del">
          <ac:chgData name="伊健 杜" userId="e69aded81da48593" providerId="LiveId" clId="{24A8079D-6749-4FE4-8604-2254E283DBEE}" dt="2023-04-06T06:56:27.173" v="3640" actId="478"/>
          <ac:picMkLst>
            <pc:docMk/>
            <pc:sldMk cId="1462910870" sldId="2980"/>
            <ac:picMk id="10242" creationId="{A9F66925-B6DB-093B-D1D5-0C4C6B4CAC00}"/>
          </ac:picMkLst>
        </pc:picChg>
        <pc:picChg chg="add mod">
          <ac:chgData name="伊健 杜" userId="e69aded81da48593" providerId="LiveId" clId="{24A8079D-6749-4FE4-8604-2254E283DBEE}" dt="2023-04-06T07:44:33.840" v="6634" actId="1076"/>
          <ac:picMkLst>
            <pc:docMk/>
            <pc:sldMk cId="1462910870" sldId="2980"/>
            <ac:picMk id="25602" creationId="{15047074-BCB9-BA05-AFF4-29562757987C}"/>
          </ac:picMkLst>
        </pc:picChg>
      </pc:sldChg>
      <pc:sldChg chg="add del">
        <pc:chgData name="伊健 杜" userId="e69aded81da48593" providerId="LiveId" clId="{24A8079D-6749-4FE4-8604-2254E283DBEE}" dt="2023-04-06T07:07:29.571" v="4286" actId="47"/>
        <pc:sldMkLst>
          <pc:docMk/>
          <pc:sldMk cId="2328164426" sldId="2981"/>
        </pc:sldMkLst>
      </pc:sldChg>
      <pc:sldChg chg="addSp modSp add mod">
        <pc:chgData name="伊健 杜" userId="e69aded81da48593" providerId="LiveId" clId="{24A8079D-6749-4FE4-8604-2254E283DBEE}" dt="2023-04-06T08:39:36.742" v="6705"/>
        <pc:sldMkLst>
          <pc:docMk/>
          <pc:sldMk cId="633249801" sldId="2982"/>
        </pc:sldMkLst>
        <pc:spChg chg="mod">
          <ac:chgData name="伊健 杜" userId="e69aded81da48593" providerId="LiveId" clId="{24A8079D-6749-4FE4-8604-2254E283DBEE}" dt="2023-04-06T08:39:36.742" v="6705"/>
          <ac:spMkLst>
            <pc:docMk/>
            <pc:sldMk cId="633249801" sldId="2982"/>
            <ac:spMk id="3" creationId="{A68883CB-963E-F336-7660-7F30997E9C5B}"/>
          </ac:spMkLst>
        </pc:spChg>
        <pc:picChg chg="add mod">
          <ac:chgData name="伊健 杜" userId="e69aded81da48593" providerId="LiveId" clId="{24A8079D-6749-4FE4-8604-2254E283DBEE}" dt="2023-04-06T07:45:04.872" v="6654" actId="1076"/>
          <ac:picMkLst>
            <pc:docMk/>
            <pc:sldMk cId="633249801" sldId="2982"/>
            <ac:picMk id="24578" creationId="{04CD9141-0E94-066E-A3DF-C2A2AA967118}"/>
          </ac:picMkLst>
        </pc:picChg>
      </pc:sldChg>
      <pc:sldChg chg="modSp add mod">
        <pc:chgData name="伊健 杜" userId="e69aded81da48593" providerId="LiveId" clId="{24A8079D-6749-4FE4-8604-2254E283DBEE}" dt="2023-04-06T08:39:36.742" v="6705"/>
        <pc:sldMkLst>
          <pc:docMk/>
          <pc:sldMk cId="798418887" sldId="2983"/>
        </pc:sldMkLst>
        <pc:spChg chg="mod">
          <ac:chgData name="伊健 杜" userId="e69aded81da48593" providerId="LiveId" clId="{24A8079D-6749-4FE4-8604-2254E283DBEE}" dt="2023-04-06T08:39:36.742" v="6705"/>
          <ac:spMkLst>
            <pc:docMk/>
            <pc:sldMk cId="798418887" sldId="2983"/>
            <ac:spMk id="2" creationId="{08CCE4F1-5354-A605-566E-5F8AAE2435A0}"/>
          </ac:spMkLst>
        </pc:spChg>
      </pc:sldChg>
      <pc:sldChg chg="modSp add">
        <pc:chgData name="伊健 杜" userId="e69aded81da48593" providerId="LiveId" clId="{24A8079D-6749-4FE4-8604-2254E283DBEE}" dt="2023-04-06T08:39:36.742" v="6705"/>
        <pc:sldMkLst>
          <pc:docMk/>
          <pc:sldMk cId="105293546" sldId="2984"/>
        </pc:sldMkLst>
        <pc:spChg chg="mod">
          <ac:chgData name="伊健 杜" userId="e69aded81da48593" providerId="LiveId" clId="{24A8079D-6749-4FE4-8604-2254E283DBEE}" dt="2023-04-06T08:39:36.742" v="6705"/>
          <ac:spMkLst>
            <pc:docMk/>
            <pc:sldMk cId="105293546" sldId="2984"/>
            <ac:spMk id="2" creationId="{08CCE4F1-5354-A605-566E-5F8AAE2435A0}"/>
          </ac:spMkLst>
        </pc:spChg>
      </pc:sldChg>
      <pc:sldChg chg="modSp add mod">
        <pc:chgData name="伊健 杜" userId="e69aded81da48593" providerId="LiveId" clId="{24A8079D-6749-4FE4-8604-2254E283DBEE}" dt="2023-04-06T08:39:36.742" v="6705"/>
        <pc:sldMkLst>
          <pc:docMk/>
          <pc:sldMk cId="1083778025" sldId="2985"/>
        </pc:sldMkLst>
        <pc:spChg chg="mod">
          <ac:chgData name="伊健 杜" userId="e69aded81da48593" providerId="LiveId" clId="{24A8079D-6749-4FE4-8604-2254E283DBEE}" dt="2023-04-06T08:39:36.742" v="6705"/>
          <ac:spMkLst>
            <pc:docMk/>
            <pc:sldMk cId="1083778025" sldId="2985"/>
            <ac:spMk id="2" creationId="{08CCE4F1-5354-A605-566E-5F8AAE2435A0}"/>
          </ac:spMkLst>
        </pc:spChg>
      </pc:sldChg>
      <pc:sldChg chg="addSp delSp modSp add mod delAnim">
        <pc:chgData name="伊健 杜" userId="e69aded81da48593" providerId="LiveId" clId="{24A8079D-6749-4FE4-8604-2254E283DBEE}" dt="2023-04-06T07:08:54.118" v="4334" actId="1076"/>
        <pc:sldMkLst>
          <pc:docMk/>
          <pc:sldMk cId="2460557067" sldId="2986"/>
        </pc:sldMkLst>
        <pc:spChg chg="mod">
          <ac:chgData name="伊健 杜" userId="e69aded81da48593" providerId="LiveId" clId="{24A8079D-6749-4FE4-8604-2254E283DBEE}" dt="2023-04-06T07:08:05.838" v="4300" actId="1076"/>
          <ac:spMkLst>
            <pc:docMk/>
            <pc:sldMk cId="2460557067" sldId="2986"/>
            <ac:spMk id="2" creationId="{10304424-DB4A-36E7-9E0D-D32A5DD0F26C}"/>
          </ac:spMkLst>
        </pc:spChg>
        <pc:spChg chg="del">
          <ac:chgData name="伊健 杜" userId="e69aded81da48593" providerId="LiveId" clId="{24A8079D-6749-4FE4-8604-2254E283DBEE}" dt="2023-04-06T07:07:55.860" v="4287" actId="478"/>
          <ac:spMkLst>
            <pc:docMk/>
            <pc:sldMk cId="2460557067" sldId="2986"/>
            <ac:spMk id="3" creationId="{90D857A6-C700-A4CE-6C24-391DC4FBEE19}"/>
          </ac:spMkLst>
        </pc:spChg>
        <pc:spChg chg="del">
          <ac:chgData name="伊健 杜" userId="e69aded81da48593" providerId="LiveId" clId="{24A8079D-6749-4FE4-8604-2254E283DBEE}" dt="2023-04-06T07:07:55.860" v="4287" actId="478"/>
          <ac:spMkLst>
            <pc:docMk/>
            <pc:sldMk cId="2460557067" sldId="2986"/>
            <ac:spMk id="4" creationId="{DE2CDCEE-8B06-738F-ED6B-C8788393072F}"/>
          </ac:spMkLst>
        </pc:spChg>
        <pc:spChg chg="add mod">
          <ac:chgData name="伊健 杜" userId="e69aded81da48593" providerId="LiveId" clId="{24A8079D-6749-4FE4-8604-2254E283DBEE}" dt="2023-04-06T07:08:54.118" v="4334" actId="1076"/>
          <ac:spMkLst>
            <pc:docMk/>
            <pc:sldMk cId="2460557067" sldId="2986"/>
            <ac:spMk id="5" creationId="{797B2543-66EC-84F0-0FC9-196B114FC6A8}"/>
          </ac:spMkLst>
        </pc:spChg>
        <pc:spChg chg="add mod">
          <ac:chgData name="伊健 杜" userId="e69aded81da48593" providerId="LiveId" clId="{24A8079D-6749-4FE4-8604-2254E283DBEE}" dt="2023-04-06T07:08:54.118" v="4334" actId="1076"/>
          <ac:spMkLst>
            <pc:docMk/>
            <pc:sldMk cId="2460557067" sldId="2986"/>
            <ac:spMk id="6" creationId="{E98F8055-36B9-5E78-AD28-2FEAF08F9982}"/>
          </ac:spMkLst>
        </pc:spChg>
        <pc:spChg chg="add mod">
          <ac:chgData name="伊健 杜" userId="e69aded81da48593" providerId="LiveId" clId="{24A8079D-6749-4FE4-8604-2254E283DBEE}" dt="2023-04-06T07:08:54.118" v="4334" actId="1076"/>
          <ac:spMkLst>
            <pc:docMk/>
            <pc:sldMk cId="2460557067" sldId="2986"/>
            <ac:spMk id="7" creationId="{8C1C3557-C268-F71A-D196-D79FD4984910}"/>
          </ac:spMkLst>
        </pc:spChg>
        <pc:spChg chg="del">
          <ac:chgData name="伊健 杜" userId="e69aded81da48593" providerId="LiveId" clId="{24A8079D-6749-4FE4-8604-2254E283DBEE}" dt="2023-04-06T07:07:59.287" v="4289" actId="478"/>
          <ac:spMkLst>
            <pc:docMk/>
            <pc:sldMk cId="2460557067" sldId="2986"/>
            <ac:spMk id="8" creationId="{EFA9BF3A-8581-427A-75E6-6F09B2D989AF}"/>
          </ac:spMkLst>
        </pc:spChg>
        <pc:spChg chg="del">
          <ac:chgData name="伊健 杜" userId="e69aded81da48593" providerId="LiveId" clId="{24A8079D-6749-4FE4-8604-2254E283DBEE}" dt="2023-04-06T07:07:56.956" v="4288" actId="478"/>
          <ac:spMkLst>
            <pc:docMk/>
            <pc:sldMk cId="2460557067" sldId="2986"/>
            <ac:spMk id="9" creationId="{27136A9C-EE35-B2FD-1833-05A2191B4D85}"/>
          </ac:spMkLst>
        </pc:spChg>
      </pc:sldChg>
      <pc:sldChg chg="addSp delSp modSp add mod">
        <pc:chgData name="伊健 杜" userId="e69aded81da48593" providerId="LiveId" clId="{24A8079D-6749-4FE4-8604-2254E283DBEE}" dt="2023-04-06T08:39:36.742" v="6705"/>
        <pc:sldMkLst>
          <pc:docMk/>
          <pc:sldMk cId="23905929" sldId="2987"/>
        </pc:sldMkLst>
        <pc:spChg chg="del">
          <ac:chgData name="伊健 杜" userId="e69aded81da48593" providerId="LiveId" clId="{24A8079D-6749-4FE4-8604-2254E283DBEE}" dt="2023-04-06T07:09:01.156" v="4337" actId="478"/>
          <ac:spMkLst>
            <pc:docMk/>
            <pc:sldMk cId="23905929" sldId="2987"/>
            <ac:spMk id="2" creationId="{10304424-DB4A-36E7-9E0D-D32A5DD0F26C}"/>
          </ac:spMkLst>
        </pc:spChg>
        <pc:spChg chg="add del mod">
          <ac:chgData name="伊健 杜" userId="e69aded81da48593" providerId="LiveId" clId="{24A8079D-6749-4FE4-8604-2254E283DBEE}" dt="2023-04-06T07:09:04.645" v="4339" actId="478"/>
          <ac:spMkLst>
            <pc:docMk/>
            <pc:sldMk cId="23905929" sldId="2987"/>
            <ac:spMk id="4" creationId="{4B05DB74-8D48-032D-C487-F9B5A6FD1C8C}"/>
          </ac:spMkLst>
        </pc:spChg>
        <pc:spChg chg="mod">
          <ac:chgData name="伊健 杜" userId="e69aded81da48593" providerId="LiveId" clId="{24A8079D-6749-4FE4-8604-2254E283DBEE}" dt="2023-04-06T07:13:05.605" v="4769" actId="1076"/>
          <ac:spMkLst>
            <pc:docMk/>
            <pc:sldMk cId="23905929" sldId="2987"/>
            <ac:spMk id="5" creationId="{797B2543-66EC-84F0-0FC9-196B114FC6A8}"/>
          </ac:spMkLst>
        </pc:spChg>
        <pc:spChg chg="del">
          <ac:chgData name="伊健 杜" userId="e69aded81da48593" providerId="LiveId" clId="{24A8079D-6749-4FE4-8604-2254E283DBEE}" dt="2023-04-06T07:08:58.025" v="4336" actId="478"/>
          <ac:spMkLst>
            <pc:docMk/>
            <pc:sldMk cId="23905929" sldId="2987"/>
            <ac:spMk id="6" creationId="{E98F8055-36B9-5E78-AD28-2FEAF08F9982}"/>
          </ac:spMkLst>
        </pc:spChg>
        <pc:spChg chg="del">
          <ac:chgData name="伊健 杜" userId="e69aded81da48593" providerId="LiveId" clId="{24A8079D-6749-4FE4-8604-2254E283DBEE}" dt="2023-04-06T07:08:58.025" v="4336" actId="478"/>
          <ac:spMkLst>
            <pc:docMk/>
            <pc:sldMk cId="23905929" sldId="2987"/>
            <ac:spMk id="7" creationId="{8C1C3557-C268-F71A-D196-D79FD4984910}"/>
          </ac:spMkLst>
        </pc:spChg>
        <pc:spChg chg="add mod">
          <ac:chgData name="伊健 杜" userId="e69aded81da48593" providerId="LiveId" clId="{24A8079D-6749-4FE4-8604-2254E283DBEE}" dt="2023-04-06T08:39:36.742" v="6705"/>
          <ac:spMkLst>
            <pc:docMk/>
            <pc:sldMk cId="23905929" sldId="2987"/>
            <ac:spMk id="8" creationId="{5884198E-E006-8463-CEA3-71884B4F4207}"/>
          </ac:spMkLst>
        </pc:spChg>
        <pc:spChg chg="add mod">
          <ac:chgData name="伊健 杜" userId="e69aded81da48593" providerId="LiveId" clId="{24A8079D-6749-4FE4-8604-2254E283DBEE}" dt="2023-04-06T07:13:08.648" v="4772"/>
          <ac:spMkLst>
            <pc:docMk/>
            <pc:sldMk cId="23905929" sldId="2987"/>
            <ac:spMk id="9" creationId="{5744CABA-0EEA-2E6B-6906-27B9D8073933}"/>
          </ac:spMkLst>
        </pc:spChg>
        <pc:picChg chg="add mod">
          <ac:chgData name="伊健 杜" userId="e69aded81da48593" providerId="LiveId" clId="{24A8079D-6749-4FE4-8604-2254E283DBEE}" dt="2023-04-06T07:45:54.860" v="6666" actId="1076"/>
          <ac:picMkLst>
            <pc:docMk/>
            <pc:sldMk cId="23905929" sldId="2987"/>
            <ac:picMk id="23554" creationId="{5A2653DB-5AA4-C0A8-4E59-EB13D736731B}"/>
          </ac:picMkLst>
        </pc:picChg>
      </pc:sldChg>
      <pc:sldChg chg="addSp modSp add mod">
        <pc:chgData name="伊健 杜" userId="e69aded81da48593" providerId="LiveId" clId="{24A8079D-6749-4FE4-8604-2254E283DBEE}" dt="2023-04-06T08:39:36.742" v="6705"/>
        <pc:sldMkLst>
          <pc:docMk/>
          <pc:sldMk cId="4253104933" sldId="2988"/>
        </pc:sldMkLst>
        <pc:spChg chg="add mod">
          <ac:chgData name="伊健 杜" userId="e69aded81da48593" providerId="LiveId" clId="{24A8079D-6749-4FE4-8604-2254E283DBEE}" dt="2023-04-06T07:13:53.221" v="4775" actId="1076"/>
          <ac:spMkLst>
            <pc:docMk/>
            <pc:sldMk cId="4253104933" sldId="2988"/>
            <ac:spMk id="2" creationId="{B32FA60B-404F-FFBD-3007-826CB99D45E9}"/>
          </ac:spMkLst>
        </pc:spChg>
        <pc:spChg chg="mod">
          <ac:chgData name="伊健 杜" userId="e69aded81da48593" providerId="LiveId" clId="{24A8079D-6749-4FE4-8604-2254E283DBEE}" dt="2023-04-06T07:13:53.221" v="4775" actId="1076"/>
          <ac:spMkLst>
            <pc:docMk/>
            <pc:sldMk cId="4253104933" sldId="2988"/>
            <ac:spMk id="5" creationId="{797B2543-66EC-84F0-0FC9-196B114FC6A8}"/>
          </ac:spMkLst>
        </pc:spChg>
        <pc:spChg chg="mod">
          <ac:chgData name="伊健 杜" userId="e69aded81da48593" providerId="LiveId" clId="{24A8079D-6749-4FE4-8604-2254E283DBEE}" dt="2023-04-06T08:39:36.742" v="6705"/>
          <ac:spMkLst>
            <pc:docMk/>
            <pc:sldMk cId="4253104933" sldId="2988"/>
            <ac:spMk id="8" creationId="{5884198E-E006-8463-CEA3-71884B4F4207}"/>
          </ac:spMkLst>
        </pc:spChg>
        <pc:picChg chg="add mod">
          <ac:chgData name="伊健 杜" userId="e69aded81da48593" providerId="LiveId" clId="{24A8079D-6749-4FE4-8604-2254E283DBEE}" dt="2023-04-06T07:46:09.931" v="6668" actId="1076"/>
          <ac:picMkLst>
            <pc:docMk/>
            <pc:sldMk cId="4253104933" sldId="2988"/>
            <ac:picMk id="22530" creationId="{9F2C7FEC-A0C1-4699-4D0F-25AA46A6A5D9}"/>
          </ac:picMkLst>
        </pc:picChg>
      </pc:sldChg>
      <pc:sldChg chg="addSp modSp add mod modAnim">
        <pc:chgData name="伊健 杜" userId="e69aded81da48593" providerId="LiveId" clId="{24A8079D-6749-4FE4-8604-2254E283DBEE}" dt="2023-04-06T08:39:36.742" v="6705"/>
        <pc:sldMkLst>
          <pc:docMk/>
          <pc:sldMk cId="739815250" sldId="2989"/>
        </pc:sldMkLst>
        <pc:spChg chg="add mod">
          <ac:chgData name="伊健 杜" userId="e69aded81da48593" providerId="LiveId" clId="{24A8079D-6749-4FE4-8604-2254E283DBEE}" dt="2023-04-06T08:39:36.742" v="6705"/>
          <ac:spMkLst>
            <pc:docMk/>
            <pc:sldMk cId="739815250" sldId="2989"/>
            <ac:spMk id="2" creationId="{52DD4491-19DC-5E10-E18D-23087E6264B6}"/>
          </ac:spMkLst>
        </pc:spChg>
        <pc:spChg chg="mod">
          <ac:chgData name="伊健 杜" userId="e69aded81da48593" providerId="LiveId" clId="{24A8079D-6749-4FE4-8604-2254E283DBEE}" dt="2023-04-06T08:39:36.742" v="6705"/>
          <ac:spMkLst>
            <pc:docMk/>
            <pc:sldMk cId="739815250" sldId="2989"/>
            <ac:spMk id="8" creationId="{5884198E-E006-8463-CEA3-71884B4F4207}"/>
          </ac:spMkLst>
        </pc:spChg>
        <pc:picChg chg="add mod">
          <ac:chgData name="伊健 杜" userId="e69aded81da48593" providerId="LiveId" clId="{24A8079D-6749-4FE4-8604-2254E283DBEE}" dt="2023-04-06T07:47:43.020" v="6691" actId="1076"/>
          <ac:picMkLst>
            <pc:docMk/>
            <pc:sldMk cId="739815250" sldId="2989"/>
            <ac:picMk id="21506" creationId="{1BB0E9D2-0D5D-1E1D-8C83-B6C28AC772CE}"/>
          </ac:picMkLst>
        </pc:picChg>
        <pc:picChg chg="add mod">
          <ac:chgData name="伊健 杜" userId="e69aded81da48593" providerId="LiveId" clId="{24A8079D-6749-4FE4-8604-2254E283DBEE}" dt="2023-04-06T07:47:43.832" v="6692" actId="1076"/>
          <ac:picMkLst>
            <pc:docMk/>
            <pc:sldMk cId="739815250" sldId="2989"/>
            <ac:picMk id="21508" creationId="{36C32F9F-D93E-2DCC-B013-6274E079C277}"/>
          </ac:picMkLst>
        </pc:picChg>
      </pc:sldChg>
      <pc:sldChg chg="addSp modSp add mod ord modAnim">
        <pc:chgData name="伊健 杜" userId="e69aded81da48593" providerId="LiveId" clId="{24A8079D-6749-4FE4-8604-2254E283DBEE}" dt="2023-04-06T08:39:36.742" v="6705"/>
        <pc:sldMkLst>
          <pc:docMk/>
          <pc:sldMk cId="894207760" sldId="2990"/>
        </pc:sldMkLst>
        <pc:spChg chg="add mod">
          <ac:chgData name="伊健 杜" userId="e69aded81da48593" providerId="LiveId" clId="{24A8079D-6749-4FE4-8604-2254E283DBEE}" dt="2023-04-06T08:39:36.742" v="6705"/>
          <ac:spMkLst>
            <pc:docMk/>
            <pc:sldMk cId="894207760" sldId="2990"/>
            <ac:spMk id="2" creationId="{F2C2CD3F-C046-5295-2443-47F789E3FE55}"/>
          </ac:spMkLst>
        </pc:spChg>
        <pc:spChg chg="mod">
          <ac:chgData name="伊健 杜" userId="e69aded81da48593" providerId="LiveId" clId="{24A8079D-6749-4FE4-8604-2254E283DBEE}" dt="2023-04-06T08:39:36.742" v="6705"/>
          <ac:spMkLst>
            <pc:docMk/>
            <pc:sldMk cId="894207760" sldId="2990"/>
            <ac:spMk id="8" creationId="{5884198E-E006-8463-CEA3-71884B4F4207}"/>
          </ac:spMkLst>
        </pc:spChg>
        <pc:picChg chg="add mod">
          <ac:chgData name="伊健 杜" userId="e69aded81da48593" providerId="LiveId" clId="{24A8079D-6749-4FE4-8604-2254E283DBEE}" dt="2023-04-06T07:46:38.643" v="6677" actId="1076"/>
          <ac:picMkLst>
            <pc:docMk/>
            <pc:sldMk cId="894207760" sldId="2990"/>
            <ac:picMk id="20482" creationId="{8866E7C9-AB2C-0A49-7C22-108043AD3796}"/>
          </ac:picMkLst>
        </pc:picChg>
      </pc:sldChg>
      <pc:sldChg chg="addSp delSp modSp add mod">
        <pc:chgData name="伊健 杜" userId="e69aded81da48593" providerId="LiveId" clId="{24A8079D-6749-4FE4-8604-2254E283DBEE}" dt="2023-04-06T08:39:36.742" v="6705"/>
        <pc:sldMkLst>
          <pc:docMk/>
          <pc:sldMk cId="3122986530" sldId="2991"/>
        </pc:sldMkLst>
        <pc:spChg chg="add mod">
          <ac:chgData name="伊健 杜" userId="e69aded81da48593" providerId="LiveId" clId="{24A8079D-6749-4FE4-8604-2254E283DBEE}" dt="2023-04-06T07:18:15.944" v="5099" actId="1076"/>
          <ac:spMkLst>
            <pc:docMk/>
            <pc:sldMk cId="3122986530" sldId="2991"/>
            <ac:spMk id="2" creationId="{BA75B831-6DA1-690D-CF50-2AA41D8D7C5D}"/>
          </ac:spMkLst>
        </pc:spChg>
        <pc:spChg chg="del">
          <ac:chgData name="伊健 杜" userId="e69aded81da48593" providerId="LiveId" clId="{24A8079D-6749-4FE4-8604-2254E283DBEE}" dt="2023-04-06T07:18:13.102" v="5097" actId="478"/>
          <ac:spMkLst>
            <pc:docMk/>
            <pc:sldMk cId="3122986530" sldId="2991"/>
            <ac:spMk id="5" creationId="{797B2543-66EC-84F0-0FC9-196B114FC6A8}"/>
          </ac:spMkLst>
        </pc:spChg>
        <pc:spChg chg="mod">
          <ac:chgData name="伊健 杜" userId="e69aded81da48593" providerId="LiveId" clId="{24A8079D-6749-4FE4-8604-2254E283DBEE}" dt="2023-04-06T08:39:36.742" v="6705"/>
          <ac:spMkLst>
            <pc:docMk/>
            <pc:sldMk cId="3122986530" sldId="2991"/>
            <ac:spMk id="8" creationId="{5884198E-E006-8463-CEA3-71884B4F4207}"/>
          </ac:spMkLst>
        </pc:spChg>
        <pc:spChg chg="del">
          <ac:chgData name="伊健 杜" userId="e69aded81da48593" providerId="LiveId" clId="{24A8079D-6749-4FE4-8604-2254E283DBEE}" dt="2023-04-06T07:18:13.102" v="5097" actId="478"/>
          <ac:spMkLst>
            <pc:docMk/>
            <pc:sldMk cId="3122986530" sldId="2991"/>
            <ac:spMk id="9" creationId="{5744CABA-0EEA-2E6B-6906-27B9D8073933}"/>
          </ac:spMkLst>
        </pc:spChg>
        <pc:picChg chg="add mod">
          <ac:chgData name="伊健 杜" userId="e69aded81da48593" providerId="LiveId" clId="{24A8079D-6749-4FE4-8604-2254E283DBEE}" dt="2023-04-06T07:48:17.179" v="6697" actId="1076"/>
          <ac:picMkLst>
            <pc:docMk/>
            <pc:sldMk cId="3122986530" sldId="2991"/>
            <ac:picMk id="19458" creationId="{E898BB21-3C3E-BC19-C45F-1BFF2FEBE642}"/>
          </ac:picMkLst>
        </pc:picChg>
      </pc:sldChg>
      <pc:sldChg chg="addSp modSp add mod">
        <pc:chgData name="伊健 杜" userId="e69aded81da48593" providerId="LiveId" clId="{24A8079D-6749-4FE4-8604-2254E283DBEE}" dt="2023-04-06T08:39:36.742" v="6705"/>
        <pc:sldMkLst>
          <pc:docMk/>
          <pc:sldMk cId="3107254464" sldId="2992"/>
        </pc:sldMkLst>
        <pc:spChg chg="mod">
          <ac:chgData name="伊健 杜" userId="e69aded81da48593" providerId="LiveId" clId="{24A8079D-6749-4FE4-8604-2254E283DBEE}" dt="2023-04-06T08:39:36.742" v="6705"/>
          <ac:spMkLst>
            <pc:docMk/>
            <pc:sldMk cId="3107254464" sldId="2992"/>
            <ac:spMk id="8" creationId="{5884198E-E006-8463-CEA3-71884B4F4207}"/>
          </ac:spMkLst>
        </pc:spChg>
        <pc:picChg chg="add mod">
          <ac:chgData name="伊健 杜" userId="e69aded81da48593" providerId="LiveId" clId="{24A8079D-6749-4FE4-8604-2254E283DBEE}" dt="2023-04-06T07:48:35.085" v="6700" actId="1076"/>
          <ac:picMkLst>
            <pc:docMk/>
            <pc:sldMk cId="3107254464" sldId="2992"/>
            <ac:picMk id="18434" creationId="{2F9F7CAA-3140-10A8-F7AA-396D88F03476}"/>
          </ac:picMkLst>
        </pc:picChg>
      </pc:sldChg>
      <pc:sldChg chg="addSp modSp add mod">
        <pc:chgData name="伊健 杜" userId="e69aded81da48593" providerId="LiveId" clId="{24A8079D-6749-4FE4-8604-2254E283DBEE}" dt="2023-04-06T08:39:36.742" v="6705"/>
        <pc:sldMkLst>
          <pc:docMk/>
          <pc:sldMk cId="2827004843" sldId="2993"/>
        </pc:sldMkLst>
        <pc:spChg chg="mod">
          <ac:chgData name="伊健 杜" userId="e69aded81da48593" providerId="LiveId" clId="{24A8079D-6749-4FE4-8604-2254E283DBEE}" dt="2023-04-06T08:39:36.742" v="6705"/>
          <ac:spMkLst>
            <pc:docMk/>
            <pc:sldMk cId="2827004843" sldId="2993"/>
            <ac:spMk id="2" creationId="{08CCE4F1-5354-A605-566E-5F8AAE2435A0}"/>
          </ac:spMkLst>
        </pc:spChg>
        <pc:spChg chg="add mod">
          <ac:chgData name="伊健 杜" userId="e69aded81da48593" providerId="LiveId" clId="{24A8079D-6749-4FE4-8604-2254E283DBEE}" dt="2023-04-06T07:24:04.835" v="5758" actId="1076"/>
          <ac:spMkLst>
            <pc:docMk/>
            <pc:sldMk cId="2827004843" sldId="2993"/>
            <ac:spMk id="3" creationId="{86D272FD-C8A6-987C-8BA8-F79AE5946837}"/>
          </ac:spMkLst>
        </pc:spChg>
      </pc:sldChg>
      <pc:sldChg chg="add del">
        <pc:chgData name="伊健 杜" userId="e69aded81da48593" providerId="LiveId" clId="{24A8079D-6749-4FE4-8604-2254E283DBEE}" dt="2023-04-06T07:24:42.881" v="5825" actId="47"/>
        <pc:sldMkLst>
          <pc:docMk/>
          <pc:sldMk cId="716815648" sldId="2994"/>
        </pc:sldMkLst>
      </pc:sldChg>
      <pc:sldChg chg="addSp delSp modSp add mod">
        <pc:chgData name="伊健 杜" userId="e69aded81da48593" providerId="LiveId" clId="{24A8079D-6749-4FE4-8604-2254E283DBEE}" dt="2023-04-06T08:39:36.742" v="6705"/>
        <pc:sldMkLst>
          <pc:docMk/>
          <pc:sldMk cId="1593807870" sldId="2994"/>
        </pc:sldMkLst>
        <pc:spChg chg="mod">
          <ac:chgData name="伊健 杜" userId="e69aded81da48593" providerId="LiveId" clId="{24A8079D-6749-4FE4-8604-2254E283DBEE}" dt="2023-04-06T07:28:17.298" v="6162" actId="1076"/>
          <ac:spMkLst>
            <pc:docMk/>
            <pc:sldMk cId="1593807870" sldId="2994"/>
            <ac:spMk id="2" creationId="{BA75B831-6DA1-690D-CF50-2AA41D8D7C5D}"/>
          </ac:spMkLst>
        </pc:spChg>
        <pc:spChg chg="add mod">
          <ac:chgData name="伊健 杜" userId="e69aded81da48593" providerId="LiveId" clId="{24A8079D-6749-4FE4-8604-2254E283DBEE}" dt="2023-04-06T07:28:14.504" v="6161" actId="20577"/>
          <ac:spMkLst>
            <pc:docMk/>
            <pc:sldMk cId="1593807870" sldId="2994"/>
            <ac:spMk id="3" creationId="{8B23E8E9-A28B-10D2-68D3-3816FC0512A3}"/>
          </ac:spMkLst>
        </pc:spChg>
        <pc:spChg chg="add del mod">
          <ac:chgData name="伊健 杜" userId="e69aded81da48593" providerId="LiveId" clId="{24A8079D-6749-4FE4-8604-2254E283DBEE}" dt="2023-04-06T07:28:19.453" v="6165" actId="478"/>
          <ac:spMkLst>
            <pc:docMk/>
            <pc:sldMk cId="1593807870" sldId="2994"/>
            <ac:spMk id="4" creationId="{F7708D07-FC9C-BB89-BE1F-348785A8CFEA}"/>
          </ac:spMkLst>
        </pc:spChg>
        <pc:spChg chg="add mod">
          <ac:chgData name="伊健 杜" userId="e69aded81da48593" providerId="LiveId" clId="{24A8079D-6749-4FE4-8604-2254E283DBEE}" dt="2023-04-06T07:28:30.269" v="6171" actId="1076"/>
          <ac:spMkLst>
            <pc:docMk/>
            <pc:sldMk cId="1593807870" sldId="2994"/>
            <ac:spMk id="5" creationId="{8E0A90EA-C9E9-2BA4-C638-8984BD22D7BD}"/>
          </ac:spMkLst>
        </pc:spChg>
        <pc:spChg chg="mod">
          <ac:chgData name="伊健 杜" userId="e69aded81da48593" providerId="LiveId" clId="{24A8079D-6749-4FE4-8604-2254E283DBEE}" dt="2023-04-06T08:39:36.742" v="6705"/>
          <ac:spMkLst>
            <pc:docMk/>
            <pc:sldMk cId="1593807870" sldId="2994"/>
            <ac:spMk id="8" creationId="{5884198E-E006-8463-CEA3-71884B4F4207}"/>
          </ac:spMkLst>
        </pc:spChg>
        <pc:picChg chg="add mod">
          <ac:chgData name="伊健 杜" userId="e69aded81da48593" providerId="LiveId" clId="{24A8079D-6749-4FE4-8604-2254E283DBEE}" dt="2023-04-06T07:48:48.419" v="6702" actId="1076"/>
          <ac:picMkLst>
            <pc:docMk/>
            <pc:sldMk cId="1593807870" sldId="2994"/>
            <ac:picMk id="16386" creationId="{2EB86C78-B720-BF62-B9DD-0D7F99189577}"/>
          </ac:picMkLst>
        </pc:picChg>
      </pc:sldChg>
      <pc:sldChg chg="addSp modSp add mod">
        <pc:chgData name="伊健 杜" userId="e69aded81da48593" providerId="LiveId" clId="{24A8079D-6749-4FE4-8604-2254E283DBEE}" dt="2023-04-06T08:39:36.742" v="6705"/>
        <pc:sldMkLst>
          <pc:docMk/>
          <pc:sldMk cId="2946606470" sldId="2995"/>
        </pc:sldMkLst>
        <pc:spChg chg="mod">
          <ac:chgData name="伊健 杜" userId="e69aded81da48593" providerId="LiveId" clId="{24A8079D-6749-4FE4-8604-2254E283DBEE}" dt="2023-04-06T08:39:36.742" v="6705"/>
          <ac:spMkLst>
            <pc:docMk/>
            <pc:sldMk cId="2946606470" sldId="2995"/>
            <ac:spMk id="8" creationId="{5884198E-E006-8463-CEA3-71884B4F4207}"/>
          </ac:spMkLst>
        </pc:spChg>
        <pc:picChg chg="add mod">
          <ac:chgData name="伊健 杜" userId="e69aded81da48593" providerId="LiveId" clId="{24A8079D-6749-4FE4-8604-2254E283DBEE}" dt="2023-04-06T07:49:03.685" v="6704" actId="1076"/>
          <ac:picMkLst>
            <pc:docMk/>
            <pc:sldMk cId="2946606470" sldId="2995"/>
            <ac:picMk id="15362" creationId="{5A4A545B-DB4D-5D2D-050D-CBCE83CE1E44}"/>
          </ac:picMkLst>
        </pc:picChg>
      </pc:sldChg>
      <pc:sldChg chg="modSp add mod">
        <pc:chgData name="伊健 杜" userId="e69aded81da48593" providerId="LiveId" clId="{24A8079D-6749-4FE4-8604-2254E283DBEE}" dt="2023-04-06T08:39:36.742" v="6705"/>
        <pc:sldMkLst>
          <pc:docMk/>
          <pc:sldMk cId="2503913448" sldId="2996"/>
        </pc:sldMkLst>
        <pc:spChg chg="mod">
          <ac:chgData name="伊健 杜" userId="e69aded81da48593" providerId="LiveId" clId="{24A8079D-6749-4FE4-8604-2254E283DBEE}" dt="2023-04-06T08:39:36.742" v="6705"/>
          <ac:spMkLst>
            <pc:docMk/>
            <pc:sldMk cId="2503913448" sldId="2996"/>
            <ac:spMk id="2" creationId="{08CCE4F1-5354-A605-566E-5F8AAE2435A0}"/>
          </ac:spMkLst>
        </pc:spChg>
        <pc:spChg chg="mod">
          <ac:chgData name="伊健 杜" userId="e69aded81da48593" providerId="LiveId" clId="{24A8079D-6749-4FE4-8604-2254E283DBEE}" dt="2023-04-06T07:27:53.268" v="6147"/>
          <ac:spMkLst>
            <pc:docMk/>
            <pc:sldMk cId="2503913448" sldId="2996"/>
            <ac:spMk id="3" creationId="{86D272FD-C8A6-987C-8BA8-F79AE5946837}"/>
          </ac:spMkLst>
        </pc:spChg>
      </pc:sldChg>
      <pc:sldChg chg="addSp delSp modSp add mod modAnim">
        <pc:chgData name="伊健 杜" userId="e69aded81da48593" providerId="LiveId" clId="{24A8079D-6749-4FE4-8604-2254E283DBEE}" dt="2023-04-06T08:39:36.742" v="6705"/>
        <pc:sldMkLst>
          <pc:docMk/>
          <pc:sldMk cId="3965104567" sldId="2997"/>
        </pc:sldMkLst>
        <pc:spChg chg="mod">
          <ac:chgData name="伊健 杜" userId="e69aded81da48593" providerId="LiveId" clId="{24A8079D-6749-4FE4-8604-2254E283DBEE}" dt="2023-04-06T07:31:57.119" v="6308" actId="20577"/>
          <ac:spMkLst>
            <pc:docMk/>
            <pc:sldMk cId="3965104567" sldId="2997"/>
            <ac:spMk id="2" creationId="{10304424-DB4A-36E7-9E0D-D32A5DD0F26C}"/>
          </ac:spMkLst>
        </pc:spChg>
        <pc:spChg chg="add mod">
          <ac:chgData name="伊健 杜" userId="e69aded81da48593" providerId="LiveId" clId="{24A8079D-6749-4FE4-8604-2254E283DBEE}" dt="2023-04-06T07:32:15.783" v="6319"/>
          <ac:spMkLst>
            <pc:docMk/>
            <pc:sldMk cId="3965104567" sldId="2997"/>
            <ac:spMk id="3" creationId="{BCD11A3F-2ABE-AA30-FC75-7BD1EDF18259}"/>
          </ac:spMkLst>
        </pc:spChg>
        <pc:spChg chg="add mod">
          <ac:chgData name="伊健 杜" userId="e69aded81da48593" providerId="LiveId" clId="{24A8079D-6749-4FE4-8604-2254E283DBEE}" dt="2023-04-06T07:33:25.047" v="6354" actId="1076"/>
          <ac:spMkLst>
            <pc:docMk/>
            <pc:sldMk cId="3965104567" sldId="2997"/>
            <ac:spMk id="4" creationId="{307E915B-01AE-4B65-4276-31944B4D1B58}"/>
          </ac:spMkLst>
        </pc:spChg>
        <pc:spChg chg="del">
          <ac:chgData name="伊健 杜" userId="e69aded81da48593" providerId="LiveId" clId="{24A8079D-6749-4FE4-8604-2254E283DBEE}" dt="2023-04-06T07:30:58.132" v="6274" actId="478"/>
          <ac:spMkLst>
            <pc:docMk/>
            <pc:sldMk cId="3965104567" sldId="2997"/>
            <ac:spMk id="5" creationId="{797B2543-66EC-84F0-0FC9-196B114FC6A8}"/>
          </ac:spMkLst>
        </pc:spChg>
        <pc:spChg chg="del">
          <ac:chgData name="伊健 杜" userId="e69aded81da48593" providerId="LiveId" clId="{24A8079D-6749-4FE4-8604-2254E283DBEE}" dt="2023-04-06T07:30:58.132" v="6274" actId="478"/>
          <ac:spMkLst>
            <pc:docMk/>
            <pc:sldMk cId="3965104567" sldId="2997"/>
            <ac:spMk id="6" creationId="{E98F8055-36B9-5E78-AD28-2FEAF08F9982}"/>
          </ac:spMkLst>
        </pc:spChg>
        <pc:spChg chg="del">
          <ac:chgData name="伊健 杜" userId="e69aded81da48593" providerId="LiveId" clId="{24A8079D-6749-4FE4-8604-2254E283DBEE}" dt="2023-04-06T07:30:58.132" v="6274" actId="478"/>
          <ac:spMkLst>
            <pc:docMk/>
            <pc:sldMk cId="3965104567" sldId="2997"/>
            <ac:spMk id="7" creationId="{8C1C3557-C268-F71A-D196-D79FD4984910}"/>
          </ac:spMkLst>
        </pc:spChg>
        <pc:spChg chg="add mod">
          <ac:chgData name="伊健 杜" userId="e69aded81da48593" providerId="LiveId" clId="{24A8079D-6749-4FE4-8604-2254E283DBEE}" dt="2023-04-06T07:32:08.518" v="6314" actId="1076"/>
          <ac:spMkLst>
            <pc:docMk/>
            <pc:sldMk cId="3965104567" sldId="2997"/>
            <ac:spMk id="8" creationId="{7120BCA0-A5A5-A5FA-997C-B748C30CF700}"/>
          </ac:spMkLst>
        </pc:spChg>
        <pc:spChg chg="add mod">
          <ac:chgData name="伊健 杜" userId="e69aded81da48593" providerId="LiveId" clId="{24A8079D-6749-4FE4-8604-2254E283DBEE}" dt="2023-04-06T07:32:26.347" v="6333"/>
          <ac:spMkLst>
            <pc:docMk/>
            <pc:sldMk cId="3965104567" sldId="2997"/>
            <ac:spMk id="9" creationId="{9B26478C-D3E3-683A-5D01-A064B490D593}"/>
          </ac:spMkLst>
        </pc:spChg>
        <pc:spChg chg="add mod">
          <ac:chgData name="伊健 杜" userId="e69aded81da48593" providerId="LiveId" clId="{24A8079D-6749-4FE4-8604-2254E283DBEE}" dt="2023-04-06T07:33:25.047" v="6354" actId="1076"/>
          <ac:spMkLst>
            <pc:docMk/>
            <pc:sldMk cId="3965104567" sldId="2997"/>
            <ac:spMk id="10" creationId="{D9411424-06DA-5401-7504-5A3222D73CCC}"/>
          </ac:spMkLst>
        </pc:spChg>
        <pc:spChg chg="add mod">
          <ac:chgData name="伊健 杜" userId="e69aded81da48593" providerId="LiveId" clId="{24A8079D-6749-4FE4-8604-2254E283DBEE}" dt="2023-04-06T08:39:36.742" v="6705"/>
          <ac:spMkLst>
            <pc:docMk/>
            <pc:sldMk cId="3965104567" sldId="2997"/>
            <ac:spMk id="11" creationId="{D94D0020-FFE7-7AC2-592A-AA7AFBF050F1}"/>
          </ac:spMkLst>
        </pc:spChg>
        <pc:spChg chg="add mod">
          <ac:chgData name="伊健 杜" userId="e69aded81da48593" providerId="LiveId" clId="{24A8079D-6749-4FE4-8604-2254E283DBEE}" dt="2023-04-06T08:39:36.742" v="6705"/>
          <ac:spMkLst>
            <pc:docMk/>
            <pc:sldMk cId="3965104567" sldId="2997"/>
            <ac:spMk id="12" creationId="{60B77570-89A6-87A8-2BC5-619E6471E849}"/>
          </ac:spMkLst>
        </pc:spChg>
      </pc:sldChg>
      <pc:sldChg chg="modSp add mod">
        <pc:chgData name="伊健 杜" userId="e69aded81da48593" providerId="LiveId" clId="{24A8079D-6749-4FE4-8604-2254E283DBEE}" dt="2023-04-06T08:39:36.742" v="6705"/>
        <pc:sldMkLst>
          <pc:docMk/>
          <pc:sldMk cId="2067064825" sldId="2998"/>
        </pc:sldMkLst>
        <pc:spChg chg="mod">
          <ac:chgData name="伊健 杜" userId="e69aded81da48593" providerId="LiveId" clId="{24A8079D-6749-4FE4-8604-2254E283DBEE}" dt="2023-04-06T07:34:22.574" v="6399"/>
          <ac:spMkLst>
            <pc:docMk/>
            <pc:sldMk cId="2067064825" sldId="2998"/>
            <ac:spMk id="3" creationId="{BCD11A3F-2ABE-AA30-FC75-7BD1EDF18259}"/>
          </ac:spMkLst>
        </pc:spChg>
        <pc:spChg chg="mod">
          <ac:chgData name="伊健 杜" userId="e69aded81da48593" providerId="LiveId" clId="{24A8079D-6749-4FE4-8604-2254E283DBEE}" dt="2023-04-06T07:34:35.575" v="6414"/>
          <ac:spMkLst>
            <pc:docMk/>
            <pc:sldMk cId="2067064825" sldId="2998"/>
            <ac:spMk id="4" creationId="{307E915B-01AE-4B65-4276-31944B4D1B58}"/>
          </ac:spMkLst>
        </pc:spChg>
        <pc:spChg chg="mod">
          <ac:chgData name="伊健 杜" userId="e69aded81da48593" providerId="LiveId" clId="{24A8079D-6749-4FE4-8604-2254E283DBEE}" dt="2023-04-06T07:34:16.451" v="6392"/>
          <ac:spMkLst>
            <pc:docMk/>
            <pc:sldMk cId="2067064825" sldId="2998"/>
            <ac:spMk id="8" creationId="{7120BCA0-A5A5-A5FA-997C-B748C30CF700}"/>
          </ac:spMkLst>
        </pc:spChg>
        <pc:spChg chg="mod">
          <ac:chgData name="伊健 杜" userId="e69aded81da48593" providerId="LiveId" clId="{24A8079D-6749-4FE4-8604-2254E283DBEE}" dt="2023-04-06T07:35:29.964" v="6470" actId="27636"/>
          <ac:spMkLst>
            <pc:docMk/>
            <pc:sldMk cId="2067064825" sldId="2998"/>
            <ac:spMk id="9" creationId="{9B26478C-D3E3-683A-5D01-A064B490D593}"/>
          </ac:spMkLst>
        </pc:spChg>
        <pc:spChg chg="mod">
          <ac:chgData name="伊健 杜" userId="e69aded81da48593" providerId="LiveId" clId="{24A8079D-6749-4FE4-8604-2254E283DBEE}" dt="2023-04-06T07:35:36.279" v="6475"/>
          <ac:spMkLst>
            <pc:docMk/>
            <pc:sldMk cId="2067064825" sldId="2998"/>
            <ac:spMk id="10" creationId="{D9411424-06DA-5401-7504-5A3222D73CCC}"/>
          </ac:spMkLst>
        </pc:spChg>
        <pc:spChg chg="mod">
          <ac:chgData name="伊健 杜" userId="e69aded81da48593" providerId="LiveId" clId="{24A8079D-6749-4FE4-8604-2254E283DBEE}" dt="2023-04-06T08:39:36.742" v="6705"/>
          <ac:spMkLst>
            <pc:docMk/>
            <pc:sldMk cId="2067064825" sldId="2998"/>
            <ac:spMk id="11" creationId="{D94D0020-FFE7-7AC2-592A-AA7AFBF050F1}"/>
          </ac:spMkLst>
        </pc:spChg>
        <pc:spChg chg="mod">
          <ac:chgData name="伊健 杜" userId="e69aded81da48593" providerId="LiveId" clId="{24A8079D-6749-4FE4-8604-2254E283DBEE}" dt="2023-04-06T08:39:36.742" v="6705"/>
          <ac:spMkLst>
            <pc:docMk/>
            <pc:sldMk cId="2067064825" sldId="2998"/>
            <ac:spMk id="12" creationId="{60B77570-89A6-87A8-2BC5-619E6471E849}"/>
          </ac:spMkLst>
        </pc:spChg>
      </pc:sldChg>
    </pc:docChg>
  </pc:docChgLst>
  <pc:docChgLst>
    <pc:chgData name="伊健 杜" userId="e69aded81da48593" providerId="LiveId" clId="{4DBD0F54-5E01-49DE-AEEA-C4D4B33BE1D1}"/>
    <pc:docChg chg="undo custSel addSld delSld modSld sldOrd modSection">
      <pc:chgData name="伊健 杜" userId="e69aded81da48593" providerId="LiveId" clId="{4DBD0F54-5E01-49DE-AEEA-C4D4B33BE1D1}" dt="2022-09-29T04:10:14.020" v="6174" actId="2696"/>
      <pc:docMkLst>
        <pc:docMk/>
      </pc:docMkLst>
      <pc:sldChg chg="modSp mod">
        <pc:chgData name="伊健 杜" userId="e69aded81da48593" providerId="LiveId" clId="{4DBD0F54-5E01-49DE-AEEA-C4D4B33BE1D1}" dt="2022-09-27T14:03:02.581" v="6170"/>
        <pc:sldMkLst>
          <pc:docMk/>
          <pc:sldMk cId="3180688205" sldId="256"/>
        </pc:sldMkLst>
        <pc:spChg chg="mod">
          <ac:chgData name="伊健 杜" userId="e69aded81da48593" providerId="LiveId" clId="{4DBD0F54-5E01-49DE-AEEA-C4D4B33BE1D1}" dt="2022-09-27T14:03:02.581" v="6170"/>
          <ac:spMkLst>
            <pc:docMk/>
            <pc:sldMk cId="3180688205" sldId="256"/>
            <ac:spMk id="2" creationId="{1F01E9DD-2818-4BD0-9996-984FE0985E67}"/>
          </ac:spMkLst>
        </pc:spChg>
      </pc:sldChg>
      <pc:sldChg chg="addSp delSp modSp mod">
        <pc:chgData name="伊健 杜" userId="e69aded81da48593" providerId="LiveId" clId="{4DBD0F54-5E01-49DE-AEEA-C4D4B33BE1D1}" dt="2022-09-27T10:57:15.955" v="3533" actId="20577"/>
        <pc:sldMkLst>
          <pc:docMk/>
          <pc:sldMk cId="3517469593" sldId="772"/>
        </pc:sldMkLst>
        <pc:spChg chg="mod">
          <ac:chgData name="伊健 杜" userId="e69aded81da48593" providerId="LiveId" clId="{4DBD0F54-5E01-49DE-AEEA-C4D4B33BE1D1}" dt="2022-09-27T10:57:15.955" v="3533" actId="20577"/>
          <ac:spMkLst>
            <pc:docMk/>
            <pc:sldMk cId="3517469593" sldId="772"/>
            <ac:spMk id="2" creationId="{81F4B079-5182-7332-4978-966F1AEEF4D2}"/>
          </ac:spMkLst>
        </pc:spChg>
        <pc:spChg chg="mod">
          <ac:chgData name="伊健 杜" userId="e69aded81da48593" providerId="LiveId" clId="{4DBD0F54-5E01-49DE-AEEA-C4D4B33BE1D1}" dt="2022-09-27T05:38:56.341" v="3344"/>
          <ac:spMkLst>
            <pc:docMk/>
            <pc:sldMk cId="3517469593" sldId="772"/>
            <ac:spMk id="4" creationId="{CFC1CF28-580E-2280-640A-ADB8853307E7}"/>
          </ac:spMkLst>
        </pc:spChg>
        <pc:picChg chg="del">
          <ac:chgData name="伊健 杜" userId="e69aded81da48593" providerId="LiveId" clId="{4DBD0F54-5E01-49DE-AEEA-C4D4B33BE1D1}" dt="2022-09-27T03:27:08.017" v="1967" actId="478"/>
          <ac:picMkLst>
            <pc:docMk/>
            <pc:sldMk cId="3517469593" sldId="772"/>
            <ac:picMk id="1026" creationId="{A9AB5EB3-A1E4-D1A3-2C29-C7D4C26A3042}"/>
          </ac:picMkLst>
        </pc:picChg>
        <pc:picChg chg="add mod">
          <ac:chgData name="伊健 杜" userId="e69aded81da48593" providerId="LiveId" clId="{4DBD0F54-5E01-49DE-AEEA-C4D4B33BE1D1}" dt="2022-09-27T03:41:32.104" v="2195" actId="1076"/>
          <ac:picMkLst>
            <pc:docMk/>
            <pc:sldMk cId="3517469593" sldId="772"/>
            <ac:picMk id="9218" creationId="{071B5468-72CC-EC6B-3F95-EEED4026497A}"/>
          </ac:picMkLst>
        </pc:picChg>
      </pc:sldChg>
      <pc:sldChg chg="del">
        <pc:chgData name="伊健 杜" userId="e69aded81da48593" providerId="LiveId" clId="{4DBD0F54-5E01-49DE-AEEA-C4D4B33BE1D1}" dt="2022-09-27T03:30:31.503" v="2080" actId="47"/>
        <pc:sldMkLst>
          <pc:docMk/>
          <pc:sldMk cId="2805022146" sldId="802"/>
        </pc:sldMkLst>
      </pc:sldChg>
      <pc:sldChg chg="del">
        <pc:chgData name="伊健 杜" userId="e69aded81da48593" providerId="LiveId" clId="{4DBD0F54-5E01-49DE-AEEA-C4D4B33BE1D1}" dt="2022-09-27T03:30:31.503" v="2080" actId="47"/>
        <pc:sldMkLst>
          <pc:docMk/>
          <pc:sldMk cId="2721925750" sldId="803"/>
        </pc:sldMkLst>
      </pc:sldChg>
      <pc:sldChg chg="del">
        <pc:chgData name="伊健 杜" userId="e69aded81da48593" providerId="LiveId" clId="{4DBD0F54-5E01-49DE-AEEA-C4D4B33BE1D1}" dt="2022-09-27T03:30:31.503" v="2080" actId="47"/>
        <pc:sldMkLst>
          <pc:docMk/>
          <pc:sldMk cId="3124511879" sldId="804"/>
        </pc:sldMkLst>
      </pc:sldChg>
      <pc:sldChg chg="del">
        <pc:chgData name="伊健 杜" userId="e69aded81da48593" providerId="LiveId" clId="{4DBD0F54-5E01-49DE-AEEA-C4D4B33BE1D1}" dt="2022-09-27T03:30:31.503" v="2080" actId="47"/>
        <pc:sldMkLst>
          <pc:docMk/>
          <pc:sldMk cId="180003114" sldId="805"/>
        </pc:sldMkLst>
      </pc:sldChg>
      <pc:sldChg chg="del">
        <pc:chgData name="伊健 杜" userId="e69aded81da48593" providerId="LiveId" clId="{4DBD0F54-5E01-49DE-AEEA-C4D4B33BE1D1}" dt="2022-09-27T03:30:31.503" v="2080" actId="47"/>
        <pc:sldMkLst>
          <pc:docMk/>
          <pc:sldMk cId="377093153" sldId="806"/>
        </pc:sldMkLst>
      </pc:sldChg>
      <pc:sldChg chg="del">
        <pc:chgData name="伊健 杜" userId="e69aded81da48593" providerId="LiveId" clId="{4DBD0F54-5E01-49DE-AEEA-C4D4B33BE1D1}" dt="2022-09-27T03:30:31.503" v="2080" actId="47"/>
        <pc:sldMkLst>
          <pc:docMk/>
          <pc:sldMk cId="970001701" sldId="807"/>
        </pc:sldMkLst>
      </pc:sldChg>
      <pc:sldChg chg="del">
        <pc:chgData name="伊健 杜" userId="e69aded81da48593" providerId="LiveId" clId="{4DBD0F54-5E01-49DE-AEEA-C4D4B33BE1D1}" dt="2022-09-27T03:30:31.503" v="2080" actId="47"/>
        <pc:sldMkLst>
          <pc:docMk/>
          <pc:sldMk cId="365054757" sldId="808"/>
        </pc:sldMkLst>
      </pc:sldChg>
      <pc:sldChg chg="del">
        <pc:chgData name="伊健 杜" userId="e69aded81da48593" providerId="LiveId" clId="{4DBD0F54-5E01-49DE-AEEA-C4D4B33BE1D1}" dt="2022-09-27T03:30:31.503" v="2080" actId="47"/>
        <pc:sldMkLst>
          <pc:docMk/>
          <pc:sldMk cId="605152000" sldId="809"/>
        </pc:sldMkLst>
      </pc:sldChg>
      <pc:sldChg chg="del">
        <pc:chgData name="伊健 杜" userId="e69aded81da48593" providerId="LiveId" clId="{4DBD0F54-5E01-49DE-AEEA-C4D4B33BE1D1}" dt="2022-09-27T03:30:31.503" v="2080" actId="47"/>
        <pc:sldMkLst>
          <pc:docMk/>
          <pc:sldMk cId="2190613205" sldId="810"/>
        </pc:sldMkLst>
      </pc:sldChg>
      <pc:sldChg chg="del">
        <pc:chgData name="伊健 杜" userId="e69aded81da48593" providerId="LiveId" clId="{4DBD0F54-5E01-49DE-AEEA-C4D4B33BE1D1}" dt="2022-09-27T03:30:31.503" v="2080" actId="47"/>
        <pc:sldMkLst>
          <pc:docMk/>
          <pc:sldMk cId="1775969116" sldId="811"/>
        </pc:sldMkLst>
      </pc:sldChg>
      <pc:sldChg chg="del">
        <pc:chgData name="伊健 杜" userId="e69aded81da48593" providerId="LiveId" clId="{4DBD0F54-5E01-49DE-AEEA-C4D4B33BE1D1}" dt="2022-09-27T03:30:31.503" v="2080" actId="47"/>
        <pc:sldMkLst>
          <pc:docMk/>
          <pc:sldMk cId="3776950867" sldId="812"/>
        </pc:sldMkLst>
      </pc:sldChg>
      <pc:sldChg chg="del">
        <pc:chgData name="伊健 杜" userId="e69aded81da48593" providerId="LiveId" clId="{4DBD0F54-5E01-49DE-AEEA-C4D4B33BE1D1}" dt="2022-09-27T03:30:31.503" v="2080" actId="47"/>
        <pc:sldMkLst>
          <pc:docMk/>
          <pc:sldMk cId="3001799640" sldId="813"/>
        </pc:sldMkLst>
      </pc:sldChg>
      <pc:sldChg chg="del">
        <pc:chgData name="伊健 杜" userId="e69aded81da48593" providerId="LiveId" clId="{4DBD0F54-5E01-49DE-AEEA-C4D4B33BE1D1}" dt="2022-09-27T03:30:31.503" v="2080" actId="47"/>
        <pc:sldMkLst>
          <pc:docMk/>
          <pc:sldMk cId="2373919707" sldId="814"/>
        </pc:sldMkLst>
      </pc:sldChg>
      <pc:sldChg chg="del">
        <pc:chgData name="伊健 杜" userId="e69aded81da48593" providerId="LiveId" clId="{4DBD0F54-5E01-49DE-AEEA-C4D4B33BE1D1}" dt="2022-09-27T03:30:31.503" v="2080" actId="47"/>
        <pc:sldMkLst>
          <pc:docMk/>
          <pc:sldMk cId="1539618794" sldId="815"/>
        </pc:sldMkLst>
      </pc:sldChg>
      <pc:sldChg chg="del">
        <pc:chgData name="伊健 杜" userId="e69aded81da48593" providerId="LiveId" clId="{4DBD0F54-5E01-49DE-AEEA-C4D4B33BE1D1}" dt="2022-09-27T03:30:31.503" v="2080" actId="47"/>
        <pc:sldMkLst>
          <pc:docMk/>
          <pc:sldMk cId="3036937584" sldId="824"/>
        </pc:sldMkLst>
      </pc:sldChg>
      <pc:sldChg chg="del">
        <pc:chgData name="伊健 杜" userId="e69aded81da48593" providerId="LiveId" clId="{4DBD0F54-5E01-49DE-AEEA-C4D4B33BE1D1}" dt="2022-09-27T03:30:31.503" v="2080" actId="47"/>
        <pc:sldMkLst>
          <pc:docMk/>
          <pc:sldMk cId="1853446889" sldId="825"/>
        </pc:sldMkLst>
      </pc:sldChg>
      <pc:sldChg chg="del">
        <pc:chgData name="伊健 杜" userId="e69aded81da48593" providerId="LiveId" clId="{4DBD0F54-5E01-49DE-AEEA-C4D4B33BE1D1}" dt="2022-09-27T03:30:31.503" v="2080" actId="47"/>
        <pc:sldMkLst>
          <pc:docMk/>
          <pc:sldMk cId="1868189798" sldId="826"/>
        </pc:sldMkLst>
      </pc:sldChg>
      <pc:sldChg chg="del">
        <pc:chgData name="伊健 杜" userId="e69aded81da48593" providerId="LiveId" clId="{4DBD0F54-5E01-49DE-AEEA-C4D4B33BE1D1}" dt="2022-09-27T03:30:31.503" v="2080" actId="47"/>
        <pc:sldMkLst>
          <pc:docMk/>
          <pc:sldMk cId="740102621" sldId="827"/>
        </pc:sldMkLst>
      </pc:sldChg>
      <pc:sldChg chg="del">
        <pc:chgData name="伊健 杜" userId="e69aded81da48593" providerId="LiveId" clId="{4DBD0F54-5E01-49DE-AEEA-C4D4B33BE1D1}" dt="2022-09-27T03:30:31.503" v="2080" actId="47"/>
        <pc:sldMkLst>
          <pc:docMk/>
          <pc:sldMk cId="1701802196" sldId="828"/>
        </pc:sldMkLst>
      </pc:sldChg>
      <pc:sldChg chg="del">
        <pc:chgData name="伊健 杜" userId="e69aded81da48593" providerId="LiveId" clId="{4DBD0F54-5E01-49DE-AEEA-C4D4B33BE1D1}" dt="2022-09-27T03:30:31.503" v="2080" actId="47"/>
        <pc:sldMkLst>
          <pc:docMk/>
          <pc:sldMk cId="1331756103" sldId="829"/>
        </pc:sldMkLst>
      </pc:sldChg>
      <pc:sldChg chg="del">
        <pc:chgData name="伊健 杜" userId="e69aded81da48593" providerId="LiveId" clId="{4DBD0F54-5E01-49DE-AEEA-C4D4B33BE1D1}" dt="2022-09-27T03:30:31.503" v="2080" actId="47"/>
        <pc:sldMkLst>
          <pc:docMk/>
          <pc:sldMk cId="3615361864" sldId="830"/>
        </pc:sldMkLst>
      </pc:sldChg>
      <pc:sldChg chg="del">
        <pc:chgData name="伊健 杜" userId="e69aded81da48593" providerId="LiveId" clId="{4DBD0F54-5E01-49DE-AEEA-C4D4B33BE1D1}" dt="2022-09-27T03:30:31.503" v="2080" actId="47"/>
        <pc:sldMkLst>
          <pc:docMk/>
          <pc:sldMk cId="2185364814" sldId="831"/>
        </pc:sldMkLst>
      </pc:sldChg>
      <pc:sldChg chg="del">
        <pc:chgData name="伊健 杜" userId="e69aded81da48593" providerId="LiveId" clId="{4DBD0F54-5E01-49DE-AEEA-C4D4B33BE1D1}" dt="2022-09-27T03:30:31.503" v="2080" actId="47"/>
        <pc:sldMkLst>
          <pc:docMk/>
          <pc:sldMk cId="1290189956" sldId="832"/>
        </pc:sldMkLst>
      </pc:sldChg>
      <pc:sldChg chg="del">
        <pc:chgData name="伊健 杜" userId="e69aded81da48593" providerId="LiveId" clId="{4DBD0F54-5E01-49DE-AEEA-C4D4B33BE1D1}" dt="2022-09-27T03:30:31.503" v="2080" actId="47"/>
        <pc:sldMkLst>
          <pc:docMk/>
          <pc:sldMk cId="1109904131" sldId="833"/>
        </pc:sldMkLst>
      </pc:sldChg>
      <pc:sldChg chg="del">
        <pc:chgData name="伊健 杜" userId="e69aded81da48593" providerId="LiveId" clId="{4DBD0F54-5E01-49DE-AEEA-C4D4B33BE1D1}" dt="2022-09-27T03:30:31.503" v="2080" actId="47"/>
        <pc:sldMkLst>
          <pc:docMk/>
          <pc:sldMk cId="754227894" sldId="834"/>
        </pc:sldMkLst>
      </pc:sldChg>
      <pc:sldChg chg="del">
        <pc:chgData name="伊健 杜" userId="e69aded81da48593" providerId="LiveId" clId="{4DBD0F54-5E01-49DE-AEEA-C4D4B33BE1D1}" dt="2022-09-27T03:30:31.503" v="2080" actId="47"/>
        <pc:sldMkLst>
          <pc:docMk/>
          <pc:sldMk cId="3834757603" sldId="835"/>
        </pc:sldMkLst>
      </pc:sldChg>
      <pc:sldChg chg="del">
        <pc:chgData name="伊健 杜" userId="e69aded81da48593" providerId="LiveId" clId="{4DBD0F54-5E01-49DE-AEEA-C4D4B33BE1D1}" dt="2022-09-27T03:30:31.503" v="2080" actId="47"/>
        <pc:sldMkLst>
          <pc:docMk/>
          <pc:sldMk cId="1212283748" sldId="836"/>
        </pc:sldMkLst>
      </pc:sldChg>
      <pc:sldChg chg="del">
        <pc:chgData name="伊健 杜" userId="e69aded81da48593" providerId="LiveId" clId="{4DBD0F54-5E01-49DE-AEEA-C4D4B33BE1D1}" dt="2022-09-27T03:30:31.503" v="2080" actId="47"/>
        <pc:sldMkLst>
          <pc:docMk/>
          <pc:sldMk cId="3669707053" sldId="837"/>
        </pc:sldMkLst>
      </pc:sldChg>
      <pc:sldChg chg="del">
        <pc:chgData name="伊健 杜" userId="e69aded81da48593" providerId="LiveId" clId="{4DBD0F54-5E01-49DE-AEEA-C4D4B33BE1D1}" dt="2022-09-27T03:30:31.503" v="2080" actId="47"/>
        <pc:sldMkLst>
          <pc:docMk/>
          <pc:sldMk cId="1521298679" sldId="838"/>
        </pc:sldMkLst>
      </pc:sldChg>
      <pc:sldChg chg="del">
        <pc:chgData name="伊健 杜" userId="e69aded81da48593" providerId="LiveId" clId="{4DBD0F54-5E01-49DE-AEEA-C4D4B33BE1D1}" dt="2022-09-27T03:30:31.503" v="2080" actId="47"/>
        <pc:sldMkLst>
          <pc:docMk/>
          <pc:sldMk cId="2772173396" sldId="839"/>
        </pc:sldMkLst>
      </pc:sldChg>
      <pc:sldChg chg="del">
        <pc:chgData name="伊健 杜" userId="e69aded81da48593" providerId="LiveId" clId="{4DBD0F54-5E01-49DE-AEEA-C4D4B33BE1D1}" dt="2022-09-27T03:30:31.503" v="2080" actId="47"/>
        <pc:sldMkLst>
          <pc:docMk/>
          <pc:sldMk cId="2995714008" sldId="840"/>
        </pc:sldMkLst>
      </pc:sldChg>
      <pc:sldChg chg="del">
        <pc:chgData name="伊健 杜" userId="e69aded81da48593" providerId="LiveId" clId="{4DBD0F54-5E01-49DE-AEEA-C4D4B33BE1D1}" dt="2022-09-27T03:30:31.503" v="2080" actId="47"/>
        <pc:sldMkLst>
          <pc:docMk/>
          <pc:sldMk cId="984240185" sldId="841"/>
        </pc:sldMkLst>
      </pc:sldChg>
      <pc:sldChg chg="del">
        <pc:chgData name="伊健 杜" userId="e69aded81da48593" providerId="LiveId" clId="{4DBD0F54-5E01-49DE-AEEA-C4D4B33BE1D1}" dt="2022-09-27T03:30:31.503" v="2080" actId="47"/>
        <pc:sldMkLst>
          <pc:docMk/>
          <pc:sldMk cId="2224362505" sldId="842"/>
        </pc:sldMkLst>
      </pc:sldChg>
      <pc:sldChg chg="del">
        <pc:chgData name="伊健 杜" userId="e69aded81da48593" providerId="LiveId" clId="{4DBD0F54-5E01-49DE-AEEA-C4D4B33BE1D1}" dt="2022-09-27T03:30:31.503" v="2080" actId="47"/>
        <pc:sldMkLst>
          <pc:docMk/>
          <pc:sldMk cId="1184441123" sldId="843"/>
        </pc:sldMkLst>
      </pc:sldChg>
      <pc:sldChg chg="del">
        <pc:chgData name="伊健 杜" userId="e69aded81da48593" providerId="LiveId" clId="{4DBD0F54-5E01-49DE-AEEA-C4D4B33BE1D1}" dt="2022-09-27T03:30:31.503" v="2080" actId="47"/>
        <pc:sldMkLst>
          <pc:docMk/>
          <pc:sldMk cId="829059941" sldId="844"/>
        </pc:sldMkLst>
      </pc:sldChg>
      <pc:sldChg chg="del">
        <pc:chgData name="伊健 杜" userId="e69aded81da48593" providerId="LiveId" clId="{4DBD0F54-5E01-49DE-AEEA-C4D4B33BE1D1}" dt="2022-09-27T03:30:31.503" v="2080" actId="47"/>
        <pc:sldMkLst>
          <pc:docMk/>
          <pc:sldMk cId="1399815622" sldId="845"/>
        </pc:sldMkLst>
      </pc:sldChg>
      <pc:sldChg chg="del">
        <pc:chgData name="伊健 杜" userId="e69aded81da48593" providerId="LiveId" clId="{4DBD0F54-5E01-49DE-AEEA-C4D4B33BE1D1}" dt="2022-09-27T03:30:31.503" v="2080" actId="47"/>
        <pc:sldMkLst>
          <pc:docMk/>
          <pc:sldMk cId="1600190259" sldId="846"/>
        </pc:sldMkLst>
      </pc:sldChg>
      <pc:sldChg chg="del">
        <pc:chgData name="伊健 杜" userId="e69aded81da48593" providerId="LiveId" clId="{4DBD0F54-5E01-49DE-AEEA-C4D4B33BE1D1}" dt="2022-09-27T03:30:31.503" v="2080" actId="47"/>
        <pc:sldMkLst>
          <pc:docMk/>
          <pc:sldMk cId="4006749714" sldId="847"/>
        </pc:sldMkLst>
      </pc:sldChg>
      <pc:sldChg chg="modSp add del mod">
        <pc:chgData name="伊健 杜" userId="e69aded81da48593" providerId="LiveId" clId="{4DBD0F54-5E01-49DE-AEEA-C4D4B33BE1D1}" dt="2022-09-27T12:33:51.966" v="4173" actId="20577"/>
        <pc:sldMkLst>
          <pc:docMk/>
          <pc:sldMk cId="907117066" sldId="848"/>
        </pc:sldMkLst>
        <pc:spChg chg="mod">
          <ac:chgData name="伊健 杜" userId="e69aded81da48593" providerId="LiveId" clId="{4DBD0F54-5E01-49DE-AEEA-C4D4B33BE1D1}" dt="2022-09-27T12:33:51.966" v="4173" actId="20577"/>
          <ac:spMkLst>
            <pc:docMk/>
            <pc:sldMk cId="907117066" sldId="848"/>
            <ac:spMk id="2" creationId="{1302A11A-625D-774F-23B3-739301B530C3}"/>
          </ac:spMkLst>
        </pc:spChg>
      </pc:sldChg>
      <pc:sldChg chg="addSp delSp modSp add del mod">
        <pc:chgData name="伊健 杜" userId="e69aded81da48593" providerId="LiveId" clId="{4DBD0F54-5E01-49DE-AEEA-C4D4B33BE1D1}" dt="2022-09-27T13:24:36.381" v="6167"/>
        <pc:sldMkLst>
          <pc:docMk/>
          <pc:sldMk cId="4210279185" sldId="849"/>
        </pc:sldMkLst>
        <pc:spChg chg="mod">
          <ac:chgData name="伊健 杜" userId="e69aded81da48593" providerId="LiveId" clId="{4DBD0F54-5E01-49DE-AEEA-C4D4B33BE1D1}" dt="2022-09-27T13:24:36.381" v="6167"/>
          <ac:spMkLst>
            <pc:docMk/>
            <pc:sldMk cId="4210279185" sldId="849"/>
            <ac:spMk id="2" creationId="{C8729606-2632-8A94-684F-590468A8AC0C}"/>
          </ac:spMkLst>
        </pc:spChg>
        <pc:picChg chg="del">
          <ac:chgData name="伊健 杜" userId="e69aded81da48593" providerId="LiveId" clId="{4DBD0F54-5E01-49DE-AEEA-C4D4B33BE1D1}" dt="2022-09-27T12:51:33.024" v="4572" actId="478"/>
          <ac:picMkLst>
            <pc:docMk/>
            <pc:sldMk cId="4210279185" sldId="849"/>
            <ac:picMk id="3074" creationId="{292A6DD3-EE64-52BB-2CFC-D97FB93C60C7}"/>
          </ac:picMkLst>
        </pc:picChg>
        <pc:picChg chg="del">
          <ac:chgData name="伊健 杜" userId="e69aded81da48593" providerId="LiveId" clId="{4DBD0F54-5E01-49DE-AEEA-C4D4B33BE1D1}" dt="2022-09-27T12:51:33.024" v="4572" actId="478"/>
          <ac:picMkLst>
            <pc:docMk/>
            <pc:sldMk cId="4210279185" sldId="849"/>
            <ac:picMk id="3076" creationId="{9460899F-2C64-F3B5-4FDC-E28466086E02}"/>
          </ac:picMkLst>
        </pc:picChg>
        <pc:picChg chg="add mod">
          <ac:chgData name="伊健 杜" userId="e69aded81da48593" providerId="LiveId" clId="{4DBD0F54-5E01-49DE-AEEA-C4D4B33BE1D1}" dt="2022-09-27T12:52:58.440" v="4575" actId="1076"/>
          <ac:picMkLst>
            <pc:docMk/>
            <pc:sldMk cId="4210279185" sldId="849"/>
            <ac:picMk id="10242" creationId="{6FE79B9A-57A8-F2E7-BC3B-E7D42026EE00}"/>
          </ac:picMkLst>
        </pc:picChg>
      </pc:sldChg>
      <pc:sldChg chg="delSp modSp mod">
        <pc:chgData name="伊健 杜" userId="e69aded81da48593" providerId="LiveId" clId="{4DBD0F54-5E01-49DE-AEEA-C4D4B33BE1D1}" dt="2022-09-27T02:29:15.379" v="57" actId="1076"/>
        <pc:sldMkLst>
          <pc:docMk/>
          <pc:sldMk cId="2593079863" sldId="850"/>
        </pc:sldMkLst>
        <pc:spChg chg="mod">
          <ac:chgData name="伊健 杜" userId="e69aded81da48593" providerId="LiveId" clId="{4DBD0F54-5E01-49DE-AEEA-C4D4B33BE1D1}" dt="2022-09-27T02:29:15.379" v="57" actId="1076"/>
          <ac:spMkLst>
            <pc:docMk/>
            <pc:sldMk cId="2593079863" sldId="850"/>
            <ac:spMk id="2" creationId="{E79E1BCB-D050-90E4-6BA8-9C0749FBE7D3}"/>
          </ac:spMkLst>
        </pc:spChg>
        <pc:spChg chg="del">
          <ac:chgData name="伊健 杜" userId="e69aded81da48593" providerId="LiveId" clId="{4DBD0F54-5E01-49DE-AEEA-C4D4B33BE1D1}" dt="2022-09-27T02:27:24.012" v="28" actId="478"/>
          <ac:spMkLst>
            <pc:docMk/>
            <pc:sldMk cId="2593079863" sldId="850"/>
            <ac:spMk id="4" creationId="{CDE25F7A-DB50-4577-C33F-B24122A17B1C}"/>
          </ac:spMkLst>
        </pc:spChg>
        <pc:spChg chg="del mod">
          <ac:chgData name="伊健 杜" userId="e69aded81da48593" providerId="LiveId" clId="{4DBD0F54-5E01-49DE-AEEA-C4D4B33BE1D1}" dt="2022-09-27T02:29:11.151" v="56" actId="478"/>
          <ac:spMkLst>
            <pc:docMk/>
            <pc:sldMk cId="2593079863" sldId="850"/>
            <ac:spMk id="5" creationId="{DBC94FE8-EF65-35BF-B937-7EB162E0C999}"/>
          </ac:spMkLst>
        </pc:spChg>
        <pc:spChg chg="del mod">
          <ac:chgData name="伊健 杜" userId="e69aded81da48593" providerId="LiveId" clId="{4DBD0F54-5E01-49DE-AEEA-C4D4B33BE1D1}" dt="2022-09-27T02:29:11.151" v="56" actId="478"/>
          <ac:spMkLst>
            <pc:docMk/>
            <pc:sldMk cId="2593079863" sldId="850"/>
            <ac:spMk id="6" creationId="{052F8859-C5F9-47FD-C099-6A0C562BC112}"/>
          </ac:spMkLst>
        </pc:spChg>
        <pc:spChg chg="del">
          <ac:chgData name="伊健 杜" userId="e69aded81da48593" providerId="LiveId" clId="{4DBD0F54-5E01-49DE-AEEA-C4D4B33BE1D1}" dt="2022-09-27T02:27:25.705" v="29" actId="478"/>
          <ac:spMkLst>
            <pc:docMk/>
            <pc:sldMk cId="2593079863" sldId="850"/>
            <ac:spMk id="9" creationId="{B7A22E17-46BC-3CA2-E144-F5B64A181F1C}"/>
          </ac:spMkLst>
        </pc:spChg>
      </pc:sldChg>
      <pc:sldChg chg="del">
        <pc:chgData name="伊健 杜" userId="e69aded81da48593" providerId="LiveId" clId="{4DBD0F54-5E01-49DE-AEEA-C4D4B33BE1D1}" dt="2022-09-27T03:20:41.710" v="1858" actId="47"/>
        <pc:sldMkLst>
          <pc:docMk/>
          <pc:sldMk cId="2817424330" sldId="851"/>
        </pc:sldMkLst>
      </pc:sldChg>
      <pc:sldChg chg="del">
        <pc:chgData name="伊健 杜" userId="e69aded81da48593" providerId="LiveId" clId="{4DBD0F54-5E01-49DE-AEEA-C4D4B33BE1D1}" dt="2022-09-27T03:20:41.710" v="1858" actId="47"/>
        <pc:sldMkLst>
          <pc:docMk/>
          <pc:sldMk cId="2615331582" sldId="852"/>
        </pc:sldMkLst>
      </pc:sldChg>
      <pc:sldChg chg="del">
        <pc:chgData name="伊健 杜" userId="e69aded81da48593" providerId="LiveId" clId="{4DBD0F54-5E01-49DE-AEEA-C4D4B33BE1D1}" dt="2022-09-27T03:30:31.503" v="2080" actId="47"/>
        <pc:sldMkLst>
          <pc:docMk/>
          <pc:sldMk cId="4098201673" sldId="853"/>
        </pc:sldMkLst>
      </pc:sldChg>
      <pc:sldChg chg="del">
        <pc:chgData name="伊健 杜" userId="e69aded81da48593" providerId="LiveId" clId="{4DBD0F54-5E01-49DE-AEEA-C4D4B33BE1D1}" dt="2022-09-27T03:30:31.503" v="2080" actId="47"/>
        <pc:sldMkLst>
          <pc:docMk/>
          <pc:sldMk cId="4148412482" sldId="854"/>
        </pc:sldMkLst>
      </pc:sldChg>
      <pc:sldChg chg="del">
        <pc:chgData name="伊健 杜" userId="e69aded81da48593" providerId="LiveId" clId="{4DBD0F54-5E01-49DE-AEEA-C4D4B33BE1D1}" dt="2022-09-27T03:30:31.503" v="2080" actId="47"/>
        <pc:sldMkLst>
          <pc:docMk/>
          <pc:sldMk cId="1582307899" sldId="855"/>
        </pc:sldMkLst>
      </pc:sldChg>
      <pc:sldChg chg="addSp delSp modSp new mod modAnim">
        <pc:chgData name="伊健 杜" userId="e69aded81da48593" providerId="LiveId" clId="{4DBD0F54-5E01-49DE-AEEA-C4D4B33BE1D1}" dt="2022-09-27T05:38:56.341" v="3344"/>
        <pc:sldMkLst>
          <pc:docMk/>
          <pc:sldMk cId="2080713796" sldId="856"/>
        </pc:sldMkLst>
        <pc:spChg chg="mod">
          <ac:chgData name="伊健 杜" userId="e69aded81da48593" providerId="LiveId" clId="{4DBD0F54-5E01-49DE-AEEA-C4D4B33BE1D1}" dt="2022-09-27T02:31:19.730" v="138" actId="1076"/>
          <ac:spMkLst>
            <pc:docMk/>
            <pc:sldMk cId="2080713796" sldId="856"/>
            <ac:spMk id="2" creationId="{3FC9D311-1D38-1A6E-2629-0393157FB00E}"/>
          </ac:spMkLst>
        </pc:spChg>
        <pc:spChg chg="del">
          <ac:chgData name="伊健 杜" userId="e69aded81da48593" providerId="LiveId" clId="{4DBD0F54-5E01-49DE-AEEA-C4D4B33BE1D1}" dt="2022-09-27T02:29:37.971" v="72" actId="478"/>
          <ac:spMkLst>
            <pc:docMk/>
            <pc:sldMk cId="2080713796" sldId="856"/>
            <ac:spMk id="3" creationId="{123C07F5-D461-0726-F856-35E5C069630E}"/>
          </ac:spMkLst>
        </pc:spChg>
        <pc:spChg chg="add mod">
          <ac:chgData name="伊健 杜" userId="e69aded81da48593" providerId="LiveId" clId="{4DBD0F54-5E01-49DE-AEEA-C4D4B33BE1D1}" dt="2022-09-27T02:34:20.598" v="411" actId="1076"/>
          <ac:spMkLst>
            <pc:docMk/>
            <pc:sldMk cId="2080713796" sldId="856"/>
            <ac:spMk id="4" creationId="{247A05B1-C576-43D7-8879-C0FB62814CFB}"/>
          </ac:spMkLst>
        </pc:spChg>
        <pc:spChg chg="add mod">
          <ac:chgData name="伊健 杜" userId="e69aded81da48593" providerId="LiveId" clId="{4DBD0F54-5E01-49DE-AEEA-C4D4B33BE1D1}" dt="2022-09-27T02:31:14.184" v="136" actId="1076"/>
          <ac:spMkLst>
            <pc:docMk/>
            <pc:sldMk cId="2080713796" sldId="856"/>
            <ac:spMk id="5" creationId="{36255723-FC20-5806-DEAC-F72C5EF3F280}"/>
          </ac:spMkLst>
        </pc:spChg>
        <pc:spChg chg="add mod">
          <ac:chgData name="伊健 杜" userId="e69aded81da48593" providerId="LiveId" clId="{4DBD0F54-5E01-49DE-AEEA-C4D4B33BE1D1}" dt="2022-09-27T05:38:56.341" v="3344"/>
          <ac:spMkLst>
            <pc:docMk/>
            <pc:sldMk cId="2080713796" sldId="856"/>
            <ac:spMk id="6" creationId="{DAC82A86-5065-6250-D4B7-6859E63B3AC9}"/>
          </ac:spMkLst>
        </pc:spChg>
        <pc:spChg chg="add mod">
          <ac:chgData name="伊健 杜" userId="e69aded81da48593" providerId="LiveId" clId="{4DBD0F54-5E01-49DE-AEEA-C4D4B33BE1D1}" dt="2022-09-27T05:38:56.341" v="3344"/>
          <ac:spMkLst>
            <pc:docMk/>
            <pc:sldMk cId="2080713796" sldId="856"/>
            <ac:spMk id="7" creationId="{5EC1038B-2FAC-4F9B-A96C-B8EEC61A78E7}"/>
          </ac:spMkLst>
        </pc:spChg>
        <pc:spChg chg="add mod">
          <ac:chgData name="伊健 杜" userId="e69aded81da48593" providerId="LiveId" clId="{4DBD0F54-5E01-49DE-AEEA-C4D4B33BE1D1}" dt="2022-09-27T02:34:17.237" v="410" actId="1076"/>
          <ac:spMkLst>
            <pc:docMk/>
            <pc:sldMk cId="2080713796" sldId="856"/>
            <ac:spMk id="8" creationId="{66D5CE2E-99A0-EAAB-D292-A1B0AE8E626E}"/>
          </ac:spMkLst>
        </pc:spChg>
        <pc:picChg chg="add del mod">
          <ac:chgData name="伊健 杜" userId="e69aded81da48593" providerId="LiveId" clId="{4DBD0F54-5E01-49DE-AEEA-C4D4B33BE1D1}" dt="2022-09-27T02:30:43.729" v="130" actId="478"/>
          <ac:picMkLst>
            <pc:docMk/>
            <pc:sldMk cId="2080713796" sldId="856"/>
            <ac:picMk id="1026" creationId="{2B99F154-C262-44D3-FEDC-C1A6C31EE95F}"/>
          </ac:picMkLst>
        </pc:picChg>
        <pc:picChg chg="add mod">
          <ac:chgData name="伊健 杜" userId="e69aded81da48593" providerId="LiveId" clId="{4DBD0F54-5E01-49DE-AEEA-C4D4B33BE1D1}" dt="2022-09-27T02:34:28.123" v="413" actId="1076"/>
          <ac:picMkLst>
            <pc:docMk/>
            <pc:sldMk cId="2080713796" sldId="856"/>
            <ac:picMk id="1028" creationId="{A57A5242-E6ED-F05F-06AA-161C7BAD39D8}"/>
          </ac:picMkLst>
        </pc:picChg>
      </pc:sldChg>
      <pc:sldChg chg="addSp delSp modSp add mod delAnim">
        <pc:chgData name="伊健 杜" userId="e69aded81da48593" providerId="LiveId" clId="{4DBD0F54-5E01-49DE-AEEA-C4D4B33BE1D1}" dt="2022-09-27T05:38:56.341" v="3344"/>
        <pc:sldMkLst>
          <pc:docMk/>
          <pc:sldMk cId="4008503688" sldId="857"/>
        </pc:sldMkLst>
        <pc:spChg chg="del">
          <ac:chgData name="伊健 杜" userId="e69aded81da48593" providerId="LiveId" clId="{4DBD0F54-5E01-49DE-AEEA-C4D4B33BE1D1}" dt="2022-09-27T02:35:08.877" v="415" actId="478"/>
          <ac:spMkLst>
            <pc:docMk/>
            <pc:sldMk cId="4008503688" sldId="857"/>
            <ac:spMk id="2" creationId="{3FC9D311-1D38-1A6E-2629-0393157FB00E}"/>
          </ac:spMkLst>
        </pc:spChg>
        <pc:spChg chg="mod">
          <ac:chgData name="伊健 杜" userId="e69aded81da48593" providerId="LiveId" clId="{4DBD0F54-5E01-49DE-AEEA-C4D4B33BE1D1}" dt="2022-09-27T05:38:56.341" v="3344"/>
          <ac:spMkLst>
            <pc:docMk/>
            <pc:sldMk cId="4008503688" sldId="857"/>
            <ac:spMk id="4" creationId="{247A05B1-C576-43D7-8879-C0FB62814CFB}"/>
          </ac:spMkLst>
        </pc:spChg>
        <pc:spChg chg="mod">
          <ac:chgData name="伊健 杜" userId="e69aded81da48593" providerId="LiveId" clId="{4DBD0F54-5E01-49DE-AEEA-C4D4B33BE1D1}" dt="2022-09-27T05:38:56.341" v="3344"/>
          <ac:spMkLst>
            <pc:docMk/>
            <pc:sldMk cId="4008503688" sldId="857"/>
            <ac:spMk id="5" creationId="{36255723-FC20-5806-DEAC-F72C5EF3F280}"/>
          </ac:spMkLst>
        </pc:spChg>
        <pc:spChg chg="mod">
          <ac:chgData name="伊健 杜" userId="e69aded81da48593" providerId="LiveId" clId="{4DBD0F54-5E01-49DE-AEEA-C4D4B33BE1D1}" dt="2022-09-27T05:38:56.341" v="3344"/>
          <ac:spMkLst>
            <pc:docMk/>
            <pc:sldMk cId="4008503688" sldId="857"/>
            <ac:spMk id="6" creationId="{DAC82A86-5065-6250-D4B7-6859E63B3AC9}"/>
          </ac:spMkLst>
        </pc:spChg>
        <pc:spChg chg="mod">
          <ac:chgData name="伊健 杜" userId="e69aded81da48593" providerId="LiveId" clId="{4DBD0F54-5E01-49DE-AEEA-C4D4B33BE1D1}" dt="2022-09-27T05:38:56.341" v="3344"/>
          <ac:spMkLst>
            <pc:docMk/>
            <pc:sldMk cId="4008503688" sldId="857"/>
            <ac:spMk id="7" creationId="{5EC1038B-2FAC-4F9B-A96C-B8EEC61A78E7}"/>
          </ac:spMkLst>
        </pc:spChg>
        <pc:spChg chg="del">
          <ac:chgData name="伊健 杜" userId="e69aded81da48593" providerId="LiveId" clId="{4DBD0F54-5E01-49DE-AEEA-C4D4B33BE1D1}" dt="2022-09-27T02:36:38.028" v="652" actId="478"/>
          <ac:spMkLst>
            <pc:docMk/>
            <pc:sldMk cId="4008503688" sldId="857"/>
            <ac:spMk id="8" creationId="{66D5CE2E-99A0-EAAB-D292-A1B0AE8E626E}"/>
          </ac:spMkLst>
        </pc:spChg>
        <pc:spChg chg="add del mod">
          <ac:chgData name="伊健 杜" userId="e69aded81da48593" providerId="LiveId" clId="{4DBD0F54-5E01-49DE-AEEA-C4D4B33BE1D1}" dt="2022-09-27T02:35:10.702" v="416" actId="478"/>
          <ac:spMkLst>
            <pc:docMk/>
            <pc:sldMk cId="4008503688" sldId="857"/>
            <ac:spMk id="9" creationId="{4CA4A830-C01C-31CE-09B5-75CFFD4C617A}"/>
          </ac:spMkLst>
        </pc:spChg>
        <pc:picChg chg="add mod">
          <ac:chgData name="伊健 杜" userId="e69aded81da48593" providerId="LiveId" clId="{4DBD0F54-5E01-49DE-AEEA-C4D4B33BE1D1}" dt="2022-09-27T02:50:53.627" v="814" actId="1076"/>
          <ac:picMkLst>
            <pc:docMk/>
            <pc:sldMk cId="4008503688" sldId="857"/>
            <ac:picMk id="10" creationId="{97BB4A17-CE10-9955-3DE3-03A5D2FC7DE7}"/>
          </ac:picMkLst>
        </pc:picChg>
        <pc:picChg chg="mod">
          <ac:chgData name="伊健 杜" userId="e69aded81da48593" providerId="LiveId" clId="{4DBD0F54-5E01-49DE-AEEA-C4D4B33BE1D1}" dt="2022-09-27T02:37:47.483" v="807" actId="1076"/>
          <ac:picMkLst>
            <pc:docMk/>
            <pc:sldMk cId="4008503688" sldId="857"/>
            <ac:picMk id="1028" creationId="{A57A5242-E6ED-F05F-06AA-161C7BAD39D8}"/>
          </ac:picMkLst>
        </pc:picChg>
        <pc:picChg chg="add mod">
          <ac:chgData name="伊健 杜" userId="e69aded81da48593" providerId="LiveId" clId="{4DBD0F54-5E01-49DE-AEEA-C4D4B33BE1D1}" dt="2022-09-27T02:50:56.389" v="816" actId="1076"/>
          <ac:picMkLst>
            <pc:docMk/>
            <pc:sldMk cId="4008503688" sldId="857"/>
            <ac:picMk id="2050" creationId="{E0FB084B-26FF-BAF5-453F-66CF15A536EC}"/>
          </ac:picMkLst>
        </pc:picChg>
      </pc:sldChg>
      <pc:sldChg chg="addSp delSp modSp add mod delAnim">
        <pc:chgData name="伊健 杜" userId="e69aded81da48593" providerId="LiveId" clId="{4DBD0F54-5E01-49DE-AEEA-C4D4B33BE1D1}" dt="2022-09-27T05:38:56.341" v="3344"/>
        <pc:sldMkLst>
          <pc:docMk/>
          <pc:sldMk cId="1504034460" sldId="858"/>
        </pc:sldMkLst>
        <pc:spChg chg="mod">
          <ac:chgData name="伊健 杜" userId="e69aded81da48593" providerId="LiveId" clId="{4DBD0F54-5E01-49DE-AEEA-C4D4B33BE1D1}" dt="2022-09-27T02:51:26.478" v="831" actId="20577"/>
          <ac:spMkLst>
            <pc:docMk/>
            <pc:sldMk cId="1504034460" sldId="858"/>
            <ac:spMk id="2" creationId="{3FC9D311-1D38-1A6E-2629-0393157FB00E}"/>
          </ac:spMkLst>
        </pc:spChg>
        <pc:spChg chg="add mod">
          <ac:chgData name="伊健 杜" userId="e69aded81da48593" providerId="LiveId" clId="{4DBD0F54-5E01-49DE-AEEA-C4D4B33BE1D1}" dt="2022-09-27T05:38:56.341" v="3344"/>
          <ac:spMkLst>
            <pc:docMk/>
            <pc:sldMk cId="1504034460" sldId="858"/>
            <ac:spMk id="3" creationId="{408A7F6E-7182-8FA8-2688-CD50F3177E54}"/>
          </ac:spMkLst>
        </pc:spChg>
        <pc:spChg chg="mod">
          <ac:chgData name="伊健 杜" userId="e69aded81da48593" providerId="LiveId" clId="{4DBD0F54-5E01-49DE-AEEA-C4D4B33BE1D1}" dt="2022-09-27T02:55:17.769" v="1035" actId="1076"/>
          <ac:spMkLst>
            <pc:docMk/>
            <pc:sldMk cId="1504034460" sldId="858"/>
            <ac:spMk id="4" creationId="{247A05B1-C576-43D7-8879-C0FB62814CFB}"/>
          </ac:spMkLst>
        </pc:spChg>
        <pc:spChg chg="mod">
          <ac:chgData name="伊健 杜" userId="e69aded81da48593" providerId="LiveId" clId="{4DBD0F54-5E01-49DE-AEEA-C4D4B33BE1D1}" dt="2022-09-27T05:38:56.341" v="3344"/>
          <ac:spMkLst>
            <pc:docMk/>
            <pc:sldMk cId="1504034460" sldId="858"/>
            <ac:spMk id="5" creationId="{36255723-FC20-5806-DEAC-F72C5EF3F280}"/>
          </ac:spMkLst>
        </pc:spChg>
        <pc:spChg chg="del">
          <ac:chgData name="伊健 杜" userId="e69aded81da48593" providerId="LiveId" clId="{4DBD0F54-5E01-49DE-AEEA-C4D4B33BE1D1}" dt="2022-09-27T02:52:54.663" v="848" actId="478"/>
          <ac:spMkLst>
            <pc:docMk/>
            <pc:sldMk cId="1504034460" sldId="858"/>
            <ac:spMk id="6" creationId="{DAC82A86-5065-6250-D4B7-6859E63B3AC9}"/>
          </ac:spMkLst>
        </pc:spChg>
        <pc:spChg chg="del mod">
          <ac:chgData name="伊健 杜" userId="e69aded81da48593" providerId="LiveId" clId="{4DBD0F54-5E01-49DE-AEEA-C4D4B33BE1D1}" dt="2022-09-27T02:52:56.427" v="851" actId="478"/>
          <ac:spMkLst>
            <pc:docMk/>
            <pc:sldMk cId="1504034460" sldId="858"/>
            <ac:spMk id="7" creationId="{5EC1038B-2FAC-4F9B-A96C-B8EEC61A78E7}"/>
          </ac:spMkLst>
        </pc:spChg>
        <pc:spChg chg="del">
          <ac:chgData name="伊健 杜" userId="e69aded81da48593" providerId="LiveId" clId="{4DBD0F54-5E01-49DE-AEEA-C4D4B33BE1D1}" dt="2022-09-27T02:52:53.421" v="847" actId="478"/>
          <ac:spMkLst>
            <pc:docMk/>
            <pc:sldMk cId="1504034460" sldId="858"/>
            <ac:spMk id="8" creationId="{66D5CE2E-99A0-EAAB-D292-A1B0AE8E626E}"/>
          </ac:spMkLst>
        </pc:spChg>
        <pc:spChg chg="add del mod">
          <ac:chgData name="伊健 杜" userId="e69aded81da48593" providerId="LiveId" clId="{4DBD0F54-5E01-49DE-AEEA-C4D4B33BE1D1}" dt="2022-09-27T02:55:00.617" v="992" actId="478"/>
          <ac:spMkLst>
            <pc:docMk/>
            <pc:sldMk cId="1504034460" sldId="858"/>
            <ac:spMk id="9" creationId="{3F92DC51-B8C1-F559-68A4-A6F01F36762D}"/>
          </ac:spMkLst>
        </pc:spChg>
        <pc:spChg chg="add mod">
          <ac:chgData name="伊健 杜" userId="e69aded81da48593" providerId="LiveId" clId="{4DBD0F54-5E01-49DE-AEEA-C4D4B33BE1D1}" dt="2022-09-27T05:38:56.341" v="3344"/>
          <ac:spMkLst>
            <pc:docMk/>
            <pc:sldMk cId="1504034460" sldId="858"/>
            <ac:spMk id="10" creationId="{64D3BE31-0AA5-1921-8349-319F61DAB487}"/>
          </ac:spMkLst>
        </pc:spChg>
        <pc:spChg chg="add mod">
          <ac:chgData name="伊健 杜" userId="e69aded81da48593" providerId="LiveId" clId="{4DBD0F54-5E01-49DE-AEEA-C4D4B33BE1D1}" dt="2022-09-27T05:38:56.341" v="3344"/>
          <ac:spMkLst>
            <pc:docMk/>
            <pc:sldMk cId="1504034460" sldId="858"/>
            <ac:spMk id="11" creationId="{BED6E336-9389-7E71-38F1-4630356941F1}"/>
          </ac:spMkLst>
        </pc:spChg>
        <pc:spChg chg="add mod">
          <ac:chgData name="伊健 杜" userId="e69aded81da48593" providerId="LiveId" clId="{4DBD0F54-5E01-49DE-AEEA-C4D4B33BE1D1}" dt="2022-09-27T02:56:40.297" v="1088" actId="11529"/>
          <ac:spMkLst>
            <pc:docMk/>
            <pc:sldMk cId="1504034460" sldId="858"/>
            <ac:spMk id="12" creationId="{C9058387-5B9A-5A4B-351B-EAC0B09D750B}"/>
          </ac:spMkLst>
        </pc:spChg>
        <pc:spChg chg="add mod">
          <ac:chgData name="伊健 杜" userId="e69aded81da48593" providerId="LiveId" clId="{4DBD0F54-5E01-49DE-AEEA-C4D4B33BE1D1}" dt="2022-09-27T02:58:12.869" v="1101" actId="1076"/>
          <ac:spMkLst>
            <pc:docMk/>
            <pc:sldMk cId="1504034460" sldId="858"/>
            <ac:spMk id="13" creationId="{81503368-7D7C-AC67-119D-D0408278FDCF}"/>
          </ac:spMkLst>
        </pc:spChg>
        <pc:picChg chg="del">
          <ac:chgData name="伊健 杜" userId="e69aded81da48593" providerId="LiveId" clId="{4DBD0F54-5E01-49DE-AEEA-C4D4B33BE1D1}" dt="2022-09-27T02:52:55.098" v="849" actId="478"/>
          <ac:picMkLst>
            <pc:docMk/>
            <pc:sldMk cId="1504034460" sldId="858"/>
            <ac:picMk id="1028" creationId="{A57A5242-E6ED-F05F-06AA-161C7BAD39D8}"/>
          </ac:picMkLst>
        </pc:picChg>
        <pc:picChg chg="add mod">
          <ac:chgData name="伊健 杜" userId="e69aded81da48593" providerId="LiveId" clId="{4DBD0F54-5E01-49DE-AEEA-C4D4B33BE1D1}" dt="2022-09-27T02:56:19.185" v="1084" actId="1076"/>
          <ac:picMkLst>
            <pc:docMk/>
            <pc:sldMk cId="1504034460" sldId="858"/>
            <ac:picMk id="3074" creationId="{C3C1412E-7550-1E7C-FEAC-88741F177786}"/>
          </ac:picMkLst>
        </pc:picChg>
        <pc:picChg chg="add mod">
          <ac:chgData name="伊健 杜" userId="e69aded81da48593" providerId="LiveId" clId="{4DBD0F54-5E01-49DE-AEEA-C4D4B33BE1D1}" dt="2022-09-27T02:56:41.671" v="1089" actId="1076"/>
          <ac:picMkLst>
            <pc:docMk/>
            <pc:sldMk cId="1504034460" sldId="858"/>
            <ac:picMk id="3076" creationId="{6C25C89A-A48D-C98E-6CA0-8705C0347C58}"/>
          </ac:picMkLst>
        </pc:picChg>
        <pc:picChg chg="add mod">
          <ac:chgData name="伊健 杜" userId="e69aded81da48593" providerId="LiveId" clId="{4DBD0F54-5E01-49DE-AEEA-C4D4B33BE1D1}" dt="2022-09-27T02:57:33.854" v="1092" actId="1076"/>
          <ac:picMkLst>
            <pc:docMk/>
            <pc:sldMk cId="1504034460" sldId="858"/>
            <ac:picMk id="3078" creationId="{6EA013EF-972A-E6C4-E02B-B445CE51A391}"/>
          </ac:picMkLst>
        </pc:picChg>
        <pc:picChg chg="add mod">
          <ac:chgData name="伊健 杜" userId="e69aded81da48593" providerId="LiveId" clId="{4DBD0F54-5E01-49DE-AEEA-C4D4B33BE1D1}" dt="2022-09-27T02:58:03.614" v="1099" actId="1076"/>
          <ac:picMkLst>
            <pc:docMk/>
            <pc:sldMk cId="1504034460" sldId="858"/>
            <ac:picMk id="3080" creationId="{19D489FC-458D-17FA-2ED1-08C35881CD82}"/>
          </ac:picMkLst>
        </pc:picChg>
      </pc:sldChg>
      <pc:sldChg chg="addSp delSp modSp new mod">
        <pc:chgData name="伊健 杜" userId="e69aded81da48593" providerId="LiveId" clId="{4DBD0F54-5E01-49DE-AEEA-C4D4B33BE1D1}" dt="2022-09-27T05:38:56.341" v="3344"/>
        <pc:sldMkLst>
          <pc:docMk/>
          <pc:sldMk cId="2971274492" sldId="859"/>
        </pc:sldMkLst>
        <pc:spChg chg="del">
          <ac:chgData name="伊健 杜" userId="e69aded81da48593" providerId="LiveId" clId="{4DBD0F54-5E01-49DE-AEEA-C4D4B33BE1D1}" dt="2022-09-27T02:58:35.034" v="1103" actId="478"/>
          <ac:spMkLst>
            <pc:docMk/>
            <pc:sldMk cId="2971274492" sldId="859"/>
            <ac:spMk id="2" creationId="{B04DCA51-6238-355C-9D74-4A11E0E8912E}"/>
          </ac:spMkLst>
        </pc:spChg>
        <pc:spChg chg="del">
          <ac:chgData name="伊健 杜" userId="e69aded81da48593" providerId="LiveId" clId="{4DBD0F54-5E01-49DE-AEEA-C4D4B33BE1D1}" dt="2022-09-27T02:58:35.034" v="1103" actId="478"/>
          <ac:spMkLst>
            <pc:docMk/>
            <pc:sldMk cId="2971274492" sldId="859"/>
            <ac:spMk id="3" creationId="{23C1BEC0-C376-6BDC-A6DF-19E371E92F39}"/>
          </ac:spMkLst>
        </pc:spChg>
        <pc:spChg chg="add mod">
          <ac:chgData name="伊健 杜" userId="e69aded81da48593" providerId="LiveId" clId="{4DBD0F54-5E01-49DE-AEEA-C4D4B33BE1D1}" dt="2022-09-27T02:58:39.719" v="1104"/>
          <ac:spMkLst>
            <pc:docMk/>
            <pc:sldMk cId="2971274492" sldId="859"/>
            <ac:spMk id="4" creationId="{7ED5D4E3-5216-5AFA-A016-D610DAE0B20A}"/>
          </ac:spMkLst>
        </pc:spChg>
        <pc:spChg chg="add mod">
          <ac:chgData name="伊健 杜" userId="e69aded81da48593" providerId="LiveId" clId="{4DBD0F54-5E01-49DE-AEEA-C4D4B33BE1D1}" dt="2022-09-27T02:58:44.067" v="1112"/>
          <ac:spMkLst>
            <pc:docMk/>
            <pc:sldMk cId="2971274492" sldId="859"/>
            <ac:spMk id="5" creationId="{F50C56E2-78A4-3DA2-5B50-D5C77BDF3FE1}"/>
          </ac:spMkLst>
        </pc:spChg>
        <pc:spChg chg="add del mod">
          <ac:chgData name="伊健 杜" userId="e69aded81da48593" providerId="LiveId" clId="{4DBD0F54-5E01-49DE-AEEA-C4D4B33BE1D1}" dt="2022-09-27T03:01:25.972" v="1195"/>
          <ac:spMkLst>
            <pc:docMk/>
            <pc:sldMk cId="2971274492" sldId="859"/>
            <ac:spMk id="6" creationId="{6701F74F-0303-E3EC-6AD8-410149FF5409}"/>
          </ac:spMkLst>
        </pc:spChg>
        <pc:spChg chg="add mod">
          <ac:chgData name="伊健 杜" userId="e69aded81da48593" providerId="LiveId" clId="{4DBD0F54-5E01-49DE-AEEA-C4D4B33BE1D1}" dt="2022-09-27T03:02:57.070" v="1329" actId="1076"/>
          <ac:spMkLst>
            <pc:docMk/>
            <pc:sldMk cId="2971274492" sldId="859"/>
            <ac:spMk id="7" creationId="{35887370-E015-4480-4858-F06223320F9F}"/>
          </ac:spMkLst>
        </pc:spChg>
        <pc:spChg chg="add mod">
          <ac:chgData name="伊健 杜" userId="e69aded81da48593" providerId="LiveId" clId="{4DBD0F54-5E01-49DE-AEEA-C4D4B33BE1D1}" dt="2022-09-27T03:03:49.978" v="1473" actId="1076"/>
          <ac:spMkLst>
            <pc:docMk/>
            <pc:sldMk cId="2971274492" sldId="859"/>
            <ac:spMk id="8" creationId="{E58B3578-B70A-E0F3-A4B8-3220171E8CC6}"/>
          </ac:spMkLst>
        </pc:spChg>
        <pc:spChg chg="add mod">
          <ac:chgData name="伊健 杜" userId="e69aded81da48593" providerId="LiveId" clId="{4DBD0F54-5E01-49DE-AEEA-C4D4B33BE1D1}" dt="2022-09-27T05:38:56.341" v="3344"/>
          <ac:spMkLst>
            <pc:docMk/>
            <pc:sldMk cId="2971274492" sldId="859"/>
            <ac:spMk id="9" creationId="{9B291C11-A0C4-8943-E10D-831887167BC0}"/>
          </ac:spMkLst>
        </pc:spChg>
        <pc:spChg chg="add mod">
          <ac:chgData name="伊健 杜" userId="e69aded81da48593" providerId="LiveId" clId="{4DBD0F54-5E01-49DE-AEEA-C4D4B33BE1D1}" dt="2022-09-27T05:38:56.341" v="3344"/>
          <ac:spMkLst>
            <pc:docMk/>
            <pc:sldMk cId="2971274492" sldId="859"/>
            <ac:spMk id="10" creationId="{F64E161F-7858-1390-B188-9DE5BBF10F8B}"/>
          </ac:spMkLst>
        </pc:spChg>
        <pc:spChg chg="add mod">
          <ac:chgData name="伊健 杜" userId="e69aded81da48593" providerId="LiveId" clId="{4DBD0F54-5E01-49DE-AEEA-C4D4B33BE1D1}" dt="2022-09-27T05:38:56.341" v="3344"/>
          <ac:spMkLst>
            <pc:docMk/>
            <pc:sldMk cId="2971274492" sldId="859"/>
            <ac:spMk id="11" creationId="{F11C1159-DF27-4BA6-2A1B-9D39CBF9C748}"/>
          </ac:spMkLst>
        </pc:spChg>
        <pc:spChg chg="add mod">
          <ac:chgData name="伊健 杜" userId="e69aded81da48593" providerId="LiveId" clId="{4DBD0F54-5E01-49DE-AEEA-C4D4B33BE1D1}" dt="2022-09-27T05:38:56.341" v="3344"/>
          <ac:spMkLst>
            <pc:docMk/>
            <pc:sldMk cId="2971274492" sldId="859"/>
            <ac:spMk id="12" creationId="{E6A9D13A-D528-D483-57FE-B813065F91D8}"/>
          </ac:spMkLst>
        </pc:spChg>
        <pc:spChg chg="add mod">
          <ac:chgData name="伊健 杜" userId="e69aded81da48593" providerId="LiveId" clId="{4DBD0F54-5E01-49DE-AEEA-C4D4B33BE1D1}" dt="2022-09-27T05:38:56.341" v="3344"/>
          <ac:spMkLst>
            <pc:docMk/>
            <pc:sldMk cId="2971274492" sldId="859"/>
            <ac:spMk id="13" creationId="{314FACBF-57CD-7B58-23F3-37F6B069852E}"/>
          </ac:spMkLst>
        </pc:spChg>
        <pc:spChg chg="add mod">
          <ac:chgData name="伊健 杜" userId="e69aded81da48593" providerId="LiveId" clId="{4DBD0F54-5E01-49DE-AEEA-C4D4B33BE1D1}" dt="2022-09-27T03:05:20.283" v="1636"/>
          <ac:spMkLst>
            <pc:docMk/>
            <pc:sldMk cId="2971274492" sldId="859"/>
            <ac:spMk id="14" creationId="{B3BA3657-1F78-2324-1487-485B73191CBA}"/>
          </ac:spMkLst>
        </pc:spChg>
        <pc:spChg chg="add mod">
          <ac:chgData name="伊健 杜" userId="e69aded81da48593" providerId="LiveId" clId="{4DBD0F54-5E01-49DE-AEEA-C4D4B33BE1D1}" dt="2022-09-27T05:38:56.341" v="3344"/>
          <ac:spMkLst>
            <pc:docMk/>
            <pc:sldMk cId="2971274492" sldId="859"/>
            <ac:spMk id="15" creationId="{2FB5A5D1-9C1F-E518-C12D-FF2EA0F13F1A}"/>
          </ac:spMkLst>
        </pc:spChg>
        <pc:spChg chg="add mod">
          <ac:chgData name="伊健 杜" userId="e69aded81da48593" providerId="LiveId" clId="{4DBD0F54-5E01-49DE-AEEA-C4D4B33BE1D1}" dt="2022-09-27T05:38:56.341" v="3344"/>
          <ac:spMkLst>
            <pc:docMk/>
            <pc:sldMk cId="2971274492" sldId="859"/>
            <ac:spMk id="16" creationId="{3BFECB56-661F-5E99-AC78-246989C71AFB}"/>
          </ac:spMkLst>
        </pc:spChg>
        <pc:spChg chg="add mod">
          <ac:chgData name="伊健 杜" userId="e69aded81da48593" providerId="LiveId" clId="{4DBD0F54-5E01-49DE-AEEA-C4D4B33BE1D1}" dt="2022-09-27T05:38:56.341" v="3344"/>
          <ac:spMkLst>
            <pc:docMk/>
            <pc:sldMk cId="2971274492" sldId="859"/>
            <ac:spMk id="17" creationId="{E20CC177-0A54-701E-A401-65A58C30DF2A}"/>
          </ac:spMkLst>
        </pc:spChg>
        <pc:spChg chg="add mod">
          <ac:chgData name="伊健 杜" userId="e69aded81da48593" providerId="LiveId" clId="{4DBD0F54-5E01-49DE-AEEA-C4D4B33BE1D1}" dt="2022-09-27T05:38:56.341" v="3344"/>
          <ac:spMkLst>
            <pc:docMk/>
            <pc:sldMk cId="2971274492" sldId="859"/>
            <ac:spMk id="18" creationId="{2A392F90-785C-B115-F9E7-DC874C0E81C0}"/>
          </ac:spMkLst>
        </pc:spChg>
      </pc:sldChg>
      <pc:sldChg chg="addSp delSp modSp new mod">
        <pc:chgData name="伊健 杜" userId="e69aded81da48593" providerId="LiveId" clId="{4DBD0F54-5E01-49DE-AEEA-C4D4B33BE1D1}" dt="2022-09-27T05:38:56.341" v="3344"/>
        <pc:sldMkLst>
          <pc:docMk/>
          <pc:sldMk cId="1362255843" sldId="860"/>
        </pc:sldMkLst>
        <pc:spChg chg="del">
          <ac:chgData name="伊健 杜" userId="e69aded81da48593" providerId="LiveId" clId="{4DBD0F54-5E01-49DE-AEEA-C4D4B33BE1D1}" dt="2022-09-27T03:29:25.003" v="1969" actId="478"/>
          <ac:spMkLst>
            <pc:docMk/>
            <pc:sldMk cId="1362255843" sldId="860"/>
            <ac:spMk id="2" creationId="{F68F8113-31A1-1F3F-050B-C75B33681F78}"/>
          </ac:spMkLst>
        </pc:spChg>
        <pc:spChg chg="del">
          <ac:chgData name="伊健 杜" userId="e69aded81da48593" providerId="LiveId" clId="{4DBD0F54-5E01-49DE-AEEA-C4D4B33BE1D1}" dt="2022-09-27T03:29:25.003" v="1969" actId="478"/>
          <ac:spMkLst>
            <pc:docMk/>
            <pc:sldMk cId="1362255843" sldId="860"/>
            <ac:spMk id="3" creationId="{F22363C3-FFDC-4F69-64BA-1CC4BF9E922E}"/>
          </ac:spMkLst>
        </pc:spChg>
        <pc:spChg chg="add mod">
          <ac:chgData name="伊健 杜" userId="e69aded81da48593" providerId="LiveId" clId="{4DBD0F54-5E01-49DE-AEEA-C4D4B33BE1D1}" dt="2022-09-27T05:38:56.341" v="3344"/>
          <ac:spMkLst>
            <pc:docMk/>
            <pc:sldMk cId="1362255843" sldId="860"/>
            <ac:spMk id="4" creationId="{159D0018-7D4F-0E6D-9907-7DDE9E282ACA}"/>
          </ac:spMkLst>
        </pc:spChg>
        <pc:spChg chg="add mod">
          <ac:chgData name="伊健 杜" userId="e69aded81da48593" providerId="LiveId" clId="{4DBD0F54-5E01-49DE-AEEA-C4D4B33BE1D1}" dt="2022-09-27T05:38:56.341" v="3344"/>
          <ac:spMkLst>
            <pc:docMk/>
            <pc:sldMk cId="1362255843" sldId="860"/>
            <ac:spMk id="5" creationId="{82EA1B9F-7070-0D19-62BC-FEFB9D2FCC3D}"/>
          </ac:spMkLst>
        </pc:spChg>
        <pc:picChg chg="add mod">
          <ac:chgData name="伊健 杜" userId="e69aded81da48593" providerId="LiveId" clId="{4DBD0F54-5E01-49DE-AEEA-C4D4B33BE1D1}" dt="2022-09-27T03:29:41.293" v="1979" actId="1076"/>
          <ac:picMkLst>
            <pc:docMk/>
            <pc:sldMk cId="1362255843" sldId="860"/>
            <ac:picMk id="4098" creationId="{248CC93B-87D0-C2D9-4131-28933EA48606}"/>
          </ac:picMkLst>
        </pc:picChg>
      </pc:sldChg>
      <pc:sldChg chg="addSp delSp modSp add mod">
        <pc:chgData name="伊健 杜" userId="e69aded81da48593" providerId="LiveId" clId="{4DBD0F54-5E01-49DE-AEEA-C4D4B33BE1D1}" dt="2022-09-27T05:38:56.341" v="3344"/>
        <pc:sldMkLst>
          <pc:docMk/>
          <pc:sldMk cId="3747254197" sldId="861"/>
        </pc:sldMkLst>
        <pc:spChg chg="add mod">
          <ac:chgData name="伊健 杜" userId="e69aded81da48593" providerId="LiveId" clId="{4DBD0F54-5E01-49DE-AEEA-C4D4B33BE1D1}" dt="2022-09-27T05:38:56.341" v="3344"/>
          <ac:spMkLst>
            <pc:docMk/>
            <pc:sldMk cId="3747254197" sldId="861"/>
            <ac:spMk id="2" creationId="{837E5D0E-0C59-E0B7-C121-77C6305E4BE0}"/>
          </ac:spMkLst>
        </pc:spChg>
        <pc:spChg chg="mod">
          <ac:chgData name="伊健 杜" userId="e69aded81da48593" providerId="LiveId" clId="{4DBD0F54-5E01-49DE-AEEA-C4D4B33BE1D1}" dt="2022-09-27T05:38:56.341" v="3344"/>
          <ac:spMkLst>
            <pc:docMk/>
            <pc:sldMk cId="3747254197" sldId="861"/>
            <ac:spMk id="4" creationId="{159D0018-7D4F-0E6D-9907-7DDE9E282ACA}"/>
          </ac:spMkLst>
        </pc:spChg>
        <pc:spChg chg="del">
          <ac:chgData name="伊健 杜" userId="e69aded81da48593" providerId="LiveId" clId="{4DBD0F54-5E01-49DE-AEEA-C4D4B33BE1D1}" dt="2022-09-27T03:34:48.361" v="2085" actId="478"/>
          <ac:spMkLst>
            <pc:docMk/>
            <pc:sldMk cId="3747254197" sldId="861"/>
            <ac:spMk id="5" creationId="{82EA1B9F-7070-0D19-62BC-FEFB9D2FCC3D}"/>
          </ac:spMkLst>
        </pc:spChg>
        <pc:picChg chg="del">
          <ac:chgData name="伊健 杜" userId="e69aded81da48593" providerId="LiveId" clId="{4DBD0F54-5E01-49DE-AEEA-C4D4B33BE1D1}" dt="2022-09-27T03:34:41.651" v="2081" actId="478"/>
          <ac:picMkLst>
            <pc:docMk/>
            <pc:sldMk cId="3747254197" sldId="861"/>
            <ac:picMk id="4098" creationId="{248CC93B-87D0-C2D9-4131-28933EA48606}"/>
          </ac:picMkLst>
        </pc:picChg>
        <pc:picChg chg="add mod">
          <ac:chgData name="伊健 杜" userId="e69aded81da48593" providerId="LiveId" clId="{4DBD0F54-5E01-49DE-AEEA-C4D4B33BE1D1}" dt="2022-09-27T03:34:50.321" v="2086" actId="1076"/>
          <ac:picMkLst>
            <pc:docMk/>
            <pc:sldMk cId="3747254197" sldId="861"/>
            <ac:picMk id="6146" creationId="{96B03012-9BA3-ABF1-C068-79240CCBE7FB}"/>
          </ac:picMkLst>
        </pc:picChg>
      </pc:sldChg>
      <pc:sldChg chg="addSp delSp modSp new mod ord">
        <pc:chgData name="伊健 杜" userId="e69aded81da48593" providerId="LiveId" clId="{4DBD0F54-5E01-49DE-AEEA-C4D4B33BE1D1}" dt="2022-09-27T05:38:56.341" v="3344"/>
        <pc:sldMkLst>
          <pc:docMk/>
          <pc:sldMk cId="4275455528" sldId="862"/>
        </pc:sldMkLst>
        <pc:spChg chg="del">
          <ac:chgData name="伊健 杜" userId="e69aded81da48593" providerId="LiveId" clId="{4DBD0F54-5E01-49DE-AEEA-C4D4B33BE1D1}" dt="2022-09-27T03:35:16.097" v="2105" actId="478"/>
          <ac:spMkLst>
            <pc:docMk/>
            <pc:sldMk cId="4275455528" sldId="862"/>
            <ac:spMk id="2" creationId="{B0E0FD06-DED3-9131-CE2C-C558E61350BA}"/>
          </ac:spMkLst>
        </pc:spChg>
        <pc:spChg chg="del">
          <ac:chgData name="伊健 杜" userId="e69aded81da48593" providerId="LiveId" clId="{4DBD0F54-5E01-49DE-AEEA-C4D4B33BE1D1}" dt="2022-09-27T03:35:16.097" v="2105" actId="478"/>
          <ac:spMkLst>
            <pc:docMk/>
            <pc:sldMk cId="4275455528" sldId="862"/>
            <ac:spMk id="3" creationId="{D44EAFDC-7F7E-6771-2846-C744F6C2499C}"/>
          </ac:spMkLst>
        </pc:spChg>
        <pc:spChg chg="add del">
          <ac:chgData name="伊健 杜" userId="e69aded81da48593" providerId="LiveId" clId="{4DBD0F54-5E01-49DE-AEEA-C4D4B33BE1D1}" dt="2022-09-27T03:35:41.218" v="2107" actId="478"/>
          <ac:spMkLst>
            <pc:docMk/>
            <pc:sldMk cId="4275455528" sldId="862"/>
            <ac:spMk id="5" creationId="{F1B717D3-87A5-9C69-B55A-BBBA77CE525D}"/>
          </ac:spMkLst>
        </pc:spChg>
        <pc:spChg chg="add mod">
          <ac:chgData name="伊健 杜" userId="e69aded81da48593" providerId="LiveId" clId="{4DBD0F54-5E01-49DE-AEEA-C4D4B33BE1D1}" dt="2022-09-27T05:38:56.341" v="3344"/>
          <ac:spMkLst>
            <pc:docMk/>
            <pc:sldMk cId="4275455528" sldId="862"/>
            <ac:spMk id="6" creationId="{E035176C-B4A3-D3D2-092D-C750C991BE94}"/>
          </ac:spMkLst>
        </pc:spChg>
        <pc:spChg chg="add mod">
          <ac:chgData name="伊健 杜" userId="e69aded81da48593" providerId="LiveId" clId="{4DBD0F54-5E01-49DE-AEEA-C4D4B33BE1D1}" dt="2022-09-27T03:36:43.851" v="2178" actId="1076"/>
          <ac:spMkLst>
            <pc:docMk/>
            <pc:sldMk cId="4275455528" sldId="862"/>
            <ac:spMk id="7" creationId="{4AB37D82-2047-FA87-9E49-FC90F03DB401}"/>
          </ac:spMkLst>
        </pc:spChg>
        <pc:spChg chg="add mod">
          <ac:chgData name="伊健 杜" userId="e69aded81da48593" providerId="LiveId" clId="{4DBD0F54-5E01-49DE-AEEA-C4D4B33BE1D1}" dt="2022-09-27T03:36:51.318" v="2188"/>
          <ac:spMkLst>
            <pc:docMk/>
            <pc:sldMk cId="4275455528" sldId="862"/>
            <ac:spMk id="8" creationId="{EBD6181F-A726-A7F4-72B4-D89573FAF010}"/>
          </ac:spMkLst>
        </pc:spChg>
        <pc:picChg chg="add">
          <ac:chgData name="伊健 杜" userId="e69aded81da48593" providerId="LiveId" clId="{4DBD0F54-5E01-49DE-AEEA-C4D4B33BE1D1}" dt="2022-09-27T03:35:46.811" v="2108"/>
          <ac:picMkLst>
            <pc:docMk/>
            <pc:sldMk cId="4275455528" sldId="862"/>
            <ac:picMk id="7170" creationId="{E352B050-8314-0048-C3D5-DDC88A5B2C23}"/>
          </ac:picMkLst>
        </pc:picChg>
      </pc:sldChg>
      <pc:sldChg chg="addSp delSp modSp new mod">
        <pc:chgData name="伊健 杜" userId="e69aded81da48593" providerId="LiveId" clId="{4DBD0F54-5E01-49DE-AEEA-C4D4B33BE1D1}" dt="2022-09-27T05:38:56.341" v="3344"/>
        <pc:sldMkLst>
          <pc:docMk/>
          <pc:sldMk cId="601295034" sldId="863"/>
        </pc:sldMkLst>
        <pc:spChg chg="del">
          <ac:chgData name="伊健 杜" userId="e69aded81da48593" providerId="LiveId" clId="{4DBD0F54-5E01-49DE-AEEA-C4D4B33BE1D1}" dt="2022-09-27T03:37:21.021" v="2190" actId="478"/>
          <ac:spMkLst>
            <pc:docMk/>
            <pc:sldMk cId="601295034" sldId="863"/>
            <ac:spMk id="2" creationId="{066AFA8F-BA61-A248-C7B6-989F41E06257}"/>
          </ac:spMkLst>
        </pc:spChg>
        <pc:spChg chg="del">
          <ac:chgData name="伊健 杜" userId="e69aded81da48593" providerId="LiveId" clId="{4DBD0F54-5E01-49DE-AEEA-C4D4B33BE1D1}" dt="2022-09-27T03:37:21.021" v="2190" actId="478"/>
          <ac:spMkLst>
            <pc:docMk/>
            <pc:sldMk cId="601295034" sldId="863"/>
            <ac:spMk id="3" creationId="{F606C90B-0B41-037B-5502-D326E8247A8A}"/>
          </ac:spMkLst>
        </pc:spChg>
        <pc:spChg chg="add mod">
          <ac:chgData name="伊健 杜" userId="e69aded81da48593" providerId="LiveId" clId="{4DBD0F54-5E01-49DE-AEEA-C4D4B33BE1D1}" dt="2022-09-27T05:38:56.341" v="3344"/>
          <ac:spMkLst>
            <pc:docMk/>
            <pc:sldMk cId="601295034" sldId="863"/>
            <ac:spMk id="4" creationId="{E2B01770-9D4B-DC08-B720-B5B197B75037}"/>
          </ac:spMkLst>
        </pc:spChg>
      </pc:sldChg>
      <pc:sldChg chg="addSp delSp new mod">
        <pc:chgData name="伊健 杜" userId="e69aded81da48593" providerId="LiveId" clId="{4DBD0F54-5E01-49DE-AEEA-C4D4B33BE1D1}" dt="2022-09-27T03:39:47.332" v="2193"/>
        <pc:sldMkLst>
          <pc:docMk/>
          <pc:sldMk cId="1467010209" sldId="864"/>
        </pc:sldMkLst>
        <pc:spChg chg="del">
          <ac:chgData name="伊健 杜" userId="e69aded81da48593" providerId="LiveId" clId="{4DBD0F54-5E01-49DE-AEEA-C4D4B33BE1D1}" dt="2022-09-27T03:39:45.736" v="2192" actId="478"/>
          <ac:spMkLst>
            <pc:docMk/>
            <pc:sldMk cId="1467010209" sldId="864"/>
            <ac:spMk id="2" creationId="{CA21544A-C1EA-A8C4-E489-4E75600DE680}"/>
          </ac:spMkLst>
        </pc:spChg>
        <pc:spChg chg="del">
          <ac:chgData name="伊健 杜" userId="e69aded81da48593" providerId="LiveId" clId="{4DBD0F54-5E01-49DE-AEEA-C4D4B33BE1D1}" dt="2022-09-27T03:39:45.736" v="2192" actId="478"/>
          <ac:spMkLst>
            <pc:docMk/>
            <pc:sldMk cId="1467010209" sldId="864"/>
            <ac:spMk id="3" creationId="{D43665EF-F781-6820-4DD4-5037BBAC3242}"/>
          </ac:spMkLst>
        </pc:spChg>
        <pc:picChg chg="add">
          <ac:chgData name="伊健 杜" userId="e69aded81da48593" providerId="LiveId" clId="{4DBD0F54-5E01-49DE-AEEA-C4D4B33BE1D1}" dt="2022-09-27T03:39:47.332" v="2193"/>
          <ac:picMkLst>
            <pc:docMk/>
            <pc:sldMk cId="1467010209" sldId="864"/>
            <ac:picMk id="8194" creationId="{52C9CB01-97E5-582D-15B7-3F8A674F115A}"/>
          </ac:picMkLst>
        </pc:picChg>
      </pc:sldChg>
      <pc:sldChg chg="modSp add ord">
        <pc:chgData name="伊健 杜" userId="e69aded81da48593" providerId="LiveId" clId="{4DBD0F54-5E01-49DE-AEEA-C4D4B33BE1D1}" dt="2022-09-27T05:38:56.341" v="3344"/>
        <pc:sldMkLst>
          <pc:docMk/>
          <pc:sldMk cId="511942785" sldId="865"/>
        </pc:sldMkLst>
        <pc:spChg chg="mod">
          <ac:chgData name="伊健 杜" userId="e69aded81da48593" providerId="LiveId" clId="{4DBD0F54-5E01-49DE-AEEA-C4D4B33BE1D1}" dt="2022-09-27T05:38:56.341" v="3344"/>
          <ac:spMkLst>
            <pc:docMk/>
            <pc:sldMk cId="511942785" sldId="865"/>
            <ac:spMk id="4" creationId="{E2B01770-9D4B-DC08-B720-B5B197B75037}"/>
          </ac:spMkLst>
        </pc:spChg>
      </pc:sldChg>
      <pc:sldChg chg="addSp delSp modSp new del mod setBg">
        <pc:chgData name="伊健 杜" userId="e69aded81da48593" providerId="LiveId" clId="{4DBD0F54-5E01-49DE-AEEA-C4D4B33BE1D1}" dt="2022-09-27T11:54:14.959" v="4009" actId="47"/>
        <pc:sldMkLst>
          <pc:docMk/>
          <pc:sldMk cId="2354081892" sldId="866"/>
        </pc:sldMkLst>
        <pc:spChg chg="del">
          <ac:chgData name="伊健 杜" userId="e69aded81da48593" providerId="LiveId" clId="{4DBD0F54-5E01-49DE-AEEA-C4D4B33BE1D1}" dt="2022-09-27T03:45:51.476" v="2439" actId="478"/>
          <ac:spMkLst>
            <pc:docMk/>
            <pc:sldMk cId="2354081892" sldId="866"/>
            <ac:spMk id="2" creationId="{2D74627B-8A0B-D6B2-C5DB-3A66AE5EBE06}"/>
          </ac:spMkLst>
        </pc:spChg>
        <pc:spChg chg="del">
          <ac:chgData name="伊健 杜" userId="e69aded81da48593" providerId="LiveId" clId="{4DBD0F54-5E01-49DE-AEEA-C4D4B33BE1D1}" dt="2022-09-27T03:45:51.476" v="2439" actId="478"/>
          <ac:spMkLst>
            <pc:docMk/>
            <pc:sldMk cId="2354081892" sldId="866"/>
            <ac:spMk id="3" creationId="{DAC98C7F-B6E9-20B8-E8CB-3AE662ABF18E}"/>
          </ac:spMkLst>
        </pc:spChg>
        <pc:spChg chg="add">
          <ac:chgData name="伊健 杜" userId="e69aded81da48593" providerId="LiveId" clId="{4DBD0F54-5E01-49DE-AEEA-C4D4B33BE1D1}" dt="2022-09-27T11:49:44.545" v="3880" actId="26606"/>
          <ac:spMkLst>
            <pc:docMk/>
            <pc:sldMk cId="2354081892" sldId="866"/>
            <ac:spMk id="8" creationId="{B670DBD5-770C-4383-9F54-5B86E86BD5BB}"/>
          </ac:spMkLst>
        </pc:spChg>
        <pc:picChg chg="add mod">
          <ac:chgData name="伊健 杜" userId="e69aded81da48593" providerId="LiveId" clId="{4DBD0F54-5E01-49DE-AEEA-C4D4B33BE1D1}" dt="2022-09-27T11:49:51.515" v="3881" actId="1076"/>
          <ac:picMkLst>
            <pc:docMk/>
            <pc:sldMk cId="2354081892" sldId="866"/>
            <ac:picMk id="3" creationId="{1ADF6BC0-1BC5-DF77-2BC0-217D683A16A2}"/>
          </ac:picMkLst>
        </pc:picChg>
      </pc:sldChg>
      <pc:sldChg chg="addSp delSp modSp add mod">
        <pc:chgData name="伊健 杜" userId="e69aded81da48593" providerId="LiveId" clId="{4DBD0F54-5E01-49DE-AEEA-C4D4B33BE1D1}" dt="2022-09-27T10:57:01.584" v="3526" actId="20577"/>
        <pc:sldMkLst>
          <pc:docMk/>
          <pc:sldMk cId="1265546175" sldId="867"/>
        </pc:sldMkLst>
        <pc:spChg chg="mod">
          <ac:chgData name="伊健 杜" userId="e69aded81da48593" providerId="LiveId" clId="{4DBD0F54-5E01-49DE-AEEA-C4D4B33BE1D1}" dt="2022-09-27T10:57:01.584" v="3526" actId="20577"/>
          <ac:spMkLst>
            <pc:docMk/>
            <pc:sldMk cId="1265546175" sldId="867"/>
            <ac:spMk id="2" creationId="{81F4B079-5182-7332-4978-966F1AEEF4D2}"/>
          </ac:spMkLst>
        </pc:spChg>
        <pc:spChg chg="mod">
          <ac:chgData name="伊健 杜" userId="e69aded81da48593" providerId="LiveId" clId="{4DBD0F54-5E01-49DE-AEEA-C4D4B33BE1D1}" dt="2022-09-27T05:38:56.341" v="3344"/>
          <ac:spMkLst>
            <pc:docMk/>
            <pc:sldMk cId="1265546175" sldId="867"/>
            <ac:spMk id="4" creationId="{CFC1CF28-580E-2280-640A-ADB8853307E7}"/>
          </ac:spMkLst>
        </pc:spChg>
        <pc:picChg chg="del">
          <ac:chgData name="伊健 杜" userId="e69aded81da48593" providerId="LiveId" clId="{4DBD0F54-5E01-49DE-AEEA-C4D4B33BE1D1}" dt="2022-09-27T03:53:03.549" v="2721" actId="478"/>
          <ac:picMkLst>
            <pc:docMk/>
            <pc:sldMk cId="1265546175" sldId="867"/>
            <ac:picMk id="9218" creationId="{071B5468-72CC-EC6B-3F95-EEED4026497A}"/>
          </ac:picMkLst>
        </pc:picChg>
        <pc:picChg chg="add mod">
          <ac:chgData name="伊健 杜" userId="e69aded81da48593" providerId="LiveId" clId="{4DBD0F54-5E01-49DE-AEEA-C4D4B33BE1D1}" dt="2022-09-27T03:53:21.983" v="2724" actId="1076"/>
          <ac:picMkLst>
            <pc:docMk/>
            <pc:sldMk cId="1265546175" sldId="867"/>
            <ac:picMk id="12290" creationId="{071F0FC2-47F8-94AA-1366-5576884E737D}"/>
          </ac:picMkLst>
        </pc:picChg>
      </pc:sldChg>
      <pc:sldChg chg="modSp add mod">
        <pc:chgData name="伊健 杜" userId="e69aded81da48593" providerId="LiveId" clId="{4DBD0F54-5E01-49DE-AEEA-C4D4B33BE1D1}" dt="2022-09-27T05:38:56.341" v="3344"/>
        <pc:sldMkLst>
          <pc:docMk/>
          <pc:sldMk cId="1134385442" sldId="868"/>
        </pc:sldMkLst>
        <pc:spChg chg="mod">
          <ac:chgData name="伊健 杜" userId="e69aded81da48593" providerId="LiveId" clId="{4DBD0F54-5E01-49DE-AEEA-C4D4B33BE1D1}" dt="2022-09-27T05:38:56.341" v="3344"/>
          <ac:spMkLst>
            <pc:docMk/>
            <pc:sldMk cId="1134385442" sldId="868"/>
            <ac:spMk id="4" creationId="{E2B01770-9D4B-DC08-B720-B5B197B75037}"/>
          </ac:spMkLst>
        </pc:spChg>
      </pc:sldChg>
      <pc:sldChg chg="addSp delSp modSp add mod">
        <pc:chgData name="伊健 杜" userId="e69aded81da48593" providerId="LiveId" clId="{4DBD0F54-5E01-49DE-AEEA-C4D4B33BE1D1}" dt="2022-09-27T05:38:56.341" v="3344"/>
        <pc:sldMkLst>
          <pc:docMk/>
          <pc:sldMk cId="1443721211" sldId="869"/>
        </pc:sldMkLst>
        <pc:spChg chg="mod">
          <ac:chgData name="伊健 杜" userId="e69aded81da48593" providerId="LiveId" clId="{4DBD0F54-5E01-49DE-AEEA-C4D4B33BE1D1}" dt="2022-09-27T05:38:56.341" v="3344"/>
          <ac:spMkLst>
            <pc:docMk/>
            <pc:sldMk cId="1443721211" sldId="869"/>
            <ac:spMk id="2" creationId="{81F4B079-5182-7332-4978-966F1AEEF4D2}"/>
          </ac:spMkLst>
        </pc:spChg>
        <pc:spChg chg="add del mod">
          <ac:chgData name="伊健 杜" userId="e69aded81da48593" providerId="LiveId" clId="{4DBD0F54-5E01-49DE-AEEA-C4D4B33BE1D1}" dt="2022-09-27T03:51:43.609" v="2593" actId="478"/>
          <ac:spMkLst>
            <pc:docMk/>
            <pc:sldMk cId="1443721211" sldId="869"/>
            <ac:spMk id="3" creationId="{964124B0-377D-FD83-F7D6-3B09F2E017D2}"/>
          </ac:spMkLst>
        </pc:spChg>
        <pc:spChg chg="mod">
          <ac:chgData name="伊健 杜" userId="e69aded81da48593" providerId="LiveId" clId="{4DBD0F54-5E01-49DE-AEEA-C4D4B33BE1D1}" dt="2022-09-27T05:38:56.341" v="3344"/>
          <ac:spMkLst>
            <pc:docMk/>
            <pc:sldMk cId="1443721211" sldId="869"/>
            <ac:spMk id="4" creationId="{CFC1CF28-580E-2280-640A-ADB8853307E7}"/>
          </ac:spMkLst>
        </pc:spChg>
        <pc:spChg chg="add mod">
          <ac:chgData name="伊健 杜" userId="e69aded81da48593" providerId="LiveId" clId="{4DBD0F54-5E01-49DE-AEEA-C4D4B33BE1D1}" dt="2022-09-27T05:38:56.341" v="3344"/>
          <ac:spMkLst>
            <pc:docMk/>
            <pc:sldMk cId="1443721211" sldId="869"/>
            <ac:spMk id="5" creationId="{E3E65FA6-7E59-20B2-4D8B-F3D049007E21}"/>
          </ac:spMkLst>
        </pc:spChg>
        <pc:spChg chg="add mod">
          <ac:chgData name="伊健 杜" userId="e69aded81da48593" providerId="LiveId" clId="{4DBD0F54-5E01-49DE-AEEA-C4D4B33BE1D1}" dt="2022-09-27T05:38:56.341" v="3344"/>
          <ac:spMkLst>
            <pc:docMk/>
            <pc:sldMk cId="1443721211" sldId="869"/>
            <ac:spMk id="6" creationId="{CC1C7B23-01CE-18FB-565B-635DD8297BFD}"/>
          </ac:spMkLst>
        </pc:spChg>
        <pc:picChg chg="del">
          <ac:chgData name="伊健 杜" userId="e69aded81da48593" providerId="LiveId" clId="{4DBD0F54-5E01-49DE-AEEA-C4D4B33BE1D1}" dt="2022-09-27T03:51:06.021" v="2562" actId="478"/>
          <ac:picMkLst>
            <pc:docMk/>
            <pc:sldMk cId="1443721211" sldId="869"/>
            <ac:picMk id="9218" creationId="{071B5468-72CC-EC6B-3F95-EEED4026497A}"/>
          </ac:picMkLst>
        </pc:picChg>
        <pc:picChg chg="add mod">
          <ac:chgData name="伊健 杜" userId="e69aded81da48593" providerId="LiveId" clId="{4DBD0F54-5E01-49DE-AEEA-C4D4B33BE1D1}" dt="2022-09-27T03:51:30.731" v="2574" actId="1076"/>
          <ac:picMkLst>
            <pc:docMk/>
            <pc:sldMk cId="1443721211" sldId="869"/>
            <ac:picMk id="11266" creationId="{6BBE0316-504B-23FD-52D8-978F1189DDB4}"/>
          </ac:picMkLst>
        </pc:picChg>
      </pc:sldChg>
      <pc:sldChg chg="addSp delSp modSp add mod ord">
        <pc:chgData name="伊健 杜" userId="e69aded81da48593" providerId="LiveId" clId="{4DBD0F54-5E01-49DE-AEEA-C4D4B33BE1D1}" dt="2022-09-27T05:38:56.341" v="3344"/>
        <pc:sldMkLst>
          <pc:docMk/>
          <pc:sldMk cId="170729392" sldId="870"/>
        </pc:sldMkLst>
        <pc:spChg chg="mod">
          <ac:chgData name="伊健 杜" userId="e69aded81da48593" providerId="LiveId" clId="{4DBD0F54-5E01-49DE-AEEA-C4D4B33BE1D1}" dt="2022-09-27T05:38:56.341" v="3344"/>
          <ac:spMkLst>
            <pc:docMk/>
            <pc:sldMk cId="170729392" sldId="870"/>
            <ac:spMk id="2" creationId="{81F4B079-5182-7332-4978-966F1AEEF4D2}"/>
          </ac:spMkLst>
        </pc:spChg>
        <pc:spChg chg="mod">
          <ac:chgData name="伊健 杜" userId="e69aded81da48593" providerId="LiveId" clId="{4DBD0F54-5E01-49DE-AEEA-C4D4B33BE1D1}" dt="2022-09-27T05:38:56.341" v="3344"/>
          <ac:spMkLst>
            <pc:docMk/>
            <pc:sldMk cId="170729392" sldId="870"/>
            <ac:spMk id="4" creationId="{CFC1CF28-580E-2280-640A-ADB8853307E7}"/>
          </ac:spMkLst>
        </pc:spChg>
        <pc:picChg chg="del">
          <ac:chgData name="伊健 杜" userId="e69aded81da48593" providerId="LiveId" clId="{4DBD0F54-5E01-49DE-AEEA-C4D4B33BE1D1}" dt="2022-09-27T03:55:16.951" v="2763" actId="478"/>
          <ac:picMkLst>
            <pc:docMk/>
            <pc:sldMk cId="170729392" sldId="870"/>
            <ac:picMk id="9218" creationId="{071B5468-72CC-EC6B-3F95-EEED4026497A}"/>
          </ac:picMkLst>
        </pc:picChg>
        <pc:picChg chg="add del mod">
          <ac:chgData name="伊健 杜" userId="e69aded81da48593" providerId="LiveId" clId="{4DBD0F54-5E01-49DE-AEEA-C4D4B33BE1D1}" dt="2022-09-27T03:56:14.968" v="2767" actId="478"/>
          <ac:picMkLst>
            <pc:docMk/>
            <pc:sldMk cId="170729392" sldId="870"/>
            <ac:picMk id="10242" creationId="{389B47AA-8C16-C0EF-CB0F-4F70117B233D}"/>
          </ac:picMkLst>
        </pc:picChg>
        <pc:picChg chg="add del mod">
          <ac:chgData name="伊健 杜" userId="e69aded81da48593" providerId="LiveId" clId="{4DBD0F54-5E01-49DE-AEEA-C4D4B33BE1D1}" dt="2022-09-27T05:20:41.915" v="3168" actId="478"/>
          <ac:picMkLst>
            <pc:docMk/>
            <pc:sldMk cId="170729392" sldId="870"/>
            <ac:picMk id="10244" creationId="{B8620C04-D78C-4EA6-DE0E-DF25738DBC56}"/>
          </ac:picMkLst>
        </pc:picChg>
        <pc:picChg chg="add mod">
          <ac:chgData name="伊健 杜" userId="e69aded81da48593" providerId="LiveId" clId="{4DBD0F54-5E01-49DE-AEEA-C4D4B33BE1D1}" dt="2022-09-27T05:21:15.386" v="3171" actId="1076"/>
          <ac:picMkLst>
            <pc:docMk/>
            <pc:sldMk cId="170729392" sldId="870"/>
            <ac:picMk id="10246" creationId="{21CC8670-129C-1928-6FF6-021B577AD2A2}"/>
          </ac:picMkLst>
        </pc:picChg>
      </pc:sldChg>
      <pc:sldChg chg="addSp delSp modSp new mod ord">
        <pc:chgData name="伊健 杜" userId="e69aded81da48593" providerId="LiveId" clId="{4DBD0F54-5E01-49DE-AEEA-C4D4B33BE1D1}" dt="2022-09-27T05:38:56.341" v="3344"/>
        <pc:sldMkLst>
          <pc:docMk/>
          <pc:sldMk cId="2582005106" sldId="871"/>
        </pc:sldMkLst>
        <pc:spChg chg="del">
          <ac:chgData name="伊健 杜" userId="e69aded81da48593" providerId="LiveId" clId="{4DBD0F54-5E01-49DE-AEEA-C4D4B33BE1D1}" dt="2022-09-27T03:56:28.562" v="2773" actId="478"/>
          <ac:spMkLst>
            <pc:docMk/>
            <pc:sldMk cId="2582005106" sldId="871"/>
            <ac:spMk id="2" creationId="{9ABCCAF8-9165-B251-E305-7AB3D636A82C}"/>
          </ac:spMkLst>
        </pc:spChg>
        <pc:spChg chg="del">
          <ac:chgData name="伊健 杜" userId="e69aded81da48593" providerId="LiveId" clId="{4DBD0F54-5E01-49DE-AEEA-C4D4B33BE1D1}" dt="2022-09-27T03:56:28.562" v="2773" actId="478"/>
          <ac:spMkLst>
            <pc:docMk/>
            <pc:sldMk cId="2582005106" sldId="871"/>
            <ac:spMk id="3" creationId="{7C29D2B3-E88A-A799-A988-15E5CF341870}"/>
          </ac:spMkLst>
        </pc:spChg>
        <pc:spChg chg="add mod">
          <ac:chgData name="伊健 杜" userId="e69aded81da48593" providerId="LiveId" clId="{4DBD0F54-5E01-49DE-AEEA-C4D4B33BE1D1}" dt="2022-09-27T05:38:56.341" v="3344"/>
          <ac:spMkLst>
            <pc:docMk/>
            <pc:sldMk cId="2582005106" sldId="871"/>
            <ac:spMk id="4" creationId="{434E9FD1-5AE9-C748-5D98-AC99C50B24F8}"/>
          </ac:spMkLst>
        </pc:spChg>
      </pc:sldChg>
      <pc:sldChg chg="addSp delSp modSp add mod">
        <pc:chgData name="伊健 杜" userId="e69aded81da48593" providerId="LiveId" clId="{4DBD0F54-5E01-49DE-AEEA-C4D4B33BE1D1}" dt="2022-09-27T05:38:56.341" v="3344"/>
        <pc:sldMkLst>
          <pc:docMk/>
          <pc:sldMk cId="3397987316" sldId="872"/>
        </pc:sldMkLst>
        <pc:spChg chg="mod">
          <ac:chgData name="伊健 杜" userId="e69aded81da48593" providerId="LiveId" clId="{4DBD0F54-5E01-49DE-AEEA-C4D4B33BE1D1}" dt="2022-09-27T05:38:56.341" v="3344"/>
          <ac:spMkLst>
            <pc:docMk/>
            <pc:sldMk cId="3397987316" sldId="872"/>
            <ac:spMk id="2" creationId="{81F4B079-5182-7332-4978-966F1AEEF4D2}"/>
          </ac:spMkLst>
        </pc:spChg>
        <pc:spChg chg="mod">
          <ac:chgData name="伊健 杜" userId="e69aded81da48593" providerId="LiveId" clId="{4DBD0F54-5E01-49DE-AEEA-C4D4B33BE1D1}" dt="2022-09-27T05:38:56.341" v="3344"/>
          <ac:spMkLst>
            <pc:docMk/>
            <pc:sldMk cId="3397987316" sldId="872"/>
            <ac:spMk id="4" creationId="{CFC1CF28-580E-2280-640A-ADB8853307E7}"/>
          </ac:spMkLst>
        </pc:spChg>
        <pc:picChg chg="del">
          <ac:chgData name="伊健 杜" userId="e69aded81da48593" providerId="LiveId" clId="{4DBD0F54-5E01-49DE-AEEA-C4D4B33BE1D1}" dt="2022-09-27T03:58:18.372" v="2861" actId="478"/>
          <ac:picMkLst>
            <pc:docMk/>
            <pc:sldMk cId="3397987316" sldId="872"/>
            <ac:picMk id="12290" creationId="{071F0FC2-47F8-94AA-1366-5576884E737D}"/>
          </ac:picMkLst>
        </pc:picChg>
        <pc:picChg chg="add mod">
          <ac:chgData name="伊健 杜" userId="e69aded81da48593" providerId="LiveId" clId="{4DBD0F54-5E01-49DE-AEEA-C4D4B33BE1D1}" dt="2022-09-27T04:42:00.276" v="2864" actId="1076"/>
          <ac:picMkLst>
            <pc:docMk/>
            <pc:sldMk cId="3397987316" sldId="872"/>
            <ac:picMk id="13314" creationId="{EBF9C718-4E25-EB10-53BE-8148C86132CE}"/>
          </ac:picMkLst>
        </pc:picChg>
      </pc:sldChg>
      <pc:sldChg chg="addSp delSp modSp add mod ord">
        <pc:chgData name="伊健 杜" userId="e69aded81da48593" providerId="LiveId" clId="{4DBD0F54-5E01-49DE-AEEA-C4D4B33BE1D1}" dt="2022-09-27T05:38:56.341" v="3344"/>
        <pc:sldMkLst>
          <pc:docMk/>
          <pc:sldMk cId="3256727013" sldId="873"/>
        </pc:sldMkLst>
        <pc:spChg chg="mod">
          <ac:chgData name="伊健 杜" userId="e69aded81da48593" providerId="LiveId" clId="{4DBD0F54-5E01-49DE-AEEA-C4D4B33BE1D1}" dt="2022-09-27T05:38:56.341" v="3344"/>
          <ac:spMkLst>
            <pc:docMk/>
            <pc:sldMk cId="3256727013" sldId="873"/>
            <ac:spMk id="2" creationId="{81F4B079-5182-7332-4978-966F1AEEF4D2}"/>
          </ac:spMkLst>
        </pc:spChg>
        <pc:spChg chg="mod">
          <ac:chgData name="伊健 杜" userId="e69aded81da48593" providerId="LiveId" clId="{4DBD0F54-5E01-49DE-AEEA-C4D4B33BE1D1}" dt="2022-09-27T05:38:56.341" v="3344"/>
          <ac:spMkLst>
            <pc:docMk/>
            <pc:sldMk cId="3256727013" sldId="873"/>
            <ac:spMk id="4" creationId="{CFC1CF28-580E-2280-640A-ADB8853307E7}"/>
          </ac:spMkLst>
        </pc:spChg>
        <pc:picChg chg="del">
          <ac:chgData name="伊健 杜" userId="e69aded81da48593" providerId="LiveId" clId="{4DBD0F54-5E01-49DE-AEEA-C4D4B33BE1D1}" dt="2022-09-27T05:16:08.065" v="2894" actId="478"/>
          <ac:picMkLst>
            <pc:docMk/>
            <pc:sldMk cId="3256727013" sldId="873"/>
            <ac:picMk id="13314" creationId="{EBF9C718-4E25-EB10-53BE-8148C86132CE}"/>
          </ac:picMkLst>
        </pc:picChg>
        <pc:picChg chg="add mod">
          <ac:chgData name="伊健 杜" userId="e69aded81da48593" providerId="LiveId" clId="{4DBD0F54-5E01-49DE-AEEA-C4D4B33BE1D1}" dt="2022-09-27T05:22:43.032" v="3240" actId="1076"/>
          <ac:picMkLst>
            <pc:docMk/>
            <pc:sldMk cId="3256727013" sldId="873"/>
            <ac:picMk id="15362" creationId="{E799F9DB-2EC2-2650-3E85-91FBFFAE571A}"/>
          </ac:picMkLst>
        </pc:picChg>
      </pc:sldChg>
      <pc:sldChg chg="modSp add">
        <pc:chgData name="伊健 杜" userId="e69aded81da48593" providerId="LiveId" clId="{4DBD0F54-5E01-49DE-AEEA-C4D4B33BE1D1}" dt="2022-09-27T05:38:56.341" v="3344"/>
        <pc:sldMkLst>
          <pc:docMk/>
          <pc:sldMk cId="1477837527" sldId="874"/>
        </pc:sldMkLst>
        <pc:spChg chg="mod">
          <ac:chgData name="伊健 杜" userId="e69aded81da48593" providerId="LiveId" clId="{4DBD0F54-5E01-49DE-AEEA-C4D4B33BE1D1}" dt="2022-09-27T05:38:56.341" v="3344"/>
          <ac:spMkLst>
            <pc:docMk/>
            <pc:sldMk cId="1477837527" sldId="874"/>
            <ac:spMk id="4" creationId="{434E9FD1-5AE9-C748-5D98-AC99C50B24F8}"/>
          </ac:spMkLst>
        </pc:spChg>
      </pc:sldChg>
      <pc:sldChg chg="delSp new del mod ord">
        <pc:chgData name="伊健 杜" userId="e69aded81da48593" providerId="LiveId" clId="{4DBD0F54-5E01-49DE-AEEA-C4D4B33BE1D1}" dt="2022-09-27T05:23:10.951" v="3253" actId="47"/>
        <pc:sldMkLst>
          <pc:docMk/>
          <pc:sldMk cId="1065491242" sldId="875"/>
        </pc:sldMkLst>
        <pc:spChg chg="del">
          <ac:chgData name="伊健 杜" userId="e69aded81da48593" providerId="LiveId" clId="{4DBD0F54-5E01-49DE-AEEA-C4D4B33BE1D1}" dt="2022-09-27T05:21:58.172" v="3206" actId="478"/>
          <ac:spMkLst>
            <pc:docMk/>
            <pc:sldMk cId="1065491242" sldId="875"/>
            <ac:spMk id="2" creationId="{2DB50FD4-4F4A-ADC0-54F6-DE98AF4BABC4}"/>
          </ac:spMkLst>
        </pc:spChg>
        <pc:spChg chg="del">
          <ac:chgData name="伊健 杜" userId="e69aded81da48593" providerId="LiveId" clId="{4DBD0F54-5E01-49DE-AEEA-C4D4B33BE1D1}" dt="2022-09-27T05:21:58.172" v="3206" actId="478"/>
          <ac:spMkLst>
            <pc:docMk/>
            <pc:sldMk cId="1065491242" sldId="875"/>
            <ac:spMk id="3" creationId="{FC864A2D-9AA6-D0E4-122E-D1AED434D812}"/>
          </ac:spMkLst>
        </pc:spChg>
      </pc:sldChg>
      <pc:sldChg chg="addSp delSp modSp new mod">
        <pc:chgData name="伊健 杜" userId="e69aded81da48593" providerId="LiveId" clId="{4DBD0F54-5E01-49DE-AEEA-C4D4B33BE1D1}" dt="2022-09-27T05:38:56.341" v="3344"/>
        <pc:sldMkLst>
          <pc:docMk/>
          <pc:sldMk cId="1398906183" sldId="875"/>
        </pc:sldMkLst>
        <pc:spChg chg="mod">
          <ac:chgData name="伊健 杜" userId="e69aded81da48593" providerId="LiveId" clId="{4DBD0F54-5E01-49DE-AEEA-C4D4B33BE1D1}" dt="2022-09-27T05:38:56.341" v="3344"/>
          <ac:spMkLst>
            <pc:docMk/>
            <pc:sldMk cId="1398906183" sldId="875"/>
            <ac:spMk id="2" creationId="{2F59142B-2F1B-9386-55A9-06AB3BB24EC9}"/>
          </ac:spMkLst>
        </pc:spChg>
        <pc:spChg chg="del">
          <ac:chgData name="伊健 杜" userId="e69aded81da48593" providerId="LiveId" clId="{4DBD0F54-5E01-49DE-AEEA-C4D4B33BE1D1}" dt="2022-09-27T05:23:29.982" v="3274" actId="478"/>
          <ac:spMkLst>
            <pc:docMk/>
            <pc:sldMk cId="1398906183" sldId="875"/>
            <ac:spMk id="3" creationId="{B3C766E2-02EB-484B-CB95-19D6C0F97011}"/>
          </ac:spMkLst>
        </pc:spChg>
        <pc:spChg chg="add mod">
          <ac:chgData name="伊健 杜" userId="e69aded81da48593" providerId="LiveId" clId="{4DBD0F54-5E01-49DE-AEEA-C4D4B33BE1D1}" dt="2022-09-27T05:36:01.437" v="3335" actId="1076"/>
          <ac:spMkLst>
            <pc:docMk/>
            <pc:sldMk cId="1398906183" sldId="875"/>
            <ac:spMk id="5" creationId="{C4ADFC7A-2C71-C2D3-7EC1-035581EBDC86}"/>
          </ac:spMkLst>
        </pc:spChg>
        <pc:spChg chg="add mod">
          <ac:chgData name="伊健 杜" userId="e69aded81da48593" providerId="LiveId" clId="{4DBD0F54-5E01-49DE-AEEA-C4D4B33BE1D1}" dt="2022-09-27T05:36:08.722" v="3339" actId="1076"/>
          <ac:spMkLst>
            <pc:docMk/>
            <pc:sldMk cId="1398906183" sldId="875"/>
            <ac:spMk id="7" creationId="{6F5BC73F-BD78-6749-8D5B-52354A4C3A28}"/>
          </ac:spMkLst>
        </pc:spChg>
        <pc:spChg chg="add mod">
          <ac:chgData name="伊健 杜" userId="e69aded81da48593" providerId="LiveId" clId="{4DBD0F54-5E01-49DE-AEEA-C4D4B33BE1D1}" dt="2022-09-27T05:36:10.630" v="3341" actId="1076"/>
          <ac:spMkLst>
            <pc:docMk/>
            <pc:sldMk cId="1398906183" sldId="875"/>
            <ac:spMk id="8" creationId="{3744257C-AA06-1C3A-079C-F06F4D05B70C}"/>
          </ac:spMkLst>
        </pc:spChg>
        <pc:spChg chg="add mod">
          <ac:chgData name="伊健 杜" userId="e69aded81da48593" providerId="LiveId" clId="{4DBD0F54-5E01-49DE-AEEA-C4D4B33BE1D1}" dt="2022-09-27T05:36:12.690" v="3343" actId="1076"/>
          <ac:spMkLst>
            <pc:docMk/>
            <pc:sldMk cId="1398906183" sldId="875"/>
            <ac:spMk id="9" creationId="{C9B98C92-A280-2FF7-9DED-B29FE6814408}"/>
          </ac:spMkLst>
        </pc:spChg>
        <pc:picChg chg="add mod">
          <ac:chgData name="伊健 杜" userId="e69aded81da48593" providerId="LiveId" clId="{4DBD0F54-5E01-49DE-AEEA-C4D4B33BE1D1}" dt="2022-09-27T05:35:53.639" v="3333" actId="1076"/>
          <ac:picMkLst>
            <pc:docMk/>
            <pc:sldMk cId="1398906183" sldId="875"/>
            <ac:picMk id="4" creationId="{92886D63-0888-30D5-9E40-331A7068CF8F}"/>
          </ac:picMkLst>
        </pc:picChg>
        <pc:picChg chg="add mod">
          <ac:chgData name="伊健 杜" userId="e69aded81da48593" providerId="LiveId" clId="{4DBD0F54-5E01-49DE-AEEA-C4D4B33BE1D1}" dt="2022-09-27T05:36:05.241" v="3337" actId="1076"/>
          <ac:picMkLst>
            <pc:docMk/>
            <pc:sldMk cId="1398906183" sldId="875"/>
            <ac:picMk id="6" creationId="{5AE18D74-7DC1-5128-F4C1-95AAB84F57C5}"/>
          </ac:picMkLst>
        </pc:picChg>
        <pc:picChg chg="add del mod">
          <ac:chgData name="伊健 杜" userId="e69aded81da48593" providerId="LiveId" clId="{4DBD0F54-5E01-49DE-AEEA-C4D4B33BE1D1}" dt="2022-09-27T05:31:50.867" v="3322" actId="478"/>
          <ac:picMkLst>
            <pc:docMk/>
            <pc:sldMk cId="1398906183" sldId="875"/>
            <ac:picMk id="16386" creationId="{2F87BB51-094A-98E9-0EFA-B8BA5C12E0B5}"/>
          </ac:picMkLst>
        </pc:picChg>
        <pc:picChg chg="add del mod">
          <ac:chgData name="伊健 杜" userId="e69aded81da48593" providerId="LiveId" clId="{4DBD0F54-5E01-49DE-AEEA-C4D4B33BE1D1}" dt="2022-09-27T05:31:50.442" v="3321" actId="478"/>
          <ac:picMkLst>
            <pc:docMk/>
            <pc:sldMk cId="1398906183" sldId="875"/>
            <ac:picMk id="16388" creationId="{7747213F-CDE0-275A-83F2-112A36D6F96B}"/>
          </ac:picMkLst>
        </pc:picChg>
        <pc:picChg chg="add del mod">
          <ac:chgData name="伊健 杜" userId="e69aded81da48593" providerId="LiveId" clId="{4DBD0F54-5E01-49DE-AEEA-C4D4B33BE1D1}" dt="2022-09-27T05:35:15.089" v="3327" actId="478"/>
          <ac:picMkLst>
            <pc:docMk/>
            <pc:sldMk cId="1398906183" sldId="875"/>
            <ac:picMk id="16390" creationId="{0D78B263-85B8-2C30-C983-078E2524ACF9}"/>
          </ac:picMkLst>
        </pc:picChg>
        <pc:picChg chg="add mod">
          <ac:chgData name="伊健 杜" userId="e69aded81da48593" providerId="LiveId" clId="{4DBD0F54-5E01-49DE-AEEA-C4D4B33BE1D1}" dt="2022-09-27T05:35:51.841" v="3331" actId="1076"/>
          <ac:picMkLst>
            <pc:docMk/>
            <pc:sldMk cId="1398906183" sldId="875"/>
            <ac:picMk id="16392" creationId="{3167E67D-6550-A12D-4DCE-053535822BFF}"/>
          </ac:picMkLst>
        </pc:picChg>
      </pc:sldChg>
      <pc:sldChg chg="addSp delSp modSp add mod">
        <pc:chgData name="伊健 杜" userId="e69aded81da48593" providerId="LiveId" clId="{4DBD0F54-5E01-49DE-AEEA-C4D4B33BE1D1}" dt="2022-09-27T13:24:36.381" v="6167"/>
        <pc:sldMkLst>
          <pc:docMk/>
          <pc:sldMk cId="65725231" sldId="876"/>
        </pc:sldMkLst>
        <pc:spChg chg="add del">
          <ac:chgData name="伊健 杜" userId="e69aded81da48593" providerId="LiveId" clId="{4DBD0F54-5E01-49DE-AEEA-C4D4B33BE1D1}" dt="2022-09-27T08:47:06.630" v="3419" actId="22"/>
          <ac:spMkLst>
            <pc:docMk/>
            <pc:sldMk cId="65725231" sldId="876"/>
            <ac:spMk id="3" creationId="{4659AC74-6A4F-3FBC-3CE1-E17DB5D37512}"/>
          </ac:spMkLst>
        </pc:spChg>
        <pc:spChg chg="mod">
          <ac:chgData name="伊健 杜" userId="e69aded81da48593" providerId="LiveId" clId="{4DBD0F54-5E01-49DE-AEEA-C4D4B33BE1D1}" dt="2022-09-27T13:24:36.381" v="6167"/>
          <ac:spMkLst>
            <pc:docMk/>
            <pc:sldMk cId="65725231" sldId="876"/>
            <ac:spMk id="4" creationId="{434E9FD1-5AE9-C748-5D98-AC99C50B24F8}"/>
          </ac:spMkLst>
        </pc:spChg>
      </pc:sldChg>
      <pc:sldChg chg="addSp delSp modSp add mod">
        <pc:chgData name="伊健 杜" userId="e69aded81da48593" providerId="LiveId" clId="{4DBD0F54-5E01-49DE-AEEA-C4D4B33BE1D1}" dt="2022-09-27T13:24:36.381" v="6167"/>
        <pc:sldMkLst>
          <pc:docMk/>
          <pc:sldMk cId="3178820353" sldId="877"/>
        </pc:sldMkLst>
        <pc:spChg chg="mod">
          <ac:chgData name="伊健 杜" userId="e69aded81da48593" providerId="LiveId" clId="{4DBD0F54-5E01-49DE-AEEA-C4D4B33BE1D1}" dt="2022-09-27T13:24:36.381" v="6167"/>
          <ac:spMkLst>
            <pc:docMk/>
            <pc:sldMk cId="3178820353" sldId="877"/>
            <ac:spMk id="2" creationId="{81F4B079-5182-7332-4978-966F1AEEF4D2}"/>
          </ac:spMkLst>
        </pc:spChg>
        <pc:spChg chg="mod">
          <ac:chgData name="伊健 杜" userId="e69aded81da48593" providerId="LiveId" clId="{4DBD0F54-5E01-49DE-AEEA-C4D4B33BE1D1}" dt="2022-09-27T13:24:36.381" v="6167"/>
          <ac:spMkLst>
            <pc:docMk/>
            <pc:sldMk cId="3178820353" sldId="877"/>
            <ac:spMk id="4" creationId="{CFC1CF28-580E-2280-640A-ADB8853307E7}"/>
          </ac:spMkLst>
        </pc:spChg>
        <pc:picChg chg="add mod">
          <ac:chgData name="伊健 杜" userId="e69aded81da48593" providerId="LiveId" clId="{4DBD0F54-5E01-49DE-AEEA-C4D4B33BE1D1}" dt="2022-09-27T11:08:46.173" v="3540" actId="1076"/>
          <ac:picMkLst>
            <pc:docMk/>
            <pc:sldMk cId="3178820353" sldId="877"/>
            <ac:picMk id="1026" creationId="{F619B52F-5406-2D60-779D-EDCF92F8981F}"/>
          </ac:picMkLst>
        </pc:picChg>
        <pc:picChg chg="del">
          <ac:chgData name="伊健 杜" userId="e69aded81da48593" providerId="LiveId" clId="{4DBD0F54-5E01-49DE-AEEA-C4D4B33BE1D1}" dt="2022-09-27T11:00:16.756" v="3537" actId="478"/>
          <ac:picMkLst>
            <pc:docMk/>
            <pc:sldMk cId="3178820353" sldId="877"/>
            <ac:picMk id="13314" creationId="{EBF9C718-4E25-EB10-53BE-8148C86132CE}"/>
          </ac:picMkLst>
        </pc:picChg>
      </pc:sldChg>
      <pc:sldChg chg="addSp delSp modSp new mod ord">
        <pc:chgData name="伊健 杜" userId="e69aded81da48593" providerId="LiveId" clId="{4DBD0F54-5E01-49DE-AEEA-C4D4B33BE1D1}" dt="2022-09-27T11:45:13.603" v="3875" actId="1076"/>
        <pc:sldMkLst>
          <pc:docMk/>
          <pc:sldMk cId="17636258" sldId="878"/>
        </pc:sldMkLst>
        <pc:spChg chg="del mod">
          <ac:chgData name="伊健 杜" userId="e69aded81da48593" providerId="LiveId" clId="{4DBD0F54-5E01-49DE-AEEA-C4D4B33BE1D1}" dt="2022-09-27T11:37:32.552" v="3870" actId="478"/>
          <ac:spMkLst>
            <pc:docMk/>
            <pc:sldMk cId="17636258" sldId="878"/>
            <ac:spMk id="2" creationId="{8DD58211-4846-3967-DFAE-320600A168B1}"/>
          </ac:spMkLst>
        </pc:spChg>
        <pc:spChg chg="del">
          <ac:chgData name="伊健 杜" userId="e69aded81da48593" providerId="LiveId" clId="{4DBD0F54-5E01-49DE-AEEA-C4D4B33BE1D1}" dt="2022-09-27T11:33:14.310" v="3825" actId="478"/>
          <ac:spMkLst>
            <pc:docMk/>
            <pc:sldMk cId="17636258" sldId="878"/>
            <ac:spMk id="3" creationId="{059E6EB2-6063-2765-AF8A-6C701EF1CC3C}"/>
          </ac:spMkLst>
        </pc:spChg>
        <pc:picChg chg="add mod">
          <ac:chgData name="伊健 杜" userId="e69aded81da48593" providerId="LiveId" clId="{4DBD0F54-5E01-49DE-AEEA-C4D4B33BE1D1}" dt="2022-09-27T11:45:13.603" v="3875" actId="1076"/>
          <ac:picMkLst>
            <pc:docMk/>
            <pc:sldMk cId="17636258" sldId="878"/>
            <ac:picMk id="4098" creationId="{467BB74F-C9BE-B899-583A-FF86E1A2D2D0}"/>
          </ac:picMkLst>
        </pc:picChg>
      </pc:sldChg>
      <pc:sldChg chg="addSp delSp modSp add mod">
        <pc:chgData name="伊健 杜" userId="e69aded81da48593" providerId="LiveId" clId="{4DBD0F54-5E01-49DE-AEEA-C4D4B33BE1D1}" dt="2022-09-27T13:24:36.381" v="6167"/>
        <pc:sldMkLst>
          <pc:docMk/>
          <pc:sldMk cId="1191262996" sldId="879"/>
        </pc:sldMkLst>
        <pc:spChg chg="mod">
          <ac:chgData name="伊健 杜" userId="e69aded81da48593" providerId="LiveId" clId="{4DBD0F54-5E01-49DE-AEEA-C4D4B33BE1D1}" dt="2022-09-27T13:24:36.381" v="6167"/>
          <ac:spMkLst>
            <pc:docMk/>
            <pc:sldMk cId="1191262996" sldId="879"/>
            <ac:spMk id="2" creationId="{81F4B079-5182-7332-4978-966F1AEEF4D2}"/>
          </ac:spMkLst>
        </pc:spChg>
        <pc:spChg chg="mod">
          <ac:chgData name="伊健 杜" userId="e69aded81da48593" providerId="LiveId" clId="{4DBD0F54-5E01-49DE-AEEA-C4D4B33BE1D1}" dt="2022-09-27T13:24:36.381" v="6167"/>
          <ac:spMkLst>
            <pc:docMk/>
            <pc:sldMk cId="1191262996" sldId="879"/>
            <ac:spMk id="4" creationId="{CFC1CF28-580E-2280-640A-ADB8853307E7}"/>
          </ac:spMkLst>
        </pc:spChg>
        <pc:picChg chg="del">
          <ac:chgData name="伊健 杜" userId="e69aded81da48593" providerId="LiveId" clId="{4DBD0F54-5E01-49DE-AEEA-C4D4B33BE1D1}" dt="2022-09-27T11:11:23.665" v="3641" actId="478"/>
          <ac:picMkLst>
            <pc:docMk/>
            <pc:sldMk cId="1191262996" sldId="879"/>
            <ac:picMk id="1026" creationId="{F619B52F-5406-2D60-779D-EDCF92F8981F}"/>
          </ac:picMkLst>
        </pc:picChg>
        <pc:picChg chg="add mod">
          <ac:chgData name="伊健 杜" userId="e69aded81da48593" providerId="LiveId" clId="{4DBD0F54-5E01-49DE-AEEA-C4D4B33BE1D1}" dt="2022-09-27T11:18:19.612" v="3727" actId="1076"/>
          <ac:picMkLst>
            <pc:docMk/>
            <pc:sldMk cId="1191262996" sldId="879"/>
            <ac:picMk id="3074" creationId="{44D79091-5A8E-6E8E-3F69-16261432793E}"/>
          </ac:picMkLst>
        </pc:picChg>
      </pc:sldChg>
      <pc:sldChg chg="addSp modSp add mod">
        <pc:chgData name="伊健 杜" userId="e69aded81da48593" providerId="LiveId" clId="{4DBD0F54-5E01-49DE-AEEA-C4D4B33BE1D1}" dt="2022-09-27T13:24:36.381" v="6167"/>
        <pc:sldMkLst>
          <pc:docMk/>
          <pc:sldMk cId="50266927" sldId="880"/>
        </pc:sldMkLst>
        <pc:spChg chg="mod">
          <ac:chgData name="伊健 杜" userId="e69aded81da48593" providerId="LiveId" clId="{4DBD0F54-5E01-49DE-AEEA-C4D4B33BE1D1}" dt="2022-09-27T13:24:36.381" v="6167"/>
          <ac:spMkLst>
            <pc:docMk/>
            <pc:sldMk cId="50266927" sldId="880"/>
            <ac:spMk id="2" creationId="{81F4B079-5182-7332-4978-966F1AEEF4D2}"/>
          </ac:spMkLst>
        </pc:spChg>
        <pc:spChg chg="add mod">
          <ac:chgData name="伊健 杜" userId="e69aded81da48593" providerId="LiveId" clId="{4DBD0F54-5E01-49DE-AEEA-C4D4B33BE1D1}" dt="2022-09-27T11:32:12.154" v="3823" actId="1076"/>
          <ac:spMkLst>
            <pc:docMk/>
            <pc:sldMk cId="50266927" sldId="880"/>
            <ac:spMk id="3" creationId="{EFD4742B-B124-600B-0C3A-8D39A11CDCAF}"/>
          </ac:spMkLst>
        </pc:spChg>
        <pc:spChg chg="mod">
          <ac:chgData name="伊健 杜" userId="e69aded81da48593" providerId="LiveId" clId="{4DBD0F54-5E01-49DE-AEEA-C4D4B33BE1D1}" dt="2022-09-27T13:24:36.381" v="6167"/>
          <ac:spMkLst>
            <pc:docMk/>
            <pc:sldMk cId="50266927" sldId="880"/>
            <ac:spMk id="4" creationId="{CFC1CF28-580E-2280-640A-ADB8853307E7}"/>
          </ac:spMkLst>
        </pc:spChg>
        <pc:picChg chg="add mod">
          <ac:chgData name="伊健 杜" userId="e69aded81da48593" providerId="LiveId" clId="{4DBD0F54-5E01-49DE-AEEA-C4D4B33BE1D1}" dt="2022-09-27T11:32:13.193" v="3824" actId="1076"/>
          <ac:picMkLst>
            <pc:docMk/>
            <pc:sldMk cId="50266927" sldId="880"/>
            <ac:picMk id="2050" creationId="{D5AACF75-71B3-660F-FC18-6E05BF6C698D}"/>
          </ac:picMkLst>
        </pc:picChg>
        <pc:picChg chg="add mod">
          <ac:chgData name="伊健 杜" userId="e69aded81da48593" providerId="LiveId" clId="{4DBD0F54-5E01-49DE-AEEA-C4D4B33BE1D1}" dt="2022-09-27T11:27:23.997" v="3738" actId="1076"/>
          <ac:picMkLst>
            <pc:docMk/>
            <pc:sldMk cId="50266927" sldId="880"/>
            <ac:picMk id="2052" creationId="{E7B35132-22DC-4B98-7EB1-447F31619749}"/>
          </ac:picMkLst>
        </pc:picChg>
      </pc:sldChg>
      <pc:sldChg chg="addSp delSp modSp new mod">
        <pc:chgData name="伊健 杜" userId="e69aded81da48593" providerId="LiveId" clId="{4DBD0F54-5E01-49DE-AEEA-C4D4B33BE1D1}" dt="2022-09-27T13:24:36.381" v="6167"/>
        <pc:sldMkLst>
          <pc:docMk/>
          <pc:sldMk cId="783855002" sldId="881"/>
        </pc:sldMkLst>
        <pc:spChg chg="del">
          <ac:chgData name="伊健 杜" userId="e69aded81da48593" providerId="LiveId" clId="{4DBD0F54-5E01-49DE-AEEA-C4D4B33BE1D1}" dt="2022-09-27T11:51:05.325" v="3883" actId="478"/>
          <ac:spMkLst>
            <pc:docMk/>
            <pc:sldMk cId="783855002" sldId="881"/>
            <ac:spMk id="2" creationId="{FAFCD90D-7A0D-683F-6324-C7CBA4209F38}"/>
          </ac:spMkLst>
        </pc:spChg>
        <pc:spChg chg="del">
          <ac:chgData name="伊健 杜" userId="e69aded81da48593" providerId="LiveId" clId="{4DBD0F54-5E01-49DE-AEEA-C4D4B33BE1D1}" dt="2022-09-27T11:51:05.325" v="3883" actId="478"/>
          <ac:spMkLst>
            <pc:docMk/>
            <pc:sldMk cId="783855002" sldId="881"/>
            <ac:spMk id="3" creationId="{1F22C47E-90A9-3975-D7D5-6EBC6525AB3E}"/>
          </ac:spMkLst>
        </pc:spChg>
        <pc:spChg chg="add mod">
          <ac:chgData name="伊健 杜" userId="e69aded81da48593" providerId="LiveId" clId="{4DBD0F54-5E01-49DE-AEEA-C4D4B33BE1D1}" dt="2022-09-27T13:24:36.381" v="6167"/>
          <ac:spMkLst>
            <pc:docMk/>
            <pc:sldMk cId="783855002" sldId="881"/>
            <ac:spMk id="4" creationId="{07D9B48D-7906-6BC9-66DD-D426233F4091}"/>
          </ac:spMkLst>
        </pc:spChg>
      </pc:sldChg>
      <pc:sldChg chg="addSp delSp modSp add mod">
        <pc:chgData name="伊健 杜" userId="e69aded81da48593" providerId="LiveId" clId="{4DBD0F54-5E01-49DE-AEEA-C4D4B33BE1D1}" dt="2022-09-27T13:10:18.219" v="5590" actId="20577"/>
        <pc:sldMkLst>
          <pc:docMk/>
          <pc:sldMk cId="4017180809" sldId="882"/>
        </pc:sldMkLst>
        <pc:spChg chg="add mod">
          <ac:chgData name="伊健 杜" userId="e69aded81da48593" providerId="LiveId" clId="{4DBD0F54-5E01-49DE-AEEA-C4D4B33BE1D1}" dt="2022-09-27T13:10:18.219" v="5590" actId="20577"/>
          <ac:spMkLst>
            <pc:docMk/>
            <pc:sldMk cId="4017180809" sldId="882"/>
            <ac:spMk id="2" creationId="{81631F79-0871-3C27-6930-5D5CDA823EDF}"/>
          </ac:spMkLst>
        </pc:spChg>
        <pc:spChg chg="del mod">
          <ac:chgData name="伊健 杜" userId="e69aded81da48593" providerId="LiveId" clId="{4DBD0F54-5E01-49DE-AEEA-C4D4B33BE1D1}" dt="2022-09-27T11:54:57.045" v="4116"/>
          <ac:spMkLst>
            <pc:docMk/>
            <pc:sldMk cId="4017180809" sldId="882"/>
            <ac:spMk id="4" creationId="{07D9B48D-7906-6BC9-66DD-D426233F4091}"/>
          </ac:spMkLst>
        </pc:spChg>
      </pc:sldChg>
      <pc:sldChg chg="addSp delSp modSp add mod ord">
        <pc:chgData name="伊健 杜" userId="e69aded81da48593" providerId="LiveId" clId="{4DBD0F54-5E01-49DE-AEEA-C4D4B33BE1D1}" dt="2022-09-27T13:24:36.381" v="6167"/>
        <pc:sldMkLst>
          <pc:docMk/>
          <pc:sldMk cId="1290859766" sldId="883"/>
        </pc:sldMkLst>
        <pc:spChg chg="mod">
          <ac:chgData name="伊健 杜" userId="e69aded81da48593" providerId="LiveId" clId="{4DBD0F54-5E01-49DE-AEEA-C4D4B33BE1D1}" dt="2022-09-27T12:54:40.605" v="4598" actId="20577"/>
          <ac:spMkLst>
            <pc:docMk/>
            <pc:sldMk cId="1290859766" sldId="883"/>
            <ac:spMk id="2" creationId="{81F4B079-5182-7332-4978-966F1AEEF4D2}"/>
          </ac:spMkLst>
        </pc:spChg>
        <pc:spChg chg="mod">
          <ac:chgData name="伊健 杜" userId="e69aded81da48593" providerId="LiveId" clId="{4DBD0F54-5E01-49DE-AEEA-C4D4B33BE1D1}" dt="2022-09-27T13:24:36.381" v="6167"/>
          <ac:spMkLst>
            <pc:docMk/>
            <pc:sldMk cId="1290859766" sldId="883"/>
            <ac:spMk id="4" creationId="{CFC1CF28-580E-2280-640A-ADB8853307E7}"/>
          </ac:spMkLst>
        </pc:spChg>
        <pc:picChg chg="add del mod">
          <ac:chgData name="伊健 杜" userId="e69aded81da48593" providerId="LiveId" clId="{4DBD0F54-5E01-49DE-AEEA-C4D4B33BE1D1}" dt="2022-09-27T12:55:25.363" v="4665" actId="478"/>
          <ac:picMkLst>
            <pc:docMk/>
            <pc:sldMk cId="1290859766" sldId="883"/>
            <ac:picMk id="3" creationId="{3B6B595F-2821-D079-BDA4-C2114039A694}"/>
          </ac:picMkLst>
        </pc:picChg>
        <pc:picChg chg="del">
          <ac:chgData name="伊健 杜" userId="e69aded81da48593" providerId="LiveId" clId="{4DBD0F54-5E01-49DE-AEEA-C4D4B33BE1D1}" dt="2022-09-27T12:17:52.695" v="4129" actId="478"/>
          <ac:picMkLst>
            <pc:docMk/>
            <pc:sldMk cId="1290859766" sldId="883"/>
            <ac:picMk id="1026" creationId="{F619B52F-5406-2D60-779D-EDCF92F8981F}"/>
          </ac:picMkLst>
        </pc:picChg>
        <pc:picChg chg="add del mod">
          <ac:chgData name="伊健 杜" userId="e69aded81da48593" providerId="LiveId" clId="{4DBD0F54-5E01-49DE-AEEA-C4D4B33BE1D1}" dt="2022-09-27T12:55:06.026" v="4662" actId="478"/>
          <ac:picMkLst>
            <pc:docMk/>
            <pc:sldMk cId="1290859766" sldId="883"/>
            <ac:picMk id="5122" creationId="{60B17EF4-AAE0-FD6C-572A-35745B67D587}"/>
          </ac:picMkLst>
        </pc:picChg>
        <pc:picChg chg="add mod">
          <ac:chgData name="伊健 杜" userId="e69aded81da48593" providerId="LiveId" clId="{4DBD0F54-5E01-49DE-AEEA-C4D4B33BE1D1}" dt="2022-09-27T12:55:27.352" v="4667" actId="1076"/>
          <ac:picMkLst>
            <pc:docMk/>
            <pc:sldMk cId="1290859766" sldId="883"/>
            <ac:picMk id="5124" creationId="{D20B9394-C239-31CD-4E4D-A45EC836A13B}"/>
          </ac:picMkLst>
        </pc:picChg>
      </pc:sldChg>
      <pc:sldChg chg="modSp add ord">
        <pc:chgData name="伊健 杜" userId="e69aded81da48593" providerId="LiveId" clId="{4DBD0F54-5E01-49DE-AEEA-C4D4B33BE1D1}" dt="2022-09-27T13:24:36.381" v="6167"/>
        <pc:sldMkLst>
          <pc:docMk/>
          <pc:sldMk cId="190415320" sldId="884"/>
        </pc:sldMkLst>
        <pc:spChg chg="mod">
          <ac:chgData name="伊健 杜" userId="e69aded81da48593" providerId="LiveId" clId="{4DBD0F54-5E01-49DE-AEEA-C4D4B33BE1D1}" dt="2022-09-27T13:24:36.381" v="6167"/>
          <ac:spMkLst>
            <pc:docMk/>
            <pc:sldMk cId="190415320" sldId="884"/>
            <ac:spMk id="4" creationId="{CFC1CF28-580E-2280-640A-ADB8853307E7}"/>
          </ac:spMkLst>
        </pc:spChg>
      </pc:sldChg>
      <pc:sldChg chg="addSp delSp modSp add mod ord modAnim">
        <pc:chgData name="伊健 杜" userId="e69aded81da48593" providerId="LiveId" clId="{4DBD0F54-5E01-49DE-AEEA-C4D4B33BE1D1}" dt="2022-09-27T13:24:36.381" v="6167"/>
        <pc:sldMkLst>
          <pc:docMk/>
          <pc:sldMk cId="273433165" sldId="885"/>
        </pc:sldMkLst>
        <pc:spChg chg="mod">
          <ac:chgData name="伊健 杜" userId="e69aded81da48593" providerId="LiveId" clId="{4DBD0F54-5E01-49DE-AEEA-C4D4B33BE1D1}" dt="2022-09-27T13:24:36.381" v="6167"/>
          <ac:spMkLst>
            <pc:docMk/>
            <pc:sldMk cId="273433165" sldId="885"/>
            <ac:spMk id="2" creationId="{C8729606-2632-8A94-684F-590468A8AC0C}"/>
          </ac:spMkLst>
        </pc:spChg>
        <pc:spChg chg="add mod">
          <ac:chgData name="伊健 杜" userId="e69aded81da48593" providerId="LiveId" clId="{4DBD0F54-5E01-49DE-AEEA-C4D4B33BE1D1}" dt="2022-09-27T12:39:53.978" v="4324" actId="1076"/>
          <ac:spMkLst>
            <pc:docMk/>
            <pc:sldMk cId="273433165" sldId="885"/>
            <ac:spMk id="3" creationId="{463AF794-CADF-7902-B05F-37AD40D41B7D}"/>
          </ac:spMkLst>
        </pc:spChg>
        <pc:spChg chg="add del">
          <ac:chgData name="伊健 杜" userId="e69aded81da48593" providerId="LiveId" clId="{4DBD0F54-5E01-49DE-AEEA-C4D4B33BE1D1}" dt="2022-09-27T12:39:25.352" v="4320" actId="478"/>
          <ac:spMkLst>
            <pc:docMk/>
            <pc:sldMk cId="273433165" sldId="885"/>
            <ac:spMk id="4" creationId="{CE9A01BB-BCC1-6C85-781B-F7B357CEC487}"/>
          </ac:spMkLst>
        </pc:spChg>
        <pc:spChg chg="add mod ord">
          <ac:chgData name="伊健 杜" userId="e69aded81da48593" providerId="LiveId" clId="{4DBD0F54-5E01-49DE-AEEA-C4D4B33BE1D1}" dt="2022-09-27T12:39:56.874" v="4325" actId="13822"/>
          <ac:spMkLst>
            <pc:docMk/>
            <pc:sldMk cId="273433165" sldId="885"/>
            <ac:spMk id="5" creationId="{E5747AD5-7396-1328-A439-862FF006C32A}"/>
          </ac:spMkLst>
        </pc:spChg>
        <pc:picChg chg="del">
          <ac:chgData name="伊健 杜" userId="e69aded81da48593" providerId="LiveId" clId="{4DBD0F54-5E01-49DE-AEEA-C4D4B33BE1D1}" dt="2022-09-27T12:35:31.879" v="4287" actId="478"/>
          <ac:picMkLst>
            <pc:docMk/>
            <pc:sldMk cId="273433165" sldId="885"/>
            <ac:picMk id="3074" creationId="{292A6DD3-EE64-52BB-2CFC-D97FB93C60C7}"/>
          </ac:picMkLst>
        </pc:picChg>
        <pc:picChg chg="del mod">
          <ac:chgData name="伊健 杜" userId="e69aded81da48593" providerId="LiveId" clId="{4DBD0F54-5E01-49DE-AEEA-C4D4B33BE1D1}" dt="2022-09-27T12:35:33.553" v="4289" actId="478"/>
          <ac:picMkLst>
            <pc:docMk/>
            <pc:sldMk cId="273433165" sldId="885"/>
            <ac:picMk id="3076" creationId="{9460899F-2C64-F3B5-4FDC-E28466086E02}"/>
          </ac:picMkLst>
        </pc:picChg>
        <pc:picChg chg="add mod">
          <ac:chgData name="伊健 杜" userId="e69aded81da48593" providerId="LiveId" clId="{4DBD0F54-5E01-49DE-AEEA-C4D4B33BE1D1}" dt="2022-09-27T12:39:01.470" v="4295" actId="1076"/>
          <ac:picMkLst>
            <pc:docMk/>
            <pc:sldMk cId="273433165" sldId="885"/>
            <ac:picMk id="8194" creationId="{6689AE50-137C-13DD-C2EE-53E2E453E6BF}"/>
          </ac:picMkLst>
        </pc:picChg>
        <pc:picChg chg="add mod">
          <ac:chgData name="伊健 杜" userId="e69aded81da48593" providerId="LiveId" clId="{4DBD0F54-5E01-49DE-AEEA-C4D4B33BE1D1}" dt="2022-09-27T12:43:53.940" v="4332" actId="1076"/>
          <ac:picMkLst>
            <pc:docMk/>
            <pc:sldMk cId="273433165" sldId="885"/>
            <ac:picMk id="8196" creationId="{8FC5221E-F074-3924-5C2A-08B606DCA00F}"/>
          </ac:picMkLst>
        </pc:picChg>
      </pc:sldChg>
      <pc:sldChg chg="delSp modSp add mod modNotesTx">
        <pc:chgData name="伊健 杜" userId="e69aded81da48593" providerId="LiveId" clId="{4DBD0F54-5E01-49DE-AEEA-C4D4B33BE1D1}" dt="2022-09-29T04:05:42.867" v="6172" actId="20577"/>
        <pc:sldMkLst>
          <pc:docMk/>
          <pc:sldMk cId="2510289882" sldId="886"/>
        </pc:sldMkLst>
        <pc:spChg chg="mod">
          <ac:chgData name="伊健 杜" userId="e69aded81da48593" providerId="LiveId" clId="{4DBD0F54-5E01-49DE-AEEA-C4D4B33BE1D1}" dt="2022-09-27T13:24:36.381" v="6167"/>
          <ac:spMkLst>
            <pc:docMk/>
            <pc:sldMk cId="2510289882" sldId="886"/>
            <ac:spMk id="2" creationId="{C8729606-2632-8A94-684F-590468A8AC0C}"/>
          </ac:spMkLst>
        </pc:spChg>
        <pc:picChg chg="del">
          <ac:chgData name="伊健 杜" userId="e69aded81da48593" providerId="LiveId" clId="{4DBD0F54-5E01-49DE-AEEA-C4D4B33BE1D1}" dt="2022-09-27T13:01:49.046" v="5051" actId="478"/>
          <ac:picMkLst>
            <pc:docMk/>
            <pc:sldMk cId="2510289882" sldId="886"/>
            <ac:picMk id="10242" creationId="{6FE79B9A-57A8-F2E7-BC3B-E7D42026EE00}"/>
          </ac:picMkLst>
        </pc:picChg>
      </pc:sldChg>
      <pc:sldChg chg="addSp delSp modSp new mod ord">
        <pc:chgData name="伊健 杜" userId="e69aded81da48593" providerId="LiveId" clId="{4DBD0F54-5E01-49DE-AEEA-C4D4B33BE1D1}" dt="2022-09-27T13:24:36.381" v="6167"/>
        <pc:sldMkLst>
          <pc:docMk/>
          <pc:sldMk cId="2948515686" sldId="887"/>
        </pc:sldMkLst>
        <pc:spChg chg="del">
          <ac:chgData name="伊健 杜" userId="e69aded81da48593" providerId="LiveId" clId="{4DBD0F54-5E01-49DE-AEEA-C4D4B33BE1D1}" dt="2022-09-27T12:55:47.180" v="4670" actId="478"/>
          <ac:spMkLst>
            <pc:docMk/>
            <pc:sldMk cId="2948515686" sldId="887"/>
            <ac:spMk id="2" creationId="{EAD296F2-1BB0-DC6B-BB20-68EF0848F4CC}"/>
          </ac:spMkLst>
        </pc:spChg>
        <pc:spChg chg="del">
          <ac:chgData name="伊健 杜" userId="e69aded81da48593" providerId="LiveId" clId="{4DBD0F54-5E01-49DE-AEEA-C4D4B33BE1D1}" dt="2022-09-27T12:55:47.180" v="4670" actId="478"/>
          <ac:spMkLst>
            <pc:docMk/>
            <pc:sldMk cId="2948515686" sldId="887"/>
            <ac:spMk id="3" creationId="{94D9E9B4-0B99-4E17-6E09-FB60555257CC}"/>
          </ac:spMkLst>
        </pc:spChg>
        <pc:spChg chg="add del mod">
          <ac:chgData name="伊健 杜" userId="e69aded81da48593" providerId="LiveId" clId="{4DBD0F54-5E01-49DE-AEEA-C4D4B33BE1D1}" dt="2022-09-27T12:57:30.204" v="4678" actId="478"/>
          <ac:spMkLst>
            <pc:docMk/>
            <pc:sldMk cId="2948515686" sldId="887"/>
            <ac:spMk id="4" creationId="{BD95F9A2-9D79-26DD-0E98-636A19FC1AB1}"/>
          </ac:spMkLst>
        </pc:spChg>
        <pc:spChg chg="add mod">
          <ac:chgData name="伊健 杜" userId="e69aded81da48593" providerId="LiveId" clId="{4DBD0F54-5E01-49DE-AEEA-C4D4B33BE1D1}" dt="2022-09-27T12:57:35.923" v="4680"/>
          <ac:spMkLst>
            <pc:docMk/>
            <pc:sldMk cId="2948515686" sldId="887"/>
            <ac:spMk id="6" creationId="{B6957B2B-153B-33C7-3CF6-31DB40423D07}"/>
          </ac:spMkLst>
        </pc:spChg>
        <pc:spChg chg="add mod">
          <ac:chgData name="伊健 杜" userId="e69aded81da48593" providerId="LiveId" clId="{4DBD0F54-5E01-49DE-AEEA-C4D4B33BE1D1}" dt="2022-09-27T13:24:36.381" v="6167"/>
          <ac:spMkLst>
            <pc:docMk/>
            <pc:sldMk cId="2948515686" sldId="887"/>
            <ac:spMk id="7" creationId="{BE8AA179-B491-D616-BE06-9E288060F8C7}"/>
          </ac:spMkLst>
        </pc:spChg>
        <pc:picChg chg="add mod">
          <ac:chgData name="伊健 杜" userId="e69aded81da48593" providerId="LiveId" clId="{4DBD0F54-5E01-49DE-AEEA-C4D4B33BE1D1}" dt="2022-09-27T12:57:31.427" v="4679" actId="1076"/>
          <ac:picMkLst>
            <pc:docMk/>
            <pc:sldMk cId="2948515686" sldId="887"/>
            <ac:picMk id="5" creationId="{E3F8FB6E-75F0-364D-41B6-D71F68494A23}"/>
          </ac:picMkLst>
        </pc:picChg>
        <pc:picChg chg="add del">
          <ac:chgData name="伊健 杜" userId="e69aded81da48593" providerId="LiveId" clId="{4DBD0F54-5E01-49DE-AEEA-C4D4B33BE1D1}" dt="2022-09-27T12:57:19.792" v="4674" actId="21"/>
          <ac:picMkLst>
            <pc:docMk/>
            <pc:sldMk cId="2948515686" sldId="887"/>
            <ac:picMk id="12290" creationId="{1143ED5F-EA9C-B7FB-0E64-8BE0C5F50C68}"/>
          </ac:picMkLst>
        </pc:picChg>
      </pc:sldChg>
      <pc:sldChg chg="delSp modSp add mod ord">
        <pc:chgData name="伊健 杜" userId="e69aded81da48593" providerId="LiveId" clId="{4DBD0F54-5E01-49DE-AEEA-C4D4B33BE1D1}" dt="2022-09-27T13:24:36.381" v="6167"/>
        <pc:sldMkLst>
          <pc:docMk/>
          <pc:sldMk cId="1560492512" sldId="888"/>
        </pc:sldMkLst>
        <pc:spChg chg="mod">
          <ac:chgData name="伊健 杜" userId="e69aded81da48593" providerId="LiveId" clId="{4DBD0F54-5E01-49DE-AEEA-C4D4B33BE1D1}" dt="2022-09-27T13:24:36.381" v="6167"/>
          <ac:spMkLst>
            <pc:docMk/>
            <pc:sldMk cId="1560492512" sldId="888"/>
            <ac:spMk id="4" creationId="{BD95F9A2-9D79-26DD-0E98-636A19FC1AB1}"/>
          </ac:spMkLst>
        </pc:spChg>
        <pc:picChg chg="del">
          <ac:chgData name="伊健 杜" userId="e69aded81da48593" providerId="LiveId" clId="{4DBD0F54-5E01-49DE-AEEA-C4D4B33BE1D1}" dt="2022-09-27T13:00:00.109" v="4872" actId="478"/>
          <ac:picMkLst>
            <pc:docMk/>
            <pc:sldMk cId="1560492512" sldId="888"/>
            <ac:picMk id="5" creationId="{E3F8FB6E-75F0-364D-41B6-D71F68494A23}"/>
          </ac:picMkLst>
        </pc:picChg>
      </pc:sldChg>
      <pc:sldChg chg="modSp add ord">
        <pc:chgData name="伊健 杜" userId="e69aded81da48593" providerId="LiveId" clId="{4DBD0F54-5E01-49DE-AEEA-C4D4B33BE1D1}" dt="2022-09-27T13:24:36.381" v="6167"/>
        <pc:sldMkLst>
          <pc:docMk/>
          <pc:sldMk cId="2266835889" sldId="889"/>
        </pc:sldMkLst>
        <pc:spChg chg="mod">
          <ac:chgData name="伊健 杜" userId="e69aded81da48593" providerId="LiveId" clId="{4DBD0F54-5E01-49DE-AEEA-C4D4B33BE1D1}" dt="2022-09-27T13:24:36.381" v="6167"/>
          <ac:spMkLst>
            <pc:docMk/>
            <pc:sldMk cId="2266835889" sldId="889"/>
            <ac:spMk id="4" creationId="{BD95F9A2-9D79-26DD-0E98-636A19FC1AB1}"/>
          </ac:spMkLst>
        </pc:spChg>
      </pc:sldChg>
      <pc:sldChg chg="addSp delSp modSp new add del mod">
        <pc:chgData name="伊健 杜" userId="e69aded81da48593" providerId="LiveId" clId="{4DBD0F54-5E01-49DE-AEEA-C4D4B33BE1D1}" dt="2022-09-29T04:10:14.020" v="6174" actId="2696"/>
        <pc:sldMkLst>
          <pc:docMk/>
          <pc:sldMk cId="3719103404" sldId="890"/>
        </pc:sldMkLst>
        <pc:spChg chg="del">
          <ac:chgData name="伊健 杜" userId="e69aded81da48593" providerId="LiveId" clId="{4DBD0F54-5E01-49DE-AEEA-C4D4B33BE1D1}" dt="2022-09-27T13:05:05.626" v="5290" actId="478"/>
          <ac:spMkLst>
            <pc:docMk/>
            <pc:sldMk cId="3719103404" sldId="890"/>
            <ac:spMk id="2" creationId="{91513FA1-C900-8696-29FF-D262C33C2E1F}"/>
          </ac:spMkLst>
        </pc:spChg>
        <pc:spChg chg="del">
          <ac:chgData name="伊健 杜" userId="e69aded81da48593" providerId="LiveId" clId="{4DBD0F54-5E01-49DE-AEEA-C4D4B33BE1D1}" dt="2022-09-27T13:05:05.626" v="5290" actId="478"/>
          <ac:spMkLst>
            <pc:docMk/>
            <pc:sldMk cId="3719103404" sldId="890"/>
            <ac:spMk id="3" creationId="{BAF6A80D-B213-EEA6-7741-D68F23D06AD0}"/>
          </ac:spMkLst>
        </pc:spChg>
        <pc:spChg chg="add mod">
          <ac:chgData name="伊健 杜" userId="e69aded81da48593" providerId="LiveId" clId="{4DBD0F54-5E01-49DE-AEEA-C4D4B33BE1D1}" dt="2022-09-27T13:24:36.381" v="6167"/>
          <ac:spMkLst>
            <pc:docMk/>
            <pc:sldMk cId="3719103404" sldId="890"/>
            <ac:spMk id="6" creationId="{0AFF3438-1FF0-0AF7-0B3B-E13C22479C4C}"/>
          </ac:spMkLst>
        </pc:spChg>
        <pc:picChg chg="add mod">
          <ac:chgData name="伊健 杜" userId="e69aded81da48593" providerId="LiveId" clId="{4DBD0F54-5E01-49DE-AEEA-C4D4B33BE1D1}" dt="2022-09-27T13:05:24.147" v="5296" actId="1076"/>
          <ac:picMkLst>
            <pc:docMk/>
            <pc:sldMk cId="3719103404" sldId="890"/>
            <ac:picMk id="5" creationId="{30128EE2-902E-1508-F193-D80523F0E6B0}"/>
          </ac:picMkLst>
        </pc:picChg>
      </pc:sldChg>
      <pc:sldChg chg="delSp modSp new mod">
        <pc:chgData name="伊健 杜" userId="e69aded81da48593" providerId="LiveId" clId="{4DBD0F54-5E01-49DE-AEEA-C4D4B33BE1D1}" dt="2022-09-27T13:24:36.381" v="6167"/>
        <pc:sldMkLst>
          <pc:docMk/>
          <pc:sldMk cId="2603771007" sldId="891"/>
        </pc:sldMkLst>
        <pc:spChg chg="mod">
          <ac:chgData name="伊健 杜" userId="e69aded81da48593" providerId="LiveId" clId="{4DBD0F54-5E01-49DE-AEEA-C4D4B33BE1D1}" dt="2022-09-27T13:24:36.381" v="6167"/>
          <ac:spMkLst>
            <pc:docMk/>
            <pc:sldMk cId="2603771007" sldId="891"/>
            <ac:spMk id="2" creationId="{A0A6E8F7-15A1-3CE9-6038-7211D73586BB}"/>
          </ac:spMkLst>
        </pc:spChg>
        <pc:spChg chg="del">
          <ac:chgData name="伊健 杜" userId="e69aded81da48593" providerId="LiveId" clId="{4DBD0F54-5E01-49DE-AEEA-C4D4B33BE1D1}" dt="2022-09-27T13:07:39.550" v="5400" actId="478"/>
          <ac:spMkLst>
            <pc:docMk/>
            <pc:sldMk cId="2603771007" sldId="891"/>
            <ac:spMk id="3" creationId="{29C70D3D-7E4E-09C9-DDD0-A722836F6719}"/>
          </ac:spMkLst>
        </pc:spChg>
      </pc:sldChg>
      <pc:sldChg chg="modSp add mod">
        <pc:chgData name="伊健 杜" userId="e69aded81da48593" providerId="LiveId" clId="{4DBD0F54-5E01-49DE-AEEA-C4D4B33BE1D1}" dt="2022-09-27T13:24:36.381" v="6167"/>
        <pc:sldMkLst>
          <pc:docMk/>
          <pc:sldMk cId="2960918749" sldId="892"/>
        </pc:sldMkLst>
        <pc:spChg chg="mod">
          <ac:chgData name="伊健 杜" userId="e69aded81da48593" providerId="LiveId" clId="{4DBD0F54-5E01-49DE-AEEA-C4D4B33BE1D1}" dt="2022-09-27T13:24:36.381" v="6167"/>
          <ac:spMkLst>
            <pc:docMk/>
            <pc:sldMk cId="2960918749" sldId="892"/>
            <ac:spMk id="2" creationId="{A0A6E8F7-15A1-3CE9-6038-7211D73586BB}"/>
          </ac:spMkLst>
        </pc:spChg>
      </pc:sldChg>
      <pc:sldChg chg="modSp add mod ord">
        <pc:chgData name="伊健 杜" userId="e69aded81da48593" providerId="LiveId" clId="{4DBD0F54-5E01-49DE-AEEA-C4D4B33BE1D1}" dt="2022-09-27T13:24:36.381" v="6167"/>
        <pc:sldMkLst>
          <pc:docMk/>
          <pc:sldMk cId="1730869320" sldId="893"/>
        </pc:sldMkLst>
        <pc:spChg chg="mod">
          <ac:chgData name="伊健 杜" userId="e69aded81da48593" providerId="LiveId" clId="{4DBD0F54-5E01-49DE-AEEA-C4D4B33BE1D1}" dt="2022-09-27T13:24:36.381" v="6167"/>
          <ac:spMkLst>
            <pc:docMk/>
            <pc:sldMk cId="1730869320" sldId="893"/>
            <ac:spMk id="2" creationId="{A0A6E8F7-15A1-3CE9-6038-7211D73586BB}"/>
          </ac:spMkLst>
        </pc:spChg>
      </pc:sldChg>
      <pc:sldChg chg="addSp delSp modSp new mod">
        <pc:chgData name="伊健 杜" userId="e69aded81da48593" providerId="LiveId" clId="{4DBD0F54-5E01-49DE-AEEA-C4D4B33BE1D1}" dt="2022-09-27T13:24:36.381" v="6167"/>
        <pc:sldMkLst>
          <pc:docMk/>
          <pc:sldMk cId="3571127041" sldId="894"/>
        </pc:sldMkLst>
        <pc:spChg chg="mod">
          <ac:chgData name="伊健 杜" userId="e69aded81da48593" providerId="LiveId" clId="{4DBD0F54-5E01-49DE-AEEA-C4D4B33BE1D1}" dt="2022-09-27T13:24:36.381" v="6167"/>
          <ac:spMkLst>
            <pc:docMk/>
            <pc:sldMk cId="3571127041" sldId="894"/>
            <ac:spMk id="2" creationId="{1FEAF58D-96F4-2780-7D57-3AEC28AA9D86}"/>
          </ac:spMkLst>
        </pc:spChg>
        <pc:spChg chg="del">
          <ac:chgData name="伊健 杜" userId="e69aded81da48593" providerId="LiveId" clId="{4DBD0F54-5E01-49DE-AEEA-C4D4B33BE1D1}" dt="2022-09-27T13:10:41.014" v="5594" actId="478"/>
          <ac:spMkLst>
            <pc:docMk/>
            <pc:sldMk cId="3571127041" sldId="894"/>
            <ac:spMk id="3" creationId="{DB6E7C32-DC20-5DD7-57A3-8589F84525CA}"/>
          </ac:spMkLst>
        </pc:spChg>
        <pc:spChg chg="add mod">
          <ac:chgData name="伊健 杜" userId="e69aded81da48593" providerId="LiveId" clId="{4DBD0F54-5E01-49DE-AEEA-C4D4B33BE1D1}" dt="2022-09-27T13:24:36.381" v="6167"/>
          <ac:spMkLst>
            <pc:docMk/>
            <pc:sldMk cId="3571127041" sldId="894"/>
            <ac:spMk id="4" creationId="{0ACC139D-D701-AE47-1E76-AAE851DDD0D5}"/>
          </ac:spMkLst>
        </pc:spChg>
        <pc:spChg chg="add mod">
          <ac:chgData name="伊健 杜" userId="e69aded81da48593" providerId="LiveId" clId="{4DBD0F54-5E01-49DE-AEEA-C4D4B33BE1D1}" dt="2022-09-27T13:14:14.310" v="5755" actId="1076"/>
          <ac:spMkLst>
            <pc:docMk/>
            <pc:sldMk cId="3571127041" sldId="894"/>
            <ac:spMk id="5" creationId="{C832DDE5-4C8D-3F42-BA33-BA2769CBEB1D}"/>
          </ac:spMkLst>
        </pc:spChg>
        <pc:picChg chg="add mod">
          <ac:chgData name="伊健 杜" userId="e69aded81da48593" providerId="LiveId" clId="{4DBD0F54-5E01-49DE-AEEA-C4D4B33BE1D1}" dt="2022-09-27T13:16:44.807" v="5864" actId="1076"/>
          <ac:picMkLst>
            <pc:docMk/>
            <pc:sldMk cId="3571127041" sldId="894"/>
            <ac:picMk id="13314" creationId="{ADE961BF-10D6-EE44-E036-D05BBB193329}"/>
          </ac:picMkLst>
        </pc:picChg>
      </pc:sldChg>
      <pc:sldChg chg="new del">
        <pc:chgData name="伊健 杜" userId="e69aded81da48593" providerId="LiveId" clId="{4DBD0F54-5E01-49DE-AEEA-C4D4B33BE1D1}" dt="2022-09-27T13:10:34.167" v="5592" actId="47"/>
        <pc:sldMkLst>
          <pc:docMk/>
          <pc:sldMk cId="4229023022" sldId="894"/>
        </pc:sldMkLst>
      </pc:sldChg>
      <pc:sldChg chg="addSp delSp modSp add mod">
        <pc:chgData name="伊健 杜" userId="e69aded81da48593" providerId="LiveId" clId="{4DBD0F54-5E01-49DE-AEEA-C4D4B33BE1D1}" dt="2022-09-27T13:24:36.381" v="6167"/>
        <pc:sldMkLst>
          <pc:docMk/>
          <pc:sldMk cId="2473091461" sldId="895"/>
        </pc:sldMkLst>
        <pc:spChg chg="mod">
          <ac:chgData name="伊健 杜" userId="e69aded81da48593" providerId="LiveId" clId="{4DBD0F54-5E01-49DE-AEEA-C4D4B33BE1D1}" dt="2022-09-27T13:24:36.381" v="6167"/>
          <ac:spMkLst>
            <pc:docMk/>
            <pc:sldMk cId="2473091461" sldId="895"/>
            <ac:spMk id="2" creationId="{1FEAF58D-96F4-2780-7D57-3AEC28AA9D86}"/>
          </ac:spMkLst>
        </pc:spChg>
        <pc:spChg chg="mod">
          <ac:chgData name="伊健 杜" userId="e69aded81da48593" providerId="LiveId" clId="{4DBD0F54-5E01-49DE-AEEA-C4D4B33BE1D1}" dt="2022-09-27T13:24:36.381" v="6167"/>
          <ac:spMkLst>
            <pc:docMk/>
            <pc:sldMk cId="2473091461" sldId="895"/>
            <ac:spMk id="4" creationId="{0ACC139D-D701-AE47-1E76-AAE851DDD0D5}"/>
          </ac:spMkLst>
        </pc:spChg>
        <pc:spChg chg="del">
          <ac:chgData name="伊健 杜" userId="e69aded81da48593" providerId="LiveId" clId="{4DBD0F54-5E01-49DE-AEEA-C4D4B33BE1D1}" dt="2022-09-27T13:15:00.153" v="5811" actId="478"/>
          <ac:spMkLst>
            <pc:docMk/>
            <pc:sldMk cId="2473091461" sldId="895"/>
            <ac:spMk id="5" creationId="{C832DDE5-4C8D-3F42-BA33-BA2769CBEB1D}"/>
          </ac:spMkLst>
        </pc:spChg>
        <pc:picChg chg="del">
          <ac:chgData name="伊健 杜" userId="e69aded81da48593" providerId="LiveId" clId="{4DBD0F54-5E01-49DE-AEEA-C4D4B33BE1D1}" dt="2022-09-27T13:15:12.726" v="5843" actId="478"/>
          <ac:picMkLst>
            <pc:docMk/>
            <pc:sldMk cId="2473091461" sldId="895"/>
            <ac:picMk id="13314" creationId="{ADE961BF-10D6-EE44-E036-D05BBB193329}"/>
          </ac:picMkLst>
        </pc:picChg>
        <pc:picChg chg="add mod">
          <ac:chgData name="伊健 杜" userId="e69aded81da48593" providerId="LiveId" clId="{4DBD0F54-5E01-49DE-AEEA-C4D4B33BE1D1}" dt="2022-09-27T13:16:13.064" v="5855" actId="1076"/>
          <ac:picMkLst>
            <pc:docMk/>
            <pc:sldMk cId="2473091461" sldId="895"/>
            <ac:picMk id="16386" creationId="{B6F47204-E2A7-F146-FAC8-63009E1C4DE3}"/>
          </ac:picMkLst>
        </pc:picChg>
      </pc:sldChg>
      <pc:sldChg chg="addSp delSp modSp new mod ord">
        <pc:chgData name="伊健 杜" userId="e69aded81da48593" providerId="LiveId" clId="{4DBD0F54-5E01-49DE-AEEA-C4D4B33BE1D1}" dt="2022-09-27T13:24:36.381" v="6167"/>
        <pc:sldMkLst>
          <pc:docMk/>
          <pc:sldMk cId="1088354616" sldId="896"/>
        </pc:sldMkLst>
        <pc:spChg chg="del">
          <ac:chgData name="伊健 杜" userId="e69aded81da48593" providerId="LiveId" clId="{4DBD0F54-5E01-49DE-AEEA-C4D4B33BE1D1}" dt="2022-09-27T13:20:56.225" v="5947" actId="478"/>
          <ac:spMkLst>
            <pc:docMk/>
            <pc:sldMk cId="1088354616" sldId="896"/>
            <ac:spMk id="2" creationId="{102359D8-238C-1131-CB07-194A43B6B23F}"/>
          </ac:spMkLst>
        </pc:spChg>
        <pc:spChg chg="del">
          <ac:chgData name="伊健 杜" userId="e69aded81da48593" providerId="LiveId" clId="{4DBD0F54-5E01-49DE-AEEA-C4D4B33BE1D1}" dt="2022-09-27T13:20:56.225" v="5947" actId="478"/>
          <ac:spMkLst>
            <pc:docMk/>
            <pc:sldMk cId="1088354616" sldId="896"/>
            <ac:spMk id="3" creationId="{7C14071F-F295-2CD5-7E46-FC38F21293AC}"/>
          </ac:spMkLst>
        </pc:spChg>
        <pc:spChg chg="add mod">
          <ac:chgData name="伊健 杜" userId="e69aded81da48593" providerId="LiveId" clId="{4DBD0F54-5E01-49DE-AEEA-C4D4B33BE1D1}" dt="2022-09-27T13:24:36.381" v="6167"/>
          <ac:spMkLst>
            <pc:docMk/>
            <pc:sldMk cId="1088354616" sldId="896"/>
            <ac:spMk id="4" creationId="{EB7B52C7-E1AC-E500-B83E-3F77ED3C84C3}"/>
          </ac:spMkLst>
        </pc:spChg>
        <pc:spChg chg="add mod">
          <ac:chgData name="伊健 杜" userId="e69aded81da48593" providerId="LiveId" clId="{4DBD0F54-5E01-49DE-AEEA-C4D4B33BE1D1}" dt="2022-09-27T13:24:36.381" v="6167"/>
          <ac:spMkLst>
            <pc:docMk/>
            <pc:sldMk cId="1088354616" sldId="896"/>
            <ac:spMk id="5" creationId="{E25D625D-1BD3-18F3-69B5-161C9373576A}"/>
          </ac:spMkLst>
        </pc:spChg>
        <pc:spChg chg="add mod">
          <ac:chgData name="伊健 杜" userId="e69aded81da48593" providerId="LiveId" clId="{4DBD0F54-5E01-49DE-AEEA-C4D4B33BE1D1}" dt="2022-09-27T13:24:36.381" v="6167"/>
          <ac:spMkLst>
            <pc:docMk/>
            <pc:sldMk cId="1088354616" sldId="896"/>
            <ac:spMk id="6" creationId="{A0B7558D-EC4E-B6C6-69DD-6859FE4A913A}"/>
          </ac:spMkLst>
        </pc:spChg>
        <pc:picChg chg="add mod">
          <ac:chgData name="伊健 杜" userId="e69aded81da48593" providerId="LiveId" clId="{4DBD0F54-5E01-49DE-AEEA-C4D4B33BE1D1}" dt="2022-09-27T13:21:41.118" v="5959" actId="14100"/>
          <ac:picMkLst>
            <pc:docMk/>
            <pc:sldMk cId="1088354616" sldId="896"/>
            <ac:picMk id="18434" creationId="{5DFBD87F-9096-1BF8-9622-BDD9CDFB6371}"/>
          </ac:picMkLst>
        </pc:picChg>
        <pc:picChg chg="add mod">
          <ac:chgData name="伊健 杜" userId="e69aded81da48593" providerId="LiveId" clId="{4DBD0F54-5E01-49DE-AEEA-C4D4B33BE1D1}" dt="2022-09-27T13:21:39.703" v="5957" actId="1076"/>
          <ac:picMkLst>
            <pc:docMk/>
            <pc:sldMk cId="1088354616" sldId="896"/>
            <ac:picMk id="18436" creationId="{BBF866B3-C623-C37B-E5B7-5DD1E90814A2}"/>
          </ac:picMkLst>
        </pc:picChg>
      </pc:sldChg>
      <pc:sldChg chg="addSp delSp modSp add mod">
        <pc:chgData name="伊健 杜" userId="e69aded81da48593" providerId="LiveId" clId="{4DBD0F54-5E01-49DE-AEEA-C4D4B33BE1D1}" dt="2022-09-27T13:24:36.381" v="6167"/>
        <pc:sldMkLst>
          <pc:docMk/>
          <pc:sldMk cId="614711900" sldId="897"/>
        </pc:sldMkLst>
        <pc:spChg chg="mod">
          <ac:chgData name="伊健 杜" userId="e69aded81da48593" providerId="LiveId" clId="{4DBD0F54-5E01-49DE-AEEA-C4D4B33BE1D1}" dt="2022-09-27T13:24:36.381" v="6167"/>
          <ac:spMkLst>
            <pc:docMk/>
            <pc:sldMk cId="614711900" sldId="897"/>
            <ac:spMk id="2" creationId="{1FEAF58D-96F4-2780-7D57-3AEC28AA9D86}"/>
          </ac:spMkLst>
        </pc:spChg>
        <pc:spChg chg="mod">
          <ac:chgData name="伊健 杜" userId="e69aded81da48593" providerId="LiveId" clId="{4DBD0F54-5E01-49DE-AEEA-C4D4B33BE1D1}" dt="2022-09-27T13:24:36.381" v="6167"/>
          <ac:spMkLst>
            <pc:docMk/>
            <pc:sldMk cId="614711900" sldId="897"/>
            <ac:spMk id="4" creationId="{0ACC139D-D701-AE47-1E76-AAE851DDD0D5}"/>
          </ac:spMkLst>
        </pc:spChg>
        <pc:picChg chg="del">
          <ac:chgData name="伊健 杜" userId="e69aded81da48593" providerId="LiveId" clId="{4DBD0F54-5E01-49DE-AEEA-C4D4B33BE1D1}" dt="2022-09-27T13:18:53.041" v="5927" actId="478"/>
          <ac:picMkLst>
            <pc:docMk/>
            <pc:sldMk cId="614711900" sldId="897"/>
            <ac:picMk id="16386" creationId="{B6F47204-E2A7-F146-FAC8-63009E1C4DE3}"/>
          </ac:picMkLst>
        </pc:picChg>
        <pc:picChg chg="add mod">
          <ac:chgData name="伊健 杜" userId="e69aded81da48593" providerId="LiveId" clId="{4DBD0F54-5E01-49DE-AEEA-C4D4B33BE1D1}" dt="2022-09-27T13:19:06.149" v="5946" actId="1076"/>
          <ac:picMkLst>
            <pc:docMk/>
            <pc:sldMk cId="614711900" sldId="897"/>
            <ac:picMk id="17410" creationId="{AEB94F44-1F28-8FB7-DD87-D081B9ABD37D}"/>
          </ac:picMkLst>
        </pc:picChg>
      </pc:sldChg>
      <pc:sldChg chg="delSp modSp new mod">
        <pc:chgData name="伊健 杜" userId="e69aded81da48593" providerId="LiveId" clId="{4DBD0F54-5E01-49DE-AEEA-C4D4B33BE1D1}" dt="2022-09-27T13:24:36.381" v="6167"/>
        <pc:sldMkLst>
          <pc:docMk/>
          <pc:sldMk cId="2479508140" sldId="898"/>
        </pc:sldMkLst>
        <pc:spChg chg="mod">
          <ac:chgData name="伊健 杜" userId="e69aded81da48593" providerId="LiveId" clId="{4DBD0F54-5E01-49DE-AEEA-C4D4B33BE1D1}" dt="2022-09-27T13:24:36.381" v="6167"/>
          <ac:spMkLst>
            <pc:docMk/>
            <pc:sldMk cId="2479508140" sldId="898"/>
            <ac:spMk id="2" creationId="{DDFBCCA4-9D47-4C5A-CACB-38528724CD6A}"/>
          </ac:spMkLst>
        </pc:spChg>
        <pc:spChg chg="del">
          <ac:chgData name="伊健 杜" userId="e69aded81da48593" providerId="LiveId" clId="{4DBD0F54-5E01-49DE-AEEA-C4D4B33BE1D1}" dt="2022-09-27T13:23:26.078" v="6060" actId="478"/>
          <ac:spMkLst>
            <pc:docMk/>
            <pc:sldMk cId="2479508140" sldId="898"/>
            <ac:spMk id="3" creationId="{6470E7FA-18E1-95A6-0D5D-00ED7E84FE00}"/>
          </ac:spMkLst>
        </pc:spChg>
      </pc:sldChg>
      <pc:sldChg chg="modSp add mod">
        <pc:chgData name="伊健 杜" userId="e69aded81da48593" providerId="LiveId" clId="{4DBD0F54-5E01-49DE-AEEA-C4D4B33BE1D1}" dt="2022-09-27T13:24:36.381" v="6167"/>
        <pc:sldMkLst>
          <pc:docMk/>
          <pc:sldMk cId="3593349981" sldId="899"/>
        </pc:sldMkLst>
        <pc:spChg chg="mod">
          <ac:chgData name="伊健 杜" userId="e69aded81da48593" providerId="LiveId" clId="{4DBD0F54-5E01-49DE-AEEA-C4D4B33BE1D1}" dt="2022-09-27T13:24:36.381" v="6167"/>
          <ac:spMkLst>
            <pc:docMk/>
            <pc:sldMk cId="3593349981" sldId="899"/>
            <ac:spMk id="4" creationId="{BD95F9A2-9D79-26DD-0E98-636A19FC1AB1}"/>
          </ac:spMkLst>
        </pc:spChg>
      </pc:sldChg>
    </pc:docChg>
  </pc:docChgLst>
  <pc:docChgLst>
    <pc:chgData name="伊健 杜" userId="e69aded81da48593" providerId="LiveId" clId="{2675C2B8-D16A-412D-B6C5-56CC7EDE60D1}"/>
    <pc:docChg chg="undo custSel addSld delSld modSld sldOrd">
      <pc:chgData name="伊健 杜" userId="e69aded81da48593" providerId="LiveId" clId="{2675C2B8-D16A-412D-B6C5-56CC7EDE60D1}" dt="2022-12-13T07:31:01.256" v="5970" actId="20577"/>
      <pc:docMkLst>
        <pc:docMk/>
      </pc:docMkLst>
      <pc:sldChg chg="del">
        <pc:chgData name="伊健 杜" userId="e69aded81da48593" providerId="LiveId" clId="{2675C2B8-D16A-412D-B6C5-56CC7EDE60D1}" dt="2022-12-12T04:15:12.739" v="1" actId="47"/>
        <pc:sldMkLst>
          <pc:docMk/>
          <pc:sldMk cId="2915808231" sldId="1703"/>
        </pc:sldMkLst>
      </pc:sldChg>
      <pc:sldChg chg="del">
        <pc:chgData name="伊健 杜" userId="e69aded81da48593" providerId="LiveId" clId="{2675C2B8-D16A-412D-B6C5-56CC7EDE60D1}" dt="2022-12-12T04:14:47.488" v="0" actId="47"/>
        <pc:sldMkLst>
          <pc:docMk/>
          <pc:sldMk cId="858475834" sldId="1773"/>
        </pc:sldMkLst>
      </pc:sldChg>
      <pc:sldChg chg="del">
        <pc:chgData name="伊健 杜" userId="e69aded81da48593" providerId="LiveId" clId="{2675C2B8-D16A-412D-B6C5-56CC7EDE60D1}" dt="2022-12-12T04:14:47.488" v="0" actId="47"/>
        <pc:sldMkLst>
          <pc:docMk/>
          <pc:sldMk cId="1581455296" sldId="1774"/>
        </pc:sldMkLst>
      </pc:sldChg>
      <pc:sldChg chg="del">
        <pc:chgData name="伊健 杜" userId="e69aded81da48593" providerId="LiveId" clId="{2675C2B8-D16A-412D-B6C5-56CC7EDE60D1}" dt="2022-12-12T04:14:47.488" v="0" actId="47"/>
        <pc:sldMkLst>
          <pc:docMk/>
          <pc:sldMk cId="3554929198" sldId="1775"/>
        </pc:sldMkLst>
      </pc:sldChg>
      <pc:sldChg chg="del">
        <pc:chgData name="伊健 杜" userId="e69aded81da48593" providerId="LiveId" clId="{2675C2B8-D16A-412D-B6C5-56CC7EDE60D1}" dt="2022-12-12T04:14:47.488" v="0" actId="47"/>
        <pc:sldMkLst>
          <pc:docMk/>
          <pc:sldMk cId="3121117679" sldId="1776"/>
        </pc:sldMkLst>
      </pc:sldChg>
      <pc:sldChg chg="del">
        <pc:chgData name="伊健 杜" userId="e69aded81da48593" providerId="LiveId" clId="{2675C2B8-D16A-412D-B6C5-56CC7EDE60D1}" dt="2022-12-12T04:14:47.488" v="0" actId="47"/>
        <pc:sldMkLst>
          <pc:docMk/>
          <pc:sldMk cId="2441960114" sldId="1777"/>
        </pc:sldMkLst>
      </pc:sldChg>
      <pc:sldChg chg="del">
        <pc:chgData name="伊健 杜" userId="e69aded81da48593" providerId="LiveId" clId="{2675C2B8-D16A-412D-B6C5-56CC7EDE60D1}" dt="2022-12-12T04:14:47.488" v="0" actId="47"/>
        <pc:sldMkLst>
          <pc:docMk/>
          <pc:sldMk cId="865327309" sldId="1778"/>
        </pc:sldMkLst>
      </pc:sldChg>
      <pc:sldChg chg="del">
        <pc:chgData name="伊健 杜" userId="e69aded81da48593" providerId="LiveId" clId="{2675C2B8-D16A-412D-B6C5-56CC7EDE60D1}" dt="2022-12-12T04:14:47.488" v="0" actId="47"/>
        <pc:sldMkLst>
          <pc:docMk/>
          <pc:sldMk cId="1643365898" sldId="1779"/>
        </pc:sldMkLst>
      </pc:sldChg>
      <pc:sldChg chg="del">
        <pc:chgData name="伊健 杜" userId="e69aded81da48593" providerId="LiveId" clId="{2675C2B8-D16A-412D-B6C5-56CC7EDE60D1}" dt="2022-12-12T04:14:47.488" v="0" actId="47"/>
        <pc:sldMkLst>
          <pc:docMk/>
          <pc:sldMk cId="3842037390" sldId="1780"/>
        </pc:sldMkLst>
      </pc:sldChg>
      <pc:sldChg chg="del">
        <pc:chgData name="伊健 杜" userId="e69aded81da48593" providerId="LiveId" clId="{2675C2B8-D16A-412D-B6C5-56CC7EDE60D1}" dt="2022-12-12T04:14:47.488" v="0" actId="47"/>
        <pc:sldMkLst>
          <pc:docMk/>
          <pc:sldMk cId="2521910337" sldId="1781"/>
        </pc:sldMkLst>
      </pc:sldChg>
      <pc:sldChg chg="del">
        <pc:chgData name="伊健 杜" userId="e69aded81da48593" providerId="LiveId" clId="{2675C2B8-D16A-412D-B6C5-56CC7EDE60D1}" dt="2022-12-12T04:14:47.488" v="0" actId="47"/>
        <pc:sldMkLst>
          <pc:docMk/>
          <pc:sldMk cId="4260492322" sldId="1782"/>
        </pc:sldMkLst>
      </pc:sldChg>
      <pc:sldChg chg="addSp delSp modSp mod ord">
        <pc:chgData name="伊健 杜" userId="e69aded81da48593" providerId="LiveId" clId="{2675C2B8-D16A-412D-B6C5-56CC7EDE60D1}" dt="2022-12-12T17:08:47.037" v="5937"/>
        <pc:sldMkLst>
          <pc:docMk/>
          <pc:sldMk cId="3856165884" sldId="1783"/>
        </pc:sldMkLst>
        <pc:spChg chg="mod">
          <ac:chgData name="伊健 杜" userId="e69aded81da48593" providerId="LiveId" clId="{2675C2B8-D16A-412D-B6C5-56CC7EDE60D1}" dt="2022-12-12T17:08:47.037" v="5937"/>
          <ac:spMkLst>
            <pc:docMk/>
            <pc:sldMk cId="3856165884" sldId="1783"/>
            <ac:spMk id="3" creationId="{AFF80177-B508-486C-D283-AFDDC448C9C4}"/>
          </ac:spMkLst>
        </pc:spChg>
        <pc:spChg chg="mod">
          <ac:chgData name="伊健 杜" userId="e69aded81da48593" providerId="LiveId" clId="{2675C2B8-D16A-412D-B6C5-56CC7EDE60D1}" dt="2022-12-12T17:08:47.037" v="5937"/>
          <ac:spMkLst>
            <pc:docMk/>
            <pc:sldMk cId="3856165884" sldId="1783"/>
            <ac:spMk id="5" creationId="{E7287B0E-EF55-E721-8EFA-9A9183C0EDF9}"/>
          </ac:spMkLst>
        </pc:spChg>
        <pc:picChg chg="add mod">
          <ac:chgData name="伊健 杜" userId="e69aded81da48593" providerId="LiveId" clId="{2675C2B8-D16A-412D-B6C5-56CC7EDE60D1}" dt="2022-12-12T11:45:06.270" v="812" actId="1076"/>
          <ac:picMkLst>
            <pc:docMk/>
            <pc:sldMk cId="3856165884" sldId="1783"/>
            <ac:picMk id="5122" creationId="{204562D6-7356-DAC9-4A32-EAD619A48062}"/>
          </ac:picMkLst>
        </pc:picChg>
        <pc:picChg chg="del">
          <ac:chgData name="伊健 杜" userId="e69aded81da48593" providerId="LiveId" clId="{2675C2B8-D16A-412D-B6C5-56CC7EDE60D1}" dt="2022-12-12T11:44:42.206" v="810" actId="478"/>
          <ac:picMkLst>
            <pc:docMk/>
            <pc:sldMk cId="3856165884" sldId="1783"/>
            <ac:picMk id="9218" creationId="{16042FC7-1AE0-A98C-7931-89437A3C2D99}"/>
          </ac:picMkLst>
        </pc:picChg>
        <pc:picChg chg="del">
          <ac:chgData name="伊健 杜" userId="e69aded81da48593" providerId="LiveId" clId="{2675C2B8-D16A-412D-B6C5-56CC7EDE60D1}" dt="2022-12-12T11:44:42.206" v="810" actId="478"/>
          <ac:picMkLst>
            <pc:docMk/>
            <pc:sldMk cId="3856165884" sldId="1783"/>
            <ac:picMk id="9220" creationId="{70344E29-2A41-6350-4D37-F553779715FC}"/>
          </ac:picMkLst>
        </pc:picChg>
      </pc:sldChg>
      <pc:sldChg chg="del">
        <pc:chgData name="伊健 杜" userId="e69aded81da48593" providerId="LiveId" clId="{2675C2B8-D16A-412D-B6C5-56CC7EDE60D1}" dt="2022-12-12T04:15:12.739" v="1" actId="47"/>
        <pc:sldMkLst>
          <pc:docMk/>
          <pc:sldMk cId="4264163503" sldId="1784"/>
        </pc:sldMkLst>
      </pc:sldChg>
      <pc:sldChg chg="del">
        <pc:chgData name="伊健 杜" userId="e69aded81da48593" providerId="LiveId" clId="{2675C2B8-D16A-412D-B6C5-56CC7EDE60D1}" dt="2022-12-12T04:15:12.739" v="1" actId="47"/>
        <pc:sldMkLst>
          <pc:docMk/>
          <pc:sldMk cId="2043182941" sldId="1785"/>
        </pc:sldMkLst>
      </pc:sldChg>
      <pc:sldChg chg="del">
        <pc:chgData name="伊健 杜" userId="e69aded81da48593" providerId="LiveId" clId="{2675C2B8-D16A-412D-B6C5-56CC7EDE60D1}" dt="2022-12-12T04:15:12.739" v="1" actId="47"/>
        <pc:sldMkLst>
          <pc:docMk/>
          <pc:sldMk cId="2956189665" sldId="1786"/>
        </pc:sldMkLst>
      </pc:sldChg>
      <pc:sldChg chg="del">
        <pc:chgData name="伊健 杜" userId="e69aded81da48593" providerId="LiveId" clId="{2675C2B8-D16A-412D-B6C5-56CC7EDE60D1}" dt="2022-12-12T04:15:12.739" v="1" actId="47"/>
        <pc:sldMkLst>
          <pc:docMk/>
          <pc:sldMk cId="348466492" sldId="1787"/>
        </pc:sldMkLst>
      </pc:sldChg>
      <pc:sldChg chg="del">
        <pc:chgData name="伊健 杜" userId="e69aded81da48593" providerId="LiveId" clId="{2675C2B8-D16A-412D-B6C5-56CC7EDE60D1}" dt="2022-12-12T04:15:12.739" v="1" actId="47"/>
        <pc:sldMkLst>
          <pc:docMk/>
          <pc:sldMk cId="911399312" sldId="1788"/>
        </pc:sldMkLst>
      </pc:sldChg>
      <pc:sldChg chg="del">
        <pc:chgData name="伊健 杜" userId="e69aded81da48593" providerId="LiveId" clId="{2675C2B8-D16A-412D-B6C5-56CC7EDE60D1}" dt="2022-12-12T04:15:12.739" v="1" actId="47"/>
        <pc:sldMkLst>
          <pc:docMk/>
          <pc:sldMk cId="3055207800" sldId="1789"/>
        </pc:sldMkLst>
      </pc:sldChg>
      <pc:sldChg chg="del">
        <pc:chgData name="伊健 杜" userId="e69aded81da48593" providerId="LiveId" clId="{2675C2B8-D16A-412D-B6C5-56CC7EDE60D1}" dt="2022-12-12T04:15:12.739" v="1" actId="47"/>
        <pc:sldMkLst>
          <pc:docMk/>
          <pc:sldMk cId="121719829" sldId="1790"/>
        </pc:sldMkLst>
      </pc:sldChg>
      <pc:sldChg chg="del">
        <pc:chgData name="伊健 杜" userId="e69aded81da48593" providerId="LiveId" clId="{2675C2B8-D16A-412D-B6C5-56CC7EDE60D1}" dt="2022-12-12T04:15:12.739" v="1" actId="47"/>
        <pc:sldMkLst>
          <pc:docMk/>
          <pc:sldMk cId="1429165965" sldId="1791"/>
        </pc:sldMkLst>
      </pc:sldChg>
      <pc:sldChg chg="del">
        <pc:chgData name="伊健 杜" userId="e69aded81da48593" providerId="LiveId" clId="{2675C2B8-D16A-412D-B6C5-56CC7EDE60D1}" dt="2022-12-12T04:15:12.739" v="1" actId="47"/>
        <pc:sldMkLst>
          <pc:docMk/>
          <pc:sldMk cId="347609410" sldId="1792"/>
        </pc:sldMkLst>
      </pc:sldChg>
      <pc:sldChg chg="del">
        <pc:chgData name="伊健 杜" userId="e69aded81da48593" providerId="LiveId" clId="{2675C2B8-D16A-412D-B6C5-56CC7EDE60D1}" dt="2022-12-12T04:15:12.739" v="1" actId="47"/>
        <pc:sldMkLst>
          <pc:docMk/>
          <pc:sldMk cId="2404114991" sldId="1793"/>
        </pc:sldMkLst>
      </pc:sldChg>
      <pc:sldChg chg="del">
        <pc:chgData name="伊健 杜" userId="e69aded81da48593" providerId="LiveId" clId="{2675C2B8-D16A-412D-B6C5-56CC7EDE60D1}" dt="2022-12-12T04:15:12.739" v="1" actId="47"/>
        <pc:sldMkLst>
          <pc:docMk/>
          <pc:sldMk cId="1140786682" sldId="1794"/>
        </pc:sldMkLst>
      </pc:sldChg>
      <pc:sldChg chg="del">
        <pc:chgData name="伊健 杜" userId="e69aded81da48593" providerId="LiveId" clId="{2675C2B8-D16A-412D-B6C5-56CC7EDE60D1}" dt="2022-12-12T04:15:12.739" v="1" actId="47"/>
        <pc:sldMkLst>
          <pc:docMk/>
          <pc:sldMk cId="2444242798" sldId="1795"/>
        </pc:sldMkLst>
      </pc:sldChg>
      <pc:sldChg chg="del">
        <pc:chgData name="伊健 杜" userId="e69aded81da48593" providerId="LiveId" clId="{2675C2B8-D16A-412D-B6C5-56CC7EDE60D1}" dt="2022-12-12T04:15:12.739" v="1" actId="47"/>
        <pc:sldMkLst>
          <pc:docMk/>
          <pc:sldMk cId="1977330403" sldId="1796"/>
        </pc:sldMkLst>
      </pc:sldChg>
      <pc:sldChg chg="del">
        <pc:chgData name="伊健 杜" userId="e69aded81da48593" providerId="LiveId" clId="{2675C2B8-D16A-412D-B6C5-56CC7EDE60D1}" dt="2022-12-12T04:15:12.739" v="1" actId="47"/>
        <pc:sldMkLst>
          <pc:docMk/>
          <pc:sldMk cId="1852777442" sldId="1797"/>
        </pc:sldMkLst>
      </pc:sldChg>
      <pc:sldChg chg="del">
        <pc:chgData name="伊健 杜" userId="e69aded81da48593" providerId="LiveId" clId="{2675C2B8-D16A-412D-B6C5-56CC7EDE60D1}" dt="2022-12-12T04:15:12.739" v="1" actId="47"/>
        <pc:sldMkLst>
          <pc:docMk/>
          <pc:sldMk cId="2142042874" sldId="1798"/>
        </pc:sldMkLst>
      </pc:sldChg>
      <pc:sldChg chg="del">
        <pc:chgData name="伊健 杜" userId="e69aded81da48593" providerId="LiveId" clId="{2675C2B8-D16A-412D-B6C5-56CC7EDE60D1}" dt="2022-12-12T04:15:12.739" v="1" actId="47"/>
        <pc:sldMkLst>
          <pc:docMk/>
          <pc:sldMk cId="686059501" sldId="1799"/>
        </pc:sldMkLst>
      </pc:sldChg>
      <pc:sldChg chg="del">
        <pc:chgData name="伊健 杜" userId="e69aded81da48593" providerId="LiveId" clId="{2675C2B8-D16A-412D-B6C5-56CC7EDE60D1}" dt="2022-12-12T04:15:12.739" v="1" actId="47"/>
        <pc:sldMkLst>
          <pc:docMk/>
          <pc:sldMk cId="1351847430" sldId="1800"/>
        </pc:sldMkLst>
      </pc:sldChg>
      <pc:sldChg chg="del">
        <pc:chgData name="伊健 杜" userId="e69aded81da48593" providerId="LiveId" clId="{2675C2B8-D16A-412D-B6C5-56CC7EDE60D1}" dt="2022-12-12T04:15:12.739" v="1" actId="47"/>
        <pc:sldMkLst>
          <pc:docMk/>
          <pc:sldMk cId="516982602" sldId="1801"/>
        </pc:sldMkLst>
      </pc:sldChg>
      <pc:sldChg chg="del">
        <pc:chgData name="伊健 杜" userId="e69aded81da48593" providerId="LiveId" clId="{2675C2B8-D16A-412D-B6C5-56CC7EDE60D1}" dt="2022-12-12T04:15:12.739" v="1" actId="47"/>
        <pc:sldMkLst>
          <pc:docMk/>
          <pc:sldMk cId="3868789338" sldId="1802"/>
        </pc:sldMkLst>
      </pc:sldChg>
      <pc:sldChg chg="del">
        <pc:chgData name="伊健 杜" userId="e69aded81da48593" providerId="LiveId" clId="{2675C2B8-D16A-412D-B6C5-56CC7EDE60D1}" dt="2022-12-12T04:15:12.739" v="1" actId="47"/>
        <pc:sldMkLst>
          <pc:docMk/>
          <pc:sldMk cId="614896049" sldId="1803"/>
        </pc:sldMkLst>
      </pc:sldChg>
      <pc:sldChg chg="del">
        <pc:chgData name="伊健 杜" userId="e69aded81da48593" providerId="LiveId" clId="{2675C2B8-D16A-412D-B6C5-56CC7EDE60D1}" dt="2022-12-12T04:15:12.739" v="1" actId="47"/>
        <pc:sldMkLst>
          <pc:docMk/>
          <pc:sldMk cId="4183010274" sldId="1804"/>
        </pc:sldMkLst>
      </pc:sldChg>
      <pc:sldChg chg="del">
        <pc:chgData name="伊健 杜" userId="e69aded81da48593" providerId="LiveId" clId="{2675C2B8-D16A-412D-B6C5-56CC7EDE60D1}" dt="2022-12-12T04:15:12.739" v="1" actId="47"/>
        <pc:sldMkLst>
          <pc:docMk/>
          <pc:sldMk cId="3604283647" sldId="1805"/>
        </pc:sldMkLst>
      </pc:sldChg>
      <pc:sldChg chg="del">
        <pc:chgData name="伊健 杜" userId="e69aded81da48593" providerId="LiveId" clId="{2675C2B8-D16A-412D-B6C5-56CC7EDE60D1}" dt="2022-12-12T04:15:12.739" v="1" actId="47"/>
        <pc:sldMkLst>
          <pc:docMk/>
          <pc:sldMk cId="2420948112" sldId="1806"/>
        </pc:sldMkLst>
      </pc:sldChg>
      <pc:sldChg chg="del">
        <pc:chgData name="伊健 杜" userId="e69aded81da48593" providerId="LiveId" clId="{2675C2B8-D16A-412D-B6C5-56CC7EDE60D1}" dt="2022-12-12T04:15:16.216" v="2" actId="47"/>
        <pc:sldMkLst>
          <pc:docMk/>
          <pc:sldMk cId="686958012" sldId="1807"/>
        </pc:sldMkLst>
      </pc:sldChg>
      <pc:sldChg chg="addSp delSp modSp mod">
        <pc:chgData name="伊健 杜" userId="e69aded81da48593" providerId="LiveId" clId="{2675C2B8-D16A-412D-B6C5-56CC7EDE60D1}" dt="2022-12-12T11:34:23.926" v="243" actId="1076"/>
        <pc:sldMkLst>
          <pc:docMk/>
          <pc:sldMk cId="4283497013" sldId="1808"/>
        </pc:sldMkLst>
        <pc:spChg chg="mod">
          <ac:chgData name="伊健 杜" userId="e69aded81da48593" providerId="LiveId" clId="{2675C2B8-D16A-412D-B6C5-56CC7EDE60D1}" dt="2022-12-12T11:32:48.965" v="232"/>
          <ac:spMkLst>
            <pc:docMk/>
            <pc:sldMk cId="4283497013" sldId="1808"/>
            <ac:spMk id="2" creationId="{10304424-DB4A-36E7-9E0D-D32A5DD0F26C}"/>
          </ac:spMkLst>
        </pc:spChg>
        <pc:spChg chg="mod">
          <ac:chgData name="伊健 杜" userId="e69aded81da48593" providerId="LiveId" clId="{2675C2B8-D16A-412D-B6C5-56CC7EDE60D1}" dt="2022-12-12T11:33:09.795" v="240"/>
          <ac:spMkLst>
            <pc:docMk/>
            <pc:sldMk cId="4283497013" sldId="1808"/>
            <ac:spMk id="5" creationId="{E7287B0E-EF55-E721-8EFA-9A9183C0EDF9}"/>
          </ac:spMkLst>
        </pc:spChg>
        <pc:picChg chg="add mod">
          <ac:chgData name="伊健 杜" userId="e69aded81da48593" providerId="LiveId" clId="{2675C2B8-D16A-412D-B6C5-56CC7EDE60D1}" dt="2022-12-12T11:34:23.926" v="243" actId="1076"/>
          <ac:picMkLst>
            <pc:docMk/>
            <pc:sldMk cId="4283497013" sldId="1808"/>
            <ac:picMk id="1026" creationId="{818E4257-9D43-D8B2-7FEC-D7E654E8D1B7}"/>
          </ac:picMkLst>
        </pc:picChg>
        <pc:picChg chg="del">
          <ac:chgData name="伊健 杜" userId="e69aded81da48593" providerId="LiveId" clId="{2675C2B8-D16A-412D-B6C5-56CC7EDE60D1}" dt="2022-12-12T11:27:14.604" v="38" actId="478"/>
          <ac:picMkLst>
            <pc:docMk/>
            <pc:sldMk cId="4283497013" sldId="1808"/>
            <ac:picMk id="14338" creationId="{ACBC9679-6D4C-1AA2-0C31-33177070631F}"/>
          </ac:picMkLst>
        </pc:picChg>
      </pc:sldChg>
      <pc:sldChg chg="del">
        <pc:chgData name="伊健 杜" userId="e69aded81da48593" providerId="LiveId" clId="{2675C2B8-D16A-412D-B6C5-56CC7EDE60D1}" dt="2022-12-12T11:30:24.213" v="106" actId="47"/>
        <pc:sldMkLst>
          <pc:docMk/>
          <pc:sldMk cId="1921265270" sldId="1809"/>
        </pc:sldMkLst>
      </pc:sldChg>
      <pc:sldChg chg="addSp modSp add mod">
        <pc:chgData name="伊健 杜" userId="e69aded81da48593" providerId="LiveId" clId="{2675C2B8-D16A-412D-B6C5-56CC7EDE60D1}" dt="2022-12-12T17:08:47.037" v="5937"/>
        <pc:sldMkLst>
          <pc:docMk/>
          <pc:sldMk cId="3654403645" sldId="1809"/>
        </pc:sldMkLst>
        <pc:spChg chg="mod">
          <ac:chgData name="伊健 杜" userId="e69aded81da48593" providerId="LiveId" clId="{2675C2B8-D16A-412D-B6C5-56CC7EDE60D1}" dt="2022-12-12T11:32:48.965" v="232"/>
          <ac:spMkLst>
            <pc:docMk/>
            <pc:sldMk cId="3654403645" sldId="1809"/>
            <ac:spMk id="2" creationId="{10304424-DB4A-36E7-9E0D-D32A5DD0F26C}"/>
          </ac:spMkLst>
        </pc:spChg>
        <pc:spChg chg="mod">
          <ac:chgData name="伊健 杜" userId="e69aded81da48593" providerId="LiveId" clId="{2675C2B8-D16A-412D-B6C5-56CC7EDE60D1}" dt="2022-12-12T17:08:47.037" v="5937"/>
          <ac:spMkLst>
            <pc:docMk/>
            <pc:sldMk cId="3654403645" sldId="1809"/>
            <ac:spMk id="5" creationId="{E7287B0E-EF55-E721-8EFA-9A9183C0EDF9}"/>
          </ac:spMkLst>
        </pc:spChg>
        <pc:picChg chg="add mod">
          <ac:chgData name="伊健 杜" userId="e69aded81da48593" providerId="LiveId" clId="{2675C2B8-D16A-412D-B6C5-56CC7EDE60D1}" dt="2022-12-12T11:35:40.510" v="246" actId="14100"/>
          <ac:picMkLst>
            <pc:docMk/>
            <pc:sldMk cId="3654403645" sldId="1809"/>
            <ac:picMk id="2050" creationId="{276AE1D5-E86B-1F99-22B6-9420B6D7C862}"/>
          </ac:picMkLst>
        </pc:picChg>
      </pc:sldChg>
      <pc:sldChg chg="addSp delSp modSp add mod">
        <pc:chgData name="伊健 杜" userId="e69aded81da48593" providerId="LiveId" clId="{2675C2B8-D16A-412D-B6C5-56CC7EDE60D1}" dt="2022-12-12T17:08:47.037" v="5937"/>
        <pc:sldMkLst>
          <pc:docMk/>
          <pc:sldMk cId="3382976734" sldId="1810"/>
        </pc:sldMkLst>
        <pc:spChg chg="mod">
          <ac:chgData name="伊健 杜" userId="e69aded81da48593" providerId="LiveId" clId="{2675C2B8-D16A-412D-B6C5-56CC7EDE60D1}" dt="2022-12-12T11:37:44.246" v="357"/>
          <ac:spMkLst>
            <pc:docMk/>
            <pc:sldMk cId="3382976734" sldId="1810"/>
            <ac:spMk id="2" creationId="{10304424-DB4A-36E7-9E0D-D32A5DD0F26C}"/>
          </ac:spMkLst>
        </pc:spChg>
        <pc:spChg chg="mod">
          <ac:chgData name="伊健 杜" userId="e69aded81da48593" providerId="LiveId" clId="{2675C2B8-D16A-412D-B6C5-56CC7EDE60D1}" dt="2022-12-12T17:08:47.037" v="5937"/>
          <ac:spMkLst>
            <pc:docMk/>
            <pc:sldMk cId="3382976734" sldId="1810"/>
            <ac:spMk id="5" creationId="{E7287B0E-EF55-E721-8EFA-9A9183C0EDF9}"/>
          </ac:spMkLst>
        </pc:spChg>
        <pc:picChg chg="add mod">
          <ac:chgData name="伊健 杜" userId="e69aded81da48593" providerId="LiveId" clId="{2675C2B8-D16A-412D-B6C5-56CC7EDE60D1}" dt="2022-12-12T11:39:17.963" v="453" actId="1076"/>
          <ac:picMkLst>
            <pc:docMk/>
            <pc:sldMk cId="3382976734" sldId="1810"/>
            <ac:picMk id="4" creationId="{D3223505-66F7-D1B1-78BE-B99A3124337B}"/>
          </ac:picMkLst>
        </pc:picChg>
        <pc:picChg chg="del">
          <ac:chgData name="伊健 杜" userId="e69aded81da48593" providerId="LiveId" clId="{2675C2B8-D16A-412D-B6C5-56CC7EDE60D1}" dt="2022-12-12T11:38:00.013" v="415" actId="478"/>
          <ac:picMkLst>
            <pc:docMk/>
            <pc:sldMk cId="3382976734" sldId="1810"/>
            <ac:picMk id="1026" creationId="{818E4257-9D43-D8B2-7FEC-D7E654E8D1B7}"/>
          </ac:picMkLst>
        </pc:picChg>
        <pc:picChg chg="add del mod">
          <ac:chgData name="伊健 杜" userId="e69aded81da48593" providerId="LiveId" clId="{2675C2B8-D16A-412D-B6C5-56CC7EDE60D1}" dt="2022-12-12T11:39:15.294" v="451" actId="478"/>
          <ac:picMkLst>
            <pc:docMk/>
            <pc:sldMk cId="3382976734" sldId="1810"/>
            <ac:picMk id="3074" creationId="{AE515986-A1C9-8515-24CB-B5ABE7F3ADCB}"/>
          </ac:picMkLst>
        </pc:picChg>
      </pc:sldChg>
      <pc:sldChg chg="addSp delSp modSp add mod">
        <pc:chgData name="伊健 杜" userId="e69aded81da48593" providerId="LiveId" clId="{2675C2B8-D16A-412D-B6C5-56CC7EDE60D1}" dt="2022-12-12T17:08:47.037" v="5937"/>
        <pc:sldMkLst>
          <pc:docMk/>
          <pc:sldMk cId="534003533" sldId="1811"/>
        </pc:sldMkLst>
        <pc:spChg chg="mod">
          <ac:chgData name="伊健 杜" userId="e69aded81da48593" providerId="LiveId" clId="{2675C2B8-D16A-412D-B6C5-56CC7EDE60D1}" dt="2022-12-12T17:08:47.037" v="5937"/>
          <ac:spMkLst>
            <pc:docMk/>
            <pc:sldMk cId="534003533" sldId="1811"/>
            <ac:spMk id="5" creationId="{E7287B0E-EF55-E721-8EFA-9A9183C0EDF9}"/>
          </ac:spMkLst>
        </pc:spChg>
        <pc:picChg chg="del">
          <ac:chgData name="伊健 杜" userId="e69aded81da48593" providerId="LiveId" clId="{2675C2B8-D16A-412D-B6C5-56CC7EDE60D1}" dt="2022-12-12T11:39:36.735" v="455" actId="478"/>
          <ac:picMkLst>
            <pc:docMk/>
            <pc:sldMk cId="534003533" sldId="1811"/>
            <ac:picMk id="4" creationId="{D3223505-66F7-D1B1-78BE-B99A3124337B}"/>
          </ac:picMkLst>
        </pc:picChg>
        <pc:picChg chg="add mod">
          <ac:chgData name="伊健 杜" userId="e69aded81da48593" providerId="LiveId" clId="{2675C2B8-D16A-412D-B6C5-56CC7EDE60D1}" dt="2022-12-12T11:39:41.137" v="458" actId="1076"/>
          <ac:picMkLst>
            <pc:docMk/>
            <pc:sldMk cId="534003533" sldId="1811"/>
            <ac:picMk id="4098" creationId="{B5516458-5BA2-B446-093B-507DC5DDBC6D}"/>
          </ac:picMkLst>
        </pc:picChg>
      </pc:sldChg>
      <pc:sldChg chg="addSp delSp modSp add mod">
        <pc:chgData name="伊健 杜" userId="e69aded81da48593" providerId="LiveId" clId="{2675C2B8-D16A-412D-B6C5-56CC7EDE60D1}" dt="2022-12-12T17:08:47.037" v="5937"/>
        <pc:sldMkLst>
          <pc:docMk/>
          <pc:sldMk cId="2110167488" sldId="1812"/>
        </pc:sldMkLst>
        <pc:spChg chg="del">
          <ac:chgData name="伊健 杜" userId="e69aded81da48593" providerId="LiveId" clId="{2675C2B8-D16A-412D-B6C5-56CC7EDE60D1}" dt="2022-12-12T11:40:07.948" v="540" actId="478"/>
          <ac:spMkLst>
            <pc:docMk/>
            <pc:sldMk cId="2110167488" sldId="1812"/>
            <ac:spMk id="2" creationId="{10304424-DB4A-36E7-9E0D-D32A5DD0F26C}"/>
          </ac:spMkLst>
        </pc:spChg>
        <pc:spChg chg="add del mod">
          <ac:chgData name="伊健 杜" userId="e69aded81da48593" providerId="LiveId" clId="{2675C2B8-D16A-412D-B6C5-56CC7EDE60D1}" dt="2022-12-12T11:40:09.953" v="541" actId="478"/>
          <ac:spMkLst>
            <pc:docMk/>
            <pc:sldMk cId="2110167488" sldId="1812"/>
            <ac:spMk id="3" creationId="{319AC08E-DDEB-F20C-EE21-9A6B178DCA97}"/>
          </ac:spMkLst>
        </pc:spChg>
        <pc:spChg chg="mod">
          <ac:chgData name="伊健 杜" userId="e69aded81da48593" providerId="LiveId" clId="{2675C2B8-D16A-412D-B6C5-56CC7EDE60D1}" dt="2022-12-12T17:08:47.037" v="5937"/>
          <ac:spMkLst>
            <pc:docMk/>
            <pc:sldMk cId="2110167488" sldId="1812"/>
            <ac:spMk id="5" creationId="{E7287B0E-EF55-E721-8EFA-9A9183C0EDF9}"/>
          </ac:spMkLst>
        </pc:spChg>
        <pc:picChg chg="del">
          <ac:chgData name="伊健 杜" userId="e69aded81da48593" providerId="LiveId" clId="{2675C2B8-D16A-412D-B6C5-56CC7EDE60D1}" dt="2022-12-12T11:40:07.948" v="540" actId="478"/>
          <ac:picMkLst>
            <pc:docMk/>
            <pc:sldMk cId="2110167488" sldId="1812"/>
            <ac:picMk id="2050" creationId="{276AE1D5-E86B-1F99-22B6-9420B6D7C862}"/>
          </ac:picMkLst>
        </pc:picChg>
      </pc:sldChg>
      <pc:sldChg chg="add del">
        <pc:chgData name="伊健 杜" userId="e69aded81da48593" providerId="LiveId" clId="{2675C2B8-D16A-412D-B6C5-56CC7EDE60D1}" dt="2022-12-12T11:41:02.125" v="653" actId="47"/>
        <pc:sldMkLst>
          <pc:docMk/>
          <pc:sldMk cId="345012831" sldId="1813"/>
        </pc:sldMkLst>
      </pc:sldChg>
      <pc:sldChg chg="addSp delSp modSp add mod">
        <pc:chgData name="伊健 杜" userId="e69aded81da48593" providerId="LiveId" clId="{2675C2B8-D16A-412D-B6C5-56CC7EDE60D1}" dt="2022-12-12T17:08:47.037" v="5937"/>
        <pc:sldMkLst>
          <pc:docMk/>
          <pc:sldMk cId="1323335388" sldId="1813"/>
        </pc:sldMkLst>
        <pc:spChg chg="mod">
          <ac:chgData name="伊健 杜" userId="e69aded81da48593" providerId="LiveId" clId="{2675C2B8-D16A-412D-B6C5-56CC7EDE60D1}" dt="2022-12-12T17:08:47.037" v="5937"/>
          <ac:spMkLst>
            <pc:docMk/>
            <pc:sldMk cId="1323335388" sldId="1813"/>
            <ac:spMk id="3" creationId="{AFF80177-B508-486C-D283-AFDDC448C9C4}"/>
          </ac:spMkLst>
        </pc:spChg>
        <pc:spChg chg="mod">
          <ac:chgData name="伊健 杜" userId="e69aded81da48593" providerId="LiveId" clId="{2675C2B8-D16A-412D-B6C5-56CC7EDE60D1}" dt="2022-12-12T17:08:47.037" v="5937"/>
          <ac:spMkLst>
            <pc:docMk/>
            <pc:sldMk cId="1323335388" sldId="1813"/>
            <ac:spMk id="5" creationId="{E7287B0E-EF55-E721-8EFA-9A9183C0EDF9}"/>
          </ac:spMkLst>
        </pc:spChg>
        <pc:picChg chg="del">
          <ac:chgData name="伊健 杜" userId="e69aded81da48593" providerId="LiveId" clId="{2675C2B8-D16A-412D-B6C5-56CC7EDE60D1}" dt="2022-12-12T11:46:05.212" v="946" actId="478"/>
          <ac:picMkLst>
            <pc:docMk/>
            <pc:sldMk cId="1323335388" sldId="1813"/>
            <ac:picMk id="5122" creationId="{204562D6-7356-DAC9-4A32-EAD619A48062}"/>
          </ac:picMkLst>
        </pc:picChg>
        <pc:picChg chg="add mod">
          <ac:chgData name="伊健 杜" userId="e69aded81da48593" providerId="LiveId" clId="{2675C2B8-D16A-412D-B6C5-56CC7EDE60D1}" dt="2022-12-12T11:46:16.240" v="950" actId="14100"/>
          <ac:picMkLst>
            <pc:docMk/>
            <pc:sldMk cId="1323335388" sldId="1813"/>
            <ac:picMk id="8194" creationId="{3B3057C5-A523-46F9-A239-9ABF23DC2341}"/>
          </ac:picMkLst>
        </pc:picChg>
      </pc:sldChg>
      <pc:sldChg chg="addSp delSp modSp add mod">
        <pc:chgData name="伊健 杜" userId="e69aded81da48593" providerId="LiveId" clId="{2675C2B8-D16A-412D-B6C5-56CC7EDE60D1}" dt="2022-12-12T17:08:47.037" v="5937"/>
        <pc:sldMkLst>
          <pc:docMk/>
          <pc:sldMk cId="3980471894" sldId="1814"/>
        </pc:sldMkLst>
        <pc:spChg chg="mod">
          <ac:chgData name="伊健 杜" userId="e69aded81da48593" providerId="LiveId" clId="{2675C2B8-D16A-412D-B6C5-56CC7EDE60D1}" dt="2022-12-12T17:08:47.037" v="5937"/>
          <ac:spMkLst>
            <pc:docMk/>
            <pc:sldMk cId="3980471894" sldId="1814"/>
            <ac:spMk id="3" creationId="{AFF80177-B508-486C-D283-AFDDC448C9C4}"/>
          </ac:spMkLst>
        </pc:spChg>
        <pc:spChg chg="mod">
          <ac:chgData name="伊健 杜" userId="e69aded81da48593" providerId="LiveId" clId="{2675C2B8-D16A-412D-B6C5-56CC7EDE60D1}" dt="2022-12-12T17:08:47.037" v="5937"/>
          <ac:spMkLst>
            <pc:docMk/>
            <pc:sldMk cId="3980471894" sldId="1814"/>
            <ac:spMk id="5" creationId="{E7287B0E-EF55-E721-8EFA-9A9183C0EDF9}"/>
          </ac:spMkLst>
        </pc:spChg>
        <pc:picChg chg="del">
          <ac:chgData name="伊健 杜" userId="e69aded81da48593" providerId="LiveId" clId="{2675C2B8-D16A-412D-B6C5-56CC7EDE60D1}" dt="2022-12-12T11:50:23.120" v="1088" actId="478"/>
          <ac:picMkLst>
            <pc:docMk/>
            <pc:sldMk cId="3980471894" sldId="1814"/>
            <ac:picMk id="8194" creationId="{3B3057C5-A523-46F9-A239-9ABF23DC2341}"/>
          </ac:picMkLst>
        </pc:picChg>
        <pc:picChg chg="add mod">
          <ac:chgData name="伊健 杜" userId="e69aded81da48593" providerId="LiveId" clId="{2675C2B8-D16A-412D-B6C5-56CC7EDE60D1}" dt="2022-12-12T11:51:37.681" v="1093" actId="1076"/>
          <ac:picMkLst>
            <pc:docMk/>
            <pc:sldMk cId="3980471894" sldId="1814"/>
            <ac:picMk id="9218" creationId="{C2E5768F-F804-384D-835B-9E45403605FB}"/>
          </ac:picMkLst>
        </pc:picChg>
      </pc:sldChg>
      <pc:sldChg chg="modSp add mod">
        <pc:chgData name="伊健 杜" userId="e69aded81da48593" providerId="LiveId" clId="{2675C2B8-D16A-412D-B6C5-56CC7EDE60D1}" dt="2022-12-12T17:08:47.037" v="5937"/>
        <pc:sldMkLst>
          <pc:docMk/>
          <pc:sldMk cId="1852353414" sldId="1815"/>
        </pc:sldMkLst>
        <pc:spChg chg="mod">
          <ac:chgData name="伊健 杜" userId="e69aded81da48593" providerId="LiveId" clId="{2675C2B8-D16A-412D-B6C5-56CC7EDE60D1}" dt="2022-12-12T17:08:47.037" v="5937"/>
          <ac:spMkLst>
            <pc:docMk/>
            <pc:sldMk cId="1852353414" sldId="1815"/>
            <ac:spMk id="5" creationId="{E7287B0E-EF55-E721-8EFA-9A9183C0EDF9}"/>
          </ac:spMkLst>
        </pc:spChg>
      </pc:sldChg>
      <pc:sldChg chg="addSp delSp modSp add mod setBg setClrOvrMap">
        <pc:chgData name="伊健 杜" userId="e69aded81da48593" providerId="LiveId" clId="{2675C2B8-D16A-412D-B6C5-56CC7EDE60D1}" dt="2022-12-13T07:31:01.256" v="5970" actId="20577"/>
        <pc:sldMkLst>
          <pc:docMk/>
          <pc:sldMk cId="1182784179" sldId="1816"/>
        </pc:sldMkLst>
        <pc:spChg chg="mod">
          <ac:chgData name="伊健 杜" userId="e69aded81da48593" providerId="LiveId" clId="{2675C2B8-D16A-412D-B6C5-56CC7EDE60D1}" dt="2022-12-12T17:08:47.037" v="5937"/>
          <ac:spMkLst>
            <pc:docMk/>
            <pc:sldMk cId="1182784179" sldId="1816"/>
            <ac:spMk id="2" creationId="{10304424-DB4A-36E7-9E0D-D32A5DD0F26C}"/>
          </ac:spMkLst>
        </pc:spChg>
        <pc:spChg chg="mod">
          <ac:chgData name="伊健 杜" userId="e69aded81da48593" providerId="LiveId" clId="{2675C2B8-D16A-412D-B6C5-56CC7EDE60D1}" dt="2022-12-13T07:31:01.256" v="5970" actId="20577"/>
          <ac:spMkLst>
            <pc:docMk/>
            <pc:sldMk cId="1182784179" sldId="1816"/>
            <ac:spMk id="5" creationId="{E7287B0E-EF55-E721-8EFA-9A9183C0EDF9}"/>
          </ac:spMkLst>
        </pc:spChg>
        <pc:spChg chg="add del">
          <ac:chgData name="伊健 杜" userId="e69aded81da48593" providerId="LiveId" clId="{2675C2B8-D16A-412D-B6C5-56CC7EDE60D1}" dt="2022-12-12T12:11:58.435" v="1263" actId="26606"/>
          <ac:spMkLst>
            <pc:docMk/>
            <pc:sldMk cId="1182784179" sldId="1816"/>
            <ac:spMk id="10247" creationId="{5E8D2E83-FB3A-40E7-A9E5-7AB389D612B4}"/>
          </ac:spMkLst>
        </pc:spChg>
        <pc:picChg chg="del">
          <ac:chgData name="伊健 杜" userId="e69aded81da48593" providerId="LiveId" clId="{2675C2B8-D16A-412D-B6C5-56CC7EDE60D1}" dt="2022-12-12T12:11:29.760" v="1260" actId="478"/>
          <ac:picMkLst>
            <pc:docMk/>
            <pc:sldMk cId="1182784179" sldId="1816"/>
            <ac:picMk id="2050" creationId="{276AE1D5-E86B-1F99-22B6-9420B6D7C862}"/>
          </ac:picMkLst>
        </pc:picChg>
        <pc:picChg chg="add mod ord">
          <ac:chgData name="伊健 杜" userId="e69aded81da48593" providerId="LiveId" clId="{2675C2B8-D16A-412D-B6C5-56CC7EDE60D1}" dt="2022-12-12T12:12:12.443" v="1269" actId="1076"/>
          <ac:picMkLst>
            <pc:docMk/>
            <pc:sldMk cId="1182784179" sldId="1816"/>
            <ac:picMk id="10242" creationId="{FD3EE104-74C1-008A-7939-F2E6873BD4F4}"/>
          </ac:picMkLst>
        </pc:picChg>
      </pc:sldChg>
      <pc:sldChg chg="addSp delSp modSp add mod setBg">
        <pc:chgData name="伊健 杜" userId="e69aded81da48593" providerId="LiveId" clId="{2675C2B8-D16A-412D-B6C5-56CC7EDE60D1}" dt="2022-12-12T17:08:47.037" v="5937"/>
        <pc:sldMkLst>
          <pc:docMk/>
          <pc:sldMk cId="3329540244" sldId="1817"/>
        </pc:sldMkLst>
        <pc:spChg chg="mod">
          <ac:chgData name="伊健 杜" userId="e69aded81da48593" providerId="LiveId" clId="{2675C2B8-D16A-412D-B6C5-56CC7EDE60D1}" dt="2022-12-12T17:08:47.037" v="5937"/>
          <ac:spMkLst>
            <pc:docMk/>
            <pc:sldMk cId="3329540244" sldId="1817"/>
            <ac:spMk id="2" creationId="{10304424-DB4A-36E7-9E0D-D32A5DD0F26C}"/>
          </ac:spMkLst>
        </pc:spChg>
        <pc:spChg chg="mod">
          <ac:chgData name="伊健 杜" userId="e69aded81da48593" providerId="LiveId" clId="{2675C2B8-D16A-412D-B6C5-56CC7EDE60D1}" dt="2022-12-12T17:08:47.037" v="5937"/>
          <ac:spMkLst>
            <pc:docMk/>
            <pc:sldMk cId="3329540244" sldId="1817"/>
            <ac:spMk id="5" creationId="{E7287B0E-EF55-E721-8EFA-9A9183C0EDF9}"/>
          </ac:spMkLst>
        </pc:spChg>
        <pc:spChg chg="add del">
          <ac:chgData name="伊健 杜" userId="e69aded81da48593" providerId="LiveId" clId="{2675C2B8-D16A-412D-B6C5-56CC7EDE60D1}" dt="2022-12-12T12:12:58.422" v="1358" actId="26606"/>
          <ac:spMkLst>
            <pc:docMk/>
            <pc:sldMk cId="3329540244" sldId="1817"/>
            <ac:spMk id="12295" creationId="{05C7EBC3-4672-4DAB-81C2-58661FAFAED6}"/>
          </ac:spMkLst>
        </pc:spChg>
        <pc:spChg chg="add del">
          <ac:chgData name="伊健 杜" userId="e69aded81da48593" providerId="LiveId" clId="{2675C2B8-D16A-412D-B6C5-56CC7EDE60D1}" dt="2022-12-12T12:12:58.422" v="1358" actId="26606"/>
          <ac:spMkLst>
            <pc:docMk/>
            <pc:sldMk cId="3329540244" sldId="1817"/>
            <ac:spMk id="12297" creationId="{40BF962F-4C6F-461E-86F2-C43F56CC939B}"/>
          </ac:spMkLst>
        </pc:spChg>
        <pc:spChg chg="add del">
          <ac:chgData name="伊健 杜" userId="e69aded81da48593" providerId="LiveId" clId="{2675C2B8-D16A-412D-B6C5-56CC7EDE60D1}" dt="2022-12-12T12:12:58.422" v="1358" actId="26606"/>
          <ac:spMkLst>
            <pc:docMk/>
            <pc:sldMk cId="3329540244" sldId="1817"/>
            <ac:spMk id="12299" creationId="{2E94A4F7-38E4-45EA-8E2E-CE1B5766B4F1}"/>
          </ac:spMkLst>
        </pc:spChg>
        <pc:picChg chg="del">
          <ac:chgData name="伊健 杜" userId="e69aded81da48593" providerId="LiveId" clId="{2675C2B8-D16A-412D-B6C5-56CC7EDE60D1}" dt="2022-12-12T12:12:18.501" v="1271" actId="478"/>
          <ac:picMkLst>
            <pc:docMk/>
            <pc:sldMk cId="3329540244" sldId="1817"/>
            <ac:picMk id="10242" creationId="{FD3EE104-74C1-008A-7939-F2E6873BD4F4}"/>
          </ac:picMkLst>
        </pc:picChg>
        <pc:picChg chg="add mod">
          <ac:chgData name="伊健 杜" userId="e69aded81da48593" providerId="LiveId" clId="{2675C2B8-D16A-412D-B6C5-56CC7EDE60D1}" dt="2022-12-12T12:12:58.422" v="1358" actId="26606"/>
          <ac:picMkLst>
            <pc:docMk/>
            <pc:sldMk cId="3329540244" sldId="1817"/>
            <ac:picMk id="12290" creationId="{7E82D4A0-8E48-AFA5-B111-2857772759B1}"/>
          </ac:picMkLst>
        </pc:picChg>
      </pc:sldChg>
      <pc:sldChg chg="modSp add mod">
        <pc:chgData name="伊健 杜" userId="e69aded81da48593" providerId="LiveId" clId="{2675C2B8-D16A-412D-B6C5-56CC7EDE60D1}" dt="2022-12-12T17:08:47.037" v="5937"/>
        <pc:sldMkLst>
          <pc:docMk/>
          <pc:sldMk cId="3732309597" sldId="1818"/>
        </pc:sldMkLst>
        <pc:spChg chg="mod">
          <ac:chgData name="伊健 杜" userId="e69aded81da48593" providerId="LiveId" clId="{2675C2B8-D16A-412D-B6C5-56CC7EDE60D1}" dt="2022-12-12T17:08:47.037" v="5937"/>
          <ac:spMkLst>
            <pc:docMk/>
            <pc:sldMk cId="3732309597" sldId="1818"/>
            <ac:spMk id="5" creationId="{E7287B0E-EF55-E721-8EFA-9A9183C0EDF9}"/>
          </ac:spMkLst>
        </pc:spChg>
      </pc:sldChg>
      <pc:sldChg chg="modSp add mod">
        <pc:chgData name="伊健 杜" userId="e69aded81da48593" providerId="LiveId" clId="{2675C2B8-D16A-412D-B6C5-56CC7EDE60D1}" dt="2022-12-12T17:08:47.037" v="5937"/>
        <pc:sldMkLst>
          <pc:docMk/>
          <pc:sldMk cId="2424331750" sldId="1819"/>
        </pc:sldMkLst>
        <pc:spChg chg="mod">
          <ac:chgData name="伊健 杜" userId="e69aded81da48593" providerId="LiveId" clId="{2675C2B8-D16A-412D-B6C5-56CC7EDE60D1}" dt="2022-12-12T17:08:47.037" v="5937"/>
          <ac:spMkLst>
            <pc:docMk/>
            <pc:sldMk cId="2424331750" sldId="1819"/>
            <ac:spMk id="5" creationId="{E7287B0E-EF55-E721-8EFA-9A9183C0EDF9}"/>
          </ac:spMkLst>
        </pc:spChg>
      </pc:sldChg>
      <pc:sldChg chg="addSp delSp modSp add mod">
        <pc:chgData name="伊健 杜" userId="e69aded81da48593" providerId="LiveId" clId="{2675C2B8-D16A-412D-B6C5-56CC7EDE60D1}" dt="2022-12-12T17:08:47.037" v="5937"/>
        <pc:sldMkLst>
          <pc:docMk/>
          <pc:sldMk cId="840721233" sldId="1820"/>
        </pc:sldMkLst>
        <pc:spChg chg="mod">
          <ac:chgData name="伊健 杜" userId="e69aded81da48593" providerId="LiveId" clId="{2675C2B8-D16A-412D-B6C5-56CC7EDE60D1}" dt="2022-12-12T17:08:47.037" v="5937"/>
          <ac:spMkLst>
            <pc:docMk/>
            <pc:sldMk cId="840721233" sldId="1820"/>
            <ac:spMk id="2" creationId="{10304424-DB4A-36E7-9E0D-D32A5DD0F26C}"/>
          </ac:spMkLst>
        </pc:spChg>
        <pc:spChg chg="mod">
          <ac:chgData name="伊健 杜" userId="e69aded81da48593" providerId="LiveId" clId="{2675C2B8-D16A-412D-B6C5-56CC7EDE60D1}" dt="2022-12-12T17:08:47.037" v="5937"/>
          <ac:spMkLst>
            <pc:docMk/>
            <pc:sldMk cId="840721233" sldId="1820"/>
            <ac:spMk id="5" creationId="{E7287B0E-EF55-E721-8EFA-9A9183C0EDF9}"/>
          </ac:spMkLst>
        </pc:spChg>
        <pc:picChg chg="del">
          <ac:chgData name="伊健 杜" userId="e69aded81da48593" providerId="LiveId" clId="{2675C2B8-D16A-412D-B6C5-56CC7EDE60D1}" dt="2022-12-12T12:15:30.581" v="1631" actId="478"/>
          <ac:picMkLst>
            <pc:docMk/>
            <pc:sldMk cId="840721233" sldId="1820"/>
            <ac:picMk id="12290" creationId="{7E82D4A0-8E48-AFA5-B111-2857772759B1}"/>
          </ac:picMkLst>
        </pc:picChg>
        <pc:picChg chg="add mod">
          <ac:chgData name="伊健 杜" userId="e69aded81da48593" providerId="LiveId" clId="{2675C2B8-D16A-412D-B6C5-56CC7EDE60D1}" dt="2022-12-12T12:33:13.397" v="1644" actId="1076"/>
          <ac:picMkLst>
            <pc:docMk/>
            <pc:sldMk cId="840721233" sldId="1820"/>
            <ac:picMk id="13314" creationId="{DB2C93E1-8F4F-D491-7E09-545DD26ACEB1}"/>
          </ac:picMkLst>
        </pc:picChg>
      </pc:sldChg>
      <pc:sldChg chg="addSp delSp modSp add mod">
        <pc:chgData name="伊健 杜" userId="e69aded81da48593" providerId="LiveId" clId="{2675C2B8-D16A-412D-B6C5-56CC7EDE60D1}" dt="2022-12-12T17:08:47.037" v="5937"/>
        <pc:sldMkLst>
          <pc:docMk/>
          <pc:sldMk cId="775145746" sldId="1821"/>
        </pc:sldMkLst>
        <pc:spChg chg="mod">
          <ac:chgData name="伊健 杜" userId="e69aded81da48593" providerId="LiveId" clId="{2675C2B8-D16A-412D-B6C5-56CC7EDE60D1}" dt="2022-12-12T17:08:47.037" v="5937"/>
          <ac:spMkLst>
            <pc:docMk/>
            <pc:sldMk cId="775145746" sldId="1821"/>
            <ac:spMk id="2" creationId="{10304424-DB4A-36E7-9E0D-D32A5DD0F26C}"/>
          </ac:spMkLst>
        </pc:spChg>
        <pc:spChg chg="mod">
          <ac:chgData name="伊健 杜" userId="e69aded81da48593" providerId="LiveId" clId="{2675C2B8-D16A-412D-B6C5-56CC7EDE60D1}" dt="2022-12-12T17:08:47.037" v="5937"/>
          <ac:spMkLst>
            <pc:docMk/>
            <pc:sldMk cId="775145746" sldId="1821"/>
            <ac:spMk id="5" creationId="{E7287B0E-EF55-E721-8EFA-9A9183C0EDF9}"/>
          </ac:spMkLst>
        </pc:spChg>
        <pc:picChg chg="del">
          <ac:chgData name="伊健 杜" userId="e69aded81da48593" providerId="LiveId" clId="{2675C2B8-D16A-412D-B6C5-56CC7EDE60D1}" dt="2022-12-12T12:37:06.759" v="1745" actId="478"/>
          <ac:picMkLst>
            <pc:docMk/>
            <pc:sldMk cId="775145746" sldId="1821"/>
            <ac:picMk id="13314" creationId="{DB2C93E1-8F4F-D491-7E09-545DD26ACEB1}"/>
          </ac:picMkLst>
        </pc:picChg>
        <pc:picChg chg="add del mod">
          <ac:chgData name="伊健 杜" userId="e69aded81da48593" providerId="LiveId" clId="{2675C2B8-D16A-412D-B6C5-56CC7EDE60D1}" dt="2022-12-12T12:37:34.816" v="1751" actId="478"/>
          <ac:picMkLst>
            <pc:docMk/>
            <pc:sldMk cId="775145746" sldId="1821"/>
            <ac:picMk id="16386" creationId="{A9AF177F-2326-652A-6272-F72129852DCD}"/>
          </ac:picMkLst>
        </pc:picChg>
        <pc:picChg chg="add mod">
          <ac:chgData name="伊健 杜" userId="e69aded81da48593" providerId="LiveId" clId="{2675C2B8-D16A-412D-B6C5-56CC7EDE60D1}" dt="2022-12-12T12:37:36.637" v="1752" actId="1076"/>
          <ac:picMkLst>
            <pc:docMk/>
            <pc:sldMk cId="775145746" sldId="1821"/>
            <ac:picMk id="16388" creationId="{D7224646-E8A7-2905-C2D5-E43F4FCA4420}"/>
          </ac:picMkLst>
        </pc:picChg>
        <pc:picChg chg="add del mod">
          <ac:chgData name="伊健 杜" userId="e69aded81da48593" providerId="LiveId" clId="{2675C2B8-D16A-412D-B6C5-56CC7EDE60D1}" dt="2022-12-12T12:38:30.199" v="1778" actId="478"/>
          <ac:picMkLst>
            <pc:docMk/>
            <pc:sldMk cId="775145746" sldId="1821"/>
            <ac:picMk id="16390" creationId="{A1E27064-E2CE-AFBD-DFC1-62A47B265489}"/>
          </ac:picMkLst>
        </pc:picChg>
      </pc:sldChg>
      <pc:sldChg chg="addSp delSp modSp add mod">
        <pc:chgData name="伊健 杜" userId="e69aded81da48593" providerId="LiveId" clId="{2675C2B8-D16A-412D-B6C5-56CC7EDE60D1}" dt="2022-12-12T17:08:47.037" v="5937"/>
        <pc:sldMkLst>
          <pc:docMk/>
          <pc:sldMk cId="1189890073" sldId="1822"/>
        </pc:sldMkLst>
        <pc:spChg chg="mod">
          <ac:chgData name="伊健 杜" userId="e69aded81da48593" providerId="LiveId" clId="{2675C2B8-D16A-412D-B6C5-56CC7EDE60D1}" dt="2022-12-12T17:08:47.037" v="5937"/>
          <ac:spMkLst>
            <pc:docMk/>
            <pc:sldMk cId="1189890073" sldId="1822"/>
            <ac:spMk id="2" creationId="{10304424-DB4A-36E7-9E0D-D32A5DD0F26C}"/>
          </ac:spMkLst>
        </pc:spChg>
        <pc:spChg chg="mod">
          <ac:chgData name="伊健 杜" userId="e69aded81da48593" providerId="LiveId" clId="{2675C2B8-D16A-412D-B6C5-56CC7EDE60D1}" dt="2022-12-12T17:08:47.037" v="5937"/>
          <ac:spMkLst>
            <pc:docMk/>
            <pc:sldMk cId="1189890073" sldId="1822"/>
            <ac:spMk id="5" creationId="{E7287B0E-EF55-E721-8EFA-9A9183C0EDF9}"/>
          </ac:spMkLst>
        </pc:spChg>
        <pc:picChg chg="del">
          <ac:chgData name="伊健 杜" userId="e69aded81da48593" providerId="LiveId" clId="{2675C2B8-D16A-412D-B6C5-56CC7EDE60D1}" dt="2022-12-12T12:39:22.909" v="1919" actId="478"/>
          <ac:picMkLst>
            <pc:docMk/>
            <pc:sldMk cId="1189890073" sldId="1822"/>
            <ac:picMk id="13314" creationId="{DB2C93E1-8F4F-D491-7E09-545DD26ACEB1}"/>
          </ac:picMkLst>
        </pc:picChg>
        <pc:picChg chg="add mod">
          <ac:chgData name="伊健 杜" userId="e69aded81da48593" providerId="LiveId" clId="{2675C2B8-D16A-412D-B6C5-56CC7EDE60D1}" dt="2022-12-12T12:39:48.104" v="1922" actId="1076"/>
          <ac:picMkLst>
            <pc:docMk/>
            <pc:sldMk cId="1189890073" sldId="1822"/>
            <ac:picMk id="17410" creationId="{170F72FA-EF26-3242-E2CF-E69F007FDA2A}"/>
          </ac:picMkLst>
        </pc:picChg>
      </pc:sldChg>
      <pc:sldChg chg="addSp delSp modSp add mod">
        <pc:chgData name="伊健 杜" userId="e69aded81da48593" providerId="LiveId" clId="{2675C2B8-D16A-412D-B6C5-56CC7EDE60D1}" dt="2022-12-12T17:45:43.866" v="5938" actId="20577"/>
        <pc:sldMkLst>
          <pc:docMk/>
          <pc:sldMk cId="2623191584" sldId="1823"/>
        </pc:sldMkLst>
        <pc:spChg chg="mod">
          <ac:chgData name="伊健 杜" userId="e69aded81da48593" providerId="LiveId" clId="{2675C2B8-D16A-412D-B6C5-56CC7EDE60D1}" dt="2022-12-12T17:08:47.037" v="5937"/>
          <ac:spMkLst>
            <pc:docMk/>
            <pc:sldMk cId="2623191584" sldId="1823"/>
            <ac:spMk id="2" creationId="{10304424-DB4A-36E7-9E0D-D32A5DD0F26C}"/>
          </ac:spMkLst>
        </pc:spChg>
        <pc:spChg chg="mod">
          <ac:chgData name="伊健 杜" userId="e69aded81da48593" providerId="LiveId" clId="{2675C2B8-D16A-412D-B6C5-56CC7EDE60D1}" dt="2022-12-12T17:45:43.866" v="5938" actId="20577"/>
          <ac:spMkLst>
            <pc:docMk/>
            <pc:sldMk cId="2623191584" sldId="1823"/>
            <ac:spMk id="5" creationId="{E7287B0E-EF55-E721-8EFA-9A9183C0EDF9}"/>
          </ac:spMkLst>
        </pc:spChg>
        <pc:picChg chg="del">
          <ac:chgData name="伊健 杜" userId="e69aded81da48593" providerId="LiveId" clId="{2675C2B8-D16A-412D-B6C5-56CC7EDE60D1}" dt="2022-12-12T12:39:52.182" v="1924" actId="478"/>
          <ac:picMkLst>
            <pc:docMk/>
            <pc:sldMk cId="2623191584" sldId="1823"/>
            <ac:picMk id="17410" creationId="{170F72FA-EF26-3242-E2CF-E69F007FDA2A}"/>
          </ac:picMkLst>
        </pc:picChg>
        <pc:picChg chg="add mod">
          <ac:chgData name="伊健 杜" userId="e69aded81da48593" providerId="LiveId" clId="{2675C2B8-D16A-412D-B6C5-56CC7EDE60D1}" dt="2022-12-12T12:41:15.611" v="2029" actId="1076"/>
          <ac:picMkLst>
            <pc:docMk/>
            <pc:sldMk cId="2623191584" sldId="1823"/>
            <ac:picMk id="18434" creationId="{E1A6F27C-67AE-D7C0-DED4-C1923CE688FD}"/>
          </ac:picMkLst>
        </pc:picChg>
      </pc:sldChg>
      <pc:sldChg chg="modSp add mod">
        <pc:chgData name="伊健 杜" userId="e69aded81da48593" providerId="LiveId" clId="{2675C2B8-D16A-412D-B6C5-56CC7EDE60D1}" dt="2022-12-12T17:08:47.037" v="5937"/>
        <pc:sldMkLst>
          <pc:docMk/>
          <pc:sldMk cId="894672260" sldId="1824"/>
        </pc:sldMkLst>
        <pc:spChg chg="mod">
          <ac:chgData name="伊健 杜" userId="e69aded81da48593" providerId="LiveId" clId="{2675C2B8-D16A-412D-B6C5-56CC7EDE60D1}" dt="2022-12-12T17:08:47.037" v="5937"/>
          <ac:spMkLst>
            <pc:docMk/>
            <pc:sldMk cId="894672260" sldId="1824"/>
            <ac:spMk id="5" creationId="{E7287B0E-EF55-E721-8EFA-9A9183C0EDF9}"/>
          </ac:spMkLst>
        </pc:spChg>
      </pc:sldChg>
      <pc:sldChg chg="addSp delSp modSp add mod">
        <pc:chgData name="伊健 杜" userId="e69aded81da48593" providerId="LiveId" clId="{2675C2B8-D16A-412D-B6C5-56CC7EDE60D1}" dt="2022-12-12T17:08:47.037" v="5937"/>
        <pc:sldMkLst>
          <pc:docMk/>
          <pc:sldMk cId="424594395" sldId="1825"/>
        </pc:sldMkLst>
        <pc:spChg chg="mod">
          <ac:chgData name="伊健 杜" userId="e69aded81da48593" providerId="LiveId" clId="{2675C2B8-D16A-412D-B6C5-56CC7EDE60D1}" dt="2022-12-12T17:08:47.037" v="5937"/>
          <ac:spMkLst>
            <pc:docMk/>
            <pc:sldMk cId="424594395" sldId="1825"/>
            <ac:spMk id="2" creationId="{10304424-DB4A-36E7-9E0D-D32A5DD0F26C}"/>
          </ac:spMkLst>
        </pc:spChg>
        <pc:spChg chg="mod">
          <ac:chgData name="伊健 杜" userId="e69aded81da48593" providerId="LiveId" clId="{2675C2B8-D16A-412D-B6C5-56CC7EDE60D1}" dt="2022-12-12T17:08:47.037" v="5937"/>
          <ac:spMkLst>
            <pc:docMk/>
            <pc:sldMk cId="424594395" sldId="1825"/>
            <ac:spMk id="5" creationId="{E7287B0E-EF55-E721-8EFA-9A9183C0EDF9}"/>
          </ac:spMkLst>
        </pc:spChg>
        <pc:picChg chg="del">
          <ac:chgData name="伊健 杜" userId="e69aded81da48593" providerId="LiveId" clId="{2675C2B8-D16A-412D-B6C5-56CC7EDE60D1}" dt="2022-12-12T12:43:07.446" v="2261" actId="478"/>
          <ac:picMkLst>
            <pc:docMk/>
            <pc:sldMk cId="424594395" sldId="1825"/>
            <ac:picMk id="16388" creationId="{D7224646-E8A7-2905-C2D5-E43F4FCA4420}"/>
          </ac:picMkLst>
        </pc:picChg>
        <pc:picChg chg="add mod">
          <ac:chgData name="伊健 杜" userId="e69aded81da48593" providerId="LiveId" clId="{2675C2B8-D16A-412D-B6C5-56CC7EDE60D1}" dt="2022-12-12T12:43:58.334" v="2272" actId="1076"/>
          <ac:picMkLst>
            <pc:docMk/>
            <pc:sldMk cId="424594395" sldId="1825"/>
            <ac:picMk id="19458" creationId="{B57BB100-EECA-3EDC-F998-6D0715659392}"/>
          </ac:picMkLst>
        </pc:picChg>
        <pc:picChg chg="add mod">
          <ac:chgData name="伊健 杜" userId="e69aded81da48593" providerId="LiveId" clId="{2675C2B8-D16A-412D-B6C5-56CC7EDE60D1}" dt="2022-12-12T12:44:02.145" v="2274" actId="1076"/>
          <ac:picMkLst>
            <pc:docMk/>
            <pc:sldMk cId="424594395" sldId="1825"/>
            <ac:picMk id="19460" creationId="{388ED28A-7246-A987-D7CA-57C9DC559EC8}"/>
          </ac:picMkLst>
        </pc:picChg>
      </pc:sldChg>
      <pc:sldChg chg="addSp delSp modSp add mod">
        <pc:chgData name="伊健 杜" userId="e69aded81da48593" providerId="LiveId" clId="{2675C2B8-D16A-412D-B6C5-56CC7EDE60D1}" dt="2022-12-12T17:08:47.037" v="5937"/>
        <pc:sldMkLst>
          <pc:docMk/>
          <pc:sldMk cId="325125849" sldId="1826"/>
        </pc:sldMkLst>
        <pc:spChg chg="mod">
          <ac:chgData name="伊健 杜" userId="e69aded81da48593" providerId="LiveId" clId="{2675C2B8-D16A-412D-B6C5-56CC7EDE60D1}" dt="2022-12-12T17:08:47.037" v="5937"/>
          <ac:spMkLst>
            <pc:docMk/>
            <pc:sldMk cId="325125849" sldId="1826"/>
            <ac:spMk id="2" creationId="{10304424-DB4A-36E7-9E0D-D32A5DD0F26C}"/>
          </ac:spMkLst>
        </pc:spChg>
        <pc:spChg chg="mod">
          <ac:chgData name="伊健 杜" userId="e69aded81da48593" providerId="LiveId" clId="{2675C2B8-D16A-412D-B6C5-56CC7EDE60D1}" dt="2022-12-12T17:08:47.037" v="5937"/>
          <ac:spMkLst>
            <pc:docMk/>
            <pc:sldMk cId="325125849" sldId="1826"/>
            <ac:spMk id="5" creationId="{E7287B0E-EF55-E721-8EFA-9A9183C0EDF9}"/>
          </ac:spMkLst>
        </pc:spChg>
        <pc:picChg chg="del">
          <ac:chgData name="伊健 杜" userId="e69aded81da48593" providerId="LiveId" clId="{2675C2B8-D16A-412D-B6C5-56CC7EDE60D1}" dt="2022-12-12T12:45:31.096" v="2402" actId="478"/>
          <ac:picMkLst>
            <pc:docMk/>
            <pc:sldMk cId="325125849" sldId="1826"/>
            <ac:picMk id="19458" creationId="{B57BB100-EECA-3EDC-F998-6D0715659392}"/>
          </ac:picMkLst>
        </pc:picChg>
        <pc:picChg chg="del">
          <ac:chgData name="伊健 杜" userId="e69aded81da48593" providerId="LiveId" clId="{2675C2B8-D16A-412D-B6C5-56CC7EDE60D1}" dt="2022-12-12T12:45:31.096" v="2402" actId="478"/>
          <ac:picMkLst>
            <pc:docMk/>
            <pc:sldMk cId="325125849" sldId="1826"/>
            <ac:picMk id="19460" creationId="{388ED28A-7246-A987-D7CA-57C9DC559EC8}"/>
          </ac:picMkLst>
        </pc:picChg>
        <pc:picChg chg="add mod">
          <ac:chgData name="伊健 杜" userId="e69aded81da48593" providerId="LiveId" clId="{2675C2B8-D16A-412D-B6C5-56CC7EDE60D1}" dt="2022-12-12T12:46:10.072" v="2452" actId="1076"/>
          <ac:picMkLst>
            <pc:docMk/>
            <pc:sldMk cId="325125849" sldId="1826"/>
            <ac:picMk id="21506" creationId="{1FB0E94C-9928-91EA-94D9-7724FF23FC0B}"/>
          </ac:picMkLst>
        </pc:picChg>
      </pc:sldChg>
      <pc:sldChg chg="modSp add mod">
        <pc:chgData name="伊健 杜" userId="e69aded81da48593" providerId="LiveId" clId="{2675C2B8-D16A-412D-B6C5-56CC7EDE60D1}" dt="2022-12-12T17:08:47.037" v="5937"/>
        <pc:sldMkLst>
          <pc:docMk/>
          <pc:sldMk cId="2388399253" sldId="1827"/>
        </pc:sldMkLst>
        <pc:spChg chg="mod">
          <ac:chgData name="伊健 杜" userId="e69aded81da48593" providerId="LiveId" clId="{2675C2B8-D16A-412D-B6C5-56CC7EDE60D1}" dt="2022-12-12T17:08:47.037" v="5937"/>
          <ac:spMkLst>
            <pc:docMk/>
            <pc:sldMk cId="2388399253" sldId="1827"/>
            <ac:spMk id="5" creationId="{E7287B0E-EF55-E721-8EFA-9A9183C0EDF9}"/>
          </ac:spMkLst>
        </pc:spChg>
      </pc:sldChg>
      <pc:sldChg chg="addSp delSp modSp add mod">
        <pc:chgData name="伊健 杜" userId="e69aded81da48593" providerId="LiveId" clId="{2675C2B8-D16A-412D-B6C5-56CC7EDE60D1}" dt="2022-12-12T17:08:47.037" v="5937"/>
        <pc:sldMkLst>
          <pc:docMk/>
          <pc:sldMk cId="129023773" sldId="1828"/>
        </pc:sldMkLst>
        <pc:spChg chg="mod">
          <ac:chgData name="伊健 杜" userId="e69aded81da48593" providerId="LiveId" clId="{2675C2B8-D16A-412D-B6C5-56CC7EDE60D1}" dt="2022-12-12T12:46:32.712" v="2516"/>
          <ac:spMkLst>
            <pc:docMk/>
            <pc:sldMk cId="129023773" sldId="1828"/>
            <ac:spMk id="2" creationId="{10304424-DB4A-36E7-9E0D-D32A5DD0F26C}"/>
          </ac:spMkLst>
        </pc:spChg>
        <pc:spChg chg="mod">
          <ac:chgData name="伊健 杜" userId="e69aded81da48593" providerId="LiveId" clId="{2675C2B8-D16A-412D-B6C5-56CC7EDE60D1}" dt="2022-12-12T17:08:47.037" v="5937"/>
          <ac:spMkLst>
            <pc:docMk/>
            <pc:sldMk cId="129023773" sldId="1828"/>
            <ac:spMk id="5" creationId="{E7287B0E-EF55-E721-8EFA-9A9183C0EDF9}"/>
          </ac:spMkLst>
        </pc:spChg>
        <pc:picChg chg="del">
          <ac:chgData name="伊健 杜" userId="e69aded81da48593" providerId="LiveId" clId="{2675C2B8-D16A-412D-B6C5-56CC7EDE60D1}" dt="2022-12-12T12:47:10.745" v="2564" actId="478"/>
          <ac:picMkLst>
            <pc:docMk/>
            <pc:sldMk cId="129023773" sldId="1828"/>
            <ac:picMk id="19458" creationId="{B57BB100-EECA-3EDC-F998-6D0715659392}"/>
          </ac:picMkLst>
        </pc:picChg>
        <pc:picChg chg="del">
          <ac:chgData name="伊健 杜" userId="e69aded81da48593" providerId="LiveId" clId="{2675C2B8-D16A-412D-B6C5-56CC7EDE60D1}" dt="2022-12-12T12:47:10.745" v="2564" actId="478"/>
          <ac:picMkLst>
            <pc:docMk/>
            <pc:sldMk cId="129023773" sldId="1828"/>
            <ac:picMk id="19460" creationId="{388ED28A-7246-A987-D7CA-57C9DC559EC8}"/>
          </ac:picMkLst>
        </pc:picChg>
        <pc:picChg chg="add mod">
          <ac:chgData name="伊健 杜" userId="e69aded81da48593" providerId="LiveId" clId="{2675C2B8-D16A-412D-B6C5-56CC7EDE60D1}" dt="2022-12-12T12:47:14.532" v="2567" actId="1076"/>
          <ac:picMkLst>
            <pc:docMk/>
            <pc:sldMk cId="129023773" sldId="1828"/>
            <ac:picMk id="22530" creationId="{85939505-5866-FC62-528D-C890AFDFB357}"/>
          </ac:picMkLst>
        </pc:picChg>
      </pc:sldChg>
      <pc:sldChg chg="addSp delSp modSp add mod">
        <pc:chgData name="伊健 杜" userId="e69aded81da48593" providerId="LiveId" clId="{2675C2B8-D16A-412D-B6C5-56CC7EDE60D1}" dt="2022-12-12T17:08:47.037" v="5937"/>
        <pc:sldMkLst>
          <pc:docMk/>
          <pc:sldMk cId="2050799650" sldId="1829"/>
        </pc:sldMkLst>
        <pc:spChg chg="mod">
          <ac:chgData name="伊健 杜" userId="e69aded81da48593" providerId="LiveId" clId="{2675C2B8-D16A-412D-B6C5-56CC7EDE60D1}" dt="2022-12-12T17:08:47.037" v="5937"/>
          <ac:spMkLst>
            <pc:docMk/>
            <pc:sldMk cId="2050799650" sldId="1829"/>
            <ac:spMk id="5" creationId="{E7287B0E-EF55-E721-8EFA-9A9183C0EDF9}"/>
          </ac:spMkLst>
        </pc:spChg>
        <pc:picChg chg="del">
          <ac:chgData name="伊健 杜" userId="e69aded81da48593" providerId="LiveId" clId="{2675C2B8-D16A-412D-B6C5-56CC7EDE60D1}" dt="2022-12-12T12:48:17.869" v="2643" actId="478"/>
          <ac:picMkLst>
            <pc:docMk/>
            <pc:sldMk cId="2050799650" sldId="1829"/>
            <ac:picMk id="22530" creationId="{85939505-5866-FC62-528D-C890AFDFB357}"/>
          </ac:picMkLst>
        </pc:picChg>
        <pc:picChg chg="add mod">
          <ac:chgData name="伊健 杜" userId="e69aded81da48593" providerId="LiveId" clId="{2675C2B8-D16A-412D-B6C5-56CC7EDE60D1}" dt="2022-12-12T12:48:24.658" v="2647" actId="1076"/>
          <ac:picMkLst>
            <pc:docMk/>
            <pc:sldMk cId="2050799650" sldId="1829"/>
            <ac:picMk id="24578" creationId="{F90698DE-735A-7728-11E5-C52668724521}"/>
          </ac:picMkLst>
        </pc:picChg>
      </pc:sldChg>
      <pc:sldChg chg="addSp delSp modSp add mod">
        <pc:chgData name="伊健 杜" userId="e69aded81da48593" providerId="LiveId" clId="{2675C2B8-D16A-412D-B6C5-56CC7EDE60D1}" dt="2022-12-12T17:08:47.037" v="5937"/>
        <pc:sldMkLst>
          <pc:docMk/>
          <pc:sldMk cId="723896810" sldId="1830"/>
        </pc:sldMkLst>
        <pc:spChg chg="mod">
          <ac:chgData name="伊健 杜" userId="e69aded81da48593" providerId="LiveId" clId="{2675C2B8-D16A-412D-B6C5-56CC7EDE60D1}" dt="2022-12-12T12:48:52.640" v="2705"/>
          <ac:spMkLst>
            <pc:docMk/>
            <pc:sldMk cId="723896810" sldId="1830"/>
            <ac:spMk id="2" creationId="{10304424-DB4A-36E7-9E0D-D32A5DD0F26C}"/>
          </ac:spMkLst>
        </pc:spChg>
        <pc:spChg chg="mod">
          <ac:chgData name="伊健 杜" userId="e69aded81da48593" providerId="LiveId" clId="{2675C2B8-D16A-412D-B6C5-56CC7EDE60D1}" dt="2022-12-12T17:08:47.037" v="5937"/>
          <ac:spMkLst>
            <pc:docMk/>
            <pc:sldMk cId="723896810" sldId="1830"/>
            <ac:spMk id="5" creationId="{E7287B0E-EF55-E721-8EFA-9A9183C0EDF9}"/>
          </ac:spMkLst>
        </pc:spChg>
        <pc:picChg chg="del">
          <ac:chgData name="伊健 杜" userId="e69aded81da48593" providerId="LiveId" clId="{2675C2B8-D16A-412D-B6C5-56CC7EDE60D1}" dt="2022-12-12T12:50:04.824" v="2845" actId="478"/>
          <ac:picMkLst>
            <pc:docMk/>
            <pc:sldMk cId="723896810" sldId="1830"/>
            <ac:picMk id="22530" creationId="{85939505-5866-FC62-528D-C890AFDFB357}"/>
          </ac:picMkLst>
        </pc:picChg>
        <pc:picChg chg="add mod">
          <ac:chgData name="伊健 杜" userId="e69aded81da48593" providerId="LiveId" clId="{2675C2B8-D16A-412D-B6C5-56CC7EDE60D1}" dt="2022-12-12T12:50:33.109" v="2847" actId="1076"/>
          <ac:picMkLst>
            <pc:docMk/>
            <pc:sldMk cId="723896810" sldId="1830"/>
            <ac:picMk id="25602" creationId="{0D404285-6A36-0FBF-C7E7-D80BB045BC64}"/>
          </ac:picMkLst>
        </pc:picChg>
        <pc:picChg chg="add mod">
          <ac:chgData name="伊健 杜" userId="e69aded81da48593" providerId="LiveId" clId="{2675C2B8-D16A-412D-B6C5-56CC7EDE60D1}" dt="2022-12-12T12:51:03.294" v="2849" actId="1076"/>
          <ac:picMkLst>
            <pc:docMk/>
            <pc:sldMk cId="723896810" sldId="1830"/>
            <ac:picMk id="25604" creationId="{1D4D7011-9FC8-911C-21F4-E800330BA218}"/>
          </ac:picMkLst>
        </pc:picChg>
      </pc:sldChg>
      <pc:sldChg chg="addSp delSp modSp add mod">
        <pc:chgData name="伊健 杜" userId="e69aded81da48593" providerId="LiveId" clId="{2675C2B8-D16A-412D-B6C5-56CC7EDE60D1}" dt="2022-12-12T17:08:47.037" v="5937"/>
        <pc:sldMkLst>
          <pc:docMk/>
          <pc:sldMk cId="3914552007" sldId="1831"/>
        </pc:sldMkLst>
        <pc:spChg chg="mod">
          <ac:chgData name="伊健 杜" userId="e69aded81da48593" providerId="LiveId" clId="{2675C2B8-D16A-412D-B6C5-56CC7EDE60D1}" dt="2022-12-12T17:08:47.037" v="5937"/>
          <ac:spMkLst>
            <pc:docMk/>
            <pc:sldMk cId="3914552007" sldId="1831"/>
            <ac:spMk id="5" creationId="{E7287B0E-EF55-E721-8EFA-9A9183C0EDF9}"/>
          </ac:spMkLst>
        </pc:spChg>
        <pc:picChg chg="del">
          <ac:chgData name="伊健 杜" userId="e69aded81da48593" providerId="LiveId" clId="{2675C2B8-D16A-412D-B6C5-56CC7EDE60D1}" dt="2022-12-12T12:51:13.279" v="2851" actId="478"/>
          <ac:picMkLst>
            <pc:docMk/>
            <pc:sldMk cId="3914552007" sldId="1831"/>
            <ac:picMk id="25602" creationId="{0D404285-6A36-0FBF-C7E7-D80BB045BC64}"/>
          </ac:picMkLst>
        </pc:picChg>
        <pc:picChg chg="del">
          <ac:chgData name="伊健 杜" userId="e69aded81da48593" providerId="LiveId" clId="{2675C2B8-D16A-412D-B6C5-56CC7EDE60D1}" dt="2022-12-12T12:51:13.279" v="2851" actId="478"/>
          <ac:picMkLst>
            <pc:docMk/>
            <pc:sldMk cId="3914552007" sldId="1831"/>
            <ac:picMk id="25604" creationId="{1D4D7011-9FC8-911C-21F4-E800330BA218}"/>
          </ac:picMkLst>
        </pc:picChg>
        <pc:picChg chg="add mod">
          <ac:chgData name="伊健 杜" userId="e69aded81da48593" providerId="LiveId" clId="{2675C2B8-D16A-412D-B6C5-56CC7EDE60D1}" dt="2022-12-12T12:52:08.112" v="2957" actId="1076"/>
          <ac:picMkLst>
            <pc:docMk/>
            <pc:sldMk cId="3914552007" sldId="1831"/>
            <ac:picMk id="26626" creationId="{0C3B4228-E7B6-87BD-DA27-796396986E33}"/>
          </ac:picMkLst>
        </pc:picChg>
      </pc:sldChg>
      <pc:sldChg chg="modSp add mod">
        <pc:chgData name="伊健 杜" userId="e69aded81da48593" providerId="LiveId" clId="{2675C2B8-D16A-412D-B6C5-56CC7EDE60D1}" dt="2022-12-12T17:08:47.037" v="5937"/>
        <pc:sldMkLst>
          <pc:docMk/>
          <pc:sldMk cId="469157231" sldId="1832"/>
        </pc:sldMkLst>
        <pc:spChg chg="mod">
          <ac:chgData name="伊健 杜" userId="e69aded81da48593" providerId="LiveId" clId="{2675C2B8-D16A-412D-B6C5-56CC7EDE60D1}" dt="2022-12-12T17:08:47.037" v="5937"/>
          <ac:spMkLst>
            <pc:docMk/>
            <pc:sldMk cId="469157231" sldId="1832"/>
            <ac:spMk id="5" creationId="{E7287B0E-EF55-E721-8EFA-9A9183C0EDF9}"/>
          </ac:spMkLst>
        </pc:spChg>
      </pc:sldChg>
      <pc:sldChg chg="addSp delSp modSp new mod">
        <pc:chgData name="伊健 杜" userId="e69aded81da48593" providerId="LiveId" clId="{2675C2B8-D16A-412D-B6C5-56CC7EDE60D1}" dt="2022-12-12T17:08:47.037" v="5937"/>
        <pc:sldMkLst>
          <pc:docMk/>
          <pc:sldMk cId="1141779814" sldId="1833"/>
        </pc:sldMkLst>
        <pc:spChg chg="mod">
          <ac:chgData name="伊健 杜" userId="e69aded81da48593" providerId="LiveId" clId="{2675C2B8-D16A-412D-B6C5-56CC7EDE60D1}" dt="2022-12-12T17:08:47.037" v="5937"/>
          <ac:spMkLst>
            <pc:docMk/>
            <pc:sldMk cId="1141779814" sldId="1833"/>
            <ac:spMk id="2" creationId="{FFA931DD-C6E5-0703-3282-DFEF218B5AA1}"/>
          </ac:spMkLst>
        </pc:spChg>
        <pc:spChg chg="del">
          <ac:chgData name="伊健 杜" userId="e69aded81da48593" providerId="LiveId" clId="{2675C2B8-D16A-412D-B6C5-56CC7EDE60D1}" dt="2022-12-12T16:17:07.177" v="4605" actId="478"/>
          <ac:spMkLst>
            <pc:docMk/>
            <pc:sldMk cId="1141779814" sldId="1833"/>
            <ac:spMk id="3" creationId="{7A988FFE-C79D-C6CB-9AFC-76B838131A32}"/>
          </ac:spMkLst>
        </pc:spChg>
        <pc:spChg chg="add mod">
          <ac:chgData name="伊健 杜" userId="e69aded81da48593" providerId="LiveId" clId="{2675C2B8-D16A-412D-B6C5-56CC7EDE60D1}" dt="2022-12-12T17:08:47.037" v="5937"/>
          <ac:spMkLst>
            <pc:docMk/>
            <pc:sldMk cId="1141779814" sldId="1833"/>
            <ac:spMk id="4" creationId="{22B8ABAF-A7F5-A93D-1D92-E9E90168B5CF}"/>
          </ac:spMkLst>
        </pc:spChg>
      </pc:sldChg>
      <pc:sldChg chg="modSp add mod">
        <pc:chgData name="伊健 杜" userId="e69aded81da48593" providerId="LiveId" clId="{2675C2B8-D16A-412D-B6C5-56CC7EDE60D1}" dt="2022-12-12T18:11:10.277" v="5962"/>
        <pc:sldMkLst>
          <pc:docMk/>
          <pc:sldMk cId="441302955" sldId="1834"/>
        </pc:sldMkLst>
        <pc:spChg chg="mod">
          <ac:chgData name="伊健 杜" userId="e69aded81da48593" providerId="LiveId" clId="{2675C2B8-D16A-412D-B6C5-56CC7EDE60D1}" dt="2022-12-12T17:08:47.037" v="5937"/>
          <ac:spMkLst>
            <pc:docMk/>
            <pc:sldMk cId="441302955" sldId="1834"/>
            <ac:spMk id="3" creationId="{AFF80177-B508-486C-D283-AFDDC448C9C4}"/>
          </ac:spMkLst>
        </pc:spChg>
        <pc:spChg chg="mod">
          <ac:chgData name="伊健 杜" userId="e69aded81da48593" providerId="LiveId" clId="{2675C2B8-D16A-412D-B6C5-56CC7EDE60D1}" dt="2022-12-12T18:11:10.277" v="5962"/>
          <ac:spMkLst>
            <pc:docMk/>
            <pc:sldMk cId="441302955" sldId="1834"/>
            <ac:spMk id="5" creationId="{E7287B0E-EF55-E721-8EFA-9A9183C0EDF9}"/>
          </ac:spMkLst>
        </pc:spChg>
      </pc:sldChg>
      <pc:sldChg chg="modSp add mod modNotesTx">
        <pc:chgData name="伊健 杜" userId="e69aded81da48593" providerId="LiveId" clId="{2675C2B8-D16A-412D-B6C5-56CC7EDE60D1}" dt="2022-12-12T18:33:42.091" v="5964" actId="20577"/>
        <pc:sldMkLst>
          <pc:docMk/>
          <pc:sldMk cId="3272918559" sldId="1835"/>
        </pc:sldMkLst>
        <pc:spChg chg="mod">
          <ac:chgData name="伊健 杜" userId="e69aded81da48593" providerId="LiveId" clId="{2675C2B8-D16A-412D-B6C5-56CC7EDE60D1}" dt="2022-12-12T17:08:47.037" v="5937"/>
          <ac:spMkLst>
            <pc:docMk/>
            <pc:sldMk cId="3272918559" sldId="1835"/>
            <ac:spMk id="5" creationId="{E7287B0E-EF55-E721-8EFA-9A9183C0EDF9}"/>
          </ac:spMkLst>
        </pc:spChg>
      </pc:sldChg>
      <pc:sldChg chg="addSp delSp modSp add mod">
        <pc:chgData name="伊健 杜" userId="e69aded81da48593" providerId="LiveId" clId="{2675C2B8-D16A-412D-B6C5-56CC7EDE60D1}" dt="2022-12-12T17:08:47.037" v="5937"/>
        <pc:sldMkLst>
          <pc:docMk/>
          <pc:sldMk cId="3328939384" sldId="1836"/>
        </pc:sldMkLst>
        <pc:spChg chg="mod">
          <ac:chgData name="伊健 杜" userId="e69aded81da48593" providerId="LiveId" clId="{2675C2B8-D16A-412D-B6C5-56CC7EDE60D1}" dt="2022-12-12T17:08:47.037" v="5937"/>
          <ac:spMkLst>
            <pc:docMk/>
            <pc:sldMk cId="3328939384" sldId="1836"/>
            <ac:spMk id="2" creationId="{10304424-DB4A-36E7-9E0D-D32A5DD0F26C}"/>
          </ac:spMkLst>
        </pc:spChg>
        <pc:spChg chg="add mod">
          <ac:chgData name="伊健 杜" userId="e69aded81da48593" providerId="LiveId" clId="{2675C2B8-D16A-412D-B6C5-56CC7EDE60D1}" dt="2022-12-12T15:35:11.304" v="3262" actId="1076"/>
          <ac:spMkLst>
            <pc:docMk/>
            <pc:sldMk cId="3328939384" sldId="1836"/>
            <ac:spMk id="3" creationId="{6F7995F2-FDC2-BAA2-1B11-5BF9EACC0F0E}"/>
          </ac:spMkLst>
        </pc:spChg>
        <pc:spChg chg="del">
          <ac:chgData name="伊健 杜" userId="e69aded81da48593" providerId="LiveId" clId="{2675C2B8-D16A-412D-B6C5-56CC7EDE60D1}" dt="2022-12-12T15:35:08.937" v="3260" actId="478"/>
          <ac:spMkLst>
            <pc:docMk/>
            <pc:sldMk cId="3328939384" sldId="1836"/>
            <ac:spMk id="5" creationId="{E7287B0E-EF55-E721-8EFA-9A9183C0EDF9}"/>
          </ac:spMkLst>
        </pc:spChg>
        <pc:picChg chg="add mod">
          <ac:chgData name="伊健 杜" userId="e69aded81da48593" providerId="LiveId" clId="{2675C2B8-D16A-412D-B6C5-56CC7EDE60D1}" dt="2022-12-12T15:35:11.304" v="3262" actId="1076"/>
          <ac:picMkLst>
            <pc:docMk/>
            <pc:sldMk cId="3328939384" sldId="1836"/>
            <ac:picMk id="4" creationId="{BB638CA6-7BC3-F36B-55C0-02B6CEB42CC6}"/>
          </ac:picMkLst>
        </pc:picChg>
        <pc:picChg chg="del">
          <ac:chgData name="伊健 杜" userId="e69aded81da48593" providerId="LiveId" clId="{2675C2B8-D16A-412D-B6C5-56CC7EDE60D1}" dt="2022-12-12T15:35:08.937" v="3260" actId="478"/>
          <ac:picMkLst>
            <pc:docMk/>
            <pc:sldMk cId="3328939384" sldId="1836"/>
            <ac:picMk id="25602" creationId="{0D404285-6A36-0FBF-C7E7-D80BB045BC64}"/>
          </ac:picMkLst>
        </pc:picChg>
        <pc:picChg chg="del">
          <ac:chgData name="伊健 杜" userId="e69aded81da48593" providerId="LiveId" clId="{2675C2B8-D16A-412D-B6C5-56CC7EDE60D1}" dt="2022-12-12T15:35:08.937" v="3260" actId="478"/>
          <ac:picMkLst>
            <pc:docMk/>
            <pc:sldMk cId="3328939384" sldId="1836"/>
            <ac:picMk id="25604" creationId="{1D4D7011-9FC8-911C-21F4-E800330BA218}"/>
          </ac:picMkLst>
        </pc:picChg>
      </pc:sldChg>
      <pc:sldChg chg="addSp delSp modSp add mod">
        <pc:chgData name="伊健 杜" userId="e69aded81da48593" providerId="LiveId" clId="{2675C2B8-D16A-412D-B6C5-56CC7EDE60D1}" dt="2022-12-12T17:08:47.037" v="5937"/>
        <pc:sldMkLst>
          <pc:docMk/>
          <pc:sldMk cId="1310852061" sldId="1837"/>
        </pc:sldMkLst>
        <pc:spChg chg="mod">
          <ac:chgData name="伊健 杜" userId="e69aded81da48593" providerId="LiveId" clId="{2675C2B8-D16A-412D-B6C5-56CC7EDE60D1}" dt="2022-12-12T17:08:47.037" v="5937"/>
          <ac:spMkLst>
            <pc:docMk/>
            <pc:sldMk cId="1310852061" sldId="1837"/>
            <ac:spMk id="2" creationId="{10304424-DB4A-36E7-9E0D-D32A5DD0F26C}"/>
          </ac:spMkLst>
        </pc:spChg>
        <pc:spChg chg="mod">
          <ac:chgData name="伊健 杜" userId="e69aded81da48593" providerId="LiveId" clId="{2675C2B8-D16A-412D-B6C5-56CC7EDE60D1}" dt="2022-12-12T17:08:47.037" v="5937"/>
          <ac:spMkLst>
            <pc:docMk/>
            <pc:sldMk cId="1310852061" sldId="1837"/>
            <ac:spMk id="5" creationId="{E7287B0E-EF55-E721-8EFA-9A9183C0EDF9}"/>
          </ac:spMkLst>
        </pc:spChg>
        <pc:picChg chg="add mod">
          <ac:chgData name="伊健 杜" userId="e69aded81da48593" providerId="LiveId" clId="{2675C2B8-D16A-412D-B6C5-56CC7EDE60D1}" dt="2022-12-12T15:38:40.733" v="3362" actId="1076"/>
          <ac:picMkLst>
            <pc:docMk/>
            <pc:sldMk cId="1310852061" sldId="1837"/>
            <ac:picMk id="1026" creationId="{F7683C77-BF70-FF7C-F919-67B8744D411E}"/>
          </ac:picMkLst>
        </pc:picChg>
        <pc:picChg chg="del">
          <ac:chgData name="伊健 杜" userId="e69aded81da48593" providerId="LiveId" clId="{2675C2B8-D16A-412D-B6C5-56CC7EDE60D1}" dt="2022-12-12T15:38:31.905" v="3359" actId="478"/>
          <ac:picMkLst>
            <pc:docMk/>
            <pc:sldMk cId="1310852061" sldId="1837"/>
            <ac:picMk id="25602" creationId="{0D404285-6A36-0FBF-C7E7-D80BB045BC64}"/>
          </ac:picMkLst>
        </pc:picChg>
        <pc:picChg chg="del mod">
          <ac:chgData name="伊健 杜" userId="e69aded81da48593" providerId="LiveId" clId="{2675C2B8-D16A-412D-B6C5-56CC7EDE60D1}" dt="2022-12-12T15:38:31.905" v="3359" actId="478"/>
          <ac:picMkLst>
            <pc:docMk/>
            <pc:sldMk cId="1310852061" sldId="1837"/>
            <ac:picMk id="25604" creationId="{1D4D7011-9FC8-911C-21F4-E800330BA218}"/>
          </ac:picMkLst>
        </pc:picChg>
      </pc:sldChg>
      <pc:sldChg chg="addSp delSp modSp add mod">
        <pc:chgData name="伊健 杜" userId="e69aded81da48593" providerId="LiveId" clId="{2675C2B8-D16A-412D-B6C5-56CC7EDE60D1}" dt="2022-12-12T17:08:47.037" v="5937"/>
        <pc:sldMkLst>
          <pc:docMk/>
          <pc:sldMk cId="647846251" sldId="1838"/>
        </pc:sldMkLst>
        <pc:spChg chg="mod">
          <ac:chgData name="伊健 杜" userId="e69aded81da48593" providerId="LiveId" clId="{2675C2B8-D16A-412D-B6C5-56CC7EDE60D1}" dt="2022-12-12T15:44:51.446" v="3382"/>
          <ac:spMkLst>
            <pc:docMk/>
            <pc:sldMk cId="647846251" sldId="1838"/>
            <ac:spMk id="2" creationId="{10304424-DB4A-36E7-9E0D-D32A5DD0F26C}"/>
          </ac:spMkLst>
        </pc:spChg>
        <pc:spChg chg="mod">
          <ac:chgData name="伊健 杜" userId="e69aded81da48593" providerId="LiveId" clId="{2675C2B8-D16A-412D-B6C5-56CC7EDE60D1}" dt="2022-12-12T17:08:47.037" v="5937"/>
          <ac:spMkLst>
            <pc:docMk/>
            <pc:sldMk cId="647846251" sldId="1838"/>
            <ac:spMk id="5" creationId="{E7287B0E-EF55-E721-8EFA-9A9183C0EDF9}"/>
          </ac:spMkLst>
        </pc:spChg>
        <pc:picChg chg="del">
          <ac:chgData name="伊健 杜" userId="e69aded81da48593" providerId="LiveId" clId="{2675C2B8-D16A-412D-B6C5-56CC7EDE60D1}" dt="2022-12-12T15:52:06.478" v="3488" actId="478"/>
          <ac:picMkLst>
            <pc:docMk/>
            <pc:sldMk cId="647846251" sldId="1838"/>
            <ac:picMk id="1026" creationId="{F7683C77-BF70-FF7C-F919-67B8744D411E}"/>
          </ac:picMkLst>
        </pc:picChg>
        <pc:picChg chg="add mod">
          <ac:chgData name="伊健 杜" userId="e69aded81da48593" providerId="LiveId" clId="{2675C2B8-D16A-412D-B6C5-56CC7EDE60D1}" dt="2022-12-12T15:52:28.977" v="3490" actId="1076"/>
          <ac:picMkLst>
            <pc:docMk/>
            <pc:sldMk cId="647846251" sldId="1838"/>
            <ac:picMk id="2050" creationId="{99EA67DC-9DDC-9673-0F37-1407DE6FE50A}"/>
          </ac:picMkLst>
        </pc:picChg>
      </pc:sldChg>
      <pc:sldChg chg="addSp delSp modSp add mod">
        <pc:chgData name="伊健 杜" userId="e69aded81da48593" providerId="LiveId" clId="{2675C2B8-D16A-412D-B6C5-56CC7EDE60D1}" dt="2022-12-12T17:08:47.037" v="5937"/>
        <pc:sldMkLst>
          <pc:docMk/>
          <pc:sldMk cId="3553750469" sldId="1839"/>
        </pc:sldMkLst>
        <pc:spChg chg="mod">
          <ac:chgData name="伊健 杜" userId="e69aded81da48593" providerId="LiveId" clId="{2675C2B8-D16A-412D-B6C5-56CC7EDE60D1}" dt="2022-12-12T17:08:47.037" v="5937"/>
          <ac:spMkLst>
            <pc:docMk/>
            <pc:sldMk cId="3553750469" sldId="1839"/>
            <ac:spMk id="5" creationId="{E7287B0E-EF55-E721-8EFA-9A9183C0EDF9}"/>
          </ac:spMkLst>
        </pc:spChg>
        <pc:picChg chg="del">
          <ac:chgData name="伊健 杜" userId="e69aded81da48593" providerId="LiveId" clId="{2675C2B8-D16A-412D-B6C5-56CC7EDE60D1}" dt="2022-12-12T15:55:10.210" v="3608" actId="478"/>
          <ac:picMkLst>
            <pc:docMk/>
            <pc:sldMk cId="3553750469" sldId="1839"/>
            <ac:picMk id="2050" creationId="{99EA67DC-9DDC-9673-0F37-1407DE6FE50A}"/>
          </ac:picMkLst>
        </pc:picChg>
        <pc:picChg chg="add mod">
          <ac:chgData name="伊健 杜" userId="e69aded81da48593" providerId="LiveId" clId="{2675C2B8-D16A-412D-B6C5-56CC7EDE60D1}" dt="2022-12-12T15:56:39.207" v="3610" actId="1076"/>
          <ac:picMkLst>
            <pc:docMk/>
            <pc:sldMk cId="3553750469" sldId="1839"/>
            <ac:picMk id="3074" creationId="{C2F4E1E8-03DC-CBFC-BCC9-5DECC5151F07}"/>
          </ac:picMkLst>
        </pc:picChg>
      </pc:sldChg>
      <pc:sldChg chg="addSp delSp modSp add mod">
        <pc:chgData name="伊健 杜" userId="e69aded81da48593" providerId="LiveId" clId="{2675C2B8-D16A-412D-B6C5-56CC7EDE60D1}" dt="2022-12-12T17:08:47.037" v="5937"/>
        <pc:sldMkLst>
          <pc:docMk/>
          <pc:sldMk cId="4093228433" sldId="1840"/>
        </pc:sldMkLst>
        <pc:spChg chg="mod">
          <ac:chgData name="伊健 杜" userId="e69aded81da48593" providerId="LiveId" clId="{2675C2B8-D16A-412D-B6C5-56CC7EDE60D1}" dt="2022-12-12T17:08:47.037" v="5937"/>
          <ac:spMkLst>
            <pc:docMk/>
            <pc:sldMk cId="4093228433" sldId="1840"/>
            <ac:spMk id="2" creationId="{10304424-DB4A-36E7-9E0D-D32A5DD0F26C}"/>
          </ac:spMkLst>
        </pc:spChg>
        <pc:spChg chg="mod">
          <ac:chgData name="伊健 杜" userId="e69aded81da48593" providerId="LiveId" clId="{2675C2B8-D16A-412D-B6C5-56CC7EDE60D1}" dt="2022-12-12T17:08:47.037" v="5937"/>
          <ac:spMkLst>
            <pc:docMk/>
            <pc:sldMk cId="4093228433" sldId="1840"/>
            <ac:spMk id="5" creationId="{E7287B0E-EF55-E721-8EFA-9A9183C0EDF9}"/>
          </ac:spMkLst>
        </pc:spChg>
        <pc:picChg chg="del">
          <ac:chgData name="伊健 杜" userId="e69aded81da48593" providerId="LiveId" clId="{2675C2B8-D16A-412D-B6C5-56CC7EDE60D1}" dt="2022-12-12T16:00:26.796" v="3716" actId="478"/>
          <ac:picMkLst>
            <pc:docMk/>
            <pc:sldMk cId="4093228433" sldId="1840"/>
            <ac:picMk id="2050" creationId="{99EA67DC-9DDC-9673-0F37-1407DE6FE50A}"/>
          </ac:picMkLst>
        </pc:picChg>
        <pc:picChg chg="add mod">
          <ac:chgData name="伊健 杜" userId="e69aded81da48593" providerId="LiveId" clId="{2675C2B8-D16A-412D-B6C5-56CC7EDE60D1}" dt="2022-12-12T16:00:30.331" v="3718" actId="1076"/>
          <ac:picMkLst>
            <pc:docMk/>
            <pc:sldMk cId="4093228433" sldId="1840"/>
            <ac:picMk id="4098" creationId="{EF241A30-2D21-7F82-6065-24955C03A873}"/>
          </ac:picMkLst>
        </pc:picChg>
      </pc:sldChg>
      <pc:sldChg chg="addSp delSp modSp add mod">
        <pc:chgData name="伊健 杜" userId="e69aded81da48593" providerId="LiveId" clId="{2675C2B8-D16A-412D-B6C5-56CC7EDE60D1}" dt="2022-12-12T17:08:47.037" v="5937"/>
        <pc:sldMkLst>
          <pc:docMk/>
          <pc:sldMk cId="3787247942" sldId="1841"/>
        </pc:sldMkLst>
        <pc:spChg chg="mod">
          <ac:chgData name="伊健 杜" userId="e69aded81da48593" providerId="LiveId" clId="{2675C2B8-D16A-412D-B6C5-56CC7EDE60D1}" dt="2022-12-12T17:08:47.037" v="5937"/>
          <ac:spMkLst>
            <pc:docMk/>
            <pc:sldMk cId="3787247942" sldId="1841"/>
            <ac:spMk id="2" creationId="{10304424-DB4A-36E7-9E0D-D32A5DD0F26C}"/>
          </ac:spMkLst>
        </pc:spChg>
        <pc:spChg chg="mod">
          <ac:chgData name="伊健 杜" userId="e69aded81da48593" providerId="LiveId" clId="{2675C2B8-D16A-412D-B6C5-56CC7EDE60D1}" dt="2022-12-12T17:08:47.037" v="5937"/>
          <ac:spMkLst>
            <pc:docMk/>
            <pc:sldMk cId="3787247942" sldId="1841"/>
            <ac:spMk id="5" creationId="{E7287B0E-EF55-E721-8EFA-9A9183C0EDF9}"/>
          </ac:spMkLst>
        </pc:spChg>
        <pc:picChg chg="del">
          <ac:chgData name="伊健 杜" userId="e69aded81da48593" providerId="LiveId" clId="{2675C2B8-D16A-412D-B6C5-56CC7EDE60D1}" dt="2022-12-12T16:03:40.968" v="3858" actId="478"/>
          <ac:picMkLst>
            <pc:docMk/>
            <pc:sldMk cId="3787247942" sldId="1841"/>
            <ac:picMk id="4098" creationId="{EF241A30-2D21-7F82-6065-24955C03A873}"/>
          </ac:picMkLst>
        </pc:picChg>
        <pc:picChg chg="add mod">
          <ac:chgData name="伊健 杜" userId="e69aded81da48593" providerId="LiveId" clId="{2675C2B8-D16A-412D-B6C5-56CC7EDE60D1}" dt="2022-12-12T16:03:44.120" v="3860" actId="1076"/>
          <ac:picMkLst>
            <pc:docMk/>
            <pc:sldMk cId="3787247942" sldId="1841"/>
            <ac:picMk id="5122" creationId="{B1DD64AD-0FD8-1147-8BA6-6568EF44666E}"/>
          </ac:picMkLst>
        </pc:picChg>
      </pc:sldChg>
      <pc:sldChg chg="modSp add mod">
        <pc:chgData name="伊健 杜" userId="e69aded81da48593" providerId="LiveId" clId="{2675C2B8-D16A-412D-B6C5-56CC7EDE60D1}" dt="2022-12-12T17:08:47.037" v="5937"/>
        <pc:sldMkLst>
          <pc:docMk/>
          <pc:sldMk cId="3282397901" sldId="1842"/>
        </pc:sldMkLst>
        <pc:spChg chg="mod">
          <ac:chgData name="伊健 杜" userId="e69aded81da48593" providerId="LiveId" clId="{2675C2B8-D16A-412D-B6C5-56CC7EDE60D1}" dt="2022-12-12T17:08:47.037" v="5937"/>
          <ac:spMkLst>
            <pc:docMk/>
            <pc:sldMk cId="3282397901" sldId="1842"/>
            <ac:spMk id="5" creationId="{E7287B0E-EF55-E721-8EFA-9A9183C0EDF9}"/>
          </ac:spMkLst>
        </pc:spChg>
      </pc:sldChg>
      <pc:sldChg chg="addSp delSp modSp add mod">
        <pc:chgData name="伊健 杜" userId="e69aded81da48593" providerId="LiveId" clId="{2675C2B8-D16A-412D-B6C5-56CC7EDE60D1}" dt="2022-12-12T17:08:47.037" v="5937"/>
        <pc:sldMkLst>
          <pc:docMk/>
          <pc:sldMk cId="2247810595" sldId="1843"/>
        </pc:sldMkLst>
        <pc:spChg chg="mod">
          <ac:chgData name="伊健 杜" userId="e69aded81da48593" providerId="LiveId" clId="{2675C2B8-D16A-412D-B6C5-56CC7EDE60D1}" dt="2022-12-12T16:06:46.016" v="4031" actId="20577"/>
          <ac:spMkLst>
            <pc:docMk/>
            <pc:sldMk cId="2247810595" sldId="1843"/>
            <ac:spMk id="2" creationId="{10304424-DB4A-36E7-9E0D-D32A5DD0F26C}"/>
          </ac:spMkLst>
        </pc:spChg>
        <pc:spChg chg="mod">
          <ac:chgData name="伊健 杜" userId="e69aded81da48593" providerId="LiveId" clId="{2675C2B8-D16A-412D-B6C5-56CC7EDE60D1}" dt="2022-12-12T17:08:47.037" v="5937"/>
          <ac:spMkLst>
            <pc:docMk/>
            <pc:sldMk cId="2247810595" sldId="1843"/>
            <ac:spMk id="5" creationId="{E7287B0E-EF55-E721-8EFA-9A9183C0EDF9}"/>
          </ac:spMkLst>
        </pc:spChg>
        <pc:picChg chg="del mod">
          <ac:chgData name="伊健 杜" userId="e69aded81da48593" providerId="LiveId" clId="{2675C2B8-D16A-412D-B6C5-56CC7EDE60D1}" dt="2022-12-12T16:07:24.402" v="4114" actId="478"/>
          <ac:picMkLst>
            <pc:docMk/>
            <pc:sldMk cId="2247810595" sldId="1843"/>
            <ac:picMk id="5122" creationId="{B1DD64AD-0FD8-1147-8BA6-6568EF44666E}"/>
          </ac:picMkLst>
        </pc:picChg>
        <pc:picChg chg="add del">
          <ac:chgData name="伊健 杜" userId="e69aded81da48593" providerId="LiveId" clId="{2675C2B8-D16A-412D-B6C5-56CC7EDE60D1}" dt="2022-12-12T16:08:14.496" v="4116" actId="478"/>
          <ac:picMkLst>
            <pc:docMk/>
            <pc:sldMk cId="2247810595" sldId="1843"/>
            <ac:picMk id="6146" creationId="{0A7BB2CE-C094-7080-C1C1-02FFA1F8C2ED}"/>
          </ac:picMkLst>
        </pc:picChg>
        <pc:picChg chg="add mod">
          <ac:chgData name="伊健 杜" userId="e69aded81da48593" providerId="LiveId" clId="{2675C2B8-D16A-412D-B6C5-56CC7EDE60D1}" dt="2022-12-12T16:09:00.009" v="4138" actId="1076"/>
          <ac:picMkLst>
            <pc:docMk/>
            <pc:sldMk cId="2247810595" sldId="1843"/>
            <ac:picMk id="6148" creationId="{C6291CDD-6612-FB89-B0E0-3F8966E7F5CE}"/>
          </ac:picMkLst>
        </pc:picChg>
      </pc:sldChg>
      <pc:sldChg chg="addSp delSp modSp add mod">
        <pc:chgData name="伊健 杜" userId="e69aded81da48593" providerId="LiveId" clId="{2675C2B8-D16A-412D-B6C5-56CC7EDE60D1}" dt="2022-12-12T17:08:47.037" v="5937"/>
        <pc:sldMkLst>
          <pc:docMk/>
          <pc:sldMk cId="3199710514" sldId="1844"/>
        </pc:sldMkLst>
        <pc:spChg chg="mod">
          <ac:chgData name="伊健 杜" userId="e69aded81da48593" providerId="LiveId" clId="{2675C2B8-D16A-412D-B6C5-56CC7EDE60D1}" dt="2022-12-12T17:08:47.037" v="5937"/>
          <ac:spMkLst>
            <pc:docMk/>
            <pc:sldMk cId="3199710514" sldId="1844"/>
            <ac:spMk id="5" creationId="{E7287B0E-EF55-E721-8EFA-9A9183C0EDF9}"/>
          </ac:spMkLst>
        </pc:spChg>
        <pc:picChg chg="del">
          <ac:chgData name="伊健 杜" userId="e69aded81da48593" providerId="LiveId" clId="{2675C2B8-D16A-412D-B6C5-56CC7EDE60D1}" dt="2022-12-12T16:14:36.306" v="4490" actId="478"/>
          <ac:picMkLst>
            <pc:docMk/>
            <pc:sldMk cId="3199710514" sldId="1844"/>
            <ac:picMk id="6148" creationId="{C6291CDD-6612-FB89-B0E0-3F8966E7F5CE}"/>
          </ac:picMkLst>
        </pc:picChg>
        <pc:picChg chg="add del mod">
          <ac:chgData name="伊健 杜" userId="e69aded81da48593" providerId="LiveId" clId="{2675C2B8-D16A-412D-B6C5-56CC7EDE60D1}" dt="2022-12-12T16:15:37.130" v="4495" actId="478"/>
          <ac:picMkLst>
            <pc:docMk/>
            <pc:sldMk cId="3199710514" sldId="1844"/>
            <ac:picMk id="8194" creationId="{94E4192E-CB47-B3C2-192F-6DD825263FE9}"/>
          </ac:picMkLst>
        </pc:picChg>
        <pc:picChg chg="add mod">
          <ac:chgData name="伊健 杜" userId="e69aded81da48593" providerId="LiveId" clId="{2675C2B8-D16A-412D-B6C5-56CC7EDE60D1}" dt="2022-12-12T16:15:39.936" v="4497" actId="1076"/>
          <ac:picMkLst>
            <pc:docMk/>
            <pc:sldMk cId="3199710514" sldId="1844"/>
            <ac:picMk id="8196" creationId="{B48F9186-AD44-A298-FBD8-4263B1220BF9}"/>
          </ac:picMkLst>
        </pc:picChg>
      </pc:sldChg>
      <pc:sldChg chg="addSp delSp modSp add mod">
        <pc:chgData name="伊健 杜" userId="e69aded81da48593" providerId="LiveId" clId="{2675C2B8-D16A-412D-B6C5-56CC7EDE60D1}" dt="2022-12-12T17:08:47.037" v="5937"/>
        <pc:sldMkLst>
          <pc:docMk/>
          <pc:sldMk cId="2043309908" sldId="1845"/>
        </pc:sldMkLst>
        <pc:spChg chg="add del mod">
          <ac:chgData name="伊健 杜" userId="e69aded81da48593" providerId="LiveId" clId="{2675C2B8-D16A-412D-B6C5-56CC7EDE60D1}" dt="2022-12-12T16:11:35.676" v="4299" actId="478"/>
          <ac:spMkLst>
            <pc:docMk/>
            <pc:sldMk cId="2043309908" sldId="1845"/>
            <ac:spMk id="2" creationId="{17087126-11FA-1A71-03C2-E01A90AC699B}"/>
          </ac:spMkLst>
        </pc:spChg>
        <pc:spChg chg="mod">
          <ac:chgData name="伊健 杜" userId="e69aded81da48593" providerId="LiveId" clId="{2675C2B8-D16A-412D-B6C5-56CC7EDE60D1}" dt="2022-12-12T17:08:47.037" v="5937"/>
          <ac:spMkLst>
            <pc:docMk/>
            <pc:sldMk cId="2043309908" sldId="1845"/>
            <ac:spMk id="3" creationId="{AFF80177-B508-486C-D283-AFDDC448C9C4}"/>
          </ac:spMkLst>
        </pc:spChg>
        <pc:spChg chg="mod">
          <ac:chgData name="伊健 杜" userId="e69aded81da48593" providerId="LiveId" clId="{2675C2B8-D16A-412D-B6C5-56CC7EDE60D1}" dt="2022-12-12T17:08:47.037" v="5937"/>
          <ac:spMkLst>
            <pc:docMk/>
            <pc:sldMk cId="2043309908" sldId="1845"/>
            <ac:spMk id="5" creationId="{E7287B0E-EF55-E721-8EFA-9A9183C0EDF9}"/>
          </ac:spMkLst>
        </pc:spChg>
        <pc:picChg chg="del mod">
          <ac:chgData name="伊健 杜" userId="e69aded81da48593" providerId="LiveId" clId="{2675C2B8-D16A-412D-B6C5-56CC7EDE60D1}" dt="2022-12-12T16:12:23.941" v="4384" actId="478"/>
          <ac:picMkLst>
            <pc:docMk/>
            <pc:sldMk cId="2043309908" sldId="1845"/>
            <ac:picMk id="5122" creationId="{204562D6-7356-DAC9-4A32-EAD619A48062}"/>
          </ac:picMkLst>
        </pc:picChg>
        <pc:picChg chg="add mod">
          <ac:chgData name="伊健 杜" userId="e69aded81da48593" providerId="LiveId" clId="{2675C2B8-D16A-412D-B6C5-56CC7EDE60D1}" dt="2022-12-12T16:12:30.225" v="4389" actId="1076"/>
          <ac:picMkLst>
            <pc:docMk/>
            <pc:sldMk cId="2043309908" sldId="1845"/>
            <ac:picMk id="7170" creationId="{698EBBD3-5D20-72C7-32B5-26EA169C4625}"/>
          </ac:picMkLst>
        </pc:picChg>
      </pc:sldChg>
      <pc:sldChg chg="add del">
        <pc:chgData name="伊健 杜" userId="e69aded81da48593" providerId="LiveId" clId="{2675C2B8-D16A-412D-B6C5-56CC7EDE60D1}" dt="2022-12-12T16:13:38.054" v="4404" actId="47"/>
        <pc:sldMkLst>
          <pc:docMk/>
          <pc:sldMk cId="284911044" sldId="1846"/>
        </pc:sldMkLst>
      </pc:sldChg>
      <pc:sldChg chg="addSp delSp modSp add mod">
        <pc:chgData name="伊健 杜" userId="e69aded81da48593" providerId="LiveId" clId="{2675C2B8-D16A-412D-B6C5-56CC7EDE60D1}" dt="2022-12-12T17:08:47.037" v="5937"/>
        <pc:sldMkLst>
          <pc:docMk/>
          <pc:sldMk cId="1712841235" sldId="1847"/>
        </pc:sldMkLst>
        <pc:spChg chg="mod">
          <ac:chgData name="伊健 杜" userId="e69aded81da48593" providerId="LiveId" clId="{2675C2B8-D16A-412D-B6C5-56CC7EDE60D1}" dt="2022-12-12T17:08:47.037" v="5937"/>
          <ac:spMkLst>
            <pc:docMk/>
            <pc:sldMk cId="1712841235" sldId="1847"/>
            <ac:spMk id="3" creationId="{AFF80177-B508-486C-D283-AFDDC448C9C4}"/>
          </ac:spMkLst>
        </pc:spChg>
        <pc:spChg chg="mod">
          <ac:chgData name="伊健 杜" userId="e69aded81da48593" providerId="LiveId" clId="{2675C2B8-D16A-412D-B6C5-56CC7EDE60D1}" dt="2022-12-12T17:08:47.037" v="5937"/>
          <ac:spMkLst>
            <pc:docMk/>
            <pc:sldMk cId="1712841235" sldId="1847"/>
            <ac:spMk id="5" creationId="{E7287B0E-EF55-E721-8EFA-9A9183C0EDF9}"/>
          </ac:spMkLst>
        </pc:spChg>
        <pc:picChg chg="del mod">
          <ac:chgData name="伊健 杜" userId="e69aded81da48593" providerId="LiveId" clId="{2675C2B8-D16A-412D-B6C5-56CC7EDE60D1}" dt="2022-12-12T16:14:01.276" v="4473" actId="478"/>
          <ac:picMkLst>
            <pc:docMk/>
            <pc:sldMk cId="1712841235" sldId="1847"/>
            <ac:picMk id="7170" creationId="{698EBBD3-5D20-72C7-32B5-26EA169C4625}"/>
          </ac:picMkLst>
        </pc:picChg>
        <pc:picChg chg="add mod">
          <ac:chgData name="伊健 杜" userId="e69aded81da48593" providerId="LiveId" clId="{2675C2B8-D16A-412D-B6C5-56CC7EDE60D1}" dt="2022-12-12T16:14:16.716" v="4476" actId="1076"/>
          <ac:picMkLst>
            <pc:docMk/>
            <pc:sldMk cId="1712841235" sldId="1847"/>
            <ac:picMk id="9218" creationId="{6A1196D9-8E98-A617-0DAA-E0BF18B0CD8A}"/>
          </ac:picMkLst>
        </pc:picChg>
      </pc:sldChg>
      <pc:sldChg chg="addSp delSp modSp add mod">
        <pc:chgData name="伊健 杜" userId="e69aded81da48593" providerId="LiveId" clId="{2675C2B8-D16A-412D-B6C5-56CC7EDE60D1}" dt="2022-12-12T17:08:47.037" v="5937"/>
        <pc:sldMkLst>
          <pc:docMk/>
          <pc:sldMk cId="3673186016" sldId="1848"/>
        </pc:sldMkLst>
        <pc:spChg chg="mod">
          <ac:chgData name="伊健 杜" userId="e69aded81da48593" providerId="LiveId" clId="{2675C2B8-D16A-412D-B6C5-56CC7EDE60D1}" dt="2022-12-12T17:08:47.037" v="5937"/>
          <ac:spMkLst>
            <pc:docMk/>
            <pc:sldMk cId="3673186016" sldId="1848"/>
            <ac:spMk id="3" creationId="{AFF80177-B508-486C-D283-AFDDC448C9C4}"/>
          </ac:spMkLst>
        </pc:spChg>
        <pc:spChg chg="mod">
          <ac:chgData name="伊健 杜" userId="e69aded81da48593" providerId="LiveId" clId="{2675C2B8-D16A-412D-B6C5-56CC7EDE60D1}" dt="2022-12-12T17:08:47.037" v="5937"/>
          <ac:spMkLst>
            <pc:docMk/>
            <pc:sldMk cId="3673186016" sldId="1848"/>
            <ac:spMk id="5" creationId="{E7287B0E-EF55-E721-8EFA-9A9183C0EDF9}"/>
          </ac:spMkLst>
        </pc:spChg>
        <pc:picChg chg="del">
          <ac:chgData name="伊健 杜" userId="e69aded81da48593" providerId="LiveId" clId="{2675C2B8-D16A-412D-B6C5-56CC7EDE60D1}" dt="2022-12-12T16:16:38.611" v="4599" actId="478"/>
          <ac:picMkLst>
            <pc:docMk/>
            <pc:sldMk cId="3673186016" sldId="1848"/>
            <ac:picMk id="9218" creationId="{6A1196D9-8E98-A617-0DAA-E0BF18B0CD8A}"/>
          </ac:picMkLst>
        </pc:picChg>
        <pc:picChg chg="add mod">
          <ac:chgData name="伊健 杜" userId="e69aded81da48593" providerId="LiveId" clId="{2675C2B8-D16A-412D-B6C5-56CC7EDE60D1}" dt="2022-12-12T16:16:59.335" v="4604" actId="1076"/>
          <ac:picMkLst>
            <pc:docMk/>
            <pc:sldMk cId="3673186016" sldId="1848"/>
            <ac:picMk id="11266" creationId="{D10A86B2-CDBF-BE23-ED17-A9D4CD1B3026}"/>
          </ac:picMkLst>
        </pc:picChg>
      </pc:sldChg>
      <pc:sldChg chg="addSp delSp modSp add mod">
        <pc:chgData name="伊健 杜" userId="e69aded81da48593" providerId="LiveId" clId="{2675C2B8-D16A-412D-B6C5-56CC7EDE60D1}" dt="2022-12-12T17:08:47.037" v="5937"/>
        <pc:sldMkLst>
          <pc:docMk/>
          <pc:sldMk cId="2025854122" sldId="1849"/>
        </pc:sldMkLst>
        <pc:spChg chg="mod">
          <ac:chgData name="伊健 杜" userId="e69aded81da48593" providerId="LiveId" clId="{2675C2B8-D16A-412D-B6C5-56CC7EDE60D1}" dt="2022-12-12T17:08:47.037" v="5937"/>
          <ac:spMkLst>
            <pc:docMk/>
            <pc:sldMk cId="2025854122" sldId="1849"/>
            <ac:spMk id="3" creationId="{AFF80177-B508-486C-D283-AFDDC448C9C4}"/>
          </ac:spMkLst>
        </pc:spChg>
        <pc:spChg chg="mod">
          <ac:chgData name="伊健 杜" userId="e69aded81da48593" providerId="LiveId" clId="{2675C2B8-D16A-412D-B6C5-56CC7EDE60D1}" dt="2022-12-12T17:08:47.037" v="5937"/>
          <ac:spMkLst>
            <pc:docMk/>
            <pc:sldMk cId="2025854122" sldId="1849"/>
            <ac:spMk id="5" creationId="{E7287B0E-EF55-E721-8EFA-9A9183C0EDF9}"/>
          </ac:spMkLst>
        </pc:spChg>
        <pc:picChg chg="del">
          <ac:chgData name="伊健 杜" userId="e69aded81da48593" providerId="LiveId" clId="{2675C2B8-D16A-412D-B6C5-56CC7EDE60D1}" dt="2022-12-12T16:21:33.112" v="4860" actId="478"/>
          <ac:picMkLst>
            <pc:docMk/>
            <pc:sldMk cId="2025854122" sldId="1849"/>
            <ac:picMk id="11266" creationId="{D10A86B2-CDBF-BE23-ED17-A9D4CD1B3026}"/>
          </ac:picMkLst>
        </pc:picChg>
        <pc:picChg chg="add mod">
          <ac:chgData name="伊健 杜" userId="e69aded81da48593" providerId="LiveId" clId="{2675C2B8-D16A-412D-B6C5-56CC7EDE60D1}" dt="2022-12-12T16:22:32.731" v="4867" actId="14100"/>
          <ac:picMkLst>
            <pc:docMk/>
            <pc:sldMk cId="2025854122" sldId="1849"/>
            <ac:picMk id="12290" creationId="{D00E9682-B9E9-1D44-1A74-314E3940F8EA}"/>
          </ac:picMkLst>
        </pc:picChg>
      </pc:sldChg>
      <pc:sldChg chg="addSp delSp modSp add mod">
        <pc:chgData name="伊健 杜" userId="e69aded81da48593" providerId="LiveId" clId="{2675C2B8-D16A-412D-B6C5-56CC7EDE60D1}" dt="2022-12-12T17:08:47.037" v="5937"/>
        <pc:sldMkLst>
          <pc:docMk/>
          <pc:sldMk cId="225046245" sldId="1850"/>
        </pc:sldMkLst>
        <pc:spChg chg="mod">
          <ac:chgData name="伊健 杜" userId="e69aded81da48593" providerId="LiveId" clId="{2675C2B8-D16A-412D-B6C5-56CC7EDE60D1}" dt="2022-12-12T17:08:47.037" v="5937"/>
          <ac:spMkLst>
            <pc:docMk/>
            <pc:sldMk cId="225046245" sldId="1850"/>
            <ac:spMk id="3" creationId="{AFF80177-B508-486C-D283-AFDDC448C9C4}"/>
          </ac:spMkLst>
        </pc:spChg>
        <pc:spChg chg="mod">
          <ac:chgData name="伊健 杜" userId="e69aded81da48593" providerId="LiveId" clId="{2675C2B8-D16A-412D-B6C5-56CC7EDE60D1}" dt="2022-12-12T17:08:47.037" v="5937"/>
          <ac:spMkLst>
            <pc:docMk/>
            <pc:sldMk cId="225046245" sldId="1850"/>
            <ac:spMk id="5" creationId="{E7287B0E-EF55-E721-8EFA-9A9183C0EDF9}"/>
          </ac:spMkLst>
        </pc:spChg>
        <pc:picChg chg="del">
          <ac:chgData name="伊健 杜" userId="e69aded81da48593" providerId="LiveId" clId="{2675C2B8-D16A-412D-B6C5-56CC7EDE60D1}" dt="2022-12-12T16:28:33.801" v="5136" actId="478"/>
          <ac:picMkLst>
            <pc:docMk/>
            <pc:sldMk cId="225046245" sldId="1850"/>
            <ac:picMk id="12290" creationId="{D00E9682-B9E9-1D44-1A74-314E3940F8EA}"/>
          </ac:picMkLst>
        </pc:picChg>
        <pc:picChg chg="add mod">
          <ac:chgData name="伊健 杜" userId="e69aded81da48593" providerId="LiveId" clId="{2675C2B8-D16A-412D-B6C5-56CC7EDE60D1}" dt="2022-12-12T16:28:51.314" v="5139" actId="1076"/>
          <ac:picMkLst>
            <pc:docMk/>
            <pc:sldMk cId="225046245" sldId="1850"/>
            <ac:picMk id="13314" creationId="{7FBDED78-3891-DA38-3DBB-E22D36610609}"/>
          </ac:picMkLst>
        </pc:picChg>
      </pc:sldChg>
      <pc:sldChg chg="modSp add mod">
        <pc:chgData name="伊健 杜" userId="e69aded81da48593" providerId="LiveId" clId="{2675C2B8-D16A-412D-B6C5-56CC7EDE60D1}" dt="2022-12-12T17:08:47.037" v="5937"/>
        <pc:sldMkLst>
          <pc:docMk/>
          <pc:sldMk cId="155880092" sldId="1851"/>
        </pc:sldMkLst>
        <pc:spChg chg="mod">
          <ac:chgData name="伊健 杜" userId="e69aded81da48593" providerId="LiveId" clId="{2675C2B8-D16A-412D-B6C5-56CC7EDE60D1}" dt="2022-12-12T17:08:47.037" v="5937"/>
          <ac:spMkLst>
            <pc:docMk/>
            <pc:sldMk cId="155880092" sldId="1851"/>
            <ac:spMk id="2" creationId="{FFA931DD-C6E5-0703-3282-DFEF218B5AA1}"/>
          </ac:spMkLst>
        </pc:spChg>
        <pc:spChg chg="mod">
          <ac:chgData name="伊健 杜" userId="e69aded81da48593" providerId="LiveId" clId="{2675C2B8-D16A-412D-B6C5-56CC7EDE60D1}" dt="2022-12-12T17:08:47.037" v="5937"/>
          <ac:spMkLst>
            <pc:docMk/>
            <pc:sldMk cId="155880092" sldId="1851"/>
            <ac:spMk id="4" creationId="{22B8ABAF-A7F5-A93D-1D92-E9E90168B5CF}"/>
          </ac:spMkLst>
        </pc:spChg>
      </pc:sldChg>
      <pc:sldChg chg="addSp delSp modSp add mod">
        <pc:chgData name="伊健 杜" userId="e69aded81da48593" providerId="LiveId" clId="{2675C2B8-D16A-412D-B6C5-56CC7EDE60D1}" dt="2022-12-12T17:08:47.037" v="5937"/>
        <pc:sldMkLst>
          <pc:docMk/>
          <pc:sldMk cId="1848858954" sldId="1852"/>
        </pc:sldMkLst>
        <pc:spChg chg="mod">
          <ac:chgData name="伊健 杜" userId="e69aded81da48593" providerId="LiveId" clId="{2675C2B8-D16A-412D-B6C5-56CC7EDE60D1}" dt="2022-12-12T16:32:03.068" v="5171" actId="20577"/>
          <ac:spMkLst>
            <pc:docMk/>
            <pc:sldMk cId="1848858954" sldId="1852"/>
            <ac:spMk id="2" creationId="{10304424-DB4A-36E7-9E0D-D32A5DD0F26C}"/>
          </ac:spMkLst>
        </pc:spChg>
        <pc:spChg chg="mod">
          <ac:chgData name="伊健 杜" userId="e69aded81da48593" providerId="LiveId" clId="{2675C2B8-D16A-412D-B6C5-56CC7EDE60D1}" dt="2022-12-12T17:08:47.037" v="5937"/>
          <ac:spMkLst>
            <pc:docMk/>
            <pc:sldMk cId="1848858954" sldId="1852"/>
            <ac:spMk id="5" creationId="{E7287B0E-EF55-E721-8EFA-9A9183C0EDF9}"/>
          </ac:spMkLst>
        </pc:spChg>
        <pc:picChg chg="del">
          <ac:chgData name="伊健 杜" userId="e69aded81da48593" providerId="LiveId" clId="{2675C2B8-D16A-412D-B6C5-56CC7EDE60D1}" dt="2022-12-12T16:35:19.164" v="5234" actId="478"/>
          <ac:picMkLst>
            <pc:docMk/>
            <pc:sldMk cId="1848858954" sldId="1852"/>
            <ac:picMk id="8196" creationId="{B48F9186-AD44-A298-FBD8-4263B1220BF9}"/>
          </ac:picMkLst>
        </pc:picChg>
        <pc:picChg chg="add mod">
          <ac:chgData name="伊健 杜" userId="e69aded81da48593" providerId="LiveId" clId="{2675C2B8-D16A-412D-B6C5-56CC7EDE60D1}" dt="2022-12-12T16:35:24.066" v="5237" actId="1076"/>
          <ac:picMkLst>
            <pc:docMk/>
            <pc:sldMk cId="1848858954" sldId="1852"/>
            <ac:picMk id="14338" creationId="{4EA3B278-807E-8FFE-998F-119F0B6C9952}"/>
          </ac:picMkLst>
        </pc:picChg>
        <pc:picChg chg="add del">
          <ac:chgData name="伊健 杜" userId="e69aded81da48593" providerId="LiveId" clId="{2675C2B8-D16A-412D-B6C5-56CC7EDE60D1}" dt="2022-12-12T16:35:45.874" v="5239" actId="478"/>
          <ac:picMkLst>
            <pc:docMk/>
            <pc:sldMk cId="1848858954" sldId="1852"/>
            <ac:picMk id="14340" creationId="{EBCFEFA5-069A-488C-0118-A6C4D2326E58}"/>
          </ac:picMkLst>
        </pc:picChg>
      </pc:sldChg>
      <pc:sldChg chg="add del">
        <pc:chgData name="伊健 杜" userId="e69aded81da48593" providerId="LiveId" clId="{2675C2B8-D16A-412D-B6C5-56CC7EDE60D1}" dt="2022-12-12T16:31:20.960" v="5156" actId="47"/>
        <pc:sldMkLst>
          <pc:docMk/>
          <pc:sldMk cId="1981744962" sldId="1852"/>
        </pc:sldMkLst>
      </pc:sldChg>
      <pc:sldChg chg="addSp delSp modSp add mod">
        <pc:chgData name="伊健 杜" userId="e69aded81da48593" providerId="LiveId" clId="{2675C2B8-D16A-412D-B6C5-56CC7EDE60D1}" dt="2022-12-12T17:08:47.037" v="5937"/>
        <pc:sldMkLst>
          <pc:docMk/>
          <pc:sldMk cId="1281149884" sldId="1853"/>
        </pc:sldMkLst>
        <pc:spChg chg="mod">
          <ac:chgData name="伊健 杜" userId="e69aded81da48593" providerId="LiveId" clId="{2675C2B8-D16A-412D-B6C5-56CC7EDE60D1}" dt="2022-12-12T16:38:09.485" v="5248"/>
          <ac:spMkLst>
            <pc:docMk/>
            <pc:sldMk cId="1281149884" sldId="1853"/>
            <ac:spMk id="2" creationId="{10304424-DB4A-36E7-9E0D-D32A5DD0F26C}"/>
          </ac:spMkLst>
        </pc:spChg>
        <pc:spChg chg="mod">
          <ac:chgData name="伊健 杜" userId="e69aded81da48593" providerId="LiveId" clId="{2675C2B8-D16A-412D-B6C5-56CC7EDE60D1}" dt="2022-12-12T17:08:47.037" v="5937"/>
          <ac:spMkLst>
            <pc:docMk/>
            <pc:sldMk cId="1281149884" sldId="1853"/>
            <ac:spMk id="5" creationId="{E7287B0E-EF55-E721-8EFA-9A9183C0EDF9}"/>
          </ac:spMkLst>
        </pc:spChg>
        <pc:picChg chg="del">
          <ac:chgData name="伊健 杜" userId="e69aded81da48593" providerId="LiveId" clId="{2675C2B8-D16A-412D-B6C5-56CC7EDE60D1}" dt="2022-12-12T16:38:45.795" v="5352" actId="478"/>
          <ac:picMkLst>
            <pc:docMk/>
            <pc:sldMk cId="1281149884" sldId="1853"/>
            <ac:picMk id="14338" creationId="{4EA3B278-807E-8FFE-998F-119F0B6C9952}"/>
          </ac:picMkLst>
        </pc:picChg>
        <pc:picChg chg="add mod">
          <ac:chgData name="伊健 杜" userId="e69aded81da48593" providerId="LiveId" clId="{2675C2B8-D16A-412D-B6C5-56CC7EDE60D1}" dt="2022-12-12T16:39:36.530" v="5354" actId="1076"/>
          <ac:picMkLst>
            <pc:docMk/>
            <pc:sldMk cId="1281149884" sldId="1853"/>
            <ac:picMk id="15362" creationId="{2C0E8D0F-6B1A-04B9-CC77-2EF4919E78BE}"/>
          </ac:picMkLst>
        </pc:picChg>
      </pc:sldChg>
      <pc:sldChg chg="addSp delSp modSp add del mod setBg">
        <pc:chgData name="伊健 杜" userId="e69aded81da48593" providerId="LiveId" clId="{2675C2B8-D16A-412D-B6C5-56CC7EDE60D1}" dt="2022-12-12T17:08:47.037" v="5937"/>
        <pc:sldMkLst>
          <pc:docMk/>
          <pc:sldMk cId="2383208265" sldId="1854"/>
        </pc:sldMkLst>
        <pc:spChg chg="mod">
          <ac:chgData name="伊健 杜" userId="e69aded81da48593" providerId="LiveId" clId="{2675C2B8-D16A-412D-B6C5-56CC7EDE60D1}" dt="2022-12-12T16:40:45.574" v="5396" actId="26606"/>
          <ac:spMkLst>
            <pc:docMk/>
            <pc:sldMk cId="2383208265" sldId="1854"/>
            <ac:spMk id="2" creationId="{10304424-DB4A-36E7-9E0D-D32A5DD0F26C}"/>
          </ac:spMkLst>
        </pc:spChg>
        <pc:spChg chg="mod">
          <ac:chgData name="伊健 杜" userId="e69aded81da48593" providerId="LiveId" clId="{2675C2B8-D16A-412D-B6C5-56CC7EDE60D1}" dt="2022-12-12T17:08:47.037" v="5937"/>
          <ac:spMkLst>
            <pc:docMk/>
            <pc:sldMk cId="2383208265" sldId="1854"/>
            <ac:spMk id="5" creationId="{E7287B0E-EF55-E721-8EFA-9A9183C0EDF9}"/>
          </ac:spMkLst>
        </pc:spChg>
        <pc:spChg chg="add del">
          <ac:chgData name="伊健 杜" userId="e69aded81da48593" providerId="LiveId" clId="{2675C2B8-D16A-412D-B6C5-56CC7EDE60D1}" dt="2022-12-12T16:40:45.574" v="5396" actId="26606"/>
          <ac:spMkLst>
            <pc:docMk/>
            <pc:sldMk cId="2383208265" sldId="1854"/>
            <ac:spMk id="16391" creationId="{5E39A796-BE83-48B1-B33F-35C4A32AAB57}"/>
          </ac:spMkLst>
        </pc:spChg>
        <pc:spChg chg="add del">
          <ac:chgData name="伊健 杜" userId="e69aded81da48593" providerId="LiveId" clId="{2675C2B8-D16A-412D-B6C5-56CC7EDE60D1}" dt="2022-12-12T16:40:45.574" v="5396" actId="26606"/>
          <ac:spMkLst>
            <pc:docMk/>
            <pc:sldMk cId="2383208265" sldId="1854"/>
            <ac:spMk id="16393" creationId="{72F84B47-E267-4194-8194-831DB7B5547F}"/>
          </ac:spMkLst>
        </pc:spChg>
        <pc:picChg chg="del">
          <ac:chgData name="伊健 杜" userId="e69aded81da48593" providerId="LiveId" clId="{2675C2B8-D16A-412D-B6C5-56CC7EDE60D1}" dt="2022-12-12T16:40:09.645" v="5356" actId="478"/>
          <ac:picMkLst>
            <pc:docMk/>
            <pc:sldMk cId="2383208265" sldId="1854"/>
            <ac:picMk id="15362" creationId="{2C0E8D0F-6B1A-04B9-CC77-2EF4919E78BE}"/>
          </ac:picMkLst>
        </pc:picChg>
        <pc:picChg chg="add mod">
          <ac:chgData name="伊健 杜" userId="e69aded81da48593" providerId="LiveId" clId="{2675C2B8-D16A-412D-B6C5-56CC7EDE60D1}" dt="2022-12-12T16:41:06.131" v="5401" actId="1076"/>
          <ac:picMkLst>
            <pc:docMk/>
            <pc:sldMk cId="2383208265" sldId="1854"/>
            <ac:picMk id="16386" creationId="{64F67376-AB5B-A40E-625C-E712BAEE50CB}"/>
          </ac:picMkLst>
        </pc:picChg>
        <pc:picChg chg="add mod">
          <ac:chgData name="伊健 杜" userId="e69aded81da48593" providerId="LiveId" clId="{2675C2B8-D16A-412D-B6C5-56CC7EDE60D1}" dt="2022-12-12T16:41:02.086" v="5400" actId="1076"/>
          <ac:picMkLst>
            <pc:docMk/>
            <pc:sldMk cId="2383208265" sldId="1854"/>
            <ac:picMk id="16388" creationId="{86733298-38AF-4B19-73C9-2CB69ED9525B}"/>
          </ac:picMkLst>
        </pc:picChg>
        <pc:picChg chg="add del">
          <ac:chgData name="伊健 杜" userId="e69aded81da48593" providerId="LiveId" clId="{2675C2B8-D16A-412D-B6C5-56CC7EDE60D1}" dt="2022-12-12T16:41:40.737" v="5403" actId="478"/>
          <ac:picMkLst>
            <pc:docMk/>
            <pc:sldMk cId="2383208265" sldId="1854"/>
            <ac:picMk id="16390" creationId="{C63B09F7-955A-0317-4F18-8738274B1D85}"/>
          </ac:picMkLst>
        </pc:picChg>
      </pc:sldChg>
      <pc:sldChg chg="addSp delSp modSp add mod">
        <pc:chgData name="伊健 杜" userId="e69aded81da48593" providerId="LiveId" clId="{2675C2B8-D16A-412D-B6C5-56CC7EDE60D1}" dt="2022-12-12T17:08:47.037" v="5937"/>
        <pc:sldMkLst>
          <pc:docMk/>
          <pc:sldMk cId="1834061836" sldId="1855"/>
        </pc:sldMkLst>
        <pc:spChg chg="mod">
          <ac:chgData name="伊健 杜" userId="e69aded81da48593" providerId="LiveId" clId="{2675C2B8-D16A-412D-B6C5-56CC7EDE60D1}" dt="2022-12-12T16:42:01.440" v="5419"/>
          <ac:spMkLst>
            <pc:docMk/>
            <pc:sldMk cId="1834061836" sldId="1855"/>
            <ac:spMk id="2" creationId="{10304424-DB4A-36E7-9E0D-D32A5DD0F26C}"/>
          </ac:spMkLst>
        </pc:spChg>
        <pc:spChg chg="mod">
          <ac:chgData name="伊健 杜" userId="e69aded81da48593" providerId="LiveId" clId="{2675C2B8-D16A-412D-B6C5-56CC7EDE60D1}" dt="2022-12-12T17:08:47.037" v="5937"/>
          <ac:spMkLst>
            <pc:docMk/>
            <pc:sldMk cId="1834061836" sldId="1855"/>
            <ac:spMk id="5" creationId="{E7287B0E-EF55-E721-8EFA-9A9183C0EDF9}"/>
          </ac:spMkLst>
        </pc:spChg>
        <pc:picChg chg="del">
          <ac:chgData name="伊健 杜" userId="e69aded81da48593" providerId="LiveId" clId="{2675C2B8-D16A-412D-B6C5-56CC7EDE60D1}" dt="2022-12-12T16:42:50.045" v="5498" actId="478"/>
          <ac:picMkLst>
            <pc:docMk/>
            <pc:sldMk cId="1834061836" sldId="1855"/>
            <ac:picMk id="16386" creationId="{64F67376-AB5B-A40E-625C-E712BAEE50CB}"/>
          </ac:picMkLst>
        </pc:picChg>
        <pc:picChg chg="del">
          <ac:chgData name="伊健 杜" userId="e69aded81da48593" providerId="LiveId" clId="{2675C2B8-D16A-412D-B6C5-56CC7EDE60D1}" dt="2022-12-12T16:42:50.045" v="5498" actId="478"/>
          <ac:picMkLst>
            <pc:docMk/>
            <pc:sldMk cId="1834061836" sldId="1855"/>
            <ac:picMk id="16388" creationId="{86733298-38AF-4B19-73C9-2CB69ED9525B}"/>
          </ac:picMkLst>
        </pc:picChg>
        <pc:picChg chg="add del mod">
          <ac:chgData name="伊健 杜" userId="e69aded81da48593" providerId="LiveId" clId="{2675C2B8-D16A-412D-B6C5-56CC7EDE60D1}" dt="2022-12-12T16:46:41.842" v="5667" actId="478"/>
          <ac:picMkLst>
            <pc:docMk/>
            <pc:sldMk cId="1834061836" sldId="1855"/>
            <ac:picMk id="17410" creationId="{BFD93DB6-8A9E-CE99-2332-B85E67AF5079}"/>
          </ac:picMkLst>
        </pc:picChg>
        <pc:picChg chg="add mod">
          <ac:chgData name="伊健 杜" userId="e69aded81da48593" providerId="LiveId" clId="{2675C2B8-D16A-412D-B6C5-56CC7EDE60D1}" dt="2022-12-12T16:46:49.992" v="5671" actId="1076"/>
          <ac:picMkLst>
            <pc:docMk/>
            <pc:sldMk cId="1834061836" sldId="1855"/>
            <ac:picMk id="17412" creationId="{6EC6DE01-CD96-E001-9ACF-78FAE50E82EF}"/>
          </ac:picMkLst>
        </pc:picChg>
      </pc:sldChg>
      <pc:sldChg chg="addSp delSp modSp add mod">
        <pc:chgData name="伊健 杜" userId="e69aded81da48593" providerId="LiveId" clId="{2675C2B8-D16A-412D-B6C5-56CC7EDE60D1}" dt="2022-12-12T17:08:47.037" v="5937"/>
        <pc:sldMkLst>
          <pc:docMk/>
          <pc:sldMk cId="1247942368" sldId="1856"/>
        </pc:sldMkLst>
        <pc:spChg chg="mod">
          <ac:chgData name="伊健 杜" userId="e69aded81da48593" providerId="LiveId" clId="{2675C2B8-D16A-412D-B6C5-56CC7EDE60D1}" dt="2022-12-12T17:08:47.037" v="5937"/>
          <ac:spMkLst>
            <pc:docMk/>
            <pc:sldMk cId="1247942368" sldId="1856"/>
            <ac:spMk id="5" creationId="{E7287B0E-EF55-E721-8EFA-9A9183C0EDF9}"/>
          </ac:spMkLst>
        </pc:spChg>
        <pc:picChg chg="del">
          <ac:chgData name="伊健 杜" userId="e69aded81da48593" providerId="LiveId" clId="{2675C2B8-D16A-412D-B6C5-56CC7EDE60D1}" dt="2022-12-12T16:43:42.488" v="5502" actId="478"/>
          <ac:picMkLst>
            <pc:docMk/>
            <pc:sldMk cId="1247942368" sldId="1856"/>
            <ac:picMk id="17410" creationId="{BFD93DB6-8A9E-CE99-2332-B85E67AF5079}"/>
          </ac:picMkLst>
        </pc:picChg>
        <pc:picChg chg="add mod">
          <ac:chgData name="伊健 杜" userId="e69aded81da48593" providerId="LiveId" clId="{2675C2B8-D16A-412D-B6C5-56CC7EDE60D1}" dt="2022-12-12T16:44:42.468" v="5580" actId="1076"/>
          <ac:picMkLst>
            <pc:docMk/>
            <pc:sldMk cId="1247942368" sldId="1856"/>
            <ac:picMk id="18434" creationId="{1E7F5997-7942-9995-8220-AEBCA1A45168}"/>
          </ac:picMkLst>
        </pc:picChg>
      </pc:sldChg>
      <pc:sldChg chg="delSp modSp add mod">
        <pc:chgData name="伊健 杜" userId="e69aded81da48593" providerId="LiveId" clId="{2675C2B8-D16A-412D-B6C5-56CC7EDE60D1}" dt="2022-12-12T17:08:47.037" v="5937"/>
        <pc:sldMkLst>
          <pc:docMk/>
          <pc:sldMk cId="1444010171" sldId="1857"/>
        </pc:sldMkLst>
        <pc:spChg chg="mod">
          <ac:chgData name="伊健 杜" userId="e69aded81da48593" providerId="LiveId" clId="{2675C2B8-D16A-412D-B6C5-56CC7EDE60D1}" dt="2022-12-12T17:08:47.037" v="5937"/>
          <ac:spMkLst>
            <pc:docMk/>
            <pc:sldMk cId="1444010171" sldId="1857"/>
            <ac:spMk id="2" creationId="{FFA931DD-C6E5-0703-3282-DFEF218B5AA1}"/>
          </ac:spMkLst>
        </pc:spChg>
        <pc:spChg chg="del">
          <ac:chgData name="伊健 杜" userId="e69aded81da48593" providerId="LiveId" clId="{2675C2B8-D16A-412D-B6C5-56CC7EDE60D1}" dt="2022-12-12T16:47:41.832" v="5673" actId="478"/>
          <ac:spMkLst>
            <pc:docMk/>
            <pc:sldMk cId="1444010171" sldId="1857"/>
            <ac:spMk id="4" creationId="{22B8ABAF-A7F5-A93D-1D92-E9E90168B5CF}"/>
          </ac:spMkLst>
        </pc:spChg>
      </pc:sldChg>
      <pc:sldChg chg="addSp delSp modSp add mod">
        <pc:chgData name="伊健 杜" userId="e69aded81da48593" providerId="LiveId" clId="{2675C2B8-D16A-412D-B6C5-56CC7EDE60D1}" dt="2022-12-12T17:08:47.037" v="5937"/>
        <pc:sldMkLst>
          <pc:docMk/>
          <pc:sldMk cId="3242509332" sldId="1858"/>
        </pc:sldMkLst>
        <pc:spChg chg="mod">
          <ac:chgData name="伊健 杜" userId="e69aded81da48593" providerId="LiveId" clId="{2675C2B8-D16A-412D-B6C5-56CC7EDE60D1}" dt="2022-12-12T16:48:48.135" v="5743"/>
          <ac:spMkLst>
            <pc:docMk/>
            <pc:sldMk cId="3242509332" sldId="1858"/>
            <ac:spMk id="2" creationId="{10304424-DB4A-36E7-9E0D-D32A5DD0F26C}"/>
          </ac:spMkLst>
        </pc:spChg>
        <pc:spChg chg="mod">
          <ac:chgData name="伊健 杜" userId="e69aded81da48593" providerId="LiveId" clId="{2675C2B8-D16A-412D-B6C5-56CC7EDE60D1}" dt="2022-12-12T17:08:47.037" v="5937"/>
          <ac:spMkLst>
            <pc:docMk/>
            <pc:sldMk cId="3242509332" sldId="1858"/>
            <ac:spMk id="5" creationId="{E7287B0E-EF55-E721-8EFA-9A9183C0EDF9}"/>
          </ac:spMkLst>
        </pc:spChg>
        <pc:picChg chg="add mod">
          <ac:chgData name="伊健 杜" userId="e69aded81da48593" providerId="LiveId" clId="{2675C2B8-D16A-412D-B6C5-56CC7EDE60D1}" dt="2022-12-12T16:54:04.172" v="5861"/>
          <ac:picMkLst>
            <pc:docMk/>
            <pc:sldMk cId="3242509332" sldId="1858"/>
            <ac:picMk id="3" creationId="{5444F26C-83C3-0F17-5CE9-AC41B3F93876}"/>
          </ac:picMkLst>
        </pc:picChg>
        <pc:picChg chg="del">
          <ac:chgData name="伊健 杜" userId="e69aded81da48593" providerId="LiveId" clId="{2675C2B8-D16A-412D-B6C5-56CC7EDE60D1}" dt="2022-12-12T16:53:48.661" v="5860" actId="478"/>
          <ac:picMkLst>
            <pc:docMk/>
            <pc:sldMk cId="3242509332" sldId="1858"/>
            <ac:picMk id="16386" creationId="{64F67376-AB5B-A40E-625C-E712BAEE50CB}"/>
          </ac:picMkLst>
        </pc:picChg>
        <pc:picChg chg="del">
          <ac:chgData name="伊健 杜" userId="e69aded81da48593" providerId="LiveId" clId="{2675C2B8-D16A-412D-B6C5-56CC7EDE60D1}" dt="2022-12-12T16:53:48.661" v="5860" actId="478"/>
          <ac:picMkLst>
            <pc:docMk/>
            <pc:sldMk cId="3242509332" sldId="1858"/>
            <ac:picMk id="16388" creationId="{86733298-38AF-4B19-73C9-2CB69ED9525B}"/>
          </ac:picMkLst>
        </pc:picChg>
      </pc:sldChg>
      <pc:sldChg chg="add del">
        <pc:chgData name="伊健 杜" userId="e69aded81da48593" providerId="LiveId" clId="{2675C2B8-D16A-412D-B6C5-56CC7EDE60D1}" dt="2022-12-12T16:54:12.335" v="5863" actId="47"/>
        <pc:sldMkLst>
          <pc:docMk/>
          <pc:sldMk cId="1828214221" sldId="1859"/>
        </pc:sldMkLst>
      </pc:sldChg>
      <pc:sldChg chg="modSp add mod">
        <pc:chgData name="伊健 杜" userId="e69aded81da48593" providerId="LiveId" clId="{2675C2B8-D16A-412D-B6C5-56CC7EDE60D1}" dt="2022-12-12T17:08:47.037" v="5937"/>
        <pc:sldMkLst>
          <pc:docMk/>
          <pc:sldMk cId="3487957228" sldId="1859"/>
        </pc:sldMkLst>
        <pc:spChg chg="mod">
          <ac:chgData name="伊健 杜" userId="e69aded81da48593" providerId="LiveId" clId="{2675C2B8-D16A-412D-B6C5-56CC7EDE60D1}" dt="2022-12-12T17:08:47.037" v="5937"/>
          <ac:spMkLst>
            <pc:docMk/>
            <pc:sldMk cId="3487957228" sldId="1859"/>
            <ac:spMk id="2" creationId="{FFA931DD-C6E5-0703-3282-DFEF218B5AA1}"/>
          </ac:spMkLst>
        </pc:spChg>
      </pc:sldChg>
    </pc:docChg>
  </pc:docChgLst>
  <pc:docChgLst>
    <pc:chgData name="伊健 杜" userId="e69aded81da48593" providerId="LiveId" clId="{AB477AC8-EB35-44F9-96E6-075FF2823CC8}"/>
    <pc:docChg chg="undo redo custSel addSld delSld modSld sldOrd">
      <pc:chgData name="伊健 杜" userId="e69aded81da48593" providerId="LiveId" clId="{AB477AC8-EB35-44F9-96E6-075FF2823CC8}" dt="2023-03-02T12:27:03.938" v="5171"/>
      <pc:docMkLst>
        <pc:docMk/>
      </pc:docMkLst>
      <pc:sldChg chg="add">
        <pc:chgData name="伊健 杜" userId="e69aded81da48593" providerId="LiveId" clId="{AB477AC8-EB35-44F9-96E6-075FF2823CC8}" dt="2023-03-02T08:17:55.762" v="3535"/>
        <pc:sldMkLst>
          <pc:docMk/>
          <pc:sldMk cId="834047182" sldId="2184"/>
        </pc:sldMkLst>
      </pc:sldChg>
      <pc:sldChg chg="add del">
        <pc:chgData name="伊健 杜" userId="e69aded81da48593" providerId="LiveId" clId="{AB477AC8-EB35-44F9-96E6-075FF2823CC8}" dt="2023-03-02T08:18:03.676" v="3536" actId="47"/>
        <pc:sldMkLst>
          <pc:docMk/>
          <pc:sldMk cId="2812574038" sldId="2185"/>
        </pc:sldMkLst>
      </pc:sldChg>
      <pc:sldChg chg="addSp delSp modSp add mod">
        <pc:chgData name="伊健 杜" userId="e69aded81da48593" providerId="LiveId" clId="{AB477AC8-EB35-44F9-96E6-075FF2823CC8}" dt="2023-03-02T11:08:47.477" v="5133" actId="478"/>
        <pc:sldMkLst>
          <pc:docMk/>
          <pc:sldMk cId="1212189098" sldId="2188"/>
        </pc:sldMkLst>
        <pc:spChg chg="mod">
          <ac:chgData name="伊健 杜" userId="e69aded81da48593" providerId="LiveId" clId="{AB477AC8-EB35-44F9-96E6-075FF2823CC8}" dt="2023-03-02T08:18:14.518" v="3538" actId="207"/>
          <ac:spMkLst>
            <pc:docMk/>
            <pc:sldMk cId="1212189098" sldId="2188"/>
            <ac:spMk id="2" creationId="{001741FF-580F-0B2D-9908-A13943A10535}"/>
          </ac:spMkLst>
        </pc:spChg>
        <pc:spChg chg="del">
          <ac:chgData name="伊健 杜" userId="e69aded81da48593" providerId="LiveId" clId="{AB477AC8-EB35-44F9-96E6-075FF2823CC8}" dt="2023-03-02T08:18:10.448" v="3537" actId="478"/>
          <ac:spMkLst>
            <pc:docMk/>
            <pc:sldMk cId="1212189098" sldId="2188"/>
            <ac:spMk id="4" creationId="{23686FE8-7DAE-D5A6-BA3B-8393E74F4D6C}"/>
          </ac:spMkLst>
        </pc:spChg>
        <pc:inkChg chg="add del">
          <ac:chgData name="伊健 杜" userId="e69aded81da48593" providerId="LiveId" clId="{AB477AC8-EB35-44F9-96E6-075FF2823CC8}" dt="2023-03-02T11:08:47.477" v="5133" actId="478"/>
          <ac:inkMkLst>
            <pc:docMk/>
            <pc:sldMk cId="1212189098" sldId="2188"/>
            <ac:inkMk id="4" creationId="{DA18049A-723E-C506-5DB7-4C1001FA8F5B}"/>
          </ac:inkMkLst>
        </pc:inkChg>
      </pc:sldChg>
      <pc:sldChg chg="add">
        <pc:chgData name="伊健 杜" userId="e69aded81da48593" providerId="LiveId" clId="{AB477AC8-EB35-44F9-96E6-075FF2823CC8}" dt="2023-03-02T08:17:55.762" v="3535"/>
        <pc:sldMkLst>
          <pc:docMk/>
          <pc:sldMk cId="2669719062" sldId="2189"/>
        </pc:sldMkLst>
      </pc:sldChg>
      <pc:sldChg chg="delSp add mod">
        <pc:chgData name="伊健 杜" userId="e69aded81da48593" providerId="LiveId" clId="{AB477AC8-EB35-44F9-96E6-075FF2823CC8}" dt="2023-03-02T08:18:20.596" v="3539" actId="478"/>
        <pc:sldMkLst>
          <pc:docMk/>
          <pc:sldMk cId="3104156791" sldId="2190"/>
        </pc:sldMkLst>
        <pc:spChg chg="del">
          <ac:chgData name="伊健 杜" userId="e69aded81da48593" providerId="LiveId" clId="{AB477AC8-EB35-44F9-96E6-075FF2823CC8}" dt="2023-03-02T08:18:20.596" v="3539" actId="478"/>
          <ac:spMkLst>
            <pc:docMk/>
            <pc:sldMk cId="3104156791" sldId="2190"/>
            <ac:spMk id="4" creationId="{23686FE8-7DAE-D5A6-BA3B-8393E74F4D6C}"/>
          </ac:spMkLst>
        </pc:spChg>
      </pc:sldChg>
      <pc:sldChg chg="delSp add del mod">
        <pc:chgData name="伊健 杜" userId="e69aded81da48593" providerId="LiveId" clId="{AB477AC8-EB35-44F9-96E6-075FF2823CC8}" dt="2023-03-02T08:18:25.661" v="3541" actId="47"/>
        <pc:sldMkLst>
          <pc:docMk/>
          <pc:sldMk cId="274016501" sldId="2191"/>
        </pc:sldMkLst>
        <pc:spChg chg="del">
          <ac:chgData name="伊健 杜" userId="e69aded81da48593" providerId="LiveId" clId="{AB477AC8-EB35-44F9-96E6-075FF2823CC8}" dt="2023-03-02T08:18:23.869" v="3540" actId="478"/>
          <ac:spMkLst>
            <pc:docMk/>
            <pc:sldMk cId="274016501" sldId="2191"/>
            <ac:spMk id="4" creationId="{23686FE8-7DAE-D5A6-BA3B-8393E74F4D6C}"/>
          </ac:spMkLst>
        </pc:spChg>
      </pc:sldChg>
      <pc:sldChg chg="add del">
        <pc:chgData name="伊健 杜" userId="e69aded81da48593" providerId="LiveId" clId="{AB477AC8-EB35-44F9-96E6-075FF2823CC8}" dt="2023-03-02T08:18:32.125" v="3542" actId="47"/>
        <pc:sldMkLst>
          <pc:docMk/>
          <pc:sldMk cId="1255184968" sldId="2192"/>
        </pc:sldMkLst>
      </pc:sldChg>
      <pc:sldChg chg="add del">
        <pc:chgData name="伊健 杜" userId="e69aded81da48593" providerId="LiveId" clId="{AB477AC8-EB35-44F9-96E6-075FF2823CC8}" dt="2023-03-02T08:19:28.486" v="3543" actId="47"/>
        <pc:sldMkLst>
          <pc:docMk/>
          <pc:sldMk cId="1805811556" sldId="2241"/>
        </pc:sldMkLst>
      </pc:sldChg>
      <pc:sldChg chg="del">
        <pc:chgData name="伊健 杜" userId="e69aded81da48593" providerId="LiveId" clId="{AB477AC8-EB35-44F9-96E6-075FF2823CC8}" dt="2023-03-02T03:55:40.210" v="0" actId="47"/>
        <pc:sldMkLst>
          <pc:docMk/>
          <pc:sldMk cId="4036170169" sldId="2322"/>
        </pc:sldMkLst>
      </pc:sldChg>
      <pc:sldChg chg="del">
        <pc:chgData name="伊健 杜" userId="e69aded81da48593" providerId="LiveId" clId="{AB477AC8-EB35-44F9-96E6-075FF2823CC8}" dt="2023-03-02T03:55:40.210" v="0" actId="47"/>
        <pc:sldMkLst>
          <pc:docMk/>
          <pc:sldMk cId="3703400219" sldId="2346"/>
        </pc:sldMkLst>
      </pc:sldChg>
      <pc:sldChg chg="del">
        <pc:chgData name="伊健 杜" userId="e69aded81da48593" providerId="LiveId" clId="{AB477AC8-EB35-44F9-96E6-075FF2823CC8}" dt="2023-03-02T03:55:40.210" v="0" actId="47"/>
        <pc:sldMkLst>
          <pc:docMk/>
          <pc:sldMk cId="3858040621" sldId="2347"/>
        </pc:sldMkLst>
      </pc:sldChg>
      <pc:sldChg chg="del">
        <pc:chgData name="伊健 杜" userId="e69aded81da48593" providerId="LiveId" clId="{AB477AC8-EB35-44F9-96E6-075FF2823CC8}" dt="2023-03-02T03:55:40.210" v="0" actId="47"/>
        <pc:sldMkLst>
          <pc:docMk/>
          <pc:sldMk cId="4133272005" sldId="2348"/>
        </pc:sldMkLst>
      </pc:sldChg>
      <pc:sldChg chg="del">
        <pc:chgData name="伊健 杜" userId="e69aded81da48593" providerId="LiveId" clId="{AB477AC8-EB35-44F9-96E6-075FF2823CC8}" dt="2023-03-02T03:55:40.210" v="0" actId="47"/>
        <pc:sldMkLst>
          <pc:docMk/>
          <pc:sldMk cId="1716832105" sldId="2349"/>
        </pc:sldMkLst>
      </pc:sldChg>
      <pc:sldChg chg="del">
        <pc:chgData name="伊健 杜" userId="e69aded81da48593" providerId="LiveId" clId="{AB477AC8-EB35-44F9-96E6-075FF2823CC8}" dt="2023-03-02T03:55:40.210" v="0" actId="47"/>
        <pc:sldMkLst>
          <pc:docMk/>
          <pc:sldMk cId="2493928718" sldId="2350"/>
        </pc:sldMkLst>
      </pc:sldChg>
      <pc:sldChg chg="del">
        <pc:chgData name="伊健 杜" userId="e69aded81da48593" providerId="LiveId" clId="{AB477AC8-EB35-44F9-96E6-075FF2823CC8}" dt="2023-03-02T03:55:40.210" v="0" actId="47"/>
        <pc:sldMkLst>
          <pc:docMk/>
          <pc:sldMk cId="969392642" sldId="2351"/>
        </pc:sldMkLst>
      </pc:sldChg>
      <pc:sldChg chg="del">
        <pc:chgData name="伊健 杜" userId="e69aded81da48593" providerId="LiveId" clId="{AB477AC8-EB35-44F9-96E6-075FF2823CC8}" dt="2023-03-02T03:55:40.210" v="0" actId="47"/>
        <pc:sldMkLst>
          <pc:docMk/>
          <pc:sldMk cId="2718126479" sldId="2352"/>
        </pc:sldMkLst>
      </pc:sldChg>
      <pc:sldChg chg="del">
        <pc:chgData name="伊健 杜" userId="e69aded81da48593" providerId="LiveId" clId="{AB477AC8-EB35-44F9-96E6-075FF2823CC8}" dt="2023-03-02T03:55:40.210" v="0" actId="47"/>
        <pc:sldMkLst>
          <pc:docMk/>
          <pc:sldMk cId="1339173318" sldId="2354"/>
        </pc:sldMkLst>
      </pc:sldChg>
      <pc:sldChg chg="del">
        <pc:chgData name="伊健 杜" userId="e69aded81da48593" providerId="LiveId" clId="{AB477AC8-EB35-44F9-96E6-075FF2823CC8}" dt="2023-03-02T03:55:40.210" v="0" actId="47"/>
        <pc:sldMkLst>
          <pc:docMk/>
          <pc:sldMk cId="2863418672" sldId="2355"/>
        </pc:sldMkLst>
      </pc:sldChg>
      <pc:sldChg chg="del">
        <pc:chgData name="伊健 杜" userId="e69aded81da48593" providerId="LiveId" clId="{AB477AC8-EB35-44F9-96E6-075FF2823CC8}" dt="2023-03-02T03:55:40.210" v="0" actId="47"/>
        <pc:sldMkLst>
          <pc:docMk/>
          <pc:sldMk cId="991256880" sldId="2356"/>
        </pc:sldMkLst>
      </pc:sldChg>
      <pc:sldChg chg="del">
        <pc:chgData name="伊健 杜" userId="e69aded81da48593" providerId="LiveId" clId="{AB477AC8-EB35-44F9-96E6-075FF2823CC8}" dt="2023-03-02T03:55:40.210" v="0" actId="47"/>
        <pc:sldMkLst>
          <pc:docMk/>
          <pc:sldMk cId="3367474799" sldId="2357"/>
        </pc:sldMkLst>
      </pc:sldChg>
      <pc:sldChg chg="del">
        <pc:chgData name="伊健 杜" userId="e69aded81da48593" providerId="LiveId" clId="{AB477AC8-EB35-44F9-96E6-075FF2823CC8}" dt="2023-03-02T03:55:40.210" v="0" actId="47"/>
        <pc:sldMkLst>
          <pc:docMk/>
          <pc:sldMk cId="3154476316" sldId="2358"/>
        </pc:sldMkLst>
      </pc:sldChg>
      <pc:sldChg chg="del">
        <pc:chgData name="伊健 杜" userId="e69aded81da48593" providerId="LiveId" clId="{AB477AC8-EB35-44F9-96E6-075FF2823CC8}" dt="2023-03-02T03:55:40.210" v="0" actId="47"/>
        <pc:sldMkLst>
          <pc:docMk/>
          <pc:sldMk cId="96311888" sldId="2359"/>
        </pc:sldMkLst>
      </pc:sldChg>
      <pc:sldChg chg="del">
        <pc:chgData name="伊健 杜" userId="e69aded81da48593" providerId="LiveId" clId="{AB477AC8-EB35-44F9-96E6-075FF2823CC8}" dt="2023-03-02T03:55:40.210" v="0" actId="47"/>
        <pc:sldMkLst>
          <pc:docMk/>
          <pc:sldMk cId="3759361875" sldId="2360"/>
        </pc:sldMkLst>
      </pc:sldChg>
      <pc:sldChg chg="del">
        <pc:chgData name="伊健 杜" userId="e69aded81da48593" providerId="LiveId" clId="{AB477AC8-EB35-44F9-96E6-075FF2823CC8}" dt="2023-03-02T03:55:40.210" v="0" actId="47"/>
        <pc:sldMkLst>
          <pc:docMk/>
          <pc:sldMk cId="1128620034" sldId="2361"/>
        </pc:sldMkLst>
      </pc:sldChg>
      <pc:sldChg chg="del">
        <pc:chgData name="伊健 杜" userId="e69aded81da48593" providerId="LiveId" clId="{AB477AC8-EB35-44F9-96E6-075FF2823CC8}" dt="2023-03-02T03:55:40.210" v="0" actId="47"/>
        <pc:sldMkLst>
          <pc:docMk/>
          <pc:sldMk cId="2830053611" sldId="2362"/>
        </pc:sldMkLst>
      </pc:sldChg>
      <pc:sldChg chg="del">
        <pc:chgData name="伊健 杜" userId="e69aded81da48593" providerId="LiveId" clId="{AB477AC8-EB35-44F9-96E6-075FF2823CC8}" dt="2023-03-02T03:55:40.210" v="0" actId="47"/>
        <pc:sldMkLst>
          <pc:docMk/>
          <pc:sldMk cId="995873167" sldId="2363"/>
        </pc:sldMkLst>
      </pc:sldChg>
      <pc:sldChg chg="del">
        <pc:chgData name="伊健 杜" userId="e69aded81da48593" providerId="LiveId" clId="{AB477AC8-EB35-44F9-96E6-075FF2823CC8}" dt="2023-03-02T03:55:40.210" v="0" actId="47"/>
        <pc:sldMkLst>
          <pc:docMk/>
          <pc:sldMk cId="4002240963" sldId="2365"/>
        </pc:sldMkLst>
      </pc:sldChg>
      <pc:sldChg chg="del">
        <pc:chgData name="伊健 杜" userId="e69aded81da48593" providerId="LiveId" clId="{AB477AC8-EB35-44F9-96E6-075FF2823CC8}" dt="2023-03-02T03:55:40.210" v="0" actId="47"/>
        <pc:sldMkLst>
          <pc:docMk/>
          <pc:sldMk cId="3595698323" sldId="2366"/>
        </pc:sldMkLst>
      </pc:sldChg>
      <pc:sldChg chg="del">
        <pc:chgData name="伊健 杜" userId="e69aded81da48593" providerId="LiveId" clId="{AB477AC8-EB35-44F9-96E6-075FF2823CC8}" dt="2023-03-02T03:55:40.210" v="0" actId="47"/>
        <pc:sldMkLst>
          <pc:docMk/>
          <pc:sldMk cId="45070460" sldId="2367"/>
        </pc:sldMkLst>
      </pc:sldChg>
      <pc:sldChg chg="del">
        <pc:chgData name="伊健 杜" userId="e69aded81da48593" providerId="LiveId" clId="{AB477AC8-EB35-44F9-96E6-075FF2823CC8}" dt="2023-03-02T03:55:40.210" v="0" actId="47"/>
        <pc:sldMkLst>
          <pc:docMk/>
          <pc:sldMk cId="2696650295" sldId="2368"/>
        </pc:sldMkLst>
      </pc:sldChg>
      <pc:sldChg chg="del">
        <pc:chgData name="伊健 杜" userId="e69aded81da48593" providerId="LiveId" clId="{AB477AC8-EB35-44F9-96E6-075FF2823CC8}" dt="2023-03-02T03:55:40.210" v="0" actId="47"/>
        <pc:sldMkLst>
          <pc:docMk/>
          <pc:sldMk cId="4087563545" sldId="2369"/>
        </pc:sldMkLst>
      </pc:sldChg>
      <pc:sldChg chg="del">
        <pc:chgData name="伊健 杜" userId="e69aded81da48593" providerId="LiveId" clId="{AB477AC8-EB35-44F9-96E6-075FF2823CC8}" dt="2023-03-02T03:55:40.210" v="0" actId="47"/>
        <pc:sldMkLst>
          <pc:docMk/>
          <pc:sldMk cId="2164497695" sldId="2371"/>
        </pc:sldMkLst>
      </pc:sldChg>
      <pc:sldChg chg="del">
        <pc:chgData name="伊健 杜" userId="e69aded81da48593" providerId="LiveId" clId="{AB477AC8-EB35-44F9-96E6-075FF2823CC8}" dt="2023-03-02T03:55:40.210" v="0" actId="47"/>
        <pc:sldMkLst>
          <pc:docMk/>
          <pc:sldMk cId="4194069032" sldId="2372"/>
        </pc:sldMkLst>
      </pc:sldChg>
      <pc:sldChg chg="del">
        <pc:chgData name="伊健 杜" userId="e69aded81da48593" providerId="LiveId" clId="{AB477AC8-EB35-44F9-96E6-075FF2823CC8}" dt="2023-03-02T03:55:40.210" v="0" actId="47"/>
        <pc:sldMkLst>
          <pc:docMk/>
          <pc:sldMk cId="2670088997" sldId="2373"/>
        </pc:sldMkLst>
      </pc:sldChg>
      <pc:sldChg chg="del">
        <pc:chgData name="伊健 杜" userId="e69aded81da48593" providerId="LiveId" clId="{AB477AC8-EB35-44F9-96E6-075FF2823CC8}" dt="2023-03-02T03:55:40.210" v="0" actId="47"/>
        <pc:sldMkLst>
          <pc:docMk/>
          <pc:sldMk cId="447619762" sldId="2374"/>
        </pc:sldMkLst>
      </pc:sldChg>
      <pc:sldChg chg="del">
        <pc:chgData name="伊健 杜" userId="e69aded81da48593" providerId="LiveId" clId="{AB477AC8-EB35-44F9-96E6-075FF2823CC8}" dt="2023-03-02T03:55:40.210" v="0" actId="47"/>
        <pc:sldMkLst>
          <pc:docMk/>
          <pc:sldMk cId="1169143549" sldId="2375"/>
        </pc:sldMkLst>
      </pc:sldChg>
      <pc:sldChg chg="del">
        <pc:chgData name="伊健 杜" userId="e69aded81da48593" providerId="LiveId" clId="{AB477AC8-EB35-44F9-96E6-075FF2823CC8}" dt="2023-03-02T03:55:40.210" v="0" actId="47"/>
        <pc:sldMkLst>
          <pc:docMk/>
          <pc:sldMk cId="3299091750" sldId="2376"/>
        </pc:sldMkLst>
      </pc:sldChg>
      <pc:sldChg chg="del">
        <pc:chgData name="伊健 杜" userId="e69aded81da48593" providerId="LiveId" clId="{AB477AC8-EB35-44F9-96E6-075FF2823CC8}" dt="2023-03-02T03:55:40.210" v="0" actId="47"/>
        <pc:sldMkLst>
          <pc:docMk/>
          <pc:sldMk cId="4111015641" sldId="2377"/>
        </pc:sldMkLst>
      </pc:sldChg>
      <pc:sldChg chg="del">
        <pc:chgData name="伊健 杜" userId="e69aded81da48593" providerId="LiveId" clId="{AB477AC8-EB35-44F9-96E6-075FF2823CC8}" dt="2023-03-02T03:55:40.210" v="0" actId="47"/>
        <pc:sldMkLst>
          <pc:docMk/>
          <pc:sldMk cId="1735282236" sldId="2378"/>
        </pc:sldMkLst>
      </pc:sldChg>
      <pc:sldChg chg="del">
        <pc:chgData name="伊健 杜" userId="e69aded81da48593" providerId="LiveId" clId="{AB477AC8-EB35-44F9-96E6-075FF2823CC8}" dt="2023-03-02T03:55:40.210" v="0" actId="47"/>
        <pc:sldMkLst>
          <pc:docMk/>
          <pc:sldMk cId="4041850011" sldId="2379"/>
        </pc:sldMkLst>
      </pc:sldChg>
      <pc:sldChg chg="del">
        <pc:chgData name="伊健 杜" userId="e69aded81da48593" providerId="LiveId" clId="{AB477AC8-EB35-44F9-96E6-075FF2823CC8}" dt="2023-03-02T03:55:40.210" v="0" actId="47"/>
        <pc:sldMkLst>
          <pc:docMk/>
          <pc:sldMk cId="1481782367" sldId="2380"/>
        </pc:sldMkLst>
      </pc:sldChg>
      <pc:sldChg chg="addSp delSp modSp mod ord">
        <pc:chgData name="伊健 杜" userId="e69aded81da48593" providerId="LiveId" clId="{AB477AC8-EB35-44F9-96E6-075FF2823CC8}" dt="2023-03-02T11:54:42.123" v="5167" actId="14100"/>
        <pc:sldMkLst>
          <pc:docMk/>
          <pc:sldMk cId="3154943659" sldId="2381"/>
        </pc:sldMkLst>
        <pc:spChg chg="mod">
          <ac:chgData name="伊健 杜" userId="e69aded81da48593" providerId="LiveId" clId="{AB477AC8-EB35-44F9-96E6-075FF2823CC8}" dt="2023-03-02T08:45:59.780" v="4961"/>
          <ac:spMkLst>
            <pc:docMk/>
            <pc:sldMk cId="3154943659" sldId="2381"/>
            <ac:spMk id="4" creationId="{0D56E891-3F4A-4A78-FD58-765215674675}"/>
          </ac:spMkLst>
        </pc:spChg>
        <pc:spChg chg="mod">
          <ac:chgData name="伊健 杜" userId="e69aded81da48593" providerId="LiveId" clId="{AB477AC8-EB35-44F9-96E6-075FF2823CC8}" dt="2023-03-02T08:14:59.856" v="3517" actId="1076"/>
          <ac:spMkLst>
            <pc:docMk/>
            <pc:sldMk cId="3154943659" sldId="2381"/>
            <ac:spMk id="5" creationId="{E7287B0E-EF55-E721-8EFA-9A9183C0EDF9}"/>
          </ac:spMkLst>
        </pc:spChg>
        <pc:picChg chg="del">
          <ac:chgData name="伊健 杜" userId="e69aded81da48593" providerId="LiveId" clId="{AB477AC8-EB35-44F9-96E6-075FF2823CC8}" dt="2023-03-02T07:20:46.559" v="2050" actId="478"/>
          <ac:picMkLst>
            <pc:docMk/>
            <pc:sldMk cId="3154943659" sldId="2381"/>
            <ac:picMk id="3" creationId="{195198EA-7228-4402-2B45-0A9CF7D21941}"/>
          </ac:picMkLst>
        </pc:picChg>
        <pc:picChg chg="add mod">
          <ac:chgData name="伊健 杜" userId="e69aded81da48593" providerId="LiveId" clId="{AB477AC8-EB35-44F9-96E6-075FF2823CC8}" dt="2023-03-02T11:54:42.123" v="5167" actId="14100"/>
          <ac:picMkLst>
            <pc:docMk/>
            <pc:sldMk cId="3154943659" sldId="2381"/>
            <ac:picMk id="3" creationId="{BD9447F7-E5D3-78B1-CC93-8A9D3B5958DA}"/>
          </ac:picMkLst>
        </pc:picChg>
        <pc:picChg chg="add mod">
          <ac:chgData name="伊健 杜" userId="e69aded81da48593" providerId="LiveId" clId="{AB477AC8-EB35-44F9-96E6-075FF2823CC8}" dt="2023-03-02T10:13:23.507" v="4970" actId="14100"/>
          <ac:picMkLst>
            <pc:docMk/>
            <pc:sldMk cId="3154943659" sldId="2381"/>
            <ac:picMk id="7" creationId="{FFAE904B-7105-A9C4-F67A-87AA5CB04B06}"/>
          </ac:picMkLst>
        </pc:picChg>
      </pc:sldChg>
      <pc:sldChg chg="del">
        <pc:chgData name="伊健 杜" userId="e69aded81da48593" providerId="LiveId" clId="{AB477AC8-EB35-44F9-96E6-075FF2823CC8}" dt="2023-03-02T03:55:40.210" v="0" actId="47"/>
        <pc:sldMkLst>
          <pc:docMk/>
          <pc:sldMk cId="1923825496" sldId="2387"/>
        </pc:sldMkLst>
      </pc:sldChg>
      <pc:sldChg chg="addSp delSp mod">
        <pc:chgData name="伊健 杜" userId="e69aded81da48593" providerId="LiveId" clId="{AB477AC8-EB35-44F9-96E6-075FF2823CC8}" dt="2023-03-02T11:09:18.292" v="5134" actId="478"/>
        <pc:sldMkLst>
          <pc:docMk/>
          <pc:sldMk cId="4130767050" sldId="2389"/>
        </pc:sldMkLst>
        <pc:inkChg chg="add del">
          <ac:chgData name="伊健 杜" userId="e69aded81da48593" providerId="LiveId" clId="{AB477AC8-EB35-44F9-96E6-075FF2823CC8}" dt="2023-03-02T11:09:18.292" v="5134" actId="478"/>
          <ac:inkMkLst>
            <pc:docMk/>
            <pc:sldMk cId="4130767050" sldId="2389"/>
            <ac:inkMk id="3" creationId="{A904BEAB-12DC-2EA9-66F8-49105943A666}"/>
          </ac:inkMkLst>
        </pc:inkChg>
      </pc:sldChg>
      <pc:sldChg chg="addSp delSp modSp mod">
        <pc:chgData name="伊健 杜" userId="e69aded81da48593" providerId="LiveId" clId="{AB477AC8-EB35-44F9-96E6-075FF2823CC8}" dt="2023-03-02T11:11:24.809" v="5164" actId="20577"/>
        <pc:sldMkLst>
          <pc:docMk/>
          <pc:sldMk cId="3829797887" sldId="2390"/>
        </pc:sldMkLst>
        <pc:spChg chg="add mod">
          <ac:chgData name="伊健 杜" userId="e69aded81da48593" providerId="LiveId" clId="{AB477AC8-EB35-44F9-96E6-075FF2823CC8}" dt="2023-03-02T11:11:24.809" v="5164" actId="20577"/>
          <ac:spMkLst>
            <pc:docMk/>
            <pc:sldMk cId="3829797887" sldId="2390"/>
            <ac:spMk id="3" creationId="{193AA224-389D-7918-D8B7-B921B3B47F25}"/>
          </ac:spMkLst>
        </pc:spChg>
        <pc:spChg chg="mod">
          <ac:chgData name="伊健 杜" userId="e69aded81da48593" providerId="LiveId" clId="{AB477AC8-EB35-44F9-96E6-075FF2823CC8}" dt="2023-03-02T10:34:39.950" v="4988"/>
          <ac:spMkLst>
            <pc:docMk/>
            <pc:sldMk cId="3829797887" sldId="2390"/>
            <ac:spMk id="5" creationId="{E7287B0E-EF55-E721-8EFA-9A9183C0EDF9}"/>
          </ac:spMkLst>
        </pc:spChg>
        <pc:inkChg chg="add del">
          <ac:chgData name="伊健 杜" userId="e69aded81da48593" providerId="LiveId" clId="{AB477AC8-EB35-44F9-96E6-075FF2823CC8}" dt="2023-03-02T10:34:36.677" v="4982" actId="478"/>
          <ac:inkMkLst>
            <pc:docMk/>
            <pc:sldMk cId="3829797887" sldId="2390"/>
            <ac:inkMk id="3" creationId="{E8E91674-2250-6C16-5191-693F6F9EF899}"/>
          </ac:inkMkLst>
        </pc:inkChg>
      </pc:sldChg>
      <pc:sldChg chg="addSp delSp modSp add mod">
        <pc:chgData name="伊健 杜" userId="e69aded81da48593" providerId="LiveId" clId="{AB477AC8-EB35-44F9-96E6-075FF2823CC8}" dt="2023-03-02T08:45:59.780" v="4961"/>
        <pc:sldMkLst>
          <pc:docMk/>
          <pc:sldMk cId="3648397201" sldId="2393"/>
        </pc:sldMkLst>
        <pc:spChg chg="mod">
          <ac:chgData name="伊健 杜" userId="e69aded81da48593" providerId="LiveId" clId="{AB477AC8-EB35-44F9-96E6-075FF2823CC8}" dt="2023-03-02T08:45:59.780" v="4961"/>
          <ac:spMkLst>
            <pc:docMk/>
            <pc:sldMk cId="3648397201" sldId="2393"/>
            <ac:spMk id="2" creationId="{10304424-DB4A-36E7-9E0D-D32A5DD0F26C}"/>
          </ac:spMkLst>
        </pc:spChg>
        <pc:spChg chg="mod">
          <ac:chgData name="伊健 杜" userId="e69aded81da48593" providerId="LiveId" clId="{AB477AC8-EB35-44F9-96E6-075FF2823CC8}" dt="2023-03-02T08:45:59.780" v="4961"/>
          <ac:spMkLst>
            <pc:docMk/>
            <pc:sldMk cId="3648397201" sldId="2393"/>
            <ac:spMk id="5" creationId="{E7287B0E-EF55-E721-8EFA-9A9183C0EDF9}"/>
          </ac:spMkLst>
        </pc:spChg>
        <pc:picChg chg="add mod">
          <ac:chgData name="伊健 杜" userId="e69aded81da48593" providerId="LiveId" clId="{AB477AC8-EB35-44F9-96E6-075FF2823CC8}" dt="2023-03-02T08:26:05.250" v="3576" actId="1076"/>
          <ac:picMkLst>
            <pc:docMk/>
            <pc:sldMk cId="3648397201" sldId="2393"/>
            <ac:picMk id="7170" creationId="{621FAFE4-AC99-6007-7FD9-2720230681FA}"/>
          </ac:picMkLst>
        </pc:picChg>
        <pc:picChg chg="del">
          <ac:chgData name="伊健 杜" userId="e69aded81da48593" providerId="LiveId" clId="{AB477AC8-EB35-44F9-96E6-075FF2823CC8}" dt="2023-03-02T04:32:05.303" v="13" actId="478"/>
          <ac:picMkLst>
            <pc:docMk/>
            <pc:sldMk cId="3648397201" sldId="2393"/>
            <ac:picMk id="20482" creationId="{3327FAAA-3DD5-CDA4-F180-2E0F2D86C4E6}"/>
          </ac:picMkLst>
        </pc:picChg>
      </pc:sldChg>
      <pc:sldChg chg="addSp delSp modSp add mod ord">
        <pc:chgData name="伊健 杜" userId="e69aded81da48593" providerId="LiveId" clId="{AB477AC8-EB35-44F9-96E6-075FF2823CC8}" dt="2023-03-02T10:34:20.082" v="4979" actId="478"/>
        <pc:sldMkLst>
          <pc:docMk/>
          <pc:sldMk cId="2751488196" sldId="2394"/>
        </pc:sldMkLst>
        <pc:spChg chg="mod">
          <ac:chgData name="伊健 杜" userId="e69aded81da48593" providerId="LiveId" clId="{AB477AC8-EB35-44F9-96E6-075FF2823CC8}" dt="2023-03-02T08:45:59.780" v="4961"/>
          <ac:spMkLst>
            <pc:docMk/>
            <pc:sldMk cId="2751488196" sldId="2394"/>
            <ac:spMk id="2" creationId="{10304424-DB4A-36E7-9E0D-D32A5DD0F26C}"/>
          </ac:spMkLst>
        </pc:spChg>
        <pc:spChg chg="mod">
          <ac:chgData name="伊健 杜" userId="e69aded81da48593" providerId="LiveId" clId="{AB477AC8-EB35-44F9-96E6-075FF2823CC8}" dt="2023-03-02T08:45:59.780" v="4961"/>
          <ac:spMkLst>
            <pc:docMk/>
            <pc:sldMk cId="2751488196" sldId="2394"/>
            <ac:spMk id="5" creationId="{E7287B0E-EF55-E721-8EFA-9A9183C0EDF9}"/>
          </ac:spMkLst>
        </pc:spChg>
        <pc:picChg chg="add del mod">
          <ac:chgData name="伊健 杜" userId="e69aded81da48593" providerId="LiveId" clId="{AB477AC8-EB35-44F9-96E6-075FF2823CC8}" dt="2023-03-02T08:23:52.804" v="3560" actId="478"/>
          <ac:picMkLst>
            <pc:docMk/>
            <pc:sldMk cId="2751488196" sldId="2394"/>
            <ac:picMk id="5122" creationId="{593ADA83-EEB2-365D-DFA5-B7E72F3D32D1}"/>
          </ac:picMkLst>
        </pc:picChg>
        <pc:picChg chg="add del">
          <ac:chgData name="伊健 杜" userId="e69aded81da48593" providerId="LiveId" clId="{AB477AC8-EB35-44F9-96E6-075FF2823CC8}" dt="2023-03-02T08:24:09.645" v="3562" actId="478"/>
          <ac:picMkLst>
            <pc:docMk/>
            <pc:sldMk cId="2751488196" sldId="2394"/>
            <ac:picMk id="5124" creationId="{7BF2F767-8E9C-A76D-3627-DF44CE2713CA}"/>
          </ac:picMkLst>
        </pc:picChg>
        <pc:picChg chg="add mod">
          <ac:chgData name="伊健 杜" userId="e69aded81da48593" providerId="LiveId" clId="{AB477AC8-EB35-44F9-96E6-075FF2823CC8}" dt="2023-03-02T08:24:26.886" v="3567" actId="1076"/>
          <ac:picMkLst>
            <pc:docMk/>
            <pc:sldMk cId="2751488196" sldId="2394"/>
            <ac:picMk id="5126" creationId="{3D1F828C-4AB3-20C1-47BD-CDA6288B72BF}"/>
          </ac:picMkLst>
        </pc:picChg>
        <pc:inkChg chg="add del">
          <ac:chgData name="伊健 杜" userId="e69aded81da48593" providerId="LiveId" clId="{AB477AC8-EB35-44F9-96E6-075FF2823CC8}" dt="2023-03-02T10:34:20.082" v="4979" actId="478"/>
          <ac:inkMkLst>
            <pc:docMk/>
            <pc:sldMk cId="2751488196" sldId="2394"/>
            <ac:inkMk id="3" creationId="{B65956AB-663A-F91D-046E-5E5DD4AD8081}"/>
          </ac:inkMkLst>
        </pc:inkChg>
      </pc:sldChg>
      <pc:sldChg chg="addSp delSp modSp add mod">
        <pc:chgData name="伊健 杜" userId="e69aded81da48593" providerId="LiveId" clId="{AB477AC8-EB35-44F9-96E6-075FF2823CC8}" dt="2023-03-02T11:48:14.189" v="5165" actId="478"/>
        <pc:sldMkLst>
          <pc:docMk/>
          <pc:sldMk cId="2893989547" sldId="2395"/>
        </pc:sldMkLst>
        <pc:spChg chg="mod">
          <ac:chgData name="伊健 杜" userId="e69aded81da48593" providerId="LiveId" clId="{AB477AC8-EB35-44F9-96E6-075FF2823CC8}" dt="2023-03-02T08:45:59.780" v="4961"/>
          <ac:spMkLst>
            <pc:docMk/>
            <pc:sldMk cId="2893989547" sldId="2395"/>
            <ac:spMk id="2" creationId="{10304424-DB4A-36E7-9E0D-D32A5DD0F26C}"/>
          </ac:spMkLst>
        </pc:spChg>
        <pc:spChg chg="mod">
          <ac:chgData name="伊健 杜" userId="e69aded81da48593" providerId="LiveId" clId="{AB477AC8-EB35-44F9-96E6-075FF2823CC8}" dt="2023-03-02T08:45:59.780" v="4961"/>
          <ac:spMkLst>
            <pc:docMk/>
            <pc:sldMk cId="2893989547" sldId="2395"/>
            <ac:spMk id="5" creationId="{E7287B0E-EF55-E721-8EFA-9A9183C0EDF9}"/>
          </ac:spMkLst>
        </pc:spChg>
        <pc:picChg chg="add del mod">
          <ac:chgData name="伊健 杜" userId="e69aded81da48593" providerId="LiveId" clId="{AB477AC8-EB35-44F9-96E6-075FF2823CC8}" dt="2023-03-02T07:13:23.588" v="1938" actId="478"/>
          <ac:picMkLst>
            <pc:docMk/>
            <pc:sldMk cId="2893989547" sldId="2395"/>
            <ac:picMk id="1026" creationId="{147879EC-B24D-DC81-E88E-E87B4EBD6F67}"/>
          </ac:picMkLst>
        </pc:picChg>
        <pc:picChg chg="add mod">
          <ac:chgData name="伊健 杜" userId="e69aded81da48593" providerId="LiveId" clId="{AB477AC8-EB35-44F9-96E6-075FF2823CC8}" dt="2023-03-02T07:13:25.567" v="1940" actId="1076"/>
          <ac:picMkLst>
            <pc:docMk/>
            <pc:sldMk cId="2893989547" sldId="2395"/>
            <ac:picMk id="1028" creationId="{121611C8-1960-979B-84A5-9A287E4D7CF4}"/>
          </ac:picMkLst>
        </pc:picChg>
        <pc:inkChg chg="add del">
          <ac:chgData name="伊健 杜" userId="e69aded81da48593" providerId="LiveId" clId="{AB477AC8-EB35-44F9-96E6-075FF2823CC8}" dt="2023-03-02T11:48:14.189" v="5165" actId="478"/>
          <ac:inkMkLst>
            <pc:docMk/>
            <pc:sldMk cId="2893989547" sldId="2395"/>
            <ac:inkMk id="3" creationId="{70A1FE8B-4DF6-35A1-DC53-8A490D01D4A5}"/>
          </ac:inkMkLst>
        </pc:inkChg>
      </pc:sldChg>
      <pc:sldChg chg="addSp delSp modSp add mod ord">
        <pc:chgData name="伊健 杜" userId="e69aded81da48593" providerId="LiveId" clId="{AB477AC8-EB35-44F9-96E6-075FF2823CC8}" dt="2023-03-02T10:34:07.120" v="4976" actId="478"/>
        <pc:sldMkLst>
          <pc:docMk/>
          <pc:sldMk cId="2187273062" sldId="2396"/>
        </pc:sldMkLst>
        <pc:spChg chg="mod">
          <ac:chgData name="伊健 杜" userId="e69aded81da48593" providerId="LiveId" clId="{AB477AC8-EB35-44F9-96E6-075FF2823CC8}" dt="2023-03-02T08:45:59.780" v="4961"/>
          <ac:spMkLst>
            <pc:docMk/>
            <pc:sldMk cId="2187273062" sldId="2396"/>
            <ac:spMk id="2" creationId="{10304424-DB4A-36E7-9E0D-D32A5DD0F26C}"/>
          </ac:spMkLst>
        </pc:spChg>
        <pc:spChg chg="mod">
          <ac:chgData name="伊健 杜" userId="e69aded81da48593" providerId="LiveId" clId="{AB477AC8-EB35-44F9-96E6-075FF2823CC8}" dt="2023-03-02T08:45:59.780" v="4961"/>
          <ac:spMkLst>
            <pc:docMk/>
            <pc:sldMk cId="2187273062" sldId="2396"/>
            <ac:spMk id="5" creationId="{E7287B0E-EF55-E721-8EFA-9A9183C0EDF9}"/>
          </ac:spMkLst>
        </pc:spChg>
        <pc:picChg chg="add mod">
          <ac:chgData name="伊健 杜" userId="e69aded81da48593" providerId="LiveId" clId="{AB477AC8-EB35-44F9-96E6-075FF2823CC8}" dt="2023-03-02T08:29:05.486" v="3592" actId="1076"/>
          <ac:picMkLst>
            <pc:docMk/>
            <pc:sldMk cId="2187273062" sldId="2396"/>
            <ac:picMk id="10242" creationId="{ACBDCF6D-443D-A3CE-2DF6-18C9C51C5277}"/>
          </ac:picMkLst>
        </pc:picChg>
        <pc:inkChg chg="add del">
          <ac:chgData name="伊健 杜" userId="e69aded81da48593" providerId="LiveId" clId="{AB477AC8-EB35-44F9-96E6-075FF2823CC8}" dt="2023-03-02T10:34:07.120" v="4976" actId="478"/>
          <ac:inkMkLst>
            <pc:docMk/>
            <pc:sldMk cId="2187273062" sldId="2396"/>
            <ac:inkMk id="3" creationId="{406592D5-76AE-234A-9078-6EB6005447D3}"/>
          </ac:inkMkLst>
        </pc:inkChg>
      </pc:sldChg>
      <pc:sldChg chg="addSp modSp add mod ord">
        <pc:chgData name="伊健 杜" userId="e69aded81da48593" providerId="LiveId" clId="{AB477AC8-EB35-44F9-96E6-075FF2823CC8}" dt="2023-03-02T08:45:59.780" v="4961"/>
        <pc:sldMkLst>
          <pc:docMk/>
          <pc:sldMk cId="3975697474" sldId="2397"/>
        </pc:sldMkLst>
        <pc:spChg chg="mod">
          <ac:chgData name="伊健 杜" userId="e69aded81da48593" providerId="LiveId" clId="{AB477AC8-EB35-44F9-96E6-075FF2823CC8}" dt="2023-03-02T08:45:59.780" v="4961"/>
          <ac:spMkLst>
            <pc:docMk/>
            <pc:sldMk cId="3975697474" sldId="2397"/>
            <ac:spMk id="2" creationId="{10304424-DB4A-36E7-9E0D-D32A5DD0F26C}"/>
          </ac:spMkLst>
        </pc:spChg>
        <pc:spChg chg="mod">
          <ac:chgData name="伊健 杜" userId="e69aded81da48593" providerId="LiveId" clId="{AB477AC8-EB35-44F9-96E6-075FF2823CC8}" dt="2023-03-02T08:45:59.780" v="4961"/>
          <ac:spMkLst>
            <pc:docMk/>
            <pc:sldMk cId="3975697474" sldId="2397"/>
            <ac:spMk id="5" creationId="{E7287B0E-EF55-E721-8EFA-9A9183C0EDF9}"/>
          </ac:spMkLst>
        </pc:spChg>
        <pc:picChg chg="add mod">
          <ac:chgData name="伊健 杜" userId="e69aded81da48593" providerId="LiveId" clId="{AB477AC8-EB35-44F9-96E6-075FF2823CC8}" dt="2023-03-02T08:20:08.696" v="3547" actId="1076"/>
          <ac:picMkLst>
            <pc:docMk/>
            <pc:sldMk cId="3975697474" sldId="2397"/>
            <ac:picMk id="2050" creationId="{A5E6FAB7-7969-84D3-8BC3-988F7773B269}"/>
          </ac:picMkLst>
        </pc:picChg>
      </pc:sldChg>
      <pc:sldChg chg="addSp delSp modSp add mod ord">
        <pc:chgData name="伊健 杜" userId="e69aded81da48593" providerId="LiveId" clId="{AB477AC8-EB35-44F9-96E6-075FF2823CC8}" dt="2023-03-02T08:45:59.780" v="4961"/>
        <pc:sldMkLst>
          <pc:docMk/>
          <pc:sldMk cId="2851851377" sldId="2398"/>
        </pc:sldMkLst>
        <pc:spChg chg="mod">
          <ac:chgData name="伊健 杜" userId="e69aded81da48593" providerId="LiveId" clId="{AB477AC8-EB35-44F9-96E6-075FF2823CC8}" dt="2023-03-02T08:45:59.780" v="4961"/>
          <ac:spMkLst>
            <pc:docMk/>
            <pc:sldMk cId="2851851377" sldId="2398"/>
            <ac:spMk id="2" creationId="{10304424-DB4A-36E7-9E0D-D32A5DD0F26C}"/>
          </ac:spMkLst>
        </pc:spChg>
        <pc:spChg chg="add del">
          <ac:chgData name="伊健 杜" userId="e69aded81da48593" providerId="LiveId" clId="{AB477AC8-EB35-44F9-96E6-075FF2823CC8}" dt="2023-03-02T08:32:55.963" v="3597" actId="478"/>
          <ac:spMkLst>
            <pc:docMk/>
            <pc:sldMk cId="2851851377" sldId="2398"/>
            <ac:spMk id="3" creationId="{A8572EF8-A4B9-7061-C860-B1D03AE9D0E0}"/>
          </ac:spMkLst>
        </pc:spChg>
        <pc:spChg chg="mod">
          <ac:chgData name="伊健 杜" userId="e69aded81da48593" providerId="LiveId" clId="{AB477AC8-EB35-44F9-96E6-075FF2823CC8}" dt="2023-03-02T08:45:59.780" v="4961"/>
          <ac:spMkLst>
            <pc:docMk/>
            <pc:sldMk cId="2851851377" sldId="2398"/>
            <ac:spMk id="5" creationId="{E7287B0E-EF55-E721-8EFA-9A9183C0EDF9}"/>
          </ac:spMkLst>
        </pc:spChg>
        <pc:picChg chg="add mod">
          <ac:chgData name="伊健 杜" userId="e69aded81da48593" providerId="LiveId" clId="{AB477AC8-EB35-44F9-96E6-075FF2823CC8}" dt="2023-03-02T08:33:02.285" v="3599" actId="1076"/>
          <ac:picMkLst>
            <pc:docMk/>
            <pc:sldMk cId="2851851377" sldId="2398"/>
            <ac:picMk id="6" creationId="{2CE8684A-969B-A23D-FFCC-89F400CEA957}"/>
          </ac:picMkLst>
        </pc:picChg>
      </pc:sldChg>
      <pc:sldChg chg="addSp delSp modSp add mod">
        <pc:chgData name="伊健 杜" userId="e69aded81da48593" providerId="LiveId" clId="{AB477AC8-EB35-44F9-96E6-075FF2823CC8}" dt="2023-03-02T10:34:31.206" v="4981" actId="478"/>
        <pc:sldMkLst>
          <pc:docMk/>
          <pc:sldMk cId="2209848964" sldId="2399"/>
        </pc:sldMkLst>
        <pc:spChg chg="mod">
          <ac:chgData name="伊健 杜" userId="e69aded81da48593" providerId="LiveId" clId="{AB477AC8-EB35-44F9-96E6-075FF2823CC8}" dt="2023-03-02T08:45:59.780" v="4961"/>
          <ac:spMkLst>
            <pc:docMk/>
            <pc:sldMk cId="2209848964" sldId="2399"/>
            <ac:spMk id="2" creationId="{10304424-DB4A-36E7-9E0D-D32A5DD0F26C}"/>
          </ac:spMkLst>
        </pc:spChg>
        <pc:spChg chg="mod">
          <ac:chgData name="伊健 杜" userId="e69aded81da48593" providerId="LiveId" clId="{AB477AC8-EB35-44F9-96E6-075FF2823CC8}" dt="2023-03-02T08:45:59.780" v="4961"/>
          <ac:spMkLst>
            <pc:docMk/>
            <pc:sldMk cId="2209848964" sldId="2399"/>
            <ac:spMk id="5" creationId="{E7287B0E-EF55-E721-8EFA-9A9183C0EDF9}"/>
          </ac:spMkLst>
        </pc:spChg>
        <pc:picChg chg="add mod">
          <ac:chgData name="伊健 杜" userId="e69aded81da48593" providerId="LiveId" clId="{AB477AC8-EB35-44F9-96E6-075FF2823CC8}" dt="2023-03-02T08:21:15.010" v="3550" actId="1076"/>
          <ac:picMkLst>
            <pc:docMk/>
            <pc:sldMk cId="2209848964" sldId="2399"/>
            <ac:picMk id="3074" creationId="{4CD402B1-3300-2126-6578-DED92F5C3332}"/>
          </ac:picMkLst>
        </pc:picChg>
        <pc:inkChg chg="add del">
          <ac:chgData name="伊健 杜" userId="e69aded81da48593" providerId="LiveId" clId="{AB477AC8-EB35-44F9-96E6-075FF2823CC8}" dt="2023-03-02T10:34:31.206" v="4981" actId="478"/>
          <ac:inkMkLst>
            <pc:docMk/>
            <pc:sldMk cId="2209848964" sldId="2399"/>
            <ac:inkMk id="3" creationId="{A10EA2F6-CE29-423F-1D9B-AC9D52CF0571}"/>
          </ac:inkMkLst>
        </pc:inkChg>
      </pc:sldChg>
      <pc:sldChg chg="addSp delSp modSp add mod">
        <pc:chgData name="伊健 杜" userId="e69aded81da48593" providerId="LiveId" clId="{AB477AC8-EB35-44F9-96E6-075FF2823CC8}" dt="2023-03-02T08:45:59.780" v="4961"/>
        <pc:sldMkLst>
          <pc:docMk/>
          <pc:sldMk cId="3790647379" sldId="2400"/>
        </pc:sldMkLst>
        <pc:spChg chg="mod">
          <ac:chgData name="伊健 杜" userId="e69aded81da48593" providerId="LiveId" clId="{AB477AC8-EB35-44F9-96E6-075FF2823CC8}" dt="2023-03-02T08:45:59.780" v="4961"/>
          <ac:spMkLst>
            <pc:docMk/>
            <pc:sldMk cId="3790647379" sldId="2400"/>
            <ac:spMk id="2" creationId="{10304424-DB4A-36E7-9E0D-D32A5DD0F26C}"/>
          </ac:spMkLst>
        </pc:spChg>
        <pc:spChg chg="add del mod">
          <ac:chgData name="伊健 杜" userId="e69aded81da48593" providerId="LiveId" clId="{AB477AC8-EB35-44F9-96E6-075FF2823CC8}" dt="2023-03-02T08:21:53.960" v="3553" actId="478"/>
          <ac:spMkLst>
            <pc:docMk/>
            <pc:sldMk cId="3790647379" sldId="2400"/>
            <ac:spMk id="4" creationId="{C6E39DF6-D0F7-EDE1-0FDC-07664C728A70}"/>
          </ac:spMkLst>
        </pc:spChg>
        <pc:spChg chg="mod">
          <ac:chgData name="伊健 杜" userId="e69aded81da48593" providerId="LiveId" clId="{AB477AC8-EB35-44F9-96E6-075FF2823CC8}" dt="2023-03-02T08:45:59.780" v="4961"/>
          <ac:spMkLst>
            <pc:docMk/>
            <pc:sldMk cId="3790647379" sldId="2400"/>
            <ac:spMk id="5" creationId="{E7287B0E-EF55-E721-8EFA-9A9183C0EDF9}"/>
          </ac:spMkLst>
        </pc:spChg>
        <pc:picChg chg="add mod">
          <ac:chgData name="伊健 杜" userId="e69aded81da48593" providerId="LiveId" clId="{AB477AC8-EB35-44F9-96E6-075FF2823CC8}" dt="2023-03-02T08:21:59.416" v="3556" actId="1076"/>
          <ac:picMkLst>
            <pc:docMk/>
            <pc:sldMk cId="3790647379" sldId="2400"/>
            <ac:picMk id="4098" creationId="{12026E59-2774-C40A-4E76-CEC3CF23DAFA}"/>
          </ac:picMkLst>
        </pc:picChg>
      </pc:sldChg>
      <pc:sldChg chg="addSp delSp modSp add mod">
        <pc:chgData name="伊健 杜" userId="e69aded81da48593" providerId="LiveId" clId="{AB477AC8-EB35-44F9-96E6-075FF2823CC8}" dt="2023-03-02T10:34:27.601" v="4980" actId="478"/>
        <pc:sldMkLst>
          <pc:docMk/>
          <pc:sldMk cId="2980636346" sldId="2401"/>
        </pc:sldMkLst>
        <pc:spChg chg="mod">
          <ac:chgData name="伊健 杜" userId="e69aded81da48593" providerId="LiveId" clId="{AB477AC8-EB35-44F9-96E6-075FF2823CC8}" dt="2023-03-02T08:45:59.780" v="4961"/>
          <ac:spMkLst>
            <pc:docMk/>
            <pc:sldMk cId="2980636346" sldId="2401"/>
            <ac:spMk id="5" creationId="{E7287B0E-EF55-E721-8EFA-9A9183C0EDF9}"/>
          </ac:spMkLst>
        </pc:spChg>
        <pc:inkChg chg="add del">
          <ac:chgData name="伊健 杜" userId="e69aded81da48593" providerId="LiveId" clId="{AB477AC8-EB35-44F9-96E6-075FF2823CC8}" dt="2023-03-02T10:34:27.601" v="4980" actId="478"/>
          <ac:inkMkLst>
            <pc:docMk/>
            <pc:sldMk cId="2980636346" sldId="2401"/>
            <ac:inkMk id="2" creationId="{91D67CF0-40B1-732B-A2EC-B57F3E35E585}"/>
          </ac:inkMkLst>
        </pc:inkChg>
      </pc:sldChg>
      <pc:sldChg chg="addSp modSp add mod">
        <pc:chgData name="伊健 杜" userId="e69aded81da48593" providerId="LiveId" clId="{AB477AC8-EB35-44F9-96E6-075FF2823CC8}" dt="2023-03-02T08:45:59.780" v="4961"/>
        <pc:sldMkLst>
          <pc:docMk/>
          <pc:sldMk cId="474874758" sldId="2402"/>
        </pc:sldMkLst>
        <pc:spChg chg="mod">
          <ac:chgData name="伊健 杜" userId="e69aded81da48593" providerId="LiveId" clId="{AB477AC8-EB35-44F9-96E6-075FF2823CC8}" dt="2023-03-02T08:45:59.780" v="4961"/>
          <ac:spMkLst>
            <pc:docMk/>
            <pc:sldMk cId="474874758" sldId="2402"/>
            <ac:spMk id="2" creationId="{10304424-DB4A-36E7-9E0D-D32A5DD0F26C}"/>
          </ac:spMkLst>
        </pc:spChg>
        <pc:spChg chg="mod">
          <ac:chgData name="伊健 杜" userId="e69aded81da48593" providerId="LiveId" clId="{AB477AC8-EB35-44F9-96E6-075FF2823CC8}" dt="2023-03-02T08:45:59.780" v="4961"/>
          <ac:spMkLst>
            <pc:docMk/>
            <pc:sldMk cId="474874758" sldId="2402"/>
            <ac:spMk id="5" creationId="{E7287B0E-EF55-E721-8EFA-9A9183C0EDF9}"/>
          </ac:spMkLst>
        </pc:spChg>
        <pc:picChg chg="add mod">
          <ac:chgData name="伊健 杜" userId="e69aded81da48593" providerId="LiveId" clId="{AB477AC8-EB35-44F9-96E6-075FF2823CC8}" dt="2023-03-02T08:27:16.598" v="3581" actId="1076"/>
          <ac:picMkLst>
            <pc:docMk/>
            <pc:sldMk cId="474874758" sldId="2402"/>
            <ac:picMk id="8194" creationId="{2C3261C2-90FB-2C15-7E48-A88AC36B5D1F}"/>
          </ac:picMkLst>
        </pc:picChg>
        <pc:picChg chg="add mod">
          <ac:chgData name="伊健 杜" userId="e69aded81da48593" providerId="LiveId" clId="{AB477AC8-EB35-44F9-96E6-075FF2823CC8}" dt="2023-03-02T08:27:41.421" v="3585" actId="1076"/>
          <ac:picMkLst>
            <pc:docMk/>
            <pc:sldMk cId="474874758" sldId="2402"/>
            <ac:picMk id="8196" creationId="{E4734DAD-3669-8C20-091D-E676A62BC84A}"/>
          </ac:picMkLst>
        </pc:picChg>
      </pc:sldChg>
      <pc:sldChg chg="addSp delSp modSp add mod">
        <pc:chgData name="伊健 杜" userId="e69aded81da48593" providerId="LiveId" clId="{AB477AC8-EB35-44F9-96E6-075FF2823CC8}" dt="2023-03-02T10:34:09.299" v="4977" actId="478"/>
        <pc:sldMkLst>
          <pc:docMk/>
          <pc:sldMk cId="847133223" sldId="2403"/>
        </pc:sldMkLst>
        <pc:spChg chg="mod">
          <ac:chgData name="伊健 杜" userId="e69aded81da48593" providerId="LiveId" clId="{AB477AC8-EB35-44F9-96E6-075FF2823CC8}" dt="2023-03-02T08:45:59.780" v="4961"/>
          <ac:spMkLst>
            <pc:docMk/>
            <pc:sldMk cId="847133223" sldId="2403"/>
            <ac:spMk id="2" creationId="{10304424-DB4A-36E7-9E0D-D32A5DD0F26C}"/>
          </ac:spMkLst>
        </pc:spChg>
        <pc:spChg chg="mod">
          <ac:chgData name="伊健 杜" userId="e69aded81da48593" providerId="LiveId" clId="{AB477AC8-EB35-44F9-96E6-075FF2823CC8}" dt="2023-03-02T08:45:59.780" v="4961"/>
          <ac:spMkLst>
            <pc:docMk/>
            <pc:sldMk cId="847133223" sldId="2403"/>
            <ac:spMk id="5" creationId="{E7287B0E-EF55-E721-8EFA-9A9183C0EDF9}"/>
          </ac:spMkLst>
        </pc:spChg>
        <pc:picChg chg="add mod">
          <ac:chgData name="伊健 杜" userId="e69aded81da48593" providerId="LiveId" clId="{AB477AC8-EB35-44F9-96E6-075FF2823CC8}" dt="2023-03-02T08:28:50.238" v="3588" actId="1076"/>
          <ac:picMkLst>
            <pc:docMk/>
            <pc:sldMk cId="847133223" sldId="2403"/>
            <ac:picMk id="9218" creationId="{FB73BE30-B867-A92E-23BB-4CD8BC586451}"/>
          </ac:picMkLst>
        </pc:picChg>
        <pc:picChg chg="add mod">
          <ac:chgData name="伊健 杜" userId="e69aded81da48593" providerId="LiveId" clId="{AB477AC8-EB35-44F9-96E6-075FF2823CC8}" dt="2023-03-02T08:28:51.966" v="3590" actId="1076"/>
          <ac:picMkLst>
            <pc:docMk/>
            <pc:sldMk cId="847133223" sldId="2403"/>
            <ac:picMk id="9220" creationId="{374CCF39-3FE5-ABC3-3D1A-C0DE36B7B4E7}"/>
          </ac:picMkLst>
        </pc:picChg>
        <pc:inkChg chg="add del">
          <ac:chgData name="伊健 杜" userId="e69aded81da48593" providerId="LiveId" clId="{AB477AC8-EB35-44F9-96E6-075FF2823CC8}" dt="2023-03-02T10:34:09.299" v="4977" actId="478"/>
          <ac:inkMkLst>
            <pc:docMk/>
            <pc:sldMk cId="847133223" sldId="2403"/>
            <ac:inkMk id="3" creationId="{B90EFADB-024E-65A8-F138-067F5ED77202}"/>
          </ac:inkMkLst>
        </pc:inkChg>
      </pc:sldChg>
      <pc:sldChg chg="modSp add del mod">
        <pc:chgData name="伊健 杜" userId="e69aded81da48593" providerId="LiveId" clId="{AB477AC8-EB35-44F9-96E6-075FF2823CC8}" dt="2023-03-02T07:10:16.217" v="1692" actId="47"/>
        <pc:sldMkLst>
          <pc:docMk/>
          <pc:sldMk cId="1427622321" sldId="2404"/>
        </pc:sldMkLst>
        <pc:spChg chg="mod">
          <ac:chgData name="伊健 杜" userId="e69aded81da48593" providerId="LiveId" clId="{AB477AC8-EB35-44F9-96E6-075FF2823CC8}" dt="2023-03-02T07:09:43.378" v="1686" actId="20577"/>
          <ac:spMkLst>
            <pc:docMk/>
            <pc:sldMk cId="1427622321" sldId="2404"/>
            <ac:spMk id="5" creationId="{E7287B0E-EF55-E721-8EFA-9A9183C0EDF9}"/>
          </ac:spMkLst>
        </pc:spChg>
      </pc:sldChg>
      <pc:sldChg chg="addSp delSp modSp add mod">
        <pc:chgData name="伊健 杜" userId="e69aded81da48593" providerId="LiveId" clId="{AB477AC8-EB35-44F9-96E6-075FF2823CC8}" dt="2023-03-02T08:45:59.780" v="4961"/>
        <pc:sldMkLst>
          <pc:docMk/>
          <pc:sldMk cId="1543698883" sldId="2405"/>
        </pc:sldMkLst>
        <pc:spChg chg="mod">
          <ac:chgData name="伊健 杜" userId="e69aded81da48593" providerId="LiveId" clId="{AB477AC8-EB35-44F9-96E6-075FF2823CC8}" dt="2023-03-02T08:45:59.780" v="4961"/>
          <ac:spMkLst>
            <pc:docMk/>
            <pc:sldMk cId="1543698883" sldId="2405"/>
            <ac:spMk id="2" creationId="{10304424-DB4A-36E7-9E0D-D32A5DD0F26C}"/>
          </ac:spMkLst>
        </pc:spChg>
        <pc:spChg chg="add del">
          <ac:chgData name="伊健 杜" userId="e69aded81da48593" providerId="LiveId" clId="{AB477AC8-EB35-44F9-96E6-075FF2823CC8}" dt="2023-03-02T08:25:26.955" v="3569" actId="478"/>
          <ac:spMkLst>
            <pc:docMk/>
            <pc:sldMk cId="1543698883" sldId="2405"/>
            <ac:spMk id="3" creationId="{E834608A-3C2D-7329-ED8D-CD48666A0B55}"/>
          </ac:spMkLst>
        </pc:spChg>
        <pc:spChg chg="mod">
          <ac:chgData name="伊健 杜" userId="e69aded81da48593" providerId="LiveId" clId="{AB477AC8-EB35-44F9-96E6-075FF2823CC8}" dt="2023-03-02T08:45:59.780" v="4961"/>
          <ac:spMkLst>
            <pc:docMk/>
            <pc:sldMk cId="1543698883" sldId="2405"/>
            <ac:spMk id="5" creationId="{E7287B0E-EF55-E721-8EFA-9A9183C0EDF9}"/>
          </ac:spMkLst>
        </pc:spChg>
        <pc:picChg chg="add mod">
          <ac:chgData name="伊健 杜" userId="e69aded81da48593" providerId="LiveId" clId="{AB477AC8-EB35-44F9-96E6-075FF2823CC8}" dt="2023-03-02T08:25:40.097" v="3573" actId="1076"/>
          <ac:picMkLst>
            <pc:docMk/>
            <pc:sldMk cId="1543698883" sldId="2405"/>
            <ac:picMk id="6" creationId="{EBB76CD1-6914-046B-AF24-75C9365C8ED2}"/>
          </ac:picMkLst>
        </pc:picChg>
      </pc:sldChg>
      <pc:sldChg chg="modSp add mod ord">
        <pc:chgData name="伊健 杜" userId="e69aded81da48593" providerId="LiveId" clId="{AB477AC8-EB35-44F9-96E6-075FF2823CC8}" dt="2023-03-02T08:45:59.780" v="4961"/>
        <pc:sldMkLst>
          <pc:docMk/>
          <pc:sldMk cId="2695497273" sldId="2406"/>
        </pc:sldMkLst>
        <pc:spChg chg="mod">
          <ac:chgData name="伊健 杜" userId="e69aded81da48593" providerId="LiveId" clId="{AB477AC8-EB35-44F9-96E6-075FF2823CC8}" dt="2023-03-02T08:45:59.780" v="4961"/>
          <ac:spMkLst>
            <pc:docMk/>
            <pc:sldMk cId="2695497273" sldId="2406"/>
            <ac:spMk id="5" creationId="{E7287B0E-EF55-E721-8EFA-9A9183C0EDF9}"/>
          </ac:spMkLst>
        </pc:spChg>
      </pc:sldChg>
      <pc:sldChg chg="addSp delSp modSp add mod">
        <pc:chgData name="伊健 杜" userId="e69aded81da48593" providerId="LiveId" clId="{AB477AC8-EB35-44F9-96E6-075FF2823CC8}" dt="2023-03-02T10:34:17.404" v="4978" actId="478"/>
        <pc:sldMkLst>
          <pc:docMk/>
          <pc:sldMk cId="279886821" sldId="2407"/>
        </pc:sldMkLst>
        <pc:spChg chg="mod">
          <ac:chgData name="伊健 杜" userId="e69aded81da48593" providerId="LiveId" clId="{AB477AC8-EB35-44F9-96E6-075FF2823CC8}" dt="2023-03-02T08:45:59.780" v="4961"/>
          <ac:spMkLst>
            <pc:docMk/>
            <pc:sldMk cId="279886821" sldId="2407"/>
            <ac:spMk id="5" creationId="{E7287B0E-EF55-E721-8EFA-9A9183C0EDF9}"/>
          </ac:spMkLst>
        </pc:spChg>
        <pc:inkChg chg="add del">
          <ac:chgData name="伊健 杜" userId="e69aded81da48593" providerId="LiveId" clId="{AB477AC8-EB35-44F9-96E6-075FF2823CC8}" dt="2023-03-02T10:34:17.404" v="4978" actId="478"/>
          <ac:inkMkLst>
            <pc:docMk/>
            <pc:sldMk cId="279886821" sldId="2407"/>
            <ac:inkMk id="2" creationId="{D858F8A7-FD95-2045-7780-23B4887B9233}"/>
          </ac:inkMkLst>
        </pc:inkChg>
      </pc:sldChg>
      <pc:sldChg chg="addSp modSp add mod">
        <pc:chgData name="伊健 杜" userId="e69aded81da48593" providerId="LiveId" clId="{AB477AC8-EB35-44F9-96E6-075FF2823CC8}" dt="2023-03-02T08:45:59.780" v="4961"/>
        <pc:sldMkLst>
          <pc:docMk/>
          <pc:sldMk cId="4101132583" sldId="2408"/>
        </pc:sldMkLst>
        <pc:spChg chg="mod">
          <ac:chgData name="伊健 杜" userId="e69aded81da48593" providerId="LiveId" clId="{AB477AC8-EB35-44F9-96E6-075FF2823CC8}" dt="2023-03-02T08:45:59.780" v="4961"/>
          <ac:spMkLst>
            <pc:docMk/>
            <pc:sldMk cId="4101132583" sldId="2408"/>
            <ac:spMk id="2" creationId="{10304424-DB4A-36E7-9E0D-D32A5DD0F26C}"/>
          </ac:spMkLst>
        </pc:spChg>
        <pc:spChg chg="mod">
          <ac:chgData name="伊健 杜" userId="e69aded81da48593" providerId="LiveId" clId="{AB477AC8-EB35-44F9-96E6-075FF2823CC8}" dt="2023-03-02T08:45:59.780" v="4961"/>
          <ac:spMkLst>
            <pc:docMk/>
            <pc:sldMk cId="4101132583" sldId="2408"/>
            <ac:spMk id="5" creationId="{E7287B0E-EF55-E721-8EFA-9A9183C0EDF9}"/>
          </ac:spMkLst>
        </pc:spChg>
        <pc:picChg chg="add mod">
          <ac:chgData name="伊健 杜" userId="e69aded81da48593" providerId="LiveId" clId="{AB477AC8-EB35-44F9-96E6-075FF2823CC8}" dt="2023-03-02T08:35:20.587" v="3619" actId="1076"/>
          <ac:picMkLst>
            <pc:docMk/>
            <pc:sldMk cId="4101132583" sldId="2408"/>
            <ac:picMk id="14338" creationId="{F4BAA93B-3E46-9559-6964-708210B0848C}"/>
          </ac:picMkLst>
        </pc:picChg>
      </pc:sldChg>
      <pc:sldChg chg="add del">
        <pc:chgData name="伊健 杜" userId="e69aded81da48593" providerId="LiveId" clId="{AB477AC8-EB35-44F9-96E6-075FF2823CC8}" dt="2023-03-02T07:21:26.290" v="2069" actId="47"/>
        <pc:sldMkLst>
          <pc:docMk/>
          <pc:sldMk cId="2329799133" sldId="2409"/>
        </pc:sldMkLst>
      </pc:sldChg>
      <pc:sldChg chg="addSp modSp add mod">
        <pc:chgData name="伊健 杜" userId="e69aded81da48593" providerId="LiveId" clId="{AB477AC8-EB35-44F9-96E6-075FF2823CC8}" dt="2023-03-02T10:05:27.347" v="4962"/>
        <pc:sldMkLst>
          <pc:docMk/>
          <pc:sldMk cId="3799016291" sldId="2409"/>
        </pc:sldMkLst>
        <pc:spChg chg="mod">
          <ac:chgData name="伊健 杜" userId="e69aded81da48593" providerId="LiveId" clId="{AB477AC8-EB35-44F9-96E6-075FF2823CC8}" dt="2023-03-02T08:45:59.780" v="4961"/>
          <ac:spMkLst>
            <pc:docMk/>
            <pc:sldMk cId="3799016291" sldId="2409"/>
            <ac:spMk id="2" creationId="{10304424-DB4A-36E7-9E0D-D32A5DD0F26C}"/>
          </ac:spMkLst>
        </pc:spChg>
        <pc:spChg chg="mod">
          <ac:chgData name="伊健 杜" userId="e69aded81da48593" providerId="LiveId" clId="{AB477AC8-EB35-44F9-96E6-075FF2823CC8}" dt="2023-03-02T08:45:59.780" v="4961"/>
          <ac:spMkLst>
            <pc:docMk/>
            <pc:sldMk cId="3799016291" sldId="2409"/>
            <ac:spMk id="5" creationId="{E7287B0E-EF55-E721-8EFA-9A9183C0EDF9}"/>
          </ac:spMkLst>
        </pc:spChg>
        <pc:picChg chg="add mod">
          <ac:chgData name="伊健 杜" userId="e69aded81da48593" providerId="LiveId" clId="{AB477AC8-EB35-44F9-96E6-075FF2823CC8}" dt="2023-03-02T08:32:05.656" v="3595" actId="1076"/>
          <ac:picMkLst>
            <pc:docMk/>
            <pc:sldMk cId="3799016291" sldId="2409"/>
            <ac:picMk id="4" creationId="{F5ED28E8-02A0-3D1D-F12B-EBDF54CAD84C}"/>
          </ac:picMkLst>
        </pc:picChg>
        <pc:inkChg chg="add">
          <ac:chgData name="伊健 杜" userId="e69aded81da48593" providerId="LiveId" clId="{AB477AC8-EB35-44F9-96E6-075FF2823CC8}" dt="2023-03-02T10:05:27.347" v="4962"/>
          <ac:inkMkLst>
            <pc:docMk/>
            <pc:sldMk cId="3799016291" sldId="2409"/>
            <ac:inkMk id="3" creationId="{C9922316-88AC-B8F9-940B-670B25E633C1}"/>
          </ac:inkMkLst>
        </pc:inkChg>
      </pc:sldChg>
      <pc:sldChg chg="addSp modSp add mod">
        <pc:chgData name="伊健 杜" userId="e69aded81da48593" providerId="LiveId" clId="{AB477AC8-EB35-44F9-96E6-075FF2823CC8}" dt="2023-03-02T08:45:59.780" v="4961"/>
        <pc:sldMkLst>
          <pc:docMk/>
          <pc:sldMk cId="1950456382" sldId="2410"/>
        </pc:sldMkLst>
        <pc:spChg chg="add mod">
          <ac:chgData name="伊健 杜" userId="e69aded81da48593" providerId="LiveId" clId="{AB477AC8-EB35-44F9-96E6-075FF2823CC8}" dt="2023-03-02T08:45:59.780" v="4961"/>
          <ac:spMkLst>
            <pc:docMk/>
            <pc:sldMk cId="1950456382" sldId="2410"/>
            <ac:spMk id="2" creationId="{2960C850-11D7-2949-FE6B-197FF46A45BC}"/>
          </ac:spMkLst>
        </pc:spChg>
        <pc:spChg chg="mod">
          <ac:chgData name="伊健 杜" userId="e69aded81da48593" providerId="LiveId" clId="{AB477AC8-EB35-44F9-96E6-075FF2823CC8}" dt="2023-03-02T08:45:59.780" v="4961"/>
          <ac:spMkLst>
            <pc:docMk/>
            <pc:sldMk cId="1950456382" sldId="2410"/>
            <ac:spMk id="5" creationId="{E7287B0E-EF55-E721-8EFA-9A9183C0EDF9}"/>
          </ac:spMkLst>
        </pc:spChg>
      </pc:sldChg>
      <pc:sldChg chg="delSp modSp add del mod">
        <pc:chgData name="伊健 杜" userId="e69aded81da48593" providerId="LiveId" clId="{AB477AC8-EB35-44F9-96E6-075FF2823CC8}" dt="2023-03-02T07:40:12.462" v="2853" actId="47"/>
        <pc:sldMkLst>
          <pc:docMk/>
          <pc:sldMk cId="2979924543" sldId="2411"/>
        </pc:sldMkLst>
        <pc:spChg chg="del">
          <ac:chgData name="伊健 杜" userId="e69aded81da48593" providerId="LiveId" clId="{AB477AC8-EB35-44F9-96E6-075FF2823CC8}" dt="2023-03-02T07:39:04.419" v="2581" actId="478"/>
          <ac:spMkLst>
            <pc:docMk/>
            <pc:sldMk cId="2979924543" sldId="2411"/>
            <ac:spMk id="2" creationId="{2960C850-11D7-2949-FE6B-197FF46A45BC}"/>
          </ac:spMkLst>
        </pc:spChg>
        <pc:spChg chg="mod">
          <ac:chgData name="伊健 杜" userId="e69aded81da48593" providerId="LiveId" clId="{AB477AC8-EB35-44F9-96E6-075FF2823CC8}" dt="2023-03-02T07:40:10.023" v="2852" actId="20577"/>
          <ac:spMkLst>
            <pc:docMk/>
            <pc:sldMk cId="2979924543" sldId="2411"/>
            <ac:spMk id="5" creationId="{E7287B0E-EF55-E721-8EFA-9A9183C0EDF9}"/>
          </ac:spMkLst>
        </pc:spChg>
      </pc:sldChg>
      <pc:sldChg chg="modSp add mod">
        <pc:chgData name="伊健 杜" userId="e69aded81da48593" providerId="LiveId" clId="{AB477AC8-EB35-44F9-96E6-075FF2823CC8}" dt="2023-03-02T08:45:59.780" v="4961"/>
        <pc:sldMkLst>
          <pc:docMk/>
          <pc:sldMk cId="1581505895" sldId="2412"/>
        </pc:sldMkLst>
        <pc:spChg chg="mod">
          <ac:chgData name="伊健 杜" userId="e69aded81da48593" providerId="LiveId" clId="{AB477AC8-EB35-44F9-96E6-075FF2823CC8}" dt="2023-03-02T08:45:59.780" v="4961"/>
          <ac:spMkLst>
            <pc:docMk/>
            <pc:sldMk cId="1581505895" sldId="2412"/>
            <ac:spMk id="5" creationId="{E7287B0E-EF55-E721-8EFA-9A9183C0EDF9}"/>
          </ac:spMkLst>
        </pc:spChg>
      </pc:sldChg>
      <pc:sldChg chg="addSp modSp add mod">
        <pc:chgData name="伊健 杜" userId="e69aded81da48593" providerId="LiveId" clId="{AB477AC8-EB35-44F9-96E6-075FF2823CC8}" dt="2023-03-02T08:45:59.780" v="4961"/>
        <pc:sldMkLst>
          <pc:docMk/>
          <pc:sldMk cId="2447963049" sldId="2413"/>
        </pc:sldMkLst>
        <pc:spChg chg="mod">
          <ac:chgData name="伊健 杜" userId="e69aded81da48593" providerId="LiveId" clId="{AB477AC8-EB35-44F9-96E6-075FF2823CC8}" dt="2023-03-02T08:45:59.780" v="4961"/>
          <ac:spMkLst>
            <pc:docMk/>
            <pc:sldMk cId="2447963049" sldId="2413"/>
            <ac:spMk id="2" creationId="{10304424-DB4A-36E7-9E0D-D32A5DD0F26C}"/>
          </ac:spMkLst>
        </pc:spChg>
        <pc:spChg chg="add mod">
          <ac:chgData name="伊健 杜" userId="e69aded81da48593" providerId="LiveId" clId="{AB477AC8-EB35-44F9-96E6-075FF2823CC8}" dt="2023-03-02T08:33:56.655" v="3612" actId="1076"/>
          <ac:spMkLst>
            <pc:docMk/>
            <pc:sldMk cId="2447963049" sldId="2413"/>
            <ac:spMk id="3" creationId="{32547853-4802-00E5-F04E-99EA0C0F7FBD}"/>
          </ac:spMkLst>
        </pc:spChg>
        <pc:spChg chg="add mod">
          <ac:chgData name="伊健 杜" userId="e69aded81da48593" providerId="LiveId" clId="{AB477AC8-EB35-44F9-96E6-075FF2823CC8}" dt="2023-03-02T08:33:58.077" v="3613" actId="1076"/>
          <ac:spMkLst>
            <pc:docMk/>
            <pc:sldMk cId="2447963049" sldId="2413"/>
            <ac:spMk id="4" creationId="{95177FD2-201E-F8E2-24D7-21D00AD72A93}"/>
          </ac:spMkLst>
        </pc:spChg>
        <pc:spChg chg="mod">
          <ac:chgData name="伊健 杜" userId="e69aded81da48593" providerId="LiveId" clId="{AB477AC8-EB35-44F9-96E6-075FF2823CC8}" dt="2023-03-02T08:45:59.780" v="4961"/>
          <ac:spMkLst>
            <pc:docMk/>
            <pc:sldMk cId="2447963049" sldId="2413"/>
            <ac:spMk id="5" creationId="{E7287B0E-EF55-E721-8EFA-9A9183C0EDF9}"/>
          </ac:spMkLst>
        </pc:spChg>
        <pc:picChg chg="add mod">
          <ac:chgData name="伊健 杜" userId="e69aded81da48593" providerId="LiveId" clId="{AB477AC8-EB35-44F9-96E6-075FF2823CC8}" dt="2023-03-02T08:33:59.502" v="3614" actId="1076"/>
          <ac:picMkLst>
            <pc:docMk/>
            <pc:sldMk cId="2447963049" sldId="2413"/>
            <ac:picMk id="12290" creationId="{00EC2113-0B5B-6626-2D12-93989E49FFAD}"/>
          </ac:picMkLst>
        </pc:picChg>
      </pc:sldChg>
      <pc:sldChg chg="modSp add mod">
        <pc:chgData name="伊健 杜" userId="e69aded81da48593" providerId="LiveId" clId="{AB477AC8-EB35-44F9-96E6-075FF2823CC8}" dt="2023-03-02T08:45:59.780" v="4961"/>
        <pc:sldMkLst>
          <pc:docMk/>
          <pc:sldMk cId="4063308967" sldId="2414"/>
        </pc:sldMkLst>
        <pc:spChg chg="mod">
          <ac:chgData name="伊健 杜" userId="e69aded81da48593" providerId="LiveId" clId="{AB477AC8-EB35-44F9-96E6-075FF2823CC8}" dt="2023-03-02T08:45:59.780" v="4961"/>
          <ac:spMkLst>
            <pc:docMk/>
            <pc:sldMk cId="4063308967" sldId="2414"/>
            <ac:spMk id="5" creationId="{E7287B0E-EF55-E721-8EFA-9A9183C0EDF9}"/>
          </ac:spMkLst>
        </pc:spChg>
      </pc:sldChg>
      <pc:sldChg chg="addSp modSp add mod">
        <pc:chgData name="伊健 杜" userId="e69aded81da48593" providerId="LiveId" clId="{AB477AC8-EB35-44F9-96E6-075FF2823CC8}" dt="2023-03-02T10:05:27.347" v="4962"/>
        <pc:sldMkLst>
          <pc:docMk/>
          <pc:sldMk cId="668223940" sldId="2415"/>
        </pc:sldMkLst>
        <pc:spChg chg="mod">
          <ac:chgData name="伊健 杜" userId="e69aded81da48593" providerId="LiveId" clId="{AB477AC8-EB35-44F9-96E6-075FF2823CC8}" dt="2023-03-02T08:45:59.780" v="4961"/>
          <ac:spMkLst>
            <pc:docMk/>
            <pc:sldMk cId="668223940" sldId="2415"/>
            <ac:spMk id="2" creationId="{10304424-DB4A-36E7-9E0D-D32A5DD0F26C}"/>
          </ac:spMkLst>
        </pc:spChg>
        <pc:spChg chg="mod">
          <ac:chgData name="伊健 杜" userId="e69aded81da48593" providerId="LiveId" clId="{AB477AC8-EB35-44F9-96E6-075FF2823CC8}" dt="2023-03-02T08:45:59.780" v="4961"/>
          <ac:spMkLst>
            <pc:docMk/>
            <pc:sldMk cId="668223940" sldId="2415"/>
            <ac:spMk id="5" creationId="{E7287B0E-EF55-E721-8EFA-9A9183C0EDF9}"/>
          </ac:spMkLst>
        </pc:spChg>
        <pc:picChg chg="add mod">
          <ac:chgData name="伊健 杜" userId="e69aded81da48593" providerId="LiveId" clId="{AB477AC8-EB35-44F9-96E6-075FF2823CC8}" dt="2023-03-02T08:34:20.734" v="3616" actId="1076"/>
          <ac:picMkLst>
            <pc:docMk/>
            <pc:sldMk cId="668223940" sldId="2415"/>
            <ac:picMk id="13314" creationId="{CC0CA94C-29B2-C9E8-CCAC-C09DE9FFD021}"/>
          </ac:picMkLst>
        </pc:picChg>
        <pc:inkChg chg="add">
          <ac:chgData name="伊健 杜" userId="e69aded81da48593" providerId="LiveId" clId="{AB477AC8-EB35-44F9-96E6-075FF2823CC8}" dt="2023-03-02T10:05:27.347" v="4962"/>
          <ac:inkMkLst>
            <pc:docMk/>
            <pc:sldMk cId="668223940" sldId="2415"/>
            <ac:inkMk id="3" creationId="{AE85676C-A071-3A56-95B5-0F674ADED156}"/>
          </ac:inkMkLst>
        </pc:inkChg>
      </pc:sldChg>
      <pc:sldChg chg="addSp delSp modSp add mod">
        <pc:chgData name="伊健 杜" userId="e69aded81da48593" providerId="LiveId" clId="{AB477AC8-EB35-44F9-96E6-075FF2823CC8}" dt="2023-03-02T08:16:36.284" v="3524" actId="1076"/>
        <pc:sldMkLst>
          <pc:docMk/>
          <pc:sldMk cId="2637368538" sldId="2416"/>
        </pc:sldMkLst>
        <pc:spChg chg="del">
          <ac:chgData name="伊健 杜" userId="e69aded81da48593" providerId="LiveId" clId="{AB477AC8-EB35-44F9-96E6-075FF2823CC8}" dt="2023-03-02T08:16:08.995" v="3519" actId="478"/>
          <ac:spMkLst>
            <pc:docMk/>
            <pc:sldMk cId="2637368538" sldId="2416"/>
            <ac:spMk id="4" creationId="{0D56E891-3F4A-4A78-FD58-765215674675}"/>
          </ac:spMkLst>
        </pc:spChg>
        <pc:spChg chg="del">
          <ac:chgData name="伊健 杜" userId="e69aded81da48593" providerId="LiveId" clId="{AB477AC8-EB35-44F9-96E6-075FF2823CC8}" dt="2023-03-02T08:16:08.995" v="3519" actId="478"/>
          <ac:spMkLst>
            <pc:docMk/>
            <pc:sldMk cId="2637368538" sldId="2416"/>
            <ac:spMk id="5" creationId="{E7287B0E-EF55-E721-8EFA-9A9183C0EDF9}"/>
          </ac:spMkLst>
        </pc:spChg>
        <pc:picChg chg="add mod">
          <ac:chgData name="伊健 杜" userId="e69aded81da48593" providerId="LiveId" clId="{AB477AC8-EB35-44F9-96E6-075FF2823CC8}" dt="2023-03-02T08:16:36.284" v="3524" actId="1076"/>
          <ac:picMkLst>
            <pc:docMk/>
            <pc:sldMk cId="2637368538" sldId="2416"/>
            <ac:picMk id="3" creationId="{366C78F0-EC3A-9D0F-8D4B-4A3AFAB92E2D}"/>
          </ac:picMkLst>
        </pc:picChg>
      </pc:sldChg>
      <pc:sldChg chg="addSp delSp modSp add mod ord">
        <pc:chgData name="伊健 杜" userId="e69aded81da48593" providerId="LiveId" clId="{AB477AC8-EB35-44F9-96E6-075FF2823CC8}" dt="2023-03-02T11:55:02.687" v="5169"/>
        <pc:sldMkLst>
          <pc:docMk/>
          <pc:sldMk cId="1508327596" sldId="2417"/>
        </pc:sldMkLst>
        <pc:spChg chg="mod">
          <ac:chgData name="伊健 杜" userId="e69aded81da48593" providerId="LiveId" clId="{AB477AC8-EB35-44F9-96E6-075FF2823CC8}" dt="2023-03-02T08:35:49.742" v="3621" actId="1076"/>
          <ac:spMkLst>
            <pc:docMk/>
            <pc:sldMk cId="1508327596" sldId="2417"/>
            <ac:spMk id="2" creationId="{B0D122F6-5EBB-0418-860A-479F752688DE}"/>
          </ac:spMkLst>
        </pc:spChg>
        <pc:spChg chg="mod">
          <ac:chgData name="伊健 杜" userId="e69aded81da48593" providerId="LiveId" clId="{AB477AC8-EB35-44F9-96E6-075FF2823CC8}" dt="2023-03-02T08:45:59.780" v="4961"/>
          <ac:spMkLst>
            <pc:docMk/>
            <pc:sldMk cId="1508327596" sldId="2417"/>
            <ac:spMk id="3" creationId="{D2C5C566-75E5-BE1C-DFFC-65AA0A5B5929}"/>
          </ac:spMkLst>
        </pc:spChg>
        <pc:spChg chg="add mod">
          <ac:chgData name="伊健 杜" userId="e69aded81da48593" providerId="LiveId" clId="{AB477AC8-EB35-44F9-96E6-075FF2823CC8}" dt="2023-03-02T08:37:14.616" v="3858"/>
          <ac:spMkLst>
            <pc:docMk/>
            <pc:sldMk cId="1508327596" sldId="2417"/>
            <ac:spMk id="4" creationId="{8B0E0DB5-91DA-AF61-E04D-C46986CED456}"/>
          </ac:spMkLst>
        </pc:spChg>
        <pc:spChg chg="mod">
          <ac:chgData name="伊健 杜" userId="e69aded81da48593" providerId="LiveId" clId="{AB477AC8-EB35-44F9-96E6-075FF2823CC8}" dt="2023-03-02T08:43:02.036" v="4606" actId="1076"/>
          <ac:spMkLst>
            <pc:docMk/>
            <pc:sldMk cId="1508327596" sldId="2417"/>
            <ac:spMk id="5" creationId="{E7287B0E-EF55-E721-8EFA-9A9183C0EDF9}"/>
          </ac:spMkLst>
        </pc:spChg>
        <pc:spChg chg="add del">
          <ac:chgData name="伊健 杜" userId="e69aded81da48593" providerId="LiveId" clId="{AB477AC8-EB35-44F9-96E6-075FF2823CC8}" dt="2023-03-02T08:41:26.452" v="4490" actId="22"/>
          <ac:spMkLst>
            <pc:docMk/>
            <pc:sldMk cId="1508327596" sldId="2417"/>
            <ac:spMk id="7" creationId="{AA00D976-7FD3-3519-BE06-C4067E02F6C2}"/>
          </ac:spMkLst>
        </pc:spChg>
        <pc:picChg chg="add mod">
          <ac:chgData name="伊健 杜" userId="e69aded81da48593" providerId="LiveId" clId="{AB477AC8-EB35-44F9-96E6-075FF2823CC8}" dt="2023-03-02T10:14:22.390" v="4972"/>
          <ac:picMkLst>
            <pc:docMk/>
            <pc:sldMk cId="1508327596" sldId="2417"/>
            <ac:picMk id="6" creationId="{4F19FB44-E26D-D345-7DB4-549E448D47D2}"/>
          </ac:picMkLst>
        </pc:picChg>
        <pc:picChg chg="del">
          <ac:chgData name="伊健 杜" userId="e69aded81da48593" providerId="LiveId" clId="{AB477AC8-EB35-44F9-96E6-075FF2823CC8}" dt="2023-03-02T08:35:30.168" v="3620" actId="478"/>
          <ac:picMkLst>
            <pc:docMk/>
            <pc:sldMk cId="1508327596" sldId="2417"/>
            <ac:picMk id="13314" creationId="{F9D13F11-C2B2-8A4E-009F-1A137510BC14}"/>
          </ac:picMkLst>
        </pc:picChg>
      </pc:sldChg>
      <pc:sldChg chg="addSp modSp add mod ord">
        <pc:chgData name="伊健 杜" userId="e69aded81da48593" providerId="LiveId" clId="{AB477AC8-EB35-44F9-96E6-075FF2823CC8}" dt="2023-03-02T11:55:02.687" v="5169"/>
        <pc:sldMkLst>
          <pc:docMk/>
          <pc:sldMk cId="1645852067" sldId="2418"/>
        </pc:sldMkLst>
        <pc:spChg chg="mod">
          <ac:chgData name="伊健 杜" userId="e69aded81da48593" providerId="LiveId" clId="{AB477AC8-EB35-44F9-96E6-075FF2823CC8}" dt="2023-03-02T08:45:59.780" v="4961"/>
          <ac:spMkLst>
            <pc:docMk/>
            <pc:sldMk cId="1645852067" sldId="2418"/>
            <ac:spMk id="3" creationId="{D2C5C566-75E5-BE1C-DFFC-65AA0A5B5929}"/>
          </ac:spMkLst>
        </pc:spChg>
        <pc:spChg chg="add mod">
          <ac:chgData name="伊健 杜" userId="e69aded81da48593" providerId="LiveId" clId="{AB477AC8-EB35-44F9-96E6-075FF2823CC8}" dt="2023-03-02T08:37:04.463" v="3855" actId="1076"/>
          <ac:spMkLst>
            <pc:docMk/>
            <pc:sldMk cId="1645852067" sldId="2418"/>
            <ac:spMk id="4" creationId="{2DE2EC90-DD9F-AF8A-AA5C-2C99BA2FAB5A}"/>
          </ac:spMkLst>
        </pc:spChg>
        <pc:picChg chg="add mod">
          <ac:chgData name="伊健 杜" userId="e69aded81da48593" providerId="LiveId" clId="{AB477AC8-EB35-44F9-96E6-075FF2823CC8}" dt="2023-03-02T10:13:56.113" v="4971"/>
          <ac:picMkLst>
            <pc:docMk/>
            <pc:sldMk cId="1645852067" sldId="2418"/>
            <ac:picMk id="6" creationId="{42C9AC3E-AB55-E622-0799-8F7CE0BBDBDB}"/>
          </ac:picMkLst>
        </pc:picChg>
      </pc:sldChg>
      <pc:sldChg chg="addSp delSp modSp add mod ord">
        <pc:chgData name="伊健 杜" userId="e69aded81da48593" providerId="LiveId" clId="{AB477AC8-EB35-44F9-96E6-075FF2823CC8}" dt="2023-03-02T12:20:07.282" v="5170"/>
        <pc:sldMkLst>
          <pc:docMk/>
          <pc:sldMk cId="4100540751" sldId="2419"/>
        </pc:sldMkLst>
        <pc:spChg chg="add mod">
          <ac:chgData name="伊健 杜" userId="e69aded81da48593" providerId="LiveId" clId="{AB477AC8-EB35-44F9-96E6-075FF2823CC8}" dt="2023-03-02T08:45:59.780" v="4961"/>
          <ac:spMkLst>
            <pc:docMk/>
            <pc:sldMk cId="4100540751" sldId="2419"/>
            <ac:spMk id="2" creationId="{12485610-DD29-AB4C-ABA7-190F8DFB09BB}"/>
          </ac:spMkLst>
        </pc:spChg>
        <pc:spChg chg="add mod">
          <ac:chgData name="伊健 杜" userId="e69aded81da48593" providerId="LiveId" clId="{AB477AC8-EB35-44F9-96E6-075FF2823CC8}" dt="2023-03-02T12:20:07.282" v="5170"/>
          <ac:spMkLst>
            <pc:docMk/>
            <pc:sldMk cId="4100540751" sldId="2419"/>
            <ac:spMk id="3" creationId="{D35645A8-5C40-B642-331A-62229E3B6CA8}"/>
          </ac:spMkLst>
        </pc:spChg>
        <pc:spChg chg="del">
          <ac:chgData name="伊健 杜" userId="e69aded81da48593" providerId="LiveId" clId="{AB477AC8-EB35-44F9-96E6-075FF2823CC8}" dt="2023-03-02T08:39:37.428" v="4312" actId="478"/>
          <ac:spMkLst>
            <pc:docMk/>
            <pc:sldMk cId="4100540751" sldId="2419"/>
            <ac:spMk id="4" creationId="{0D56E891-3F4A-4A78-FD58-765215674675}"/>
          </ac:spMkLst>
        </pc:spChg>
        <pc:spChg chg="mod">
          <ac:chgData name="伊健 杜" userId="e69aded81da48593" providerId="LiveId" clId="{AB477AC8-EB35-44F9-96E6-075FF2823CC8}" dt="2023-03-02T08:45:59.780" v="4961"/>
          <ac:spMkLst>
            <pc:docMk/>
            <pc:sldMk cId="4100540751" sldId="2419"/>
            <ac:spMk id="5" creationId="{E7287B0E-EF55-E721-8EFA-9A9183C0EDF9}"/>
          </ac:spMkLst>
        </pc:spChg>
      </pc:sldChg>
      <pc:sldChg chg="addSp delSp modSp add mod ord">
        <pc:chgData name="伊健 杜" userId="e69aded81da48593" providerId="LiveId" clId="{AB477AC8-EB35-44F9-96E6-075FF2823CC8}" dt="2023-03-02T11:55:02.687" v="5169"/>
        <pc:sldMkLst>
          <pc:docMk/>
          <pc:sldMk cId="3504543119" sldId="2420"/>
        </pc:sldMkLst>
        <pc:spChg chg="del">
          <ac:chgData name="伊健 杜" userId="e69aded81da48593" providerId="LiveId" clId="{AB477AC8-EB35-44F9-96E6-075FF2823CC8}" dt="2023-03-02T08:40:38.861" v="4470" actId="478"/>
          <ac:spMkLst>
            <pc:docMk/>
            <pc:sldMk cId="3504543119" sldId="2420"/>
            <ac:spMk id="3" creationId="{D2C5C566-75E5-BE1C-DFFC-65AA0A5B5929}"/>
          </ac:spMkLst>
        </pc:spChg>
        <pc:spChg chg="add del mod">
          <ac:chgData name="伊健 杜" userId="e69aded81da48593" providerId="LiveId" clId="{AB477AC8-EB35-44F9-96E6-075FF2823CC8}" dt="2023-03-02T08:40:42.675" v="4474" actId="478"/>
          <ac:spMkLst>
            <pc:docMk/>
            <pc:sldMk cId="3504543119" sldId="2420"/>
            <ac:spMk id="6" creationId="{7BF36825-CFF2-4491-893A-643C2CEB8CFE}"/>
          </ac:spMkLst>
        </pc:spChg>
        <pc:spChg chg="add mod">
          <ac:chgData name="伊健 杜" userId="e69aded81da48593" providerId="LiveId" clId="{AB477AC8-EB35-44F9-96E6-075FF2823CC8}" dt="2023-03-02T08:40:44.965" v="4475" actId="1076"/>
          <ac:spMkLst>
            <pc:docMk/>
            <pc:sldMk cId="3504543119" sldId="2420"/>
            <ac:spMk id="7" creationId="{5B93540A-B563-032C-D24C-34521A88D42F}"/>
          </ac:spMkLst>
        </pc:spChg>
        <pc:spChg chg="add mod">
          <ac:chgData name="伊健 杜" userId="e69aded81da48593" providerId="LiveId" clId="{AB477AC8-EB35-44F9-96E6-075FF2823CC8}" dt="2023-03-02T08:40:49.272" v="4478" actId="20577"/>
          <ac:spMkLst>
            <pc:docMk/>
            <pc:sldMk cId="3504543119" sldId="2420"/>
            <ac:spMk id="8" creationId="{FF29156F-88DD-C5D5-775F-A626FC8637D3}"/>
          </ac:spMkLst>
        </pc:spChg>
        <pc:spChg chg="add mod">
          <ac:chgData name="伊健 杜" userId="e69aded81da48593" providerId="LiveId" clId="{AB477AC8-EB35-44F9-96E6-075FF2823CC8}" dt="2023-03-02T08:41:04.143" v="4486" actId="20577"/>
          <ac:spMkLst>
            <pc:docMk/>
            <pc:sldMk cId="3504543119" sldId="2420"/>
            <ac:spMk id="9" creationId="{124A5DAD-C14D-19F5-C5D3-2A118AB4CB67}"/>
          </ac:spMkLst>
        </pc:spChg>
        <pc:spChg chg="add del mod">
          <ac:chgData name="伊健 杜" userId="e69aded81da48593" providerId="LiveId" clId="{AB477AC8-EB35-44F9-96E6-075FF2823CC8}" dt="2023-03-02T08:43:01.923" v="4605"/>
          <ac:spMkLst>
            <pc:docMk/>
            <pc:sldMk cId="3504543119" sldId="2420"/>
            <ac:spMk id="10" creationId="{2222D4D2-5897-BB58-3D77-16707AA37AA5}"/>
          </ac:spMkLst>
        </pc:spChg>
        <pc:spChg chg="add del mod">
          <ac:chgData name="伊健 杜" userId="e69aded81da48593" providerId="LiveId" clId="{AB477AC8-EB35-44F9-96E6-075FF2823CC8}" dt="2023-03-02T08:42:55.443" v="4595"/>
          <ac:spMkLst>
            <pc:docMk/>
            <pc:sldMk cId="3504543119" sldId="2420"/>
            <ac:spMk id="11" creationId="{563EAD9B-2206-BA31-9861-CD29EF17C8DB}"/>
          </ac:spMkLst>
        </pc:spChg>
        <pc:spChg chg="add mod">
          <ac:chgData name="伊健 杜" userId="e69aded81da48593" providerId="LiveId" clId="{AB477AC8-EB35-44F9-96E6-075FF2823CC8}" dt="2023-03-02T08:43:09.862" v="4624"/>
          <ac:spMkLst>
            <pc:docMk/>
            <pc:sldMk cId="3504543119" sldId="2420"/>
            <ac:spMk id="12" creationId="{C7714A18-E312-8ABB-DDB5-8D1593FFBEC8}"/>
          </ac:spMkLst>
        </pc:spChg>
        <pc:spChg chg="add mod">
          <ac:chgData name="伊健 杜" userId="e69aded81da48593" providerId="LiveId" clId="{AB477AC8-EB35-44F9-96E6-075FF2823CC8}" dt="2023-03-02T08:43:12.828" v="4626" actId="1076"/>
          <ac:spMkLst>
            <pc:docMk/>
            <pc:sldMk cId="3504543119" sldId="2420"/>
            <ac:spMk id="13" creationId="{407C164D-AD26-1343-2947-37C03CFC8613}"/>
          </ac:spMkLst>
        </pc:spChg>
      </pc:sldChg>
      <pc:sldChg chg="addSp delSp modSp add mod ord">
        <pc:chgData name="伊健 杜" userId="e69aded81da48593" providerId="LiveId" clId="{AB477AC8-EB35-44F9-96E6-075FF2823CC8}" dt="2023-03-02T11:55:02.687" v="5169"/>
        <pc:sldMkLst>
          <pc:docMk/>
          <pc:sldMk cId="3607935131" sldId="2421"/>
        </pc:sldMkLst>
        <pc:spChg chg="mod">
          <ac:chgData name="伊健 杜" userId="e69aded81da48593" providerId="LiveId" clId="{AB477AC8-EB35-44F9-96E6-075FF2823CC8}" dt="2023-03-02T10:46:15.474" v="5000"/>
          <ac:spMkLst>
            <pc:docMk/>
            <pc:sldMk cId="3607935131" sldId="2421"/>
            <ac:spMk id="3" creationId="{D2C5C566-75E5-BE1C-DFFC-65AA0A5B5929}"/>
          </ac:spMkLst>
        </pc:spChg>
        <pc:spChg chg="mod">
          <ac:chgData name="伊健 杜" userId="e69aded81da48593" providerId="LiveId" clId="{AB477AC8-EB35-44F9-96E6-075FF2823CC8}" dt="2023-03-02T08:43:41.831" v="4655"/>
          <ac:spMkLst>
            <pc:docMk/>
            <pc:sldMk cId="3607935131" sldId="2421"/>
            <ac:spMk id="4" creationId="{2DE2EC90-DD9F-AF8A-AA5C-2C99BA2FAB5A}"/>
          </ac:spMkLst>
        </pc:spChg>
        <pc:picChg chg="add mod">
          <ac:chgData name="伊健 杜" userId="e69aded81da48593" providerId="LiveId" clId="{AB477AC8-EB35-44F9-96E6-075FF2823CC8}" dt="2023-03-02T10:46:12.982" v="4994" actId="1076"/>
          <ac:picMkLst>
            <pc:docMk/>
            <pc:sldMk cId="3607935131" sldId="2421"/>
            <ac:picMk id="6" creationId="{0BA07BFE-B305-3270-F09E-216D6D5C439F}"/>
          </ac:picMkLst>
        </pc:picChg>
        <pc:picChg chg="add del mod">
          <ac:chgData name="伊健 杜" userId="e69aded81da48593" providerId="LiveId" clId="{AB477AC8-EB35-44F9-96E6-075FF2823CC8}" dt="2023-03-02T10:45:39.881" v="4989" actId="21"/>
          <ac:picMkLst>
            <pc:docMk/>
            <pc:sldMk cId="3607935131" sldId="2421"/>
            <ac:picMk id="1026" creationId="{ABA27ACF-CBD0-31B3-2E33-952EDD5917A1}"/>
          </ac:picMkLst>
        </pc:picChg>
      </pc:sldChg>
      <pc:sldChg chg="addSp modSp add mod ord">
        <pc:chgData name="伊健 杜" userId="e69aded81da48593" providerId="LiveId" clId="{AB477AC8-EB35-44F9-96E6-075FF2823CC8}" dt="2023-03-02T11:55:02.687" v="5169"/>
        <pc:sldMkLst>
          <pc:docMk/>
          <pc:sldMk cId="2734081382" sldId="2422"/>
        </pc:sldMkLst>
        <pc:spChg chg="mod">
          <ac:chgData name="伊健 杜" userId="e69aded81da48593" providerId="LiveId" clId="{AB477AC8-EB35-44F9-96E6-075FF2823CC8}" dt="2023-03-02T08:45:32.687" v="4956"/>
          <ac:spMkLst>
            <pc:docMk/>
            <pc:sldMk cId="2734081382" sldId="2422"/>
            <ac:spMk id="2" creationId="{B0D122F6-5EBB-0418-860A-479F752688DE}"/>
          </ac:spMkLst>
        </pc:spChg>
        <pc:spChg chg="mod">
          <ac:chgData name="伊健 杜" userId="e69aded81da48593" providerId="LiveId" clId="{AB477AC8-EB35-44F9-96E6-075FF2823CC8}" dt="2023-03-02T08:45:59.780" v="4961"/>
          <ac:spMkLst>
            <pc:docMk/>
            <pc:sldMk cId="2734081382" sldId="2422"/>
            <ac:spMk id="3" creationId="{D2C5C566-75E5-BE1C-DFFC-65AA0A5B5929}"/>
          </ac:spMkLst>
        </pc:spChg>
        <pc:picChg chg="add mod">
          <ac:chgData name="伊健 杜" userId="e69aded81da48593" providerId="LiveId" clId="{AB477AC8-EB35-44F9-96E6-075FF2823CC8}" dt="2023-03-02T10:45:40.595" v="4990"/>
          <ac:picMkLst>
            <pc:docMk/>
            <pc:sldMk cId="2734081382" sldId="2422"/>
            <ac:picMk id="6" creationId="{FFBC4C20-C798-0A84-CF19-C23F5684F3D4}"/>
          </ac:picMkLst>
        </pc:picChg>
      </pc:sldChg>
      <pc:sldChg chg="delSp modSp add mod ord">
        <pc:chgData name="伊健 杜" userId="e69aded81da48593" providerId="LiveId" clId="{AB477AC8-EB35-44F9-96E6-075FF2823CC8}" dt="2023-03-02T12:27:03.938" v="5171"/>
        <pc:sldMkLst>
          <pc:docMk/>
          <pc:sldMk cId="32954566" sldId="2423"/>
        </pc:sldMkLst>
        <pc:spChg chg="del">
          <ac:chgData name="伊健 杜" userId="e69aded81da48593" providerId="LiveId" clId="{AB477AC8-EB35-44F9-96E6-075FF2823CC8}" dt="2023-03-02T10:47:09.898" v="5130" actId="478"/>
          <ac:spMkLst>
            <pc:docMk/>
            <pc:sldMk cId="32954566" sldId="2423"/>
            <ac:spMk id="2" creationId="{12485610-DD29-AB4C-ABA7-190F8DFB09BB}"/>
          </ac:spMkLst>
        </pc:spChg>
        <pc:spChg chg="mod">
          <ac:chgData name="伊健 杜" userId="e69aded81da48593" providerId="LiveId" clId="{AB477AC8-EB35-44F9-96E6-075FF2823CC8}" dt="2023-03-02T12:27:03.938" v="5171"/>
          <ac:spMkLst>
            <pc:docMk/>
            <pc:sldMk cId="32954566" sldId="2423"/>
            <ac:spMk id="5" creationId="{E7287B0E-EF55-E721-8EFA-9A9183C0EDF9}"/>
          </ac:spMkLst>
        </pc:spChg>
      </pc:sldChg>
    </pc:docChg>
  </pc:docChgLst>
  <pc:docChgLst>
    <pc:chgData name="伊健 杜" userId="e69aded81da48593" providerId="LiveId" clId="{315918F3-880D-448B-ABD0-F8A4EA9E3C98}"/>
    <pc:docChg chg="undo custSel addSld delSld modSld sldOrd">
      <pc:chgData name="伊健 杜" userId="e69aded81da48593" providerId="LiveId" clId="{315918F3-880D-448B-ABD0-F8A4EA9E3C98}" dt="2023-03-30T11:20:55.490" v="4829" actId="1076"/>
      <pc:docMkLst>
        <pc:docMk/>
      </pc:docMkLst>
      <pc:sldChg chg="delSp modSp add mod">
        <pc:chgData name="伊健 杜" userId="e69aded81da48593" providerId="LiveId" clId="{315918F3-880D-448B-ABD0-F8A4EA9E3C98}" dt="2023-03-30T07:48:48.731" v="4741"/>
        <pc:sldMkLst>
          <pc:docMk/>
          <pc:sldMk cId="2208416781" sldId="2470"/>
        </pc:sldMkLst>
        <pc:graphicFrameChg chg="mod modGraphic">
          <ac:chgData name="伊健 杜" userId="e69aded81da48593" providerId="LiveId" clId="{315918F3-880D-448B-ABD0-F8A4EA9E3C98}" dt="2023-03-30T07:48:48.731" v="4741"/>
          <ac:graphicFrameMkLst>
            <pc:docMk/>
            <pc:sldMk cId="2208416781" sldId="2470"/>
            <ac:graphicFrameMk id="5" creationId="{53CB467B-9096-21FC-3754-48482A8560B2}"/>
          </ac:graphicFrameMkLst>
        </pc:graphicFrameChg>
        <pc:inkChg chg="del">
          <ac:chgData name="伊健 杜" userId="e69aded81da48593" providerId="LiveId" clId="{315918F3-880D-448B-ABD0-F8A4EA9E3C98}" dt="2023-03-30T06:47:46.904" v="1705" actId="478"/>
          <ac:inkMkLst>
            <pc:docMk/>
            <pc:sldMk cId="2208416781" sldId="2470"/>
            <ac:inkMk id="2" creationId="{D022FA66-1567-DAD7-FD6A-0EFCB52D8AC9}"/>
          </ac:inkMkLst>
        </pc:inkChg>
      </pc:sldChg>
      <pc:sldChg chg="addSp delSp modSp add mod">
        <pc:chgData name="伊健 杜" userId="e69aded81da48593" providerId="LiveId" clId="{315918F3-880D-448B-ABD0-F8A4EA9E3C98}" dt="2023-03-30T07:48:48.731" v="4741"/>
        <pc:sldMkLst>
          <pc:docMk/>
          <pc:sldMk cId="3490520848" sldId="2629"/>
        </pc:sldMkLst>
        <pc:spChg chg="mod">
          <ac:chgData name="伊健 杜" userId="e69aded81da48593" providerId="LiveId" clId="{315918F3-880D-448B-ABD0-F8A4EA9E3C98}" dt="2023-03-30T06:55:19.063" v="2445" actId="1076"/>
          <ac:spMkLst>
            <pc:docMk/>
            <pc:sldMk cId="3490520848" sldId="2629"/>
            <ac:spMk id="2" creationId="{50049474-6F4E-C072-7AA0-AFFB824F3738}"/>
          </ac:spMkLst>
        </pc:spChg>
        <pc:spChg chg="add del mod">
          <ac:chgData name="伊健 杜" userId="e69aded81da48593" providerId="LiveId" clId="{315918F3-880D-448B-ABD0-F8A4EA9E3C98}" dt="2023-03-30T06:36:05.586" v="657" actId="21"/>
          <ac:spMkLst>
            <pc:docMk/>
            <pc:sldMk cId="3490520848" sldId="2629"/>
            <ac:spMk id="3" creationId="{320BF620-7930-3509-2C09-3D72EE804CC6}"/>
          </ac:spMkLst>
        </pc:spChg>
        <pc:spChg chg="mod">
          <ac:chgData name="伊健 杜" userId="e69aded81da48593" providerId="LiveId" clId="{315918F3-880D-448B-ABD0-F8A4EA9E3C98}" dt="2023-03-30T07:48:48.731" v="4741"/>
          <ac:spMkLst>
            <pc:docMk/>
            <pc:sldMk cId="3490520848" sldId="2629"/>
            <ac:spMk id="5" creationId="{3FB316CA-370C-D9FC-85F9-D2A8F1BD8E4C}"/>
          </ac:spMkLst>
        </pc:spChg>
      </pc:sldChg>
      <pc:sldChg chg="addSp delSp modSp add mod delAnim">
        <pc:chgData name="伊健 杜" userId="e69aded81da48593" providerId="LiveId" clId="{315918F3-880D-448B-ABD0-F8A4EA9E3C98}" dt="2023-03-30T07:48:48.731" v="4741"/>
        <pc:sldMkLst>
          <pc:docMk/>
          <pc:sldMk cId="3436844751" sldId="2630"/>
        </pc:sldMkLst>
        <pc:spChg chg="mod">
          <ac:chgData name="伊健 杜" userId="e69aded81da48593" providerId="LiveId" clId="{315918F3-880D-448B-ABD0-F8A4EA9E3C98}" dt="2023-03-30T06:35:45.277" v="648" actId="1076"/>
          <ac:spMkLst>
            <pc:docMk/>
            <pc:sldMk cId="3436844751" sldId="2630"/>
            <ac:spMk id="2" creationId="{10304424-DB4A-36E7-9E0D-D32A5DD0F26C}"/>
          </ac:spMkLst>
        </pc:spChg>
        <pc:spChg chg="add mod">
          <ac:chgData name="伊健 杜" userId="e69aded81da48593" providerId="LiveId" clId="{315918F3-880D-448B-ABD0-F8A4EA9E3C98}" dt="2023-03-30T07:48:48.731" v="4741"/>
          <ac:spMkLst>
            <pc:docMk/>
            <pc:sldMk cId="3436844751" sldId="2630"/>
            <ac:spMk id="4" creationId="{B6F70F01-3527-2C0C-F42C-E6291E0F230D}"/>
          </ac:spMkLst>
        </pc:spChg>
        <pc:spChg chg="del">
          <ac:chgData name="伊健 杜" userId="e69aded81da48593" providerId="LiveId" clId="{315918F3-880D-448B-ABD0-F8A4EA9E3C98}" dt="2023-03-30T06:35:11.445" v="604" actId="478"/>
          <ac:spMkLst>
            <pc:docMk/>
            <pc:sldMk cId="3436844751" sldId="2630"/>
            <ac:spMk id="5" creationId="{12133E31-EFD8-1428-E834-932512E03115}"/>
          </ac:spMkLst>
        </pc:spChg>
        <pc:spChg chg="add mod">
          <ac:chgData name="伊健 杜" userId="e69aded81da48593" providerId="LiveId" clId="{315918F3-880D-448B-ABD0-F8A4EA9E3C98}" dt="2023-03-30T06:35:51.811" v="652" actId="1076"/>
          <ac:spMkLst>
            <pc:docMk/>
            <pc:sldMk cId="3436844751" sldId="2630"/>
            <ac:spMk id="6" creationId="{6039254A-9C7F-7679-6EDD-A45EFDCECB76}"/>
          </ac:spMkLst>
        </pc:spChg>
      </pc:sldChg>
      <pc:sldChg chg="addSp delSp modSp add mod">
        <pc:chgData name="伊健 杜" userId="e69aded81da48593" providerId="LiveId" clId="{315918F3-880D-448B-ABD0-F8A4EA9E3C98}" dt="2023-03-30T07:48:48.731" v="4741"/>
        <pc:sldMkLst>
          <pc:docMk/>
          <pc:sldMk cId="1382288352" sldId="2634"/>
        </pc:sldMkLst>
        <pc:spChg chg="del">
          <ac:chgData name="伊健 杜" userId="e69aded81da48593" providerId="LiveId" clId="{315918F3-880D-448B-ABD0-F8A4EA9E3C98}" dt="2023-03-30T06:35:55.199" v="653" actId="478"/>
          <ac:spMkLst>
            <pc:docMk/>
            <pc:sldMk cId="1382288352" sldId="2634"/>
            <ac:spMk id="2" creationId="{10304424-DB4A-36E7-9E0D-D32A5DD0F26C}"/>
          </ac:spMkLst>
        </pc:spChg>
        <pc:spChg chg="mod">
          <ac:chgData name="伊健 杜" userId="e69aded81da48593" providerId="LiveId" clId="{315918F3-880D-448B-ABD0-F8A4EA9E3C98}" dt="2023-03-30T06:36:01.089" v="655" actId="207"/>
          <ac:spMkLst>
            <pc:docMk/>
            <pc:sldMk cId="1382288352" sldId="2634"/>
            <ac:spMk id="3" creationId="{90D857A6-C700-A4CE-6C24-391DC4FBEE19}"/>
          </ac:spMkLst>
        </pc:spChg>
        <pc:spChg chg="add del mod">
          <ac:chgData name="伊健 杜" userId="e69aded81da48593" providerId="LiveId" clId="{315918F3-880D-448B-ABD0-F8A4EA9E3C98}" dt="2023-03-30T06:35:56.650" v="654" actId="478"/>
          <ac:spMkLst>
            <pc:docMk/>
            <pc:sldMk cId="1382288352" sldId="2634"/>
            <ac:spMk id="5" creationId="{04E16CB4-4EDA-A1AA-D13D-0120CC4202BC}"/>
          </ac:spMkLst>
        </pc:spChg>
        <pc:spChg chg="add del mod">
          <ac:chgData name="伊健 杜" userId="e69aded81da48593" providerId="LiveId" clId="{315918F3-880D-448B-ABD0-F8A4EA9E3C98}" dt="2023-03-30T06:36:08.689" v="659" actId="478"/>
          <ac:spMkLst>
            <pc:docMk/>
            <pc:sldMk cId="1382288352" sldId="2634"/>
            <ac:spMk id="6" creationId="{BB9CF868-1783-54B6-EF96-0875BC7D59E8}"/>
          </ac:spMkLst>
        </pc:spChg>
        <pc:spChg chg="add mod">
          <ac:chgData name="伊健 杜" userId="e69aded81da48593" providerId="LiveId" clId="{315918F3-880D-448B-ABD0-F8A4EA9E3C98}" dt="2023-03-30T06:36:11.051" v="660"/>
          <ac:spMkLst>
            <pc:docMk/>
            <pc:sldMk cId="1382288352" sldId="2634"/>
            <ac:spMk id="7" creationId="{FF76BF75-652E-195E-C18E-9D5A74CC8180}"/>
          </ac:spMkLst>
        </pc:spChg>
        <pc:spChg chg="add mod">
          <ac:chgData name="伊健 杜" userId="e69aded81da48593" providerId="LiveId" clId="{315918F3-880D-448B-ABD0-F8A4EA9E3C98}" dt="2023-03-30T07:48:48.731" v="4741"/>
          <ac:spMkLst>
            <pc:docMk/>
            <pc:sldMk cId="1382288352" sldId="2634"/>
            <ac:spMk id="8" creationId="{CC0753FC-90EC-2780-4D06-DC4D2AAB6886}"/>
          </ac:spMkLst>
        </pc:spChg>
        <pc:spChg chg="add mod">
          <ac:chgData name="伊健 杜" userId="e69aded81da48593" providerId="LiveId" clId="{315918F3-880D-448B-ABD0-F8A4EA9E3C98}" dt="2023-03-30T06:36:19.463" v="663"/>
          <ac:spMkLst>
            <pc:docMk/>
            <pc:sldMk cId="1382288352" sldId="2634"/>
            <ac:spMk id="9" creationId="{E897FCBA-F895-DAA0-FAFB-3D496C465810}"/>
          </ac:spMkLst>
        </pc:spChg>
      </pc:sldChg>
      <pc:sldChg chg="del">
        <pc:chgData name="伊健 杜" userId="e69aded81da48593" providerId="LiveId" clId="{315918F3-880D-448B-ABD0-F8A4EA9E3C98}" dt="2023-03-30T05:01:11.269" v="0" actId="47"/>
        <pc:sldMkLst>
          <pc:docMk/>
          <pc:sldMk cId="3869946495" sldId="2643"/>
        </pc:sldMkLst>
      </pc:sldChg>
      <pc:sldChg chg="del">
        <pc:chgData name="伊健 杜" userId="e69aded81da48593" providerId="LiveId" clId="{315918F3-880D-448B-ABD0-F8A4EA9E3C98}" dt="2023-03-30T05:01:11.269" v="0" actId="47"/>
        <pc:sldMkLst>
          <pc:docMk/>
          <pc:sldMk cId="3586861614" sldId="2675"/>
        </pc:sldMkLst>
      </pc:sldChg>
      <pc:sldChg chg="del">
        <pc:chgData name="伊健 杜" userId="e69aded81da48593" providerId="LiveId" clId="{315918F3-880D-448B-ABD0-F8A4EA9E3C98}" dt="2023-03-30T05:01:11.269" v="0" actId="47"/>
        <pc:sldMkLst>
          <pc:docMk/>
          <pc:sldMk cId="1890163494" sldId="2676"/>
        </pc:sldMkLst>
      </pc:sldChg>
      <pc:sldChg chg="del">
        <pc:chgData name="伊健 杜" userId="e69aded81da48593" providerId="LiveId" clId="{315918F3-880D-448B-ABD0-F8A4EA9E3C98}" dt="2023-03-30T05:01:11.269" v="0" actId="47"/>
        <pc:sldMkLst>
          <pc:docMk/>
          <pc:sldMk cId="1990425458" sldId="2678"/>
        </pc:sldMkLst>
      </pc:sldChg>
      <pc:sldChg chg="del">
        <pc:chgData name="伊健 杜" userId="e69aded81da48593" providerId="LiveId" clId="{315918F3-880D-448B-ABD0-F8A4EA9E3C98}" dt="2023-03-30T05:01:11.269" v="0" actId="47"/>
        <pc:sldMkLst>
          <pc:docMk/>
          <pc:sldMk cId="2261928232" sldId="2679"/>
        </pc:sldMkLst>
      </pc:sldChg>
      <pc:sldChg chg="del">
        <pc:chgData name="伊健 杜" userId="e69aded81da48593" providerId="LiveId" clId="{315918F3-880D-448B-ABD0-F8A4EA9E3C98}" dt="2023-03-30T05:01:11.269" v="0" actId="47"/>
        <pc:sldMkLst>
          <pc:docMk/>
          <pc:sldMk cId="3332858821" sldId="2680"/>
        </pc:sldMkLst>
      </pc:sldChg>
      <pc:sldChg chg="del">
        <pc:chgData name="伊健 杜" userId="e69aded81da48593" providerId="LiveId" clId="{315918F3-880D-448B-ABD0-F8A4EA9E3C98}" dt="2023-03-30T05:01:11.269" v="0" actId="47"/>
        <pc:sldMkLst>
          <pc:docMk/>
          <pc:sldMk cId="1286882747" sldId="2681"/>
        </pc:sldMkLst>
      </pc:sldChg>
      <pc:sldChg chg="del">
        <pc:chgData name="伊健 杜" userId="e69aded81da48593" providerId="LiveId" clId="{315918F3-880D-448B-ABD0-F8A4EA9E3C98}" dt="2023-03-30T05:01:11.269" v="0" actId="47"/>
        <pc:sldMkLst>
          <pc:docMk/>
          <pc:sldMk cId="916254828" sldId="2682"/>
        </pc:sldMkLst>
      </pc:sldChg>
      <pc:sldChg chg="del">
        <pc:chgData name="伊健 杜" userId="e69aded81da48593" providerId="LiveId" clId="{315918F3-880D-448B-ABD0-F8A4EA9E3C98}" dt="2023-03-30T05:01:11.269" v="0" actId="47"/>
        <pc:sldMkLst>
          <pc:docMk/>
          <pc:sldMk cId="2855590851" sldId="2683"/>
        </pc:sldMkLst>
      </pc:sldChg>
      <pc:sldChg chg="del">
        <pc:chgData name="伊健 杜" userId="e69aded81da48593" providerId="LiveId" clId="{315918F3-880D-448B-ABD0-F8A4EA9E3C98}" dt="2023-03-30T05:01:11.269" v="0" actId="47"/>
        <pc:sldMkLst>
          <pc:docMk/>
          <pc:sldMk cId="3600082072" sldId="2684"/>
        </pc:sldMkLst>
      </pc:sldChg>
      <pc:sldChg chg="del">
        <pc:chgData name="伊健 杜" userId="e69aded81da48593" providerId="LiveId" clId="{315918F3-880D-448B-ABD0-F8A4EA9E3C98}" dt="2023-03-30T05:01:11.269" v="0" actId="47"/>
        <pc:sldMkLst>
          <pc:docMk/>
          <pc:sldMk cId="4276036290" sldId="2685"/>
        </pc:sldMkLst>
      </pc:sldChg>
      <pc:sldChg chg="del">
        <pc:chgData name="伊健 杜" userId="e69aded81da48593" providerId="LiveId" clId="{315918F3-880D-448B-ABD0-F8A4EA9E3C98}" dt="2023-03-30T05:01:11.269" v="0" actId="47"/>
        <pc:sldMkLst>
          <pc:docMk/>
          <pc:sldMk cId="390796607" sldId="2686"/>
        </pc:sldMkLst>
      </pc:sldChg>
      <pc:sldChg chg="del">
        <pc:chgData name="伊健 杜" userId="e69aded81da48593" providerId="LiveId" clId="{315918F3-880D-448B-ABD0-F8A4EA9E3C98}" dt="2023-03-30T05:01:11.269" v="0" actId="47"/>
        <pc:sldMkLst>
          <pc:docMk/>
          <pc:sldMk cId="2357486368" sldId="2687"/>
        </pc:sldMkLst>
      </pc:sldChg>
      <pc:sldChg chg="del">
        <pc:chgData name="伊健 杜" userId="e69aded81da48593" providerId="LiveId" clId="{315918F3-880D-448B-ABD0-F8A4EA9E3C98}" dt="2023-03-30T05:01:11.269" v="0" actId="47"/>
        <pc:sldMkLst>
          <pc:docMk/>
          <pc:sldMk cId="2254642318" sldId="2688"/>
        </pc:sldMkLst>
      </pc:sldChg>
      <pc:sldChg chg="del">
        <pc:chgData name="伊健 杜" userId="e69aded81da48593" providerId="LiveId" clId="{315918F3-880D-448B-ABD0-F8A4EA9E3C98}" dt="2023-03-30T05:01:11.269" v="0" actId="47"/>
        <pc:sldMkLst>
          <pc:docMk/>
          <pc:sldMk cId="3383452154" sldId="2689"/>
        </pc:sldMkLst>
      </pc:sldChg>
      <pc:sldChg chg="del">
        <pc:chgData name="伊健 杜" userId="e69aded81da48593" providerId="LiveId" clId="{315918F3-880D-448B-ABD0-F8A4EA9E3C98}" dt="2023-03-30T05:01:11.269" v="0" actId="47"/>
        <pc:sldMkLst>
          <pc:docMk/>
          <pc:sldMk cId="2907137382" sldId="2690"/>
        </pc:sldMkLst>
      </pc:sldChg>
      <pc:sldChg chg="del">
        <pc:chgData name="伊健 杜" userId="e69aded81da48593" providerId="LiveId" clId="{315918F3-880D-448B-ABD0-F8A4EA9E3C98}" dt="2023-03-30T05:01:11.269" v="0" actId="47"/>
        <pc:sldMkLst>
          <pc:docMk/>
          <pc:sldMk cId="1508646343" sldId="2691"/>
        </pc:sldMkLst>
      </pc:sldChg>
      <pc:sldChg chg="del">
        <pc:chgData name="伊健 杜" userId="e69aded81da48593" providerId="LiveId" clId="{315918F3-880D-448B-ABD0-F8A4EA9E3C98}" dt="2023-03-30T05:01:11.269" v="0" actId="47"/>
        <pc:sldMkLst>
          <pc:docMk/>
          <pc:sldMk cId="3179145766" sldId="2692"/>
        </pc:sldMkLst>
      </pc:sldChg>
      <pc:sldChg chg="del">
        <pc:chgData name="伊健 杜" userId="e69aded81da48593" providerId="LiveId" clId="{315918F3-880D-448B-ABD0-F8A4EA9E3C98}" dt="2023-03-30T05:01:11.269" v="0" actId="47"/>
        <pc:sldMkLst>
          <pc:docMk/>
          <pc:sldMk cId="651894673" sldId="2693"/>
        </pc:sldMkLst>
      </pc:sldChg>
      <pc:sldChg chg="del">
        <pc:chgData name="伊健 杜" userId="e69aded81da48593" providerId="LiveId" clId="{315918F3-880D-448B-ABD0-F8A4EA9E3C98}" dt="2023-03-30T05:01:11.269" v="0" actId="47"/>
        <pc:sldMkLst>
          <pc:docMk/>
          <pc:sldMk cId="1567876641" sldId="2694"/>
        </pc:sldMkLst>
      </pc:sldChg>
      <pc:sldChg chg="del">
        <pc:chgData name="伊健 杜" userId="e69aded81da48593" providerId="LiveId" clId="{315918F3-880D-448B-ABD0-F8A4EA9E3C98}" dt="2023-03-30T05:01:11.269" v="0" actId="47"/>
        <pc:sldMkLst>
          <pc:docMk/>
          <pc:sldMk cId="1519657402" sldId="2695"/>
        </pc:sldMkLst>
      </pc:sldChg>
      <pc:sldChg chg="del">
        <pc:chgData name="伊健 杜" userId="e69aded81da48593" providerId="LiveId" clId="{315918F3-880D-448B-ABD0-F8A4EA9E3C98}" dt="2023-03-30T05:01:11.269" v="0" actId="47"/>
        <pc:sldMkLst>
          <pc:docMk/>
          <pc:sldMk cId="2604946488" sldId="2696"/>
        </pc:sldMkLst>
      </pc:sldChg>
      <pc:sldChg chg="del">
        <pc:chgData name="伊健 杜" userId="e69aded81da48593" providerId="LiveId" clId="{315918F3-880D-448B-ABD0-F8A4EA9E3C98}" dt="2023-03-30T05:01:11.269" v="0" actId="47"/>
        <pc:sldMkLst>
          <pc:docMk/>
          <pc:sldMk cId="438047638" sldId="2697"/>
        </pc:sldMkLst>
      </pc:sldChg>
      <pc:sldChg chg="del">
        <pc:chgData name="伊健 杜" userId="e69aded81da48593" providerId="LiveId" clId="{315918F3-880D-448B-ABD0-F8A4EA9E3C98}" dt="2023-03-30T05:01:11.269" v="0" actId="47"/>
        <pc:sldMkLst>
          <pc:docMk/>
          <pc:sldMk cId="1173232850" sldId="2698"/>
        </pc:sldMkLst>
      </pc:sldChg>
      <pc:sldChg chg="del">
        <pc:chgData name="伊健 杜" userId="e69aded81da48593" providerId="LiveId" clId="{315918F3-880D-448B-ABD0-F8A4EA9E3C98}" dt="2023-03-30T05:01:11.269" v="0" actId="47"/>
        <pc:sldMkLst>
          <pc:docMk/>
          <pc:sldMk cId="3170006846" sldId="2699"/>
        </pc:sldMkLst>
      </pc:sldChg>
      <pc:sldChg chg="del">
        <pc:chgData name="伊健 杜" userId="e69aded81da48593" providerId="LiveId" clId="{315918F3-880D-448B-ABD0-F8A4EA9E3C98}" dt="2023-03-30T05:01:11.269" v="0" actId="47"/>
        <pc:sldMkLst>
          <pc:docMk/>
          <pc:sldMk cId="4288041175" sldId="2700"/>
        </pc:sldMkLst>
      </pc:sldChg>
      <pc:sldChg chg="del">
        <pc:chgData name="伊健 杜" userId="e69aded81da48593" providerId="LiveId" clId="{315918F3-880D-448B-ABD0-F8A4EA9E3C98}" dt="2023-03-30T05:01:11.269" v="0" actId="47"/>
        <pc:sldMkLst>
          <pc:docMk/>
          <pc:sldMk cId="1972874411" sldId="2701"/>
        </pc:sldMkLst>
      </pc:sldChg>
      <pc:sldChg chg="del">
        <pc:chgData name="伊健 杜" userId="e69aded81da48593" providerId="LiveId" clId="{315918F3-880D-448B-ABD0-F8A4EA9E3C98}" dt="2023-03-30T05:01:11.269" v="0" actId="47"/>
        <pc:sldMkLst>
          <pc:docMk/>
          <pc:sldMk cId="2022306210" sldId="2702"/>
        </pc:sldMkLst>
      </pc:sldChg>
      <pc:sldChg chg="del">
        <pc:chgData name="伊健 杜" userId="e69aded81da48593" providerId="LiveId" clId="{315918F3-880D-448B-ABD0-F8A4EA9E3C98}" dt="2023-03-30T05:01:11.269" v="0" actId="47"/>
        <pc:sldMkLst>
          <pc:docMk/>
          <pc:sldMk cId="1633022240" sldId="2703"/>
        </pc:sldMkLst>
      </pc:sldChg>
      <pc:sldChg chg="del">
        <pc:chgData name="伊健 杜" userId="e69aded81da48593" providerId="LiveId" clId="{315918F3-880D-448B-ABD0-F8A4EA9E3C98}" dt="2023-03-30T05:01:11.269" v="0" actId="47"/>
        <pc:sldMkLst>
          <pc:docMk/>
          <pc:sldMk cId="3010501272" sldId="2704"/>
        </pc:sldMkLst>
      </pc:sldChg>
      <pc:sldChg chg="del">
        <pc:chgData name="伊健 杜" userId="e69aded81da48593" providerId="LiveId" clId="{315918F3-880D-448B-ABD0-F8A4EA9E3C98}" dt="2023-03-30T05:01:11.269" v="0" actId="47"/>
        <pc:sldMkLst>
          <pc:docMk/>
          <pc:sldMk cId="3361523973" sldId="2705"/>
        </pc:sldMkLst>
      </pc:sldChg>
      <pc:sldChg chg="del">
        <pc:chgData name="伊健 杜" userId="e69aded81da48593" providerId="LiveId" clId="{315918F3-880D-448B-ABD0-F8A4EA9E3C98}" dt="2023-03-30T05:01:11.269" v="0" actId="47"/>
        <pc:sldMkLst>
          <pc:docMk/>
          <pc:sldMk cId="889043073" sldId="2706"/>
        </pc:sldMkLst>
      </pc:sldChg>
      <pc:sldChg chg="del">
        <pc:chgData name="伊健 杜" userId="e69aded81da48593" providerId="LiveId" clId="{315918F3-880D-448B-ABD0-F8A4EA9E3C98}" dt="2023-03-30T05:01:11.269" v="0" actId="47"/>
        <pc:sldMkLst>
          <pc:docMk/>
          <pc:sldMk cId="3018750696" sldId="2707"/>
        </pc:sldMkLst>
      </pc:sldChg>
      <pc:sldChg chg="del">
        <pc:chgData name="伊健 杜" userId="e69aded81da48593" providerId="LiveId" clId="{315918F3-880D-448B-ABD0-F8A4EA9E3C98}" dt="2023-03-30T05:01:11.269" v="0" actId="47"/>
        <pc:sldMkLst>
          <pc:docMk/>
          <pc:sldMk cId="2215567104" sldId="2709"/>
        </pc:sldMkLst>
      </pc:sldChg>
      <pc:sldChg chg="del">
        <pc:chgData name="伊健 杜" userId="e69aded81da48593" providerId="LiveId" clId="{315918F3-880D-448B-ABD0-F8A4EA9E3C98}" dt="2023-03-30T05:01:11.269" v="0" actId="47"/>
        <pc:sldMkLst>
          <pc:docMk/>
          <pc:sldMk cId="3748051793" sldId="2710"/>
        </pc:sldMkLst>
      </pc:sldChg>
      <pc:sldChg chg="del">
        <pc:chgData name="伊健 杜" userId="e69aded81da48593" providerId="LiveId" clId="{315918F3-880D-448B-ABD0-F8A4EA9E3C98}" dt="2023-03-30T05:01:11.269" v="0" actId="47"/>
        <pc:sldMkLst>
          <pc:docMk/>
          <pc:sldMk cId="1458870007" sldId="2711"/>
        </pc:sldMkLst>
      </pc:sldChg>
      <pc:sldChg chg="addSp delSp modSp add mod">
        <pc:chgData name="伊健 杜" userId="e69aded81da48593" providerId="LiveId" clId="{315918F3-880D-448B-ABD0-F8A4EA9E3C98}" dt="2023-03-30T07:48:48.731" v="4741"/>
        <pc:sldMkLst>
          <pc:docMk/>
          <pc:sldMk cId="111348507" sldId="2716"/>
        </pc:sldMkLst>
        <pc:spChg chg="mod">
          <ac:chgData name="伊健 杜" userId="e69aded81da48593" providerId="LiveId" clId="{315918F3-880D-448B-ABD0-F8A4EA9E3C98}" dt="2023-03-30T07:48:48.731" v="4741"/>
          <ac:spMkLst>
            <pc:docMk/>
            <pc:sldMk cId="111348507" sldId="2716"/>
            <ac:spMk id="2" creationId="{10304424-DB4A-36E7-9E0D-D32A5DD0F26C}"/>
          </ac:spMkLst>
        </pc:spChg>
        <pc:spChg chg="mod">
          <ac:chgData name="伊健 杜" userId="e69aded81da48593" providerId="LiveId" clId="{315918F3-880D-448B-ABD0-F8A4EA9E3C98}" dt="2023-03-30T07:48:48.731" v="4741"/>
          <ac:spMkLst>
            <pc:docMk/>
            <pc:sldMk cId="111348507" sldId="2716"/>
            <ac:spMk id="3" creationId="{A68883CB-963E-F336-7660-7F30997E9C5B}"/>
          </ac:spMkLst>
        </pc:spChg>
        <pc:picChg chg="add mod">
          <ac:chgData name="伊健 杜" userId="e69aded81da48593" providerId="LiveId" clId="{315918F3-880D-448B-ABD0-F8A4EA9E3C98}" dt="2023-03-30T07:34:48.561" v="4573" actId="1076"/>
          <ac:picMkLst>
            <pc:docMk/>
            <pc:sldMk cId="111348507" sldId="2716"/>
            <ac:picMk id="1026" creationId="{29894C55-FE1D-0CFD-3069-0781E4D5FB4C}"/>
          </ac:picMkLst>
        </pc:picChg>
        <pc:picChg chg="del">
          <ac:chgData name="伊健 杜" userId="e69aded81da48593" providerId="LiveId" clId="{315918F3-880D-448B-ABD0-F8A4EA9E3C98}" dt="2023-03-30T05:14:08.925" v="2" actId="478"/>
          <ac:picMkLst>
            <pc:docMk/>
            <pc:sldMk cId="111348507" sldId="2716"/>
            <ac:picMk id="21506" creationId="{5D1FE07E-9C2C-7D89-A23F-67595CF34B49}"/>
          </ac:picMkLst>
        </pc:picChg>
      </pc:sldChg>
      <pc:sldChg chg="addSp delSp modSp add mod">
        <pc:chgData name="伊健 杜" userId="e69aded81da48593" providerId="LiveId" clId="{315918F3-880D-448B-ABD0-F8A4EA9E3C98}" dt="2023-03-30T10:09:21.201" v="4809" actId="478"/>
        <pc:sldMkLst>
          <pc:docMk/>
          <pc:sldMk cId="3326467993" sldId="2717"/>
        </pc:sldMkLst>
        <pc:spChg chg="mod">
          <ac:chgData name="伊健 杜" userId="e69aded81da48593" providerId="LiveId" clId="{315918F3-880D-448B-ABD0-F8A4EA9E3C98}" dt="2023-03-30T07:48:48.731" v="4741"/>
          <ac:spMkLst>
            <pc:docMk/>
            <pc:sldMk cId="3326467993" sldId="2717"/>
            <ac:spMk id="2" creationId="{10304424-DB4A-36E7-9E0D-D32A5DD0F26C}"/>
          </ac:spMkLst>
        </pc:spChg>
        <pc:spChg chg="mod">
          <ac:chgData name="伊健 杜" userId="e69aded81da48593" providerId="LiveId" clId="{315918F3-880D-448B-ABD0-F8A4EA9E3C98}" dt="2023-03-30T07:48:48.731" v="4741"/>
          <ac:spMkLst>
            <pc:docMk/>
            <pc:sldMk cId="3326467993" sldId="2717"/>
            <ac:spMk id="3" creationId="{A68883CB-963E-F336-7660-7F30997E9C5B}"/>
          </ac:spMkLst>
        </pc:spChg>
        <pc:spChg chg="add del mod">
          <ac:chgData name="伊健 杜" userId="e69aded81da48593" providerId="LiveId" clId="{315918F3-880D-448B-ABD0-F8A4EA9E3C98}" dt="2023-03-30T10:09:21.201" v="4809" actId="478"/>
          <ac:spMkLst>
            <pc:docMk/>
            <pc:sldMk cId="3326467993" sldId="2717"/>
            <ac:spMk id="4" creationId="{F50719C9-AEBD-474E-C825-BC23500FAECE}"/>
          </ac:spMkLst>
        </pc:spChg>
        <pc:spChg chg="add del mod">
          <ac:chgData name="伊健 杜" userId="e69aded81da48593" providerId="LiveId" clId="{315918F3-880D-448B-ABD0-F8A4EA9E3C98}" dt="2023-03-30T10:09:21.201" v="4809" actId="478"/>
          <ac:spMkLst>
            <pc:docMk/>
            <pc:sldMk cId="3326467993" sldId="2717"/>
            <ac:spMk id="6" creationId="{8FF35574-E398-1DBE-E844-CF3CD2CD37C8}"/>
          </ac:spMkLst>
        </pc:spChg>
        <pc:picChg chg="add mod">
          <ac:chgData name="伊健 杜" userId="e69aded81da48593" providerId="LiveId" clId="{315918F3-880D-448B-ABD0-F8A4EA9E3C98}" dt="2023-03-30T07:35:07.786" v="4577" actId="1076"/>
          <ac:picMkLst>
            <pc:docMk/>
            <pc:sldMk cId="3326467993" sldId="2717"/>
            <ac:picMk id="2050" creationId="{FF48498C-632B-5AB7-2E65-662502F48F8F}"/>
          </ac:picMkLst>
        </pc:picChg>
      </pc:sldChg>
      <pc:sldChg chg="modSp add mod">
        <pc:chgData name="伊健 杜" userId="e69aded81da48593" providerId="LiveId" clId="{315918F3-880D-448B-ABD0-F8A4EA9E3C98}" dt="2023-03-30T07:48:48.731" v="4741"/>
        <pc:sldMkLst>
          <pc:docMk/>
          <pc:sldMk cId="1345884408" sldId="2718"/>
        </pc:sldMkLst>
        <pc:spChg chg="mod">
          <ac:chgData name="伊健 杜" userId="e69aded81da48593" providerId="LiveId" clId="{315918F3-880D-448B-ABD0-F8A4EA9E3C98}" dt="2023-03-30T07:48:48.731" v="4741"/>
          <ac:spMkLst>
            <pc:docMk/>
            <pc:sldMk cId="1345884408" sldId="2718"/>
            <ac:spMk id="2" creationId="{78943CB7-6E90-3B32-EFCE-321306C585B6}"/>
          </ac:spMkLst>
        </pc:spChg>
      </pc:sldChg>
      <pc:sldChg chg="addSp modSp add mod">
        <pc:chgData name="伊健 杜" userId="e69aded81da48593" providerId="LiveId" clId="{315918F3-880D-448B-ABD0-F8A4EA9E3C98}" dt="2023-03-30T08:35:10.156" v="4796" actId="20577"/>
        <pc:sldMkLst>
          <pc:docMk/>
          <pc:sldMk cId="3121500979" sldId="2719"/>
        </pc:sldMkLst>
        <pc:spChg chg="mod">
          <ac:chgData name="伊健 杜" userId="e69aded81da48593" providerId="LiveId" clId="{315918F3-880D-448B-ABD0-F8A4EA9E3C98}" dt="2023-03-30T07:48:48.731" v="4741"/>
          <ac:spMkLst>
            <pc:docMk/>
            <pc:sldMk cId="3121500979" sldId="2719"/>
            <ac:spMk id="2" creationId="{10304424-DB4A-36E7-9E0D-D32A5DD0F26C}"/>
          </ac:spMkLst>
        </pc:spChg>
        <pc:spChg chg="mod">
          <ac:chgData name="伊健 杜" userId="e69aded81da48593" providerId="LiveId" clId="{315918F3-880D-448B-ABD0-F8A4EA9E3C98}" dt="2023-03-30T07:48:48.731" v="4741"/>
          <ac:spMkLst>
            <pc:docMk/>
            <pc:sldMk cId="3121500979" sldId="2719"/>
            <ac:spMk id="3" creationId="{A68883CB-963E-F336-7660-7F30997E9C5B}"/>
          </ac:spMkLst>
        </pc:spChg>
        <pc:spChg chg="add mod">
          <ac:chgData name="伊健 杜" userId="e69aded81da48593" providerId="LiveId" clId="{315918F3-880D-448B-ABD0-F8A4EA9E3C98}" dt="2023-03-30T08:35:10.156" v="4796" actId="20577"/>
          <ac:spMkLst>
            <pc:docMk/>
            <pc:sldMk cId="3121500979" sldId="2719"/>
            <ac:spMk id="4" creationId="{231967BC-320E-0F4A-EFDA-ADAFA45FAF96}"/>
          </ac:spMkLst>
        </pc:spChg>
        <pc:picChg chg="add mod">
          <ac:chgData name="伊健 杜" userId="e69aded81da48593" providerId="LiveId" clId="{315918F3-880D-448B-ABD0-F8A4EA9E3C98}" dt="2023-03-30T07:35:32.217" v="4580" actId="1076"/>
          <ac:picMkLst>
            <pc:docMk/>
            <pc:sldMk cId="3121500979" sldId="2719"/>
            <ac:picMk id="3074" creationId="{AF42F4DE-D247-0719-C2C0-5E1D7C949687}"/>
          </ac:picMkLst>
        </pc:picChg>
      </pc:sldChg>
      <pc:sldChg chg="addSp modSp add mod">
        <pc:chgData name="伊健 杜" userId="e69aded81da48593" providerId="LiveId" clId="{315918F3-880D-448B-ABD0-F8A4EA9E3C98}" dt="2023-03-30T07:48:48.731" v="4741"/>
        <pc:sldMkLst>
          <pc:docMk/>
          <pc:sldMk cId="2924522523" sldId="2720"/>
        </pc:sldMkLst>
        <pc:spChg chg="mod">
          <ac:chgData name="伊健 杜" userId="e69aded81da48593" providerId="LiveId" clId="{315918F3-880D-448B-ABD0-F8A4EA9E3C98}" dt="2023-03-30T07:48:48.731" v="4741"/>
          <ac:spMkLst>
            <pc:docMk/>
            <pc:sldMk cId="2924522523" sldId="2720"/>
            <ac:spMk id="2" creationId="{10304424-DB4A-36E7-9E0D-D32A5DD0F26C}"/>
          </ac:spMkLst>
        </pc:spChg>
        <pc:spChg chg="mod">
          <ac:chgData name="伊健 杜" userId="e69aded81da48593" providerId="LiveId" clId="{315918F3-880D-448B-ABD0-F8A4EA9E3C98}" dt="2023-03-30T07:48:48.731" v="4741"/>
          <ac:spMkLst>
            <pc:docMk/>
            <pc:sldMk cId="2924522523" sldId="2720"/>
            <ac:spMk id="3" creationId="{A68883CB-963E-F336-7660-7F30997E9C5B}"/>
          </ac:spMkLst>
        </pc:spChg>
        <pc:picChg chg="add mod">
          <ac:chgData name="伊健 杜" userId="e69aded81da48593" providerId="LiveId" clId="{315918F3-880D-448B-ABD0-F8A4EA9E3C98}" dt="2023-03-30T07:36:11.915" v="4597" actId="1076"/>
          <ac:picMkLst>
            <pc:docMk/>
            <pc:sldMk cId="2924522523" sldId="2720"/>
            <ac:picMk id="4098" creationId="{6E48FC84-FF16-F664-DF23-1B6A5BB21BD6}"/>
          </ac:picMkLst>
        </pc:picChg>
      </pc:sldChg>
      <pc:sldChg chg="modSp add mod">
        <pc:chgData name="伊健 杜" userId="e69aded81da48593" providerId="LiveId" clId="{315918F3-880D-448B-ABD0-F8A4EA9E3C98}" dt="2023-03-30T07:48:48.731" v="4741"/>
        <pc:sldMkLst>
          <pc:docMk/>
          <pc:sldMk cId="3896043691" sldId="2721"/>
        </pc:sldMkLst>
        <pc:spChg chg="mod">
          <ac:chgData name="伊健 杜" userId="e69aded81da48593" providerId="LiveId" clId="{315918F3-880D-448B-ABD0-F8A4EA9E3C98}" dt="2023-03-30T07:48:48.731" v="4741"/>
          <ac:spMkLst>
            <pc:docMk/>
            <pc:sldMk cId="3896043691" sldId="2721"/>
            <ac:spMk id="2" creationId="{78943CB7-6E90-3B32-EFCE-321306C585B6}"/>
          </ac:spMkLst>
        </pc:spChg>
      </pc:sldChg>
      <pc:sldChg chg="modSp add mod ord">
        <pc:chgData name="伊健 杜" userId="e69aded81da48593" providerId="LiveId" clId="{315918F3-880D-448B-ABD0-F8A4EA9E3C98}" dt="2023-03-30T08:41:30.155" v="4798"/>
        <pc:sldMkLst>
          <pc:docMk/>
          <pc:sldMk cId="763522723" sldId="2722"/>
        </pc:sldMkLst>
        <pc:spChg chg="mod">
          <ac:chgData name="伊健 杜" userId="e69aded81da48593" providerId="LiveId" clId="{315918F3-880D-448B-ABD0-F8A4EA9E3C98}" dt="2023-03-30T07:48:48.731" v="4741"/>
          <ac:spMkLst>
            <pc:docMk/>
            <pc:sldMk cId="763522723" sldId="2722"/>
            <ac:spMk id="5" creationId="{3FB316CA-370C-D9FC-85F9-D2A8F1BD8E4C}"/>
          </ac:spMkLst>
        </pc:spChg>
      </pc:sldChg>
      <pc:sldChg chg="addSp delSp modSp add mod">
        <pc:chgData name="伊健 杜" userId="e69aded81da48593" providerId="LiveId" clId="{315918F3-880D-448B-ABD0-F8A4EA9E3C98}" dt="2023-03-30T07:48:48.731" v="4741"/>
        <pc:sldMkLst>
          <pc:docMk/>
          <pc:sldMk cId="1594572711" sldId="2723"/>
        </pc:sldMkLst>
        <pc:spChg chg="mod">
          <ac:chgData name="伊健 杜" userId="e69aded81da48593" providerId="LiveId" clId="{315918F3-880D-448B-ABD0-F8A4EA9E3C98}" dt="2023-03-30T07:48:48.731" v="4741"/>
          <ac:spMkLst>
            <pc:docMk/>
            <pc:sldMk cId="1594572711" sldId="2723"/>
            <ac:spMk id="3" creationId="{90D857A6-C700-A4CE-6C24-391DC4FBEE19}"/>
          </ac:spMkLst>
        </pc:spChg>
        <pc:spChg chg="mod">
          <ac:chgData name="伊健 杜" userId="e69aded81da48593" providerId="LiveId" clId="{315918F3-880D-448B-ABD0-F8A4EA9E3C98}" dt="2023-03-30T06:38:29.094" v="921" actId="20577"/>
          <ac:spMkLst>
            <pc:docMk/>
            <pc:sldMk cId="1594572711" sldId="2723"/>
            <ac:spMk id="8" creationId="{CC0753FC-90EC-2780-4D06-DC4D2AAB6886}"/>
          </ac:spMkLst>
        </pc:spChg>
        <pc:spChg chg="mod">
          <ac:chgData name="伊健 杜" userId="e69aded81da48593" providerId="LiveId" clId="{315918F3-880D-448B-ABD0-F8A4EA9E3C98}" dt="2023-03-30T06:38:16.047" v="891" actId="20577"/>
          <ac:spMkLst>
            <pc:docMk/>
            <pc:sldMk cId="1594572711" sldId="2723"/>
            <ac:spMk id="9" creationId="{E897FCBA-F895-DAA0-FAFB-3D496C465810}"/>
          </ac:spMkLst>
        </pc:spChg>
        <pc:picChg chg="add mod">
          <ac:chgData name="伊健 杜" userId="e69aded81da48593" providerId="LiveId" clId="{315918F3-880D-448B-ABD0-F8A4EA9E3C98}" dt="2023-03-30T07:36:58.565" v="4603" actId="1076"/>
          <ac:picMkLst>
            <pc:docMk/>
            <pc:sldMk cId="1594572711" sldId="2723"/>
            <ac:picMk id="5122" creationId="{DAD2E522-BA13-F5F1-E295-209604D66AC9}"/>
          </ac:picMkLst>
        </pc:picChg>
        <pc:picChg chg="del">
          <ac:chgData name="伊健 杜" userId="e69aded81da48593" providerId="LiveId" clId="{315918F3-880D-448B-ABD0-F8A4EA9E3C98}" dt="2023-03-30T06:38:36.072" v="922" actId="478"/>
          <ac:picMkLst>
            <pc:docMk/>
            <pc:sldMk cId="1594572711" sldId="2723"/>
            <ac:picMk id="7176" creationId="{2D296AC1-86F2-1183-B7CE-BE0CCD0D54AF}"/>
          </ac:picMkLst>
        </pc:picChg>
      </pc:sldChg>
      <pc:sldChg chg="addSp delSp modSp add mod">
        <pc:chgData name="伊健 杜" userId="e69aded81da48593" providerId="LiveId" clId="{315918F3-880D-448B-ABD0-F8A4EA9E3C98}" dt="2023-03-30T07:48:48.731" v="4741"/>
        <pc:sldMkLst>
          <pc:docMk/>
          <pc:sldMk cId="3609687721" sldId="2724"/>
        </pc:sldMkLst>
        <pc:spChg chg="add mod">
          <ac:chgData name="伊健 杜" userId="e69aded81da48593" providerId="LiveId" clId="{315918F3-880D-448B-ABD0-F8A4EA9E3C98}" dt="2023-03-30T06:40:48.235" v="1041"/>
          <ac:spMkLst>
            <pc:docMk/>
            <pc:sldMk cId="3609687721" sldId="2724"/>
            <ac:spMk id="2" creationId="{F1A72818-10E5-3303-08FF-DDE9389B172C}"/>
          </ac:spMkLst>
        </pc:spChg>
        <pc:spChg chg="del">
          <ac:chgData name="伊健 杜" userId="e69aded81da48593" providerId="LiveId" clId="{315918F3-880D-448B-ABD0-F8A4EA9E3C98}" dt="2023-03-30T06:40:01.203" v="1012" actId="478"/>
          <ac:spMkLst>
            <pc:docMk/>
            <pc:sldMk cId="3609687721" sldId="2724"/>
            <ac:spMk id="3" creationId="{90D857A6-C700-A4CE-6C24-391DC4FBEE19}"/>
          </ac:spMkLst>
        </pc:spChg>
        <pc:spChg chg="add mod">
          <ac:chgData name="伊健 杜" userId="e69aded81da48593" providerId="LiveId" clId="{315918F3-880D-448B-ABD0-F8A4EA9E3C98}" dt="2023-03-30T06:40:42.456" v="1035" actId="1076"/>
          <ac:spMkLst>
            <pc:docMk/>
            <pc:sldMk cId="3609687721" sldId="2724"/>
            <ac:spMk id="4" creationId="{D18A85E2-ADA6-11B0-892B-1C80C53A0DC5}"/>
          </ac:spMkLst>
        </pc:spChg>
        <pc:spChg chg="add mod">
          <ac:chgData name="伊健 杜" userId="e69aded81da48593" providerId="LiveId" clId="{315918F3-880D-448B-ABD0-F8A4EA9E3C98}" dt="2023-03-30T06:40:52.869" v="1053"/>
          <ac:spMkLst>
            <pc:docMk/>
            <pc:sldMk cId="3609687721" sldId="2724"/>
            <ac:spMk id="5" creationId="{28D97783-5AA7-E938-F651-70AF0D4907A0}"/>
          </ac:spMkLst>
        </pc:spChg>
        <pc:spChg chg="add mod">
          <ac:chgData name="伊健 杜" userId="e69aded81da48593" providerId="LiveId" clId="{315918F3-880D-448B-ABD0-F8A4EA9E3C98}" dt="2023-03-30T07:48:48.731" v="4741"/>
          <ac:spMkLst>
            <pc:docMk/>
            <pc:sldMk cId="3609687721" sldId="2724"/>
            <ac:spMk id="6" creationId="{DFD96173-BC22-9880-BAFD-3E4A3A9920F1}"/>
          </ac:spMkLst>
        </pc:spChg>
        <pc:spChg chg="mod">
          <ac:chgData name="伊健 杜" userId="e69aded81da48593" providerId="LiveId" clId="{315918F3-880D-448B-ABD0-F8A4EA9E3C98}" dt="2023-03-30T06:40:17.846" v="1018" actId="1076"/>
          <ac:spMkLst>
            <pc:docMk/>
            <pc:sldMk cId="3609687721" sldId="2724"/>
            <ac:spMk id="7" creationId="{FF76BF75-652E-195E-C18E-9D5A74CC8180}"/>
          </ac:spMkLst>
        </pc:spChg>
        <pc:spChg chg="mod">
          <ac:chgData name="伊健 杜" userId="e69aded81da48593" providerId="LiveId" clId="{315918F3-880D-448B-ABD0-F8A4EA9E3C98}" dt="2023-03-30T06:40:17.846" v="1018" actId="1076"/>
          <ac:spMkLst>
            <pc:docMk/>
            <pc:sldMk cId="3609687721" sldId="2724"/>
            <ac:spMk id="8" creationId="{CC0753FC-90EC-2780-4D06-DC4D2AAB6886}"/>
          </ac:spMkLst>
        </pc:spChg>
        <pc:spChg chg="mod">
          <ac:chgData name="伊健 杜" userId="e69aded81da48593" providerId="LiveId" clId="{315918F3-880D-448B-ABD0-F8A4EA9E3C98}" dt="2023-03-30T06:40:36.689" v="1024"/>
          <ac:spMkLst>
            <pc:docMk/>
            <pc:sldMk cId="3609687721" sldId="2724"/>
            <ac:spMk id="9" creationId="{E897FCBA-F895-DAA0-FAFB-3D496C465810}"/>
          </ac:spMkLst>
        </pc:spChg>
        <pc:spChg chg="add mod">
          <ac:chgData name="伊健 杜" userId="e69aded81da48593" providerId="LiveId" clId="{315918F3-880D-448B-ABD0-F8A4EA9E3C98}" dt="2023-03-30T06:41:10.666" v="1100"/>
          <ac:spMkLst>
            <pc:docMk/>
            <pc:sldMk cId="3609687721" sldId="2724"/>
            <ac:spMk id="10" creationId="{80F3E772-B0D6-FA30-152D-97C92E3F465C}"/>
          </ac:spMkLst>
        </pc:spChg>
        <pc:spChg chg="add mod">
          <ac:chgData name="伊健 杜" userId="e69aded81da48593" providerId="LiveId" clId="{315918F3-880D-448B-ABD0-F8A4EA9E3C98}" dt="2023-03-30T06:41:36.691" v="1109" actId="1076"/>
          <ac:spMkLst>
            <pc:docMk/>
            <pc:sldMk cId="3609687721" sldId="2724"/>
            <ac:spMk id="11" creationId="{67D83646-614B-2C75-711F-4C92F8F33E24}"/>
          </ac:spMkLst>
        </pc:spChg>
      </pc:sldChg>
      <pc:sldChg chg="addSp delSp modSp add mod">
        <pc:chgData name="伊健 杜" userId="e69aded81da48593" providerId="LiveId" clId="{315918F3-880D-448B-ABD0-F8A4EA9E3C98}" dt="2023-03-30T07:48:48.731" v="4741"/>
        <pc:sldMkLst>
          <pc:docMk/>
          <pc:sldMk cId="1579827062" sldId="2725"/>
        </pc:sldMkLst>
        <pc:spChg chg="del">
          <ac:chgData name="伊健 杜" userId="e69aded81da48593" providerId="LiveId" clId="{315918F3-880D-448B-ABD0-F8A4EA9E3C98}" dt="2023-03-30T06:42:01.812" v="1123" actId="478"/>
          <ac:spMkLst>
            <pc:docMk/>
            <pc:sldMk cId="1579827062" sldId="2725"/>
            <ac:spMk id="2" creationId="{F1A72818-10E5-3303-08FF-DDE9389B172C}"/>
          </ac:spMkLst>
        </pc:spChg>
        <pc:spChg chg="mod">
          <ac:chgData name="伊健 杜" userId="e69aded81da48593" providerId="LiveId" clId="{315918F3-880D-448B-ABD0-F8A4EA9E3C98}" dt="2023-03-30T06:41:57.021" v="1122"/>
          <ac:spMkLst>
            <pc:docMk/>
            <pc:sldMk cId="1579827062" sldId="2725"/>
            <ac:spMk id="4" creationId="{D18A85E2-ADA6-11B0-892B-1C80C53A0DC5}"/>
          </ac:spMkLst>
        </pc:spChg>
        <pc:spChg chg="del">
          <ac:chgData name="伊健 杜" userId="e69aded81da48593" providerId="LiveId" clId="{315918F3-880D-448B-ABD0-F8A4EA9E3C98}" dt="2023-03-30T06:42:01.812" v="1123" actId="478"/>
          <ac:spMkLst>
            <pc:docMk/>
            <pc:sldMk cId="1579827062" sldId="2725"/>
            <ac:spMk id="5" creationId="{28D97783-5AA7-E938-F651-70AF0D4907A0}"/>
          </ac:spMkLst>
        </pc:spChg>
        <pc:spChg chg="mod">
          <ac:chgData name="伊健 杜" userId="e69aded81da48593" providerId="LiveId" clId="{315918F3-880D-448B-ABD0-F8A4EA9E3C98}" dt="2023-03-30T07:48:48.731" v="4741"/>
          <ac:spMkLst>
            <pc:docMk/>
            <pc:sldMk cId="1579827062" sldId="2725"/>
            <ac:spMk id="6" creationId="{DFD96173-BC22-9880-BAFD-3E4A3A9920F1}"/>
          </ac:spMkLst>
        </pc:spChg>
        <pc:spChg chg="del">
          <ac:chgData name="伊健 杜" userId="e69aded81da48593" providerId="LiveId" clId="{315918F3-880D-448B-ABD0-F8A4EA9E3C98}" dt="2023-03-30T06:42:01.812" v="1123" actId="478"/>
          <ac:spMkLst>
            <pc:docMk/>
            <pc:sldMk cId="1579827062" sldId="2725"/>
            <ac:spMk id="8" creationId="{CC0753FC-90EC-2780-4D06-DC4D2AAB6886}"/>
          </ac:spMkLst>
        </pc:spChg>
        <pc:spChg chg="del">
          <ac:chgData name="伊健 杜" userId="e69aded81da48593" providerId="LiveId" clId="{315918F3-880D-448B-ABD0-F8A4EA9E3C98}" dt="2023-03-30T06:42:01.812" v="1123" actId="478"/>
          <ac:spMkLst>
            <pc:docMk/>
            <pc:sldMk cId="1579827062" sldId="2725"/>
            <ac:spMk id="10" creationId="{80F3E772-B0D6-FA30-152D-97C92E3F465C}"/>
          </ac:spMkLst>
        </pc:spChg>
        <pc:spChg chg="mod">
          <ac:chgData name="伊健 杜" userId="e69aded81da48593" providerId="LiveId" clId="{315918F3-880D-448B-ABD0-F8A4EA9E3C98}" dt="2023-03-30T06:41:41.841" v="1114"/>
          <ac:spMkLst>
            <pc:docMk/>
            <pc:sldMk cId="1579827062" sldId="2725"/>
            <ac:spMk id="11" creationId="{67D83646-614B-2C75-711F-4C92F8F33E24}"/>
          </ac:spMkLst>
        </pc:spChg>
        <pc:picChg chg="add mod">
          <ac:chgData name="伊健 杜" userId="e69aded81da48593" providerId="LiveId" clId="{315918F3-880D-448B-ABD0-F8A4EA9E3C98}" dt="2023-03-30T07:37:38.613" v="4606" actId="1076"/>
          <ac:picMkLst>
            <pc:docMk/>
            <pc:sldMk cId="1579827062" sldId="2725"/>
            <ac:picMk id="6146" creationId="{9004CBCC-306D-4C9F-ADB8-2DABCDB50A55}"/>
          </ac:picMkLst>
        </pc:picChg>
      </pc:sldChg>
      <pc:sldChg chg="addSp modSp add mod">
        <pc:chgData name="伊健 杜" userId="e69aded81da48593" providerId="LiveId" clId="{315918F3-880D-448B-ABD0-F8A4EA9E3C98}" dt="2023-03-30T07:48:48.731" v="4741"/>
        <pc:sldMkLst>
          <pc:docMk/>
          <pc:sldMk cId="3257119675" sldId="2726"/>
        </pc:sldMkLst>
        <pc:spChg chg="mod">
          <ac:chgData name="伊健 杜" userId="e69aded81da48593" providerId="LiveId" clId="{315918F3-880D-448B-ABD0-F8A4EA9E3C98}" dt="2023-03-30T06:42:40.505" v="1261"/>
          <ac:spMkLst>
            <pc:docMk/>
            <pc:sldMk cId="3257119675" sldId="2726"/>
            <ac:spMk id="4" creationId="{D18A85E2-ADA6-11B0-892B-1C80C53A0DC5}"/>
          </ac:spMkLst>
        </pc:spChg>
        <pc:spChg chg="mod">
          <ac:chgData name="伊健 杜" userId="e69aded81da48593" providerId="LiveId" clId="{315918F3-880D-448B-ABD0-F8A4EA9E3C98}" dt="2023-03-30T07:48:48.731" v="4741"/>
          <ac:spMkLst>
            <pc:docMk/>
            <pc:sldMk cId="3257119675" sldId="2726"/>
            <ac:spMk id="6" creationId="{DFD96173-BC22-9880-BAFD-3E4A3A9920F1}"/>
          </ac:spMkLst>
        </pc:spChg>
        <pc:spChg chg="mod">
          <ac:chgData name="伊健 杜" userId="e69aded81da48593" providerId="LiveId" clId="{315918F3-880D-448B-ABD0-F8A4EA9E3C98}" dt="2023-03-30T06:42:37.051" v="1251"/>
          <ac:spMkLst>
            <pc:docMk/>
            <pc:sldMk cId="3257119675" sldId="2726"/>
            <ac:spMk id="7" creationId="{FF76BF75-652E-195E-C18E-9D5A74CC8180}"/>
          </ac:spMkLst>
        </pc:spChg>
        <pc:picChg chg="add mod">
          <ac:chgData name="伊健 杜" userId="e69aded81da48593" providerId="LiveId" clId="{315918F3-880D-448B-ABD0-F8A4EA9E3C98}" dt="2023-03-30T07:38:29.763" v="4613" actId="1076"/>
          <ac:picMkLst>
            <pc:docMk/>
            <pc:sldMk cId="3257119675" sldId="2726"/>
            <ac:picMk id="7170" creationId="{662F4011-F839-05A2-C1E3-DFCA0643AF39}"/>
          </ac:picMkLst>
        </pc:picChg>
      </pc:sldChg>
      <pc:sldChg chg="addSp delSp modSp add mod">
        <pc:chgData name="伊健 杜" userId="e69aded81da48593" providerId="LiveId" clId="{315918F3-880D-448B-ABD0-F8A4EA9E3C98}" dt="2023-03-30T07:48:48.731" v="4741"/>
        <pc:sldMkLst>
          <pc:docMk/>
          <pc:sldMk cId="3824354617" sldId="2727"/>
        </pc:sldMkLst>
        <pc:spChg chg="add mod">
          <ac:chgData name="伊健 杜" userId="e69aded81da48593" providerId="LiveId" clId="{315918F3-880D-448B-ABD0-F8A4EA9E3C98}" dt="2023-03-30T06:43:26.645" v="1303" actId="1076"/>
          <ac:spMkLst>
            <pc:docMk/>
            <pc:sldMk cId="3824354617" sldId="2727"/>
            <ac:spMk id="2" creationId="{BBFB21F5-0769-28C2-E6BE-4567A807520D}"/>
          </ac:spMkLst>
        </pc:spChg>
        <pc:spChg chg="add mod">
          <ac:chgData name="伊健 杜" userId="e69aded81da48593" providerId="LiveId" clId="{315918F3-880D-448B-ABD0-F8A4EA9E3C98}" dt="2023-03-30T06:43:32.834" v="1308" actId="1076"/>
          <ac:spMkLst>
            <pc:docMk/>
            <pc:sldMk cId="3824354617" sldId="2727"/>
            <ac:spMk id="3" creationId="{4E239410-A349-4561-CFA3-F850C956A006}"/>
          </ac:spMkLst>
        </pc:spChg>
        <pc:spChg chg="del">
          <ac:chgData name="伊健 杜" userId="e69aded81da48593" providerId="LiveId" clId="{315918F3-880D-448B-ABD0-F8A4EA9E3C98}" dt="2023-03-30T06:43:13.515" v="1285" actId="478"/>
          <ac:spMkLst>
            <pc:docMk/>
            <pc:sldMk cId="3824354617" sldId="2727"/>
            <ac:spMk id="4" creationId="{D18A85E2-ADA6-11B0-892B-1C80C53A0DC5}"/>
          </ac:spMkLst>
        </pc:spChg>
        <pc:spChg chg="mod">
          <ac:chgData name="伊健 杜" userId="e69aded81da48593" providerId="LiveId" clId="{315918F3-880D-448B-ABD0-F8A4EA9E3C98}" dt="2023-03-30T07:48:48.731" v="4741"/>
          <ac:spMkLst>
            <pc:docMk/>
            <pc:sldMk cId="3824354617" sldId="2727"/>
            <ac:spMk id="6" creationId="{DFD96173-BC22-9880-BAFD-3E4A3A9920F1}"/>
          </ac:spMkLst>
        </pc:spChg>
        <pc:spChg chg="mod">
          <ac:chgData name="伊健 杜" userId="e69aded81da48593" providerId="LiveId" clId="{315918F3-880D-448B-ABD0-F8A4EA9E3C98}" dt="2023-03-30T06:43:25.188" v="1302" actId="1076"/>
          <ac:spMkLst>
            <pc:docMk/>
            <pc:sldMk cId="3824354617" sldId="2727"/>
            <ac:spMk id="7" creationId="{FF76BF75-652E-195E-C18E-9D5A74CC8180}"/>
          </ac:spMkLst>
        </pc:spChg>
        <pc:spChg chg="del mod">
          <ac:chgData name="伊健 杜" userId="e69aded81da48593" providerId="LiveId" clId="{315918F3-880D-448B-ABD0-F8A4EA9E3C98}" dt="2023-03-30T06:43:15.822" v="1287" actId="478"/>
          <ac:spMkLst>
            <pc:docMk/>
            <pc:sldMk cId="3824354617" sldId="2727"/>
            <ac:spMk id="9" creationId="{E897FCBA-F895-DAA0-FAFB-3D496C465810}"/>
          </ac:spMkLst>
        </pc:spChg>
        <pc:spChg chg="mod">
          <ac:chgData name="伊健 杜" userId="e69aded81da48593" providerId="LiveId" clId="{315918F3-880D-448B-ABD0-F8A4EA9E3C98}" dt="2023-03-30T06:43:05.413" v="1284"/>
          <ac:spMkLst>
            <pc:docMk/>
            <pc:sldMk cId="3824354617" sldId="2727"/>
            <ac:spMk id="11" creationId="{67D83646-614B-2C75-711F-4C92F8F33E24}"/>
          </ac:spMkLst>
        </pc:spChg>
        <pc:picChg chg="add mod">
          <ac:chgData name="伊健 杜" userId="e69aded81da48593" providerId="LiveId" clId="{315918F3-880D-448B-ABD0-F8A4EA9E3C98}" dt="2023-03-30T07:38:55.891" v="4618" actId="1076"/>
          <ac:picMkLst>
            <pc:docMk/>
            <pc:sldMk cId="3824354617" sldId="2727"/>
            <ac:picMk id="8194" creationId="{C8864D53-6C44-9481-26D0-8C0B4B3B22A4}"/>
          </ac:picMkLst>
        </pc:picChg>
      </pc:sldChg>
      <pc:sldChg chg="addSp delSp modSp add mod">
        <pc:chgData name="伊健 杜" userId="e69aded81da48593" providerId="LiveId" clId="{315918F3-880D-448B-ABD0-F8A4EA9E3C98}" dt="2023-03-30T07:39:20.461" v="4621" actId="1076"/>
        <pc:sldMkLst>
          <pc:docMk/>
          <pc:sldMk cId="4212048517" sldId="2728"/>
        </pc:sldMkLst>
        <pc:spChg chg="del">
          <ac:chgData name="伊健 杜" userId="e69aded81da48593" providerId="LiveId" clId="{315918F3-880D-448B-ABD0-F8A4EA9E3C98}" dt="2023-03-30T06:43:53.360" v="1341" actId="478"/>
          <ac:spMkLst>
            <pc:docMk/>
            <pc:sldMk cId="4212048517" sldId="2728"/>
            <ac:spMk id="2" creationId="{BBFB21F5-0769-28C2-E6BE-4567A807520D}"/>
          </ac:spMkLst>
        </pc:spChg>
        <pc:spChg chg="del">
          <ac:chgData name="伊健 杜" userId="e69aded81da48593" providerId="LiveId" clId="{315918F3-880D-448B-ABD0-F8A4EA9E3C98}" dt="2023-03-30T06:43:55.873" v="1342" actId="478"/>
          <ac:spMkLst>
            <pc:docMk/>
            <pc:sldMk cId="4212048517" sldId="2728"/>
            <ac:spMk id="3" creationId="{4E239410-A349-4561-CFA3-F850C956A006}"/>
          </ac:spMkLst>
        </pc:spChg>
        <pc:spChg chg="mod">
          <ac:chgData name="伊健 杜" userId="e69aded81da48593" providerId="LiveId" clId="{315918F3-880D-448B-ABD0-F8A4EA9E3C98}" dt="2023-03-30T06:44:12.051" v="1403"/>
          <ac:spMkLst>
            <pc:docMk/>
            <pc:sldMk cId="4212048517" sldId="2728"/>
            <ac:spMk id="6" creationId="{DFD96173-BC22-9880-BAFD-3E4A3A9920F1}"/>
          </ac:spMkLst>
        </pc:spChg>
        <pc:spChg chg="mod">
          <ac:chgData name="伊健 杜" userId="e69aded81da48593" providerId="LiveId" clId="{315918F3-880D-448B-ABD0-F8A4EA9E3C98}" dt="2023-03-30T06:44:29.610" v="1405" actId="1076"/>
          <ac:spMkLst>
            <pc:docMk/>
            <pc:sldMk cId="4212048517" sldId="2728"/>
            <ac:spMk id="7" creationId="{FF76BF75-652E-195E-C18E-9D5A74CC8180}"/>
          </ac:spMkLst>
        </pc:spChg>
        <pc:spChg chg="mod">
          <ac:chgData name="伊健 杜" userId="e69aded81da48593" providerId="LiveId" clId="{315918F3-880D-448B-ABD0-F8A4EA9E3C98}" dt="2023-03-30T06:43:51.155" v="1340"/>
          <ac:spMkLst>
            <pc:docMk/>
            <pc:sldMk cId="4212048517" sldId="2728"/>
            <ac:spMk id="11" creationId="{67D83646-614B-2C75-711F-4C92F8F33E24}"/>
          </ac:spMkLst>
        </pc:spChg>
        <pc:picChg chg="add mod">
          <ac:chgData name="伊健 杜" userId="e69aded81da48593" providerId="LiveId" clId="{315918F3-880D-448B-ABD0-F8A4EA9E3C98}" dt="2023-03-30T07:39:20.461" v="4621" actId="1076"/>
          <ac:picMkLst>
            <pc:docMk/>
            <pc:sldMk cId="4212048517" sldId="2728"/>
            <ac:picMk id="9218" creationId="{A107EC50-BC05-DCB7-FF41-A913A9E40DF4}"/>
          </ac:picMkLst>
        </pc:picChg>
      </pc:sldChg>
      <pc:sldChg chg="addSp modSp add mod">
        <pc:chgData name="伊健 杜" userId="e69aded81da48593" providerId="LiveId" clId="{315918F3-880D-448B-ABD0-F8A4EA9E3C98}" dt="2023-03-30T07:48:48.731" v="4741"/>
        <pc:sldMkLst>
          <pc:docMk/>
          <pc:sldMk cId="2589786781" sldId="2729"/>
        </pc:sldMkLst>
        <pc:spChg chg="mod">
          <ac:chgData name="伊健 杜" userId="e69aded81da48593" providerId="LiveId" clId="{315918F3-880D-448B-ABD0-F8A4EA9E3C98}" dt="2023-03-30T07:48:48.731" v="4741"/>
          <ac:spMkLst>
            <pc:docMk/>
            <pc:sldMk cId="2589786781" sldId="2729"/>
            <ac:spMk id="6" creationId="{DFD96173-BC22-9880-BAFD-3E4A3A9920F1}"/>
          </ac:spMkLst>
        </pc:spChg>
        <pc:spChg chg="mod">
          <ac:chgData name="伊健 杜" userId="e69aded81da48593" providerId="LiveId" clId="{315918F3-880D-448B-ABD0-F8A4EA9E3C98}" dt="2023-03-30T06:45:30.826" v="1571" actId="20577"/>
          <ac:spMkLst>
            <pc:docMk/>
            <pc:sldMk cId="2589786781" sldId="2729"/>
            <ac:spMk id="7" creationId="{FF76BF75-652E-195E-C18E-9D5A74CC8180}"/>
          </ac:spMkLst>
        </pc:spChg>
        <pc:spChg chg="mod">
          <ac:chgData name="伊健 杜" userId="e69aded81da48593" providerId="LiveId" clId="{315918F3-880D-448B-ABD0-F8A4EA9E3C98}" dt="2023-03-30T06:44:38.143" v="1414" actId="20577"/>
          <ac:spMkLst>
            <pc:docMk/>
            <pc:sldMk cId="2589786781" sldId="2729"/>
            <ac:spMk id="11" creationId="{67D83646-614B-2C75-711F-4C92F8F33E24}"/>
          </ac:spMkLst>
        </pc:spChg>
        <pc:picChg chg="add mod">
          <ac:chgData name="伊健 杜" userId="e69aded81da48593" providerId="LiveId" clId="{315918F3-880D-448B-ABD0-F8A4EA9E3C98}" dt="2023-03-30T07:39:43.355" v="4625" actId="1076"/>
          <ac:picMkLst>
            <pc:docMk/>
            <pc:sldMk cId="2589786781" sldId="2729"/>
            <ac:picMk id="10242" creationId="{C77A9D7F-AD12-2F7D-A152-AF8BD92DA51B}"/>
          </ac:picMkLst>
        </pc:picChg>
      </pc:sldChg>
      <pc:sldChg chg="addSp modSp add mod">
        <pc:chgData name="伊健 杜" userId="e69aded81da48593" providerId="LiveId" clId="{315918F3-880D-448B-ABD0-F8A4EA9E3C98}" dt="2023-03-30T07:48:48.731" v="4741"/>
        <pc:sldMkLst>
          <pc:docMk/>
          <pc:sldMk cId="3206811618" sldId="2730"/>
        </pc:sldMkLst>
        <pc:spChg chg="add mod">
          <ac:chgData name="伊健 杜" userId="e69aded81da48593" providerId="LiveId" clId="{315918F3-880D-448B-ABD0-F8A4EA9E3C98}" dt="2023-03-30T06:47:11.275" v="1703" actId="1076"/>
          <ac:spMkLst>
            <pc:docMk/>
            <pc:sldMk cId="3206811618" sldId="2730"/>
            <ac:spMk id="2" creationId="{69C553B6-0754-6752-DD13-34A8E501B302}"/>
          </ac:spMkLst>
        </pc:spChg>
        <pc:spChg chg="mod">
          <ac:chgData name="伊健 杜" userId="e69aded81da48593" providerId="LiveId" clId="{315918F3-880D-448B-ABD0-F8A4EA9E3C98}" dt="2023-03-30T07:48:48.731" v="4741"/>
          <ac:spMkLst>
            <pc:docMk/>
            <pc:sldMk cId="3206811618" sldId="2730"/>
            <ac:spMk id="6" creationId="{DFD96173-BC22-9880-BAFD-3E4A3A9920F1}"/>
          </ac:spMkLst>
        </pc:spChg>
        <pc:spChg chg="mod">
          <ac:chgData name="伊健 杜" userId="e69aded81da48593" providerId="LiveId" clId="{315918F3-880D-448B-ABD0-F8A4EA9E3C98}" dt="2023-03-30T06:46:44.861" v="1673" actId="20577"/>
          <ac:spMkLst>
            <pc:docMk/>
            <pc:sldMk cId="3206811618" sldId="2730"/>
            <ac:spMk id="7" creationId="{FF76BF75-652E-195E-C18E-9D5A74CC8180}"/>
          </ac:spMkLst>
        </pc:spChg>
        <pc:spChg chg="mod">
          <ac:chgData name="伊健 杜" userId="e69aded81da48593" providerId="LiveId" clId="{315918F3-880D-448B-ABD0-F8A4EA9E3C98}" dt="2023-03-30T06:45:37.912" v="1582"/>
          <ac:spMkLst>
            <pc:docMk/>
            <pc:sldMk cId="3206811618" sldId="2730"/>
            <ac:spMk id="11" creationId="{67D83646-614B-2C75-711F-4C92F8F33E24}"/>
          </ac:spMkLst>
        </pc:spChg>
        <pc:picChg chg="add mod">
          <ac:chgData name="伊健 杜" userId="e69aded81da48593" providerId="LiveId" clId="{315918F3-880D-448B-ABD0-F8A4EA9E3C98}" dt="2023-03-30T07:40:01.968" v="4629" actId="1076"/>
          <ac:picMkLst>
            <pc:docMk/>
            <pc:sldMk cId="3206811618" sldId="2730"/>
            <ac:picMk id="11266" creationId="{12BA91E4-AB7F-16FF-F66B-42B3CB80AC46}"/>
          </ac:picMkLst>
        </pc:picChg>
      </pc:sldChg>
      <pc:sldChg chg="addSp delSp modSp add mod">
        <pc:chgData name="伊健 杜" userId="e69aded81da48593" providerId="LiveId" clId="{315918F3-880D-448B-ABD0-F8A4EA9E3C98}" dt="2023-03-30T07:48:48.731" v="4741"/>
        <pc:sldMkLst>
          <pc:docMk/>
          <pc:sldMk cId="1359386799" sldId="2731"/>
        </pc:sldMkLst>
        <pc:spChg chg="mod">
          <ac:chgData name="伊健 杜" userId="e69aded81da48593" providerId="LiveId" clId="{315918F3-880D-448B-ABD0-F8A4EA9E3C98}" dt="2023-03-30T07:06:12.431" v="2675"/>
          <ac:spMkLst>
            <pc:docMk/>
            <pc:sldMk cId="1359386799" sldId="2731"/>
            <ac:spMk id="2" creationId="{10304424-DB4A-36E7-9E0D-D32A5DD0F26C}"/>
          </ac:spMkLst>
        </pc:spChg>
        <pc:spChg chg="mod">
          <ac:chgData name="伊健 杜" userId="e69aded81da48593" providerId="LiveId" clId="{315918F3-880D-448B-ABD0-F8A4EA9E3C98}" dt="2023-03-30T07:48:48.731" v="4741"/>
          <ac:spMkLst>
            <pc:docMk/>
            <pc:sldMk cId="1359386799" sldId="2731"/>
            <ac:spMk id="3" creationId="{A68883CB-963E-F336-7660-7F30997E9C5B}"/>
          </ac:spMkLst>
        </pc:spChg>
        <pc:picChg chg="add del mod">
          <ac:chgData name="伊健 杜" userId="e69aded81da48593" providerId="LiveId" clId="{315918F3-880D-448B-ABD0-F8A4EA9E3C98}" dt="2023-03-30T07:40:56.670" v="4637" actId="478"/>
          <ac:picMkLst>
            <pc:docMk/>
            <pc:sldMk cId="1359386799" sldId="2731"/>
            <ac:picMk id="12290" creationId="{2C341175-B535-1F98-0F6D-C7C10F5DA1FE}"/>
          </ac:picMkLst>
        </pc:picChg>
        <pc:picChg chg="add mod">
          <ac:chgData name="伊健 杜" userId="e69aded81da48593" providerId="LiveId" clId="{315918F3-880D-448B-ABD0-F8A4EA9E3C98}" dt="2023-03-30T07:41:04.469" v="4644" actId="14100"/>
          <ac:picMkLst>
            <pc:docMk/>
            <pc:sldMk cId="1359386799" sldId="2731"/>
            <ac:picMk id="12292" creationId="{67BF50DD-3323-6A82-D69C-31813854CC9C}"/>
          </ac:picMkLst>
        </pc:picChg>
        <pc:picChg chg="add mod">
          <ac:chgData name="伊健 杜" userId="e69aded81da48593" providerId="LiveId" clId="{315918F3-880D-448B-ABD0-F8A4EA9E3C98}" dt="2023-03-30T07:41:02.972" v="4643" actId="1076"/>
          <ac:picMkLst>
            <pc:docMk/>
            <pc:sldMk cId="1359386799" sldId="2731"/>
            <ac:picMk id="12294" creationId="{748087AC-E4A7-B14E-4832-A8D94D60881A}"/>
          </ac:picMkLst>
        </pc:picChg>
        <pc:picChg chg="del">
          <ac:chgData name="伊健 杜" userId="e69aded81da48593" providerId="LiveId" clId="{315918F3-880D-448B-ABD0-F8A4EA9E3C98}" dt="2023-03-30T07:06:50.409" v="2756" actId="478"/>
          <ac:picMkLst>
            <pc:docMk/>
            <pc:sldMk cId="1359386799" sldId="2731"/>
            <ac:picMk id="21506" creationId="{5D1FE07E-9C2C-7D89-A23F-67595CF34B49}"/>
          </ac:picMkLst>
        </pc:picChg>
      </pc:sldChg>
      <pc:sldChg chg="modSp add mod">
        <pc:chgData name="伊健 杜" userId="e69aded81da48593" providerId="LiveId" clId="{315918F3-880D-448B-ABD0-F8A4EA9E3C98}" dt="2023-03-30T07:48:48.731" v="4741"/>
        <pc:sldMkLst>
          <pc:docMk/>
          <pc:sldMk cId="1907814024" sldId="2732"/>
        </pc:sldMkLst>
        <pc:spChg chg="mod">
          <ac:chgData name="伊健 杜" userId="e69aded81da48593" providerId="LiveId" clId="{315918F3-880D-448B-ABD0-F8A4EA9E3C98}" dt="2023-03-30T07:48:48.731" v="4741"/>
          <ac:spMkLst>
            <pc:docMk/>
            <pc:sldMk cId="1907814024" sldId="2732"/>
            <ac:spMk id="2" creationId="{78943CB7-6E90-3B32-EFCE-321306C585B6}"/>
          </ac:spMkLst>
        </pc:spChg>
      </pc:sldChg>
      <pc:sldChg chg="modSp add del mod">
        <pc:chgData name="伊健 杜" userId="e69aded81da48593" providerId="LiveId" clId="{315918F3-880D-448B-ABD0-F8A4EA9E3C98}" dt="2023-03-30T07:06:00.984" v="2662" actId="47"/>
        <pc:sldMkLst>
          <pc:docMk/>
          <pc:sldMk cId="1379067925" sldId="2733"/>
        </pc:sldMkLst>
        <pc:spChg chg="mod">
          <ac:chgData name="伊健 杜" userId="e69aded81da48593" providerId="LiveId" clId="{315918F3-880D-448B-ABD0-F8A4EA9E3C98}" dt="2023-03-30T07:05:56.331" v="2661" actId="20577"/>
          <ac:spMkLst>
            <pc:docMk/>
            <pc:sldMk cId="1379067925" sldId="2733"/>
            <ac:spMk id="2" creationId="{78943CB7-6E90-3B32-EFCE-321306C585B6}"/>
          </ac:spMkLst>
        </pc:spChg>
      </pc:sldChg>
      <pc:sldChg chg="addSp modSp add mod">
        <pc:chgData name="伊健 杜" userId="e69aded81da48593" providerId="LiveId" clId="{315918F3-880D-448B-ABD0-F8A4EA9E3C98}" dt="2023-03-30T07:48:48.731" v="4741"/>
        <pc:sldMkLst>
          <pc:docMk/>
          <pc:sldMk cId="2645599542" sldId="2733"/>
        </pc:sldMkLst>
        <pc:spChg chg="mod">
          <ac:chgData name="伊健 杜" userId="e69aded81da48593" providerId="LiveId" clId="{315918F3-880D-448B-ABD0-F8A4EA9E3C98}" dt="2023-03-30T07:48:48.731" v="4741"/>
          <ac:spMkLst>
            <pc:docMk/>
            <pc:sldMk cId="2645599542" sldId="2733"/>
            <ac:spMk id="3" creationId="{A68883CB-963E-F336-7660-7F30997E9C5B}"/>
          </ac:spMkLst>
        </pc:spChg>
        <pc:picChg chg="add mod">
          <ac:chgData name="伊健 杜" userId="e69aded81da48593" providerId="LiveId" clId="{315918F3-880D-448B-ABD0-F8A4EA9E3C98}" dt="2023-03-30T07:41:45.180" v="4662" actId="1076"/>
          <ac:picMkLst>
            <pc:docMk/>
            <pc:sldMk cId="2645599542" sldId="2733"/>
            <ac:picMk id="13314" creationId="{892B4094-21C7-61E5-92E6-A416244D719C}"/>
          </ac:picMkLst>
        </pc:picChg>
      </pc:sldChg>
      <pc:sldChg chg="delSp modSp add mod">
        <pc:chgData name="伊健 杜" userId="e69aded81da48593" providerId="LiveId" clId="{315918F3-880D-448B-ABD0-F8A4EA9E3C98}" dt="2023-03-30T07:48:48.731" v="4741"/>
        <pc:sldMkLst>
          <pc:docMk/>
          <pc:sldMk cId="3988910739" sldId="2734"/>
        </pc:sldMkLst>
        <pc:spChg chg="del">
          <ac:chgData name="伊健 杜" userId="e69aded81da48593" providerId="LiveId" clId="{315918F3-880D-448B-ABD0-F8A4EA9E3C98}" dt="2023-03-30T07:08:17.022" v="2857" actId="478"/>
          <ac:spMkLst>
            <pc:docMk/>
            <pc:sldMk cId="3988910739" sldId="2734"/>
            <ac:spMk id="2" creationId="{50049474-6F4E-C072-7AA0-AFFB824F3738}"/>
          </ac:spMkLst>
        </pc:spChg>
        <pc:spChg chg="mod">
          <ac:chgData name="伊健 杜" userId="e69aded81da48593" providerId="LiveId" clId="{315918F3-880D-448B-ABD0-F8A4EA9E3C98}" dt="2023-03-30T07:48:48.731" v="4741"/>
          <ac:spMkLst>
            <pc:docMk/>
            <pc:sldMk cId="3988910739" sldId="2734"/>
            <ac:spMk id="5" creationId="{3FB316CA-370C-D9FC-85F9-D2A8F1BD8E4C}"/>
          </ac:spMkLst>
        </pc:spChg>
      </pc:sldChg>
      <pc:sldChg chg="modSp add mod modNotesTx">
        <pc:chgData name="伊健 杜" userId="e69aded81da48593" providerId="LiveId" clId="{315918F3-880D-448B-ABD0-F8A4EA9E3C98}" dt="2023-03-30T09:36:08.664" v="4808" actId="20577"/>
        <pc:sldMkLst>
          <pc:docMk/>
          <pc:sldMk cId="4140249064" sldId="2735"/>
        </pc:sldMkLst>
        <pc:spChg chg="mod">
          <ac:chgData name="伊健 杜" userId="e69aded81da48593" providerId="LiveId" clId="{315918F3-880D-448B-ABD0-F8A4EA9E3C98}" dt="2023-03-30T07:48:48.731" v="4741"/>
          <ac:spMkLst>
            <pc:docMk/>
            <pc:sldMk cId="4140249064" sldId="2735"/>
            <ac:spMk id="5" creationId="{3FB316CA-370C-D9FC-85F9-D2A8F1BD8E4C}"/>
          </ac:spMkLst>
        </pc:spChg>
      </pc:sldChg>
      <pc:sldChg chg="addSp modSp add mod">
        <pc:chgData name="伊健 杜" userId="e69aded81da48593" providerId="LiveId" clId="{315918F3-880D-448B-ABD0-F8A4EA9E3C98}" dt="2023-03-30T07:42:15.485" v="4667" actId="1076"/>
        <pc:sldMkLst>
          <pc:docMk/>
          <pc:sldMk cId="2569467044" sldId="2736"/>
        </pc:sldMkLst>
        <pc:spChg chg="mod">
          <ac:chgData name="伊健 杜" userId="e69aded81da48593" providerId="LiveId" clId="{315918F3-880D-448B-ABD0-F8A4EA9E3C98}" dt="2023-03-30T07:11:23.086" v="3127" actId="1076"/>
          <ac:spMkLst>
            <pc:docMk/>
            <pc:sldMk cId="2569467044" sldId="2736"/>
            <ac:spMk id="2" creationId="{10304424-DB4A-36E7-9E0D-D32A5DD0F26C}"/>
          </ac:spMkLst>
        </pc:spChg>
        <pc:spChg chg="mod">
          <ac:chgData name="伊健 杜" userId="e69aded81da48593" providerId="LiveId" clId="{315918F3-880D-448B-ABD0-F8A4EA9E3C98}" dt="2023-03-30T07:11:46.837" v="3167"/>
          <ac:spMkLst>
            <pc:docMk/>
            <pc:sldMk cId="2569467044" sldId="2736"/>
            <ac:spMk id="3" creationId="{A68883CB-963E-F336-7660-7F30997E9C5B}"/>
          </ac:spMkLst>
        </pc:spChg>
        <pc:picChg chg="add mod">
          <ac:chgData name="伊健 杜" userId="e69aded81da48593" providerId="LiveId" clId="{315918F3-880D-448B-ABD0-F8A4EA9E3C98}" dt="2023-03-30T07:42:15.485" v="4667" actId="1076"/>
          <ac:picMkLst>
            <pc:docMk/>
            <pc:sldMk cId="2569467044" sldId="2736"/>
            <ac:picMk id="14338" creationId="{6B817BD0-14FB-AD55-076B-B1376DDE06A7}"/>
          </ac:picMkLst>
        </pc:picChg>
      </pc:sldChg>
      <pc:sldChg chg="addSp modSp add mod">
        <pc:chgData name="伊健 杜" userId="e69aded81da48593" providerId="LiveId" clId="{315918F3-880D-448B-ABD0-F8A4EA9E3C98}" dt="2023-03-30T07:48:48.731" v="4741"/>
        <pc:sldMkLst>
          <pc:docMk/>
          <pc:sldMk cId="1624616966" sldId="2737"/>
        </pc:sldMkLst>
        <pc:spChg chg="mod">
          <ac:chgData name="伊健 杜" userId="e69aded81da48593" providerId="LiveId" clId="{315918F3-880D-448B-ABD0-F8A4EA9E3C98}" dt="2023-03-30T07:48:48.731" v="4741"/>
          <ac:spMkLst>
            <pc:docMk/>
            <pc:sldMk cId="1624616966" sldId="2737"/>
            <ac:spMk id="3" creationId="{A68883CB-963E-F336-7660-7F30997E9C5B}"/>
          </ac:spMkLst>
        </pc:spChg>
        <pc:picChg chg="add mod">
          <ac:chgData name="伊健 杜" userId="e69aded81da48593" providerId="LiveId" clId="{315918F3-880D-448B-ABD0-F8A4EA9E3C98}" dt="2023-03-30T07:43:19.860" v="4672" actId="1076"/>
          <ac:picMkLst>
            <pc:docMk/>
            <pc:sldMk cId="1624616966" sldId="2737"/>
            <ac:picMk id="4" creationId="{DB6C02CB-A445-F83F-3CE9-5C8CFD55A197}"/>
          </ac:picMkLst>
        </pc:picChg>
      </pc:sldChg>
      <pc:sldChg chg="modSp add mod">
        <pc:chgData name="伊健 杜" userId="e69aded81da48593" providerId="LiveId" clId="{315918F3-880D-448B-ABD0-F8A4EA9E3C98}" dt="2023-03-30T07:48:48.731" v="4741"/>
        <pc:sldMkLst>
          <pc:docMk/>
          <pc:sldMk cId="2133303861" sldId="2738"/>
        </pc:sldMkLst>
        <pc:spChg chg="mod">
          <ac:chgData name="伊健 杜" userId="e69aded81da48593" providerId="LiveId" clId="{315918F3-880D-448B-ABD0-F8A4EA9E3C98}" dt="2023-03-30T07:48:48.731" v="4741"/>
          <ac:spMkLst>
            <pc:docMk/>
            <pc:sldMk cId="2133303861" sldId="2738"/>
            <ac:spMk id="5" creationId="{3FB316CA-370C-D9FC-85F9-D2A8F1BD8E4C}"/>
          </ac:spMkLst>
        </pc:spChg>
      </pc:sldChg>
      <pc:sldChg chg="addSp modSp add mod">
        <pc:chgData name="伊健 杜" userId="e69aded81da48593" providerId="LiveId" clId="{315918F3-880D-448B-ABD0-F8A4EA9E3C98}" dt="2023-03-30T07:48:48.731" v="4741"/>
        <pc:sldMkLst>
          <pc:docMk/>
          <pc:sldMk cId="1017950955" sldId="2739"/>
        </pc:sldMkLst>
        <pc:spChg chg="mod">
          <ac:chgData name="伊健 杜" userId="e69aded81da48593" providerId="LiveId" clId="{315918F3-880D-448B-ABD0-F8A4EA9E3C98}" dt="2023-03-30T07:48:48.731" v="4741"/>
          <ac:spMkLst>
            <pc:docMk/>
            <pc:sldMk cId="1017950955" sldId="2739"/>
            <ac:spMk id="3" creationId="{A68883CB-963E-F336-7660-7F30997E9C5B}"/>
          </ac:spMkLst>
        </pc:spChg>
        <pc:picChg chg="add mod">
          <ac:chgData name="伊健 杜" userId="e69aded81da48593" providerId="LiveId" clId="{315918F3-880D-448B-ABD0-F8A4EA9E3C98}" dt="2023-03-30T07:43:47.610" v="4675" actId="1076"/>
          <ac:picMkLst>
            <pc:docMk/>
            <pc:sldMk cId="1017950955" sldId="2739"/>
            <ac:picMk id="15362" creationId="{02D71E1D-CE0E-8F32-6C95-A8B313D14EF4}"/>
          </ac:picMkLst>
        </pc:picChg>
      </pc:sldChg>
      <pc:sldChg chg="addSp modSp add mod">
        <pc:chgData name="伊健 杜" userId="e69aded81da48593" providerId="LiveId" clId="{315918F3-880D-448B-ABD0-F8A4EA9E3C98}" dt="2023-03-30T11:17:21.806" v="4823"/>
        <pc:sldMkLst>
          <pc:docMk/>
          <pc:sldMk cId="209595557" sldId="2740"/>
        </pc:sldMkLst>
        <pc:spChg chg="mod">
          <ac:chgData name="伊健 杜" userId="e69aded81da48593" providerId="LiveId" clId="{315918F3-880D-448B-ABD0-F8A4EA9E3C98}" dt="2023-03-30T07:19:53.792" v="3481"/>
          <ac:spMkLst>
            <pc:docMk/>
            <pc:sldMk cId="209595557" sldId="2740"/>
            <ac:spMk id="2" creationId="{10304424-DB4A-36E7-9E0D-D32A5DD0F26C}"/>
          </ac:spMkLst>
        </pc:spChg>
        <pc:spChg chg="mod">
          <ac:chgData name="伊健 杜" userId="e69aded81da48593" providerId="LiveId" clId="{315918F3-880D-448B-ABD0-F8A4EA9E3C98}" dt="2023-03-30T11:17:21.806" v="4823"/>
          <ac:spMkLst>
            <pc:docMk/>
            <pc:sldMk cId="209595557" sldId="2740"/>
            <ac:spMk id="3" creationId="{A68883CB-963E-F336-7660-7F30997E9C5B}"/>
          </ac:spMkLst>
        </pc:spChg>
        <pc:picChg chg="add mod">
          <ac:chgData name="伊健 杜" userId="e69aded81da48593" providerId="LiveId" clId="{315918F3-880D-448B-ABD0-F8A4EA9E3C98}" dt="2023-03-30T11:16:51.201" v="4813" actId="1076"/>
          <ac:picMkLst>
            <pc:docMk/>
            <pc:sldMk cId="209595557" sldId="2740"/>
            <ac:picMk id="1026" creationId="{72E13B9C-CFBD-7507-1B07-6842E85C7377}"/>
          </ac:picMkLst>
        </pc:picChg>
      </pc:sldChg>
      <pc:sldChg chg="addSp modSp add mod">
        <pc:chgData name="伊健 杜" userId="e69aded81da48593" providerId="LiveId" clId="{315918F3-880D-448B-ABD0-F8A4EA9E3C98}" dt="2023-03-30T07:48:48.731" v="4741"/>
        <pc:sldMkLst>
          <pc:docMk/>
          <pc:sldMk cId="1492004445" sldId="2741"/>
        </pc:sldMkLst>
        <pc:spChg chg="mod">
          <ac:chgData name="伊健 杜" userId="e69aded81da48593" providerId="LiveId" clId="{315918F3-880D-448B-ABD0-F8A4EA9E3C98}" dt="2023-03-30T07:48:48.731" v="4741"/>
          <ac:spMkLst>
            <pc:docMk/>
            <pc:sldMk cId="1492004445" sldId="2741"/>
            <ac:spMk id="3" creationId="{A68883CB-963E-F336-7660-7F30997E9C5B}"/>
          </ac:spMkLst>
        </pc:spChg>
        <pc:picChg chg="add mod">
          <ac:chgData name="伊健 杜" userId="e69aded81da48593" providerId="LiveId" clId="{315918F3-880D-448B-ABD0-F8A4EA9E3C98}" dt="2023-03-30T07:44:29.995" v="4686" actId="1076"/>
          <ac:picMkLst>
            <pc:docMk/>
            <pc:sldMk cId="1492004445" sldId="2741"/>
            <ac:picMk id="16386" creationId="{8A000C57-45F5-0252-EC37-DB6619B847B4}"/>
          </ac:picMkLst>
        </pc:picChg>
      </pc:sldChg>
      <pc:sldChg chg="addSp delSp modSp add mod">
        <pc:chgData name="伊健 杜" userId="e69aded81da48593" providerId="LiveId" clId="{315918F3-880D-448B-ABD0-F8A4EA9E3C98}" dt="2023-03-30T11:20:55.490" v="4829" actId="1076"/>
        <pc:sldMkLst>
          <pc:docMk/>
          <pc:sldMk cId="2128248623" sldId="2742"/>
        </pc:sldMkLst>
        <pc:spChg chg="add del mod">
          <ac:chgData name="伊健 杜" userId="e69aded81da48593" providerId="LiveId" clId="{315918F3-880D-448B-ABD0-F8A4EA9E3C98}" dt="2023-03-30T11:20:52.916" v="4828" actId="478"/>
          <ac:spMkLst>
            <pc:docMk/>
            <pc:sldMk cId="2128248623" sldId="2742"/>
            <ac:spMk id="2" creationId="{559DDCEF-62FF-44EC-F88B-917506BEF58B}"/>
          </ac:spMkLst>
        </pc:spChg>
        <pc:spChg chg="mod">
          <ac:chgData name="伊健 杜" userId="e69aded81da48593" providerId="LiveId" clId="{315918F3-880D-448B-ABD0-F8A4EA9E3C98}" dt="2023-03-30T11:20:55.490" v="4829" actId="1076"/>
          <ac:spMkLst>
            <pc:docMk/>
            <pc:sldMk cId="2128248623" sldId="2742"/>
            <ac:spMk id="5" creationId="{3FB316CA-370C-D9FC-85F9-D2A8F1BD8E4C}"/>
          </ac:spMkLst>
        </pc:spChg>
      </pc:sldChg>
      <pc:sldChg chg="add del">
        <pc:chgData name="伊健 杜" userId="e69aded81da48593" providerId="LiveId" clId="{315918F3-880D-448B-ABD0-F8A4EA9E3C98}" dt="2023-03-30T07:20:53.717" v="3628" actId="47"/>
        <pc:sldMkLst>
          <pc:docMk/>
          <pc:sldMk cId="2646721923" sldId="2742"/>
        </pc:sldMkLst>
      </pc:sldChg>
      <pc:sldChg chg="modSp add mod">
        <pc:chgData name="伊健 杜" userId="e69aded81da48593" providerId="LiveId" clId="{315918F3-880D-448B-ABD0-F8A4EA9E3C98}" dt="2023-03-30T07:48:48.731" v="4741"/>
        <pc:sldMkLst>
          <pc:docMk/>
          <pc:sldMk cId="2339319443" sldId="2743"/>
        </pc:sldMkLst>
        <pc:spChg chg="mod">
          <ac:chgData name="伊健 杜" userId="e69aded81da48593" providerId="LiveId" clId="{315918F3-880D-448B-ABD0-F8A4EA9E3C98}" dt="2023-03-30T07:48:48.731" v="4741"/>
          <ac:spMkLst>
            <pc:docMk/>
            <pc:sldMk cId="2339319443" sldId="2743"/>
            <ac:spMk id="5" creationId="{3FB316CA-370C-D9FC-85F9-D2A8F1BD8E4C}"/>
          </ac:spMkLst>
        </pc:spChg>
      </pc:sldChg>
      <pc:sldChg chg="addSp modSp add mod">
        <pc:chgData name="伊健 杜" userId="e69aded81da48593" providerId="LiveId" clId="{315918F3-880D-448B-ABD0-F8A4EA9E3C98}" dt="2023-03-30T07:48:48.731" v="4741"/>
        <pc:sldMkLst>
          <pc:docMk/>
          <pc:sldMk cId="712349300" sldId="2744"/>
        </pc:sldMkLst>
        <pc:spChg chg="mod">
          <ac:chgData name="伊健 杜" userId="e69aded81da48593" providerId="LiveId" clId="{315918F3-880D-448B-ABD0-F8A4EA9E3C98}" dt="2023-03-30T07:48:48.731" v="4741"/>
          <ac:spMkLst>
            <pc:docMk/>
            <pc:sldMk cId="712349300" sldId="2744"/>
            <ac:spMk id="3" creationId="{A68883CB-963E-F336-7660-7F30997E9C5B}"/>
          </ac:spMkLst>
        </pc:spChg>
        <pc:picChg chg="add mod">
          <ac:chgData name="伊健 杜" userId="e69aded81da48593" providerId="LiveId" clId="{315918F3-880D-448B-ABD0-F8A4EA9E3C98}" dt="2023-03-30T07:44:51.624" v="4689" actId="1076"/>
          <ac:picMkLst>
            <pc:docMk/>
            <pc:sldMk cId="712349300" sldId="2744"/>
            <ac:picMk id="17410" creationId="{4450A3A7-53A9-20B9-EF93-1E580B434A0A}"/>
          </ac:picMkLst>
        </pc:picChg>
      </pc:sldChg>
      <pc:sldChg chg="addSp modSp add mod">
        <pc:chgData name="伊健 杜" userId="e69aded81da48593" providerId="LiveId" clId="{315918F3-880D-448B-ABD0-F8A4EA9E3C98}" dt="2023-03-30T07:48:48.731" v="4741"/>
        <pc:sldMkLst>
          <pc:docMk/>
          <pc:sldMk cId="3989850249" sldId="2745"/>
        </pc:sldMkLst>
        <pc:spChg chg="mod">
          <ac:chgData name="伊健 杜" userId="e69aded81da48593" providerId="LiveId" clId="{315918F3-880D-448B-ABD0-F8A4EA9E3C98}" dt="2023-03-30T07:48:48.731" v="4741"/>
          <ac:spMkLst>
            <pc:docMk/>
            <pc:sldMk cId="3989850249" sldId="2745"/>
            <ac:spMk id="2" creationId="{10304424-DB4A-36E7-9E0D-D32A5DD0F26C}"/>
          </ac:spMkLst>
        </pc:spChg>
        <pc:spChg chg="mod">
          <ac:chgData name="伊健 杜" userId="e69aded81da48593" providerId="LiveId" clId="{315918F3-880D-448B-ABD0-F8A4EA9E3C98}" dt="2023-03-30T07:48:48.731" v="4741"/>
          <ac:spMkLst>
            <pc:docMk/>
            <pc:sldMk cId="3989850249" sldId="2745"/>
            <ac:spMk id="3" creationId="{A68883CB-963E-F336-7660-7F30997E9C5B}"/>
          </ac:spMkLst>
        </pc:spChg>
        <pc:picChg chg="add mod">
          <ac:chgData name="伊健 杜" userId="e69aded81da48593" providerId="LiveId" clId="{315918F3-880D-448B-ABD0-F8A4EA9E3C98}" dt="2023-03-30T07:45:44.809" v="4706" actId="1076"/>
          <ac:picMkLst>
            <pc:docMk/>
            <pc:sldMk cId="3989850249" sldId="2745"/>
            <ac:picMk id="18434" creationId="{37E2954E-A355-CA75-84FF-727689213B46}"/>
          </ac:picMkLst>
        </pc:picChg>
      </pc:sldChg>
      <pc:sldChg chg="addSp modSp add mod">
        <pc:chgData name="伊健 杜" userId="e69aded81da48593" providerId="LiveId" clId="{315918F3-880D-448B-ABD0-F8A4EA9E3C98}" dt="2023-03-30T07:48:48.731" v="4741"/>
        <pc:sldMkLst>
          <pc:docMk/>
          <pc:sldMk cId="1982125830" sldId="2746"/>
        </pc:sldMkLst>
        <pc:spChg chg="mod">
          <ac:chgData name="伊健 杜" userId="e69aded81da48593" providerId="LiveId" clId="{315918F3-880D-448B-ABD0-F8A4EA9E3C98}" dt="2023-03-30T07:48:48.731" v="4741"/>
          <ac:spMkLst>
            <pc:docMk/>
            <pc:sldMk cId="1982125830" sldId="2746"/>
            <ac:spMk id="2" creationId="{10304424-DB4A-36E7-9E0D-D32A5DD0F26C}"/>
          </ac:spMkLst>
        </pc:spChg>
        <pc:spChg chg="mod">
          <ac:chgData name="伊健 杜" userId="e69aded81da48593" providerId="LiveId" clId="{315918F3-880D-448B-ABD0-F8A4EA9E3C98}" dt="2023-03-30T07:48:48.731" v="4741"/>
          <ac:spMkLst>
            <pc:docMk/>
            <pc:sldMk cId="1982125830" sldId="2746"/>
            <ac:spMk id="3" creationId="{A68883CB-963E-F336-7660-7F30997E9C5B}"/>
          </ac:spMkLst>
        </pc:spChg>
        <pc:picChg chg="add mod">
          <ac:chgData name="伊健 杜" userId="e69aded81da48593" providerId="LiveId" clId="{315918F3-880D-448B-ABD0-F8A4EA9E3C98}" dt="2023-03-30T07:46:11.320" v="4708" actId="1076"/>
          <ac:picMkLst>
            <pc:docMk/>
            <pc:sldMk cId="1982125830" sldId="2746"/>
            <ac:picMk id="19458" creationId="{5AB8461C-E5CF-6EEC-48BA-D649AB300C33}"/>
          </ac:picMkLst>
        </pc:picChg>
      </pc:sldChg>
      <pc:sldChg chg="modSp add mod">
        <pc:chgData name="伊健 杜" userId="e69aded81da48593" providerId="LiveId" clId="{315918F3-880D-448B-ABD0-F8A4EA9E3C98}" dt="2023-03-30T07:48:48.731" v="4741"/>
        <pc:sldMkLst>
          <pc:docMk/>
          <pc:sldMk cId="1736476332" sldId="2747"/>
        </pc:sldMkLst>
        <pc:spChg chg="mod">
          <ac:chgData name="伊健 杜" userId="e69aded81da48593" providerId="LiveId" clId="{315918F3-880D-448B-ABD0-F8A4EA9E3C98}" dt="2023-03-30T07:48:48.731" v="4741"/>
          <ac:spMkLst>
            <pc:docMk/>
            <pc:sldMk cId="1736476332" sldId="2747"/>
            <ac:spMk id="5" creationId="{3FB316CA-370C-D9FC-85F9-D2A8F1BD8E4C}"/>
          </ac:spMkLst>
        </pc:spChg>
      </pc:sldChg>
      <pc:sldChg chg="addSp modSp add mod">
        <pc:chgData name="伊健 杜" userId="e69aded81da48593" providerId="LiveId" clId="{315918F3-880D-448B-ABD0-F8A4EA9E3C98}" dt="2023-03-30T07:48:48.731" v="4741"/>
        <pc:sldMkLst>
          <pc:docMk/>
          <pc:sldMk cId="4211073916" sldId="2748"/>
        </pc:sldMkLst>
        <pc:spChg chg="mod">
          <ac:chgData name="伊健 杜" userId="e69aded81da48593" providerId="LiveId" clId="{315918F3-880D-448B-ABD0-F8A4EA9E3C98}" dt="2023-03-30T07:48:48.731" v="4741"/>
          <ac:spMkLst>
            <pc:docMk/>
            <pc:sldMk cId="4211073916" sldId="2748"/>
            <ac:spMk id="2" creationId="{10304424-DB4A-36E7-9E0D-D32A5DD0F26C}"/>
          </ac:spMkLst>
        </pc:spChg>
        <pc:spChg chg="mod">
          <ac:chgData name="伊健 杜" userId="e69aded81da48593" providerId="LiveId" clId="{315918F3-880D-448B-ABD0-F8A4EA9E3C98}" dt="2023-03-30T07:48:48.731" v="4741"/>
          <ac:spMkLst>
            <pc:docMk/>
            <pc:sldMk cId="4211073916" sldId="2748"/>
            <ac:spMk id="3" creationId="{A68883CB-963E-F336-7660-7F30997E9C5B}"/>
          </ac:spMkLst>
        </pc:spChg>
        <pc:spChg chg="add mod">
          <ac:chgData name="伊健 杜" userId="e69aded81da48593" providerId="LiveId" clId="{315918F3-880D-448B-ABD0-F8A4EA9E3C98}" dt="2023-03-30T07:48:48.731" v="4741"/>
          <ac:spMkLst>
            <pc:docMk/>
            <pc:sldMk cId="4211073916" sldId="2748"/>
            <ac:spMk id="4" creationId="{27B36E9F-B6DB-39C4-AF3E-5550123D2D61}"/>
          </ac:spMkLst>
        </pc:spChg>
        <pc:spChg chg="mod">
          <ac:chgData name="伊健 杜" userId="e69aded81da48593" providerId="LiveId" clId="{315918F3-880D-448B-ABD0-F8A4EA9E3C98}" dt="2023-03-30T07:30:34.363" v="4189" actId="1076"/>
          <ac:spMkLst>
            <pc:docMk/>
            <pc:sldMk cId="4211073916" sldId="2748"/>
            <ac:spMk id="5" creationId="{E7287B0E-EF55-E721-8EFA-9A9183C0EDF9}"/>
          </ac:spMkLst>
        </pc:spChg>
        <pc:picChg chg="add mod">
          <ac:chgData name="伊健 杜" userId="e69aded81da48593" providerId="LiveId" clId="{315918F3-880D-448B-ABD0-F8A4EA9E3C98}" dt="2023-03-30T07:46:32.836" v="4719" actId="1076"/>
          <ac:picMkLst>
            <pc:docMk/>
            <pc:sldMk cId="4211073916" sldId="2748"/>
            <ac:picMk id="20482" creationId="{2CB0295C-22DD-D605-6266-D7EF5C309F9A}"/>
          </ac:picMkLst>
        </pc:picChg>
        <pc:picChg chg="add mod">
          <ac:chgData name="伊健 杜" userId="e69aded81da48593" providerId="LiveId" clId="{315918F3-880D-448B-ABD0-F8A4EA9E3C98}" dt="2023-03-30T07:46:56.736" v="4722" actId="1076"/>
          <ac:picMkLst>
            <pc:docMk/>
            <pc:sldMk cId="4211073916" sldId="2748"/>
            <ac:picMk id="20484" creationId="{3A0C773A-B613-55C7-497A-534F2832A406}"/>
          </ac:picMkLst>
        </pc:picChg>
      </pc:sldChg>
      <pc:sldChg chg="add del">
        <pc:chgData name="伊健 杜" userId="e69aded81da48593" providerId="LiveId" clId="{315918F3-880D-448B-ABD0-F8A4EA9E3C98}" dt="2023-03-30T07:28:35.573" v="4063" actId="47"/>
        <pc:sldMkLst>
          <pc:docMk/>
          <pc:sldMk cId="4227486242" sldId="2748"/>
        </pc:sldMkLst>
      </pc:sldChg>
      <pc:sldChg chg="addSp delSp modSp add mod">
        <pc:chgData name="伊健 杜" userId="e69aded81da48593" providerId="LiveId" clId="{315918F3-880D-448B-ABD0-F8A4EA9E3C98}" dt="2023-03-30T07:48:48.731" v="4741"/>
        <pc:sldMkLst>
          <pc:docMk/>
          <pc:sldMk cId="1273969940" sldId="2749"/>
        </pc:sldMkLst>
        <pc:spChg chg="mod">
          <ac:chgData name="伊健 杜" userId="e69aded81da48593" providerId="LiveId" clId="{315918F3-880D-448B-ABD0-F8A4EA9E3C98}" dt="2023-03-30T07:48:48.731" v="4741"/>
          <ac:spMkLst>
            <pc:docMk/>
            <pc:sldMk cId="1273969940" sldId="2749"/>
            <ac:spMk id="2" creationId="{10304424-DB4A-36E7-9E0D-D32A5DD0F26C}"/>
          </ac:spMkLst>
        </pc:spChg>
        <pc:spChg chg="del mod">
          <ac:chgData name="伊健 杜" userId="e69aded81da48593" providerId="LiveId" clId="{315918F3-880D-448B-ABD0-F8A4EA9E3C98}" dt="2023-03-30T07:31:40.551" v="4251" actId="478"/>
          <ac:spMkLst>
            <pc:docMk/>
            <pc:sldMk cId="1273969940" sldId="2749"/>
            <ac:spMk id="3" creationId="{A68883CB-963E-F336-7660-7F30997E9C5B}"/>
          </ac:spMkLst>
        </pc:spChg>
        <pc:spChg chg="mod">
          <ac:chgData name="伊健 杜" userId="e69aded81da48593" providerId="LiveId" clId="{315918F3-880D-448B-ABD0-F8A4EA9E3C98}" dt="2023-03-30T07:48:48.731" v="4741"/>
          <ac:spMkLst>
            <pc:docMk/>
            <pc:sldMk cId="1273969940" sldId="2749"/>
            <ac:spMk id="4" creationId="{27B36E9F-B6DB-39C4-AF3E-5550123D2D61}"/>
          </ac:spMkLst>
        </pc:spChg>
        <pc:picChg chg="add mod">
          <ac:chgData name="伊健 杜" userId="e69aded81da48593" providerId="LiveId" clId="{315918F3-880D-448B-ABD0-F8A4EA9E3C98}" dt="2023-03-30T07:47:37.391" v="4729" actId="1076"/>
          <ac:picMkLst>
            <pc:docMk/>
            <pc:sldMk cId="1273969940" sldId="2749"/>
            <ac:picMk id="21506" creationId="{839526B6-7599-5037-BE79-22D0BB9434DD}"/>
          </ac:picMkLst>
        </pc:picChg>
      </pc:sldChg>
      <pc:sldChg chg="addSp modSp add mod">
        <pc:chgData name="伊健 杜" userId="e69aded81da48593" providerId="LiveId" clId="{315918F3-880D-448B-ABD0-F8A4EA9E3C98}" dt="2023-03-30T07:48:48.731" v="4741"/>
        <pc:sldMkLst>
          <pc:docMk/>
          <pc:sldMk cId="2078352967" sldId="2750"/>
        </pc:sldMkLst>
        <pc:spChg chg="mod">
          <ac:chgData name="伊健 杜" userId="e69aded81da48593" providerId="LiveId" clId="{315918F3-880D-448B-ABD0-F8A4EA9E3C98}" dt="2023-03-30T07:48:48.731" v="4741"/>
          <ac:spMkLst>
            <pc:docMk/>
            <pc:sldMk cId="2078352967" sldId="2750"/>
            <ac:spMk id="2" creationId="{10304424-DB4A-36E7-9E0D-D32A5DD0F26C}"/>
          </ac:spMkLst>
        </pc:spChg>
        <pc:spChg chg="mod">
          <ac:chgData name="伊健 杜" userId="e69aded81da48593" providerId="LiveId" clId="{315918F3-880D-448B-ABD0-F8A4EA9E3C98}" dt="2023-03-30T07:48:48.731" v="4741"/>
          <ac:spMkLst>
            <pc:docMk/>
            <pc:sldMk cId="2078352967" sldId="2750"/>
            <ac:spMk id="4" creationId="{27B36E9F-B6DB-39C4-AF3E-5550123D2D61}"/>
          </ac:spMkLst>
        </pc:spChg>
        <pc:picChg chg="add mod">
          <ac:chgData name="伊健 杜" userId="e69aded81da48593" providerId="LiveId" clId="{315918F3-880D-448B-ABD0-F8A4EA9E3C98}" dt="2023-03-30T07:48:14.785" v="4734" actId="14100"/>
          <ac:picMkLst>
            <pc:docMk/>
            <pc:sldMk cId="2078352967" sldId="2750"/>
            <ac:picMk id="22530" creationId="{71DBDEB0-9AE4-9BD7-0908-FB519B313B61}"/>
          </ac:picMkLst>
        </pc:picChg>
        <pc:picChg chg="add mod">
          <ac:chgData name="伊健 杜" userId="e69aded81da48593" providerId="LiveId" clId="{315918F3-880D-448B-ABD0-F8A4EA9E3C98}" dt="2023-03-30T07:48:17.651" v="4737" actId="1076"/>
          <ac:picMkLst>
            <pc:docMk/>
            <pc:sldMk cId="2078352967" sldId="2750"/>
            <ac:picMk id="22532" creationId="{E36BF925-4ADE-F9F2-C44B-B492B498F46B}"/>
          </ac:picMkLst>
        </pc:picChg>
        <pc:picChg chg="add mod">
          <ac:chgData name="伊健 杜" userId="e69aded81da48593" providerId="LiveId" clId="{315918F3-880D-448B-ABD0-F8A4EA9E3C98}" dt="2023-03-30T07:48:32.317" v="4740" actId="1076"/>
          <ac:picMkLst>
            <pc:docMk/>
            <pc:sldMk cId="2078352967" sldId="2750"/>
            <ac:picMk id="22534" creationId="{A80DD66B-428A-04F5-EB34-598494036CFD}"/>
          </ac:picMkLst>
        </pc:picChg>
      </pc:sldChg>
    </pc:docChg>
  </pc:docChgLst>
  <pc:docChgLst>
    <pc:chgData name="伊健 杜" userId="e69aded81da48593" providerId="LiveId" clId="{BFC995C6-4895-4711-9235-3A1E68732911}"/>
    <pc:docChg chg="undo custSel addSld delSld modSld sldOrd">
      <pc:chgData name="伊健 杜" userId="e69aded81da48593" providerId="LiveId" clId="{BFC995C6-4895-4711-9235-3A1E68732911}" dt="2023-02-16T11:07:05.477" v="8146" actId="20577"/>
      <pc:docMkLst>
        <pc:docMk/>
      </pc:docMkLst>
      <pc:sldChg chg="modSp mod">
        <pc:chgData name="伊健 杜" userId="e69aded81da48593" providerId="LiveId" clId="{BFC995C6-4895-4711-9235-3A1E68732911}" dt="2023-02-16T09:09:43.831" v="8105"/>
        <pc:sldMkLst>
          <pc:docMk/>
          <pc:sldMk cId="1206195055" sldId="1836"/>
        </pc:sldMkLst>
        <pc:spChg chg="mod">
          <ac:chgData name="伊健 杜" userId="e69aded81da48593" providerId="LiveId" clId="{BFC995C6-4895-4711-9235-3A1E68732911}" dt="2023-02-16T09:09:43.831" v="8105"/>
          <ac:spMkLst>
            <pc:docMk/>
            <pc:sldMk cId="1206195055" sldId="1836"/>
            <ac:spMk id="2" creationId="{3D78739E-41E8-236E-E230-B8B23241333A}"/>
          </ac:spMkLst>
        </pc:spChg>
      </pc:sldChg>
      <pc:sldChg chg="addSp delSp modSp mod">
        <pc:chgData name="伊健 杜" userId="e69aded81da48593" providerId="LiveId" clId="{BFC995C6-4895-4711-9235-3A1E68732911}" dt="2023-02-16T08:45:12.027" v="8102"/>
        <pc:sldMkLst>
          <pc:docMk/>
          <pc:sldMk cId="2578987838" sldId="1862"/>
        </pc:sldMkLst>
        <pc:spChg chg="add mod">
          <ac:chgData name="伊健 杜" userId="e69aded81da48593" providerId="LiveId" clId="{BFC995C6-4895-4711-9235-3A1E68732911}" dt="2023-02-16T08:45:12.027" v="8102"/>
          <ac:spMkLst>
            <pc:docMk/>
            <pc:sldMk cId="2578987838" sldId="1862"/>
            <ac:spMk id="2" creationId="{6F5D48E3-621E-5820-8F71-2DEA5B11FA07}"/>
          </ac:spMkLst>
        </pc:spChg>
        <pc:spChg chg="mod">
          <ac:chgData name="伊健 杜" userId="e69aded81da48593" providerId="LiveId" clId="{BFC995C6-4895-4711-9235-3A1E68732911}" dt="2023-02-16T08:45:12.027" v="8102"/>
          <ac:spMkLst>
            <pc:docMk/>
            <pc:sldMk cId="2578987838" sldId="1862"/>
            <ac:spMk id="3" creationId="{AFF80177-B508-486C-D283-AFDDC448C9C4}"/>
          </ac:spMkLst>
        </pc:spChg>
        <pc:spChg chg="mod">
          <ac:chgData name="伊健 杜" userId="e69aded81da48593" providerId="LiveId" clId="{BFC995C6-4895-4711-9235-3A1E68732911}" dt="2023-02-16T05:46:33.530" v="3710" actId="1076"/>
          <ac:spMkLst>
            <pc:docMk/>
            <pc:sldMk cId="2578987838" sldId="1862"/>
            <ac:spMk id="4" creationId="{17CA4060-4498-716D-D762-ADD92313E304}"/>
          </ac:spMkLst>
        </pc:spChg>
        <pc:spChg chg="add mod">
          <ac:chgData name="伊健 杜" userId="e69aded81da48593" providerId="LiveId" clId="{BFC995C6-4895-4711-9235-3A1E68732911}" dt="2023-02-16T07:20:46.845" v="4592" actId="1076"/>
          <ac:spMkLst>
            <pc:docMk/>
            <pc:sldMk cId="2578987838" sldId="1862"/>
            <ac:spMk id="5" creationId="{FD68B9DA-5794-BF24-0851-3D0FDB277FA2}"/>
          </ac:spMkLst>
        </pc:spChg>
        <pc:spChg chg="del">
          <ac:chgData name="伊健 杜" userId="e69aded81da48593" providerId="LiveId" clId="{BFC995C6-4895-4711-9235-3A1E68732911}" dt="2023-02-16T05:44:52.782" v="3521" actId="478"/>
          <ac:spMkLst>
            <pc:docMk/>
            <pc:sldMk cId="2578987838" sldId="1862"/>
            <ac:spMk id="8" creationId="{755DC383-E2A0-32C2-8340-1801810DE705}"/>
          </ac:spMkLst>
        </pc:spChg>
        <pc:spChg chg="del">
          <ac:chgData name="伊健 杜" userId="e69aded81da48593" providerId="LiveId" clId="{BFC995C6-4895-4711-9235-3A1E68732911}" dt="2023-02-16T05:44:41.836" v="3519" actId="478"/>
          <ac:spMkLst>
            <pc:docMk/>
            <pc:sldMk cId="2578987838" sldId="1862"/>
            <ac:spMk id="9" creationId="{6A82B541-CC19-C624-E036-CDA304BF9C0D}"/>
          </ac:spMkLst>
        </pc:spChg>
        <pc:spChg chg="del">
          <ac:chgData name="伊健 杜" userId="e69aded81da48593" providerId="LiveId" clId="{BFC995C6-4895-4711-9235-3A1E68732911}" dt="2023-02-16T05:44:41.836" v="3519" actId="478"/>
          <ac:spMkLst>
            <pc:docMk/>
            <pc:sldMk cId="2578987838" sldId="1862"/>
            <ac:spMk id="11" creationId="{F715F366-1B62-8F7D-0BFD-738AFF121A22}"/>
          </ac:spMkLst>
        </pc:spChg>
        <pc:spChg chg="mod">
          <ac:chgData name="伊健 杜" userId="e69aded81da48593" providerId="LiveId" clId="{BFC995C6-4895-4711-9235-3A1E68732911}" dt="2023-02-16T08:45:12.027" v="8102"/>
          <ac:spMkLst>
            <pc:docMk/>
            <pc:sldMk cId="2578987838" sldId="1862"/>
            <ac:spMk id="12" creationId="{566E938F-8B7F-45C0-0B4C-43DED0666BD4}"/>
          </ac:spMkLst>
        </pc:spChg>
        <pc:spChg chg="mod">
          <ac:chgData name="伊健 杜" userId="e69aded81da48593" providerId="LiveId" clId="{BFC995C6-4895-4711-9235-3A1E68732911}" dt="2023-02-16T08:45:12.027" v="8102"/>
          <ac:spMkLst>
            <pc:docMk/>
            <pc:sldMk cId="2578987838" sldId="1862"/>
            <ac:spMk id="13" creationId="{446FB9A0-2B83-C230-06B3-1A4D8CD3C625}"/>
          </ac:spMkLst>
        </pc:spChg>
        <pc:picChg chg="del">
          <ac:chgData name="伊健 杜" userId="e69aded81da48593" providerId="LiveId" clId="{BFC995C6-4895-4711-9235-3A1E68732911}" dt="2023-02-16T05:47:11.379" v="3750" actId="478"/>
          <ac:picMkLst>
            <pc:docMk/>
            <pc:sldMk cId="2578987838" sldId="1862"/>
            <ac:picMk id="2050" creationId="{4DC7AE28-E74A-660D-C847-BEEC48719DE5}"/>
          </ac:picMkLst>
        </pc:picChg>
        <pc:picChg chg="del">
          <ac:chgData name="伊健 杜" userId="e69aded81da48593" providerId="LiveId" clId="{BFC995C6-4895-4711-9235-3A1E68732911}" dt="2023-02-16T05:47:11.379" v="3750" actId="478"/>
          <ac:picMkLst>
            <pc:docMk/>
            <pc:sldMk cId="2578987838" sldId="1862"/>
            <ac:picMk id="2052" creationId="{F27462C3-3BD6-71FE-86A9-0CEAEE1B4744}"/>
          </ac:picMkLst>
        </pc:picChg>
        <pc:picChg chg="add mod">
          <ac:chgData name="伊健 杜" userId="e69aded81da48593" providerId="LiveId" clId="{BFC995C6-4895-4711-9235-3A1E68732911}" dt="2023-02-16T08:40:04.497" v="8061" actId="14100"/>
          <ac:picMkLst>
            <pc:docMk/>
            <pc:sldMk cId="2578987838" sldId="1862"/>
            <ac:picMk id="29698" creationId="{E192FEC1-2298-C91F-0C5E-3556EACB409E}"/>
          </ac:picMkLst>
        </pc:picChg>
      </pc:sldChg>
      <pc:sldChg chg="del">
        <pc:chgData name="伊健 杜" userId="e69aded81da48593" providerId="LiveId" clId="{BFC995C6-4895-4711-9235-3A1E68732911}" dt="2023-02-16T03:51:36.066" v="27" actId="47"/>
        <pc:sldMkLst>
          <pc:docMk/>
          <pc:sldMk cId="2797835003" sldId="1865"/>
        </pc:sldMkLst>
      </pc:sldChg>
      <pc:sldChg chg="addSp modSp mod">
        <pc:chgData name="伊健 杜" userId="e69aded81da48593" providerId="LiveId" clId="{BFC995C6-4895-4711-9235-3A1E68732911}" dt="2023-02-16T11:07:05.477" v="8146" actId="20577"/>
        <pc:sldMkLst>
          <pc:docMk/>
          <pc:sldMk cId="601978743" sldId="1866"/>
        </pc:sldMkLst>
        <pc:spChg chg="mod">
          <ac:chgData name="伊健 杜" userId="e69aded81da48593" providerId="LiveId" clId="{BFC995C6-4895-4711-9235-3A1E68732911}" dt="2023-02-16T08:45:12.027" v="8102"/>
          <ac:spMkLst>
            <pc:docMk/>
            <pc:sldMk cId="601978743" sldId="1866"/>
            <ac:spMk id="2" creationId="{10304424-DB4A-36E7-9E0D-D32A5DD0F26C}"/>
          </ac:spMkLst>
        </pc:spChg>
        <pc:spChg chg="add mod">
          <ac:chgData name="伊健 杜" userId="e69aded81da48593" providerId="LiveId" clId="{BFC995C6-4895-4711-9235-3A1E68732911}" dt="2023-02-16T11:07:05.477" v="8146" actId="20577"/>
          <ac:spMkLst>
            <pc:docMk/>
            <pc:sldMk cId="601978743" sldId="1866"/>
            <ac:spMk id="3" creationId="{05FB0C38-112D-1A50-C154-EAC673B0AFA7}"/>
          </ac:spMkLst>
        </pc:spChg>
      </pc:sldChg>
      <pc:sldChg chg="del">
        <pc:chgData name="伊健 杜" userId="e69aded81da48593" providerId="LiveId" clId="{BFC995C6-4895-4711-9235-3A1E68732911}" dt="2023-02-16T03:49:39.913" v="0" actId="47"/>
        <pc:sldMkLst>
          <pc:docMk/>
          <pc:sldMk cId="3967501716" sldId="1867"/>
        </pc:sldMkLst>
      </pc:sldChg>
      <pc:sldChg chg="del">
        <pc:chgData name="伊健 杜" userId="e69aded81da48593" providerId="LiveId" clId="{BFC995C6-4895-4711-9235-3A1E68732911}" dt="2023-02-16T03:49:39.913" v="0" actId="47"/>
        <pc:sldMkLst>
          <pc:docMk/>
          <pc:sldMk cId="3806184157" sldId="1868"/>
        </pc:sldMkLst>
      </pc:sldChg>
      <pc:sldChg chg="addSp delSp modSp mod ord">
        <pc:chgData name="伊健 杜" userId="e69aded81da48593" providerId="LiveId" clId="{BFC995C6-4895-4711-9235-3A1E68732911}" dt="2023-02-16T08:45:12.027" v="8102"/>
        <pc:sldMkLst>
          <pc:docMk/>
          <pc:sldMk cId="1185750856" sldId="1870"/>
        </pc:sldMkLst>
        <pc:spChg chg="mod">
          <ac:chgData name="伊健 杜" userId="e69aded81da48593" providerId="LiveId" clId="{BFC995C6-4895-4711-9235-3A1E68732911}" dt="2023-02-16T08:45:12.027" v="8102"/>
          <ac:spMkLst>
            <pc:docMk/>
            <pc:sldMk cId="1185750856" sldId="1870"/>
            <ac:spMk id="2" creationId="{10304424-DB4A-36E7-9E0D-D32A5DD0F26C}"/>
          </ac:spMkLst>
        </pc:spChg>
        <pc:spChg chg="mod">
          <ac:chgData name="伊健 杜" userId="e69aded81da48593" providerId="LiveId" clId="{BFC995C6-4895-4711-9235-3A1E68732911}" dt="2023-02-16T08:45:12.027" v="8102"/>
          <ac:spMkLst>
            <pc:docMk/>
            <pc:sldMk cId="1185750856" sldId="1870"/>
            <ac:spMk id="5" creationId="{E7287B0E-EF55-E721-8EFA-9A9183C0EDF9}"/>
          </ac:spMkLst>
        </pc:spChg>
        <pc:picChg chg="del">
          <ac:chgData name="伊健 杜" userId="e69aded81da48593" providerId="LiveId" clId="{BFC995C6-4895-4711-9235-3A1E68732911}" dt="2023-02-16T03:59:08.834" v="775" actId="478"/>
          <ac:picMkLst>
            <pc:docMk/>
            <pc:sldMk cId="1185750856" sldId="1870"/>
            <ac:picMk id="7170" creationId="{1CFD434E-D3E1-B4BC-712F-A355CEEB9D13}"/>
          </ac:picMkLst>
        </pc:picChg>
        <pc:picChg chg="add mod">
          <ac:chgData name="伊健 杜" userId="e69aded81da48593" providerId="LiveId" clId="{BFC995C6-4895-4711-9235-3A1E68732911}" dt="2023-02-16T08:29:21.371" v="7963" actId="1076"/>
          <ac:picMkLst>
            <pc:docMk/>
            <pc:sldMk cId="1185750856" sldId="1870"/>
            <ac:picMk id="14338" creationId="{27C5A3CF-88B7-60A2-3901-EB420682918A}"/>
          </ac:picMkLst>
        </pc:picChg>
      </pc:sldChg>
      <pc:sldChg chg="del">
        <pc:chgData name="伊健 杜" userId="e69aded81da48593" providerId="LiveId" clId="{BFC995C6-4895-4711-9235-3A1E68732911}" dt="2023-02-16T03:49:39.913" v="0" actId="47"/>
        <pc:sldMkLst>
          <pc:docMk/>
          <pc:sldMk cId="956487282" sldId="1871"/>
        </pc:sldMkLst>
      </pc:sldChg>
      <pc:sldChg chg="del">
        <pc:chgData name="伊健 杜" userId="e69aded81da48593" providerId="LiveId" clId="{BFC995C6-4895-4711-9235-3A1E68732911}" dt="2023-02-16T03:49:39.913" v="0" actId="47"/>
        <pc:sldMkLst>
          <pc:docMk/>
          <pc:sldMk cId="1395520413" sldId="1872"/>
        </pc:sldMkLst>
      </pc:sldChg>
      <pc:sldChg chg="del">
        <pc:chgData name="伊健 杜" userId="e69aded81da48593" providerId="LiveId" clId="{BFC995C6-4895-4711-9235-3A1E68732911}" dt="2023-02-16T03:49:39.913" v="0" actId="47"/>
        <pc:sldMkLst>
          <pc:docMk/>
          <pc:sldMk cId="2177072508" sldId="1873"/>
        </pc:sldMkLst>
      </pc:sldChg>
      <pc:sldChg chg="del">
        <pc:chgData name="伊健 杜" userId="e69aded81da48593" providerId="LiveId" clId="{BFC995C6-4895-4711-9235-3A1E68732911}" dt="2023-02-16T03:49:39.913" v="0" actId="47"/>
        <pc:sldMkLst>
          <pc:docMk/>
          <pc:sldMk cId="1934134787" sldId="1875"/>
        </pc:sldMkLst>
      </pc:sldChg>
      <pc:sldChg chg="del">
        <pc:chgData name="伊健 杜" userId="e69aded81da48593" providerId="LiveId" clId="{BFC995C6-4895-4711-9235-3A1E68732911}" dt="2023-02-16T03:49:39.913" v="0" actId="47"/>
        <pc:sldMkLst>
          <pc:docMk/>
          <pc:sldMk cId="2000620399" sldId="1876"/>
        </pc:sldMkLst>
      </pc:sldChg>
      <pc:sldChg chg="del">
        <pc:chgData name="伊健 杜" userId="e69aded81da48593" providerId="LiveId" clId="{BFC995C6-4895-4711-9235-3A1E68732911}" dt="2023-02-16T03:49:39.913" v="0" actId="47"/>
        <pc:sldMkLst>
          <pc:docMk/>
          <pc:sldMk cId="1822420397" sldId="1878"/>
        </pc:sldMkLst>
      </pc:sldChg>
      <pc:sldChg chg="del">
        <pc:chgData name="伊健 杜" userId="e69aded81da48593" providerId="LiveId" clId="{BFC995C6-4895-4711-9235-3A1E68732911}" dt="2023-02-16T03:49:39.913" v="0" actId="47"/>
        <pc:sldMkLst>
          <pc:docMk/>
          <pc:sldMk cId="3626468461" sldId="1879"/>
        </pc:sldMkLst>
      </pc:sldChg>
      <pc:sldChg chg="del">
        <pc:chgData name="伊健 杜" userId="e69aded81da48593" providerId="LiveId" clId="{BFC995C6-4895-4711-9235-3A1E68732911}" dt="2023-02-16T03:49:39.913" v="0" actId="47"/>
        <pc:sldMkLst>
          <pc:docMk/>
          <pc:sldMk cId="1772814280" sldId="1880"/>
        </pc:sldMkLst>
      </pc:sldChg>
      <pc:sldChg chg="del">
        <pc:chgData name="伊健 杜" userId="e69aded81da48593" providerId="LiveId" clId="{BFC995C6-4895-4711-9235-3A1E68732911}" dt="2023-02-16T03:49:39.913" v="0" actId="47"/>
        <pc:sldMkLst>
          <pc:docMk/>
          <pc:sldMk cId="3668235490" sldId="1881"/>
        </pc:sldMkLst>
      </pc:sldChg>
      <pc:sldChg chg="del">
        <pc:chgData name="伊健 杜" userId="e69aded81da48593" providerId="LiveId" clId="{BFC995C6-4895-4711-9235-3A1E68732911}" dt="2023-02-16T03:49:39.913" v="0" actId="47"/>
        <pc:sldMkLst>
          <pc:docMk/>
          <pc:sldMk cId="3352668450" sldId="1882"/>
        </pc:sldMkLst>
      </pc:sldChg>
      <pc:sldChg chg="del">
        <pc:chgData name="伊健 杜" userId="e69aded81da48593" providerId="LiveId" clId="{BFC995C6-4895-4711-9235-3A1E68732911}" dt="2023-02-16T03:49:39.913" v="0" actId="47"/>
        <pc:sldMkLst>
          <pc:docMk/>
          <pc:sldMk cId="3882185193" sldId="1885"/>
        </pc:sldMkLst>
      </pc:sldChg>
      <pc:sldChg chg="del">
        <pc:chgData name="伊健 杜" userId="e69aded81da48593" providerId="LiveId" clId="{BFC995C6-4895-4711-9235-3A1E68732911}" dt="2023-02-16T03:49:39.913" v="0" actId="47"/>
        <pc:sldMkLst>
          <pc:docMk/>
          <pc:sldMk cId="1368425790" sldId="1886"/>
        </pc:sldMkLst>
      </pc:sldChg>
      <pc:sldChg chg="del">
        <pc:chgData name="伊健 杜" userId="e69aded81da48593" providerId="LiveId" clId="{BFC995C6-4895-4711-9235-3A1E68732911}" dt="2023-02-16T03:49:39.913" v="0" actId="47"/>
        <pc:sldMkLst>
          <pc:docMk/>
          <pc:sldMk cId="2982417036" sldId="1887"/>
        </pc:sldMkLst>
      </pc:sldChg>
      <pc:sldChg chg="del">
        <pc:chgData name="伊健 杜" userId="e69aded81da48593" providerId="LiveId" clId="{BFC995C6-4895-4711-9235-3A1E68732911}" dt="2023-02-16T03:49:39.913" v="0" actId="47"/>
        <pc:sldMkLst>
          <pc:docMk/>
          <pc:sldMk cId="2337332577" sldId="1888"/>
        </pc:sldMkLst>
      </pc:sldChg>
      <pc:sldChg chg="del">
        <pc:chgData name="伊健 杜" userId="e69aded81da48593" providerId="LiveId" clId="{BFC995C6-4895-4711-9235-3A1E68732911}" dt="2023-02-16T03:49:39.913" v="0" actId="47"/>
        <pc:sldMkLst>
          <pc:docMk/>
          <pc:sldMk cId="2071473413" sldId="1889"/>
        </pc:sldMkLst>
      </pc:sldChg>
      <pc:sldChg chg="del">
        <pc:chgData name="伊健 杜" userId="e69aded81da48593" providerId="LiveId" clId="{BFC995C6-4895-4711-9235-3A1E68732911}" dt="2023-02-16T03:49:39.913" v="0" actId="47"/>
        <pc:sldMkLst>
          <pc:docMk/>
          <pc:sldMk cId="631760470" sldId="1890"/>
        </pc:sldMkLst>
      </pc:sldChg>
      <pc:sldChg chg="del">
        <pc:chgData name="伊健 杜" userId="e69aded81da48593" providerId="LiveId" clId="{BFC995C6-4895-4711-9235-3A1E68732911}" dt="2023-02-16T03:49:39.913" v="0" actId="47"/>
        <pc:sldMkLst>
          <pc:docMk/>
          <pc:sldMk cId="141058418" sldId="1891"/>
        </pc:sldMkLst>
      </pc:sldChg>
      <pc:sldChg chg="del">
        <pc:chgData name="伊健 杜" userId="e69aded81da48593" providerId="LiveId" clId="{BFC995C6-4895-4711-9235-3A1E68732911}" dt="2023-02-16T03:49:39.913" v="0" actId="47"/>
        <pc:sldMkLst>
          <pc:docMk/>
          <pc:sldMk cId="372272706" sldId="1893"/>
        </pc:sldMkLst>
      </pc:sldChg>
      <pc:sldChg chg="del">
        <pc:chgData name="伊健 杜" userId="e69aded81da48593" providerId="LiveId" clId="{BFC995C6-4895-4711-9235-3A1E68732911}" dt="2023-02-16T03:49:39.913" v="0" actId="47"/>
        <pc:sldMkLst>
          <pc:docMk/>
          <pc:sldMk cId="1453270692" sldId="1894"/>
        </pc:sldMkLst>
      </pc:sldChg>
      <pc:sldChg chg="del">
        <pc:chgData name="伊健 杜" userId="e69aded81da48593" providerId="LiveId" clId="{BFC995C6-4895-4711-9235-3A1E68732911}" dt="2023-02-16T03:49:39.913" v="0" actId="47"/>
        <pc:sldMkLst>
          <pc:docMk/>
          <pc:sldMk cId="408864245" sldId="1895"/>
        </pc:sldMkLst>
      </pc:sldChg>
      <pc:sldChg chg="del">
        <pc:chgData name="伊健 杜" userId="e69aded81da48593" providerId="LiveId" clId="{BFC995C6-4895-4711-9235-3A1E68732911}" dt="2023-02-16T03:49:39.913" v="0" actId="47"/>
        <pc:sldMkLst>
          <pc:docMk/>
          <pc:sldMk cId="114702444" sldId="1896"/>
        </pc:sldMkLst>
      </pc:sldChg>
      <pc:sldChg chg="del">
        <pc:chgData name="伊健 杜" userId="e69aded81da48593" providerId="LiveId" clId="{BFC995C6-4895-4711-9235-3A1E68732911}" dt="2023-02-16T03:49:39.913" v="0" actId="47"/>
        <pc:sldMkLst>
          <pc:docMk/>
          <pc:sldMk cId="3648769838" sldId="1897"/>
        </pc:sldMkLst>
      </pc:sldChg>
      <pc:sldChg chg="del">
        <pc:chgData name="伊健 杜" userId="e69aded81da48593" providerId="LiveId" clId="{BFC995C6-4895-4711-9235-3A1E68732911}" dt="2023-02-16T03:49:39.913" v="0" actId="47"/>
        <pc:sldMkLst>
          <pc:docMk/>
          <pc:sldMk cId="516939739" sldId="1898"/>
        </pc:sldMkLst>
      </pc:sldChg>
      <pc:sldChg chg="del">
        <pc:chgData name="伊健 杜" userId="e69aded81da48593" providerId="LiveId" clId="{BFC995C6-4895-4711-9235-3A1E68732911}" dt="2023-02-16T03:49:39.913" v="0" actId="47"/>
        <pc:sldMkLst>
          <pc:docMk/>
          <pc:sldMk cId="3355960670" sldId="1899"/>
        </pc:sldMkLst>
      </pc:sldChg>
      <pc:sldChg chg="del">
        <pc:chgData name="伊健 杜" userId="e69aded81da48593" providerId="LiveId" clId="{BFC995C6-4895-4711-9235-3A1E68732911}" dt="2023-02-16T03:49:39.913" v="0" actId="47"/>
        <pc:sldMkLst>
          <pc:docMk/>
          <pc:sldMk cId="2208905731" sldId="1901"/>
        </pc:sldMkLst>
      </pc:sldChg>
      <pc:sldChg chg="del">
        <pc:chgData name="伊健 杜" userId="e69aded81da48593" providerId="LiveId" clId="{BFC995C6-4895-4711-9235-3A1E68732911}" dt="2023-02-16T03:49:39.913" v="0" actId="47"/>
        <pc:sldMkLst>
          <pc:docMk/>
          <pc:sldMk cId="2273743366" sldId="1903"/>
        </pc:sldMkLst>
      </pc:sldChg>
      <pc:sldChg chg="del">
        <pc:chgData name="伊健 杜" userId="e69aded81da48593" providerId="LiveId" clId="{BFC995C6-4895-4711-9235-3A1E68732911}" dt="2023-02-16T03:49:39.913" v="0" actId="47"/>
        <pc:sldMkLst>
          <pc:docMk/>
          <pc:sldMk cId="277486083" sldId="2149"/>
        </pc:sldMkLst>
      </pc:sldChg>
      <pc:sldChg chg="del">
        <pc:chgData name="伊健 杜" userId="e69aded81da48593" providerId="LiveId" clId="{BFC995C6-4895-4711-9235-3A1E68732911}" dt="2023-02-16T03:49:39.913" v="0" actId="47"/>
        <pc:sldMkLst>
          <pc:docMk/>
          <pc:sldMk cId="1255134467" sldId="2173"/>
        </pc:sldMkLst>
      </pc:sldChg>
      <pc:sldChg chg="del">
        <pc:chgData name="伊健 杜" userId="e69aded81da48593" providerId="LiveId" clId="{BFC995C6-4895-4711-9235-3A1E68732911}" dt="2023-02-16T03:49:39.913" v="0" actId="47"/>
        <pc:sldMkLst>
          <pc:docMk/>
          <pc:sldMk cId="2030568937" sldId="2176"/>
        </pc:sldMkLst>
      </pc:sldChg>
      <pc:sldChg chg="del">
        <pc:chgData name="伊健 杜" userId="e69aded81da48593" providerId="LiveId" clId="{BFC995C6-4895-4711-9235-3A1E68732911}" dt="2023-02-16T03:49:39.913" v="0" actId="47"/>
        <pc:sldMkLst>
          <pc:docMk/>
          <pc:sldMk cId="546349013" sldId="2177"/>
        </pc:sldMkLst>
      </pc:sldChg>
      <pc:sldChg chg="del">
        <pc:chgData name="伊健 杜" userId="e69aded81da48593" providerId="LiveId" clId="{BFC995C6-4895-4711-9235-3A1E68732911}" dt="2023-02-16T03:49:39.913" v="0" actId="47"/>
        <pc:sldMkLst>
          <pc:docMk/>
          <pc:sldMk cId="2438513605" sldId="2178"/>
        </pc:sldMkLst>
      </pc:sldChg>
      <pc:sldChg chg="del">
        <pc:chgData name="伊健 杜" userId="e69aded81da48593" providerId="LiveId" clId="{BFC995C6-4895-4711-9235-3A1E68732911}" dt="2023-02-16T03:51:47.342" v="28" actId="47"/>
        <pc:sldMkLst>
          <pc:docMk/>
          <pc:sldMk cId="648263798" sldId="2179"/>
        </pc:sldMkLst>
      </pc:sldChg>
      <pc:sldChg chg="del">
        <pc:chgData name="伊健 杜" userId="e69aded81da48593" providerId="LiveId" clId="{BFC995C6-4895-4711-9235-3A1E68732911}" dt="2023-02-16T03:51:47.342" v="28" actId="47"/>
        <pc:sldMkLst>
          <pc:docMk/>
          <pc:sldMk cId="3381670655" sldId="2180"/>
        </pc:sldMkLst>
      </pc:sldChg>
      <pc:sldChg chg="del">
        <pc:chgData name="伊健 杜" userId="e69aded81da48593" providerId="LiveId" clId="{BFC995C6-4895-4711-9235-3A1E68732911}" dt="2023-02-16T03:51:51.107" v="29" actId="47"/>
        <pc:sldMkLst>
          <pc:docMk/>
          <pc:sldMk cId="2944034175" sldId="2181"/>
        </pc:sldMkLst>
      </pc:sldChg>
      <pc:sldChg chg="addSp delSp modSp mod ord">
        <pc:chgData name="伊健 杜" userId="e69aded81da48593" providerId="LiveId" clId="{BFC995C6-4895-4711-9235-3A1E68732911}" dt="2023-02-16T08:45:12.027" v="8102"/>
        <pc:sldMkLst>
          <pc:docMk/>
          <pc:sldMk cId="1558680889" sldId="2182"/>
        </pc:sldMkLst>
        <pc:spChg chg="mod">
          <ac:chgData name="伊健 杜" userId="e69aded81da48593" providerId="LiveId" clId="{BFC995C6-4895-4711-9235-3A1E68732911}" dt="2023-02-16T08:45:12.027" v="8102"/>
          <ac:spMkLst>
            <pc:docMk/>
            <pc:sldMk cId="1558680889" sldId="2182"/>
            <ac:spMk id="2" creationId="{8A5A4F86-1C71-C3CD-169C-D9D918C4A72C}"/>
          </ac:spMkLst>
        </pc:spChg>
        <pc:spChg chg="add del mod">
          <ac:chgData name="伊健 杜" userId="e69aded81da48593" providerId="LiveId" clId="{BFC995C6-4895-4711-9235-3A1E68732911}" dt="2023-02-16T06:57:10.806" v="4062" actId="478"/>
          <ac:spMkLst>
            <pc:docMk/>
            <pc:sldMk cId="1558680889" sldId="2182"/>
            <ac:spMk id="3" creationId="{7409E9A0-D916-3FAC-1AA9-2F24FD5C1C8F}"/>
          </ac:spMkLst>
        </pc:spChg>
        <pc:spChg chg="del">
          <ac:chgData name="伊健 杜" userId="e69aded81da48593" providerId="LiveId" clId="{BFC995C6-4895-4711-9235-3A1E68732911}" dt="2023-02-16T05:52:47.431" v="3987" actId="478"/>
          <ac:spMkLst>
            <pc:docMk/>
            <pc:sldMk cId="1558680889" sldId="2182"/>
            <ac:spMk id="4" creationId="{C54E9045-BED9-1983-64A1-51A09FE61821}"/>
          </ac:spMkLst>
        </pc:spChg>
        <pc:spChg chg="del">
          <ac:chgData name="伊健 杜" userId="e69aded81da48593" providerId="LiveId" clId="{BFC995C6-4895-4711-9235-3A1E68732911}" dt="2023-02-16T05:52:50.319" v="3988" actId="478"/>
          <ac:spMkLst>
            <pc:docMk/>
            <pc:sldMk cId="1558680889" sldId="2182"/>
            <ac:spMk id="5" creationId="{0D445CAE-F774-AB28-1BB2-6E04705F1515}"/>
          </ac:spMkLst>
        </pc:spChg>
        <pc:spChg chg="del">
          <ac:chgData name="伊健 杜" userId="e69aded81da48593" providerId="LiveId" clId="{BFC995C6-4895-4711-9235-3A1E68732911}" dt="2023-02-16T05:52:47.431" v="3987" actId="478"/>
          <ac:spMkLst>
            <pc:docMk/>
            <pc:sldMk cId="1558680889" sldId="2182"/>
            <ac:spMk id="6" creationId="{4E85E8FE-2B29-108C-4B8D-D1D6C3512C95}"/>
          </ac:spMkLst>
        </pc:spChg>
        <pc:spChg chg="del">
          <ac:chgData name="伊健 杜" userId="e69aded81da48593" providerId="LiveId" clId="{BFC995C6-4895-4711-9235-3A1E68732911}" dt="2023-02-16T05:52:47.431" v="3987" actId="478"/>
          <ac:spMkLst>
            <pc:docMk/>
            <pc:sldMk cId="1558680889" sldId="2182"/>
            <ac:spMk id="7" creationId="{2A5DD398-D560-FB7E-DD48-B25F24D56B3D}"/>
          </ac:spMkLst>
        </pc:spChg>
        <pc:spChg chg="del">
          <ac:chgData name="伊健 杜" userId="e69aded81da48593" providerId="LiveId" clId="{BFC995C6-4895-4711-9235-3A1E68732911}" dt="2023-02-16T05:52:50.319" v="3988" actId="478"/>
          <ac:spMkLst>
            <pc:docMk/>
            <pc:sldMk cId="1558680889" sldId="2182"/>
            <ac:spMk id="8" creationId="{2BB8914B-EDBC-CFD1-2705-DD1E4D76FE38}"/>
          </ac:spMkLst>
        </pc:spChg>
        <pc:spChg chg="add mod">
          <ac:chgData name="伊健 杜" userId="e69aded81da48593" providerId="LiveId" clId="{BFC995C6-4895-4711-9235-3A1E68732911}" dt="2023-02-16T08:45:12.027" v="8102"/>
          <ac:spMkLst>
            <pc:docMk/>
            <pc:sldMk cId="1558680889" sldId="2182"/>
            <ac:spMk id="9" creationId="{C8BAD4CB-9D47-D69F-3A40-CFF5C7B867D6}"/>
          </ac:spMkLst>
        </pc:spChg>
        <pc:spChg chg="add del mod">
          <ac:chgData name="伊健 杜" userId="e69aded81da48593" providerId="LiveId" clId="{BFC995C6-4895-4711-9235-3A1E68732911}" dt="2023-02-16T06:57:10.806" v="4062" actId="478"/>
          <ac:spMkLst>
            <pc:docMk/>
            <pc:sldMk cId="1558680889" sldId="2182"/>
            <ac:spMk id="10" creationId="{57842149-997A-83B6-5B5A-EEE420E45788}"/>
          </ac:spMkLst>
        </pc:spChg>
        <pc:spChg chg="add del mod">
          <ac:chgData name="伊健 杜" userId="e69aded81da48593" providerId="LiveId" clId="{BFC995C6-4895-4711-9235-3A1E68732911}" dt="2023-02-16T06:57:10.806" v="4062" actId="478"/>
          <ac:spMkLst>
            <pc:docMk/>
            <pc:sldMk cId="1558680889" sldId="2182"/>
            <ac:spMk id="11" creationId="{AF8AA7AE-C189-DC0B-0391-400AA51720DB}"/>
          </ac:spMkLst>
        </pc:spChg>
      </pc:sldChg>
      <pc:sldChg chg="del">
        <pc:chgData name="伊健 杜" userId="e69aded81da48593" providerId="LiveId" clId="{BFC995C6-4895-4711-9235-3A1E68732911}" dt="2023-02-16T03:51:51.107" v="29" actId="47"/>
        <pc:sldMkLst>
          <pc:docMk/>
          <pc:sldMk cId="10592743" sldId="2183"/>
        </pc:sldMkLst>
      </pc:sldChg>
      <pc:sldChg chg="del">
        <pc:chgData name="伊健 杜" userId="e69aded81da48593" providerId="LiveId" clId="{BFC995C6-4895-4711-9235-3A1E68732911}" dt="2023-02-16T03:51:51.107" v="29" actId="47"/>
        <pc:sldMkLst>
          <pc:docMk/>
          <pc:sldMk cId="121467494" sldId="2184"/>
        </pc:sldMkLst>
      </pc:sldChg>
      <pc:sldChg chg="del">
        <pc:chgData name="伊健 杜" userId="e69aded81da48593" providerId="LiveId" clId="{BFC995C6-4895-4711-9235-3A1E68732911}" dt="2023-02-16T03:51:51.107" v="29" actId="47"/>
        <pc:sldMkLst>
          <pc:docMk/>
          <pc:sldMk cId="3577987202" sldId="2185"/>
        </pc:sldMkLst>
      </pc:sldChg>
      <pc:sldChg chg="del">
        <pc:chgData name="伊健 杜" userId="e69aded81da48593" providerId="LiveId" clId="{BFC995C6-4895-4711-9235-3A1E68732911}" dt="2023-02-16T03:51:51.107" v="29" actId="47"/>
        <pc:sldMkLst>
          <pc:docMk/>
          <pc:sldMk cId="1688577168" sldId="2186"/>
        </pc:sldMkLst>
      </pc:sldChg>
      <pc:sldChg chg="del">
        <pc:chgData name="伊健 杜" userId="e69aded81da48593" providerId="LiveId" clId="{BFC995C6-4895-4711-9235-3A1E68732911}" dt="2023-02-16T03:51:51.107" v="29" actId="47"/>
        <pc:sldMkLst>
          <pc:docMk/>
          <pc:sldMk cId="3001760340" sldId="2187"/>
        </pc:sldMkLst>
      </pc:sldChg>
      <pc:sldChg chg="del">
        <pc:chgData name="伊健 杜" userId="e69aded81da48593" providerId="LiveId" clId="{BFC995C6-4895-4711-9235-3A1E68732911}" dt="2023-02-16T03:51:53.041" v="30" actId="47"/>
        <pc:sldMkLst>
          <pc:docMk/>
          <pc:sldMk cId="1880214568" sldId="2188"/>
        </pc:sldMkLst>
      </pc:sldChg>
      <pc:sldChg chg="addSp delSp modSp add mod ord">
        <pc:chgData name="伊健 杜" userId="e69aded81da48593" providerId="LiveId" clId="{BFC995C6-4895-4711-9235-3A1E68732911}" dt="2023-02-16T08:45:12.027" v="8102"/>
        <pc:sldMkLst>
          <pc:docMk/>
          <pc:sldMk cId="4147731477" sldId="2189"/>
        </pc:sldMkLst>
        <pc:spChg chg="mod">
          <ac:chgData name="伊健 杜" userId="e69aded81da48593" providerId="LiveId" clId="{BFC995C6-4895-4711-9235-3A1E68732911}" dt="2023-02-16T08:45:12.027" v="8102"/>
          <ac:spMkLst>
            <pc:docMk/>
            <pc:sldMk cId="4147731477" sldId="2189"/>
            <ac:spMk id="2" creationId="{10304424-DB4A-36E7-9E0D-D32A5DD0F26C}"/>
          </ac:spMkLst>
        </pc:spChg>
        <pc:spChg chg="mod">
          <ac:chgData name="伊健 杜" userId="e69aded81da48593" providerId="LiveId" clId="{BFC995C6-4895-4711-9235-3A1E68732911}" dt="2023-02-16T08:45:12.027" v="8102"/>
          <ac:spMkLst>
            <pc:docMk/>
            <pc:sldMk cId="4147731477" sldId="2189"/>
            <ac:spMk id="5" creationId="{E7287B0E-EF55-E721-8EFA-9A9183C0EDF9}"/>
          </ac:spMkLst>
        </pc:spChg>
        <pc:picChg chg="del">
          <ac:chgData name="伊健 杜" userId="e69aded81da48593" providerId="LiveId" clId="{BFC995C6-4895-4711-9235-3A1E68732911}" dt="2023-02-16T03:59:07.325" v="774" actId="478"/>
          <ac:picMkLst>
            <pc:docMk/>
            <pc:sldMk cId="4147731477" sldId="2189"/>
            <ac:picMk id="7170" creationId="{1CFD434E-D3E1-B4BC-712F-A355CEEB9D13}"/>
          </ac:picMkLst>
        </pc:picChg>
        <pc:picChg chg="add mod">
          <ac:chgData name="伊健 杜" userId="e69aded81da48593" providerId="LiveId" clId="{BFC995C6-4895-4711-9235-3A1E68732911}" dt="2023-02-16T08:30:32.988" v="7965" actId="1076"/>
          <ac:picMkLst>
            <pc:docMk/>
            <pc:sldMk cId="4147731477" sldId="2189"/>
            <ac:picMk id="15362" creationId="{283B6A79-9CA3-9C49-AEA8-3D29DA8ECFBC}"/>
          </ac:picMkLst>
        </pc:picChg>
      </pc:sldChg>
      <pc:sldChg chg="modSp add mod ord">
        <pc:chgData name="伊健 杜" userId="e69aded81da48593" providerId="LiveId" clId="{BFC995C6-4895-4711-9235-3A1E68732911}" dt="2023-02-16T08:45:12.027" v="8102"/>
        <pc:sldMkLst>
          <pc:docMk/>
          <pc:sldMk cId="3251590188" sldId="2190"/>
        </pc:sldMkLst>
        <pc:spChg chg="mod">
          <ac:chgData name="伊健 杜" userId="e69aded81da48593" providerId="LiveId" clId="{BFC995C6-4895-4711-9235-3A1E68732911}" dt="2023-02-16T08:45:12.027" v="8102"/>
          <ac:spMkLst>
            <pc:docMk/>
            <pc:sldMk cId="3251590188" sldId="2190"/>
            <ac:spMk id="2" creationId="{10304424-DB4A-36E7-9E0D-D32A5DD0F26C}"/>
          </ac:spMkLst>
        </pc:spChg>
      </pc:sldChg>
      <pc:sldChg chg="modSp add mod">
        <pc:chgData name="伊健 杜" userId="e69aded81da48593" providerId="LiveId" clId="{BFC995C6-4895-4711-9235-3A1E68732911}" dt="2023-02-16T08:45:12.027" v="8102"/>
        <pc:sldMkLst>
          <pc:docMk/>
          <pc:sldMk cId="3959936085" sldId="2191"/>
        </pc:sldMkLst>
        <pc:spChg chg="mod">
          <ac:chgData name="伊健 杜" userId="e69aded81da48593" providerId="LiveId" clId="{BFC995C6-4895-4711-9235-3A1E68732911}" dt="2023-02-16T08:45:12.027" v="8102"/>
          <ac:spMkLst>
            <pc:docMk/>
            <pc:sldMk cId="3959936085" sldId="2191"/>
            <ac:spMk id="2" creationId="{10304424-DB4A-36E7-9E0D-D32A5DD0F26C}"/>
          </ac:spMkLst>
        </pc:spChg>
      </pc:sldChg>
      <pc:sldChg chg="addSp delSp modSp add mod">
        <pc:chgData name="伊健 杜" userId="e69aded81da48593" providerId="LiveId" clId="{BFC995C6-4895-4711-9235-3A1E68732911}" dt="2023-02-16T08:45:12.027" v="8102"/>
        <pc:sldMkLst>
          <pc:docMk/>
          <pc:sldMk cId="27160520" sldId="2192"/>
        </pc:sldMkLst>
        <pc:spChg chg="mod">
          <ac:chgData name="伊健 杜" userId="e69aded81da48593" providerId="LiveId" clId="{BFC995C6-4895-4711-9235-3A1E68732911}" dt="2023-02-16T08:45:12.027" v="8102"/>
          <ac:spMkLst>
            <pc:docMk/>
            <pc:sldMk cId="27160520" sldId="2192"/>
            <ac:spMk id="2" creationId="{10304424-DB4A-36E7-9E0D-D32A5DD0F26C}"/>
          </ac:spMkLst>
        </pc:spChg>
        <pc:spChg chg="mod">
          <ac:chgData name="伊健 杜" userId="e69aded81da48593" providerId="LiveId" clId="{BFC995C6-4895-4711-9235-3A1E68732911}" dt="2023-02-16T08:45:12.027" v="8102"/>
          <ac:spMkLst>
            <pc:docMk/>
            <pc:sldMk cId="27160520" sldId="2192"/>
            <ac:spMk id="5" creationId="{E7287B0E-EF55-E721-8EFA-9A9183C0EDF9}"/>
          </ac:spMkLst>
        </pc:spChg>
        <pc:picChg chg="del">
          <ac:chgData name="伊健 杜" userId="e69aded81da48593" providerId="LiveId" clId="{BFC995C6-4895-4711-9235-3A1E68732911}" dt="2023-02-16T03:59:10.336" v="776" actId="478"/>
          <ac:picMkLst>
            <pc:docMk/>
            <pc:sldMk cId="27160520" sldId="2192"/>
            <ac:picMk id="7170" creationId="{1CFD434E-D3E1-B4BC-712F-A355CEEB9D13}"/>
          </ac:picMkLst>
        </pc:picChg>
        <pc:picChg chg="add mod">
          <ac:chgData name="伊健 杜" userId="e69aded81da48593" providerId="LiveId" clId="{BFC995C6-4895-4711-9235-3A1E68732911}" dt="2023-02-16T08:30:51.939" v="7968" actId="1076"/>
          <ac:picMkLst>
            <pc:docMk/>
            <pc:sldMk cId="27160520" sldId="2192"/>
            <ac:picMk id="16386" creationId="{19605435-8987-073B-F6DD-DF1F7A406851}"/>
          </ac:picMkLst>
        </pc:picChg>
      </pc:sldChg>
      <pc:sldChg chg="modSp add mod">
        <pc:chgData name="伊健 杜" userId="e69aded81da48593" providerId="LiveId" clId="{BFC995C6-4895-4711-9235-3A1E68732911}" dt="2023-02-16T08:45:12.027" v="8102"/>
        <pc:sldMkLst>
          <pc:docMk/>
          <pc:sldMk cId="969433406" sldId="2193"/>
        </pc:sldMkLst>
        <pc:spChg chg="mod">
          <ac:chgData name="伊健 杜" userId="e69aded81da48593" providerId="LiveId" clId="{BFC995C6-4895-4711-9235-3A1E68732911}" dt="2023-02-16T08:45:12.027" v="8102"/>
          <ac:spMkLst>
            <pc:docMk/>
            <pc:sldMk cId="969433406" sldId="2193"/>
            <ac:spMk id="2" creationId="{10304424-DB4A-36E7-9E0D-D32A5DD0F26C}"/>
          </ac:spMkLst>
        </pc:spChg>
      </pc:sldChg>
      <pc:sldChg chg="modSp add mod ord">
        <pc:chgData name="伊健 杜" userId="e69aded81da48593" providerId="LiveId" clId="{BFC995C6-4895-4711-9235-3A1E68732911}" dt="2023-02-16T08:45:12.027" v="8102"/>
        <pc:sldMkLst>
          <pc:docMk/>
          <pc:sldMk cId="3790299663" sldId="2194"/>
        </pc:sldMkLst>
        <pc:spChg chg="mod">
          <ac:chgData name="伊健 杜" userId="e69aded81da48593" providerId="LiveId" clId="{BFC995C6-4895-4711-9235-3A1E68732911}" dt="2023-02-16T08:45:12.027" v="8102"/>
          <ac:spMkLst>
            <pc:docMk/>
            <pc:sldMk cId="3790299663" sldId="2194"/>
            <ac:spMk id="2" creationId="{10304424-DB4A-36E7-9E0D-D32A5DD0F26C}"/>
          </ac:spMkLst>
        </pc:spChg>
      </pc:sldChg>
      <pc:sldChg chg="modSp add mod">
        <pc:chgData name="伊健 杜" userId="e69aded81da48593" providerId="LiveId" clId="{BFC995C6-4895-4711-9235-3A1E68732911}" dt="2023-02-16T08:45:12.027" v="8102"/>
        <pc:sldMkLst>
          <pc:docMk/>
          <pc:sldMk cId="3890512020" sldId="2195"/>
        </pc:sldMkLst>
        <pc:spChg chg="mod">
          <ac:chgData name="伊健 杜" userId="e69aded81da48593" providerId="LiveId" clId="{BFC995C6-4895-4711-9235-3A1E68732911}" dt="2023-02-16T08:45:12.027" v="8102"/>
          <ac:spMkLst>
            <pc:docMk/>
            <pc:sldMk cId="3890512020" sldId="2195"/>
            <ac:spMk id="2" creationId="{10304424-DB4A-36E7-9E0D-D32A5DD0F26C}"/>
          </ac:spMkLst>
        </pc:spChg>
      </pc:sldChg>
      <pc:sldChg chg="addSp modSp add mod">
        <pc:chgData name="伊健 杜" userId="e69aded81da48593" providerId="LiveId" clId="{BFC995C6-4895-4711-9235-3A1E68732911}" dt="2023-02-16T09:22:03.436" v="8118"/>
        <pc:sldMkLst>
          <pc:docMk/>
          <pc:sldMk cId="3674171102" sldId="2196"/>
        </pc:sldMkLst>
        <pc:spChg chg="mod">
          <ac:chgData name="伊健 杜" userId="e69aded81da48593" providerId="LiveId" clId="{BFC995C6-4895-4711-9235-3A1E68732911}" dt="2023-02-16T08:45:12.027" v="8102"/>
          <ac:spMkLst>
            <pc:docMk/>
            <pc:sldMk cId="3674171102" sldId="2196"/>
            <ac:spMk id="2" creationId="{10304424-DB4A-36E7-9E0D-D32A5DD0F26C}"/>
          </ac:spMkLst>
        </pc:spChg>
        <pc:spChg chg="mod">
          <ac:chgData name="伊健 杜" userId="e69aded81da48593" providerId="LiveId" clId="{BFC995C6-4895-4711-9235-3A1E68732911}" dt="2023-02-16T09:22:03.436" v="8118"/>
          <ac:spMkLst>
            <pc:docMk/>
            <pc:sldMk cId="3674171102" sldId="2196"/>
            <ac:spMk id="5" creationId="{E7287B0E-EF55-E721-8EFA-9A9183C0EDF9}"/>
          </ac:spMkLst>
        </pc:spChg>
        <pc:picChg chg="add mod">
          <ac:chgData name="伊健 杜" userId="e69aded81da48593" providerId="LiveId" clId="{BFC995C6-4895-4711-9235-3A1E68732911}" dt="2023-02-16T08:31:17.565" v="7970" actId="14100"/>
          <ac:picMkLst>
            <pc:docMk/>
            <pc:sldMk cId="3674171102" sldId="2196"/>
            <ac:picMk id="17410" creationId="{25299A01-1CCA-55D7-048E-114C3BBB0A05}"/>
          </ac:picMkLst>
        </pc:picChg>
        <pc:picChg chg="add mod">
          <ac:chgData name="伊健 杜" userId="e69aded81da48593" providerId="LiveId" clId="{BFC995C6-4895-4711-9235-3A1E68732911}" dt="2023-02-16T08:32:14.981" v="7974" actId="1076"/>
          <ac:picMkLst>
            <pc:docMk/>
            <pc:sldMk cId="3674171102" sldId="2196"/>
            <ac:picMk id="17412" creationId="{46E35DA9-487B-381E-D73C-64F5456A46D2}"/>
          </ac:picMkLst>
        </pc:picChg>
      </pc:sldChg>
      <pc:sldChg chg="addSp delSp modSp add mod">
        <pc:chgData name="伊健 杜" userId="e69aded81da48593" providerId="LiveId" clId="{BFC995C6-4895-4711-9235-3A1E68732911}" dt="2023-02-16T08:45:12.027" v="8102"/>
        <pc:sldMkLst>
          <pc:docMk/>
          <pc:sldMk cId="808160760" sldId="2197"/>
        </pc:sldMkLst>
        <pc:spChg chg="mod">
          <ac:chgData name="伊健 杜" userId="e69aded81da48593" providerId="LiveId" clId="{BFC995C6-4895-4711-9235-3A1E68732911}" dt="2023-02-16T04:25:09.436" v="1441" actId="20577"/>
          <ac:spMkLst>
            <pc:docMk/>
            <pc:sldMk cId="808160760" sldId="2197"/>
            <ac:spMk id="2" creationId="{10304424-DB4A-36E7-9E0D-D32A5DD0F26C}"/>
          </ac:spMkLst>
        </pc:spChg>
        <pc:spChg chg="mod">
          <ac:chgData name="伊健 杜" userId="e69aded81da48593" providerId="LiveId" clId="{BFC995C6-4895-4711-9235-3A1E68732911}" dt="2023-02-16T08:45:12.027" v="8102"/>
          <ac:spMkLst>
            <pc:docMk/>
            <pc:sldMk cId="808160760" sldId="2197"/>
            <ac:spMk id="5" creationId="{E7287B0E-EF55-E721-8EFA-9A9183C0EDF9}"/>
          </ac:spMkLst>
        </pc:spChg>
        <pc:picChg chg="add del mod">
          <ac:chgData name="伊健 杜" userId="e69aded81da48593" providerId="LiveId" clId="{BFC995C6-4895-4711-9235-3A1E68732911}" dt="2023-02-16T08:32:56.166" v="7982" actId="478"/>
          <ac:picMkLst>
            <pc:docMk/>
            <pc:sldMk cId="808160760" sldId="2197"/>
            <ac:picMk id="19458" creationId="{BB5E6898-C1FE-0074-77A4-FB953D5D83C1}"/>
          </ac:picMkLst>
        </pc:picChg>
        <pc:picChg chg="add mod">
          <ac:chgData name="伊健 杜" userId="e69aded81da48593" providerId="LiveId" clId="{BFC995C6-4895-4711-9235-3A1E68732911}" dt="2023-02-16T08:33:07.438" v="7987" actId="1076"/>
          <ac:picMkLst>
            <pc:docMk/>
            <pc:sldMk cId="808160760" sldId="2197"/>
            <ac:picMk id="19460" creationId="{3D75DFE1-AC2A-F56E-17E1-BA12D890B848}"/>
          </ac:picMkLst>
        </pc:picChg>
      </pc:sldChg>
      <pc:sldChg chg="modSp add mod">
        <pc:chgData name="伊健 杜" userId="e69aded81da48593" providerId="LiveId" clId="{BFC995C6-4895-4711-9235-3A1E68732911}" dt="2023-02-16T08:45:12.027" v="8102"/>
        <pc:sldMkLst>
          <pc:docMk/>
          <pc:sldMk cId="1740836471" sldId="2198"/>
        </pc:sldMkLst>
        <pc:spChg chg="mod">
          <ac:chgData name="伊健 杜" userId="e69aded81da48593" providerId="LiveId" clId="{BFC995C6-4895-4711-9235-3A1E68732911}" dt="2023-02-16T08:45:12.027" v="8102"/>
          <ac:spMkLst>
            <pc:docMk/>
            <pc:sldMk cId="1740836471" sldId="2198"/>
            <ac:spMk id="2" creationId="{10304424-DB4A-36E7-9E0D-D32A5DD0F26C}"/>
          </ac:spMkLst>
        </pc:spChg>
      </pc:sldChg>
      <pc:sldChg chg="modSp add mod ord">
        <pc:chgData name="伊健 杜" userId="e69aded81da48593" providerId="LiveId" clId="{BFC995C6-4895-4711-9235-3A1E68732911}" dt="2023-02-16T08:45:12.027" v="8102"/>
        <pc:sldMkLst>
          <pc:docMk/>
          <pc:sldMk cId="1166958668" sldId="2199"/>
        </pc:sldMkLst>
        <pc:spChg chg="mod">
          <ac:chgData name="伊健 杜" userId="e69aded81da48593" providerId="LiveId" clId="{BFC995C6-4895-4711-9235-3A1E68732911}" dt="2023-02-16T08:45:12.027" v="8102"/>
          <ac:spMkLst>
            <pc:docMk/>
            <pc:sldMk cId="1166958668" sldId="2199"/>
            <ac:spMk id="2" creationId="{10304424-DB4A-36E7-9E0D-D32A5DD0F26C}"/>
          </ac:spMkLst>
        </pc:spChg>
      </pc:sldChg>
      <pc:sldChg chg="add del">
        <pc:chgData name="伊健 杜" userId="e69aded81da48593" providerId="LiveId" clId="{BFC995C6-4895-4711-9235-3A1E68732911}" dt="2023-02-16T04:26:43.473" v="1624" actId="47"/>
        <pc:sldMkLst>
          <pc:docMk/>
          <pc:sldMk cId="3816739196" sldId="2200"/>
        </pc:sldMkLst>
      </pc:sldChg>
      <pc:sldChg chg="addSp modSp add mod ord">
        <pc:chgData name="伊健 杜" userId="e69aded81da48593" providerId="LiveId" clId="{BFC995C6-4895-4711-9235-3A1E68732911}" dt="2023-02-16T08:45:12.027" v="8102"/>
        <pc:sldMkLst>
          <pc:docMk/>
          <pc:sldMk cId="597644245" sldId="2201"/>
        </pc:sldMkLst>
        <pc:spChg chg="mod">
          <ac:chgData name="伊健 杜" userId="e69aded81da48593" providerId="LiveId" clId="{BFC995C6-4895-4711-9235-3A1E68732911}" dt="2023-02-16T04:24:59.847" v="1437" actId="20577"/>
          <ac:spMkLst>
            <pc:docMk/>
            <pc:sldMk cId="597644245" sldId="2201"/>
            <ac:spMk id="2" creationId="{10304424-DB4A-36E7-9E0D-D32A5DD0F26C}"/>
          </ac:spMkLst>
        </pc:spChg>
        <pc:spChg chg="mod">
          <ac:chgData name="伊健 杜" userId="e69aded81da48593" providerId="LiveId" clId="{BFC995C6-4895-4711-9235-3A1E68732911}" dt="2023-02-16T08:45:12.027" v="8102"/>
          <ac:spMkLst>
            <pc:docMk/>
            <pc:sldMk cId="597644245" sldId="2201"/>
            <ac:spMk id="5" creationId="{E7287B0E-EF55-E721-8EFA-9A9183C0EDF9}"/>
          </ac:spMkLst>
        </pc:spChg>
        <pc:picChg chg="add mod">
          <ac:chgData name="伊健 杜" userId="e69aded81da48593" providerId="LiveId" clId="{BFC995C6-4895-4711-9235-3A1E68732911}" dt="2023-02-16T08:32:29.617" v="7977" actId="1076"/>
          <ac:picMkLst>
            <pc:docMk/>
            <pc:sldMk cId="597644245" sldId="2201"/>
            <ac:picMk id="18434" creationId="{29E69CEA-F7F6-6560-37C3-C3BBCFB2B2C0}"/>
          </ac:picMkLst>
        </pc:picChg>
      </pc:sldChg>
      <pc:sldChg chg="add del">
        <pc:chgData name="伊健 杜" userId="e69aded81da48593" providerId="LiveId" clId="{BFC995C6-4895-4711-9235-3A1E68732911}" dt="2023-02-16T04:21:01.899" v="1397"/>
        <pc:sldMkLst>
          <pc:docMk/>
          <pc:sldMk cId="1410642335" sldId="2201"/>
        </pc:sldMkLst>
      </pc:sldChg>
      <pc:sldChg chg="modSp add mod ord">
        <pc:chgData name="伊健 杜" userId="e69aded81da48593" providerId="LiveId" clId="{BFC995C6-4895-4711-9235-3A1E68732911}" dt="2023-02-16T08:45:12.027" v="8102"/>
        <pc:sldMkLst>
          <pc:docMk/>
          <pc:sldMk cId="1454409968" sldId="2202"/>
        </pc:sldMkLst>
        <pc:spChg chg="mod">
          <ac:chgData name="伊健 杜" userId="e69aded81da48593" providerId="LiveId" clId="{BFC995C6-4895-4711-9235-3A1E68732911}" dt="2023-02-16T08:45:12.027" v="8102"/>
          <ac:spMkLst>
            <pc:docMk/>
            <pc:sldMk cId="1454409968" sldId="2202"/>
            <ac:spMk id="2" creationId="{10304424-DB4A-36E7-9E0D-D32A5DD0F26C}"/>
          </ac:spMkLst>
        </pc:spChg>
      </pc:sldChg>
      <pc:sldChg chg="add del">
        <pc:chgData name="伊健 杜" userId="e69aded81da48593" providerId="LiveId" clId="{BFC995C6-4895-4711-9235-3A1E68732911}" dt="2023-02-16T04:21:01.899" v="1397"/>
        <pc:sldMkLst>
          <pc:docMk/>
          <pc:sldMk cId="2968157156" sldId="2202"/>
        </pc:sldMkLst>
      </pc:sldChg>
      <pc:sldChg chg="addSp modSp add mod">
        <pc:chgData name="伊健 杜" userId="e69aded81da48593" providerId="LiveId" clId="{BFC995C6-4895-4711-9235-3A1E68732911}" dt="2023-02-16T08:45:12.027" v="8102"/>
        <pc:sldMkLst>
          <pc:docMk/>
          <pc:sldMk cId="1629607552" sldId="2203"/>
        </pc:sldMkLst>
        <pc:spChg chg="mod">
          <ac:chgData name="伊健 杜" userId="e69aded81da48593" providerId="LiveId" clId="{BFC995C6-4895-4711-9235-3A1E68732911}" dt="2023-02-16T08:45:12.027" v="8102"/>
          <ac:spMkLst>
            <pc:docMk/>
            <pc:sldMk cId="1629607552" sldId="2203"/>
            <ac:spMk id="2" creationId="{10304424-DB4A-36E7-9E0D-D32A5DD0F26C}"/>
          </ac:spMkLst>
        </pc:spChg>
        <pc:spChg chg="mod">
          <ac:chgData name="伊健 杜" userId="e69aded81da48593" providerId="LiveId" clId="{BFC995C6-4895-4711-9235-3A1E68732911}" dt="2023-02-16T08:45:12.027" v="8102"/>
          <ac:spMkLst>
            <pc:docMk/>
            <pc:sldMk cId="1629607552" sldId="2203"/>
            <ac:spMk id="5" creationId="{E7287B0E-EF55-E721-8EFA-9A9183C0EDF9}"/>
          </ac:spMkLst>
        </pc:spChg>
        <pc:picChg chg="add mod">
          <ac:chgData name="伊健 杜" userId="e69aded81da48593" providerId="LiveId" clId="{BFC995C6-4895-4711-9235-3A1E68732911}" dt="2023-02-16T08:34:51.089" v="7989" actId="1076"/>
          <ac:picMkLst>
            <pc:docMk/>
            <pc:sldMk cId="1629607552" sldId="2203"/>
            <ac:picMk id="20482" creationId="{B8EFFDD7-EA90-F60C-346D-78BA2A5C954D}"/>
          </ac:picMkLst>
        </pc:picChg>
      </pc:sldChg>
      <pc:sldChg chg="add del">
        <pc:chgData name="伊健 杜" userId="e69aded81da48593" providerId="LiveId" clId="{BFC995C6-4895-4711-9235-3A1E68732911}" dt="2023-02-16T04:21:01.899" v="1397"/>
        <pc:sldMkLst>
          <pc:docMk/>
          <pc:sldMk cId="1983532551" sldId="2203"/>
        </pc:sldMkLst>
      </pc:sldChg>
      <pc:sldChg chg="modSp add mod">
        <pc:chgData name="伊健 杜" userId="e69aded81da48593" providerId="LiveId" clId="{BFC995C6-4895-4711-9235-3A1E68732911}" dt="2023-02-16T08:45:12.027" v="8102"/>
        <pc:sldMkLst>
          <pc:docMk/>
          <pc:sldMk cId="16590533" sldId="2204"/>
        </pc:sldMkLst>
        <pc:spChg chg="mod">
          <ac:chgData name="伊健 杜" userId="e69aded81da48593" providerId="LiveId" clId="{BFC995C6-4895-4711-9235-3A1E68732911}" dt="2023-02-16T08:45:12.027" v="8102"/>
          <ac:spMkLst>
            <pc:docMk/>
            <pc:sldMk cId="16590533" sldId="2204"/>
            <ac:spMk id="2" creationId="{10304424-DB4A-36E7-9E0D-D32A5DD0F26C}"/>
          </ac:spMkLst>
        </pc:spChg>
      </pc:sldChg>
      <pc:sldChg chg="add del">
        <pc:chgData name="伊健 杜" userId="e69aded81da48593" providerId="LiveId" clId="{BFC995C6-4895-4711-9235-3A1E68732911}" dt="2023-02-16T04:21:01.899" v="1397"/>
        <pc:sldMkLst>
          <pc:docMk/>
          <pc:sldMk cId="496623431" sldId="2204"/>
        </pc:sldMkLst>
      </pc:sldChg>
      <pc:sldChg chg="modSp add del mod">
        <pc:chgData name="伊健 杜" userId="e69aded81da48593" providerId="LiveId" clId="{BFC995C6-4895-4711-9235-3A1E68732911}" dt="2023-02-16T04:55:35.399" v="2129" actId="47"/>
        <pc:sldMkLst>
          <pc:docMk/>
          <pc:sldMk cId="2411727404" sldId="2205"/>
        </pc:sldMkLst>
        <pc:spChg chg="mod">
          <ac:chgData name="伊健 杜" userId="e69aded81da48593" providerId="LiveId" clId="{BFC995C6-4895-4711-9235-3A1E68732911}" dt="2023-02-16T04:55:29.843" v="2128" actId="20577"/>
          <ac:spMkLst>
            <pc:docMk/>
            <pc:sldMk cId="2411727404" sldId="2205"/>
            <ac:spMk id="2" creationId="{10304424-DB4A-36E7-9E0D-D32A5DD0F26C}"/>
          </ac:spMkLst>
        </pc:spChg>
      </pc:sldChg>
      <pc:sldChg chg="add del">
        <pc:chgData name="伊健 杜" userId="e69aded81da48593" providerId="LiveId" clId="{BFC995C6-4895-4711-9235-3A1E68732911}" dt="2023-02-16T04:55:35.399" v="2129" actId="47"/>
        <pc:sldMkLst>
          <pc:docMk/>
          <pc:sldMk cId="3737171739" sldId="2206"/>
        </pc:sldMkLst>
      </pc:sldChg>
      <pc:sldChg chg="addSp modSp add mod">
        <pc:chgData name="伊健 杜" userId="e69aded81da48593" providerId="LiveId" clId="{BFC995C6-4895-4711-9235-3A1E68732911}" dt="2023-02-16T08:45:12.027" v="8102"/>
        <pc:sldMkLst>
          <pc:docMk/>
          <pc:sldMk cId="3858834854" sldId="2207"/>
        </pc:sldMkLst>
        <pc:spChg chg="mod">
          <ac:chgData name="伊健 杜" userId="e69aded81da48593" providerId="LiveId" clId="{BFC995C6-4895-4711-9235-3A1E68732911}" dt="2023-02-16T08:45:12.027" v="8102"/>
          <ac:spMkLst>
            <pc:docMk/>
            <pc:sldMk cId="3858834854" sldId="2207"/>
            <ac:spMk id="2" creationId="{10304424-DB4A-36E7-9E0D-D32A5DD0F26C}"/>
          </ac:spMkLst>
        </pc:spChg>
        <pc:spChg chg="mod">
          <ac:chgData name="伊健 杜" userId="e69aded81da48593" providerId="LiveId" clId="{BFC995C6-4895-4711-9235-3A1E68732911}" dt="2023-02-16T08:45:12.027" v="8102"/>
          <ac:spMkLst>
            <pc:docMk/>
            <pc:sldMk cId="3858834854" sldId="2207"/>
            <ac:spMk id="5" creationId="{E7287B0E-EF55-E721-8EFA-9A9183C0EDF9}"/>
          </ac:spMkLst>
        </pc:spChg>
        <pc:picChg chg="add mod">
          <ac:chgData name="伊健 杜" userId="e69aded81da48593" providerId="LiveId" clId="{BFC995C6-4895-4711-9235-3A1E68732911}" dt="2023-02-16T08:35:25.577" v="8029" actId="1076"/>
          <ac:picMkLst>
            <pc:docMk/>
            <pc:sldMk cId="3858834854" sldId="2207"/>
            <ac:picMk id="21506" creationId="{0DCB2C24-46FE-9AE9-5707-90F82630CDCC}"/>
          </ac:picMkLst>
        </pc:picChg>
      </pc:sldChg>
      <pc:sldChg chg="add del">
        <pc:chgData name="伊健 杜" userId="e69aded81da48593" providerId="LiveId" clId="{BFC995C6-4895-4711-9235-3A1E68732911}" dt="2023-02-16T04:58:29.818" v="2224" actId="47"/>
        <pc:sldMkLst>
          <pc:docMk/>
          <pc:sldMk cId="2504341262" sldId="2208"/>
        </pc:sldMkLst>
      </pc:sldChg>
      <pc:sldChg chg="addSp modSp add mod">
        <pc:chgData name="伊健 杜" userId="e69aded81da48593" providerId="LiveId" clId="{BFC995C6-4895-4711-9235-3A1E68732911}" dt="2023-02-16T08:45:12.027" v="8102"/>
        <pc:sldMkLst>
          <pc:docMk/>
          <pc:sldMk cId="763316903" sldId="2209"/>
        </pc:sldMkLst>
        <pc:spChg chg="mod">
          <ac:chgData name="伊健 杜" userId="e69aded81da48593" providerId="LiveId" clId="{BFC995C6-4895-4711-9235-3A1E68732911}" dt="2023-02-16T04:58:39.633" v="2243"/>
          <ac:spMkLst>
            <pc:docMk/>
            <pc:sldMk cId="763316903" sldId="2209"/>
            <ac:spMk id="2" creationId="{10304424-DB4A-36E7-9E0D-D32A5DD0F26C}"/>
          </ac:spMkLst>
        </pc:spChg>
        <pc:spChg chg="mod">
          <ac:chgData name="伊健 杜" userId="e69aded81da48593" providerId="LiveId" clId="{BFC995C6-4895-4711-9235-3A1E68732911}" dt="2023-02-16T08:45:12.027" v="8102"/>
          <ac:spMkLst>
            <pc:docMk/>
            <pc:sldMk cId="763316903" sldId="2209"/>
            <ac:spMk id="5" creationId="{E7287B0E-EF55-E721-8EFA-9A9183C0EDF9}"/>
          </ac:spMkLst>
        </pc:spChg>
        <pc:picChg chg="add mod">
          <ac:chgData name="伊健 杜" userId="e69aded81da48593" providerId="LiveId" clId="{BFC995C6-4895-4711-9235-3A1E68732911}" dt="2023-02-16T08:36:36.412" v="8032" actId="1076"/>
          <ac:picMkLst>
            <pc:docMk/>
            <pc:sldMk cId="763316903" sldId="2209"/>
            <ac:picMk id="22530" creationId="{9D70E995-1FBB-0ABF-D8E4-DDA3AB45EF8A}"/>
          </ac:picMkLst>
        </pc:picChg>
      </pc:sldChg>
      <pc:sldChg chg="modSp add mod">
        <pc:chgData name="伊健 杜" userId="e69aded81da48593" providerId="LiveId" clId="{BFC995C6-4895-4711-9235-3A1E68732911}" dt="2023-02-16T08:45:12.027" v="8102"/>
        <pc:sldMkLst>
          <pc:docMk/>
          <pc:sldMk cId="790440907" sldId="2210"/>
        </pc:sldMkLst>
        <pc:spChg chg="mod">
          <ac:chgData name="伊健 杜" userId="e69aded81da48593" providerId="LiveId" clId="{BFC995C6-4895-4711-9235-3A1E68732911}" dt="2023-02-16T08:45:12.027" v="8102"/>
          <ac:spMkLst>
            <pc:docMk/>
            <pc:sldMk cId="790440907" sldId="2210"/>
            <ac:spMk id="2" creationId="{10304424-DB4A-36E7-9E0D-D32A5DD0F26C}"/>
          </ac:spMkLst>
        </pc:spChg>
      </pc:sldChg>
      <pc:sldChg chg="add del">
        <pc:chgData name="伊健 杜" userId="e69aded81da48593" providerId="LiveId" clId="{BFC995C6-4895-4711-9235-3A1E68732911}" dt="2023-02-16T05:19:28.798" v="2725" actId="47"/>
        <pc:sldMkLst>
          <pc:docMk/>
          <pc:sldMk cId="1103888729" sldId="2211"/>
        </pc:sldMkLst>
      </pc:sldChg>
      <pc:sldChg chg="add del">
        <pc:chgData name="伊健 杜" userId="e69aded81da48593" providerId="LiveId" clId="{BFC995C6-4895-4711-9235-3A1E68732911}" dt="2023-02-16T05:19:28.798" v="2725" actId="47"/>
        <pc:sldMkLst>
          <pc:docMk/>
          <pc:sldMk cId="913558656" sldId="2212"/>
        </pc:sldMkLst>
      </pc:sldChg>
      <pc:sldChg chg="addSp modSp add mod">
        <pc:chgData name="伊健 杜" userId="e69aded81da48593" providerId="LiveId" clId="{BFC995C6-4895-4711-9235-3A1E68732911}" dt="2023-02-16T08:45:12.027" v="8102"/>
        <pc:sldMkLst>
          <pc:docMk/>
          <pc:sldMk cId="2896833849" sldId="2213"/>
        </pc:sldMkLst>
        <pc:spChg chg="mod">
          <ac:chgData name="伊健 杜" userId="e69aded81da48593" providerId="LiveId" clId="{BFC995C6-4895-4711-9235-3A1E68732911}" dt="2023-02-16T08:45:12.027" v="8102"/>
          <ac:spMkLst>
            <pc:docMk/>
            <pc:sldMk cId="2896833849" sldId="2213"/>
            <ac:spMk id="5" creationId="{E7287B0E-EF55-E721-8EFA-9A9183C0EDF9}"/>
          </ac:spMkLst>
        </pc:spChg>
        <pc:picChg chg="add mod">
          <ac:chgData name="伊健 杜" userId="e69aded81da48593" providerId="LiveId" clId="{BFC995C6-4895-4711-9235-3A1E68732911}" dt="2023-02-16T08:36:54.375" v="8034" actId="1076"/>
          <ac:picMkLst>
            <pc:docMk/>
            <pc:sldMk cId="2896833849" sldId="2213"/>
            <ac:picMk id="23554" creationId="{EE916395-7284-F69D-4735-DEC19D747C8D}"/>
          </ac:picMkLst>
        </pc:picChg>
      </pc:sldChg>
      <pc:sldChg chg="addSp modSp add mod">
        <pc:chgData name="伊健 杜" userId="e69aded81da48593" providerId="LiveId" clId="{BFC995C6-4895-4711-9235-3A1E68732911}" dt="2023-02-16T08:45:12.027" v="8102"/>
        <pc:sldMkLst>
          <pc:docMk/>
          <pc:sldMk cId="2818432767" sldId="2214"/>
        </pc:sldMkLst>
        <pc:spChg chg="mod">
          <ac:chgData name="伊健 杜" userId="e69aded81da48593" providerId="LiveId" clId="{BFC995C6-4895-4711-9235-3A1E68732911}" dt="2023-02-16T08:45:12.027" v="8102"/>
          <ac:spMkLst>
            <pc:docMk/>
            <pc:sldMk cId="2818432767" sldId="2214"/>
            <ac:spMk id="5" creationId="{E7287B0E-EF55-E721-8EFA-9A9183C0EDF9}"/>
          </ac:spMkLst>
        </pc:spChg>
        <pc:picChg chg="add mod">
          <ac:chgData name="伊健 杜" userId="e69aded81da48593" providerId="LiveId" clId="{BFC995C6-4895-4711-9235-3A1E68732911}" dt="2023-02-16T08:37:21.073" v="8038" actId="1076"/>
          <ac:picMkLst>
            <pc:docMk/>
            <pc:sldMk cId="2818432767" sldId="2214"/>
            <ac:picMk id="24578" creationId="{E8565B41-6A62-D826-D5A4-868F020A1A1D}"/>
          </ac:picMkLst>
        </pc:picChg>
      </pc:sldChg>
      <pc:sldChg chg="addSp modSp add mod">
        <pc:chgData name="伊健 杜" userId="e69aded81da48593" providerId="LiveId" clId="{BFC995C6-4895-4711-9235-3A1E68732911}" dt="2023-02-16T08:45:12.027" v="8102"/>
        <pc:sldMkLst>
          <pc:docMk/>
          <pc:sldMk cId="3506899961" sldId="2215"/>
        </pc:sldMkLst>
        <pc:spChg chg="mod">
          <ac:chgData name="伊健 杜" userId="e69aded81da48593" providerId="LiveId" clId="{BFC995C6-4895-4711-9235-3A1E68732911}" dt="2023-02-16T08:45:12.027" v="8102"/>
          <ac:spMkLst>
            <pc:docMk/>
            <pc:sldMk cId="3506899961" sldId="2215"/>
            <ac:spMk id="2" creationId="{10304424-DB4A-36E7-9E0D-D32A5DD0F26C}"/>
          </ac:spMkLst>
        </pc:spChg>
        <pc:spChg chg="add mod">
          <ac:chgData name="伊健 杜" userId="e69aded81da48593" providerId="LiveId" clId="{BFC995C6-4895-4711-9235-3A1E68732911}" dt="2023-02-16T08:45:12.027" v="8102"/>
          <ac:spMkLst>
            <pc:docMk/>
            <pc:sldMk cId="3506899961" sldId="2215"/>
            <ac:spMk id="3" creationId="{F326AA20-CD7D-9427-F7C8-F0512754442E}"/>
          </ac:spMkLst>
        </pc:spChg>
      </pc:sldChg>
      <pc:sldChg chg="addSp modSp add mod ord">
        <pc:chgData name="伊健 杜" userId="e69aded81da48593" providerId="LiveId" clId="{BFC995C6-4895-4711-9235-3A1E68732911}" dt="2023-02-16T08:45:12.027" v="8102"/>
        <pc:sldMkLst>
          <pc:docMk/>
          <pc:sldMk cId="4116025087" sldId="2216"/>
        </pc:sldMkLst>
        <pc:spChg chg="mod">
          <ac:chgData name="伊健 杜" userId="e69aded81da48593" providerId="LiveId" clId="{BFC995C6-4895-4711-9235-3A1E68732911}" dt="2023-02-16T08:45:12.027" v="8102"/>
          <ac:spMkLst>
            <pc:docMk/>
            <pc:sldMk cId="4116025087" sldId="2216"/>
            <ac:spMk id="2" creationId="{10304424-DB4A-36E7-9E0D-D32A5DD0F26C}"/>
          </ac:spMkLst>
        </pc:spChg>
        <pc:spChg chg="mod">
          <ac:chgData name="伊健 杜" userId="e69aded81da48593" providerId="LiveId" clId="{BFC995C6-4895-4711-9235-3A1E68732911}" dt="2023-02-16T08:45:12.027" v="8102"/>
          <ac:spMkLst>
            <pc:docMk/>
            <pc:sldMk cId="4116025087" sldId="2216"/>
            <ac:spMk id="5" creationId="{E7287B0E-EF55-E721-8EFA-9A9183C0EDF9}"/>
          </ac:spMkLst>
        </pc:spChg>
        <pc:picChg chg="add mod">
          <ac:chgData name="伊健 杜" userId="e69aded81da48593" providerId="LiveId" clId="{BFC995C6-4895-4711-9235-3A1E68732911}" dt="2023-02-16T08:37:39.959" v="8041" actId="1076"/>
          <ac:picMkLst>
            <pc:docMk/>
            <pc:sldMk cId="4116025087" sldId="2216"/>
            <ac:picMk id="25602" creationId="{3FCF4B79-4404-FB92-E421-0A83671CF507}"/>
          </ac:picMkLst>
        </pc:picChg>
      </pc:sldChg>
      <pc:sldChg chg="addSp modSp add mod ord">
        <pc:chgData name="伊健 杜" userId="e69aded81da48593" providerId="LiveId" clId="{BFC995C6-4895-4711-9235-3A1E68732911}" dt="2023-02-16T08:45:12.027" v="8102"/>
        <pc:sldMkLst>
          <pc:docMk/>
          <pc:sldMk cId="582174220" sldId="2217"/>
        </pc:sldMkLst>
        <pc:spChg chg="mod">
          <ac:chgData name="伊健 杜" userId="e69aded81da48593" providerId="LiveId" clId="{BFC995C6-4895-4711-9235-3A1E68732911}" dt="2023-02-16T08:45:12.027" v="8102"/>
          <ac:spMkLst>
            <pc:docMk/>
            <pc:sldMk cId="582174220" sldId="2217"/>
            <ac:spMk id="2" creationId="{10304424-DB4A-36E7-9E0D-D32A5DD0F26C}"/>
          </ac:spMkLst>
        </pc:spChg>
        <pc:spChg chg="mod">
          <ac:chgData name="伊健 杜" userId="e69aded81da48593" providerId="LiveId" clId="{BFC995C6-4895-4711-9235-3A1E68732911}" dt="2023-02-16T08:45:12.027" v="8102"/>
          <ac:spMkLst>
            <pc:docMk/>
            <pc:sldMk cId="582174220" sldId="2217"/>
            <ac:spMk id="5" creationId="{E7287B0E-EF55-E721-8EFA-9A9183C0EDF9}"/>
          </ac:spMkLst>
        </pc:spChg>
        <pc:picChg chg="add mod">
          <ac:chgData name="伊健 杜" userId="e69aded81da48593" providerId="LiveId" clId="{BFC995C6-4895-4711-9235-3A1E68732911}" dt="2023-02-16T08:38:46.913" v="8043" actId="1076"/>
          <ac:picMkLst>
            <pc:docMk/>
            <pc:sldMk cId="582174220" sldId="2217"/>
            <ac:picMk id="26626" creationId="{2CF1BF3E-FADD-8F97-8FBC-8FA1F345B9F0}"/>
          </ac:picMkLst>
        </pc:picChg>
      </pc:sldChg>
      <pc:sldChg chg="addSp modSp add mod">
        <pc:chgData name="伊健 杜" userId="e69aded81da48593" providerId="LiveId" clId="{BFC995C6-4895-4711-9235-3A1E68732911}" dt="2023-02-16T08:45:12.027" v="8102"/>
        <pc:sldMkLst>
          <pc:docMk/>
          <pc:sldMk cId="2336277984" sldId="2218"/>
        </pc:sldMkLst>
        <pc:spChg chg="mod">
          <ac:chgData name="伊健 杜" userId="e69aded81da48593" providerId="LiveId" clId="{BFC995C6-4895-4711-9235-3A1E68732911}" dt="2023-02-16T08:45:12.027" v="8102"/>
          <ac:spMkLst>
            <pc:docMk/>
            <pc:sldMk cId="2336277984" sldId="2218"/>
            <ac:spMk id="2" creationId="{10304424-DB4A-36E7-9E0D-D32A5DD0F26C}"/>
          </ac:spMkLst>
        </pc:spChg>
        <pc:spChg chg="add mod">
          <ac:chgData name="伊健 杜" userId="e69aded81da48593" providerId="LiveId" clId="{BFC995C6-4895-4711-9235-3A1E68732911}" dt="2023-02-16T08:45:12.027" v="8102"/>
          <ac:spMkLst>
            <pc:docMk/>
            <pc:sldMk cId="2336277984" sldId="2218"/>
            <ac:spMk id="3" creationId="{E2E40A2D-1C76-9751-AAF8-1871946FCECB}"/>
          </ac:spMkLst>
        </pc:spChg>
      </pc:sldChg>
      <pc:sldChg chg="addSp modSp add mod">
        <pc:chgData name="伊健 杜" userId="e69aded81da48593" providerId="LiveId" clId="{BFC995C6-4895-4711-9235-3A1E68732911}" dt="2023-02-16T08:45:12.027" v="8102"/>
        <pc:sldMkLst>
          <pc:docMk/>
          <pc:sldMk cId="3129373842" sldId="2219"/>
        </pc:sldMkLst>
        <pc:spChg chg="mod">
          <ac:chgData name="伊健 杜" userId="e69aded81da48593" providerId="LiveId" clId="{BFC995C6-4895-4711-9235-3A1E68732911}" dt="2023-02-16T08:45:12.027" v="8102"/>
          <ac:spMkLst>
            <pc:docMk/>
            <pc:sldMk cId="3129373842" sldId="2219"/>
            <ac:spMk id="2" creationId="{6F5D48E3-621E-5820-8F71-2DEA5B11FA07}"/>
          </ac:spMkLst>
        </pc:spChg>
        <pc:spChg chg="mod">
          <ac:chgData name="伊健 杜" userId="e69aded81da48593" providerId="LiveId" clId="{BFC995C6-4895-4711-9235-3A1E68732911}" dt="2023-02-16T08:45:12.027" v="8102"/>
          <ac:spMkLst>
            <pc:docMk/>
            <pc:sldMk cId="3129373842" sldId="2219"/>
            <ac:spMk id="3" creationId="{AFF80177-B508-486C-D283-AFDDC448C9C4}"/>
          </ac:spMkLst>
        </pc:spChg>
        <pc:spChg chg="add mod">
          <ac:chgData name="伊健 杜" userId="e69aded81da48593" providerId="LiveId" clId="{BFC995C6-4895-4711-9235-3A1E68732911}" dt="2023-02-16T07:20:38.485" v="4589"/>
          <ac:spMkLst>
            <pc:docMk/>
            <pc:sldMk cId="3129373842" sldId="2219"/>
            <ac:spMk id="5" creationId="{CBE522F0-471B-67D6-B79F-D24CC6050F4A}"/>
          </ac:spMkLst>
        </pc:spChg>
        <pc:spChg chg="mod">
          <ac:chgData name="伊健 杜" userId="e69aded81da48593" providerId="LiveId" clId="{BFC995C6-4895-4711-9235-3A1E68732911}" dt="2023-02-16T06:56:49.519" v="4058" actId="1076"/>
          <ac:spMkLst>
            <pc:docMk/>
            <pc:sldMk cId="3129373842" sldId="2219"/>
            <ac:spMk id="10" creationId="{775124FD-46F6-133D-886E-330114BE8359}"/>
          </ac:spMkLst>
        </pc:spChg>
        <pc:spChg chg="mod">
          <ac:chgData name="伊健 杜" userId="e69aded81da48593" providerId="LiveId" clId="{BFC995C6-4895-4711-9235-3A1E68732911}" dt="2023-02-16T08:45:12.027" v="8102"/>
          <ac:spMkLst>
            <pc:docMk/>
            <pc:sldMk cId="3129373842" sldId="2219"/>
            <ac:spMk id="12" creationId="{566E938F-8B7F-45C0-0B4C-43DED0666BD4}"/>
          </ac:spMkLst>
        </pc:spChg>
        <pc:spChg chg="mod">
          <ac:chgData name="伊健 杜" userId="e69aded81da48593" providerId="LiveId" clId="{BFC995C6-4895-4711-9235-3A1E68732911}" dt="2023-02-16T08:45:12.027" v="8102"/>
          <ac:spMkLst>
            <pc:docMk/>
            <pc:sldMk cId="3129373842" sldId="2219"/>
            <ac:spMk id="13" creationId="{446FB9A0-2B83-C230-06B3-1A4D8CD3C625}"/>
          </ac:spMkLst>
        </pc:spChg>
        <pc:picChg chg="add mod">
          <ac:chgData name="伊健 杜" userId="e69aded81da48593" providerId="LiveId" clId="{BFC995C6-4895-4711-9235-3A1E68732911}" dt="2023-02-16T08:41:15.009" v="8080" actId="1076"/>
          <ac:picMkLst>
            <pc:docMk/>
            <pc:sldMk cId="3129373842" sldId="2219"/>
            <ac:picMk id="30722" creationId="{E7C45FE0-C26E-2EB0-CBCC-10DE4C84D2B3}"/>
          </ac:picMkLst>
        </pc:picChg>
      </pc:sldChg>
      <pc:sldChg chg="addSp modSp add mod ord">
        <pc:chgData name="伊健 杜" userId="e69aded81da48593" providerId="LiveId" clId="{BFC995C6-4895-4711-9235-3A1E68732911}" dt="2023-02-16T09:53:08.297" v="8127" actId="1076"/>
        <pc:sldMkLst>
          <pc:docMk/>
          <pc:sldMk cId="1866296186" sldId="2220"/>
        </pc:sldMkLst>
        <pc:spChg chg="mod">
          <ac:chgData name="伊健 杜" userId="e69aded81da48593" providerId="LiveId" clId="{BFC995C6-4895-4711-9235-3A1E68732911}" dt="2023-02-16T08:45:12.027" v="8102"/>
          <ac:spMkLst>
            <pc:docMk/>
            <pc:sldMk cId="1866296186" sldId="2220"/>
            <ac:spMk id="2" creationId="{10304424-DB4A-36E7-9E0D-D32A5DD0F26C}"/>
          </ac:spMkLst>
        </pc:spChg>
        <pc:spChg chg="add mod">
          <ac:chgData name="伊健 杜" userId="e69aded81da48593" providerId="LiveId" clId="{BFC995C6-4895-4711-9235-3A1E68732911}" dt="2023-02-16T08:45:12.027" v="8102"/>
          <ac:spMkLst>
            <pc:docMk/>
            <pc:sldMk cId="1866296186" sldId="2220"/>
            <ac:spMk id="3" creationId="{3D329232-88AE-3F4E-C619-9621AEF55294}"/>
          </ac:spMkLst>
        </pc:spChg>
        <pc:spChg chg="add mod">
          <ac:chgData name="伊健 杜" userId="e69aded81da48593" providerId="LiveId" clId="{BFC995C6-4895-4711-9235-3A1E68732911}" dt="2023-02-16T09:53:08.297" v="8127" actId="1076"/>
          <ac:spMkLst>
            <pc:docMk/>
            <pc:sldMk cId="1866296186" sldId="2220"/>
            <ac:spMk id="4" creationId="{499202EA-8278-49CD-0FDC-6C64732E1305}"/>
          </ac:spMkLst>
        </pc:spChg>
      </pc:sldChg>
      <pc:sldChg chg="addSp modSp add mod ord">
        <pc:chgData name="伊健 杜" userId="e69aded81da48593" providerId="LiveId" clId="{BFC995C6-4895-4711-9235-3A1E68732911}" dt="2023-02-16T08:45:12.027" v="8102"/>
        <pc:sldMkLst>
          <pc:docMk/>
          <pc:sldMk cId="3165353237" sldId="2221"/>
        </pc:sldMkLst>
        <pc:spChg chg="mod">
          <ac:chgData name="伊健 杜" userId="e69aded81da48593" providerId="LiveId" clId="{BFC995C6-4895-4711-9235-3A1E68732911}" dt="2023-02-16T08:45:12.027" v="8102"/>
          <ac:spMkLst>
            <pc:docMk/>
            <pc:sldMk cId="3165353237" sldId="2221"/>
            <ac:spMk id="2" creationId="{6F5D48E3-621E-5820-8F71-2DEA5B11FA07}"/>
          </ac:spMkLst>
        </pc:spChg>
        <pc:spChg chg="mod">
          <ac:chgData name="伊健 杜" userId="e69aded81da48593" providerId="LiveId" clId="{BFC995C6-4895-4711-9235-3A1E68732911}" dt="2023-02-16T08:45:12.027" v="8102"/>
          <ac:spMkLst>
            <pc:docMk/>
            <pc:sldMk cId="3165353237" sldId="2221"/>
            <ac:spMk id="3" creationId="{AFF80177-B508-486C-D283-AFDDC448C9C4}"/>
          </ac:spMkLst>
        </pc:spChg>
        <pc:spChg chg="add mod">
          <ac:chgData name="伊健 杜" userId="e69aded81da48593" providerId="LiveId" clId="{BFC995C6-4895-4711-9235-3A1E68732911}" dt="2023-02-16T07:22:03.826" v="4609" actId="13822"/>
          <ac:spMkLst>
            <pc:docMk/>
            <pc:sldMk cId="3165353237" sldId="2221"/>
            <ac:spMk id="5" creationId="{044C4B4A-8A3C-A64C-7F37-D326B1F31A28}"/>
          </ac:spMkLst>
        </pc:spChg>
        <pc:spChg chg="mod">
          <ac:chgData name="伊健 杜" userId="e69aded81da48593" providerId="LiveId" clId="{BFC995C6-4895-4711-9235-3A1E68732911}" dt="2023-02-16T08:45:12.027" v="8102"/>
          <ac:spMkLst>
            <pc:docMk/>
            <pc:sldMk cId="3165353237" sldId="2221"/>
            <ac:spMk id="12" creationId="{566E938F-8B7F-45C0-0B4C-43DED0666BD4}"/>
          </ac:spMkLst>
        </pc:spChg>
        <pc:spChg chg="mod">
          <ac:chgData name="伊健 杜" userId="e69aded81da48593" providerId="LiveId" clId="{BFC995C6-4895-4711-9235-3A1E68732911}" dt="2023-02-16T08:45:12.027" v="8102"/>
          <ac:spMkLst>
            <pc:docMk/>
            <pc:sldMk cId="3165353237" sldId="2221"/>
            <ac:spMk id="13" creationId="{446FB9A0-2B83-C230-06B3-1A4D8CD3C625}"/>
          </ac:spMkLst>
        </pc:spChg>
        <pc:picChg chg="add mod">
          <ac:chgData name="伊健 杜" userId="e69aded81da48593" providerId="LiveId" clId="{BFC995C6-4895-4711-9235-3A1E68732911}" dt="2023-02-16T08:41:43.754" v="8086" actId="1076"/>
          <ac:picMkLst>
            <pc:docMk/>
            <pc:sldMk cId="3165353237" sldId="2221"/>
            <ac:picMk id="31746" creationId="{794BDE3C-1855-1DFA-D801-D625B02E74CE}"/>
          </ac:picMkLst>
        </pc:picChg>
      </pc:sldChg>
      <pc:sldChg chg="add del">
        <pc:chgData name="伊健 杜" userId="e69aded81da48593" providerId="LiveId" clId="{BFC995C6-4895-4711-9235-3A1E68732911}" dt="2023-02-16T06:58:35.209" v="4255"/>
        <pc:sldMkLst>
          <pc:docMk/>
          <pc:sldMk cId="3265214857" sldId="2221"/>
        </pc:sldMkLst>
      </pc:sldChg>
      <pc:sldChg chg="add del">
        <pc:chgData name="伊健 杜" userId="e69aded81da48593" providerId="LiveId" clId="{BFC995C6-4895-4711-9235-3A1E68732911}" dt="2023-02-16T06:59:40.254" v="4259" actId="47"/>
        <pc:sldMkLst>
          <pc:docMk/>
          <pc:sldMk cId="3882296387" sldId="2221"/>
        </pc:sldMkLst>
      </pc:sldChg>
      <pc:sldChg chg="addSp modSp add mod ord">
        <pc:chgData name="伊健 杜" userId="e69aded81da48593" providerId="LiveId" clId="{BFC995C6-4895-4711-9235-3A1E68732911}" dt="2023-02-16T08:45:12.027" v="8102"/>
        <pc:sldMkLst>
          <pc:docMk/>
          <pc:sldMk cId="1649950130" sldId="2222"/>
        </pc:sldMkLst>
        <pc:spChg chg="mod">
          <ac:chgData name="伊健 杜" userId="e69aded81da48593" providerId="LiveId" clId="{BFC995C6-4895-4711-9235-3A1E68732911}" dt="2023-02-16T08:45:12.027" v="8102"/>
          <ac:spMkLst>
            <pc:docMk/>
            <pc:sldMk cId="1649950130" sldId="2222"/>
            <ac:spMk id="2" creationId="{6F5D48E3-621E-5820-8F71-2DEA5B11FA07}"/>
          </ac:spMkLst>
        </pc:spChg>
        <pc:spChg chg="mod">
          <ac:chgData name="伊健 杜" userId="e69aded81da48593" providerId="LiveId" clId="{BFC995C6-4895-4711-9235-3A1E68732911}" dt="2023-02-16T08:45:12.027" v="8102"/>
          <ac:spMkLst>
            <pc:docMk/>
            <pc:sldMk cId="1649950130" sldId="2222"/>
            <ac:spMk id="3" creationId="{AFF80177-B508-486C-D283-AFDDC448C9C4}"/>
          </ac:spMkLst>
        </pc:spChg>
        <pc:spChg chg="add mod">
          <ac:chgData name="伊健 杜" userId="e69aded81da48593" providerId="LiveId" clId="{BFC995C6-4895-4711-9235-3A1E68732911}" dt="2023-02-16T07:21:00.370" v="4606" actId="1076"/>
          <ac:spMkLst>
            <pc:docMk/>
            <pc:sldMk cId="1649950130" sldId="2222"/>
            <ac:spMk id="5" creationId="{AE22C5B0-802A-DD21-6C99-331819EEBDCC}"/>
          </ac:spMkLst>
        </pc:spChg>
        <pc:spChg chg="mod">
          <ac:chgData name="伊健 杜" userId="e69aded81da48593" providerId="LiveId" clId="{BFC995C6-4895-4711-9235-3A1E68732911}" dt="2023-02-16T08:45:12.027" v="8102"/>
          <ac:spMkLst>
            <pc:docMk/>
            <pc:sldMk cId="1649950130" sldId="2222"/>
            <ac:spMk id="12" creationId="{566E938F-8B7F-45C0-0B4C-43DED0666BD4}"/>
          </ac:spMkLst>
        </pc:spChg>
        <pc:spChg chg="mod">
          <ac:chgData name="伊健 杜" userId="e69aded81da48593" providerId="LiveId" clId="{BFC995C6-4895-4711-9235-3A1E68732911}" dt="2023-02-16T08:45:12.027" v="8102"/>
          <ac:spMkLst>
            <pc:docMk/>
            <pc:sldMk cId="1649950130" sldId="2222"/>
            <ac:spMk id="13" creationId="{446FB9A0-2B83-C230-06B3-1A4D8CD3C625}"/>
          </ac:spMkLst>
        </pc:spChg>
        <pc:picChg chg="add mod">
          <ac:chgData name="伊健 杜" userId="e69aded81da48593" providerId="LiveId" clId="{BFC995C6-4895-4711-9235-3A1E68732911}" dt="2023-02-16T08:39:05.294" v="8046" actId="1076"/>
          <ac:picMkLst>
            <pc:docMk/>
            <pc:sldMk cId="1649950130" sldId="2222"/>
            <ac:picMk id="27650" creationId="{BC013BE0-30A8-1F7D-01EC-1783BC0463FA}"/>
          </ac:picMkLst>
        </pc:picChg>
      </pc:sldChg>
      <pc:sldChg chg="modSp add mod ord">
        <pc:chgData name="伊健 杜" userId="e69aded81da48593" providerId="LiveId" clId="{BFC995C6-4895-4711-9235-3A1E68732911}" dt="2023-02-16T08:45:12.027" v="8102"/>
        <pc:sldMkLst>
          <pc:docMk/>
          <pc:sldMk cId="2906934668" sldId="2223"/>
        </pc:sldMkLst>
        <pc:spChg chg="mod">
          <ac:chgData name="伊健 杜" userId="e69aded81da48593" providerId="LiveId" clId="{BFC995C6-4895-4711-9235-3A1E68732911}" dt="2023-02-16T08:45:12.027" v="8102"/>
          <ac:spMkLst>
            <pc:docMk/>
            <pc:sldMk cId="2906934668" sldId="2223"/>
            <ac:spMk id="2" creationId="{8A5A4F86-1C71-C3CD-169C-D9D918C4A72C}"/>
          </ac:spMkLst>
        </pc:spChg>
        <pc:spChg chg="mod">
          <ac:chgData name="伊健 杜" userId="e69aded81da48593" providerId="LiveId" clId="{BFC995C6-4895-4711-9235-3A1E68732911}" dt="2023-02-16T08:45:12.027" v="8102"/>
          <ac:spMkLst>
            <pc:docMk/>
            <pc:sldMk cId="2906934668" sldId="2223"/>
            <ac:spMk id="9" creationId="{C8BAD4CB-9D47-D69F-3A40-CFF5C7B867D6}"/>
          </ac:spMkLst>
        </pc:spChg>
      </pc:sldChg>
      <pc:sldChg chg="addSp modSp add mod">
        <pc:chgData name="伊健 杜" userId="e69aded81da48593" providerId="LiveId" clId="{BFC995C6-4895-4711-9235-3A1E68732911}" dt="2023-02-16T08:45:12.027" v="8102"/>
        <pc:sldMkLst>
          <pc:docMk/>
          <pc:sldMk cId="1408802875" sldId="2224"/>
        </pc:sldMkLst>
        <pc:spChg chg="mod">
          <ac:chgData name="伊健 杜" userId="e69aded81da48593" providerId="LiveId" clId="{BFC995C6-4895-4711-9235-3A1E68732911}" dt="2023-02-16T07:52:26.487" v="6338"/>
          <ac:spMkLst>
            <pc:docMk/>
            <pc:sldMk cId="1408802875" sldId="2224"/>
            <ac:spMk id="2" creationId="{10304424-DB4A-36E7-9E0D-D32A5DD0F26C}"/>
          </ac:spMkLst>
        </pc:spChg>
        <pc:spChg chg="mod">
          <ac:chgData name="伊健 杜" userId="e69aded81da48593" providerId="LiveId" clId="{BFC995C6-4895-4711-9235-3A1E68732911}" dt="2023-02-16T08:45:12.027" v="8102"/>
          <ac:spMkLst>
            <pc:docMk/>
            <pc:sldMk cId="1408802875" sldId="2224"/>
            <ac:spMk id="5" creationId="{E7287B0E-EF55-E721-8EFA-9A9183C0EDF9}"/>
          </ac:spMkLst>
        </pc:spChg>
        <pc:picChg chg="add mod">
          <ac:chgData name="伊健 杜" userId="e69aded81da48593" providerId="LiveId" clId="{BFC995C6-4895-4711-9235-3A1E68732911}" dt="2023-02-16T07:54:11.187" v="6412" actId="1076"/>
          <ac:picMkLst>
            <pc:docMk/>
            <pc:sldMk cId="1408802875" sldId="2224"/>
            <ac:picMk id="4098" creationId="{8FAC5D24-9F8D-7083-ECB0-829065D078BD}"/>
          </ac:picMkLst>
        </pc:picChg>
      </pc:sldChg>
      <pc:sldChg chg="modSp add mod">
        <pc:chgData name="伊健 杜" userId="e69aded81da48593" providerId="LiveId" clId="{BFC995C6-4895-4711-9235-3A1E68732911}" dt="2023-02-16T08:45:12.027" v="8102"/>
        <pc:sldMkLst>
          <pc:docMk/>
          <pc:sldMk cId="586051971" sldId="2225"/>
        </pc:sldMkLst>
        <pc:spChg chg="mod">
          <ac:chgData name="伊健 杜" userId="e69aded81da48593" providerId="LiveId" clId="{BFC995C6-4895-4711-9235-3A1E68732911}" dt="2023-02-16T08:45:12.027" v="8102"/>
          <ac:spMkLst>
            <pc:docMk/>
            <pc:sldMk cId="586051971" sldId="2225"/>
            <ac:spMk id="2" creationId="{10304424-DB4A-36E7-9E0D-D32A5DD0F26C}"/>
          </ac:spMkLst>
        </pc:spChg>
      </pc:sldChg>
      <pc:sldChg chg="modSp add mod ord">
        <pc:chgData name="伊健 杜" userId="e69aded81da48593" providerId="LiveId" clId="{BFC995C6-4895-4711-9235-3A1E68732911}" dt="2023-02-16T08:45:12.027" v="8102"/>
        <pc:sldMkLst>
          <pc:docMk/>
          <pc:sldMk cId="84757200" sldId="2226"/>
        </pc:sldMkLst>
        <pc:spChg chg="mod">
          <ac:chgData name="伊健 杜" userId="e69aded81da48593" providerId="LiveId" clId="{BFC995C6-4895-4711-9235-3A1E68732911}" dt="2023-02-16T08:45:12.027" v="8102"/>
          <ac:spMkLst>
            <pc:docMk/>
            <pc:sldMk cId="84757200" sldId="2226"/>
            <ac:spMk id="2" creationId="{10304424-DB4A-36E7-9E0D-D32A5DD0F26C}"/>
          </ac:spMkLst>
        </pc:spChg>
      </pc:sldChg>
      <pc:sldChg chg="add del">
        <pc:chgData name="伊健 杜" userId="e69aded81da48593" providerId="LiveId" clId="{BFC995C6-4895-4711-9235-3A1E68732911}" dt="2023-02-16T07:56:03.923" v="6637" actId="47"/>
        <pc:sldMkLst>
          <pc:docMk/>
          <pc:sldMk cId="2839006097" sldId="2227"/>
        </pc:sldMkLst>
      </pc:sldChg>
      <pc:sldChg chg="addSp modSp add mod">
        <pc:chgData name="伊健 杜" userId="e69aded81da48593" providerId="LiveId" clId="{BFC995C6-4895-4711-9235-3A1E68732911}" dt="2023-02-16T08:45:12.027" v="8102"/>
        <pc:sldMkLst>
          <pc:docMk/>
          <pc:sldMk cId="3224536879" sldId="2228"/>
        </pc:sldMkLst>
        <pc:spChg chg="mod">
          <ac:chgData name="伊健 杜" userId="e69aded81da48593" providerId="LiveId" clId="{BFC995C6-4895-4711-9235-3A1E68732911}" dt="2023-02-16T08:45:12.027" v="8102"/>
          <ac:spMkLst>
            <pc:docMk/>
            <pc:sldMk cId="3224536879" sldId="2228"/>
            <ac:spMk id="2" creationId="{6F5D48E3-621E-5820-8F71-2DEA5B11FA07}"/>
          </ac:spMkLst>
        </pc:spChg>
        <pc:spChg chg="mod">
          <ac:chgData name="伊健 杜" userId="e69aded81da48593" providerId="LiveId" clId="{BFC995C6-4895-4711-9235-3A1E68732911}" dt="2023-02-16T08:45:12.027" v="8102"/>
          <ac:spMkLst>
            <pc:docMk/>
            <pc:sldMk cId="3224536879" sldId="2228"/>
            <ac:spMk id="3" creationId="{AFF80177-B508-486C-D283-AFDDC448C9C4}"/>
          </ac:spMkLst>
        </pc:spChg>
        <pc:spChg chg="mod">
          <ac:chgData name="伊健 杜" userId="e69aded81da48593" providerId="LiveId" clId="{BFC995C6-4895-4711-9235-3A1E68732911}" dt="2023-02-16T08:45:12.027" v="8102"/>
          <ac:spMkLst>
            <pc:docMk/>
            <pc:sldMk cId="3224536879" sldId="2228"/>
            <ac:spMk id="12" creationId="{566E938F-8B7F-45C0-0B4C-43DED0666BD4}"/>
          </ac:spMkLst>
        </pc:spChg>
        <pc:spChg chg="mod">
          <ac:chgData name="伊健 杜" userId="e69aded81da48593" providerId="LiveId" clId="{BFC995C6-4895-4711-9235-3A1E68732911}" dt="2023-02-16T08:45:12.027" v="8102"/>
          <ac:spMkLst>
            <pc:docMk/>
            <pc:sldMk cId="3224536879" sldId="2228"/>
            <ac:spMk id="13" creationId="{446FB9A0-2B83-C230-06B3-1A4D8CD3C625}"/>
          </ac:spMkLst>
        </pc:spChg>
        <pc:picChg chg="add mod">
          <ac:chgData name="伊健 杜" userId="e69aded81da48593" providerId="LiveId" clId="{BFC995C6-4895-4711-9235-3A1E68732911}" dt="2023-02-16T08:39:43.925" v="8057" actId="1076"/>
          <ac:picMkLst>
            <pc:docMk/>
            <pc:sldMk cId="3224536879" sldId="2228"/>
            <ac:picMk id="28674" creationId="{6DF08143-CDEE-CEDB-F067-8B7796D561E7}"/>
          </ac:picMkLst>
        </pc:picChg>
      </pc:sldChg>
      <pc:sldChg chg="addSp modSp add mod">
        <pc:chgData name="伊健 杜" userId="e69aded81da48593" providerId="LiveId" clId="{BFC995C6-4895-4711-9235-3A1E68732911}" dt="2023-02-16T08:45:12.027" v="8102"/>
        <pc:sldMkLst>
          <pc:docMk/>
          <pc:sldMk cId="1566631976" sldId="2229"/>
        </pc:sldMkLst>
        <pc:spChg chg="mod">
          <ac:chgData name="伊健 杜" userId="e69aded81da48593" providerId="LiveId" clId="{BFC995C6-4895-4711-9235-3A1E68732911}" dt="2023-02-16T08:45:12.027" v="8102"/>
          <ac:spMkLst>
            <pc:docMk/>
            <pc:sldMk cId="1566631976" sldId="2229"/>
            <ac:spMk id="2" creationId="{6F5D48E3-621E-5820-8F71-2DEA5B11FA07}"/>
          </ac:spMkLst>
        </pc:spChg>
        <pc:spChg chg="mod">
          <ac:chgData name="伊健 杜" userId="e69aded81da48593" providerId="LiveId" clId="{BFC995C6-4895-4711-9235-3A1E68732911}" dt="2023-02-16T08:45:12.027" v="8102"/>
          <ac:spMkLst>
            <pc:docMk/>
            <pc:sldMk cId="1566631976" sldId="2229"/>
            <ac:spMk id="3" creationId="{AFF80177-B508-486C-D283-AFDDC448C9C4}"/>
          </ac:spMkLst>
        </pc:spChg>
        <pc:spChg chg="mod">
          <ac:chgData name="伊健 杜" userId="e69aded81da48593" providerId="LiveId" clId="{BFC995C6-4895-4711-9235-3A1E68732911}" dt="2023-02-16T08:45:12.027" v="8102"/>
          <ac:spMkLst>
            <pc:docMk/>
            <pc:sldMk cId="1566631976" sldId="2229"/>
            <ac:spMk id="12" creationId="{566E938F-8B7F-45C0-0B4C-43DED0666BD4}"/>
          </ac:spMkLst>
        </pc:spChg>
        <pc:spChg chg="mod">
          <ac:chgData name="伊健 杜" userId="e69aded81da48593" providerId="LiveId" clId="{BFC995C6-4895-4711-9235-3A1E68732911}" dt="2023-02-16T08:45:12.027" v="8102"/>
          <ac:spMkLst>
            <pc:docMk/>
            <pc:sldMk cId="1566631976" sldId="2229"/>
            <ac:spMk id="13" creationId="{446FB9A0-2B83-C230-06B3-1A4D8CD3C625}"/>
          </ac:spMkLst>
        </pc:spChg>
        <pc:picChg chg="add mod">
          <ac:chgData name="伊健 杜" userId="e69aded81da48593" providerId="LiveId" clId="{BFC995C6-4895-4711-9235-3A1E68732911}" dt="2023-02-16T08:42:03.720" v="8088" actId="1076"/>
          <ac:picMkLst>
            <pc:docMk/>
            <pc:sldMk cId="1566631976" sldId="2229"/>
            <ac:picMk id="32770" creationId="{8B2E3BC1-A05B-042C-522B-1EDA7CDE9F35}"/>
          </ac:picMkLst>
        </pc:picChg>
      </pc:sldChg>
      <pc:sldChg chg="addSp delSp modSp add mod">
        <pc:chgData name="伊健 杜" userId="e69aded81da48593" providerId="LiveId" clId="{BFC995C6-4895-4711-9235-3A1E68732911}" dt="2023-02-16T08:45:12.027" v="8102"/>
        <pc:sldMkLst>
          <pc:docMk/>
          <pc:sldMk cId="2315958477" sldId="2230"/>
        </pc:sldMkLst>
        <pc:spChg chg="del">
          <ac:chgData name="伊健 杜" userId="e69aded81da48593" providerId="LiveId" clId="{BFC995C6-4895-4711-9235-3A1E68732911}" dt="2023-02-16T07:24:39.168" v="4943" actId="478"/>
          <ac:spMkLst>
            <pc:docMk/>
            <pc:sldMk cId="2315958477" sldId="2230"/>
            <ac:spMk id="2" creationId="{6F5D48E3-621E-5820-8F71-2DEA5B11FA07}"/>
          </ac:spMkLst>
        </pc:spChg>
        <pc:spChg chg="mod">
          <ac:chgData name="伊健 杜" userId="e69aded81da48593" providerId="LiveId" clId="{BFC995C6-4895-4711-9235-3A1E68732911}" dt="2023-02-16T08:45:12.027" v="8102"/>
          <ac:spMkLst>
            <pc:docMk/>
            <pc:sldMk cId="2315958477" sldId="2230"/>
            <ac:spMk id="3" creationId="{AFF80177-B508-486C-D283-AFDDC448C9C4}"/>
          </ac:spMkLst>
        </pc:spChg>
        <pc:spChg chg="mod">
          <ac:chgData name="伊健 杜" userId="e69aded81da48593" providerId="LiveId" clId="{BFC995C6-4895-4711-9235-3A1E68732911}" dt="2023-02-16T07:25:13.876" v="4990" actId="1076"/>
          <ac:spMkLst>
            <pc:docMk/>
            <pc:sldMk cId="2315958477" sldId="2230"/>
            <ac:spMk id="4" creationId="{17CA4060-4498-716D-D762-ADD92313E304}"/>
          </ac:spMkLst>
        </pc:spChg>
        <pc:spChg chg="del">
          <ac:chgData name="伊健 杜" userId="e69aded81da48593" providerId="LiveId" clId="{BFC995C6-4895-4711-9235-3A1E68732911}" dt="2023-02-16T07:24:39.168" v="4943" actId="478"/>
          <ac:spMkLst>
            <pc:docMk/>
            <pc:sldMk cId="2315958477" sldId="2230"/>
            <ac:spMk id="5" creationId="{044C4B4A-8A3C-A64C-7F37-D326B1F31A28}"/>
          </ac:spMkLst>
        </pc:spChg>
        <pc:spChg chg="add mod">
          <ac:chgData name="伊健 杜" userId="e69aded81da48593" providerId="LiveId" clId="{BFC995C6-4895-4711-9235-3A1E68732911}" dt="2023-02-16T07:29:46.904" v="5287" actId="20577"/>
          <ac:spMkLst>
            <pc:docMk/>
            <pc:sldMk cId="2315958477" sldId="2230"/>
            <ac:spMk id="6" creationId="{1342D5B9-9065-D1F2-9B13-093606B987F5}"/>
          </ac:spMkLst>
        </pc:spChg>
        <pc:spChg chg="add del mod">
          <ac:chgData name="伊健 杜" userId="e69aded81da48593" providerId="LiveId" clId="{BFC995C6-4895-4711-9235-3A1E68732911}" dt="2023-02-16T07:26:32.043" v="4992" actId="478"/>
          <ac:spMkLst>
            <pc:docMk/>
            <pc:sldMk cId="2315958477" sldId="2230"/>
            <ac:spMk id="7" creationId="{20442007-7BCB-D168-4579-17729F920BEF}"/>
          </ac:spMkLst>
        </pc:spChg>
        <pc:spChg chg="add mod">
          <ac:chgData name="伊健 杜" userId="e69aded81da48593" providerId="LiveId" clId="{BFC995C6-4895-4711-9235-3A1E68732911}" dt="2023-02-16T08:45:12.027" v="8102"/>
          <ac:spMkLst>
            <pc:docMk/>
            <pc:sldMk cId="2315958477" sldId="2230"/>
            <ac:spMk id="8" creationId="{D38885AC-48A6-A510-F0CE-DFA6B91E97FB}"/>
          </ac:spMkLst>
        </pc:spChg>
        <pc:spChg chg="add mod">
          <ac:chgData name="伊健 杜" userId="e69aded81da48593" providerId="LiveId" clId="{BFC995C6-4895-4711-9235-3A1E68732911}" dt="2023-02-16T08:45:12.027" v="8102"/>
          <ac:spMkLst>
            <pc:docMk/>
            <pc:sldMk cId="2315958477" sldId="2230"/>
            <ac:spMk id="9" creationId="{BDAAEE06-B94B-747C-045E-8DAD2154DEC9}"/>
          </ac:spMkLst>
        </pc:spChg>
        <pc:spChg chg="mod">
          <ac:chgData name="伊健 杜" userId="e69aded81da48593" providerId="LiveId" clId="{BFC995C6-4895-4711-9235-3A1E68732911}" dt="2023-02-16T07:25:13.876" v="4990" actId="1076"/>
          <ac:spMkLst>
            <pc:docMk/>
            <pc:sldMk cId="2315958477" sldId="2230"/>
            <ac:spMk id="10" creationId="{775124FD-46F6-133D-886E-330114BE8359}"/>
          </ac:spMkLst>
        </pc:spChg>
        <pc:spChg chg="add mod">
          <ac:chgData name="伊健 杜" userId="e69aded81da48593" providerId="LiveId" clId="{BFC995C6-4895-4711-9235-3A1E68732911}" dt="2023-02-16T07:29:00.933" v="5240" actId="1076"/>
          <ac:spMkLst>
            <pc:docMk/>
            <pc:sldMk cId="2315958477" sldId="2230"/>
            <ac:spMk id="11" creationId="{B24017F2-82A9-0929-A2DD-651EDF244524}"/>
          </ac:spMkLst>
        </pc:spChg>
        <pc:spChg chg="del">
          <ac:chgData name="伊健 杜" userId="e69aded81da48593" providerId="LiveId" clId="{BFC995C6-4895-4711-9235-3A1E68732911}" dt="2023-02-16T07:24:39.168" v="4943" actId="478"/>
          <ac:spMkLst>
            <pc:docMk/>
            <pc:sldMk cId="2315958477" sldId="2230"/>
            <ac:spMk id="12" creationId="{566E938F-8B7F-45C0-0B4C-43DED0666BD4}"/>
          </ac:spMkLst>
        </pc:spChg>
        <pc:spChg chg="del">
          <ac:chgData name="伊健 杜" userId="e69aded81da48593" providerId="LiveId" clId="{BFC995C6-4895-4711-9235-3A1E68732911}" dt="2023-02-16T07:24:39.168" v="4943" actId="478"/>
          <ac:spMkLst>
            <pc:docMk/>
            <pc:sldMk cId="2315958477" sldId="2230"/>
            <ac:spMk id="13" creationId="{446FB9A0-2B83-C230-06B3-1A4D8CD3C625}"/>
          </ac:spMkLst>
        </pc:spChg>
        <pc:spChg chg="add mod">
          <ac:chgData name="伊健 杜" userId="e69aded81da48593" providerId="LiveId" clId="{BFC995C6-4895-4711-9235-3A1E68732911}" dt="2023-02-16T07:28:58.652" v="5239" actId="1076"/>
          <ac:spMkLst>
            <pc:docMk/>
            <pc:sldMk cId="2315958477" sldId="2230"/>
            <ac:spMk id="14" creationId="{76E77191-BE49-C753-2744-24320DC26323}"/>
          </ac:spMkLst>
        </pc:spChg>
        <pc:spChg chg="add mod">
          <ac:chgData name="伊健 杜" userId="e69aded81da48593" providerId="LiveId" clId="{BFC995C6-4895-4711-9235-3A1E68732911}" dt="2023-02-16T07:30:04.923" v="5294" actId="1076"/>
          <ac:spMkLst>
            <pc:docMk/>
            <pc:sldMk cId="2315958477" sldId="2230"/>
            <ac:spMk id="15" creationId="{48C65C45-64CD-178A-2FD2-1A3411D53BEC}"/>
          </ac:spMkLst>
        </pc:spChg>
        <pc:spChg chg="add del mod">
          <ac:chgData name="伊健 杜" userId="e69aded81da48593" providerId="LiveId" clId="{BFC995C6-4895-4711-9235-3A1E68732911}" dt="2023-02-16T07:29:59.069" v="5293" actId="478"/>
          <ac:spMkLst>
            <pc:docMk/>
            <pc:sldMk cId="2315958477" sldId="2230"/>
            <ac:spMk id="16" creationId="{2B2C21CD-67B9-0409-F658-AA8ECAA7F1ED}"/>
          </ac:spMkLst>
        </pc:spChg>
        <pc:spChg chg="add mod">
          <ac:chgData name="伊健 杜" userId="e69aded81da48593" providerId="LiveId" clId="{BFC995C6-4895-4711-9235-3A1E68732911}" dt="2023-02-16T07:30:19.805" v="5304" actId="1076"/>
          <ac:spMkLst>
            <pc:docMk/>
            <pc:sldMk cId="2315958477" sldId="2230"/>
            <ac:spMk id="17" creationId="{FFE94B38-D123-543A-1732-3C5A8371939E}"/>
          </ac:spMkLst>
        </pc:spChg>
        <pc:spChg chg="add mod">
          <ac:chgData name="伊健 杜" userId="e69aded81da48593" providerId="LiveId" clId="{BFC995C6-4895-4711-9235-3A1E68732911}" dt="2023-02-16T07:30:53.916" v="5335" actId="1076"/>
          <ac:spMkLst>
            <pc:docMk/>
            <pc:sldMk cId="2315958477" sldId="2230"/>
            <ac:spMk id="18" creationId="{FFF32215-AE0C-EC99-52AD-115B2E3416C0}"/>
          </ac:spMkLst>
        </pc:spChg>
        <pc:spChg chg="add mod">
          <ac:chgData name="伊健 杜" userId="e69aded81da48593" providerId="LiveId" clId="{BFC995C6-4895-4711-9235-3A1E68732911}" dt="2023-02-16T07:30:42.181" v="5323" actId="1076"/>
          <ac:spMkLst>
            <pc:docMk/>
            <pc:sldMk cId="2315958477" sldId="2230"/>
            <ac:spMk id="19" creationId="{84A7DBC4-6E39-7E6C-EF2E-1DEC81506AB4}"/>
          </ac:spMkLst>
        </pc:spChg>
      </pc:sldChg>
      <pc:sldChg chg="addSp delSp modSp add mod">
        <pc:chgData name="伊健 杜" userId="e69aded81da48593" providerId="LiveId" clId="{BFC995C6-4895-4711-9235-3A1E68732911}" dt="2023-02-16T08:45:12.027" v="8102"/>
        <pc:sldMkLst>
          <pc:docMk/>
          <pc:sldMk cId="1880165370" sldId="2231"/>
        </pc:sldMkLst>
        <pc:spChg chg="add mod">
          <ac:chgData name="伊健 杜" userId="e69aded81da48593" providerId="LiveId" clId="{BFC995C6-4895-4711-9235-3A1E68732911}" dt="2023-02-16T08:45:12.027" v="8102"/>
          <ac:spMkLst>
            <pc:docMk/>
            <pc:sldMk cId="1880165370" sldId="2231"/>
            <ac:spMk id="2" creationId="{8EEA4CE6-3F51-61F4-1D83-7B9E75D0D692}"/>
          </ac:spMkLst>
        </pc:spChg>
        <pc:spChg chg="mod">
          <ac:chgData name="伊健 杜" userId="e69aded81da48593" providerId="LiveId" clId="{BFC995C6-4895-4711-9235-3A1E68732911}" dt="2023-02-16T08:45:12.027" v="8102"/>
          <ac:spMkLst>
            <pc:docMk/>
            <pc:sldMk cId="1880165370" sldId="2231"/>
            <ac:spMk id="3" creationId="{AFF80177-B508-486C-D283-AFDDC448C9C4}"/>
          </ac:spMkLst>
        </pc:spChg>
        <pc:spChg chg="add mod">
          <ac:chgData name="伊健 杜" userId="e69aded81da48593" providerId="LiveId" clId="{BFC995C6-4895-4711-9235-3A1E68732911}" dt="2023-02-16T08:45:12.027" v="8102"/>
          <ac:spMkLst>
            <pc:docMk/>
            <pc:sldMk cId="1880165370" sldId="2231"/>
            <ac:spMk id="5" creationId="{5824297B-0A2B-6C1C-32DB-523E7D2D8D04}"/>
          </ac:spMkLst>
        </pc:spChg>
        <pc:spChg chg="add del mod">
          <ac:chgData name="伊健 杜" userId="e69aded81da48593" providerId="LiveId" clId="{BFC995C6-4895-4711-9235-3A1E68732911}" dt="2023-02-16T07:33:53.610" v="5455" actId="478"/>
          <ac:spMkLst>
            <pc:docMk/>
            <pc:sldMk cId="1880165370" sldId="2231"/>
            <ac:spMk id="7" creationId="{0AD2D8B2-4FF2-5394-E177-1296BA38C9A2}"/>
          </ac:spMkLst>
        </pc:spChg>
        <pc:spChg chg="mod">
          <ac:chgData name="伊健 杜" userId="e69aded81da48593" providerId="LiveId" clId="{BFC995C6-4895-4711-9235-3A1E68732911}" dt="2023-02-16T07:37:02.477" v="5567" actId="1076"/>
          <ac:spMkLst>
            <pc:docMk/>
            <pc:sldMk cId="1880165370" sldId="2231"/>
            <ac:spMk id="8" creationId="{D38885AC-48A6-A510-F0CE-DFA6B91E97FB}"/>
          </ac:spMkLst>
        </pc:spChg>
        <pc:spChg chg="del">
          <ac:chgData name="伊健 杜" userId="e69aded81da48593" providerId="LiveId" clId="{BFC995C6-4895-4711-9235-3A1E68732911}" dt="2023-02-16T07:31:33.925" v="5341" actId="478"/>
          <ac:spMkLst>
            <pc:docMk/>
            <pc:sldMk cId="1880165370" sldId="2231"/>
            <ac:spMk id="9" creationId="{BDAAEE06-B94B-747C-045E-8DAD2154DEC9}"/>
          </ac:spMkLst>
        </pc:spChg>
        <pc:spChg chg="del">
          <ac:chgData name="伊健 杜" userId="e69aded81da48593" providerId="LiveId" clId="{BFC995C6-4895-4711-9235-3A1E68732911}" dt="2023-02-16T07:31:33.925" v="5341" actId="478"/>
          <ac:spMkLst>
            <pc:docMk/>
            <pc:sldMk cId="1880165370" sldId="2231"/>
            <ac:spMk id="11" creationId="{B24017F2-82A9-0929-A2DD-651EDF244524}"/>
          </ac:spMkLst>
        </pc:spChg>
        <pc:spChg chg="add del mod">
          <ac:chgData name="伊健 杜" userId="e69aded81da48593" providerId="LiveId" clId="{BFC995C6-4895-4711-9235-3A1E68732911}" dt="2023-02-16T07:33:53.610" v="5455" actId="478"/>
          <ac:spMkLst>
            <pc:docMk/>
            <pc:sldMk cId="1880165370" sldId="2231"/>
            <ac:spMk id="12" creationId="{3B6835D6-124B-9022-A419-1D9A678FCD25}"/>
          </ac:spMkLst>
        </pc:spChg>
        <pc:spChg chg="add del mod">
          <ac:chgData name="伊健 杜" userId="e69aded81da48593" providerId="LiveId" clId="{BFC995C6-4895-4711-9235-3A1E68732911}" dt="2023-02-16T07:33:53.610" v="5455" actId="478"/>
          <ac:spMkLst>
            <pc:docMk/>
            <pc:sldMk cId="1880165370" sldId="2231"/>
            <ac:spMk id="13" creationId="{41A8455D-7DFE-45D4-2392-B93A02001719}"/>
          </ac:spMkLst>
        </pc:spChg>
        <pc:spChg chg="del">
          <ac:chgData name="伊健 杜" userId="e69aded81da48593" providerId="LiveId" clId="{BFC995C6-4895-4711-9235-3A1E68732911}" dt="2023-02-16T07:31:33.925" v="5341" actId="478"/>
          <ac:spMkLst>
            <pc:docMk/>
            <pc:sldMk cId="1880165370" sldId="2231"/>
            <ac:spMk id="14" creationId="{76E77191-BE49-C753-2744-24320DC26323}"/>
          </ac:spMkLst>
        </pc:spChg>
        <pc:spChg chg="del">
          <ac:chgData name="伊健 杜" userId="e69aded81da48593" providerId="LiveId" clId="{BFC995C6-4895-4711-9235-3A1E68732911}" dt="2023-02-16T07:31:33.925" v="5341" actId="478"/>
          <ac:spMkLst>
            <pc:docMk/>
            <pc:sldMk cId="1880165370" sldId="2231"/>
            <ac:spMk id="15" creationId="{48C65C45-64CD-178A-2FD2-1A3411D53BEC}"/>
          </ac:spMkLst>
        </pc:spChg>
        <pc:spChg chg="add mod">
          <ac:chgData name="伊健 杜" userId="e69aded81da48593" providerId="LiveId" clId="{BFC995C6-4895-4711-9235-3A1E68732911}" dt="2023-02-16T08:45:12.027" v="8102"/>
          <ac:spMkLst>
            <pc:docMk/>
            <pc:sldMk cId="1880165370" sldId="2231"/>
            <ac:spMk id="16" creationId="{24892C46-8C6D-36DA-C56C-131F93BCD6DA}"/>
          </ac:spMkLst>
        </pc:spChg>
        <pc:spChg chg="del">
          <ac:chgData name="伊健 杜" userId="e69aded81da48593" providerId="LiveId" clId="{BFC995C6-4895-4711-9235-3A1E68732911}" dt="2023-02-16T07:31:33.925" v="5341" actId="478"/>
          <ac:spMkLst>
            <pc:docMk/>
            <pc:sldMk cId="1880165370" sldId="2231"/>
            <ac:spMk id="17" creationId="{FFE94B38-D123-543A-1732-3C5A8371939E}"/>
          </ac:spMkLst>
        </pc:spChg>
        <pc:spChg chg="del">
          <ac:chgData name="伊健 杜" userId="e69aded81da48593" providerId="LiveId" clId="{BFC995C6-4895-4711-9235-3A1E68732911}" dt="2023-02-16T07:31:33.925" v="5341" actId="478"/>
          <ac:spMkLst>
            <pc:docMk/>
            <pc:sldMk cId="1880165370" sldId="2231"/>
            <ac:spMk id="18" creationId="{FFF32215-AE0C-EC99-52AD-115B2E3416C0}"/>
          </ac:spMkLst>
        </pc:spChg>
        <pc:spChg chg="del">
          <ac:chgData name="伊健 杜" userId="e69aded81da48593" providerId="LiveId" clId="{BFC995C6-4895-4711-9235-3A1E68732911}" dt="2023-02-16T07:31:33.925" v="5341" actId="478"/>
          <ac:spMkLst>
            <pc:docMk/>
            <pc:sldMk cId="1880165370" sldId="2231"/>
            <ac:spMk id="19" creationId="{84A7DBC4-6E39-7E6C-EF2E-1DEC81506AB4}"/>
          </ac:spMkLst>
        </pc:spChg>
        <pc:spChg chg="add mod">
          <ac:chgData name="伊健 杜" userId="e69aded81da48593" providerId="LiveId" clId="{BFC995C6-4895-4711-9235-3A1E68732911}" dt="2023-02-16T07:35:26.592" v="5466" actId="1076"/>
          <ac:spMkLst>
            <pc:docMk/>
            <pc:sldMk cId="1880165370" sldId="2231"/>
            <ac:spMk id="20" creationId="{B99DD40A-48CD-9313-D00C-CFDAA0B1477A}"/>
          </ac:spMkLst>
        </pc:spChg>
        <pc:spChg chg="add mod">
          <ac:chgData name="伊健 杜" userId="e69aded81da48593" providerId="LiveId" clId="{BFC995C6-4895-4711-9235-3A1E68732911}" dt="2023-02-16T07:35:28.557" v="5467" actId="1076"/>
          <ac:spMkLst>
            <pc:docMk/>
            <pc:sldMk cId="1880165370" sldId="2231"/>
            <ac:spMk id="21" creationId="{C0C5F391-6BAC-799A-14BE-D4D5EC913D1A}"/>
          </ac:spMkLst>
        </pc:spChg>
        <pc:spChg chg="add mod">
          <ac:chgData name="伊健 杜" userId="e69aded81da48593" providerId="LiveId" clId="{BFC995C6-4895-4711-9235-3A1E68732911}" dt="2023-02-16T08:45:12.027" v="8102"/>
          <ac:spMkLst>
            <pc:docMk/>
            <pc:sldMk cId="1880165370" sldId="2231"/>
            <ac:spMk id="22" creationId="{392F3A17-4624-FDE3-371F-E26403FFBFE5}"/>
          </ac:spMkLst>
        </pc:spChg>
        <pc:spChg chg="add mod">
          <ac:chgData name="伊健 杜" userId="e69aded81da48593" providerId="LiveId" clId="{BFC995C6-4895-4711-9235-3A1E68732911}" dt="2023-02-16T08:45:12.027" v="8102"/>
          <ac:spMkLst>
            <pc:docMk/>
            <pc:sldMk cId="1880165370" sldId="2231"/>
            <ac:spMk id="23" creationId="{D2C27C51-2990-C244-3B69-819D509A24DF}"/>
          </ac:spMkLst>
        </pc:spChg>
      </pc:sldChg>
      <pc:sldChg chg="add del">
        <pc:chgData name="伊健 杜" userId="e69aded81da48593" providerId="LiveId" clId="{BFC995C6-4895-4711-9235-3A1E68732911}" dt="2023-02-16T07:24:56.671" v="4960"/>
        <pc:sldMkLst>
          <pc:docMk/>
          <pc:sldMk cId="3156857258" sldId="2231"/>
        </pc:sldMkLst>
      </pc:sldChg>
      <pc:sldChg chg="addSp delSp modSp add mod">
        <pc:chgData name="伊健 杜" userId="e69aded81da48593" providerId="LiveId" clId="{BFC995C6-4895-4711-9235-3A1E68732911}" dt="2023-02-16T08:45:12.027" v="8102"/>
        <pc:sldMkLst>
          <pc:docMk/>
          <pc:sldMk cId="2907699073" sldId="2232"/>
        </pc:sldMkLst>
        <pc:spChg chg="mod">
          <ac:chgData name="伊健 杜" userId="e69aded81da48593" providerId="LiveId" clId="{BFC995C6-4895-4711-9235-3A1E68732911}" dt="2023-02-16T08:45:12.027" v="8102"/>
          <ac:spMkLst>
            <pc:docMk/>
            <pc:sldMk cId="2907699073" sldId="2232"/>
            <ac:spMk id="2" creationId="{8A5A4F86-1C71-C3CD-169C-D9D918C4A72C}"/>
          </ac:spMkLst>
        </pc:spChg>
        <pc:spChg chg="add mod">
          <ac:chgData name="伊健 杜" userId="e69aded81da48593" providerId="LiveId" clId="{BFC995C6-4895-4711-9235-3A1E68732911}" dt="2023-02-16T08:45:12.027" v="8102"/>
          <ac:spMkLst>
            <pc:docMk/>
            <pc:sldMk cId="2907699073" sldId="2232"/>
            <ac:spMk id="3" creationId="{43404080-347F-0B03-7FA0-B6B200820806}"/>
          </ac:spMkLst>
        </pc:spChg>
        <pc:spChg chg="add mod">
          <ac:chgData name="伊健 杜" userId="e69aded81da48593" providerId="LiveId" clId="{BFC995C6-4895-4711-9235-3A1E68732911}" dt="2023-02-16T07:39:20.329" v="5704"/>
          <ac:spMkLst>
            <pc:docMk/>
            <pc:sldMk cId="2907699073" sldId="2232"/>
            <ac:spMk id="4" creationId="{664F786D-6213-72F0-8F17-D460E953BEAC}"/>
          </ac:spMkLst>
        </pc:spChg>
        <pc:spChg chg="add mod">
          <ac:chgData name="伊健 杜" userId="e69aded81da48593" providerId="LiveId" clId="{BFC995C6-4895-4711-9235-3A1E68732911}" dt="2023-02-16T07:39:18.083" v="5700" actId="1076"/>
          <ac:spMkLst>
            <pc:docMk/>
            <pc:sldMk cId="2907699073" sldId="2232"/>
            <ac:spMk id="5" creationId="{FC24D39B-4FB9-6613-5609-0150DD7A9DB8}"/>
          </ac:spMkLst>
        </pc:spChg>
        <pc:spChg chg="del">
          <ac:chgData name="伊健 杜" userId="e69aded81da48593" providerId="LiveId" clId="{BFC995C6-4895-4711-9235-3A1E68732911}" dt="2023-02-16T07:38:21.078" v="5571" actId="478"/>
          <ac:spMkLst>
            <pc:docMk/>
            <pc:sldMk cId="2907699073" sldId="2232"/>
            <ac:spMk id="9" creationId="{C8BAD4CB-9D47-D69F-3A40-CFF5C7B867D6}"/>
          </ac:spMkLst>
        </pc:spChg>
      </pc:sldChg>
      <pc:sldChg chg="addSp modSp add mod">
        <pc:chgData name="伊健 杜" userId="e69aded81da48593" providerId="LiveId" clId="{BFC995C6-4895-4711-9235-3A1E68732911}" dt="2023-02-16T08:45:12.027" v="8102"/>
        <pc:sldMkLst>
          <pc:docMk/>
          <pc:sldMk cId="4138107381" sldId="2233"/>
        </pc:sldMkLst>
        <pc:spChg chg="mod">
          <ac:chgData name="伊健 杜" userId="e69aded81da48593" providerId="LiveId" clId="{BFC995C6-4895-4711-9235-3A1E68732911}" dt="2023-02-16T08:45:12.027" v="8102"/>
          <ac:spMkLst>
            <pc:docMk/>
            <pc:sldMk cId="4138107381" sldId="2233"/>
            <ac:spMk id="2" creationId="{8A5A4F86-1C71-C3CD-169C-D9D918C4A72C}"/>
          </ac:spMkLst>
        </pc:spChg>
        <pc:spChg chg="mod">
          <ac:chgData name="伊健 杜" userId="e69aded81da48593" providerId="LiveId" clId="{BFC995C6-4895-4711-9235-3A1E68732911}" dt="2023-02-16T08:45:12.027" v="8102"/>
          <ac:spMkLst>
            <pc:docMk/>
            <pc:sldMk cId="4138107381" sldId="2233"/>
            <ac:spMk id="3" creationId="{43404080-347F-0B03-7FA0-B6B200820806}"/>
          </ac:spMkLst>
        </pc:spChg>
        <pc:spChg chg="mod">
          <ac:chgData name="伊健 杜" userId="e69aded81da48593" providerId="LiveId" clId="{BFC995C6-4895-4711-9235-3A1E68732911}" dt="2023-02-16T07:51:20.090" v="6310" actId="1076"/>
          <ac:spMkLst>
            <pc:docMk/>
            <pc:sldMk cId="4138107381" sldId="2233"/>
            <ac:spMk id="4" creationId="{664F786D-6213-72F0-8F17-D460E953BEAC}"/>
          </ac:spMkLst>
        </pc:spChg>
        <pc:spChg chg="mod">
          <ac:chgData name="伊健 杜" userId="e69aded81da48593" providerId="LiveId" clId="{BFC995C6-4895-4711-9235-3A1E68732911}" dt="2023-02-16T07:51:20.090" v="6310" actId="1076"/>
          <ac:spMkLst>
            <pc:docMk/>
            <pc:sldMk cId="4138107381" sldId="2233"/>
            <ac:spMk id="5" creationId="{FC24D39B-4FB9-6613-5609-0150DD7A9DB8}"/>
          </ac:spMkLst>
        </pc:spChg>
        <pc:picChg chg="add mod">
          <ac:chgData name="伊健 杜" userId="e69aded81da48593" providerId="LiveId" clId="{BFC995C6-4895-4711-9235-3A1E68732911}" dt="2023-02-16T07:52:05.862" v="6315" actId="1076"/>
          <ac:picMkLst>
            <pc:docMk/>
            <pc:sldMk cId="4138107381" sldId="2233"/>
            <ac:picMk id="7" creationId="{99A053A4-58D4-397C-B3AA-C288635AE125}"/>
          </ac:picMkLst>
        </pc:picChg>
      </pc:sldChg>
      <pc:sldChg chg="addSp modSp add mod">
        <pc:chgData name="伊健 杜" userId="e69aded81da48593" providerId="LiveId" clId="{BFC995C6-4895-4711-9235-3A1E68732911}" dt="2023-02-16T08:45:12.027" v="8102"/>
        <pc:sldMkLst>
          <pc:docMk/>
          <pc:sldMk cId="2501672628" sldId="2234"/>
        </pc:sldMkLst>
        <pc:spChg chg="mod">
          <ac:chgData name="伊健 杜" userId="e69aded81da48593" providerId="LiveId" clId="{BFC995C6-4895-4711-9235-3A1E68732911}" dt="2023-02-16T08:45:12.027" v="8102"/>
          <ac:spMkLst>
            <pc:docMk/>
            <pc:sldMk cId="2501672628" sldId="2234"/>
            <ac:spMk id="2" creationId="{8A5A4F86-1C71-C3CD-169C-D9D918C4A72C}"/>
          </ac:spMkLst>
        </pc:spChg>
        <pc:spChg chg="mod">
          <ac:chgData name="伊健 杜" userId="e69aded81da48593" providerId="LiveId" clId="{BFC995C6-4895-4711-9235-3A1E68732911}" dt="2023-02-16T08:45:12.027" v="8102"/>
          <ac:spMkLst>
            <pc:docMk/>
            <pc:sldMk cId="2501672628" sldId="2234"/>
            <ac:spMk id="3" creationId="{43404080-347F-0B03-7FA0-B6B200820806}"/>
          </ac:spMkLst>
        </pc:spChg>
        <pc:spChg chg="mod">
          <ac:chgData name="伊健 杜" userId="e69aded81da48593" providerId="LiveId" clId="{BFC995C6-4895-4711-9235-3A1E68732911}" dt="2023-02-16T07:50:14.560" v="6306" actId="1076"/>
          <ac:spMkLst>
            <pc:docMk/>
            <pc:sldMk cId="2501672628" sldId="2234"/>
            <ac:spMk id="4" creationId="{664F786D-6213-72F0-8F17-D460E953BEAC}"/>
          </ac:spMkLst>
        </pc:spChg>
        <pc:spChg chg="mod">
          <ac:chgData name="伊健 杜" userId="e69aded81da48593" providerId="LiveId" clId="{BFC995C6-4895-4711-9235-3A1E68732911}" dt="2023-02-16T07:50:14.560" v="6306" actId="1076"/>
          <ac:spMkLst>
            <pc:docMk/>
            <pc:sldMk cId="2501672628" sldId="2234"/>
            <ac:spMk id="5" creationId="{FC24D39B-4FB9-6613-5609-0150DD7A9DB8}"/>
          </ac:spMkLst>
        </pc:spChg>
        <pc:picChg chg="add mod">
          <ac:chgData name="伊健 杜" userId="e69aded81da48593" providerId="LiveId" clId="{BFC995C6-4895-4711-9235-3A1E68732911}" dt="2023-02-16T07:50:56.323" v="6308" actId="1076"/>
          <ac:picMkLst>
            <pc:docMk/>
            <pc:sldMk cId="2501672628" sldId="2234"/>
            <ac:picMk id="3074" creationId="{345B08B7-8525-7D91-C4C1-0FECC039958D}"/>
          </ac:picMkLst>
        </pc:picChg>
      </pc:sldChg>
      <pc:sldChg chg="addSp modSp add mod">
        <pc:chgData name="伊健 杜" userId="e69aded81da48593" providerId="LiveId" clId="{BFC995C6-4895-4711-9235-3A1E68732911}" dt="2023-02-16T08:45:12.027" v="8102"/>
        <pc:sldMkLst>
          <pc:docMk/>
          <pc:sldMk cId="3879447943" sldId="2235"/>
        </pc:sldMkLst>
        <pc:spChg chg="mod">
          <ac:chgData name="伊健 杜" userId="e69aded81da48593" providerId="LiveId" clId="{BFC995C6-4895-4711-9235-3A1E68732911}" dt="2023-02-16T08:45:12.027" v="8102"/>
          <ac:spMkLst>
            <pc:docMk/>
            <pc:sldMk cId="3879447943" sldId="2235"/>
            <ac:spMk id="2" creationId="{8A5A4F86-1C71-C3CD-169C-D9D918C4A72C}"/>
          </ac:spMkLst>
        </pc:spChg>
        <pc:spChg chg="mod">
          <ac:chgData name="伊健 杜" userId="e69aded81da48593" providerId="LiveId" clId="{BFC995C6-4895-4711-9235-3A1E68732911}" dt="2023-02-16T08:45:12.027" v="8102"/>
          <ac:spMkLst>
            <pc:docMk/>
            <pc:sldMk cId="3879447943" sldId="2235"/>
            <ac:spMk id="3" creationId="{43404080-347F-0B03-7FA0-B6B200820806}"/>
          </ac:spMkLst>
        </pc:spChg>
        <pc:spChg chg="mod">
          <ac:chgData name="伊健 杜" userId="e69aded81da48593" providerId="LiveId" clId="{BFC995C6-4895-4711-9235-3A1E68732911}" dt="2023-02-16T07:44:57.180" v="6303" actId="1076"/>
          <ac:spMkLst>
            <pc:docMk/>
            <pc:sldMk cId="3879447943" sldId="2235"/>
            <ac:spMk id="4" creationId="{664F786D-6213-72F0-8F17-D460E953BEAC}"/>
          </ac:spMkLst>
        </pc:spChg>
        <pc:spChg chg="mod">
          <ac:chgData name="伊健 杜" userId="e69aded81da48593" providerId="LiveId" clId="{BFC995C6-4895-4711-9235-3A1E68732911}" dt="2023-02-16T07:44:57.180" v="6303" actId="1076"/>
          <ac:spMkLst>
            <pc:docMk/>
            <pc:sldMk cId="3879447943" sldId="2235"/>
            <ac:spMk id="5" creationId="{FC24D39B-4FB9-6613-5609-0150DD7A9DB8}"/>
          </ac:spMkLst>
        </pc:spChg>
        <pc:picChg chg="add mod">
          <ac:chgData name="伊健 杜" userId="e69aded81da48593" providerId="LiveId" clId="{BFC995C6-4895-4711-9235-3A1E68732911}" dt="2023-02-16T07:45:16.160" v="6305" actId="1076"/>
          <ac:picMkLst>
            <pc:docMk/>
            <pc:sldMk cId="3879447943" sldId="2235"/>
            <ac:picMk id="2050" creationId="{6EDB1581-EDF2-071F-7E1F-435753AC63FB}"/>
          </ac:picMkLst>
        </pc:picChg>
      </pc:sldChg>
      <pc:sldChg chg="addSp modSp add mod">
        <pc:chgData name="伊健 杜" userId="e69aded81da48593" providerId="LiveId" clId="{BFC995C6-4895-4711-9235-3A1E68732911}" dt="2023-02-16T08:45:12.027" v="8102"/>
        <pc:sldMkLst>
          <pc:docMk/>
          <pc:sldMk cId="1104921127" sldId="2236"/>
        </pc:sldMkLst>
        <pc:spChg chg="mod">
          <ac:chgData name="伊健 杜" userId="e69aded81da48593" providerId="LiveId" clId="{BFC995C6-4895-4711-9235-3A1E68732911}" dt="2023-02-16T08:45:12.027" v="8102"/>
          <ac:spMkLst>
            <pc:docMk/>
            <pc:sldMk cId="1104921127" sldId="2236"/>
            <ac:spMk id="2" creationId="{8A5A4F86-1C71-C3CD-169C-D9D918C4A72C}"/>
          </ac:spMkLst>
        </pc:spChg>
        <pc:spChg chg="mod">
          <ac:chgData name="伊健 杜" userId="e69aded81da48593" providerId="LiveId" clId="{BFC995C6-4895-4711-9235-3A1E68732911}" dt="2023-02-16T08:45:12.027" v="8102"/>
          <ac:spMkLst>
            <pc:docMk/>
            <pc:sldMk cId="1104921127" sldId="2236"/>
            <ac:spMk id="3" creationId="{43404080-347F-0B03-7FA0-B6B200820806}"/>
          </ac:spMkLst>
        </pc:spChg>
        <pc:spChg chg="mod">
          <ac:chgData name="伊健 杜" userId="e69aded81da48593" providerId="LiveId" clId="{BFC995C6-4895-4711-9235-3A1E68732911}" dt="2023-02-16T07:44:22.160" v="6299" actId="1076"/>
          <ac:spMkLst>
            <pc:docMk/>
            <pc:sldMk cId="1104921127" sldId="2236"/>
            <ac:spMk id="4" creationId="{664F786D-6213-72F0-8F17-D460E953BEAC}"/>
          </ac:spMkLst>
        </pc:spChg>
        <pc:spChg chg="mod">
          <ac:chgData name="伊健 杜" userId="e69aded81da48593" providerId="LiveId" clId="{BFC995C6-4895-4711-9235-3A1E68732911}" dt="2023-02-16T07:44:22.160" v="6299" actId="1076"/>
          <ac:spMkLst>
            <pc:docMk/>
            <pc:sldMk cId="1104921127" sldId="2236"/>
            <ac:spMk id="5" creationId="{FC24D39B-4FB9-6613-5609-0150DD7A9DB8}"/>
          </ac:spMkLst>
        </pc:spChg>
        <pc:picChg chg="add mod">
          <ac:chgData name="伊健 杜" userId="e69aded81da48593" providerId="LiveId" clId="{BFC995C6-4895-4711-9235-3A1E68732911}" dt="2023-02-16T07:44:52.677" v="6302" actId="1076"/>
          <ac:picMkLst>
            <pc:docMk/>
            <pc:sldMk cId="1104921127" sldId="2236"/>
            <ac:picMk id="1026" creationId="{F310F436-6396-E494-C9A9-69069B0FD37D}"/>
          </ac:picMkLst>
        </pc:picChg>
      </pc:sldChg>
      <pc:sldChg chg="addSp delSp modSp add mod">
        <pc:chgData name="伊健 杜" userId="e69aded81da48593" providerId="LiveId" clId="{BFC995C6-4895-4711-9235-3A1E68732911}" dt="2023-02-16T08:45:12.027" v="8102"/>
        <pc:sldMkLst>
          <pc:docMk/>
          <pc:sldMk cId="3692659260" sldId="2237"/>
        </pc:sldMkLst>
        <pc:spChg chg="mod">
          <ac:chgData name="伊健 杜" userId="e69aded81da48593" providerId="LiveId" clId="{BFC995C6-4895-4711-9235-3A1E68732911}" dt="2023-02-16T08:45:12.027" v="8102"/>
          <ac:spMkLst>
            <pc:docMk/>
            <pc:sldMk cId="3692659260" sldId="2237"/>
            <ac:spMk id="5" creationId="{E7287B0E-EF55-E721-8EFA-9A9183C0EDF9}"/>
          </ac:spMkLst>
        </pc:spChg>
        <pc:picChg chg="del">
          <ac:chgData name="伊健 杜" userId="e69aded81da48593" providerId="LiveId" clId="{BFC995C6-4895-4711-9235-3A1E68732911}" dt="2023-02-16T07:54:20.119" v="6414" actId="478"/>
          <ac:picMkLst>
            <pc:docMk/>
            <pc:sldMk cId="3692659260" sldId="2237"/>
            <ac:picMk id="4098" creationId="{8FAC5D24-9F8D-7083-ECB0-829065D078BD}"/>
          </ac:picMkLst>
        </pc:picChg>
        <pc:picChg chg="add mod">
          <ac:chgData name="伊健 杜" userId="e69aded81da48593" providerId="LiveId" clId="{BFC995C6-4895-4711-9235-3A1E68732911}" dt="2023-02-16T07:54:54.832" v="6467" actId="1076"/>
          <ac:picMkLst>
            <pc:docMk/>
            <pc:sldMk cId="3692659260" sldId="2237"/>
            <ac:picMk id="5122" creationId="{459A5E0E-C2E7-49DC-5781-BBC6650753D9}"/>
          </ac:picMkLst>
        </pc:picChg>
      </pc:sldChg>
      <pc:sldChg chg="modSp add mod">
        <pc:chgData name="伊健 杜" userId="e69aded81da48593" providerId="LiveId" clId="{BFC995C6-4895-4711-9235-3A1E68732911}" dt="2023-02-16T08:45:12.027" v="8102"/>
        <pc:sldMkLst>
          <pc:docMk/>
          <pc:sldMk cId="1990614062" sldId="2238"/>
        </pc:sldMkLst>
        <pc:spChg chg="mod">
          <ac:chgData name="伊健 杜" userId="e69aded81da48593" providerId="LiveId" clId="{BFC995C6-4895-4711-9235-3A1E68732911}" dt="2023-02-16T08:45:12.027" v="8102"/>
          <ac:spMkLst>
            <pc:docMk/>
            <pc:sldMk cId="1990614062" sldId="2238"/>
            <ac:spMk id="2" creationId="{10304424-DB4A-36E7-9E0D-D32A5DD0F26C}"/>
          </ac:spMkLst>
        </pc:spChg>
      </pc:sldChg>
      <pc:sldChg chg="addSp delSp modSp add mod modAnim">
        <pc:chgData name="伊健 杜" userId="e69aded81da48593" providerId="LiveId" clId="{BFC995C6-4895-4711-9235-3A1E68732911}" dt="2023-02-16T08:45:12.027" v="8102"/>
        <pc:sldMkLst>
          <pc:docMk/>
          <pc:sldMk cId="190861444" sldId="2239"/>
        </pc:sldMkLst>
        <pc:spChg chg="mod">
          <ac:chgData name="伊健 杜" userId="e69aded81da48593" providerId="LiveId" clId="{BFC995C6-4895-4711-9235-3A1E68732911}" dt="2023-02-16T08:11:21.634" v="6832" actId="14100"/>
          <ac:spMkLst>
            <pc:docMk/>
            <pc:sldMk cId="190861444" sldId="2239"/>
            <ac:spMk id="2" creationId="{10304424-DB4A-36E7-9E0D-D32A5DD0F26C}"/>
          </ac:spMkLst>
        </pc:spChg>
        <pc:spChg chg="add del mod">
          <ac:chgData name="伊健 杜" userId="e69aded81da48593" providerId="LiveId" clId="{BFC995C6-4895-4711-9235-3A1E68732911}" dt="2023-02-16T08:07:21.598" v="6702" actId="478"/>
          <ac:spMkLst>
            <pc:docMk/>
            <pc:sldMk cId="190861444" sldId="2239"/>
            <ac:spMk id="3" creationId="{A9399303-7153-0D06-9548-19E78A1CA13B}"/>
          </ac:spMkLst>
        </pc:spChg>
        <pc:spChg chg="add mod">
          <ac:chgData name="伊健 杜" userId="e69aded81da48593" providerId="LiveId" clId="{BFC995C6-4895-4711-9235-3A1E68732911}" dt="2023-02-16T08:45:12.027" v="8102"/>
          <ac:spMkLst>
            <pc:docMk/>
            <pc:sldMk cId="190861444" sldId="2239"/>
            <ac:spMk id="4" creationId="{FE154261-26ED-768E-1F72-0E5CF7D6D8D6}"/>
          </ac:spMkLst>
        </pc:spChg>
        <pc:spChg chg="mod">
          <ac:chgData name="伊健 杜" userId="e69aded81da48593" providerId="LiveId" clId="{BFC995C6-4895-4711-9235-3A1E68732911}" dt="2023-02-16T08:45:12.027" v="8102"/>
          <ac:spMkLst>
            <pc:docMk/>
            <pc:sldMk cId="190861444" sldId="2239"/>
            <ac:spMk id="5" creationId="{E7287B0E-EF55-E721-8EFA-9A9183C0EDF9}"/>
          </ac:spMkLst>
        </pc:spChg>
        <pc:spChg chg="add mod">
          <ac:chgData name="伊健 杜" userId="e69aded81da48593" providerId="LiveId" clId="{BFC995C6-4895-4711-9235-3A1E68732911}" dt="2023-02-16T08:45:12.027" v="8102"/>
          <ac:spMkLst>
            <pc:docMk/>
            <pc:sldMk cId="190861444" sldId="2239"/>
            <ac:spMk id="6" creationId="{6BFD08AB-F48B-6908-689A-DE4114EB54D4}"/>
          </ac:spMkLst>
        </pc:spChg>
        <pc:picChg chg="del">
          <ac:chgData name="伊健 杜" userId="e69aded81da48593" providerId="LiveId" clId="{BFC995C6-4895-4711-9235-3A1E68732911}" dt="2023-02-16T08:00:30.069" v="6648" actId="478"/>
          <ac:picMkLst>
            <pc:docMk/>
            <pc:sldMk cId="190861444" sldId="2239"/>
            <ac:picMk id="4098" creationId="{8FAC5D24-9F8D-7083-ECB0-829065D078BD}"/>
          </ac:picMkLst>
        </pc:picChg>
      </pc:sldChg>
      <pc:sldChg chg="add del">
        <pc:chgData name="伊健 杜" userId="e69aded81da48593" providerId="LiveId" clId="{BFC995C6-4895-4711-9235-3A1E68732911}" dt="2023-02-16T07:59:58.791" v="6639" actId="47"/>
        <pc:sldMkLst>
          <pc:docMk/>
          <pc:sldMk cId="452157188" sldId="2240"/>
        </pc:sldMkLst>
      </pc:sldChg>
      <pc:sldChg chg="add del">
        <pc:chgData name="伊健 杜" userId="e69aded81da48593" providerId="LiveId" clId="{BFC995C6-4895-4711-9235-3A1E68732911}" dt="2023-02-16T08:15:40.599" v="7246" actId="47"/>
        <pc:sldMkLst>
          <pc:docMk/>
          <pc:sldMk cId="197261158" sldId="2241"/>
        </pc:sldMkLst>
      </pc:sldChg>
      <pc:sldChg chg="add del">
        <pc:chgData name="伊健 杜" userId="e69aded81da48593" providerId="LiveId" clId="{BFC995C6-4895-4711-9235-3A1E68732911}" dt="2023-02-16T08:15:40.599" v="7246" actId="47"/>
        <pc:sldMkLst>
          <pc:docMk/>
          <pc:sldMk cId="3098839113" sldId="2242"/>
        </pc:sldMkLst>
      </pc:sldChg>
      <pc:sldChg chg="add del">
        <pc:chgData name="伊健 杜" userId="e69aded81da48593" providerId="LiveId" clId="{BFC995C6-4895-4711-9235-3A1E68732911}" dt="2023-02-16T08:15:40.599" v="7246" actId="47"/>
        <pc:sldMkLst>
          <pc:docMk/>
          <pc:sldMk cId="1973944311" sldId="2243"/>
        </pc:sldMkLst>
      </pc:sldChg>
      <pc:sldChg chg="addSp modSp add mod modAnim">
        <pc:chgData name="伊健 杜" userId="e69aded81da48593" providerId="LiveId" clId="{BFC995C6-4895-4711-9235-3A1E68732911}" dt="2023-02-16T08:45:12.027" v="8102"/>
        <pc:sldMkLst>
          <pc:docMk/>
          <pc:sldMk cId="1294235350" sldId="2244"/>
        </pc:sldMkLst>
        <pc:spChg chg="mod">
          <ac:chgData name="伊健 杜" userId="e69aded81da48593" providerId="LiveId" clId="{BFC995C6-4895-4711-9235-3A1E68732911}" dt="2023-02-16T08:13:19.150" v="7030" actId="20577"/>
          <ac:spMkLst>
            <pc:docMk/>
            <pc:sldMk cId="1294235350" sldId="2244"/>
            <ac:spMk id="2" creationId="{10304424-DB4A-36E7-9E0D-D32A5DD0F26C}"/>
          </ac:spMkLst>
        </pc:spChg>
        <pc:spChg chg="add mod">
          <ac:chgData name="伊健 杜" userId="e69aded81da48593" providerId="LiveId" clId="{BFC995C6-4895-4711-9235-3A1E68732911}" dt="2023-02-16T08:45:12.027" v="8102"/>
          <ac:spMkLst>
            <pc:docMk/>
            <pc:sldMk cId="1294235350" sldId="2244"/>
            <ac:spMk id="3" creationId="{AF242346-55A9-93FA-7BB4-1259F6A33737}"/>
          </ac:spMkLst>
        </pc:spChg>
        <pc:spChg chg="mod">
          <ac:chgData name="伊健 杜" userId="e69aded81da48593" providerId="LiveId" clId="{BFC995C6-4895-4711-9235-3A1E68732911}" dt="2023-02-16T08:10:12.159" v="6822"/>
          <ac:spMkLst>
            <pc:docMk/>
            <pc:sldMk cId="1294235350" sldId="2244"/>
            <ac:spMk id="5" creationId="{E7287B0E-EF55-E721-8EFA-9A9183C0EDF9}"/>
          </ac:spMkLst>
        </pc:spChg>
        <pc:picChg chg="add mod">
          <ac:chgData name="伊健 杜" userId="e69aded81da48593" providerId="LiveId" clId="{BFC995C6-4895-4711-9235-3A1E68732911}" dt="2023-02-16T08:42:47.757" v="8096" actId="1076"/>
          <ac:picMkLst>
            <pc:docMk/>
            <pc:sldMk cId="1294235350" sldId="2244"/>
            <ac:picMk id="11266" creationId="{48040277-F706-7A5B-E680-C37E774FC373}"/>
          </ac:picMkLst>
        </pc:picChg>
      </pc:sldChg>
      <pc:sldChg chg="modSp add del mod">
        <pc:chgData name="伊健 杜" userId="e69aded81da48593" providerId="LiveId" clId="{BFC995C6-4895-4711-9235-3A1E68732911}" dt="2023-02-16T08:14:08.896" v="7083" actId="47"/>
        <pc:sldMkLst>
          <pc:docMk/>
          <pc:sldMk cId="3393759370" sldId="2245"/>
        </pc:sldMkLst>
        <pc:spChg chg="mod">
          <ac:chgData name="伊健 杜" userId="e69aded81da48593" providerId="LiveId" clId="{BFC995C6-4895-4711-9235-3A1E68732911}" dt="2023-02-16T08:10:42.650" v="6831" actId="20577"/>
          <ac:spMkLst>
            <pc:docMk/>
            <pc:sldMk cId="3393759370" sldId="2245"/>
            <ac:spMk id="5" creationId="{E7287B0E-EF55-E721-8EFA-9A9183C0EDF9}"/>
          </ac:spMkLst>
        </pc:spChg>
      </pc:sldChg>
      <pc:sldChg chg="addSp delSp modSp add mod modAnim">
        <pc:chgData name="伊健 杜" userId="e69aded81da48593" providerId="LiveId" clId="{BFC995C6-4895-4711-9235-3A1E68732911}" dt="2023-02-16T08:45:12.027" v="8102"/>
        <pc:sldMkLst>
          <pc:docMk/>
          <pc:sldMk cId="2420110277" sldId="2246"/>
        </pc:sldMkLst>
        <pc:spChg chg="del">
          <ac:chgData name="伊健 杜" userId="e69aded81da48593" providerId="LiveId" clId="{BFC995C6-4895-4711-9235-3A1E68732911}" dt="2023-02-16T08:12:18.242" v="6876" actId="478"/>
          <ac:spMkLst>
            <pc:docMk/>
            <pc:sldMk cId="2420110277" sldId="2246"/>
            <ac:spMk id="4" creationId="{FE154261-26ED-768E-1F72-0E5CF7D6D8D6}"/>
          </ac:spMkLst>
        </pc:spChg>
        <pc:spChg chg="mod">
          <ac:chgData name="伊健 杜" userId="e69aded81da48593" providerId="LiveId" clId="{BFC995C6-4895-4711-9235-3A1E68732911}" dt="2023-02-16T08:45:12.027" v="8102"/>
          <ac:spMkLst>
            <pc:docMk/>
            <pc:sldMk cId="2420110277" sldId="2246"/>
            <ac:spMk id="5" creationId="{E7287B0E-EF55-E721-8EFA-9A9183C0EDF9}"/>
          </ac:spMkLst>
        </pc:spChg>
        <pc:spChg chg="mod">
          <ac:chgData name="伊健 杜" userId="e69aded81da48593" providerId="LiveId" clId="{BFC995C6-4895-4711-9235-3A1E68732911}" dt="2023-02-16T08:45:12.027" v="8102"/>
          <ac:spMkLst>
            <pc:docMk/>
            <pc:sldMk cId="2420110277" sldId="2246"/>
            <ac:spMk id="6" creationId="{6BFD08AB-F48B-6908-689A-DE4114EB54D4}"/>
          </ac:spMkLst>
        </pc:spChg>
        <pc:picChg chg="add mod">
          <ac:chgData name="伊健 杜" userId="e69aded81da48593" providerId="LiveId" clId="{BFC995C6-4895-4711-9235-3A1E68732911}" dt="2023-02-16T08:42:27.889" v="8092" actId="1076"/>
          <ac:picMkLst>
            <pc:docMk/>
            <pc:sldMk cId="2420110277" sldId="2246"/>
            <ac:picMk id="10242" creationId="{961095F7-39DE-47B1-E5F9-25A8809C61F3}"/>
          </ac:picMkLst>
        </pc:picChg>
      </pc:sldChg>
      <pc:sldChg chg="addSp modSp add mod">
        <pc:chgData name="伊健 杜" userId="e69aded81da48593" providerId="LiveId" clId="{BFC995C6-4895-4711-9235-3A1E68732911}" dt="2023-02-16T08:45:12.027" v="8102"/>
        <pc:sldMkLst>
          <pc:docMk/>
          <pc:sldMk cId="252538624" sldId="2247"/>
        </pc:sldMkLst>
        <pc:spChg chg="mod">
          <ac:chgData name="伊健 杜" userId="e69aded81da48593" providerId="LiveId" clId="{BFC995C6-4895-4711-9235-3A1E68732911}" dt="2023-02-16T08:45:12.027" v="8102"/>
          <ac:spMkLst>
            <pc:docMk/>
            <pc:sldMk cId="252538624" sldId="2247"/>
            <ac:spMk id="3" creationId="{AF242346-55A9-93FA-7BB4-1259F6A33737}"/>
          </ac:spMkLst>
        </pc:spChg>
        <pc:spChg chg="mod">
          <ac:chgData name="伊健 杜" userId="e69aded81da48593" providerId="LiveId" clId="{BFC995C6-4895-4711-9235-3A1E68732911}" dt="2023-02-16T08:45:12.027" v="8102"/>
          <ac:spMkLst>
            <pc:docMk/>
            <pc:sldMk cId="252538624" sldId="2247"/>
            <ac:spMk id="5" creationId="{E7287B0E-EF55-E721-8EFA-9A9183C0EDF9}"/>
          </ac:spMkLst>
        </pc:spChg>
        <pc:picChg chg="add mod">
          <ac:chgData name="伊健 杜" userId="e69aded81da48593" providerId="LiveId" clId="{BFC995C6-4895-4711-9235-3A1E68732911}" dt="2023-02-16T08:45:00.139" v="8101" actId="1076"/>
          <ac:picMkLst>
            <pc:docMk/>
            <pc:sldMk cId="252538624" sldId="2247"/>
            <ac:picMk id="9218" creationId="{8A6CED16-6524-A99D-0A69-F61815985522}"/>
          </ac:picMkLst>
        </pc:picChg>
      </pc:sldChg>
      <pc:sldChg chg="modSp add mod">
        <pc:chgData name="伊健 杜" userId="e69aded81da48593" providerId="LiveId" clId="{BFC995C6-4895-4711-9235-3A1E68732911}" dt="2023-02-16T08:45:12.027" v="8102"/>
        <pc:sldMkLst>
          <pc:docMk/>
          <pc:sldMk cId="1415075018" sldId="2248"/>
        </pc:sldMkLst>
        <pc:spChg chg="mod">
          <ac:chgData name="伊健 杜" userId="e69aded81da48593" providerId="LiveId" clId="{BFC995C6-4895-4711-9235-3A1E68732911}" dt="2023-02-16T08:45:12.027" v="8102"/>
          <ac:spMkLst>
            <pc:docMk/>
            <pc:sldMk cId="1415075018" sldId="2248"/>
            <ac:spMk id="2" creationId="{10304424-DB4A-36E7-9E0D-D32A5DD0F26C}"/>
          </ac:spMkLst>
        </pc:spChg>
        <pc:spChg chg="mod">
          <ac:chgData name="伊健 杜" userId="e69aded81da48593" providerId="LiveId" clId="{BFC995C6-4895-4711-9235-3A1E68732911}" dt="2023-02-16T08:45:12.027" v="8102"/>
          <ac:spMkLst>
            <pc:docMk/>
            <pc:sldMk cId="1415075018" sldId="2248"/>
            <ac:spMk id="5" creationId="{E7287B0E-EF55-E721-8EFA-9A9183C0EDF9}"/>
          </ac:spMkLst>
        </pc:spChg>
      </pc:sldChg>
      <pc:sldChg chg="addSp delSp modSp add mod">
        <pc:chgData name="伊健 杜" userId="e69aded81da48593" providerId="LiveId" clId="{BFC995C6-4895-4711-9235-3A1E68732911}" dt="2023-02-16T08:45:12.027" v="8102"/>
        <pc:sldMkLst>
          <pc:docMk/>
          <pc:sldMk cId="711364460" sldId="2249"/>
        </pc:sldMkLst>
        <pc:spChg chg="mod">
          <ac:chgData name="伊健 杜" userId="e69aded81da48593" providerId="LiveId" clId="{BFC995C6-4895-4711-9235-3A1E68732911}" dt="2023-02-16T08:45:12.027" v="8102"/>
          <ac:spMkLst>
            <pc:docMk/>
            <pc:sldMk cId="711364460" sldId="2249"/>
            <ac:spMk id="2" creationId="{10304424-DB4A-36E7-9E0D-D32A5DD0F26C}"/>
          </ac:spMkLst>
        </pc:spChg>
        <pc:spChg chg="mod">
          <ac:chgData name="伊健 杜" userId="e69aded81da48593" providerId="LiveId" clId="{BFC995C6-4895-4711-9235-3A1E68732911}" dt="2023-02-16T08:45:12.027" v="8102"/>
          <ac:spMkLst>
            <pc:docMk/>
            <pc:sldMk cId="711364460" sldId="2249"/>
            <ac:spMk id="5" creationId="{E7287B0E-EF55-E721-8EFA-9A9183C0EDF9}"/>
          </ac:spMkLst>
        </pc:spChg>
        <pc:picChg chg="del">
          <ac:chgData name="伊健 杜" userId="e69aded81da48593" providerId="LiveId" clId="{BFC995C6-4895-4711-9235-3A1E68732911}" dt="2023-02-16T08:24:17.534" v="7662" actId="478"/>
          <ac:picMkLst>
            <pc:docMk/>
            <pc:sldMk cId="711364460" sldId="2249"/>
            <ac:picMk id="5122" creationId="{459A5E0E-C2E7-49DC-5781-BBC6650753D9}"/>
          </ac:picMkLst>
        </pc:picChg>
        <pc:picChg chg="add del mod">
          <ac:chgData name="伊健 杜" userId="e69aded81da48593" providerId="LiveId" clId="{BFC995C6-4895-4711-9235-3A1E68732911}" dt="2023-02-16T08:25:53.161" v="7811" actId="478"/>
          <ac:picMkLst>
            <pc:docMk/>
            <pc:sldMk cId="711364460" sldId="2249"/>
            <ac:picMk id="7170" creationId="{AB6A92BB-D8D9-4BF7-5F26-ACD10FC05B42}"/>
          </ac:picMkLst>
        </pc:picChg>
        <pc:picChg chg="add mod">
          <ac:chgData name="伊健 杜" userId="e69aded81da48593" providerId="LiveId" clId="{BFC995C6-4895-4711-9235-3A1E68732911}" dt="2023-02-16T08:25:56.905" v="7814" actId="1076"/>
          <ac:picMkLst>
            <pc:docMk/>
            <pc:sldMk cId="711364460" sldId="2249"/>
            <ac:picMk id="7172" creationId="{2BFBB99D-FA40-00B8-8FF6-21A8BB43B815}"/>
          </ac:picMkLst>
        </pc:picChg>
      </pc:sldChg>
      <pc:sldChg chg="modSp add mod">
        <pc:chgData name="伊健 杜" userId="e69aded81da48593" providerId="LiveId" clId="{BFC995C6-4895-4711-9235-3A1E68732911}" dt="2023-02-16T08:45:12.027" v="8102"/>
        <pc:sldMkLst>
          <pc:docMk/>
          <pc:sldMk cId="1210530522" sldId="2250"/>
        </pc:sldMkLst>
        <pc:spChg chg="mod">
          <ac:chgData name="伊健 杜" userId="e69aded81da48593" providerId="LiveId" clId="{BFC995C6-4895-4711-9235-3A1E68732911}" dt="2023-02-16T08:45:12.027" v="8102"/>
          <ac:spMkLst>
            <pc:docMk/>
            <pc:sldMk cId="1210530522" sldId="2250"/>
            <ac:spMk id="2" creationId="{10304424-DB4A-36E7-9E0D-D32A5DD0F26C}"/>
          </ac:spMkLst>
        </pc:spChg>
      </pc:sldChg>
      <pc:sldChg chg="delSp modSp new mod ord">
        <pc:chgData name="伊健 杜" userId="e69aded81da48593" providerId="LiveId" clId="{BFC995C6-4895-4711-9235-3A1E68732911}" dt="2023-02-16T08:45:12.027" v="8102"/>
        <pc:sldMkLst>
          <pc:docMk/>
          <pc:sldMk cId="1327051921" sldId="2251"/>
        </pc:sldMkLst>
        <pc:spChg chg="mod">
          <ac:chgData name="伊健 杜" userId="e69aded81da48593" providerId="LiveId" clId="{BFC995C6-4895-4711-9235-3A1E68732911}" dt="2023-02-16T08:45:12.027" v="8102"/>
          <ac:spMkLst>
            <pc:docMk/>
            <pc:sldMk cId="1327051921" sldId="2251"/>
            <ac:spMk id="2" creationId="{1D484E6E-E122-827B-6C84-602AC8860183}"/>
          </ac:spMkLst>
        </pc:spChg>
        <pc:spChg chg="del">
          <ac:chgData name="伊健 杜" userId="e69aded81da48593" providerId="LiveId" clId="{BFC995C6-4895-4711-9235-3A1E68732911}" dt="2023-02-16T08:16:45.708" v="7269" actId="478"/>
          <ac:spMkLst>
            <pc:docMk/>
            <pc:sldMk cId="1327051921" sldId="2251"/>
            <ac:spMk id="3" creationId="{CD5CDAD8-6CA6-F3B7-075B-91EB4F3102E1}"/>
          </ac:spMkLst>
        </pc:spChg>
      </pc:sldChg>
      <pc:sldChg chg="modSp add mod ord">
        <pc:chgData name="伊健 杜" userId="e69aded81da48593" providerId="LiveId" clId="{BFC995C6-4895-4711-9235-3A1E68732911}" dt="2023-02-16T08:45:12.027" v="8102"/>
        <pc:sldMkLst>
          <pc:docMk/>
          <pc:sldMk cId="4140817928" sldId="2252"/>
        </pc:sldMkLst>
        <pc:spChg chg="mod">
          <ac:chgData name="伊健 杜" userId="e69aded81da48593" providerId="LiveId" clId="{BFC995C6-4895-4711-9235-3A1E68732911}" dt="2023-02-16T08:45:12.027" v="8102"/>
          <ac:spMkLst>
            <pc:docMk/>
            <pc:sldMk cId="4140817928" sldId="2252"/>
            <ac:spMk id="2" creationId="{1D484E6E-E122-827B-6C84-602AC8860183}"/>
          </ac:spMkLst>
        </pc:spChg>
      </pc:sldChg>
      <pc:sldChg chg="addSp delSp modSp new mod modAnim">
        <pc:chgData name="伊健 杜" userId="e69aded81da48593" providerId="LiveId" clId="{BFC995C6-4895-4711-9235-3A1E68732911}" dt="2023-02-16T08:45:12.027" v="8102"/>
        <pc:sldMkLst>
          <pc:docMk/>
          <pc:sldMk cId="1041314455" sldId="2253"/>
        </pc:sldMkLst>
        <pc:spChg chg="mod">
          <ac:chgData name="伊健 杜" userId="e69aded81da48593" providerId="LiveId" clId="{BFC995C6-4895-4711-9235-3A1E68732911}" dt="2023-02-16T08:45:12.027" v="8102"/>
          <ac:spMkLst>
            <pc:docMk/>
            <pc:sldMk cId="1041314455" sldId="2253"/>
            <ac:spMk id="2" creationId="{B99C7E8F-0213-EB23-BD1A-9A06F5EFD06D}"/>
          </ac:spMkLst>
        </pc:spChg>
        <pc:spChg chg="del mod">
          <ac:chgData name="伊健 杜" userId="e69aded81da48593" providerId="LiveId" clId="{BFC995C6-4895-4711-9235-3A1E68732911}" dt="2023-02-16T08:20:12.386" v="7472" actId="478"/>
          <ac:spMkLst>
            <pc:docMk/>
            <pc:sldMk cId="1041314455" sldId="2253"/>
            <ac:spMk id="3" creationId="{6491D4F7-536C-410F-4B6A-CBC4CDDC212F}"/>
          </ac:spMkLst>
        </pc:spChg>
        <pc:spChg chg="add mod">
          <ac:chgData name="伊健 杜" userId="e69aded81da48593" providerId="LiveId" clId="{BFC995C6-4895-4711-9235-3A1E68732911}" dt="2023-02-16T08:45:12.027" v="8102"/>
          <ac:spMkLst>
            <pc:docMk/>
            <pc:sldMk cId="1041314455" sldId="2253"/>
            <ac:spMk id="4" creationId="{30580A08-291A-9808-247C-8A35FA7DAA68}"/>
          </ac:spMkLst>
        </pc:spChg>
        <pc:picChg chg="add mod">
          <ac:chgData name="伊健 杜" userId="e69aded81da48593" providerId="LiveId" clId="{BFC995C6-4895-4711-9235-3A1E68732911}" dt="2023-02-16T08:21:15.145" v="7475" actId="1076"/>
          <ac:picMkLst>
            <pc:docMk/>
            <pc:sldMk cId="1041314455" sldId="2253"/>
            <ac:picMk id="6146" creationId="{D1D34C0C-086C-D99B-333E-B397FACC5CAF}"/>
          </ac:picMkLst>
        </pc:picChg>
      </pc:sldChg>
      <pc:sldChg chg="add del">
        <pc:chgData name="伊健 杜" userId="e69aded81da48593" providerId="LiveId" clId="{BFC995C6-4895-4711-9235-3A1E68732911}" dt="2023-02-16T08:17:58.039" v="7411" actId="47"/>
        <pc:sldMkLst>
          <pc:docMk/>
          <pc:sldMk cId="2964660824" sldId="2253"/>
        </pc:sldMkLst>
      </pc:sldChg>
      <pc:sldChg chg="addSp delSp modSp add mod">
        <pc:chgData name="伊健 杜" userId="e69aded81da48593" providerId="LiveId" clId="{BFC995C6-4895-4711-9235-3A1E68732911}" dt="2023-02-16T08:23:32.211" v="7576" actId="20577"/>
        <pc:sldMkLst>
          <pc:docMk/>
          <pc:sldMk cId="244172812" sldId="2254"/>
        </pc:sldMkLst>
        <pc:spChg chg="mod">
          <ac:chgData name="伊健 杜" userId="e69aded81da48593" providerId="LiveId" clId="{BFC995C6-4895-4711-9235-3A1E68732911}" dt="2023-02-16T08:23:32.211" v="7576" actId="20577"/>
          <ac:spMkLst>
            <pc:docMk/>
            <pc:sldMk cId="244172812" sldId="2254"/>
            <ac:spMk id="2" creationId="{B99C7E8F-0213-EB23-BD1A-9A06F5EFD06D}"/>
          </ac:spMkLst>
        </pc:spChg>
        <pc:spChg chg="del mod">
          <ac:chgData name="伊健 杜" userId="e69aded81da48593" providerId="LiveId" clId="{BFC995C6-4895-4711-9235-3A1E68732911}" dt="2023-02-16T08:22:22.871" v="7489" actId="478"/>
          <ac:spMkLst>
            <pc:docMk/>
            <pc:sldMk cId="244172812" sldId="2254"/>
            <ac:spMk id="4" creationId="{30580A08-291A-9808-247C-8A35FA7DAA68}"/>
          </ac:spMkLst>
        </pc:spChg>
        <pc:picChg chg="del">
          <ac:chgData name="伊健 杜" userId="e69aded81da48593" providerId="LiveId" clId="{BFC995C6-4895-4711-9235-3A1E68732911}" dt="2023-02-16T08:21:29.195" v="7479" actId="478"/>
          <ac:picMkLst>
            <pc:docMk/>
            <pc:sldMk cId="244172812" sldId="2254"/>
            <ac:picMk id="6146" creationId="{D1D34C0C-086C-D99B-333E-B397FACC5CAF}"/>
          </ac:picMkLst>
        </pc:picChg>
        <pc:picChg chg="add del mod">
          <ac:chgData name="伊健 杜" userId="e69aded81da48593" providerId="LiveId" clId="{BFC995C6-4895-4711-9235-3A1E68732911}" dt="2023-02-16T08:22:17.333" v="7485" actId="478"/>
          <ac:picMkLst>
            <pc:docMk/>
            <pc:sldMk cId="244172812" sldId="2254"/>
            <ac:picMk id="13314" creationId="{684CE0D1-60E8-1991-620F-F447E4EC08E0}"/>
          </ac:picMkLst>
        </pc:picChg>
        <pc:picChg chg="add mod">
          <ac:chgData name="伊健 杜" userId="e69aded81da48593" providerId="LiveId" clId="{BFC995C6-4895-4711-9235-3A1E68732911}" dt="2023-02-16T08:22:20.805" v="7488" actId="1076"/>
          <ac:picMkLst>
            <pc:docMk/>
            <pc:sldMk cId="244172812" sldId="2254"/>
            <ac:picMk id="13316" creationId="{1AD74F64-375E-D444-6D7C-64A6922C2C3F}"/>
          </ac:picMkLst>
        </pc:picChg>
      </pc:sldChg>
      <pc:sldChg chg="modSp add ord">
        <pc:chgData name="伊健 杜" userId="e69aded81da48593" providerId="LiveId" clId="{BFC995C6-4895-4711-9235-3A1E68732911}" dt="2023-02-16T08:45:12.027" v="8102"/>
        <pc:sldMkLst>
          <pc:docMk/>
          <pc:sldMk cId="4054208821" sldId="2255"/>
        </pc:sldMkLst>
        <pc:spChg chg="mod">
          <ac:chgData name="伊健 杜" userId="e69aded81da48593" providerId="LiveId" clId="{BFC995C6-4895-4711-9235-3A1E68732911}" dt="2023-02-16T08:45:12.027" v="8102"/>
          <ac:spMkLst>
            <pc:docMk/>
            <pc:sldMk cId="4054208821" sldId="2255"/>
            <ac:spMk id="2" creationId="{10304424-DB4A-36E7-9E0D-D32A5DD0F26C}"/>
          </ac:spMkLst>
        </pc:spChg>
      </pc:sldChg>
    </pc:docChg>
  </pc:docChgLst>
  <pc:docChgLst>
    <pc:chgData name="伊健 杜" userId="e69aded81da48593" providerId="LiveId" clId="{C8F8AB6E-14BC-432E-91BC-04C6A02284D3}"/>
    <pc:docChg chg="undo custSel addSld delSld modSld sldOrd modSection">
      <pc:chgData name="伊健 杜" userId="e69aded81da48593" providerId="LiveId" clId="{C8F8AB6E-14BC-432E-91BC-04C6A02284D3}" dt="2022-10-20T11:42:29.125" v="5081"/>
      <pc:docMkLst>
        <pc:docMk/>
      </pc:docMkLst>
      <pc:sldChg chg="del">
        <pc:chgData name="伊健 杜" userId="e69aded81da48593" providerId="LiveId" clId="{C8F8AB6E-14BC-432E-91BC-04C6A02284D3}" dt="2022-10-20T08:33:00.966" v="0" actId="47"/>
        <pc:sldMkLst>
          <pc:docMk/>
          <pc:sldMk cId="1691849706" sldId="1087"/>
        </pc:sldMkLst>
      </pc:sldChg>
      <pc:sldChg chg="del">
        <pc:chgData name="伊健 杜" userId="e69aded81da48593" providerId="LiveId" clId="{C8F8AB6E-14BC-432E-91BC-04C6A02284D3}" dt="2022-10-20T08:34:11.911" v="1" actId="47"/>
        <pc:sldMkLst>
          <pc:docMk/>
          <pc:sldMk cId="4293511164" sldId="1098"/>
        </pc:sldMkLst>
      </pc:sldChg>
      <pc:sldChg chg="del">
        <pc:chgData name="伊健 杜" userId="e69aded81da48593" providerId="LiveId" clId="{C8F8AB6E-14BC-432E-91BC-04C6A02284D3}" dt="2022-10-20T08:33:00.966" v="0" actId="47"/>
        <pc:sldMkLst>
          <pc:docMk/>
          <pc:sldMk cId="3179529988" sldId="1099"/>
        </pc:sldMkLst>
      </pc:sldChg>
      <pc:sldChg chg="del">
        <pc:chgData name="伊健 杜" userId="e69aded81da48593" providerId="LiveId" clId="{C8F8AB6E-14BC-432E-91BC-04C6A02284D3}" dt="2022-10-20T08:33:00.966" v="0" actId="47"/>
        <pc:sldMkLst>
          <pc:docMk/>
          <pc:sldMk cId="2352202527" sldId="1100"/>
        </pc:sldMkLst>
      </pc:sldChg>
      <pc:sldChg chg="del">
        <pc:chgData name="伊健 杜" userId="e69aded81da48593" providerId="LiveId" clId="{C8F8AB6E-14BC-432E-91BC-04C6A02284D3}" dt="2022-10-20T08:33:00.966" v="0" actId="47"/>
        <pc:sldMkLst>
          <pc:docMk/>
          <pc:sldMk cId="1005971083" sldId="1101"/>
        </pc:sldMkLst>
      </pc:sldChg>
      <pc:sldChg chg="del">
        <pc:chgData name="伊健 杜" userId="e69aded81da48593" providerId="LiveId" clId="{C8F8AB6E-14BC-432E-91BC-04C6A02284D3}" dt="2022-10-20T08:33:00.966" v="0" actId="47"/>
        <pc:sldMkLst>
          <pc:docMk/>
          <pc:sldMk cId="3868215057" sldId="1102"/>
        </pc:sldMkLst>
      </pc:sldChg>
      <pc:sldChg chg="del">
        <pc:chgData name="伊健 杜" userId="e69aded81da48593" providerId="LiveId" clId="{C8F8AB6E-14BC-432E-91BC-04C6A02284D3}" dt="2022-10-20T08:33:00.966" v="0" actId="47"/>
        <pc:sldMkLst>
          <pc:docMk/>
          <pc:sldMk cId="462148205" sldId="1103"/>
        </pc:sldMkLst>
      </pc:sldChg>
      <pc:sldChg chg="del">
        <pc:chgData name="伊健 杜" userId="e69aded81da48593" providerId="LiveId" clId="{C8F8AB6E-14BC-432E-91BC-04C6A02284D3}" dt="2022-10-20T08:33:00.966" v="0" actId="47"/>
        <pc:sldMkLst>
          <pc:docMk/>
          <pc:sldMk cId="3933180734" sldId="1104"/>
        </pc:sldMkLst>
      </pc:sldChg>
      <pc:sldChg chg="del">
        <pc:chgData name="伊健 杜" userId="e69aded81da48593" providerId="LiveId" clId="{C8F8AB6E-14BC-432E-91BC-04C6A02284D3}" dt="2022-10-20T08:33:00.966" v="0" actId="47"/>
        <pc:sldMkLst>
          <pc:docMk/>
          <pc:sldMk cId="2445975202" sldId="1105"/>
        </pc:sldMkLst>
      </pc:sldChg>
      <pc:sldChg chg="del">
        <pc:chgData name="伊健 杜" userId="e69aded81da48593" providerId="LiveId" clId="{C8F8AB6E-14BC-432E-91BC-04C6A02284D3}" dt="2022-10-20T08:33:00.966" v="0" actId="47"/>
        <pc:sldMkLst>
          <pc:docMk/>
          <pc:sldMk cId="3086397345" sldId="1107"/>
        </pc:sldMkLst>
      </pc:sldChg>
      <pc:sldChg chg="del">
        <pc:chgData name="伊健 杜" userId="e69aded81da48593" providerId="LiveId" clId="{C8F8AB6E-14BC-432E-91BC-04C6A02284D3}" dt="2022-10-20T08:33:00.966" v="0" actId="47"/>
        <pc:sldMkLst>
          <pc:docMk/>
          <pc:sldMk cId="2148110155" sldId="1108"/>
        </pc:sldMkLst>
      </pc:sldChg>
      <pc:sldChg chg="del">
        <pc:chgData name="伊健 杜" userId="e69aded81da48593" providerId="LiveId" clId="{C8F8AB6E-14BC-432E-91BC-04C6A02284D3}" dt="2022-10-20T08:33:00.966" v="0" actId="47"/>
        <pc:sldMkLst>
          <pc:docMk/>
          <pc:sldMk cId="812571754" sldId="1109"/>
        </pc:sldMkLst>
      </pc:sldChg>
      <pc:sldChg chg="del">
        <pc:chgData name="伊健 杜" userId="e69aded81da48593" providerId="LiveId" clId="{C8F8AB6E-14BC-432E-91BC-04C6A02284D3}" dt="2022-10-20T08:33:00.966" v="0" actId="47"/>
        <pc:sldMkLst>
          <pc:docMk/>
          <pc:sldMk cId="2051382445" sldId="1110"/>
        </pc:sldMkLst>
      </pc:sldChg>
      <pc:sldChg chg="del">
        <pc:chgData name="伊健 杜" userId="e69aded81da48593" providerId="LiveId" clId="{C8F8AB6E-14BC-432E-91BC-04C6A02284D3}" dt="2022-10-20T08:33:00.966" v="0" actId="47"/>
        <pc:sldMkLst>
          <pc:docMk/>
          <pc:sldMk cId="2698211774" sldId="1111"/>
        </pc:sldMkLst>
      </pc:sldChg>
      <pc:sldChg chg="del">
        <pc:chgData name="伊健 杜" userId="e69aded81da48593" providerId="LiveId" clId="{C8F8AB6E-14BC-432E-91BC-04C6A02284D3}" dt="2022-10-20T08:33:00.966" v="0" actId="47"/>
        <pc:sldMkLst>
          <pc:docMk/>
          <pc:sldMk cId="936677294" sldId="1112"/>
        </pc:sldMkLst>
      </pc:sldChg>
      <pc:sldChg chg="del">
        <pc:chgData name="伊健 杜" userId="e69aded81da48593" providerId="LiveId" clId="{C8F8AB6E-14BC-432E-91BC-04C6A02284D3}" dt="2022-10-20T08:33:00.966" v="0" actId="47"/>
        <pc:sldMkLst>
          <pc:docMk/>
          <pc:sldMk cId="3416279265" sldId="1113"/>
        </pc:sldMkLst>
      </pc:sldChg>
      <pc:sldChg chg="del">
        <pc:chgData name="伊健 杜" userId="e69aded81da48593" providerId="LiveId" clId="{C8F8AB6E-14BC-432E-91BC-04C6A02284D3}" dt="2022-10-20T08:33:00.966" v="0" actId="47"/>
        <pc:sldMkLst>
          <pc:docMk/>
          <pc:sldMk cId="1105826302" sldId="1114"/>
        </pc:sldMkLst>
      </pc:sldChg>
      <pc:sldChg chg="del">
        <pc:chgData name="伊健 杜" userId="e69aded81da48593" providerId="LiveId" clId="{C8F8AB6E-14BC-432E-91BC-04C6A02284D3}" dt="2022-10-20T08:33:00.966" v="0" actId="47"/>
        <pc:sldMkLst>
          <pc:docMk/>
          <pc:sldMk cId="3161924852" sldId="1115"/>
        </pc:sldMkLst>
      </pc:sldChg>
      <pc:sldChg chg="del">
        <pc:chgData name="伊健 杜" userId="e69aded81da48593" providerId="LiveId" clId="{C8F8AB6E-14BC-432E-91BC-04C6A02284D3}" dt="2022-10-20T08:33:00.966" v="0" actId="47"/>
        <pc:sldMkLst>
          <pc:docMk/>
          <pc:sldMk cId="1524859685" sldId="1116"/>
        </pc:sldMkLst>
      </pc:sldChg>
      <pc:sldChg chg="del">
        <pc:chgData name="伊健 杜" userId="e69aded81da48593" providerId="LiveId" clId="{C8F8AB6E-14BC-432E-91BC-04C6A02284D3}" dt="2022-10-20T08:33:00.966" v="0" actId="47"/>
        <pc:sldMkLst>
          <pc:docMk/>
          <pc:sldMk cId="3460721910" sldId="1117"/>
        </pc:sldMkLst>
      </pc:sldChg>
      <pc:sldChg chg="del">
        <pc:chgData name="伊健 杜" userId="e69aded81da48593" providerId="LiveId" clId="{C8F8AB6E-14BC-432E-91BC-04C6A02284D3}" dt="2022-10-20T08:33:00.966" v="0" actId="47"/>
        <pc:sldMkLst>
          <pc:docMk/>
          <pc:sldMk cId="2577874230" sldId="1118"/>
        </pc:sldMkLst>
      </pc:sldChg>
      <pc:sldChg chg="del">
        <pc:chgData name="伊健 杜" userId="e69aded81da48593" providerId="LiveId" clId="{C8F8AB6E-14BC-432E-91BC-04C6A02284D3}" dt="2022-10-20T08:33:00.966" v="0" actId="47"/>
        <pc:sldMkLst>
          <pc:docMk/>
          <pc:sldMk cId="4138375103" sldId="1119"/>
        </pc:sldMkLst>
      </pc:sldChg>
      <pc:sldChg chg="del">
        <pc:chgData name="伊健 杜" userId="e69aded81da48593" providerId="LiveId" clId="{C8F8AB6E-14BC-432E-91BC-04C6A02284D3}" dt="2022-10-20T08:33:00.966" v="0" actId="47"/>
        <pc:sldMkLst>
          <pc:docMk/>
          <pc:sldMk cId="2973887748" sldId="1120"/>
        </pc:sldMkLst>
      </pc:sldChg>
      <pc:sldChg chg="del">
        <pc:chgData name="伊健 杜" userId="e69aded81da48593" providerId="LiveId" clId="{C8F8AB6E-14BC-432E-91BC-04C6A02284D3}" dt="2022-10-20T08:33:00.966" v="0" actId="47"/>
        <pc:sldMkLst>
          <pc:docMk/>
          <pc:sldMk cId="3495959917" sldId="1121"/>
        </pc:sldMkLst>
      </pc:sldChg>
      <pc:sldChg chg="del">
        <pc:chgData name="伊健 杜" userId="e69aded81da48593" providerId="LiveId" clId="{C8F8AB6E-14BC-432E-91BC-04C6A02284D3}" dt="2022-10-20T08:33:00.966" v="0" actId="47"/>
        <pc:sldMkLst>
          <pc:docMk/>
          <pc:sldMk cId="3199731061" sldId="1122"/>
        </pc:sldMkLst>
      </pc:sldChg>
      <pc:sldChg chg="del">
        <pc:chgData name="伊健 杜" userId="e69aded81da48593" providerId="LiveId" clId="{C8F8AB6E-14BC-432E-91BC-04C6A02284D3}" dt="2022-10-20T08:33:00.966" v="0" actId="47"/>
        <pc:sldMkLst>
          <pc:docMk/>
          <pc:sldMk cId="3671302223" sldId="1123"/>
        </pc:sldMkLst>
      </pc:sldChg>
      <pc:sldChg chg="del">
        <pc:chgData name="伊健 杜" userId="e69aded81da48593" providerId="LiveId" clId="{C8F8AB6E-14BC-432E-91BC-04C6A02284D3}" dt="2022-10-20T08:33:00.966" v="0" actId="47"/>
        <pc:sldMkLst>
          <pc:docMk/>
          <pc:sldMk cId="3824985032" sldId="1124"/>
        </pc:sldMkLst>
      </pc:sldChg>
      <pc:sldChg chg="del">
        <pc:chgData name="伊健 杜" userId="e69aded81da48593" providerId="LiveId" clId="{C8F8AB6E-14BC-432E-91BC-04C6A02284D3}" dt="2022-10-20T08:33:00.966" v="0" actId="47"/>
        <pc:sldMkLst>
          <pc:docMk/>
          <pc:sldMk cId="700929601" sldId="1125"/>
        </pc:sldMkLst>
      </pc:sldChg>
      <pc:sldChg chg="del">
        <pc:chgData name="伊健 杜" userId="e69aded81da48593" providerId="LiveId" clId="{C8F8AB6E-14BC-432E-91BC-04C6A02284D3}" dt="2022-10-20T08:33:00.966" v="0" actId="47"/>
        <pc:sldMkLst>
          <pc:docMk/>
          <pc:sldMk cId="739487469" sldId="1126"/>
        </pc:sldMkLst>
      </pc:sldChg>
      <pc:sldChg chg="del">
        <pc:chgData name="伊健 杜" userId="e69aded81da48593" providerId="LiveId" clId="{C8F8AB6E-14BC-432E-91BC-04C6A02284D3}" dt="2022-10-20T08:33:00.966" v="0" actId="47"/>
        <pc:sldMkLst>
          <pc:docMk/>
          <pc:sldMk cId="833358025" sldId="1127"/>
        </pc:sldMkLst>
      </pc:sldChg>
      <pc:sldChg chg="del">
        <pc:chgData name="伊健 杜" userId="e69aded81da48593" providerId="LiveId" clId="{C8F8AB6E-14BC-432E-91BC-04C6A02284D3}" dt="2022-10-20T08:33:00.966" v="0" actId="47"/>
        <pc:sldMkLst>
          <pc:docMk/>
          <pc:sldMk cId="3531622277" sldId="1128"/>
        </pc:sldMkLst>
      </pc:sldChg>
      <pc:sldChg chg="del">
        <pc:chgData name="伊健 杜" userId="e69aded81da48593" providerId="LiveId" clId="{C8F8AB6E-14BC-432E-91BC-04C6A02284D3}" dt="2022-10-20T08:33:00.966" v="0" actId="47"/>
        <pc:sldMkLst>
          <pc:docMk/>
          <pc:sldMk cId="3951542382" sldId="1129"/>
        </pc:sldMkLst>
      </pc:sldChg>
      <pc:sldChg chg="del">
        <pc:chgData name="伊健 杜" userId="e69aded81da48593" providerId="LiveId" clId="{C8F8AB6E-14BC-432E-91BC-04C6A02284D3}" dt="2022-10-20T08:33:00.966" v="0" actId="47"/>
        <pc:sldMkLst>
          <pc:docMk/>
          <pc:sldMk cId="3202789022" sldId="1130"/>
        </pc:sldMkLst>
      </pc:sldChg>
      <pc:sldChg chg="del">
        <pc:chgData name="伊健 杜" userId="e69aded81da48593" providerId="LiveId" clId="{C8F8AB6E-14BC-432E-91BC-04C6A02284D3}" dt="2022-10-20T08:33:00.966" v="0" actId="47"/>
        <pc:sldMkLst>
          <pc:docMk/>
          <pc:sldMk cId="1358453517" sldId="1131"/>
        </pc:sldMkLst>
      </pc:sldChg>
      <pc:sldChg chg="del">
        <pc:chgData name="伊健 杜" userId="e69aded81da48593" providerId="LiveId" clId="{C8F8AB6E-14BC-432E-91BC-04C6A02284D3}" dt="2022-10-20T08:33:00.966" v="0" actId="47"/>
        <pc:sldMkLst>
          <pc:docMk/>
          <pc:sldMk cId="1084242262" sldId="1132"/>
        </pc:sldMkLst>
      </pc:sldChg>
      <pc:sldChg chg="del">
        <pc:chgData name="伊健 杜" userId="e69aded81da48593" providerId="LiveId" clId="{C8F8AB6E-14BC-432E-91BC-04C6A02284D3}" dt="2022-10-20T08:33:00.966" v="0" actId="47"/>
        <pc:sldMkLst>
          <pc:docMk/>
          <pc:sldMk cId="1117363478" sldId="1133"/>
        </pc:sldMkLst>
      </pc:sldChg>
      <pc:sldChg chg="del">
        <pc:chgData name="伊健 杜" userId="e69aded81da48593" providerId="LiveId" clId="{C8F8AB6E-14BC-432E-91BC-04C6A02284D3}" dt="2022-10-20T08:33:00.966" v="0" actId="47"/>
        <pc:sldMkLst>
          <pc:docMk/>
          <pc:sldMk cId="1002926207" sldId="1134"/>
        </pc:sldMkLst>
      </pc:sldChg>
      <pc:sldChg chg="del">
        <pc:chgData name="伊健 杜" userId="e69aded81da48593" providerId="LiveId" clId="{C8F8AB6E-14BC-432E-91BC-04C6A02284D3}" dt="2022-10-20T08:33:00.966" v="0" actId="47"/>
        <pc:sldMkLst>
          <pc:docMk/>
          <pc:sldMk cId="73485093" sldId="1136"/>
        </pc:sldMkLst>
      </pc:sldChg>
      <pc:sldChg chg="del">
        <pc:chgData name="伊健 杜" userId="e69aded81da48593" providerId="LiveId" clId="{C8F8AB6E-14BC-432E-91BC-04C6A02284D3}" dt="2022-10-20T08:33:00.966" v="0" actId="47"/>
        <pc:sldMkLst>
          <pc:docMk/>
          <pc:sldMk cId="3940146665" sldId="1137"/>
        </pc:sldMkLst>
      </pc:sldChg>
      <pc:sldChg chg="del">
        <pc:chgData name="伊健 杜" userId="e69aded81da48593" providerId="LiveId" clId="{C8F8AB6E-14BC-432E-91BC-04C6A02284D3}" dt="2022-10-20T08:33:00.966" v="0" actId="47"/>
        <pc:sldMkLst>
          <pc:docMk/>
          <pc:sldMk cId="4260008325" sldId="1138"/>
        </pc:sldMkLst>
      </pc:sldChg>
      <pc:sldChg chg="del">
        <pc:chgData name="伊健 杜" userId="e69aded81da48593" providerId="LiveId" clId="{C8F8AB6E-14BC-432E-91BC-04C6A02284D3}" dt="2022-10-20T08:33:00.966" v="0" actId="47"/>
        <pc:sldMkLst>
          <pc:docMk/>
          <pc:sldMk cId="2708693073" sldId="1139"/>
        </pc:sldMkLst>
      </pc:sldChg>
      <pc:sldChg chg="del">
        <pc:chgData name="伊健 杜" userId="e69aded81da48593" providerId="LiveId" clId="{C8F8AB6E-14BC-432E-91BC-04C6A02284D3}" dt="2022-10-20T08:33:00.966" v="0" actId="47"/>
        <pc:sldMkLst>
          <pc:docMk/>
          <pc:sldMk cId="323648693" sldId="1140"/>
        </pc:sldMkLst>
      </pc:sldChg>
      <pc:sldChg chg="del">
        <pc:chgData name="伊健 杜" userId="e69aded81da48593" providerId="LiveId" clId="{C8F8AB6E-14BC-432E-91BC-04C6A02284D3}" dt="2022-10-20T08:33:00.966" v="0" actId="47"/>
        <pc:sldMkLst>
          <pc:docMk/>
          <pc:sldMk cId="3088897928" sldId="1141"/>
        </pc:sldMkLst>
      </pc:sldChg>
      <pc:sldChg chg="addSp delSp modSp mod ord">
        <pc:chgData name="伊健 杜" userId="e69aded81da48593" providerId="LiveId" clId="{C8F8AB6E-14BC-432E-91BC-04C6A02284D3}" dt="2022-10-20T11:35:46.327" v="4864"/>
        <pc:sldMkLst>
          <pc:docMk/>
          <pc:sldMk cId="1060657016" sldId="1142"/>
        </pc:sldMkLst>
        <pc:spChg chg="mod">
          <ac:chgData name="伊健 杜" userId="e69aded81da48593" providerId="LiveId" clId="{C8F8AB6E-14BC-432E-91BC-04C6A02284D3}" dt="2022-10-20T08:42:54.719" v="212" actId="20577"/>
          <ac:spMkLst>
            <pc:docMk/>
            <pc:sldMk cId="1060657016" sldId="1142"/>
            <ac:spMk id="6" creationId="{F83A6AC8-56F1-EB9E-DD47-C1CFF9753BBA}"/>
          </ac:spMkLst>
        </pc:spChg>
        <pc:spChg chg="mod">
          <ac:chgData name="伊健 杜" userId="e69aded81da48593" providerId="LiveId" clId="{C8F8AB6E-14BC-432E-91BC-04C6A02284D3}" dt="2022-10-20T11:35:46.327" v="4864"/>
          <ac:spMkLst>
            <pc:docMk/>
            <pc:sldMk cId="1060657016" sldId="1142"/>
            <ac:spMk id="7" creationId="{8A134A8E-94C3-0EE7-C065-45DB3136BA45}"/>
          </ac:spMkLst>
        </pc:spChg>
        <pc:picChg chg="add mod">
          <ac:chgData name="伊健 杜" userId="e69aded81da48593" providerId="LiveId" clId="{C8F8AB6E-14BC-432E-91BC-04C6A02284D3}" dt="2022-10-20T08:46:40.893" v="338" actId="1076"/>
          <ac:picMkLst>
            <pc:docMk/>
            <pc:sldMk cId="1060657016" sldId="1142"/>
            <ac:picMk id="2" creationId="{3AA4C9D8-0DDD-0DFC-E227-7D2FCCD4B93F}"/>
          </ac:picMkLst>
        </pc:picChg>
        <pc:picChg chg="del">
          <ac:chgData name="伊健 杜" userId="e69aded81da48593" providerId="LiveId" clId="{C8F8AB6E-14BC-432E-91BC-04C6A02284D3}" dt="2022-10-20T08:43:30.044" v="318" actId="478"/>
          <ac:picMkLst>
            <pc:docMk/>
            <pc:sldMk cId="1060657016" sldId="1142"/>
            <ac:picMk id="3074" creationId="{E954E593-5BD2-A8A7-3EAE-3FA0BEF64C26}"/>
          </ac:picMkLst>
        </pc:picChg>
      </pc:sldChg>
      <pc:sldChg chg="modSp mod ord">
        <pc:chgData name="伊健 杜" userId="e69aded81da48593" providerId="LiveId" clId="{C8F8AB6E-14BC-432E-91BC-04C6A02284D3}" dt="2022-10-20T08:49:26.751" v="367"/>
        <pc:sldMkLst>
          <pc:docMk/>
          <pc:sldMk cId="3919629028" sldId="1143"/>
        </pc:sldMkLst>
        <pc:spChg chg="mod">
          <ac:chgData name="伊健 杜" userId="e69aded81da48593" providerId="LiveId" clId="{C8F8AB6E-14BC-432E-91BC-04C6A02284D3}" dt="2022-10-20T08:49:14.741" v="349"/>
          <ac:spMkLst>
            <pc:docMk/>
            <pc:sldMk cId="3919629028" sldId="1143"/>
            <ac:spMk id="6" creationId="{F83A6AC8-56F1-EB9E-DD47-C1CFF9753BBA}"/>
          </ac:spMkLst>
        </pc:spChg>
        <pc:spChg chg="mod">
          <ac:chgData name="伊健 杜" userId="e69aded81da48593" providerId="LiveId" clId="{C8F8AB6E-14BC-432E-91BC-04C6A02284D3}" dt="2022-10-20T08:49:26.751" v="367"/>
          <ac:spMkLst>
            <pc:docMk/>
            <pc:sldMk cId="3919629028" sldId="1143"/>
            <ac:spMk id="7" creationId="{8A134A8E-94C3-0EE7-C065-45DB3136BA45}"/>
          </ac:spMkLst>
        </pc:spChg>
      </pc:sldChg>
      <pc:sldChg chg="addSp delSp modSp mod ord">
        <pc:chgData name="伊健 杜" userId="e69aded81da48593" providerId="LiveId" clId="{C8F8AB6E-14BC-432E-91BC-04C6A02284D3}" dt="2022-10-20T08:53:47.968" v="377" actId="1076"/>
        <pc:sldMkLst>
          <pc:docMk/>
          <pc:sldMk cId="3833598306" sldId="1144"/>
        </pc:sldMkLst>
        <pc:spChg chg="del">
          <ac:chgData name="伊健 杜" userId="e69aded81da48593" providerId="LiveId" clId="{C8F8AB6E-14BC-432E-91BC-04C6A02284D3}" dt="2022-10-20T08:53:40.295" v="372" actId="478"/>
          <ac:spMkLst>
            <pc:docMk/>
            <pc:sldMk cId="3833598306" sldId="1144"/>
            <ac:spMk id="4" creationId="{E5DB2D2C-A2D0-AB0D-1F7F-F79528641BC3}"/>
          </ac:spMkLst>
        </pc:spChg>
        <pc:picChg chg="add mod">
          <ac:chgData name="伊健 杜" userId="e69aded81da48593" providerId="LiveId" clId="{C8F8AB6E-14BC-432E-91BC-04C6A02284D3}" dt="2022-10-20T08:53:47.968" v="377" actId="1076"/>
          <ac:picMkLst>
            <pc:docMk/>
            <pc:sldMk cId="3833598306" sldId="1144"/>
            <ac:picMk id="3" creationId="{11305688-0EDF-9175-15D2-57E29B499AFC}"/>
          </ac:picMkLst>
        </pc:picChg>
        <pc:picChg chg="del">
          <ac:chgData name="伊健 杜" userId="e69aded81da48593" providerId="LiveId" clId="{C8F8AB6E-14BC-432E-91BC-04C6A02284D3}" dt="2022-10-20T08:53:40.295" v="372" actId="478"/>
          <ac:picMkLst>
            <pc:docMk/>
            <pc:sldMk cId="3833598306" sldId="1144"/>
            <ac:picMk id="5122" creationId="{9403D9C8-917A-18DF-A38C-ED76A74E36B2}"/>
          </ac:picMkLst>
        </pc:picChg>
      </pc:sldChg>
      <pc:sldChg chg="del">
        <pc:chgData name="伊健 杜" userId="e69aded81da48593" providerId="LiveId" clId="{C8F8AB6E-14BC-432E-91BC-04C6A02284D3}" dt="2022-10-20T08:41:33.331" v="194" actId="47"/>
        <pc:sldMkLst>
          <pc:docMk/>
          <pc:sldMk cId="1231039696" sldId="1146"/>
        </pc:sldMkLst>
      </pc:sldChg>
      <pc:sldChg chg="add del">
        <pc:chgData name="伊健 杜" userId="e69aded81da48593" providerId="LiveId" clId="{C8F8AB6E-14BC-432E-91BC-04C6A02284D3}" dt="2022-10-20T08:41:31.662" v="193"/>
        <pc:sldMkLst>
          <pc:docMk/>
          <pc:sldMk cId="795021822" sldId="1147"/>
        </pc:sldMkLst>
      </pc:sldChg>
      <pc:sldChg chg="add del">
        <pc:chgData name="伊健 杜" userId="e69aded81da48593" providerId="LiveId" clId="{C8F8AB6E-14BC-432E-91BC-04C6A02284D3}" dt="2022-10-20T08:41:31.662" v="193"/>
        <pc:sldMkLst>
          <pc:docMk/>
          <pc:sldMk cId="1526025908" sldId="1148"/>
        </pc:sldMkLst>
      </pc:sldChg>
      <pc:sldChg chg="addSp modSp mod">
        <pc:chgData name="伊健 杜" userId="e69aded81da48593" providerId="LiveId" clId="{C8F8AB6E-14BC-432E-91BC-04C6A02284D3}" dt="2022-10-20T08:38:07.035" v="34" actId="207"/>
        <pc:sldMkLst>
          <pc:docMk/>
          <pc:sldMk cId="541376964" sldId="1149"/>
        </pc:sldMkLst>
        <pc:spChg chg="mod">
          <ac:chgData name="伊健 杜" userId="e69aded81da48593" providerId="LiveId" clId="{C8F8AB6E-14BC-432E-91BC-04C6A02284D3}" dt="2022-10-20T08:36:00.441" v="15"/>
          <ac:spMkLst>
            <pc:docMk/>
            <pc:sldMk cId="541376964" sldId="1149"/>
            <ac:spMk id="2" creationId="{B79D31FD-D97E-519D-F285-90C3DB888AFA}"/>
          </ac:spMkLst>
        </pc:spChg>
        <pc:spChg chg="mod">
          <ac:chgData name="伊健 杜" userId="e69aded81da48593" providerId="LiveId" clId="{C8F8AB6E-14BC-432E-91BC-04C6A02284D3}" dt="2022-10-20T08:38:07.035" v="34" actId="207"/>
          <ac:spMkLst>
            <pc:docMk/>
            <pc:sldMk cId="541376964" sldId="1149"/>
            <ac:spMk id="4" creationId="{0ACA53FF-2BE4-ED0B-D068-3B4F0BC437E0}"/>
          </ac:spMkLst>
        </pc:spChg>
        <pc:picChg chg="add mod">
          <ac:chgData name="伊健 杜" userId="e69aded81da48593" providerId="LiveId" clId="{C8F8AB6E-14BC-432E-91BC-04C6A02284D3}" dt="2022-10-20T08:37:49.266" v="32" actId="167"/>
          <ac:picMkLst>
            <pc:docMk/>
            <pc:sldMk cId="541376964" sldId="1149"/>
            <ac:picMk id="1026" creationId="{B01C3EDA-8E14-308D-E320-2CADFDFEF6FE}"/>
          </ac:picMkLst>
        </pc:picChg>
        <pc:picChg chg="mod">
          <ac:chgData name="伊健 杜" userId="e69aded81da48593" providerId="LiveId" clId="{C8F8AB6E-14BC-432E-91BC-04C6A02284D3}" dt="2022-10-20T08:36:14.820" v="26" actId="1076"/>
          <ac:picMkLst>
            <pc:docMk/>
            <pc:sldMk cId="541376964" sldId="1149"/>
            <ac:picMk id="3074" creationId="{7E2C954C-B1D6-D4DB-69D4-CD7EC740A6D9}"/>
          </ac:picMkLst>
        </pc:picChg>
        <pc:picChg chg="mod">
          <ac:chgData name="伊健 杜" userId="e69aded81da48593" providerId="LiveId" clId="{C8F8AB6E-14BC-432E-91BC-04C6A02284D3}" dt="2022-10-20T08:36:16.067" v="27" actId="1076"/>
          <ac:picMkLst>
            <pc:docMk/>
            <pc:sldMk cId="541376964" sldId="1149"/>
            <ac:picMk id="3076" creationId="{5724278F-7DD6-94F6-ED01-67B7B124F3D1}"/>
          </ac:picMkLst>
        </pc:picChg>
      </pc:sldChg>
      <pc:sldChg chg="add del">
        <pc:chgData name="伊健 杜" userId="e69aded81da48593" providerId="LiveId" clId="{C8F8AB6E-14BC-432E-91BC-04C6A02284D3}" dt="2022-10-20T08:41:31.662" v="193"/>
        <pc:sldMkLst>
          <pc:docMk/>
          <pc:sldMk cId="259775305" sldId="1150"/>
        </pc:sldMkLst>
      </pc:sldChg>
      <pc:sldChg chg="addSp delSp modSp mod">
        <pc:chgData name="伊健 杜" userId="e69aded81da48593" providerId="LiveId" clId="{C8F8AB6E-14BC-432E-91BC-04C6A02284D3}" dt="2022-10-20T08:39:26.990" v="85" actId="1076"/>
        <pc:sldMkLst>
          <pc:docMk/>
          <pc:sldMk cId="4103331463" sldId="1151"/>
        </pc:sldMkLst>
        <pc:spChg chg="mod">
          <ac:chgData name="伊健 杜" userId="e69aded81da48593" providerId="LiveId" clId="{C8F8AB6E-14BC-432E-91BC-04C6A02284D3}" dt="2022-10-20T08:39:22.145" v="82"/>
          <ac:spMkLst>
            <pc:docMk/>
            <pc:sldMk cId="4103331463" sldId="1151"/>
            <ac:spMk id="2" creationId="{B79D31FD-D97E-519D-F285-90C3DB888AFA}"/>
          </ac:spMkLst>
        </pc:spChg>
        <pc:spChg chg="add mod">
          <ac:chgData name="伊健 杜" userId="e69aded81da48593" providerId="LiveId" clId="{C8F8AB6E-14BC-432E-91BC-04C6A02284D3}" dt="2022-10-20T08:39:14.974" v="63" actId="1076"/>
          <ac:spMkLst>
            <pc:docMk/>
            <pc:sldMk cId="4103331463" sldId="1151"/>
            <ac:spMk id="3" creationId="{060A55D6-AF07-D3CF-1A25-70BC058910B3}"/>
          </ac:spMkLst>
        </pc:spChg>
        <pc:spChg chg="del">
          <ac:chgData name="伊健 杜" userId="e69aded81da48593" providerId="LiveId" clId="{C8F8AB6E-14BC-432E-91BC-04C6A02284D3}" dt="2022-10-20T08:39:10.212" v="61" actId="478"/>
          <ac:spMkLst>
            <pc:docMk/>
            <pc:sldMk cId="4103331463" sldId="1151"/>
            <ac:spMk id="4" creationId="{0ACA53FF-2BE4-ED0B-D068-3B4F0BC437E0}"/>
          </ac:spMkLst>
        </pc:spChg>
        <pc:picChg chg="add mod">
          <ac:chgData name="伊健 杜" userId="e69aded81da48593" providerId="LiveId" clId="{C8F8AB6E-14BC-432E-91BC-04C6A02284D3}" dt="2022-10-20T08:39:07.369" v="60" actId="1076"/>
          <ac:picMkLst>
            <pc:docMk/>
            <pc:sldMk cId="4103331463" sldId="1151"/>
            <ac:picMk id="2050" creationId="{2815E89C-93BA-34D1-EA0D-7F1A6C7393D9}"/>
          </ac:picMkLst>
        </pc:picChg>
        <pc:picChg chg="mod">
          <ac:chgData name="伊健 杜" userId="e69aded81da48593" providerId="LiveId" clId="{C8F8AB6E-14BC-432E-91BC-04C6A02284D3}" dt="2022-10-20T08:39:26.990" v="85" actId="1076"/>
          <ac:picMkLst>
            <pc:docMk/>
            <pc:sldMk cId="4103331463" sldId="1151"/>
            <ac:picMk id="3074" creationId="{7E2C954C-B1D6-D4DB-69D4-CD7EC740A6D9}"/>
          </ac:picMkLst>
        </pc:picChg>
        <pc:picChg chg="del">
          <ac:chgData name="伊健 杜" userId="e69aded81da48593" providerId="LiveId" clId="{C8F8AB6E-14BC-432E-91BC-04C6A02284D3}" dt="2022-10-20T08:38:51.147" v="58" actId="478"/>
          <ac:picMkLst>
            <pc:docMk/>
            <pc:sldMk cId="4103331463" sldId="1151"/>
            <ac:picMk id="4098" creationId="{1038461F-285D-331C-B594-1964C6707AEE}"/>
          </ac:picMkLst>
        </pc:picChg>
        <pc:picChg chg="del">
          <ac:chgData name="伊健 杜" userId="e69aded81da48593" providerId="LiveId" clId="{C8F8AB6E-14BC-432E-91BC-04C6A02284D3}" dt="2022-10-20T08:38:51.147" v="58" actId="478"/>
          <ac:picMkLst>
            <pc:docMk/>
            <pc:sldMk cId="4103331463" sldId="1151"/>
            <ac:picMk id="4100" creationId="{B143EAB1-A1C5-59F2-EB1E-4FB86E989AFF}"/>
          </ac:picMkLst>
        </pc:picChg>
      </pc:sldChg>
      <pc:sldChg chg="addSp delSp modSp mod">
        <pc:chgData name="伊健 杜" userId="e69aded81da48593" providerId="LiveId" clId="{C8F8AB6E-14BC-432E-91BC-04C6A02284D3}" dt="2022-10-20T11:35:46.327" v="4864"/>
        <pc:sldMkLst>
          <pc:docMk/>
          <pc:sldMk cId="319600104" sldId="1152"/>
        </pc:sldMkLst>
        <pc:spChg chg="mod">
          <ac:chgData name="伊健 杜" userId="e69aded81da48593" providerId="LiveId" clId="{C8F8AB6E-14BC-432E-91BC-04C6A02284D3}" dt="2022-10-20T11:35:46.327" v="4864"/>
          <ac:spMkLst>
            <pc:docMk/>
            <pc:sldMk cId="319600104" sldId="1152"/>
            <ac:spMk id="2" creationId="{B79D31FD-D97E-519D-F285-90C3DB888AFA}"/>
          </ac:spMkLst>
        </pc:spChg>
        <pc:spChg chg="add mod">
          <ac:chgData name="伊健 杜" userId="e69aded81da48593" providerId="LiveId" clId="{C8F8AB6E-14BC-432E-91BC-04C6A02284D3}" dt="2022-10-20T08:40:06.504" v="186" actId="1076"/>
          <ac:spMkLst>
            <pc:docMk/>
            <pc:sldMk cId="319600104" sldId="1152"/>
            <ac:spMk id="3" creationId="{8FA3504F-663B-BB3B-AE6B-6387C1EA46BD}"/>
          </ac:spMkLst>
        </pc:spChg>
        <pc:picChg chg="add mod">
          <ac:chgData name="伊健 杜" userId="e69aded81da48593" providerId="LiveId" clId="{C8F8AB6E-14BC-432E-91BC-04C6A02284D3}" dt="2022-10-20T08:40:27.934" v="189" actId="1076"/>
          <ac:picMkLst>
            <pc:docMk/>
            <pc:sldMk cId="319600104" sldId="1152"/>
            <ac:picMk id="4" creationId="{786DD012-E199-0875-0FC2-358EBCA4C814}"/>
          </ac:picMkLst>
        </pc:picChg>
        <pc:picChg chg="add mod">
          <ac:chgData name="伊健 杜" userId="e69aded81da48593" providerId="LiveId" clId="{C8F8AB6E-14BC-432E-91BC-04C6A02284D3}" dt="2022-10-20T08:40:28.840" v="191" actId="1076"/>
          <ac:picMkLst>
            <pc:docMk/>
            <pc:sldMk cId="319600104" sldId="1152"/>
            <ac:picMk id="5" creationId="{4887B63F-D356-189F-02D4-6B72E2A23267}"/>
          </ac:picMkLst>
        </pc:picChg>
        <pc:picChg chg="del mod">
          <ac:chgData name="伊健 杜" userId="e69aded81da48593" providerId="LiveId" clId="{C8F8AB6E-14BC-432E-91BC-04C6A02284D3}" dt="2022-10-20T08:39:36.590" v="87" actId="478"/>
          <ac:picMkLst>
            <pc:docMk/>
            <pc:sldMk cId="319600104" sldId="1152"/>
            <ac:picMk id="5124" creationId="{5A74C663-7021-B33A-A8BD-32C0778D0D4C}"/>
          </ac:picMkLst>
        </pc:picChg>
        <pc:picChg chg="del mod">
          <ac:chgData name="伊健 杜" userId="e69aded81da48593" providerId="LiveId" clId="{C8F8AB6E-14BC-432E-91BC-04C6A02284D3}" dt="2022-10-20T08:39:36.590" v="87" actId="478"/>
          <ac:picMkLst>
            <pc:docMk/>
            <pc:sldMk cId="319600104" sldId="1152"/>
            <ac:picMk id="5126" creationId="{515106B7-038F-ECEE-5094-AC388172681E}"/>
          </ac:picMkLst>
        </pc:picChg>
        <pc:picChg chg="del mod">
          <ac:chgData name="伊健 杜" userId="e69aded81da48593" providerId="LiveId" clId="{C8F8AB6E-14BC-432E-91BC-04C6A02284D3}" dt="2022-10-20T08:39:36.590" v="87" actId="478"/>
          <ac:picMkLst>
            <pc:docMk/>
            <pc:sldMk cId="319600104" sldId="1152"/>
            <ac:picMk id="5128" creationId="{E5C1FE32-ECA1-4493-5F95-504BCA7CA37D}"/>
          </ac:picMkLst>
        </pc:picChg>
        <pc:picChg chg="del">
          <ac:chgData name="伊健 杜" userId="e69aded81da48593" providerId="LiveId" clId="{C8F8AB6E-14BC-432E-91BC-04C6A02284D3}" dt="2022-10-20T08:39:36.590" v="87" actId="478"/>
          <ac:picMkLst>
            <pc:docMk/>
            <pc:sldMk cId="319600104" sldId="1152"/>
            <ac:picMk id="5130" creationId="{1237DD80-7020-585E-8840-A75EBF1CCBA0}"/>
          </ac:picMkLst>
        </pc:picChg>
        <pc:picChg chg="del mod">
          <ac:chgData name="伊健 杜" userId="e69aded81da48593" providerId="LiveId" clId="{C8F8AB6E-14BC-432E-91BC-04C6A02284D3}" dt="2022-10-20T08:39:36.590" v="87" actId="478"/>
          <ac:picMkLst>
            <pc:docMk/>
            <pc:sldMk cId="319600104" sldId="1152"/>
            <ac:picMk id="5134" creationId="{2F8C46AC-7860-C0FF-8C59-5F34E458E8C0}"/>
          </ac:picMkLst>
        </pc:picChg>
      </pc:sldChg>
      <pc:sldChg chg="add">
        <pc:chgData name="伊健 杜" userId="e69aded81da48593" providerId="LiveId" clId="{C8F8AB6E-14BC-432E-91BC-04C6A02284D3}" dt="2022-10-20T08:41:31.662" v="193"/>
        <pc:sldMkLst>
          <pc:docMk/>
          <pc:sldMk cId="1444574318" sldId="1153"/>
        </pc:sldMkLst>
      </pc:sldChg>
      <pc:sldChg chg="del">
        <pc:chgData name="伊健 杜" userId="e69aded81da48593" providerId="LiveId" clId="{C8F8AB6E-14BC-432E-91BC-04C6A02284D3}" dt="2022-10-20T08:40:38.874" v="192" actId="47"/>
        <pc:sldMkLst>
          <pc:docMk/>
          <pc:sldMk cId="3253981111" sldId="1153"/>
        </pc:sldMkLst>
      </pc:sldChg>
      <pc:sldChg chg="addSp delSp modSp new mod">
        <pc:chgData name="伊健 杜" userId="e69aded81da48593" providerId="LiveId" clId="{C8F8AB6E-14BC-432E-91BC-04C6A02284D3}" dt="2022-10-20T11:35:46.327" v="4864"/>
        <pc:sldMkLst>
          <pc:docMk/>
          <pc:sldMk cId="3913402726" sldId="1154"/>
        </pc:sldMkLst>
        <pc:spChg chg="mod">
          <ac:chgData name="伊健 杜" userId="e69aded81da48593" providerId="LiveId" clId="{C8F8AB6E-14BC-432E-91BC-04C6A02284D3}" dt="2022-10-20T11:35:46.327" v="4864"/>
          <ac:spMkLst>
            <pc:docMk/>
            <pc:sldMk cId="3913402726" sldId="1154"/>
            <ac:spMk id="2" creationId="{5E883576-22C0-0C68-72DB-9CC127607E14}"/>
          </ac:spMkLst>
        </pc:spChg>
        <pc:spChg chg="del">
          <ac:chgData name="伊健 杜" userId="e69aded81da48593" providerId="LiveId" clId="{C8F8AB6E-14BC-432E-91BC-04C6A02284D3}" dt="2022-10-20T08:53:55.302" v="379" actId="478"/>
          <ac:spMkLst>
            <pc:docMk/>
            <pc:sldMk cId="3913402726" sldId="1154"/>
            <ac:spMk id="3" creationId="{62C5D84E-0C3B-DFCD-4936-B11698FD162F}"/>
          </ac:spMkLst>
        </pc:spChg>
        <pc:spChg chg="add mod">
          <ac:chgData name="伊健 杜" userId="e69aded81da48593" providerId="LiveId" clId="{C8F8AB6E-14BC-432E-91BC-04C6A02284D3}" dt="2022-10-20T11:35:46.327" v="4864"/>
          <ac:spMkLst>
            <pc:docMk/>
            <pc:sldMk cId="3913402726" sldId="1154"/>
            <ac:spMk id="4" creationId="{46346B4E-69C3-71C4-3BFD-39E049F5F665}"/>
          </ac:spMkLst>
        </pc:spChg>
      </pc:sldChg>
      <pc:sldChg chg="addSp modSp add mod">
        <pc:chgData name="伊健 杜" userId="e69aded81da48593" providerId="LiveId" clId="{C8F8AB6E-14BC-432E-91BC-04C6A02284D3}" dt="2022-10-20T11:35:46.327" v="4864"/>
        <pc:sldMkLst>
          <pc:docMk/>
          <pc:sldMk cId="1820127114" sldId="1155"/>
        </pc:sldMkLst>
        <pc:spChg chg="mod">
          <ac:chgData name="伊健 杜" userId="e69aded81da48593" providerId="LiveId" clId="{C8F8AB6E-14BC-432E-91BC-04C6A02284D3}" dt="2022-10-20T11:35:46.327" v="4864"/>
          <ac:spMkLst>
            <pc:docMk/>
            <pc:sldMk cId="1820127114" sldId="1155"/>
            <ac:spMk id="2" creationId="{5E883576-22C0-0C68-72DB-9CC127607E14}"/>
          </ac:spMkLst>
        </pc:spChg>
        <pc:spChg chg="add mod">
          <ac:chgData name="伊健 杜" userId="e69aded81da48593" providerId="LiveId" clId="{C8F8AB6E-14BC-432E-91BC-04C6A02284D3}" dt="2022-10-20T11:35:46.327" v="4864"/>
          <ac:spMkLst>
            <pc:docMk/>
            <pc:sldMk cId="1820127114" sldId="1155"/>
            <ac:spMk id="3" creationId="{8058C261-7B29-7876-71B1-037C07C80E55}"/>
          </ac:spMkLst>
        </pc:spChg>
      </pc:sldChg>
      <pc:sldChg chg="addSp delSp modSp add mod">
        <pc:chgData name="伊健 杜" userId="e69aded81da48593" providerId="LiveId" clId="{C8F8AB6E-14BC-432E-91BC-04C6A02284D3}" dt="2022-10-20T11:35:46.327" v="4864"/>
        <pc:sldMkLst>
          <pc:docMk/>
          <pc:sldMk cId="2258442750" sldId="1156"/>
        </pc:sldMkLst>
        <pc:spChg chg="mod">
          <ac:chgData name="伊健 杜" userId="e69aded81da48593" providerId="LiveId" clId="{C8F8AB6E-14BC-432E-91BC-04C6A02284D3}" dt="2022-10-20T11:35:46.327" v="4864"/>
          <ac:spMkLst>
            <pc:docMk/>
            <pc:sldMk cId="2258442750" sldId="1156"/>
            <ac:spMk id="6" creationId="{F83A6AC8-56F1-EB9E-DD47-C1CFF9753BBA}"/>
          </ac:spMkLst>
        </pc:spChg>
        <pc:spChg chg="mod">
          <ac:chgData name="伊健 杜" userId="e69aded81da48593" providerId="LiveId" clId="{C8F8AB6E-14BC-432E-91BC-04C6A02284D3}" dt="2022-10-20T11:35:46.327" v="4864"/>
          <ac:spMkLst>
            <pc:docMk/>
            <pc:sldMk cId="2258442750" sldId="1156"/>
            <ac:spMk id="7" creationId="{8A134A8E-94C3-0EE7-C065-45DB3136BA45}"/>
          </ac:spMkLst>
        </pc:spChg>
        <pc:picChg chg="del">
          <ac:chgData name="伊健 杜" userId="e69aded81da48593" providerId="LiveId" clId="{C8F8AB6E-14BC-432E-91BC-04C6A02284D3}" dt="2022-10-20T08:58:46.141" v="522" actId="478"/>
          <ac:picMkLst>
            <pc:docMk/>
            <pc:sldMk cId="2258442750" sldId="1156"/>
            <ac:picMk id="2" creationId="{3AA4C9D8-0DDD-0DFC-E227-7D2FCCD4B93F}"/>
          </ac:picMkLst>
        </pc:picChg>
        <pc:picChg chg="add del mod">
          <ac:chgData name="伊健 杜" userId="e69aded81da48593" providerId="LiveId" clId="{C8F8AB6E-14BC-432E-91BC-04C6A02284D3}" dt="2022-10-20T08:59:45.020" v="645" actId="478"/>
          <ac:picMkLst>
            <pc:docMk/>
            <pc:sldMk cId="2258442750" sldId="1156"/>
            <ac:picMk id="4098" creationId="{4B1316DA-CB0E-08A6-89C9-4C1413EA0C97}"/>
          </ac:picMkLst>
        </pc:picChg>
        <pc:picChg chg="add mod">
          <ac:chgData name="伊健 杜" userId="e69aded81da48593" providerId="LiveId" clId="{C8F8AB6E-14BC-432E-91BC-04C6A02284D3}" dt="2022-10-20T09:05:49.349" v="881" actId="1076"/>
          <ac:picMkLst>
            <pc:docMk/>
            <pc:sldMk cId="2258442750" sldId="1156"/>
            <ac:picMk id="4100" creationId="{5C44F4A3-CC91-BC8A-A06B-7F5DE97AB186}"/>
          </ac:picMkLst>
        </pc:picChg>
      </pc:sldChg>
      <pc:sldChg chg="addSp delSp modSp add mod">
        <pc:chgData name="伊健 杜" userId="e69aded81da48593" providerId="LiveId" clId="{C8F8AB6E-14BC-432E-91BC-04C6A02284D3}" dt="2022-10-20T11:35:46.327" v="4864"/>
        <pc:sldMkLst>
          <pc:docMk/>
          <pc:sldMk cId="863271375" sldId="1157"/>
        </pc:sldMkLst>
        <pc:spChg chg="add mod">
          <ac:chgData name="伊健 杜" userId="e69aded81da48593" providerId="LiveId" clId="{C8F8AB6E-14BC-432E-91BC-04C6A02284D3}" dt="2022-10-20T11:35:46.327" v="4864"/>
          <ac:spMkLst>
            <pc:docMk/>
            <pc:sldMk cId="863271375" sldId="1157"/>
            <ac:spMk id="2" creationId="{0AED1B01-E331-A28E-3557-5D9BB7B23F3D}"/>
          </ac:spMkLst>
        </pc:spChg>
        <pc:spChg chg="mod">
          <ac:chgData name="伊健 杜" userId="e69aded81da48593" providerId="LiveId" clId="{C8F8AB6E-14BC-432E-91BC-04C6A02284D3}" dt="2022-10-20T11:35:46.327" v="4864"/>
          <ac:spMkLst>
            <pc:docMk/>
            <pc:sldMk cId="863271375" sldId="1157"/>
            <ac:spMk id="6" creationId="{F83A6AC8-56F1-EB9E-DD47-C1CFF9753BBA}"/>
          </ac:spMkLst>
        </pc:spChg>
        <pc:spChg chg="del">
          <ac:chgData name="伊健 杜" userId="e69aded81da48593" providerId="LiveId" clId="{C8F8AB6E-14BC-432E-91BC-04C6A02284D3}" dt="2022-10-20T08:58:58.454" v="531" actId="478"/>
          <ac:spMkLst>
            <pc:docMk/>
            <pc:sldMk cId="863271375" sldId="1157"/>
            <ac:spMk id="7" creationId="{8A134A8E-94C3-0EE7-C065-45DB3136BA45}"/>
          </ac:spMkLst>
        </pc:spChg>
        <pc:picChg chg="mod">
          <ac:chgData name="伊健 杜" userId="e69aded81da48593" providerId="LiveId" clId="{C8F8AB6E-14BC-432E-91BC-04C6A02284D3}" dt="2022-10-20T08:59:10.548" v="537" actId="14100"/>
          <ac:picMkLst>
            <pc:docMk/>
            <pc:sldMk cId="863271375" sldId="1157"/>
            <ac:picMk id="4098" creationId="{4B1316DA-CB0E-08A6-89C9-4C1413EA0C97}"/>
          </ac:picMkLst>
        </pc:picChg>
      </pc:sldChg>
      <pc:sldChg chg="addSp delSp modSp add mod">
        <pc:chgData name="伊健 杜" userId="e69aded81da48593" providerId="LiveId" clId="{C8F8AB6E-14BC-432E-91BC-04C6A02284D3}" dt="2022-10-20T11:35:46.327" v="4864"/>
        <pc:sldMkLst>
          <pc:docMk/>
          <pc:sldMk cId="3810250571" sldId="1158"/>
        </pc:sldMkLst>
        <pc:spChg chg="del">
          <ac:chgData name="伊健 杜" userId="e69aded81da48593" providerId="LiveId" clId="{C8F8AB6E-14BC-432E-91BC-04C6A02284D3}" dt="2022-10-20T09:06:20.413" v="897" actId="478"/>
          <ac:spMkLst>
            <pc:docMk/>
            <pc:sldMk cId="3810250571" sldId="1158"/>
            <ac:spMk id="2" creationId="{0AED1B01-E331-A28E-3557-5D9BB7B23F3D}"/>
          </ac:spMkLst>
        </pc:spChg>
        <pc:spChg chg="add mod">
          <ac:chgData name="伊健 杜" userId="e69aded81da48593" providerId="LiveId" clId="{C8F8AB6E-14BC-432E-91BC-04C6A02284D3}" dt="2022-10-20T11:35:46.327" v="4864"/>
          <ac:spMkLst>
            <pc:docMk/>
            <pc:sldMk cId="3810250571" sldId="1158"/>
            <ac:spMk id="3" creationId="{5D26FAC1-2458-E8BF-F7BF-FA82DAC91F65}"/>
          </ac:spMkLst>
        </pc:spChg>
        <pc:spChg chg="del">
          <ac:chgData name="伊健 杜" userId="e69aded81da48593" providerId="LiveId" clId="{C8F8AB6E-14BC-432E-91BC-04C6A02284D3}" dt="2022-10-20T09:06:20.413" v="897" actId="478"/>
          <ac:spMkLst>
            <pc:docMk/>
            <pc:sldMk cId="3810250571" sldId="1158"/>
            <ac:spMk id="6" creationId="{F83A6AC8-56F1-EB9E-DD47-C1CFF9753BBA}"/>
          </ac:spMkLst>
        </pc:spChg>
        <pc:picChg chg="del">
          <ac:chgData name="伊健 杜" userId="e69aded81da48593" providerId="LiveId" clId="{C8F8AB6E-14BC-432E-91BC-04C6A02284D3}" dt="2022-10-20T09:06:20.413" v="897" actId="478"/>
          <ac:picMkLst>
            <pc:docMk/>
            <pc:sldMk cId="3810250571" sldId="1158"/>
            <ac:picMk id="4098" creationId="{4B1316DA-CB0E-08A6-89C9-4C1413EA0C97}"/>
          </ac:picMkLst>
        </pc:picChg>
      </pc:sldChg>
      <pc:sldChg chg="modSp add mod ord">
        <pc:chgData name="伊健 杜" userId="e69aded81da48593" providerId="LiveId" clId="{C8F8AB6E-14BC-432E-91BC-04C6A02284D3}" dt="2022-10-20T11:35:46.327" v="4864"/>
        <pc:sldMkLst>
          <pc:docMk/>
          <pc:sldMk cId="192152082" sldId="1159"/>
        </pc:sldMkLst>
        <pc:spChg chg="mod">
          <ac:chgData name="伊健 杜" userId="e69aded81da48593" providerId="LiveId" clId="{C8F8AB6E-14BC-432E-91BC-04C6A02284D3}" dt="2022-10-20T11:35:46.327" v="4864"/>
          <ac:spMkLst>
            <pc:docMk/>
            <pc:sldMk cId="192152082" sldId="1159"/>
            <ac:spMk id="3" creationId="{5D26FAC1-2458-E8BF-F7BF-FA82DAC91F65}"/>
          </ac:spMkLst>
        </pc:spChg>
      </pc:sldChg>
      <pc:sldChg chg="addSp delSp modSp add mod">
        <pc:chgData name="伊健 杜" userId="e69aded81da48593" providerId="LiveId" clId="{C8F8AB6E-14BC-432E-91BC-04C6A02284D3}" dt="2022-10-20T11:35:46.327" v="4864"/>
        <pc:sldMkLst>
          <pc:docMk/>
          <pc:sldMk cId="1579167969" sldId="1160"/>
        </pc:sldMkLst>
        <pc:spChg chg="mod">
          <ac:chgData name="伊健 杜" userId="e69aded81da48593" providerId="LiveId" clId="{C8F8AB6E-14BC-432E-91BC-04C6A02284D3}" dt="2022-10-20T11:35:46.327" v="4864"/>
          <ac:spMkLst>
            <pc:docMk/>
            <pc:sldMk cId="1579167969" sldId="1160"/>
            <ac:spMk id="6" creationId="{F83A6AC8-56F1-EB9E-DD47-C1CFF9753BBA}"/>
          </ac:spMkLst>
        </pc:spChg>
        <pc:spChg chg="mod">
          <ac:chgData name="伊健 杜" userId="e69aded81da48593" providerId="LiveId" clId="{C8F8AB6E-14BC-432E-91BC-04C6A02284D3}" dt="2022-10-20T11:35:46.327" v="4864"/>
          <ac:spMkLst>
            <pc:docMk/>
            <pc:sldMk cId="1579167969" sldId="1160"/>
            <ac:spMk id="7" creationId="{8A134A8E-94C3-0EE7-C065-45DB3136BA45}"/>
          </ac:spMkLst>
        </pc:spChg>
        <pc:picChg chg="add mod">
          <ac:chgData name="伊健 杜" userId="e69aded81da48593" providerId="LiveId" clId="{C8F8AB6E-14BC-432E-91BC-04C6A02284D3}" dt="2022-10-20T09:13:05.093" v="1140" actId="1076"/>
          <ac:picMkLst>
            <pc:docMk/>
            <pc:sldMk cId="1579167969" sldId="1160"/>
            <ac:picMk id="2" creationId="{337E8B67-DA24-0450-6F0F-2D57C5141C8F}"/>
          </ac:picMkLst>
        </pc:picChg>
        <pc:picChg chg="del mod">
          <ac:chgData name="伊健 杜" userId="e69aded81da48593" providerId="LiveId" clId="{C8F8AB6E-14BC-432E-91BC-04C6A02284D3}" dt="2022-10-20T09:12:23.220" v="1136" actId="478"/>
          <ac:picMkLst>
            <pc:docMk/>
            <pc:sldMk cId="1579167969" sldId="1160"/>
            <ac:picMk id="4100" creationId="{5C44F4A3-CC91-BC8A-A06B-7F5DE97AB186}"/>
          </ac:picMkLst>
        </pc:picChg>
      </pc:sldChg>
      <pc:sldChg chg="addSp delSp modSp add mod">
        <pc:chgData name="伊健 杜" userId="e69aded81da48593" providerId="LiveId" clId="{C8F8AB6E-14BC-432E-91BC-04C6A02284D3}" dt="2022-10-20T11:35:46.327" v="4864"/>
        <pc:sldMkLst>
          <pc:docMk/>
          <pc:sldMk cId="1814627684" sldId="1161"/>
        </pc:sldMkLst>
        <pc:spChg chg="mod">
          <ac:chgData name="伊健 杜" userId="e69aded81da48593" providerId="LiveId" clId="{C8F8AB6E-14BC-432E-91BC-04C6A02284D3}" dt="2022-10-20T11:35:46.327" v="4864"/>
          <ac:spMkLst>
            <pc:docMk/>
            <pc:sldMk cId="1814627684" sldId="1161"/>
            <ac:spMk id="6" creationId="{F83A6AC8-56F1-EB9E-DD47-C1CFF9753BBA}"/>
          </ac:spMkLst>
        </pc:spChg>
        <pc:spChg chg="mod">
          <ac:chgData name="伊健 杜" userId="e69aded81da48593" providerId="LiveId" clId="{C8F8AB6E-14BC-432E-91BC-04C6A02284D3}" dt="2022-10-20T11:35:46.327" v="4864"/>
          <ac:spMkLst>
            <pc:docMk/>
            <pc:sldMk cId="1814627684" sldId="1161"/>
            <ac:spMk id="7" creationId="{8A134A8E-94C3-0EE7-C065-45DB3136BA45}"/>
          </ac:spMkLst>
        </pc:spChg>
        <pc:picChg chg="del">
          <ac:chgData name="伊健 杜" userId="e69aded81da48593" providerId="LiveId" clId="{C8F8AB6E-14BC-432E-91BC-04C6A02284D3}" dt="2022-10-20T09:41:31.471" v="1250" actId="478"/>
          <ac:picMkLst>
            <pc:docMk/>
            <pc:sldMk cId="1814627684" sldId="1161"/>
            <ac:picMk id="2" creationId="{3AA4C9D8-0DDD-0DFC-E227-7D2FCCD4B93F}"/>
          </ac:picMkLst>
        </pc:picChg>
        <pc:picChg chg="add mod">
          <ac:chgData name="伊健 杜" userId="e69aded81da48593" providerId="LiveId" clId="{C8F8AB6E-14BC-432E-91BC-04C6A02284D3}" dt="2022-10-20T09:54:23.887" v="1323" actId="1076"/>
          <ac:picMkLst>
            <pc:docMk/>
            <pc:sldMk cId="1814627684" sldId="1161"/>
            <ac:picMk id="7170" creationId="{7B3790A6-9928-0A6F-0062-C6AA7BEF8628}"/>
          </ac:picMkLst>
        </pc:picChg>
        <pc:picChg chg="add mod">
          <ac:chgData name="伊健 杜" userId="e69aded81da48593" providerId="LiveId" clId="{C8F8AB6E-14BC-432E-91BC-04C6A02284D3}" dt="2022-10-20T09:54:25.059" v="1324" actId="1076"/>
          <ac:picMkLst>
            <pc:docMk/>
            <pc:sldMk cId="1814627684" sldId="1161"/>
            <ac:picMk id="7172" creationId="{5AF06630-CE0E-9C67-EBA9-DF1C57E405CE}"/>
          </ac:picMkLst>
        </pc:picChg>
      </pc:sldChg>
      <pc:sldChg chg="modSp add mod">
        <pc:chgData name="伊健 杜" userId="e69aded81da48593" providerId="LiveId" clId="{C8F8AB6E-14BC-432E-91BC-04C6A02284D3}" dt="2022-10-20T11:35:46.327" v="4864"/>
        <pc:sldMkLst>
          <pc:docMk/>
          <pc:sldMk cId="4133667147" sldId="1162"/>
        </pc:sldMkLst>
        <pc:spChg chg="mod">
          <ac:chgData name="伊健 杜" userId="e69aded81da48593" providerId="LiveId" clId="{C8F8AB6E-14BC-432E-91BC-04C6A02284D3}" dt="2022-10-20T11:35:46.327" v="4864"/>
          <ac:spMkLst>
            <pc:docMk/>
            <pc:sldMk cId="4133667147" sldId="1162"/>
            <ac:spMk id="3" creationId="{5D26FAC1-2458-E8BF-F7BF-FA82DAC91F65}"/>
          </ac:spMkLst>
        </pc:spChg>
      </pc:sldChg>
      <pc:sldChg chg="addSp delSp modSp add mod">
        <pc:chgData name="伊健 杜" userId="e69aded81da48593" providerId="LiveId" clId="{C8F8AB6E-14BC-432E-91BC-04C6A02284D3}" dt="2022-10-20T11:35:46.327" v="4864"/>
        <pc:sldMkLst>
          <pc:docMk/>
          <pc:sldMk cId="3395329516" sldId="1163"/>
        </pc:sldMkLst>
        <pc:spChg chg="add mod">
          <ac:chgData name="伊健 杜" userId="e69aded81da48593" providerId="LiveId" clId="{C8F8AB6E-14BC-432E-91BC-04C6A02284D3}" dt="2022-10-20T11:35:46.327" v="4864"/>
          <ac:spMkLst>
            <pc:docMk/>
            <pc:sldMk cId="3395329516" sldId="1163"/>
            <ac:spMk id="2" creationId="{193E314C-677E-19C3-EF09-3FC299835F62}"/>
          </ac:spMkLst>
        </pc:spChg>
        <pc:spChg chg="mod">
          <ac:chgData name="伊健 杜" userId="e69aded81da48593" providerId="LiveId" clId="{C8F8AB6E-14BC-432E-91BC-04C6A02284D3}" dt="2022-10-20T11:35:46.327" v="4864"/>
          <ac:spMkLst>
            <pc:docMk/>
            <pc:sldMk cId="3395329516" sldId="1163"/>
            <ac:spMk id="6" creationId="{F83A6AC8-56F1-EB9E-DD47-C1CFF9753BBA}"/>
          </ac:spMkLst>
        </pc:spChg>
        <pc:spChg chg="mod">
          <ac:chgData name="伊健 杜" userId="e69aded81da48593" providerId="LiveId" clId="{C8F8AB6E-14BC-432E-91BC-04C6A02284D3}" dt="2022-10-20T09:54:38.821" v="1328" actId="20577"/>
          <ac:spMkLst>
            <pc:docMk/>
            <pc:sldMk cId="3395329516" sldId="1163"/>
            <ac:spMk id="7" creationId="{8A134A8E-94C3-0EE7-C065-45DB3136BA45}"/>
          </ac:spMkLst>
        </pc:spChg>
        <pc:picChg chg="del">
          <ac:chgData name="伊健 杜" userId="e69aded81da48593" providerId="LiveId" clId="{C8F8AB6E-14BC-432E-91BC-04C6A02284D3}" dt="2022-10-20T09:54:32.446" v="1326" actId="478"/>
          <ac:picMkLst>
            <pc:docMk/>
            <pc:sldMk cId="3395329516" sldId="1163"/>
            <ac:picMk id="7170" creationId="{7B3790A6-9928-0A6F-0062-C6AA7BEF8628}"/>
          </ac:picMkLst>
        </pc:picChg>
        <pc:picChg chg="del">
          <ac:chgData name="伊健 杜" userId="e69aded81da48593" providerId="LiveId" clId="{C8F8AB6E-14BC-432E-91BC-04C6A02284D3}" dt="2022-10-20T09:54:32.446" v="1326" actId="478"/>
          <ac:picMkLst>
            <pc:docMk/>
            <pc:sldMk cId="3395329516" sldId="1163"/>
            <ac:picMk id="7172" creationId="{5AF06630-CE0E-9C67-EBA9-DF1C57E405CE}"/>
          </ac:picMkLst>
        </pc:picChg>
        <pc:picChg chg="add mod">
          <ac:chgData name="伊健 杜" userId="e69aded81da48593" providerId="LiveId" clId="{C8F8AB6E-14BC-432E-91BC-04C6A02284D3}" dt="2022-10-20T10:02:57.958" v="1405" actId="1076"/>
          <ac:picMkLst>
            <pc:docMk/>
            <pc:sldMk cId="3395329516" sldId="1163"/>
            <ac:picMk id="11266" creationId="{17FF579F-3068-50E2-7B6D-0AAF92A4246D}"/>
          </ac:picMkLst>
        </pc:picChg>
      </pc:sldChg>
      <pc:sldChg chg="modSp add mod">
        <pc:chgData name="伊健 杜" userId="e69aded81da48593" providerId="LiveId" clId="{C8F8AB6E-14BC-432E-91BC-04C6A02284D3}" dt="2022-10-20T11:35:46.327" v="4864"/>
        <pc:sldMkLst>
          <pc:docMk/>
          <pc:sldMk cId="1585705992" sldId="1164"/>
        </pc:sldMkLst>
        <pc:spChg chg="mod">
          <ac:chgData name="伊健 杜" userId="e69aded81da48593" providerId="LiveId" clId="{C8F8AB6E-14BC-432E-91BC-04C6A02284D3}" dt="2022-10-20T11:35:46.327" v="4864"/>
          <ac:spMkLst>
            <pc:docMk/>
            <pc:sldMk cId="1585705992" sldId="1164"/>
            <ac:spMk id="3" creationId="{5D26FAC1-2458-E8BF-F7BF-FA82DAC91F65}"/>
          </ac:spMkLst>
        </pc:spChg>
      </pc:sldChg>
      <pc:sldChg chg="addSp delSp modSp add mod">
        <pc:chgData name="伊健 杜" userId="e69aded81da48593" providerId="LiveId" clId="{C8F8AB6E-14BC-432E-91BC-04C6A02284D3}" dt="2022-10-20T11:35:46.327" v="4864"/>
        <pc:sldMkLst>
          <pc:docMk/>
          <pc:sldMk cId="1080192170" sldId="1165"/>
        </pc:sldMkLst>
        <pc:spChg chg="mod">
          <ac:chgData name="伊健 杜" userId="e69aded81da48593" providerId="LiveId" clId="{C8F8AB6E-14BC-432E-91BC-04C6A02284D3}" dt="2022-10-20T10:23:49.293" v="1452"/>
          <ac:spMkLst>
            <pc:docMk/>
            <pc:sldMk cId="1080192170" sldId="1165"/>
            <ac:spMk id="6" creationId="{F83A6AC8-56F1-EB9E-DD47-C1CFF9753BBA}"/>
          </ac:spMkLst>
        </pc:spChg>
        <pc:spChg chg="mod">
          <ac:chgData name="伊健 杜" userId="e69aded81da48593" providerId="LiveId" clId="{C8F8AB6E-14BC-432E-91BC-04C6A02284D3}" dt="2022-10-20T11:35:46.327" v="4864"/>
          <ac:spMkLst>
            <pc:docMk/>
            <pc:sldMk cId="1080192170" sldId="1165"/>
            <ac:spMk id="7" creationId="{8A134A8E-94C3-0EE7-C065-45DB3136BA45}"/>
          </ac:spMkLst>
        </pc:spChg>
        <pc:picChg chg="del">
          <ac:chgData name="伊健 杜" userId="e69aded81da48593" providerId="LiveId" clId="{C8F8AB6E-14BC-432E-91BC-04C6A02284D3}" dt="2022-10-20T10:29:42.986" v="1723" actId="478"/>
          <ac:picMkLst>
            <pc:docMk/>
            <pc:sldMk cId="1080192170" sldId="1165"/>
            <ac:picMk id="7170" creationId="{7B3790A6-9928-0A6F-0062-C6AA7BEF8628}"/>
          </ac:picMkLst>
        </pc:picChg>
        <pc:picChg chg="del">
          <ac:chgData name="伊健 杜" userId="e69aded81da48593" providerId="LiveId" clId="{C8F8AB6E-14BC-432E-91BC-04C6A02284D3}" dt="2022-10-20T10:29:42.405" v="1722" actId="478"/>
          <ac:picMkLst>
            <pc:docMk/>
            <pc:sldMk cId="1080192170" sldId="1165"/>
            <ac:picMk id="7172" creationId="{5AF06630-CE0E-9C67-EBA9-DF1C57E405CE}"/>
          </ac:picMkLst>
        </pc:picChg>
        <pc:picChg chg="add mod">
          <ac:chgData name="伊健 杜" userId="e69aded81da48593" providerId="LiveId" clId="{C8F8AB6E-14BC-432E-91BC-04C6A02284D3}" dt="2022-10-20T10:30:49.530" v="1727" actId="1076"/>
          <ac:picMkLst>
            <pc:docMk/>
            <pc:sldMk cId="1080192170" sldId="1165"/>
            <ac:picMk id="12290" creationId="{9D999073-9F9A-C999-DA4B-B1F74D737985}"/>
          </ac:picMkLst>
        </pc:picChg>
      </pc:sldChg>
      <pc:sldChg chg="addSp delSp modSp add mod">
        <pc:chgData name="伊健 杜" userId="e69aded81da48593" providerId="LiveId" clId="{C8F8AB6E-14BC-432E-91BC-04C6A02284D3}" dt="2022-10-20T11:35:46.327" v="4864"/>
        <pc:sldMkLst>
          <pc:docMk/>
          <pc:sldMk cId="488718616" sldId="1166"/>
        </pc:sldMkLst>
        <pc:spChg chg="mod">
          <ac:chgData name="伊健 杜" userId="e69aded81da48593" providerId="LiveId" clId="{C8F8AB6E-14BC-432E-91BC-04C6A02284D3}" dt="2022-10-20T10:30:55.325" v="1730" actId="20577"/>
          <ac:spMkLst>
            <pc:docMk/>
            <pc:sldMk cId="488718616" sldId="1166"/>
            <ac:spMk id="6" creationId="{F83A6AC8-56F1-EB9E-DD47-C1CFF9753BBA}"/>
          </ac:spMkLst>
        </pc:spChg>
        <pc:spChg chg="mod">
          <ac:chgData name="伊健 杜" userId="e69aded81da48593" providerId="LiveId" clId="{C8F8AB6E-14BC-432E-91BC-04C6A02284D3}" dt="2022-10-20T11:35:46.327" v="4864"/>
          <ac:spMkLst>
            <pc:docMk/>
            <pc:sldMk cId="488718616" sldId="1166"/>
            <ac:spMk id="7" creationId="{8A134A8E-94C3-0EE7-C065-45DB3136BA45}"/>
          </ac:spMkLst>
        </pc:spChg>
        <pc:picChg chg="del">
          <ac:chgData name="伊健 杜" userId="e69aded81da48593" providerId="LiveId" clId="{C8F8AB6E-14BC-432E-91BC-04C6A02284D3}" dt="2022-10-20T10:32:05.186" v="1840" actId="478"/>
          <ac:picMkLst>
            <pc:docMk/>
            <pc:sldMk cId="488718616" sldId="1166"/>
            <ac:picMk id="12290" creationId="{9D999073-9F9A-C999-DA4B-B1F74D737985}"/>
          </ac:picMkLst>
        </pc:picChg>
        <pc:picChg chg="add mod">
          <ac:chgData name="伊健 杜" userId="e69aded81da48593" providerId="LiveId" clId="{C8F8AB6E-14BC-432E-91BC-04C6A02284D3}" dt="2022-10-20T10:33:06.659" v="1845" actId="14100"/>
          <ac:picMkLst>
            <pc:docMk/>
            <pc:sldMk cId="488718616" sldId="1166"/>
            <ac:picMk id="14338" creationId="{84262CB0-92A2-7808-F792-6192C360025A}"/>
          </ac:picMkLst>
        </pc:picChg>
      </pc:sldChg>
      <pc:sldChg chg="addSp delSp modSp add mod">
        <pc:chgData name="伊健 杜" userId="e69aded81da48593" providerId="LiveId" clId="{C8F8AB6E-14BC-432E-91BC-04C6A02284D3}" dt="2022-10-20T11:35:46.327" v="4864"/>
        <pc:sldMkLst>
          <pc:docMk/>
          <pc:sldMk cId="4065002742" sldId="1167"/>
        </pc:sldMkLst>
        <pc:spChg chg="mod">
          <ac:chgData name="伊健 杜" userId="e69aded81da48593" providerId="LiveId" clId="{C8F8AB6E-14BC-432E-91BC-04C6A02284D3}" dt="2022-10-20T11:35:46.327" v="4864"/>
          <ac:spMkLst>
            <pc:docMk/>
            <pc:sldMk cId="4065002742" sldId="1167"/>
            <ac:spMk id="7" creationId="{8A134A8E-94C3-0EE7-C065-45DB3136BA45}"/>
          </ac:spMkLst>
        </pc:spChg>
        <pc:picChg chg="del">
          <ac:chgData name="伊健 杜" userId="e69aded81da48593" providerId="LiveId" clId="{C8F8AB6E-14BC-432E-91BC-04C6A02284D3}" dt="2022-10-20T10:34:40.381" v="2016" actId="478"/>
          <ac:picMkLst>
            <pc:docMk/>
            <pc:sldMk cId="4065002742" sldId="1167"/>
            <ac:picMk id="14338" creationId="{84262CB0-92A2-7808-F792-6192C360025A}"/>
          </ac:picMkLst>
        </pc:picChg>
        <pc:picChg chg="add mod">
          <ac:chgData name="伊健 杜" userId="e69aded81da48593" providerId="LiveId" clId="{C8F8AB6E-14BC-432E-91BC-04C6A02284D3}" dt="2022-10-20T10:34:57.977" v="2018" actId="1076"/>
          <ac:picMkLst>
            <pc:docMk/>
            <pc:sldMk cId="4065002742" sldId="1167"/>
            <ac:picMk id="15362" creationId="{9123F12D-7FD4-D2E2-9414-D5227A7EB4B2}"/>
          </ac:picMkLst>
        </pc:picChg>
      </pc:sldChg>
      <pc:sldChg chg="addSp delSp modSp add mod">
        <pc:chgData name="伊健 杜" userId="e69aded81da48593" providerId="LiveId" clId="{C8F8AB6E-14BC-432E-91BC-04C6A02284D3}" dt="2022-10-20T11:35:46.327" v="4864"/>
        <pc:sldMkLst>
          <pc:docMk/>
          <pc:sldMk cId="2853306432" sldId="1168"/>
        </pc:sldMkLst>
        <pc:spChg chg="mod">
          <ac:chgData name="伊健 杜" userId="e69aded81da48593" providerId="LiveId" clId="{C8F8AB6E-14BC-432E-91BC-04C6A02284D3}" dt="2022-10-20T11:35:46.327" v="4864"/>
          <ac:spMkLst>
            <pc:docMk/>
            <pc:sldMk cId="2853306432" sldId="1168"/>
            <ac:spMk id="7" creationId="{8A134A8E-94C3-0EE7-C065-45DB3136BA45}"/>
          </ac:spMkLst>
        </pc:spChg>
        <pc:picChg chg="del mod">
          <ac:chgData name="伊健 杜" userId="e69aded81da48593" providerId="LiveId" clId="{C8F8AB6E-14BC-432E-91BC-04C6A02284D3}" dt="2022-10-20T10:37:30.150" v="2240" actId="478"/>
          <ac:picMkLst>
            <pc:docMk/>
            <pc:sldMk cId="2853306432" sldId="1168"/>
            <ac:picMk id="15362" creationId="{9123F12D-7FD4-D2E2-9414-D5227A7EB4B2}"/>
          </ac:picMkLst>
        </pc:picChg>
        <pc:picChg chg="add mod">
          <ac:chgData name="伊健 杜" userId="e69aded81da48593" providerId="LiveId" clId="{C8F8AB6E-14BC-432E-91BC-04C6A02284D3}" dt="2022-10-20T10:38:13.541" v="2251" actId="1076"/>
          <ac:picMkLst>
            <pc:docMk/>
            <pc:sldMk cId="2853306432" sldId="1168"/>
            <ac:picMk id="16386" creationId="{01654D82-35BB-DF66-36E2-33216102156F}"/>
          </ac:picMkLst>
        </pc:picChg>
      </pc:sldChg>
      <pc:sldChg chg="addSp delSp modSp add mod">
        <pc:chgData name="伊健 杜" userId="e69aded81da48593" providerId="LiveId" clId="{C8F8AB6E-14BC-432E-91BC-04C6A02284D3}" dt="2022-10-20T11:35:46.327" v="4864"/>
        <pc:sldMkLst>
          <pc:docMk/>
          <pc:sldMk cId="1427357216" sldId="1169"/>
        </pc:sldMkLst>
        <pc:spChg chg="mod">
          <ac:chgData name="伊健 杜" userId="e69aded81da48593" providerId="LiveId" clId="{C8F8AB6E-14BC-432E-91BC-04C6A02284D3}" dt="2022-10-20T11:35:46.327" v="4864"/>
          <ac:spMkLst>
            <pc:docMk/>
            <pc:sldMk cId="1427357216" sldId="1169"/>
            <ac:spMk id="6" creationId="{F83A6AC8-56F1-EB9E-DD47-C1CFF9753BBA}"/>
          </ac:spMkLst>
        </pc:spChg>
        <pc:spChg chg="mod">
          <ac:chgData name="伊健 杜" userId="e69aded81da48593" providerId="LiveId" clId="{C8F8AB6E-14BC-432E-91BC-04C6A02284D3}" dt="2022-10-20T11:35:46.327" v="4864"/>
          <ac:spMkLst>
            <pc:docMk/>
            <pc:sldMk cId="1427357216" sldId="1169"/>
            <ac:spMk id="7" creationId="{8A134A8E-94C3-0EE7-C065-45DB3136BA45}"/>
          </ac:spMkLst>
        </pc:spChg>
        <pc:picChg chg="del">
          <ac:chgData name="伊健 杜" userId="e69aded81da48593" providerId="LiveId" clId="{C8F8AB6E-14BC-432E-91BC-04C6A02284D3}" dt="2022-10-20T10:54:23.830" v="2802" actId="478"/>
          <ac:picMkLst>
            <pc:docMk/>
            <pc:sldMk cId="1427357216" sldId="1169"/>
            <ac:picMk id="12290" creationId="{9D999073-9F9A-C999-DA4B-B1F74D737985}"/>
          </ac:picMkLst>
        </pc:picChg>
        <pc:picChg chg="add mod">
          <ac:chgData name="伊健 杜" userId="e69aded81da48593" providerId="LiveId" clId="{C8F8AB6E-14BC-432E-91BC-04C6A02284D3}" dt="2022-10-20T11:02:18.799" v="2906" actId="1076"/>
          <ac:picMkLst>
            <pc:docMk/>
            <pc:sldMk cId="1427357216" sldId="1169"/>
            <ac:picMk id="19458" creationId="{7C326001-99C8-310A-3726-04270081659B}"/>
          </ac:picMkLst>
        </pc:picChg>
      </pc:sldChg>
      <pc:sldChg chg="modSp add mod">
        <pc:chgData name="伊健 杜" userId="e69aded81da48593" providerId="LiveId" clId="{C8F8AB6E-14BC-432E-91BC-04C6A02284D3}" dt="2022-10-20T11:35:46.327" v="4864"/>
        <pc:sldMkLst>
          <pc:docMk/>
          <pc:sldMk cId="1100813571" sldId="1170"/>
        </pc:sldMkLst>
        <pc:spChg chg="mod">
          <ac:chgData name="伊健 杜" userId="e69aded81da48593" providerId="LiveId" clId="{C8F8AB6E-14BC-432E-91BC-04C6A02284D3}" dt="2022-10-20T11:35:46.327" v="4864"/>
          <ac:spMkLst>
            <pc:docMk/>
            <pc:sldMk cId="1100813571" sldId="1170"/>
            <ac:spMk id="3" creationId="{5D26FAC1-2458-E8BF-F7BF-FA82DAC91F65}"/>
          </ac:spMkLst>
        </pc:spChg>
      </pc:sldChg>
      <pc:sldChg chg="addSp modSp add mod">
        <pc:chgData name="伊健 杜" userId="e69aded81da48593" providerId="LiveId" clId="{C8F8AB6E-14BC-432E-91BC-04C6A02284D3}" dt="2022-10-20T11:35:46.327" v="4864"/>
        <pc:sldMkLst>
          <pc:docMk/>
          <pc:sldMk cId="2521298953" sldId="1171"/>
        </pc:sldMkLst>
        <pc:spChg chg="mod">
          <ac:chgData name="伊健 杜" userId="e69aded81da48593" providerId="LiveId" clId="{C8F8AB6E-14BC-432E-91BC-04C6A02284D3}" dt="2022-10-20T11:35:46.327" v="4864"/>
          <ac:spMkLst>
            <pc:docMk/>
            <pc:sldMk cId="2521298953" sldId="1171"/>
            <ac:spMk id="6" creationId="{F83A6AC8-56F1-EB9E-DD47-C1CFF9753BBA}"/>
          </ac:spMkLst>
        </pc:spChg>
        <pc:spChg chg="mod">
          <ac:chgData name="伊健 杜" userId="e69aded81da48593" providerId="LiveId" clId="{C8F8AB6E-14BC-432E-91BC-04C6A02284D3}" dt="2022-10-20T11:35:46.327" v="4864"/>
          <ac:spMkLst>
            <pc:docMk/>
            <pc:sldMk cId="2521298953" sldId="1171"/>
            <ac:spMk id="7" creationId="{8A134A8E-94C3-0EE7-C065-45DB3136BA45}"/>
          </ac:spMkLst>
        </pc:spChg>
        <pc:picChg chg="add mod">
          <ac:chgData name="伊健 杜" userId="e69aded81da48593" providerId="LiveId" clId="{C8F8AB6E-14BC-432E-91BC-04C6A02284D3}" dt="2022-10-20T10:55:52.750" v="2815" actId="1076"/>
          <ac:picMkLst>
            <pc:docMk/>
            <pc:sldMk cId="2521298953" sldId="1171"/>
            <ac:picMk id="17410" creationId="{FB5CFE29-6C3C-BA61-EADE-97D110A5121D}"/>
          </ac:picMkLst>
        </pc:picChg>
      </pc:sldChg>
      <pc:sldChg chg="addSp delSp modSp add mod">
        <pc:chgData name="伊健 杜" userId="e69aded81da48593" providerId="LiveId" clId="{C8F8AB6E-14BC-432E-91BC-04C6A02284D3}" dt="2022-10-20T11:35:46.327" v="4864"/>
        <pc:sldMkLst>
          <pc:docMk/>
          <pc:sldMk cId="330401904" sldId="1172"/>
        </pc:sldMkLst>
        <pc:spChg chg="mod">
          <ac:chgData name="伊健 杜" userId="e69aded81da48593" providerId="LiveId" clId="{C8F8AB6E-14BC-432E-91BC-04C6A02284D3}" dt="2022-10-20T11:35:46.327" v="4864"/>
          <ac:spMkLst>
            <pc:docMk/>
            <pc:sldMk cId="330401904" sldId="1172"/>
            <ac:spMk id="6" creationId="{F83A6AC8-56F1-EB9E-DD47-C1CFF9753BBA}"/>
          </ac:spMkLst>
        </pc:spChg>
        <pc:spChg chg="mod">
          <ac:chgData name="伊健 杜" userId="e69aded81da48593" providerId="LiveId" clId="{C8F8AB6E-14BC-432E-91BC-04C6A02284D3}" dt="2022-10-20T11:35:46.327" v="4864"/>
          <ac:spMkLst>
            <pc:docMk/>
            <pc:sldMk cId="330401904" sldId="1172"/>
            <ac:spMk id="7" creationId="{8A134A8E-94C3-0EE7-C065-45DB3136BA45}"/>
          </ac:spMkLst>
        </pc:spChg>
        <pc:picChg chg="del">
          <ac:chgData name="伊健 杜" userId="e69aded81da48593" providerId="LiveId" clId="{C8F8AB6E-14BC-432E-91BC-04C6A02284D3}" dt="2022-10-20T10:59:04.539" v="2900" actId="478"/>
          <ac:picMkLst>
            <pc:docMk/>
            <pc:sldMk cId="330401904" sldId="1172"/>
            <ac:picMk id="17410" creationId="{FB5CFE29-6C3C-BA61-EADE-97D110A5121D}"/>
          </ac:picMkLst>
        </pc:picChg>
        <pc:picChg chg="add mod">
          <ac:chgData name="伊健 杜" userId="e69aded81da48593" providerId="LiveId" clId="{C8F8AB6E-14BC-432E-91BC-04C6A02284D3}" dt="2022-10-20T11:05:45.133" v="3115" actId="1076"/>
          <ac:picMkLst>
            <pc:docMk/>
            <pc:sldMk cId="330401904" sldId="1172"/>
            <ac:picMk id="20482" creationId="{EE089706-35B1-7F9D-7D05-9E53957D824C}"/>
          </ac:picMkLst>
        </pc:picChg>
      </pc:sldChg>
      <pc:sldChg chg="delSp modSp new mod">
        <pc:chgData name="伊健 杜" userId="e69aded81da48593" providerId="LiveId" clId="{C8F8AB6E-14BC-432E-91BC-04C6A02284D3}" dt="2022-10-20T11:35:46.327" v="4864"/>
        <pc:sldMkLst>
          <pc:docMk/>
          <pc:sldMk cId="1676147163" sldId="1173"/>
        </pc:sldMkLst>
        <pc:spChg chg="mod">
          <ac:chgData name="伊健 杜" userId="e69aded81da48593" providerId="LiveId" clId="{C8F8AB6E-14BC-432E-91BC-04C6A02284D3}" dt="2022-10-20T11:35:46.327" v="4864"/>
          <ac:spMkLst>
            <pc:docMk/>
            <pc:sldMk cId="1676147163" sldId="1173"/>
            <ac:spMk id="2" creationId="{12464917-890F-049D-63D0-E94A7DE8B376}"/>
          </ac:spMkLst>
        </pc:spChg>
        <pc:spChg chg="del">
          <ac:chgData name="伊健 杜" userId="e69aded81da48593" providerId="LiveId" clId="{C8F8AB6E-14BC-432E-91BC-04C6A02284D3}" dt="2022-10-20T11:06:02.318" v="3117" actId="478"/>
          <ac:spMkLst>
            <pc:docMk/>
            <pc:sldMk cId="1676147163" sldId="1173"/>
            <ac:spMk id="3" creationId="{A9CE66A8-8E33-DFAD-09F3-CC286B1DE730}"/>
          </ac:spMkLst>
        </pc:spChg>
      </pc:sldChg>
      <pc:sldChg chg="addSp modSp add mod">
        <pc:chgData name="伊健 杜" userId="e69aded81da48593" providerId="LiveId" clId="{C8F8AB6E-14BC-432E-91BC-04C6A02284D3}" dt="2022-10-20T11:35:46.327" v="4864"/>
        <pc:sldMkLst>
          <pc:docMk/>
          <pc:sldMk cId="2070736892" sldId="1174"/>
        </pc:sldMkLst>
        <pc:spChg chg="mod">
          <ac:chgData name="伊健 杜" userId="e69aded81da48593" providerId="LiveId" clId="{C8F8AB6E-14BC-432E-91BC-04C6A02284D3}" dt="2022-10-20T11:35:46.327" v="4864"/>
          <ac:spMkLst>
            <pc:docMk/>
            <pc:sldMk cId="2070736892" sldId="1174"/>
            <ac:spMk id="2" creationId="{12464917-890F-049D-63D0-E94A7DE8B376}"/>
          </ac:spMkLst>
        </pc:spChg>
        <pc:spChg chg="add mod">
          <ac:chgData name="伊健 杜" userId="e69aded81da48593" providerId="LiveId" clId="{C8F8AB6E-14BC-432E-91BC-04C6A02284D3}" dt="2022-10-20T11:35:46.327" v="4864"/>
          <ac:spMkLst>
            <pc:docMk/>
            <pc:sldMk cId="2070736892" sldId="1174"/>
            <ac:spMk id="3" creationId="{32B0B79F-9151-3598-236F-2EFF8080DEA6}"/>
          </ac:spMkLst>
        </pc:spChg>
        <pc:picChg chg="add mod">
          <ac:chgData name="伊健 杜" userId="e69aded81da48593" providerId="LiveId" clId="{C8F8AB6E-14BC-432E-91BC-04C6A02284D3}" dt="2022-10-20T11:11:38.709" v="3374" actId="1076"/>
          <ac:picMkLst>
            <pc:docMk/>
            <pc:sldMk cId="2070736892" sldId="1174"/>
            <ac:picMk id="21506" creationId="{CCF5281D-0840-323A-157B-20577CE7F358}"/>
          </ac:picMkLst>
        </pc:picChg>
      </pc:sldChg>
      <pc:sldChg chg="delSp modSp new del mod">
        <pc:chgData name="伊健 杜" userId="e69aded81da48593" providerId="LiveId" clId="{C8F8AB6E-14BC-432E-91BC-04C6A02284D3}" dt="2022-10-20T11:36:09.218" v="4865" actId="47"/>
        <pc:sldMkLst>
          <pc:docMk/>
          <pc:sldMk cId="249700359" sldId="1175"/>
        </pc:sldMkLst>
        <pc:spChg chg="mod">
          <ac:chgData name="伊健 杜" userId="e69aded81da48593" providerId="LiveId" clId="{C8F8AB6E-14BC-432E-91BC-04C6A02284D3}" dt="2022-10-20T11:09:05.461" v="3286" actId="1076"/>
          <ac:spMkLst>
            <pc:docMk/>
            <pc:sldMk cId="249700359" sldId="1175"/>
            <ac:spMk id="2" creationId="{A6ADD80C-1FCE-F458-6663-E6904BC489B7}"/>
          </ac:spMkLst>
        </pc:spChg>
        <pc:spChg chg="del">
          <ac:chgData name="伊健 杜" userId="e69aded81da48593" providerId="LiveId" clId="{C8F8AB6E-14BC-432E-91BC-04C6A02284D3}" dt="2022-10-20T11:09:03.283" v="3285" actId="478"/>
          <ac:spMkLst>
            <pc:docMk/>
            <pc:sldMk cId="249700359" sldId="1175"/>
            <ac:spMk id="3" creationId="{61048A04-17AA-AD3D-C83A-11AA183DD508}"/>
          </ac:spMkLst>
        </pc:spChg>
      </pc:sldChg>
      <pc:sldChg chg="addSp delSp modSp add mod">
        <pc:chgData name="伊健 杜" userId="e69aded81da48593" providerId="LiveId" clId="{C8F8AB6E-14BC-432E-91BC-04C6A02284D3}" dt="2022-10-20T11:35:46.327" v="4864"/>
        <pc:sldMkLst>
          <pc:docMk/>
          <pc:sldMk cId="3889756607" sldId="1176"/>
        </pc:sldMkLst>
        <pc:spChg chg="mod">
          <ac:chgData name="伊健 杜" userId="e69aded81da48593" providerId="LiveId" clId="{C8F8AB6E-14BC-432E-91BC-04C6A02284D3}" dt="2022-10-20T11:35:46.327" v="4864"/>
          <ac:spMkLst>
            <pc:docMk/>
            <pc:sldMk cId="3889756607" sldId="1176"/>
            <ac:spMk id="6" creationId="{F83A6AC8-56F1-EB9E-DD47-C1CFF9753BBA}"/>
          </ac:spMkLst>
        </pc:spChg>
        <pc:spChg chg="mod">
          <ac:chgData name="伊健 杜" userId="e69aded81da48593" providerId="LiveId" clId="{C8F8AB6E-14BC-432E-91BC-04C6A02284D3}" dt="2022-10-20T11:35:46.327" v="4864"/>
          <ac:spMkLst>
            <pc:docMk/>
            <pc:sldMk cId="3889756607" sldId="1176"/>
            <ac:spMk id="7" creationId="{8A134A8E-94C3-0EE7-C065-45DB3136BA45}"/>
          </ac:spMkLst>
        </pc:spChg>
        <pc:picChg chg="del">
          <ac:chgData name="伊健 杜" userId="e69aded81da48593" providerId="LiveId" clId="{C8F8AB6E-14BC-432E-91BC-04C6A02284D3}" dt="2022-10-20T11:13:16.693" v="3562" actId="478"/>
          <ac:picMkLst>
            <pc:docMk/>
            <pc:sldMk cId="3889756607" sldId="1176"/>
            <ac:picMk id="19458" creationId="{7C326001-99C8-310A-3726-04270081659B}"/>
          </ac:picMkLst>
        </pc:picChg>
        <pc:picChg chg="add mod">
          <ac:chgData name="伊健 杜" userId="e69aded81da48593" providerId="LiveId" clId="{C8F8AB6E-14BC-432E-91BC-04C6A02284D3}" dt="2022-10-20T11:13:34.633" v="3566" actId="1076"/>
          <ac:picMkLst>
            <pc:docMk/>
            <pc:sldMk cId="3889756607" sldId="1176"/>
            <ac:picMk id="22530" creationId="{EC1030A9-5ABA-5826-C8DF-86C34A94E8B5}"/>
          </ac:picMkLst>
        </pc:picChg>
      </pc:sldChg>
      <pc:sldChg chg="addSp delSp modSp add mod">
        <pc:chgData name="伊健 杜" userId="e69aded81da48593" providerId="LiveId" clId="{C8F8AB6E-14BC-432E-91BC-04C6A02284D3}" dt="2022-10-20T11:35:46.327" v="4864"/>
        <pc:sldMkLst>
          <pc:docMk/>
          <pc:sldMk cId="3915871308" sldId="1177"/>
        </pc:sldMkLst>
        <pc:spChg chg="mod">
          <ac:chgData name="伊健 杜" userId="e69aded81da48593" providerId="LiveId" clId="{C8F8AB6E-14BC-432E-91BC-04C6A02284D3}" dt="2022-10-20T11:35:46.327" v="4864"/>
          <ac:spMkLst>
            <pc:docMk/>
            <pc:sldMk cId="3915871308" sldId="1177"/>
            <ac:spMk id="6" creationId="{F83A6AC8-56F1-EB9E-DD47-C1CFF9753BBA}"/>
          </ac:spMkLst>
        </pc:spChg>
        <pc:spChg chg="mod">
          <ac:chgData name="伊健 杜" userId="e69aded81da48593" providerId="LiveId" clId="{C8F8AB6E-14BC-432E-91BC-04C6A02284D3}" dt="2022-10-20T11:35:46.327" v="4864"/>
          <ac:spMkLst>
            <pc:docMk/>
            <pc:sldMk cId="3915871308" sldId="1177"/>
            <ac:spMk id="7" creationId="{8A134A8E-94C3-0EE7-C065-45DB3136BA45}"/>
          </ac:spMkLst>
        </pc:spChg>
        <pc:picChg chg="del">
          <ac:chgData name="伊健 杜" userId="e69aded81da48593" providerId="LiveId" clId="{C8F8AB6E-14BC-432E-91BC-04C6A02284D3}" dt="2022-10-20T11:15:13.222" v="3716" actId="478"/>
          <ac:picMkLst>
            <pc:docMk/>
            <pc:sldMk cId="3915871308" sldId="1177"/>
            <ac:picMk id="22530" creationId="{EC1030A9-5ABA-5826-C8DF-86C34A94E8B5}"/>
          </ac:picMkLst>
        </pc:picChg>
        <pc:picChg chg="add mod">
          <ac:chgData name="伊健 杜" userId="e69aded81da48593" providerId="LiveId" clId="{C8F8AB6E-14BC-432E-91BC-04C6A02284D3}" dt="2022-10-20T11:15:16.322" v="3719" actId="14100"/>
          <ac:picMkLst>
            <pc:docMk/>
            <pc:sldMk cId="3915871308" sldId="1177"/>
            <ac:picMk id="23554" creationId="{B7545CC0-C4E0-D8D5-497C-BEBC6A52D102}"/>
          </ac:picMkLst>
        </pc:picChg>
      </pc:sldChg>
      <pc:sldChg chg="new del">
        <pc:chgData name="伊健 杜" userId="e69aded81da48593" providerId="LiveId" clId="{C8F8AB6E-14BC-432E-91BC-04C6A02284D3}" dt="2022-10-20T11:36:09.218" v="4865" actId="47"/>
        <pc:sldMkLst>
          <pc:docMk/>
          <pc:sldMk cId="3187856270" sldId="1178"/>
        </pc:sldMkLst>
      </pc:sldChg>
      <pc:sldChg chg="modSp add mod">
        <pc:chgData name="伊健 杜" userId="e69aded81da48593" providerId="LiveId" clId="{C8F8AB6E-14BC-432E-91BC-04C6A02284D3}" dt="2022-10-20T11:35:46.327" v="4864"/>
        <pc:sldMkLst>
          <pc:docMk/>
          <pc:sldMk cId="1004758835" sldId="1179"/>
        </pc:sldMkLst>
        <pc:spChg chg="mod">
          <ac:chgData name="伊健 杜" userId="e69aded81da48593" providerId="LiveId" clId="{C8F8AB6E-14BC-432E-91BC-04C6A02284D3}" dt="2022-10-20T11:35:46.327" v="4864"/>
          <ac:spMkLst>
            <pc:docMk/>
            <pc:sldMk cId="1004758835" sldId="1179"/>
            <ac:spMk id="2" creationId="{12464917-890F-049D-63D0-E94A7DE8B376}"/>
          </ac:spMkLst>
        </pc:spChg>
      </pc:sldChg>
      <pc:sldChg chg="addSp modSp add mod">
        <pc:chgData name="伊健 杜" userId="e69aded81da48593" providerId="LiveId" clId="{C8F8AB6E-14BC-432E-91BC-04C6A02284D3}" dt="2022-10-20T11:35:46.327" v="4864"/>
        <pc:sldMkLst>
          <pc:docMk/>
          <pc:sldMk cId="3027610632" sldId="1180"/>
        </pc:sldMkLst>
        <pc:spChg chg="mod">
          <ac:chgData name="伊健 杜" userId="e69aded81da48593" providerId="LiveId" clId="{C8F8AB6E-14BC-432E-91BC-04C6A02284D3}" dt="2022-10-20T11:35:46.327" v="4864"/>
          <ac:spMkLst>
            <pc:docMk/>
            <pc:sldMk cId="3027610632" sldId="1180"/>
            <ac:spMk id="2" creationId="{12464917-890F-049D-63D0-E94A7DE8B376}"/>
          </ac:spMkLst>
        </pc:spChg>
        <pc:spChg chg="add mod">
          <ac:chgData name="伊健 杜" userId="e69aded81da48593" providerId="LiveId" clId="{C8F8AB6E-14BC-432E-91BC-04C6A02284D3}" dt="2022-10-20T11:35:46.327" v="4864"/>
          <ac:spMkLst>
            <pc:docMk/>
            <pc:sldMk cId="3027610632" sldId="1180"/>
            <ac:spMk id="3" creationId="{4667C5FD-35DB-3580-213B-245EF6749E01}"/>
          </ac:spMkLst>
        </pc:spChg>
      </pc:sldChg>
      <pc:sldChg chg="addSp delSp modSp add mod">
        <pc:chgData name="伊健 杜" userId="e69aded81da48593" providerId="LiveId" clId="{C8F8AB6E-14BC-432E-91BC-04C6A02284D3}" dt="2022-10-20T11:35:46.327" v="4864"/>
        <pc:sldMkLst>
          <pc:docMk/>
          <pc:sldMk cId="2167806499" sldId="1181"/>
        </pc:sldMkLst>
        <pc:spChg chg="mod">
          <ac:chgData name="伊健 杜" userId="e69aded81da48593" providerId="LiveId" clId="{C8F8AB6E-14BC-432E-91BC-04C6A02284D3}" dt="2022-10-20T11:19:52.219" v="4058" actId="207"/>
          <ac:spMkLst>
            <pc:docMk/>
            <pc:sldMk cId="2167806499" sldId="1181"/>
            <ac:spMk id="2" creationId="{1302A11A-625D-774F-23B3-739301B530C3}"/>
          </ac:spMkLst>
        </pc:spChg>
        <pc:spChg chg="mod">
          <ac:chgData name="伊健 杜" userId="e69aded81da48593" providerId="LiveId" clId="{C8F8AB6E-14BC-432E-91BC-04C6A02284D3}" dt="2022-10-20T11:18:11.005" v="3928" actId="20577"/>
          <ac:spMkLst>
            <pc:docMk/>
            <pc:sldMk cId="2167806499" sldId="1181"/>
            <ac:spMk id="3" creationId="{A215FC4A-E6E8-CC97-2096-674B523A922B}"/>
          </ac:spMkLst>
        </pc:spChg>
        <pc:spChg chg="mod">
          <ac:chgData name="伊健 杜" userId="e69aded81da48593" providerId="LiveId" clId="{C8F8AB6E-14BC-432E-91BC-04C6A02284D3}" dt="2022-10-20T11:35:46.327" v="4864"/>
          <ac:spMkLst>
            <pc:docMk/>
            <pc:sldMk cId="2167806499" sldId="1181"/>
            <ac:spMk id="6" creationId="{F664CF38-32CE-F1ED-1F82-42C5B7FE6DC9}"/>
          </ac:spMkLst>
        </pc:spChg>
        <pc:picChg chg="del mod">
          <ac:chgData name="伊健 杜" userId="e69aded81da48593" providerId="LiveId" clId="{C8F8AB6E-14BC-432E-91BC-04C6A02284D3}" dt="2022-10-20T11:18:30.828" v="4006" actId="478"/>
          <ac:picMkLst>
            <pc:docMk/>
            <pc:sldMk cId="2167806499" sldId="1181"/>
            <ac:picMk id="1026" creationId="{38FCABA8-EA18-9F36-5A3C-0128D73DF1C2}"/>
          </ac:picMkLst>
        </pc:picChg>
        <pc:picChg chg="add mod">
          <ac:chgData name="伊健 杜" userId="e69aded81da48593" providerId="LiveId" clId="{C8F8AB6E-14BC-432E-91BC-04C6A02284D3}" dt="2022-10-20T11:19:41.838" v="4040" actId="1076"/>
          <ac:picMkLst>
            <pc:docMk/>
            <pc:sldMk cId="2167806499" sldId="1181"/>
            <ac:picMk id="24578" creationId="{6D24A102-190C-64C0-5415-39B00819D548}"/>
          </ac:picMkLst>
        </pc:picChg>
      </pc:sldChg>
      <pc:sldChg chg="addSp delSp modSp add mod">
        <pc:chgData name="伊健 杜" userId="e69aded81da48593" providerId="LiveId" clId="{C8F8AB6E-14BC-432E-91BC-04C6A02284D3}" dt="2022-10-20T11:35:46.327" v="4864"/>
        <pc:sldMkLst>
          <pc:docMk/>
          <pc:sldMk cId="1906752354" sldId="1182"/>
        </pc:sldMkLst>
        <pc:spChg chg="mod">
          <ac:chgData name="伊健 杜" userId="e69aded81da48593" providerId="LiveId" clId="{C8F8AB6E-14BC-432E-91BC-04C6A02284D3}" dt="2022-10-20T11:35:46.327" v="4864"/>
          <ac:spMkLst>
            <pc:docMk/>
            <pc:sldMk cId="1906752354" sldId="1182"/>
            <ac:spMk id="6" creationId="{F664CF38-32CE-F1ED-1F82-42C5B7FE6DC9}"/>
          </ac:spMkLst>
        </pc:spChg>
        <pc:picChg chg="del mod">
          <ac:chgData name="伊健 杜" userId="e69aded81da48593" providerId="LiveId" clId="{C8F8AB6E-14BC-432E-91BC-04C6A02284D3}" dt="2022-10-20T11:20:51.687" v="4167" actId="478"/>
          <ac:picMkLst>
            <pc:docMk/>
            <pc:sldMk cId="1906752354" sldId="1182"/>
            <ac:picMk id="24578" creationId="{6D24A102-190C-64C0-5415-39B00819D548}"/>
          </ac:picMkLst>
        </pc:picChg>
        <pc:picChg chg="add mod">
          <ac:chgData name="伊健 杜" userId="e69aded81da48593" providerId="LiveId" clId="{C8F8AB6E-14BC-432E-91BC-04C6A02284D3}" dt="2022-10-20T11:21:12.409" v="4169" actId="1076"/>
          <ac:picMkLst>
            <pc:docMk/>
            <pc:sldMk cId="1906752354" sldId="1182"/>
            <ac:picMk id="25602" creationId="{A58E6FB1-CEFF-AE1F-9B1F-131011B0DC2D}"/>
          </ac:picMkLst>
        </pc:picChg>
      </pc:sldChg>
      <pc:sldChg chg="addSp delSp modSp add mod">
        <pc:chgData name="伊健 杜" userId="e69aded81da48593" providerId="LiveId" clId="{C8F8AB6E-14BC-432E-91BC-04C6A02284D3}" dt="2022-10-20T11:35:46.327" v="4864"/>
        <pc:sldMkLst>
          <pc:docMk/>
          <pc:sldMk cId="1302317118" sldId="1183"/>
        </pc:sldMkLst>
        <pc:spChg chg="add mod">
          <ac:chgData name="伊健 杜" userId="e69aded81da48593" providerId="LiveId" clId="{C8F8AB6E-14BC-432E-91BC-04C6A02284D3}" dt="2022-10-20T11:35:46.327" v="4864"/>
          <ac:spMkLst>
            <pc:docMk/>
            <pc:sldMk cId="1302317118" sldId="1183"/>
            <ac:spMk id="4" creationId="{38C8C730-30E0-3D2A-5F5A-00E9774435DF}"/>
          </ac:spMkLst>
        </pc:spChg>
        <pc:spChg chg="mod">
          <ac:chgData name="伊健 杜" userId="e69aded81da48593" providerId="LiveId" clId="{C8F8AB6E-14BC-432E-91BC-04C6A02284D3}" dt="2022-10-20T11:35:46.327" v="4864"/>
          <ac:spMkLst>
            <pc:docMk/>
            <pc:sldMk cId="1302317118" sldId="1183"/>
            <ac:spMk id="6" creationId="{F664CF38-32CE-F1ED-1F82-42C5B7FE6DC9}"/>
          </ac:spMkLst>
        </pc:spChg>
        <pc:picChg chg="del mod">
          <ac:chgData name="伊健 杜" userId="e69aded81da48593" providerId="LiveId" clId="{C8F8AB6E-14BC-432E-91BC-04C6A02284D3}" dt="2022-10-20T11:22:51.205" v="4396" actId="478"/>
          <ac:picMkLst>
            <pc:docMk/>
            <pc:sldMk cId="1302317118" sldId="1183"/>
            <ac:picMk id="25602" creationId="{A58E6FB1-CEFF-AE1F-9B1F-131011B0DC2D}"/>
          </ac:picMkLst>
        </pc:picChg>
        <pc:picChg chg="add mod">
          <ac:chgData name="伊健 杜" userId="e69aded81da48593" providerId="LiveId" clId="{C8F8AB6E-14BC-432E-91BC-04C6A02284D3}" dt="2022-10-20T11:23:23.895" v="4405" actId="1076"/>
          <ac:picMkLst>
            <pc:docMk/>
            <pc:sldMk cId="1302317118" sldId="1183"/>
            <ac:picMk id="26626" creationId="{5A9F05BB-AE8A-3659-8855-1F5B63F88FB9}"/>
          </ac:picMkLst>
        </pc:picChg>
      </pc:sldChg>
      <pc:sldChg chg="addSp modSp add mod">
        <pc:chgData name="伊健 杜" userId="e69aded81da48593" providerId="LiveId" clId="{C8F8AB6E-14BC-432E-91BC-04C6A02284D3}" dt="2022-10-20T11:35:46.327" v="4864"/>
        <pc:sldMkLst>
          <pc:docMk/>
          <pc:sldMk cId="691852033" sldId="1184"/>
        </pc:sldMkLst>
        <pc:spChg chg="mod">
          <ac:chgData name="伊健 杜" userId="e69aded81da48593" providerId="LiveId" clId="{C8F8AB6E-14BC-432E-91BC-04C6A02284D3}" dt="2022-10-20T11:35:46.327" v="4864"/>
          <ac:spMkLst>
            <pc:docMk/>
            <pc:sldMk cId="691852033" sldId="1184"/>
            <ac:spMk id="2" creationId="{12464917-890F-049D-63D0-E94A7DE8B376}"/>
          </ac:spMkLst>
        </pc:spChg>
        <pc:spChg chg="add mod">
          <ac:chgData name="伊健 杜" userId="e69aded81da48593" providerId="LiveId" clId="{C8F8AB6E-14BC-432E-91BC-04C6A02284D3}" dt="2022-10-20T11:35:46.327" v="4864"/>
          <ac:spMkLst>
            <pc:docMk/>
            <pc:sldMk cId="691852033" sldId="1184"/>
            <ac:spMk id="4" creationId="{E3FFF621-C20A-DDF8-8A7A-0574D6062032}"/>
          </ac:spMkLst>
        </pc:spChg>
      </pc:sldChg>
      <pc:sldChg chg="addSp modSp add mod">
        <pc:chgData name="伊健 杜" userId="e69aded81da48593" providerId="LiveId" clId="{C8F8AB6E-14BC-432E-91BC-04C6A02284D3}" dt="2022-10-20T11:35:46.327" v="4864"/>
        <pc:sldMkLst>
          <pc:docMk/>
          <pc:sldMk cId="1623762558" sldId="1185"/>
        </pc:sldMkLst>
        <pc:spChg chg="mod">
          <ac:chgData name="伊健 杜" userId="e69aded81da48593" providerId="LiveId" clId="{C8F8AB6E-14BC-432E-91BC-04C6A02284D3}" dt="2022-10-20T11:35:46.327" v="4864"/>
          <ac:spMkLst>
            <pc:docMk/>
            <pc:sldMk cId="1623762558" sldId="1185"/>
            <ac:spMk id="2" creationId="{12464917-890F-049D-63D0-E94A7DE8B376}"/>
          </ac:spMkLst>
        </pc:spChg>
        <pc:spChg chg="add mod">
          <ac:chgData name="伊健 杜" userId="e69aded81da48593" providerId="LiveId" clId="{C8F8AB6E-14BC-432E-91BC-04C6A02284D3}" dt="2022-10-20T11:35:12.421" v="4800" actId="1076"/>
          <ac:spMkLst>
            <pc:docMk/>
            <pc:sldMk cId="1623762558" sldId="1185"/>
            <ac:spMk id="3" creationId="{946E2743-0897-1430-2901-A3407921E12F}"/>
          </ac:spMkLst>
        </pc:spChg>
      </pc:sldChg>
      <pc:sldChg chg="delSp modSp add mod">
        <pc:chgData name="伊健 杜" userId="e69aded81da48593" providerId="LiveId" clId="{C8F8AB6E-14BC-432E-91BC-04C6A02284D3}" dt="2022-10-20T11:35:46.327" v="4864"/>
        <pc:sldMkLst>
          <pc:docMk/>
          <pc:sldMk cId="2780857343" sldId="1186"/>
        </pc:sldMkLst>
        <pc:spChg chg="mod">
          <ac:chgData name="伊健 杜" userId="e69aded81da48593" providerId="LiveId" clId="{C8F8AB6E-14BC-432E-91BC-04C6A02284D3}" dt="2022-10-20T11:35:46.327" v="4864"/>
          <ac:spMkLst>
            <pc:docMk/>
            <pc:sldMk cId="2780857343" sldId="1186"/>
            <ac:spMk id="2" creationId="{12464917-890F-049D-63D0-E94A7DE8B376}"/>
          </ac:spMkLst>
        </pc:spChg>
        <pc:spChg chg="del">
          <ac:chgData name="伊健 杜" userId="e69aded81da48593" providerId="LiveId" clId="{C8F8AB6E-14BC-432E-91BC-04C6A02284D3}" dt="2022-10-20T11:35:17.977" v="4802" actId="478"/>
          <ac:spMkLst>
            <pc:docMk/>
            <pc:sldMk cId="2780857343" sldId="1186"/>
            <ac:spMk id="4" creationId="{E3FFF621-C20A-DDF8-8A7A-0574D6062032}"/>
          </ac:spMkLst>
        </pc:spChg>
      </pc:sldChg>
      <pc:sldChg chg="addSp delSp modSp add mod ord">
        <pc:chgData name="伊健 杜" userId="e69aded81da48593" providerId="LiveId" clId="{C8F8AB6E-14BC-432E-91BC-04C6A02284D3}" dt="2022-10-20T11:42:29.125" v="5081"/>
        <pc:sldMkLst>
          <pc:docMk/>
          <pc:sldMk cId="1525390715" sldId="1187"/>
        </pc:sldMkLst>
        <pc:spChg chg="mod">
          <ac:chgData name="伊健 杜" userId="e69aded81da48593" providerId="LiveId" clId="{C8F8AB6E-14BC-432E-91BC-04C6A02284D3}" dt="2022-10-20T11:42:29.125" v="5081"/>
          <ac:spMkLst>
            <pc:docMk/>
            <pc:sldMk cId="1525390715" sldId="1187"/>
            <ac:spMk id="6" creationId="{F83A6AC8-56F1-EB9E-DD47-C1CFF9753BBA}"/>
          </ac:spMkLst>
        </pc:spChg>
        <pc:spChg chg="add del mod">
          <ac:chgData name="伊健 杜" userId="e69aded81da48593" providerId="LiveId" clId="{C8F8AB6E-14BC-432E-91BC-04C6A02284D3}" dt="2022-10-20T11:42:29.125" v="5081"/>
          <ac:spMkLst>
            <pc:docMk/>
            <pc:sldMk cId="1525390715" sldId="1187"/>
            <ac:spMk id="7" creationId="{8A134A8E-94C3-0EE7-C065-45DB3136BA45}"/>
          </ac:spMkLst>
        </pc:spChg>
        <pc:picChg chg="del">
          <ac:chgData name="伊健 杜" userId="e69aded81da48593" providerId="LiveId" clId="{C8F8AB6E-14BC-432E-91BC-04C6A02284D3}" dt="2022-10-20T11:38:57.687" v="4931" actId="478"/>
          <ac:picMkLst>
            <pc:docMk/>
            <pc:sldMk cId="1525390715" sldId="1187"/>
            <ac:picMk id="22530" creationId="{EC1030A9-5ABA-5826-C8DF-86C34A94E8B5}"/>
          </ac:picMkLst>
        </pc:picChg>
        <pc:picChg chg="add mod">
          <ac:chgData name="伊健 杜" userId="e69aded81da48593" providerId="LiveId" clId="{C8F8AB6E-14BC-432E-91BC-04C6A02284D3}" dt="2022-10-20T11:39:40.065" v="4935" actId="1076"/>
          <ac:picMkLst>
            <pc:docMk/>
            <pc:sldMk cId="1525390715" sldId="1187"/>
            <ac:picMk id="27650" creationId="{C811F717-4C32-A028-31DD-9CB28E05FECD}"/>
          </ac:picMkLst>
        </pc:picChg>
      </pc:sldChg>
      <pc:sldChg chg="addSp delSp modSp add mod">
        <pc:chgData name="伊健 杜" userId="e69aded81da48593" providerId="LiveId" clId="{C8F8AB6E-14BC-432E-91BC-04C6A02284D3}" dt="2022-10-20T11:42:29.125" v="5081"/>
        <pc:sldMkLst>
          <pc:docMk/>
          <pc:sldMk cId="1226478650" sldId="1188"/>
        </pc:sldMkLst>
        <pc:spChg chg="mod">
          <ac:chgData name="伊健 杜" userId="e69aded81da48593" providerId="LiveId" clId="{C8F8AB6E-14BC-432E-91BC-04C6A02284D3}" dt="2022-10-20T11:42:29.125" v="5081"/>
          <ac:spMkLst>
            <pc:docMk/>
            <pc:sldMk cId="1226478650" sldId="1188"/>
            <ac:spMk id="2" creationId="{12464917-890F-049D-63D0-E94A7DE8B376}"/>
          </ac:spMkLst>
        </pc:spChg>
        <pc:spChg chg="add del mod">
          <ac:chgData name="伊健 杜" userId="e69aded81da48593" providerId="LiveId" clId="{C8F8AB6E-14BC-432E-91BC-04C6A02284D3}" dt="2022-10-20T11:40:04.939" v="4986" actId="478"/>
          <ac:spMkLst>
            <pc:docMk/>
            <pc:sldMk cId="1226478650" sldId="1188"/>
            <ac:spMk id="3" creationId="{AB880E51-8066-FC3F-4282-8F89C13DAE82}"/>
          </ac:spMkLst>
        </pc:spChg>
        <pc:spChg chg="del">
          <ac:chgData name="伊健 杜" userId="e69aded81da48593" providerId="LiveId" clId="{C8F8AB6E-14BC-432E-91BC-04C6A02284D3}" dt="2022-10-20T11:39:46.469" v="4937" actId="478"/>
          <ac:spMkLst>
            <pc:docMk/>
            <pc:sldMk cId="1226478650" sldId="1188"/>
            <ac:spMk id="4" creationId="{E3FFF621-C20A-DDF8-8A7A-0574D6062032}"/>
          </ac:spMkLst>
        </pc:spChg>
      </pc:sldChg>
      <pc:sldChg chg="add del">
        <pc:chgData name="伊健 杜" userId="e69aded81da48593" providerId="LiveId" clId="{C8F8AB6E-14BC-432E-91BC-04C6A02284D3}" dt="2022-10-20T11:40:19.685" v="4990" actId="47"/>
        <pc:sldMkLst>
          <pc:docMk/>
          <pc:sldMk cId="79928132" sldId="1189"/>
        </pc:sldMkLst>
      </pc:sldChg>
      <pc:sldChg chg="modSp add mod">
        <pc:chgData name="伊健 杜" userId="e69aded81da48593" providerId="LiveId" clId="{C8F8AB6E-14BC-432E-91BC-04C6A02284D3}" dt="2022-10-20T11:42:29.125" v="5081"/>
        <pc:sldMkLst>
          <pc:docMk/>
          <pc:sldMk cId="1364664454" sldId="1189"/>
        </pc:sldMkLst>
        <pc:spChg chg="mod">
          <ac:chgData name="伊健 杜" userId="e69aded81da48593" providerId="LiveId" clId="{C8F8AB6E-14BC-432E-91BC-04C6A02284D3}" dt="2022-10-20T11:42:29.125" v="5081"/>
          <ac:spMkLst>
            <pc:docMk/>
            <pc:sldMk cId="1364664454" sldId="1189"/>
            <ac:spMk id="2" creationId="{12464917-890F-049D-63D0-E94A7DE8B376}"/>
          </ac:spMkLst>
        </pc:spChg>
      </pc:sldChg>
    </pc:docChg>
  </pc:docChgLst>
  <pc:docChgLst>
    <pc:chgData name="伊健 杜" userId="e69aded81da48593" providerId="LiveId" clId="{EA4C37AB-7749-4299-B76B-BBB67C384176}"/>
    <pc:docChg chg="undo custSel addSld delSld modSld sldOrd">
      <pc:chgData name="伊健 杜" userId="e69aded81da48593" providerId="LiveId" clId="{EA4C37AB-7749-4299-B76B-BBB67C384176}" dt="2022-11-10T14:27:28.726" v="3718" actId="478"/>
      <pc:docMkLst>
        <pc:docMk/>
      </pc:docMkLst>
      <pc:sldChg chg="del">
        <pc:chgData name="伊健 杜" userId="e69aded81da48593" providerId="LiveId" clId="{EA4C37AB-7749-4299-B76B-BBB67C384176}" dt="2022-11-10T10:01:13.857" v="0" actId="47"/>
        <pc:sldMkLst>
          <pc:docMk/>
          <pc:sldMk cId="2725208829" sldId="1330"/>
        </pc:sldMkLst>
      </pc:sldChg>
      <pc:sldChg chg="addSp delSp modSp add del mod">
        <pc:chgData name="伊健 杜" userId="e69aded81da48593" providerId="LiveId" clId="{EA4C37AB-7749-4299-B76B-BBB67C384176}" dt="2022-11-10T11:18:21.851" v="1035"/>
        <pc:sldMkLst>
          <pc:docMk/>
          <pc:sldMk cId="1523321892" sldId="1340"/>
        </pc:sldMkLst>
        <pc:spChg chg="mod">
          <ac:chgData name="伊健 杜" userId="e69aded81da48593" providerId="LiveId" clId="{EA4C37AB-7749-4299-B76B-BBB67C384176}" dt="2022-11-10T10:59:10.694" v="451" actId="1076"/>
          <ac:spMkLst>
            <pc:docMk/>
            <pc:sldMk cId="1523321892" sldId="1340"/>
            <ac:spMk id="2" creationId="{1302A11A-625D-774F-23B3-739301B530C3}"/>
          </ac:spMkLst>
        </pc:spChg>
        <pc:spChg chg="add mod">
          <ac:chgData name="伊健 杜" userId="e69aded81da48593" providerId="LiveId" clId="{EA4C37AB-7749-4299-B76B-BBB67C384176}" dt="2022-11-10T11:18:21.851" v="1035"/>
          <ac:spMkLst>
            <pc:docMk/>
            <pc:sldMk cId="1523321892" sldId="1340"/>
            <ac:spMk id="3" creationId="{ABC6FAE7-B0DC-C53F-ABA7-511046C801BC}"/>
          </ac:spMkLst>
        </pc:spChg>
        <pc:spChg chg="mod">
          <ac:chgData name="伊健 杜" userId="e69aded81da48593" providerId="LiveId" clId="{EA4C37AB-7749-4299-B76B-BBB67C384176}" dt="2022-11-10T11:18:21.851" v="1035"/>
          <ac:spMkLst>
            <pc:docMk/>
            <pc:sldMk cId="1523321892" sldId="1340"/>
            <ac:spMk id="8" creationId="{0438729B-0F82-A5C2-5BC7-7451302EC36A}"/>
          </ac:spMkLst>
        </pc:spChg>
        <pc:picChg chg="add mod">
          <ac:chgData name="伊健 杜" userId="e69aded81da48593" providerId="LiveId" clId="{EA4C37AB-7749-4299-B76B-BBB67C384176}" dt="2022-11-10T11:01:30.457" v="542" actId="1076"/>
          <ac:picMkLst>
            <pc:docMk/>
            <pc:sldMk cId="1523321892" sldId="1340"/>
            <ac:picMk id="5122" creationId="{29A061BA-316A-A452-A8B8-D7B599A4976A}"/>
          </ac:picMkLst>
        </pc:picChg>
        <pc:picChg chg="add mod">
          <ac:chgData name="伊健 杜" userId="e69aded81da48593" providerId="LiveId" clId="{EA4C37AB-7749-4299-B76B-BBB67C384176}" dt="2022-11-10T11:01:47.918" v="547" actId="1076"/>
          <ac:picMkLst>
            <pc:docMk/>
            <pc:sldMk cId="1523321892" sldId="1340"/>
            <ac:picMk id="5124" creationId="{82E388C1-3A61-6080-8A16-6F693FA0E244}"/>
          </ac:picMkLst>
        </pc:picChg>
        <pc:picChg chg="add mod">
          <ac:chgData name="伊健 杜" userId="e69aded81da48593" providerId="LiveId" clId="{EA4C37AB-7749-4299-B76B-BBB67C384176}" dt="2022-11-10T11:01:48.710" v="548" actId="1076"/>
          <ac:picMkLst>
            <pc:docMk/>
            <pc:sldMk cId="1523321892" sldId="1340"/>
            <ac:picMk id="5126" creationId="{224AB632-4E6A-778B-79B3-875535E6FC65}"/>
          </ac:picMkLst>
        </pc:picChg>
        <pc:picChg chg="del mod">
          <ac:chgData name="伊健 杜" userId="e69aded81da48593" providerId="LiveId" clId="{EA4C37AB-7749-4299-B76B-BBB67C384176}" dt="2022-11-10T10:59:11.851" v="453" actId="478"/>
          <ac:picMkLst>
            <pc:docMk/>
            <pc:sldMk cId="1523321892" sldId="1340"/>
            <ac:picMk id="31746" creationId="{EC53C62C-27C5-B32B-13E6-9B061AD850FB}"/>
          </ac:picMkLst>
        </pc:picChg>
      </pc:sldChg>
      <pc:sldChg chg="del">
        <pc:chgData name="伊健 杜" userId="e69aded81da48593" providerId="LiveId" clId="{EA4C37AB-7749-4299-B76B-BBB67C384176}" dt="2022-11-10T10:01:13.857" v="0" actId="47"/>
        <pc:sldMkLst>
          <pc:docMk/>
          <pc:sldMk cId="3816353376" sldId="1341"/>
        </pc:sldMkLst>
      </pc:sldChg>
      <pc:sldChg chg="del">
        <pc:chgData name="伊健 杜" userId="e69aded81da48593" providerId="LiveId" clId="{EA4C37AB-7749-4299-B76B-BBB67C384176}" dt="2022-11-10T10:01:13.857" v="0" actId="47"/>
        <pc:sldMkLst>
          <pc:docMk/>
          <pc:sldMk cId="4238141742" sldId="1342"/>
        </pc:sldMkLst>
      </pc:sldChg>
      <pc:sldChg chg="del">
        <pc:chgData name="伊健 杜" userId="e69aded81da48593" providerId="LiveId" clId="{EA4C37AB-7749-4299-B76B-BBB67C384176}" dt="2022-11-10T10:01:13.857" v="0" actId="47"/>
        <pc:sldMkLst>
          <pc:docMk/>
          <pc:sldMk cId="3933845516" sldId="1343"/>
        </pc:sldMkLst>
      </pc:sldChg>
      <pc:sldChg chg="del">
        <pc:chgData name="伊健 杜" userId="e69aded81da48593" providerId="LiveId" clId="{EA4C37AB-7749-4299-B76B-BBB67C384176}" dt="2022-11-10T10:01:13.857" v="0" actId="47"/>
        <pc:sldMkLst>
          <pc:docMk/>
          <pc:sldMk cId="3336084374" sldId="1344"/>
        </pc:sldMkLst>
      </pc:sldChg>
      <pc:sldChg chg="del">
        <pc:chgData name="伊健 杜" userId="e69aded81da48593" providerId="LiveId" clId="{EA4C37AB-7749-4299-B76B-BBB67C384176}" dt="2022-11-10T10:01:13.857" v="0" actId="47"/>
        <pc:sldMkLst>
          <pc:docMk/>
          <pc:sldMk cId="3323299600" sldId="1345"/>
        </pc:sldMkLst>
      </pc:sldChg>
      <pc:sldChg chg="del">
        <pc:chgData name="伊健 杜" userId="e69aded81da48593" providerId="LiveId" clId="{EA4C37AB-7749-4299-B76B-BBB67C384176}" dt="2022-11-10T10:01:13.857" v="0" actId="47"/>
        <pc:sldMkLst>
          <pc:docMk/>
          <pc:sldMk cId="342701780" sldId="1346"/>
        </pc:sldMkLst>
      </pc:sldChg>
      <pc:sldChg chg="del">
        <pc:chgData name="伊健 杜" userId="e69aded81da48593" providerId="LiveId" clId="{EA4C37AB-7749-4299-B76B-BBB67C384176}" dt="2022-11-10T10:01:13.857" v="0" actId="47"/>
        <pc:sldMkLst>
          <pc:docMk/>
          <pc:sldMk cId="1019927445" sldId="1347"/>
        </pc:sldMkLst>
      </pc:sldChg>
      <pc:sldChg chg="del">
        <pc:chgData name="伊健 杜" userId="e69aded81da48593" providerId="LiveId" clId="{EA4C37AB-7749-4299-B76B-BBB67C384176}" dt="2022-11-10T10:01:13.857" v="0" actId="47"/>
        <pc:sldMkLst>
          <pc:docMk/>
          <pc:sldMk cId="1447223873" sldId="1348"/>
        </pc:sldMkLst>
      </pc:sldChg>
      <pc:sldChg chg="del">
        <pc:chgData name="伊健 杜" userId="e69aded81da48593" providerId="LiveId" clId="{EA4C37AB-7749-4299-B76B-BBB67C384176}" dt="2022-11-10T10:01:13.857" v="0" actId="47"/>
        <pc:sldMkLst>
          <pc:docMk/>
          <pc:sldMk cId="648674315" sldId="1349"/>
        </pc:sldMkLst>
      </pc:sldChg>
      <pc:sldChg chg="del">
        <pc:chgData name="伊健 杜" userId="e69aded81da48593" providerId="LiveId" clId="{EA4C37AB-7749-4299-B76B-BBB67C384176}" dt="2022-11-10T10:01:13.857" v="0" actId="47"/>
        <pc:sldMkLst>
          <pc:docMk/>
          <pc:sldMk cId="2226104690" sldId="1350"/>
        </pc:sldMkLst>
      </pc:sldChg>
      <pc:sldChg chg="del">
        <pc:chgData name="伊健 杜" userId="e69aded81da48593" providerId="LiveId" clId="{EA4C37AB-7749-4299-B76B-BBB67C384176}" dt="2022-11-10T10:01:13.857" v="0" actId="47"/>
        <pc:sldMkLst>
          <pc:docMk/>
          <pc:sldMk cId="2766765565" sldId="1351"/>
        </pc:sldMkLst>
      </pc:sldChg>
      <pc:sldChg chg="del">
        <pc:chgData name="伊健 杜" userId="e69aded81da48593" providerId="LiveId" clId="{EA4C37AB-7749-4299-B76B-BBB67C384176}" dt="2022-11-10T10:01:13.857" v="0" actId="47"/>
        <pc:sldMkLst>
          <pc:docMk/>
          <pc:sldMk cId="3213862680" sldId="1352"/>
        </pc:sldMkLst>
      </pc:sldChg>
      <pc:sldChg chg="del">
        <pc:chgData name="伊健 杜" userId="e69aded81da48593" providerId="LiveId" clId="{EA4C37AB-7749-4299-B76B-BBB67C384176}" dt="2022-11-10T10:01:13.857" v="0" actId="47"/>
        <pc:sldMkLst>
          <pc:docMk/>
          <pc:sldMk cId="2123708486" sldId="1353"/>
        </pc:sldMkLst>
      </pc:sldChg>
      <pc:sldChg chg="del">
        <pc:chgData name="伊健 杜" userId="e69aded81da48593" providerId="LiveId" clId="{EA4C37AB-7749-4299-B76B-BBB67C384176}" dt="2022-11-10T10:01:13.857" v="0" actId="47"/>
        <pc:sldMkLst>
          <pc:docMk/>
          <pc:sldMk cId="2845333162" sldId="1354"/>
        </pc:sldMkLst>
      </pc:sldChg>
      <pc:sldChg chg="del">
        <pc:chgData name="伊健 杜" userId="e69aded81da48593" providerId="LiveId" clId="{EA4C37AB-7749-4299-B76B-BBB67C384176}" dt="2022-11-10T10:01:13.857" v="0" actId="47"/>
        <pc:sldMkLst>
          <pc:docMk/>
          <pc:sldMk cId="3519373040" sldId="1355"/>
        </pc:sldMkLst>
      </pc:sldChg>
      <pc:sldChg chg="del">
        <pc:chgData name="伊健 杜" userId="e69aded81da48593" providerId="LiveId" clId="{EA4C37AB-7749-4299-B76B-BBB67C384176}" dt="2022-11-10T10:01:13.857" v="0" actId="47"/>
        <pc:sldMkLst>
          <pc:docMk/>
          <pc:sldMk cId="3056407504" sldId="1356"/>
        </pc:sldMkLst>
      </pc:sldChg>
      <pc:sldChg chg="del">
        <pc:chgData name="伊健 杜" userId="e69aded81da48593" providerId="LiveId" clId="{EA4C37AB-7749-4299-B76B-BBB67C384176}" dt="2022-11-10T10:01:13.857" v="0" actId="47"/>
        <pc:sldMkLst>
          <pc:docMk/>
          <pc:sldMk cId="1880548816" sldId="1357"/>
        </pc:sldMkLst>
      </pc:sldChg>
      <pc:sldChg chg="del">
        <pc:chgData name="伊健 杜" userId="e69aded81da48593" providerId="LiveId" clId="{EA4C37AB-7749-4299-B76B-BBB67C384176}" dt="2022-11-10T10:01:13.857" v="0" actId="47"/>
        <pc:sldMkLst>
          <pc:docMk/>
          <pc:sldMk cId="1964930671" sldId="1358"/>
        </pc:sldMkLst>
      </pc:sldChg>
      <pc:sldChg chg="del">
        <pc:chgData name="伊健 杜" userId="e69aded81da48593" providerId="LiveId" clId="{EA4C37AB-7749-4299-B76B-BBB67C384176}" dt="2022-11-10T10:01:13.857" v="0" actId="47"/>
        <pc:sldMkLst>
          <pc:docMk/>
          <pc:sldMk cId="1462147061" sldId="1359"/>
        </pc:sldMkLst>
      </pc:sldChg>
      <pc:sldChg chg="del">
        <pc:chgData name="伊健 杜" userId="e69aded81da48593" providerId="LiveId" clId="{EA4C37AB-7749-4299-B76B-BBB67C384176}" dt="2022-11-10T10:01:13.857" v="0" actId="47"/>
        <pc:sldMkLst>
          <pc:docMk/>
          <pc:sldMk cId="1290959149" sldId="1360"/>
        </pc:sldMkLst>
      </pc:sldChg>
      <pc:sldChg chg="del">
        <pc:chgData name="伊健 杜" userId="e69aded81da48593" providerId="LiveId" clId="{EA4C37AB-7749-4299-B76B-BBB67C384176}" dt="2022-11-10T10:01:13.857" v="0" actId="47"/>
        <pc:sldMkLst>
          <pc:docMk/>
          <pc:sldMk cId="3180302470" sldId="1361"/>
        </pc:sldMkLst>
      </pc:sldChg>
      <pc:sldChg chg="del">
        <pc:chgData name="伊健 杜" userId="e69aded81da48593" providerId="LiveId" clId="{EA4C37AB-7749-4299-B76B-BBB67C384176}" dt="2022-11-10T10:01:13.857" v="0" actId="47"/>
        <pc:sldMkLst>
          <pc:docMk/>
          <pc:sldMk cId="776947752" sldId="1362"/>
        </pc:sldMkLst>
      </pc:sldChg>
      <pc:sldChg chg="del">
        <pc:chgData name="伊健 杜" userId="e69aded81da48593" providerId="LiveId" clId="{EA4C37AB-7749-4299-B76B-BBB67C384176}" dt="2022-11-10T10:01:13.857" v="0" actId="47"/>
        <pc:sldMkLst>
          <pc:docMk/>
          <pc:sldMk cId="1103607178" sldId="1363"/>
        </pc:sldMkLst>
      </pc:sldChg>
      <pc:sldChg chg="del">
        <pc:chgData name="伊健 杜" userId="e69aded81da48593" providerId="LiveId" clId="{EA4C37AB-7749-4299-B76B-BBB67C384176}" dt="2022-11-10T10:01:13.857" v="0" actId="47"/>
        <pc:sldMkLst>
          <pc:docMk/>
          <pc:sldMk cId="2726543373" sldId="1364"/>
        </pc:sldMkLst>
      </pc:sldChg>
      <pc:sldChg chg="del">
        <pc:chgData name="伊健 杜" userId="e69aded81da48593" providerId="LiveId" clId="{EA4C37AB-7749-4299-B76B-BBB67C384176}" dt="2022-11-10T10:01:13.857" v="0" actId="47"/>
        <pc:sldMkLst>
          <pc:docMk/>
          <pc:sldMk cId="258313583" sldId="1365"/>
        </pc:sldMkLst>
      </pc:sldChg>
      <pc:sldChg chg="del">
        <pc:chgData name="伊健 杜" userId="e69aded81da48593" providerId="LiveId" clId="{EA4C37AB-7749-4299-B76B-BBB67C384176}" dt="2022-11-10T10:01:13.857" v="0" actId="47"/>
        <pc:sldMkLst>
          <pc:docMk/>
          <pc:sldMk cId="2032691627" sldId="1366"/>
        </pc:sldMkLst>
      </pc:sldChg>
      <pc:sldChg chg="del">
        <pc:chgData name="伊健 杜" userId="e69aded81da48593" providerId="LiveId" clId="{EA4C37AB-7749-4299-B76B-BBB67C384176}" dt="2022-11-10T10:01:13.857" v="0" actId="47"/>
        <pc:sldMkLst>
          <pc:docMk/>
          <pc:sldMk cId="925321847" sldId="1367"/>
        </pc:sldMkLst>
      </pc:sldChg>
      <pc:sldChg chg="del">
        <pc:chgData name="伊健 杜" userId="e69aded81da48593" providerId="LiveId" clId="{EA4C37AB-7749-4299-B76B-BBB67C384176}" dt="2022-11-10T10:01:13.857" v="0" actId="47"/>
        <pc:sldMkLst>
          <pc:docMk/>
          <pc:sldMk cId="201298377" sldId="1368"/>
        </pc:sldMkLst>
      </pc:sldChg>
      <pc:sldChg chg="modAnim">
        <pc:chgData name="伊健 杜" userId="e69aded81da48593" providerId="LiveId" clId="{EA4C37AB-7749-4299-B76B-BBB67C384176}" dt="2022-11-10T12:59:26.747" v="3673"/>
        <pc:sldMkLst>
          <pc:docMk/>
          <pc:sldMk cId="3489661798" sldId="1369"/>
        </pc:sldMkLst>
      </pc:sldChg>
      <pc:sldChg chg="addSp delSp mod">
        <pc:chgData name="伊健 杜" userId="e69aded81da48593" providerId="LiveId" clId="{EA4C37AB-7749-4299-B76B-BBB67C384176}" dt="2022-11-10T14:27:26.441" v="3716" actId="478"/>
        <pc:sldMkLst>
          <pc:docMk/>
          <pc:sldMk cId="819749412" sldId="1371"/>
        </pc:sldMkLst>
        <pc:inkChg chg="add del">
          <ac:chgData name="伊健 杜" userId="e69aded81da48593" providerId="LiveId" clId="{EA4C37AB-7749-4299-B76B-BBB67C384176}" dt="2022-11-10T14:27:26.441" v="3716" actId="478"/>
          <ac:inkMkLst>
            <pc:docMk/>
            <pc:sldMk cId="819749412" sldId="1371"/>
            <ac:inkMk id="3" creationId="{AED74558-C0DD-E9C6-2E2B-EA3F3DEC3F7E}"/>
          </ac:inkMkLst>
        </pc:inkChg>
      </pc:sldChg>
      <pc:sldChg chg="addSp delSp modSp mod">
        <pc:chgData name="伊健 杜" userId="e69aded81da48593" providerId="LiveId" clId="{EA4C37AB-7749-4299-B76B-BBB67C384176}" dt="2022-11-10T14:27:28.726" v="3718" actId="478"/>
        <pc:sldMkLst>
          <pc:docMk/>
          <pc:sldMk cId="449833426" sldId="1373"/>
        </pc:sldMkLst>
        <pc:inkChg chg="add del mod">
          <ac:chgData name="伊健 杜" userId="e69aded81da48593" providerId="LiveId" clId="{EA4C37AB-7749-4299-B76B-BBB67C384176}" dt="2022-11-10T14:27:28.726" v="3718" actId="478"/>
          <ac:inkMkLst>
            <pc:docMk/>
            <pc:sldMk cId="449833426" sldId="1373"/>
            <ac:inkMk id="3" creationId="{92AFED55-7977-D660-2BBB-7B51DAA21C36}"/>
          </ac:inkMkLst>
        </pc:inkChg>
      </pc:sldChg>
      <pc:sldChg chg="modSp mod">
        <pc:chgData name="伊健 杜" userId="e69aded81da48593" providerId="LiveId" clId="{EA4C37AB-7749-4299-B76B-BBB67C384176}" dt="2022-11-10T13:14:02.229" v="3679" actId="20577"/>
        <pc:sldMkLst>
          <pc:docMk/>
          <pc:sldMk cId="486638814" sldId="1374"/>
        </pc:sldMkLst>
        <pc:spChg chg="mod">
          <ac:chgData name="伊健 杜" userId="e69aded81da48593" providerId="LiveId" clId="{EA4C37AB-7749-4299-B76B-BBB67C384176}" dt="2022-11-10T13:14:02.229" v="3679" actId="20577"/>
          <ac:spMkLst>
            <pc:docMk/>
            <pc:sldMk cId="486638814" sldId="1374"/>
            <ac:spMk id="2" creationId="{6084B583-4B82-A4DC-19D1-BC381BD4D41F}"/>
          </ac:spMkLst>
        </pc:spChg>
      </pc:sldChg>
      <pc:sldChg chg="modSp mod">
        <pc:chgData name="伊健 杜" userId="e69aded81da48593" providerId="LiveId" clId="{EA4C37AB-7749-4299-B76B-BBB67C384176}" dt="2022-11-10T13:19:51.291" v="3691" actId="20577"/>
        <pc:sldMkLst>
          <pc:docMk/>
          <pc:sldMk cId="795428135" sldId="1376"/>
        </pc:sldMkLst>
        <pc:spChg chg="mod">
          <ac:chgData name="伊健 杜" userId="e69aded81da48593" providerId="LiveId" clId="{EA4C37AB-7749-4299-B76B-BBB67C384176}" dt="2022-11-10T13:19:51.291" v="3691" actId="20577"/>
          <ac:spMkLst>
            <pc:docMk/>
            <pc:sldMk cId="795428135" sldId="1376"/>
            <ac:spMk id="5" creationId="{E7287B0E-EF55-E721-8EFA-9A9183C0EDF9}"/>
          </ac:spMkLst>
        </pc:spChg>
      </pc:sldChg>
      <pc:sldChg chg="addSp delSp modSp new mod">
        <pc:chgData name="伊健 杜" userId="e69aded81da48593" providerId="LiveId" clId="{EA4C37AB-7749-4299-B76B-BBB67C384176}" dt="2022-11-10T11:08:35.022" v="709" actId="1076"/>
        <pc:sldMkLst>
          <pc:docMk/>
          <pc:sldMk cId="3820737828" sldId="1378"/>
        </pc:sldMkLst>
        <pc:spChg chg="del">
          <ac:chgData name="伊健 杜" userId="e69aded81da48593" providerId="LiveId" clId="{EA4C37AB-7749-4299-B76B-BBB67C384176}" dt="2022-11-10T11:06:35.982" v="690" actId="478"/>
          <ac:spMkLst>
            <pc:docMk/>
            <pc:sldMk cId="3820737828" sldId="1378"/>
            <ac:spMk id="2" creationId="{04AD11B7-99CA-5C87-5052-6798A554A422}"/>
          </ac:spMkLst>
        </pc:spChg>
        <pc:spChg chg="del">
          <ac:chgData name="伊健 杜" userId="e69aded81da48593" providerId="LiveId" clId="{EA4C37AB-7749-4299-B76B-BBB67C384176}" dt="2022-11-10T11:06:35.982" v="690" actId="478"/>
          <ac:spMkLst>
            <pc:docMk/>
            <pc:sldMk cId="3820737828" sldId="1378"/>
            <ac:spMk id="3" creationId="{EFD00697-3323-4785-81D4-828DF4429549}"/>
          </ac:spMkLst>
        </pc:spChg>
        <pc:spChg chg="add mod">
          <ac:chgData name="伊健 杜" userId="e69aded81da48593" providerId="LiveId" clId="{EA4C37AB-7749-4299-B76B-BBB67C384176}" dt="2022-11-10T11:07:46.126" v="696" actId="1076"/>
          <ac:spMkLst>
            <pc:docMk/>
            <pc:sldMk cId="3820737828" sldId="1378"/>
            <ac:spMk id="4" creationId="{659D473C-01B6-9CAD-0C66-0BF275A5C0EC}"/>
          </ac:spMkLst>
        </pc:spChg>
        <pc:spChg chg="add mod">
          <ac:chgData name="伊健 杜" userId="e69aded81da48593" providerId="LiveId" clId="{EA4C37AB-7749-4299-B76B-BBB67C384176}" dt="2022-11-10T11:08:27.364" v="705" actId="13822"/>
          <ac:spMkLst>
            <pc:docMk/>
            <pc:sldMk cId="3820737828" sldId="1378"/>
            <ac:spMk id="5" creationId="{ED65607C-9A37-4BDA-FB82-B11086EBA30B}"/>
          </ac:spMkLst>
        </pc:spChg>
        <pc:picChg chg="add mod">
          <ac:chgData name="伊健 杜" userId="e69aded81da48593" providerId="LiveId" clId="{EA4C37AB-7749-4299-B76B-BBB67C384176}" dt="2022-11-10T11:08:35.022" v="709" actId="1076"/>
          <ac:picMkLst>
            <pc:docMk/>
            <pc:sldMk cId="3820737828" sldId="1378"/>
            <ac:picMk id="9218" creationId="{0F57CDE2-9457-A337-0845-EF07A097A0DA}"/>
          </ac:picMkLst>
        </pc:picChg>
        <pc:picChg chg="add mod">
          <ac:chgData name="伊健 杜" userId="e69aded81da48593" providerId="LiveId" clId="{EA4C37AB-7749-4299-B76B-BBB67C384176}" dt="2022-11-10T11:08:02.518" v="700" actId="1076"/>
          <ac:picMkLst>
            <pc:docMk/>
            <pc:sldMk cId="3820737828" sldId="1378"/>
            <ac:picMk id="9220" creationId="{6A1B493B-BDB2-E411-93CB-5A2A48875F6D}"/>
          </ac:picMkLst>
        </pc:picChg>
      </pc:sldChg>
      <pc:sldChg chg="addSp delSp modSp add mod">
        <pc:chgData name="伊健 杜" userId="e69aded81da48593" providerId="LiveId" clId="{EA4C37AB-7749-4299-B76B-BBB67C384176}" dt="2022-11-10T13:29:22.474" v="3701" actId="20577"/>
        <pc:sldMkLst>
          <pc:docMk/>
          <pc:sldMk cId="1720044176" sldId="1379"/>
        </pc:sldMkLst>
        <pc:spChg chg="mod">
          <ac:chgData name="伊健 杜" userId="e69aded81da48593" providerId="LiveId" clId="{EA4C37AB-7749-4299-B76B-BBB67C384176}" dt="2022-11-10T11:18:21.851" v="1035"/>
          <ac:spMkLst>
            <pc:docMk/>
            <pc:sldMk cId="1720044176" sldId="1379"/>
            <ac:spMk id="2" creationId="{10304424-DB4A-36E7-9E0D-D32A5DD0F26C}"/>
          </ac:spMkLst>
        </pc:spChg>
        <pc:spChg chg="mod">
          <ac:chgData name="伊健 杜" userId="e69aded81da48593" providerId="LiveId" clId="{EA4C37AB-7749-4299-B76B-BBB67C384176}" dt="2022-11-10T13:29:22.474" v="3701" actId="20577"/>
          <ac:spMkLst>
            <pc:docMk/>
            <pc:sldMk cId="1720044176" sldId="1379"/>
            <ac:spMk id="5" creationId="{E7287B0E-EF55-E721-8EFA-9A9183C0EDF9}"/>
          </ac:spMkLst>
        </pc:spChg>
        <pc:picChg chg="add mod">
          <ac:chgData name="伊健 杜" userId="e69aded81da48593" providerId="LiveId" clId="{EA4C37AB-7749-4299-B76B-BBB67C384176}" dt="2022-11-10T10:18:45.106" v="23" actId="1076"/>
          <ac:picMkLst>
            <pc:docMk/>
            <pc:sldMk cId="1720044176" sldId="1379"/>
            <ac:picMk id="1026" creationId="{C4B75979-AAC4-B9DB-E7CE-EB769623C14F}"/>
          </ac:picMkLst>
        </pc:picChg>
        <pc:picChg chg="del">
          <ac:chgData name="伊健 杜" userId="e69aded81da48593" providerId="LiveId" clId="{EA4C37AB-7749-4299-B76B-BBB67C384176}" dt="2022-11-10T10:18:39.819" v="20" actId="478"/>
          <ac:picMkLst>
            <pc:docMk/>
            <pc:sldMk cId="1720044176" sldId="1379"/>
            <ac:picMk id="12290" creationId="{69574E62-66C6-D0BC-33D0-5611CB62428A}"/>
          </ac:picMkLst>
        </pc:picChg>
      </pc:sldChg>
      <pc:sldChg chg="addSp delSp modSp add mod">
        <pc:chgData name="伊健 杜" userId="e69aded81da48593" providerId="LiveId" clId="{EA4C37AB-7749-4299-B76B-BBB67C384176}" dt="2022-11-10T11:18:21.851" v="1035"/>
        <pc:sldMkLst>
          <pc:docMk/>
          <pc:sldMk cId="1061379944" sldId="1380"/>
        </pc:sldMkLst>
        <pc:spChg chg="mod">
          <ac:chgData name="伊健 杜" userId="e69aded81da48593" providerId="LiveId" clId="{EA4C37AB-7749-4299-B76B-BBB67C384176}" dt="2022-11-10T11:18:21.851" v="1035"/>
          <ac:spMkLst>
            <pc:docMk/>
            <pc:sldMk cId="1061379944" sldId="1380"/>
            <ac:spMk id="2" creationId="{10304424-DB4A-36E7-9E0D-D32A5DD0F26C}"/>
          </ac:spMkLst>
        </pc:spChg>
        <pc:spChg chg="mod">
          <ac:chgData name="伊健 杜" userId="e69aded81da48593" providerId="LiveId" clId="{EA4C37AB-7749-4299-B76B-BBB67C384176}" dt="2022-11-10T11:18:21.851" v="1035"/>
          <ac:spMkLst>
            <pc:docMk/>
            <pc:sldMk cId="1061379944" sldId="1380"/>
            <ac:spMk id="5" creationId="{E7287B0E-EF55-E721-8EFA-9A9183C0EDF9}"/>
          </ac:spMkLst>
        </pc:spChg>
        <pc:picChg chg="del">
          <ac:chgData name="伊健 杜" userId="e69aded81da48593" providerId="LiveId" clId="{EA4C37AB-7749-4299-B76B-BBB67C384176}" dt="2022-11-10T10:20:28.643" v="163" actId="478"/>
          <ac:picMkLst>
            <pc:docMk/>
            <pc:sldMk cId="1061379944" sldId="1380"/>
            <ac:picMk id="1026" creationId="{C4B75979-AAC4-B9DB-E7CE-EB769623C14F}"/>
          </ac:picMkLst>
        </pc:picChg>
        <pc:picChg chg="add mod">
          <ac:chgData name="伊健 杜" userId="e69aded81da48593" providerId="LiveId" clId="{EA4C37AB-7749-4299-B76B-BBB67C384176}" dt="2022-11-10T10:22:44.681" v="332" actId="1076"/>
          <ac:picMkLst>
            <pc:docMk/>
            <pc:sldMk cId="1061379944" sldId="1380"/>
            <ac:picMk id="2050" creationId="{2D987483-04DF-BCFE-96B0-3EA12119DA79}"/>
          </ac:picMkLst>
        </pc:picChg>
      </pc:sldChg>
      <pc:sldChg chg="addSp delSp modSp add mod">
        <pc:chgData name="伊健 杜" userId="e69aded81da48593" providerId="LiveId" clId="{EA4C37AB-7749-4299-B76B-BBB67C384176}" dt="2022-11-10T11:18:21.851" v="1035"/>
        <pc:sldMkLst>
          <pc:docMk/>
          <pc:sldMk cId="2372446752" sldId="1381"/>
        </pc:sldMkLst>
        <pc:spChg chg="del mod">
          <ac:chgData name="伊健 杜" userId="e69aded81da48593" providerId="LiveId" clId="{EA4C37AB-7749-4299-B76B-BBB67C384176}" dt="2022-11-10T10:57:20.355" v="348" actId="478"/>
          <ac:spMkLst>
            <pc:docMk/>
            <pc:sldMk cId="2372446752" sldId="1381"/>
            <ac:spMk id="2" creationId="{10304424-DB4A-36E7-9E0D-D32A5DD0F26C}"/>
          </ac:spMkLst>
        </pc:spChg>
        <pc:spChg chg="mod">
          <ac:chgData name="伊健 杜" userId="e69aded81da48593" providerId="LiveId" clId="{EA4C37AB-7749-4299-B76B-BBB67C384176}" dt="2022-11-10T11:18:21.851" v="1035"/>
          <ac:spMkLst>
            <pc:docMk/>
            <pc:sldMk cId="2372446752" sldId="1381"/>
            <ac:spMk id="5" creationId="{E7287B0E-EF55-E721-8EFA-9A9183C0EDF9}"/>
          </ac:spMkLst>
        </pc:spChg>
        <pc:spChg chg="add del mod">
          <ac:chgData name="伊健 杜" userId="e69aded81da48593" providerId="LiveId" clId="{EA4C37AB-7749-4299-B76B-BBB67C384176}" dt="2022-11-10T10:57:22.052" v="349" actId="478"/>
          <ac:spMkLst>
            <pc:docMk/>
            <pc:sldMk cId="2372446752" sldId="1381"/>
            <ac:spMk id="7" creationId="{8F200C53-C594-EBE1-F11E-4FEE9CF50F43}"/>
          </ac:spMkLst>
        </pc:spChg>
        <pc:picChg chg="del">
          <ac:chgData name="伊健 杜" userId="e69aded81da48593" providerId="LiveId" clId="{EA4C37AB-7749-4299-B76B-BBB67C384176}" dt="2022-11-10T10:57:09.236" v="343" actId="478"/>
          <ac:picMkLst>
            <pc:docMk/>
            <pc:sldMk cId="2372446752" sldId="1381"/>
            <ac:picMk id="2050" creationId="{2D987483-04DF-BCFE-96B0-3EA12119DA79}"/>
          </ac:picMkLst>
        </pc:picChg>
      </pc:sldChg>
      <pc:sldChg chg="addSp delSp modSp add mod">
        <pc:chgData name="伊健 杜" userId="e69aded81da48593" providerId="LiveId" clId="{EA4C37AB-7749-4299-B76B-BBB67C384176}" dt="2022-11-10T11:18:21.851" v="1035"/>
        <pc:sldMkLst>
          <pc:docMk/>
          <pc:sldMk cId="2822468022" sldId="1382"/>
        </pc:sldMkLst>
        <pc:spChg chg="mod">
          <ac:chgData name="伊健 杜" userId="e69aded81da48593" providerId="LiveId" clId="{EA4C37AB-7749-4299-B76B-BBB67C384176}" dt="2022-11-10T11:18:21.851" v="1035"/>
          <ac:spMkLst>
            <pc:docMk/>
            <pc:sldMk cId="2822468022" sldId="1382"/>
            <ac:spMk id="2" creationId="{10304424-DB4A-36E7-9E0D-D32A5DD0F26C}"/>
          </ac:spMkLst>
        </pc:spChg>
        <pc:spChg chg="mod">
          <ac:chgData name="伊健 杜" userId="e69aded81da48593" providerId="LiveId" clId="{EA4C37AB-7749-4299-B76B-BBB67C384176}" dt="2022-11-10T11:18:21.851" v="1035"/>
          <ac:spMkLst>
            <pc:docMk/>
            <pc:sldMk cId="2822468022" sldId="1382"/>
            <ac:spMk id="5" creationId="{E7287B0E-EF55-E721-8EFA-9A9183C0EDF9}"/>
          </ac:spMkLst>
        </pc:spChg>
        <pc:picChg chg="del">
          <ac:chgData name="伊健 杜" userId="e69aded81da48593" providerId="LiveId" clId="{EA4C37AB-7749-4299-B76B-BBB67C384176}" dt="2022-11-10T10:58:06.680" v="434" actId="478"/>
          <ac:picMkLst>
            <pc:docMk/>
            <pc:sldMk cId="2822468022" sldId="1382"/>
            <ac:picMk id="2050" creationId="{2D987483-04DF-BCFE-96B0-3EA12119DA79}"/>
          </ac:picMkLst>
        </pc:picChg>
        <pc:picChg chg="add mod">
          <ac:chgData name="伊健 杜" userId="e69aded81da48593" providerId="LiveId" clId="{EA4C37AB-7749-4299-B76B-BBB67C384176}" dt="2022-11-10T10:58:27.959" v="438" actId="1076"/>
          <ac:picMkLst>
            <pc:docMk/>
            <pc:sldMk cId="2822468022" sldId="1382"/>
            <ac:picMk id="3074" creationId="{2B65126F-9A04-4F9A-20E5-06D144FA50CA}"/>
          </ac:picMkLst>
        </pc:picChg>
      </pc:sldChg>
      <pc:sldChg chg="add del">
        <pc:chgData name="伊健 杜" userId="e69aded81da48593" providerId="LiveId" clId="{EA4C37AB-7749-4299-B76B-BBB67C384176}" dt="2022-11-10T10:58:39.640" v="440" actId="47"/>
        <pc:sldMkLst>
          <pc:docMk/>
          <pc:sldMk cId="2201406839" sldId="1383"/>
        </pc:sldMkLst>
      </pc:sldChg>
      <pc:sldChg chg="addSp delSp modSp add mod ord">
        <pc:chgData name="伊健 杜" userId="e69aded81da48593" providerId="LiveId" clId="{EA4C37AB-7749-4299-B76B-BBB67C384176}" dt="2022-11-10T11:47:10.351" v="1387"/>
        <pc:sldMkLst>
          <pc:docMk/>
          <pc:sldMk cId="4266077257" sldId="1383"/>
        </pc:sldMkLst>
        <pc:spChg chg="mod">
          <ac:chgData name="伊健 杜" userId="e69aded81da48593" providerId="LiveId" clId="{EA4C37AB-7749-4299-B76B-BBB67C384176}" dt="2022-11-10T11:23:29.819" v="1245" actId="1076"/>
          <ac:spMkLst>
            <pc:docMk/>
            <pc:sldMk cId="4266077257" sldId="1383"/>
            <ac:spMk id="2" creationId="{1302A11A-625D-774F-23B3-739301B530C3}"/>
          </ac:spMkLst>
        </pc:spChg>
        <pc:spChg chg="mod">
          <ac:chgData name="伊健 杜" userId="e69aded81da48593" providerId="LiveId" clId="{EA4C37AB-7749-4299-B76B-BBB67C384176}" dt="2022-11-10T11:18:21.851" v="1035"/>
          <ac:spMkLst>
            <pc:docMk/>
            <pc:sldMk cId="4266077257" sldId="1383"/>
            <ac:spMk id="3" creationId="{ABC6FAE7-B0DC-C53F-ABA7-511046C801BC}"/>
          </ac:spMkLst>
        </pc:spChg>
        <pc:spChg chg="add mod">
          <ac:chgData name="伊健 杜" userId="e69aded81da48593" providerId="LiveId" clId="{EA4C37AB-7749-4299-B76B-BBB67C384176}" dt="2022-11-10T11:47:10.351" v="1387"/>
          <ac:spMkLst>
            <pc:docMk/>
            <pc:sldMk cId="4266077257" sldId="1383"/>
            <ac:spMk id="4" creationId="{F61E9C47-DA7A-C560-FCEF-E707E19EEF70}"/>
          </ac:spMkLst>
        </pc:spChg>
        <pc:spChg chg="add mod">
          <ac:chgData name="伊健 杜" userId="e69aded81da48593" providerId="LiveId" clId="{EA4C37AB-7749-4299-B76B-BBB67C384176}" dt="2022-11-10T11:23:29.819" v="1245" actId="1076"/>
          <ac:spMkLst>
            <pc:docMk/>
            <pc:sldMk cId="4266077257" sldId="1383"/>
            <ac:spMk id="5" creationId="{0EC7D62A-A1A0-7EA6-C899-62B50D46277A}"/>
          </ac:spMkLst>
        </pc:spChg>
        <pc:spChg chg="add mod">
          <ac:chgData name="伊健 杜" userId="e69aded81da48593" providerId="LiveId" clId="{EA4C37AB-7749-4299-B76B-BBB67C384176}" dt="2022-11-10T11:25:13.334" v="1258" actId="1076"/>
          <ac:spMkLst>
            <pc:docMk/>
            <pc:sldMk cId="4266077257" sldId="1383"/>
            <ac:spMk id="6" creationId="{2C7C37EC-D027-F5B3-49A4-D0005C1339B6}"/>
          </ac:spMkLst>
        </pc:spChg>
        <pc:spChg chg="add del mod">
          <ac:chgData name="伊健 杜" userId="e69aded81da48593" providerId="LiveId" clId="{EA4C37AB-7749-4299-B76B-BBB67C384176}" dt="2022-11-10T11:25:07.705" v="1255" actId="478"/>
          <ac:spMkLst>
            <pc:docMk/>
            <pc:sldMk cId="4266077257" sldId="1383"/>
            <ac:spMk id="7" creationId="{0DACF839-5B18-B8CA-861C-86E5158919C2}"/>
          </ac:spMkLst>
        </pc:spChg>
        <pc:spChg chg="del">
          <ac:chgData name="伊健 杜" userId="e69aded81da48593" providerId="LiveId" clId="{EA4C37AB-7749-4299-B76B-BBB67C384176}" dt="2022-11-10T11:03:07.461" v="559" actId="478"/>
          <ac:spMkLst>
            <pc:docMk/>
            <pc:sldMk cId="4266077257" sldId="1383"/>
            <ac:spMk id="8" creationId="{0438729B-0F82-A5C2-5BC7-7451302EC36A}"/>
          </ac:spMkLst>
        </pc:spChg>
        <pc:picChg chg="del">
          <ac:chgData name="伊健 杜" userId="e69aded81da48593" providerId="LiveId" clId="{EA4C37AB-7749-4299-B76B-BBB67C384176}" dt="2022-11-10T11:02:02.759" v="552" actId="478"/>
          <ac:picMkLst>
            <pc:docMk/>
            <pc:sldMk cId="4266077257" sldId="1383"/>
            <ac:picMk id="5122" creationId="{29A061BA-316A-A452-A8B8-D7B599A4976A}"/>
          </ac:picMkLst>
        </pc:picChg>
        <pc:picChg chg="del mod">
          <ac:chgData name="伊健 杜" userId="e69aded81da48593" providerId="LiveId" clId="{EA4C37AB-7749-4299-B76B-BBB67C384176}" dt="2022-11-10T11:02:02.759" v="552" actId="478"/>
          <ac:picMkLst>
            <pc:docMk/>
            <pc:sldMk cId="4266077257" sldId="1383"/>
            <ac:picMk id="5124" creationId="{82E388C1-3A61-6080-8A16-6F693FA0E244}"/>
          </ac:picMkLst>
        </pc:picChg>
        <pc:picChg chg="del mod">
          <ac:chgData name="伊健 杜" userId="e69aded81da48593" providerId="LiveId" clId="{EA4C37AB-7749-4299-B76B-BBB67C384176}" dt="2022-11-10T11:02:02.759" v="552" actId="478"/>
          <ac:picMkLst>
            <pc:docMk/>
            <pc:sldMk cId="4266077257" sldId="1383"/>
            <ac:picMk id="5126" creationId="{224AB632-4E6A-778B-79B3-875535E6FC65}"/>
          </ac:picMkLst>
        </pc:picChg>
        <pc:picChg chg="add mod">
          <ac:chgData name="伊健 杜" userId="e69aded81da48593" providerId="LiveId" clId="{EA4C37AB-7749-4299-B76B-BBB67C384176}" dt="2022-11-10T11:03:05.852" v="558" actId="1076"/>
          <ac:picMkLst>
            <pc:docMk/>
            <pc:sldMk cId="4266077257" sldId="1383"/>
            <ac:picMk id="7170" creationId="{40B5430B-DFE3-306B-F0C9-B7821F2B74F4}"/>
          </ac:picMkLst>
        </pc:picChg>
      </pc:sldChg>
      <pc:sldChg chg="addSp delSp modSp add mod">
        <pc:chgData name="伊健 杜" userId="e69aded81da48593" providerId="LiveId" clId="{EA4C37AB-7749-4299-B76B-BBB67C384176}" dt="2022-11-10T13:33:26.537" v="3702" actId="20577"/>
        <pc:sldMkLst>
          <pc:docMk/>
          <pc:sldMk cId="171328503" sldId="1384"/>
        </pc:sldMkLst>
        <pc:spChg chg="mod">
          <ac:chgData name="伊健 杜" userId="e69aded81da48593" providerId="LiveId" clId="{EA4C37AB-7749-4299-B76B-BBB67C384176}" dt="2022-11-10T13:33:26.537" v="3702" actId="20577"/>
          <ac:spMkLst>
            <pc:docMk/>
            <pc:sldMk cId="171328503" sldId="1384"/>
            <ac:spMk id="3" creationId="{ABC6FAE7-B0DC-C53F-ABA7-511046C801BC}"/>
          </ac:spMkLst>
        </pc:spChg>
        <pc:spChg chg="add del">
          <ac:chgData name="伊健 杜" userId="e69aded81da48593" providerId="LiveId" clId="{EA4C37AB-7749-4299-B76B-BBB67C384176}" dt="2022-11-10T11:06:07.594" v="681" actId="478"/>
          <ac:spMkLst>
            <pc:docMk/>
            <pc:sldMk cId="171328503" sldId="1384"/>
            <ac:spMk id="5" creationId="{B4D45910-26E6-2B88-A3EF-7F973E6EC00A}"/>
          </ac:spMkLst>
        </pc:spChg>
        <pc:spChg chg="add del">
          <ac:chgData name="伊健 杜" userId="e69aded81da48593" providerId="LiveId" clId="{EA4C37AB-7749-4299-B76B-BBB67C384176}" dt="2022-11-10T11:06:12.020" v="683" actId="478"/>
          <ac:spMkLst>
            <pc:docMk/>
            <pc:sldMk cId="171328503" sldId="1384"/>
            <ac:spMk id="6" creationId="{D77DB852-3709-C335-219A-662106F70A28}"/>
          </ac:spMkLst>
        </pc:spChg>
        <pc:picChg chg="add mod">
          <ac:chgData name="伊健 杜" userId="e69aded81da48593" providerId="LiveId" clId="{EA4C37AB-7749-4299-B76B-BBB67C384176}" dt="2022-11-10T11:06:24.628" v="687" actId="1076"/>
          <ac:picMkLst>
            <pc:docMk/>
            <pc:sldMk cId="171328503" sldId="1384"/>
            <ac:picMk id="8" creationId="{3F0FC753-8249-0C7B-C5E6-401CD36F59B8}"/>
          </ac:picMkLst>
        </pc:picChg>
        <pc:picChg chg="del">
          <ac:chgData name="伊健 杜" userId="e69aded81da48593" providerId="LiveId" clId="{EA4C37AB-7749-4299-B76B-BBB67C384176}" dt="2022-11-10T11:04:09.305" v="663" actId="478"/>
          <ac:picMkLst>
            <pc:docMk/>
            <pc:sldMk cId="171328503" sldId="1384"/>
            <ac:picMk id="7170" creationId="{40B5430B-DFE3-306B-F0C9-B7821F2B74F4}"/>
          </ac:picMkLst>
        </pc:picChg>
        <pc:picChg chg="add del mod">
          <ac:chgData name="伊健 杜" userId="e69aded81da48593" providerId="LiveId" clId="{EA4C37AB-7749-4299-B76B-BBB67C384176}" dt="2022-11-10T11:05:37.279" v="672" actId="478"/>
          <ac:picMkLst>
            <pc:docMk/>
            <pc:sldMk cId="171328503" sldId="1384"/>
            <ac:picMk id="8194" creationId="{F1A53F5E-2C0B-B4FF-3308-73CAAB4E6129}"/>
          </ac:picMkLst>
        </pc:picChg>
        <pc:picChg chg="add mod">
          <ac:chgData name="伊健 杜" userId="e69aded81da48593" providerId="LiveId" clId="{EA4C37AB-7749-4299-B76B-BBB67C384176}" dt="2022-11-10T11:06:26.018" v="688" actId="1076"/>
          <ac:picMkLst>
            <pc:docMk/>
            <pc:sldMk cId="171328503" sldId="1384"/>
            <ac:picMk id="8196" creationId="{1FA0A154-A5EF-D321-F73C-4D0FBAD751EF}"/>
          </ac:picMkLst>
        </pc:picChg>
      </pc:sldChg>
      <pc:sldChg chg="addSp delSp modSp new mod ord">
        <pc:chgData name="伊健 杜" userId="e69aded81da48593" providerId="LiveId" clId="{EA4C37AB-7749-4299-B76B-BBB67C384176}" dt="2022-11-10T11:19:13.014" v="1042"/>
        <pc:sldMkLst>
          <pc:docMk/>
          <pc:sldMk cId="249729206" sldId="1385"/>
        </pc:sldMkLst>
        <pc:spChg chg="del">
          <ac:chgData name="伊健 杜" userId="e69aded81da48593" providerId="LiveId" clId="{EA4C37AB-7749-4299-B76B-BBB67C384176}" dt="2022-11-10T11:08:44.059" v="711" actId="478"/>
          <ac:spMkLst>
            <pc:docMk/>
            <pc:sldMk cId="249729206" sldId="1385"/>
            <ac:spMk id="2" creationId="{DCB35246-FA6C-C184-640A-65E6B7DB07CB}"/>
          </ac:spMkLst>
        </pc:spChg>
        <pc:spChg chg="del">
          <ac:chgData name="伊健 杜" userId="e69aded81da48593" providerId="LiveId" clId="{EA4C37AB-7749-4299-B76B-BBB67C384176}" dt="2022-11-10T11:08:44.059" v="711" actId="478"/>
          <ac:spMkLst>
            <pc:docMk/>
            <pc:sldMk cId="249729206" sldId="1385"/>
            <ac:spMk id="3" creationId="{D9EE2271-700A-B1E8-A382-36D9072A2407}"/>
          </ac:spMkLst>
        </pc:spChg>
        <pc:spChg chg="add del">
          <ac:chgData name="伊健 杜" userId="e69aded81da48593" providerId="LiveId" clId="{EA4C37AB-7749-4299-B76B-BBB67C384176}" dt="2022-11-10T11:09:29.412" v="713" actId="478"/>
          <ac:spMkLst>
            <pc:docMk/>
            <pc:sldMk cId="249729206" sldId="1385"/>
            <ac:spMk id="4" creationId="{87F6D0AB-EECC-6F30-2999-71B480DA3407}"/>
          </ac:spMkLst>
        </pc:spChg>
        <pc:spChg chg="add mod">
          <ac:chgData name="伊健 杜" userId="e69aded81da48593" providerId="LiveId" clId="{EA4C37AB-7749-4299-B76B-BBB67C384176}" dt="2022-11-10T11:09:59.290" v="739" actId="1076"/>
          <ac:spMkLst>
            <pc:docMk/>
            <pc:sldMk cId="249729206" sldId="1385"/>
            <ac:spMk id="7" creationId="{D966A8D2-1474-0E68-0D52-E508C47B0198}"/>
          </ac:spMkLst>
        </pc:spChg>
        <pc:spChg chg="add mod">
          <ac:chgData name="伊健 杜" userId="e69aded81da48593" providerId="LiveId" clId="{EA4C37AB-7749-4299-B76B-BBB67C384176}" dt="2022-11-10T11:18:21.851" v="1035"/>
          <ac:spMkLst>
            <pc:docMk/>
            <pc:sldMk cId="249729206" sldId="1385"/>
            <ac:spMk id="8" creationId="{560DEAFE-AE2E-2102-7F30-9704DC778A35}"/>
          </ac:spMkLst>
        </pc:spChg>
        <pc:picChg chg="add mod">
          <ac:chgData name="伊健 杜" userId="e69aded81da48593" providerId="LiveId" clId="{EA4C37AB-7749-4299-B76B-BBB67C384176}" dt="2022-11-10T11:09:37.098" v="715" actId="1076"/>
          <ac:picMkLst>
            <pc:docMk/>
            <pc:sldMk cId="249729206" sldId="1385"/>
            <ac:picMk id="6" creationId="{D7369591-8EE5-B307-18C9-424822F052CD}"/>
          </ac:picMkLst>
        </pc:picChg>
        <pc:picChg chg="add mod">
          <ac:chgData name="伊健 杜" userId="e69aded81da48593" providerId="LiveId" clId="{EA4C37AB-7749-4299-B76B-BBB67C384176}" dt="2022-11-10T11:10:11.331" v="744" actId="1076"/>
          <ac:picMkLst>
            <pc:docMk/>
            <pc:sldMk cId="249729206" sldId="1385"/>
            <ac:picMk id="9" creationId="{E7173947-4E5B-A7A2-417A-3B3AB908C0C9}"/>
          </ac:picMkLst>
        </pc:picChg>
      </pc:sldChg>
      <pc:sldChg chg="addSp delSp modSp add mod ord">
        <pc:chgData name="伊健 杜" userId="e69aded81da48593" providerId="LiveId" clId="{EA4C37AB-7749-4299-B76B-BBB67C384176}" dt="2022-11-10T11:31:13.639" v="1327"/>
        <pc:sldMkLst>
          <pc:docMk/>
          <pc:sldMk cId="4020624003" sldId="1386"/>
        </pc:sldMkLst>
        <pc:spChg chg="del">
          <ac:chgData name="伊健 杜" userId="e69aded81da48593" providerId="LiveId" clId="{EA4C37AB-7749-4299-B76B-BBB67C384176}" dt="2022-11-10T11:13:04.653" v="798" actId="478"/>
          <ac:spMkLst>
            <pc:docMk/>
            <pc:sldMk cId="4020624003" sldId="1386"/>
            <ac:spMk id="7" creationId="{D966A8D2-1474-0E68-0D52-E508C47B0198}"/>
          </ac:spMkLst>
        </pc:spChg>
        <pc:spChg chg="mod ord">
          <ac:chgData name="伊健 杜" userId="e69aded81da48593" providerId="LiveId" clId="{EA4C37AB-7749-4299-B76B-BBB67C384176}" dt="2022-11-10T11:13:57.293" v="854" actId="1076"/>
          <ac:spMkLst>
            <pc:docMk/>
            <pc:sldMk cId="4020624003" sldId="1386"/>
            <ac:spMk id="8" creationId="{560DEAFE-AE2E-2102-7F30-9704DC778A35}"/>
          </ac:spMkLst>
        </pc:spChg>
        <pc:picChg chg="del">
          <ac:chgData name="伊健 杜" userId="e69aded81da48593" providerId="LiveId" clId="{EA4C37AB-7749-4299-B76B-BBB67C384176}" dt="2022-11-10T11:13:04.653" v="798" actId="478"/>
          <ac:picMkLst>
            <pc:docMk/>
            <pc:sldMk cId="4020624003" sldId="1386"/>
            <ac:picMk id="6" creationId="{D7369591-8EE5-B307-18C9-424822F052CD}"/>
          </ac:picMkLst>
        </pc:picChg>
        <pc:picChg chg="del">
          <ac:chgData name="伊健 杜" userId="e69aded81da48593" providerId="LiveId" clId="{EA4C37AB-7749-4299-B76B-BBB67C384176}" dt="2022-11-10T11:13:04.653" v="798" actId="478"/>
          <ac:picMkLst>
            <pc:docMk/>
            <pc:sldMk cId="4020624003" sldId="1386"/>
            <ac:picMk id="9" creationId="{E7173947-4E5B-A7A2-417A-3B3AB908C0C9}"/>
          </ac:picMkLst>
        </pc:picChg>
        <pc:picChg chg="add mod">
          <ac:chgData name="伊健 杜" userId="e69aded81da48593" providerId="LiveId" clId="{EA4C37AB-7749-4299-B76B-BBB67C384176}" dt="2022-11-10T11:13:34.439" v="809" actId="14100"/>
          <ac:picMkLst>
            <pc:docMk/>
            <pc:sldMk cId="4020624003" sldId="1386"/>
            <ac:picMk id="11266" creationId="{77CA0DBB-A6F9-23D4-EA57-D6494BF7CC08}"/>
          </ac:picMkLst>
        </pc:picChg>
        <pc:picChg chg="add mod">
          <ac:chgData name="伊健 杜" userId="e69aded81da48593" providerId="LiveId" clId="{EA4C37AB-7749-4299-B76B-BBB67C384176}" dt="2022-11-10T11:13:58.518" v="855" actId="1076"/>
          <ac:picMkLst>
            <pc:docMk/>
            <pc:sldMk cId="4020624003" sldId="1386"/>
            <ac:picMk id="11268" creationId="{C198EDF2-C0B4-E54C-091C-E47384490D15}"/>
          </ac:picMkLst>
        </pc:picChg>
      </pc:sldChg>
      <pc:sldChg chg="addSp delSp modSp add mod ord">
        <pc:chgData name="伊健 杜" userId="e69aded81da48593" providerId="LiveId" clId="{EA4C37AB-7749-4299-B76B-BBB67C384176}" dt="2022-11-10T11:19:32.763" v="1083"/>
        <pc:sldMkLst>
          <pc:docMk/>
          <pc:sldMk cId="974887913" sldId="1387"/>
        </pc:sldMkLst>
        <pc:spChg chg="add del">
          <ac:chgData name="伊健 杜" userId="e69aded81da48593" providerId="LiveId" clId="{EA4C37AB-7749-4299-B76B-BBB67C384176}" dt="2022-11-10T11:16:27.340" v="861" actId="478"/>
          <ac:spMkLst>
            <pc:docMk/>
            <pc:sldMk cId="974887913" sldId="1387"/>
            <ac:spMk id="2" creationId="{06ECDC22-D226-FF62-FB40-CF450C4E42BE}"/>
          </ac:spMkLst>
        </pc:spChg>
        <pc:spChg chg="add del mod">
          <ac:chgData name="伊健 杜" userId="e69aded81da48593" providerId="LiveId" clId="{EA4C37AB-7749-4299-B76B-BBB67C384176}" dt="2022-11-10T11:19:06.166" v="1040" actId="478"/>
          <ac:spMkLst>
            <pc:docMk/>
            <pc:sldMk cId="974887913" sldId="1387"/>
            <ac:spMk id="5" creationId="{D395FC1F-E2A6-5EED-EA40-44C9A4294061}"/>
          </ac:spMkLst>
        </pc:spChg>
        <pc:spChg chg="del">
          <ac:chgData name="伊健 杜" userId="e69aded81da48593" providerId="LiveId" clId="{EA4C37AB-7749-4299-B76B-BBB67C384176}" dt="2022-11-10T11:14:06.212" v="859" actId="478"/>
          <ac:spMkLst>
            <pc:docMk/>
            <pc:sldMk cId="974887913" sldId="1387"/>
            <ac:spMk id="7" creationId="{D966A8D2-1474-0E68-0D52-E508C47B0198}"/>
          </ac:spMkLst>
        </pc:spChg>
        <pc:spChg chg="del mod">
          <ac:chgData name="伊健 杜" userId="e69aded81da48593" providerId="LiveId" clId="{EA4C37AB-7749-4299-B76B-BBB67C384176}" dt="2022-11-10T11:19:06.166" v="1040" actId="478"/>
          <ac:spMkLst>
            <pc:docMk/>
            <pc:sldMk cId="974887913" sldId="1387"/>
            <ac:spMk id="8" creationId="{560DEAFE-AE2E-2102-7F30-9704DC778A35}"/>
          </ac:spMkLst>
        </pc:spChg>
        <pc:spChg chg="add del mod">
          <ac:chgData name="伊健 杜" userId="e69aded81da48593" providerId="LiveId" clId="{EA4C37AB-7749-4299-B76B-BBB67C384176}" dt="2022-11-10T11:19:06.166" v="1040" actId="478"/>
          <ac:spMkLst>
            <pc:docMk/>
            <pc:sldMk cId="974887913" sldId="1387"/>
            <ac:spMk id="10" creationId="{9548A245-1A48-2DE9-5CAF-ACD18C8672A7}"/>
          </ac:spMkLst>
        </pc:spChg>
        <pc:spChg chg="add del mod">
          <ac:chgData name="伊健 杜" userId="e69aded81da48593" providerId="LiveId" clId="{EA4C37AB-7749-4299-B76B-BBB67C384176}" dt="2022-11-10T11:19:06.166" v="1040" actId="478"/>
          <ac:spMkLst>
            <pc:docMk/>
            <pc:sldMk cId="974887913" sldId="1387"/>
            <ac:spMk id="11" creationId="{C34A1CC6-3DDC-465C-B08C-AB5EFF446CCE}"/>
          </ac:spMkLst>
        </pc:spChg>
        <pc:spChg chg="add mod">
          <ac:chgData name="伊健 杜" userId="e69aded81da48593" providerId="LiveId" clId="{EA4C37AB-7749-4299-B76B-BBB67C384176}" dt="2022-11-10T11:19:32.763" v="1083"/>
          <ac:spMkLst>
            <pc:docMk/>
            <pc:sldMk cId="974887913" sldId="1387"/>
            <ac:spMk id="12" creationId="{54CFE2BB-9A86-52AD-4F31-B8B008B31F5D}"/>
          </ac:spMkLst>
        </pc:spChg>
        <pc:picChg chg="add del mod">
          <ac:chgData name="伊健 杜" userId="e69aded81da48593" providerId="LiveId" clId="{EA4C37AB-7749-4299-B76B-BBB67C384176}" dt="2022-11-10T11:19:06.166" v="1040" actId="478"/>
          <ac:picMkLst>
            <pc:docMk/>
            <pc:sldMk cId="974887913" sldId="1387"/>
            <ac:picMk id="4" creationId="{20E3AE11-53C4-F000-3A8F-A625C2817A3E}"/>
          </ac:picMkLst>
        </pc:picChg>
        <pc:picChg chg="del">
          <ac:chgData name="伊健 杜" userId="e69aded81da48593" providerId="LiveId" clId="{EA4C37AB-7749-4299-B76B-BBB67C384176}" dt="2022-11-10T11:14:06.212" v="859" actId="478"/>
          <ac:picMkLst>
            <pc:docMk/>
            <pc:sldMk cId="974887913" sldId="1387"/>
            <ac:picMk id="6" creationId="{D7369591-8EE5-B307-18C9-424822F052CD}"/>
          </ac:picMkLst>
        </pc:picChg>
        <pc:picChg chg="del">
          <ac:chgData name="伊健 杜" userId="e69aded81da48593" providerId="LiveId" clId="{EA4C37AB-7749-4299-B76B-BBB67C384176}" dt="2022-11-10T11:14:06.212" v="859" actId="478"/>
          <ac:picMkLst>
            <pc:docMk/>
            <pc:sldMk cId="974887913" sldId="1387"/>
            <ac:picMk id="9" creationId="{E7173947-4E5B-A7A2-417A-3B3AB908C0C9}"/>
          </ac:picMkLst>
        </pc:picChg>
        <pc:picChg chg="add mod">
          <ac:chgData name="伊健 杜" userId="e69aded81da48593" providerId="LiveId" clId="{EA4C37AB-7749-4299-B76B-BBB67C384176}" dt="2022-11-10T11:19:17.908" v="1044" actId="1076"/>
          <ac:picMkLst>
            <pc:docMk/>
            <pc:sldMk cId="974887913" sldId="1387"/>
            <ac:picMk id="12292" creationId="{1DBCB5E4-0550-0D20-5C4E-09C2D4D2590F}"/>
          </ac:picMkLst>
        </pc:picChg>
      </pc:sldChg>
      <pc:sldChg chg="addSp delSp modSp add mod ord">
        <pc:chgData name="伊健 杜" userId="e69aded81da48593" providerId="LiveId" clId="{EA4C37AB-7749-4299-B76B-BBB67C384176}" dt="2022-11-10T11:31:13.639" v="1327"/>
        <pc:sldMkLst>
          <pc:docMk/>
          <pc:sldMk cId="3641716794" sldId="1388"/>
        </pc:sldMkLst>
        <pc:picChg chg="add del mod">
          <ac:chgData name="伊健 杜" userId="e69aded81da48593" providerId="LiveId" clId="{EA4C37AB-7749-4299-B76B-BBB67C384176}" dt="2022-11-10T11:19:03.782" v="1039" actId="478"/>
          <ac:picMkLst>
            <pc:docMk/>
            <pc:sldMk cId="3641716794" sldId="1388"/>
            <ac:picMk id="4" creationId="{20E3AE11-53C4-F000-3A8F-A625C2817A3E}"/>
          </ac:picMkLst>
        </pc:picChg>
      </pc:sldChg>
      <pc:sldChg chg="addSp delSp modSp add mod">
        <pc:chgData name="伊健 杜" userId="e69aded81da48593" providerId="LiveId" clId="{EA4C37AB-7749-4299-B76B-BBB67C384176}" dt="2022-11-10T11:47:10.351" v="1387"/>
        <pc:sldMkLst>
          <pc:docMk/>
          <pc:sldMk cId="999427002" sldId="1389"/>
        </pc:sldMkLst>
        <pc:spChg chg="add mod">
          <ac:chgData name="伊健 杜" userId="e69aded81da48593" providerId="LiveId" clId="{EA4C37AB-7749-4299-B76B-BBB67C384176}" dt="2022-11-10T11:21:27.871" v="1119" actId="1076"/>
          <ac:spMkLst>
            <pc:docMk/>
            <pc:sldMk cId="999427002" sldId="1389"/>
            <ac:spMk id="2" creationId="{1EBDB290-B0BB-6969-CE10-AE55010A0D7E}"/>
          </ac:spMkLst>
        </pc:spChg>
        <pc:spChg chg="mod ord">
          <ac:chgData name="伊健 杜" userId="e69aded81da48593" providerId="LiveId" clId="{EA4C37AB-7749-4299-B76B-BBB67C384176}" dt="2022-11-10T11:47:10.351" v="1387"/>
          <ac:spMkLst>
            <pc:docMk/>
            <pc:sldMk cId="999427002" sldId="1389"/>
            <ac:spMk id="12" creationId="{54CFE2BB-9A86-52AD-4F31-B8B008B31F5D}"/>
          </ac:spMkLst>
        </pc:spChg>
        <pc:picChg chg="del mod">
          <ac:chgData name="伊健 杜" userId="e69aded81da48593" providerId="LiveId" clId="{EA4C37AB-7749-4299-B76B-BBB67C384176}" dt="2022-11-10T11:21:04.427" v="1107" actId="478"/>
          <ac:picMkLst>
            <pc:docMk/>
            <pc:sldMk cId="999427002" sldId="1389"/>
            <ac:picMk id="12292" creationId="{1DBCB5E4-0550-0D20-5C4E-09C2D4D2590F}"/>
          </ac:picMkLst>
        </pc:picChg>
        <pc:picChg chg="add mod">
          <ac:chgData name="伊健 杜" userId="e69aded81da48593" providerId="LiveId" clId="{EA4C37AB-7749-4299-B76B-BBB67C384176}" dt="2022-11-10T11:21:08.479" v="1111" actId="1076"/>
          <ac:picMkLst>
            <pc:docMk/>
            <pc:sldMk cId="999427002" sldId="1389"/>
            <ac:picMk id="14338" creationId="{1AE6B843-3474-CA05-044D-86266A59D4FC}"/>
          </ac:picMkLst>
        </pc:picChg>
      </pc:sldChg>
      <pc:sldChg chg="addSp delSp modSp new mod">
        <pc:chgData name="伊健 杜" userId="e69aded81da48593" providerId="LiveId" clId="{EA4C37AB-7749-4299-B76B-BBB67C384176}" dt="2022-11-10T11:47:10.351" v="1387"/>
        <pc:sldMkLst>
          <pc:docMk/>
          <pc:sldMk cId="1470121547" sldId="1390"/>
        </pc:sldMkLst>
        <pc:spChg chg="del">
          <ac:chgData name="伊健 杜" userId="e69aded81da48593" providerId="LiveId" clId="{EA4C37AB-7749-4299-B76B-BBB67C384176}" dt="2022-11-10T11:22:13.709" v="1139" actId="478"/>
          <ac:spMkLst>
            <pc:docMk/>
            <pc:sldMk cId="1470121547" sldId="1390"/>
            <ac:spMk id="2" creationId="{9364B467-8374-7051-E548-C88781058576}"/>
          </ac:spMkLst>
        </pc:spChg>
        <pc:spChg chg="del">
          <ac:chgData name="伊健 杜" userId="e69aded81da48593" providerId="LiveId" clId="{EA4C37AB-7749-4299-B76B-BBB67C384176}" dt="2022-11-10T11:22:13.709" v="1139" actId="478"/>
          <ac:spMkLst>
            <pc:docMk/>
            <pc:sldMk cId="1470121547" sldId="1390"/>
            <ac:spMk id="3" creationId="{42EAA023-9851-E36C-A463-58E72099B768}"/>
          </ac:spMkLst>
        </pc:spChg>
        <pc:spChg chg="add mod">
          <ac:chgData name="伊健 杜" userId="e69aded81da48593" providerId="LiveId" clId="{EA4C37AB-7749-4299-B76B-BBB67C384176}" dt="2022-11-10T11:47:10.351" v="1387"/>
          <ac:spMkLst>
            <pc:docMk/>
            <pc:sldMk cId="1470121547" sldId="1390"/>
            <ac:spMk id="4" creationId="{D01C6115-D8D7-5896-01C3-6315C1D81C64}"/>
          </ac:spMkLst>
        </pc:spChg>
        <pc:picChg chg="add mod">
          <ac:chgData name="伊健 杜" userId="e69aded81da48593" providerId="LiveId" clId="{EA4C37AB-7749-4299-B76B-BBB67C384176}" dt="2022-11-10T11:22:17.163" v="1142" actId="1076"/>
          <ac:picMkLst>
            <pc:docMk/>
            <pc:sldMk cId="1470121547" sldId="1390"/>
            <ac:picMk id="15362" creationId="{4237FE50-C4CB-F4DC-50C7-56DE43F6FA77}"/>
          </ac:picMkLst>
        </pc:picChg>
      </pc:sldChg>
      <pc:sldChg chg="addSp delSp modSp new mod ord">
        <pc:chgData name="伊健 杜" userId="e69aded81da48593" providerId="LiveId" clId="{EA4C37AB-7749-4299-B76B-BBB67C384176}" dt="2022-11-10T11:31:13.639" v="1327"/>
        <pc:sldMkLst>
          <pc:docMk/>
          <pc:sldMk cId="282465914" sldId="1391"/>
        </pc:sldMkLst>
        <pc:spChg chg="del">
          <ac:chgData name="伊健 杜" userId="e69aded81da48593" providerId="LiveId" clId="{EA4C37AB-7749-4299-B76B-BBB67C384176}" dt="2022-11-10T11:28:00.480" v="1264" actId="478"/>
          <ac:spMkLst>
            <pc:docMk/>
            <pc:sldMk cId="282465914" sldId="1391"/>
            <ac:spMk id="2" creationId="{D823F506-80F0-A45C-D318-2600509C4953}"/>
          </ac:spMkLst>
        </pc:spChg>
        <pc:spChg chg="del">
          <ac:chgData name="伊健 杜" userId="e69aded81da48593" providerId="LiveId" clId="{EA4C37AB-7749-4299-B76B-BBB67C384176}" dt="2022-11-10T11:28:00.480" v="1264" actId="478"/>
          <ac:spMkLst>
            <pc:docMk/>
            <pc:sldMk cId="282465914" sldId="1391"/>
            <ac:spMk id="3" creationId="{88E16513-721D-A767-963A-6028D9AD330A}"/>
          </ac:spMkLst>
        </pc:spChg>
        <pc:spChg chg="add mod">
          <ac:chgData name="伊健 杜" userId="e69aded81da48593" providerId="LiveId" clId="{EA4C37AB-7749-4299-B76B-BBB67C384176}" dt="2022-11-10T11:29:30.975" v="1325" actId="1076"/>
          <ac:spMkLst>
            <pc:docMk/>
            <pc:sldMk cId="282465914" sldId="1391"/>
            <ac:spMk id="4" creationId="{399C249B-4F06-EF56-A3C3-EADA91B55C66}"/>
          </ac:spMkLst>
        </pc:spChg>
        <pc:picChg chg="add mod">
          <ac:chgData name="伊健 杜" userId="e69aded81da48593" providerId="LiveId" clId="{EA4C37AB-7749-4299-B76B-BBB67C384176}" dt="2022-11-10T11:29:00.837" v="1267" actId="14100"/>
          <ac:picMkLst>
            <pc:docMk/>
            <pc:sldMk cId="282465914" sldId="1391"/>
            <ac:picMk id="16386" creationId="{9ED77A6B-6075-6B60-534F-67F5F733739B}"/>
          </ac:picMkLst>
        </pc:picChg>
        <pc:picChg chg="add mod">
          <ac:chgData name="伊健 杜" userId="e69aded81da48593" providerId="LiveId" clId="{EA4C37AB-7749-4299-B76B-BBB67C384176}" dt="2022-11-10T11:29:05.678" v="1272" actId="14100"/>
          <ac:picMkLst>
            <pc:docMk/>
            <pc:sldMk cId="282465914" sldId="1391"/>
            <ac:picMk id="16388" creationId="{E91BA057-08E6-31B5-435A-1543902B06AF}"/>
          </ac:picMkLst>
        </pc:picChg>
      </pc:sldChg>
      <pc:sldChg chg="addSp delSp modSp add mod">
        <pc:chgData name="伊健 杜" userId="e69aded81da48593" providerId="LiveId" clId="{EA4C37AB-7749-4299-B76B-BBB67C384176}" dt="2022-11-10T11:39:34.833" v="1343" actId="14100"/>
        <pc:sldMkLst>
          <pc:docMk/>
          <pc:sldMk cId="2548288550" sldId="1392"/>
        </pc:sldMkLst>
        <pc:spChg chg="add mod">
          <ac:chgData name="伊健 杜" userId="e69aded81da48593" providerId="LiveId" clId="{EA4C37AB-7749-4299-B76B-BBB67C384176}" dt="2022-11-10T11:39:34.833" v="1343" actId="14100"/>
          <ac:spMkLst>
            <pc:docMk/>
            <pc:sldMk cId="2548288550" sldId="1392"/>
            <ac:spMk id="2" creationId="{B8716F4D-F803-C1BE-1796-2F4AD65C7CBF}"/>
          </ac:spMkLst>
        </pc:spChg>
        <pc:spChg chg="mod ord">
          <ac:chgData name="伊健 杜" userId="e69aded81da48593" providerId="LiveId" clId="{EA4C37AB-7749-4299-B76B-BBB67C384176}" dt="2022-11-10T11:39:10.648" v="1341" actId="166"/>
          <ac:spMkLst>
            <pc:docMk/>
            <pc:sldMk cId="2548288550" sldId="1392"/>
            <ac:spMk id="4" creationId="{399C249B-4F06-EF56-A3C3-EADA91B55C66}"/>
          </ac:spMkLst>
        </pc:spChg>
        <pc:picChg chg="del">
          <ac:chgData name="伊健 杜" userId="e69aded81da48593" providerId="LiveId" clId="{EA4C37AB-7749-4299-B76B-BBB67C384176}" dt="2022-11-10T11:31:45.813" v="1329" actId="478"/>
          <ac:picMkLst>
            <pc:docMk/>
            <pc:sldMk cId="2548288550" sldId="1392"/>
            <ac:picMk id="16386" creationId="{9ED77A6B-6075-6B60-534F-67F5F733739B}"/>
          </ac:picMkLst>
        </pc:picChg>
        <pc:picChg chg="del">
          <ac:chgData name="伊健 杜" userId="e69aded81da48593" providerId="LiveId" clId="{EA4C37AB-7749-4299-B76B-BBB67C384176}" dt="2022-11-10T11:38:14.459" v="1330" actId="478"/>
          <ac:picMkLst>
            <pc:docMk/>
            <pc:sldMk cId="2548288550" sldId="1392"/>
            <ac:picMk id="16388" creationId="{E91BA057-08E6-31B5-435A-1543902B06AF}"/>
          </ac:picMkLst>
        </pc:picChg>
        <pc:picChg chg="add mod">
          <ac:chgData name="伊健 杜" userId="e69aded81da48593" providerId="LiveId" clId="{EA4C37AB-7749-4299-B76B-BBB67C384176}" dt="2022-11-10T11:38:46.994" v="1333" actId="1076"/>
          <ac:picMkLst>
            <pc:docMk/>
            <pc:sldMk cId="2548288550" sldId="1392"/>
            <ac:picMk id="17410" creationId="{F0A1BC7E-3135-86E1-BF6A-940A4A1F77FA}"/>
          </ac:picMkLst>
        </pc:picChg>
      </pc:sldChg>
      <pc:sldChg chg="addSp delSp modSp add mod">
        <pc:chgData name="伊健 杜" userId="e69aded81da48593" providerId="LiveId" clId="{EA4C37AB-7749-4299-B76B-BBB67C384176}" dt="2022-11-10T13:39:08.750" v="3715"/>
        <pc:sldMkLst>
          <pc:docMk/>
          <pc:sldMk cId="68632128" sldId="1393"/>
        </pc:sldMkLst>
        <pc:spChg chg="mod">
          <ac:chgData name="伊健 杜" userId="e69aded81da48593" providerId="LiveId" clId="{EA4C37AB-7749-4299-B76B-BBB67C384176}" dt="2022-11-10T12:46:45.724" v="3659"/>
          <ac:spMkLst>
            <pc:docMk/>
            <pc:sldMk cId="68632128" sldId="1393"/>
            <ac:spMk id="2" creationId="{10304424-DB4A-36E7-9E0D-D32A5DD0F26C}"/>
          </ac:spMkLst>
        </pc:spChg>
        <pc:spChg chg="mod">
          <ac:chgData name="伊健 杜" userId="e69aded81da48593" providerId="LiveId" clId="{EA4C37AB-7749-4299-B76B-BBB67C384176}" dt="2022-11-10T12:42:57.703" v="3470"/>
          <ac:spMkLst>
            <pc:docMk/>
            <pc:sldMk cId="68632128" sldId="1393"/>
            <ac:spMk id="5" creationId="{E7287B0E-EF55-E721-8EFA-9A9183C0EDF9}"/>
          </ac:spMkLst>
        </pc:spChg>
        <pc:picChg chg="del">
          <ac:chgData name="伊健 杜" userId="e69aded81da48593" providerId="LiveId" clId="{EA4C37AB-7749-4299-B76B-BBB67C384176}" dt="2022-11-10T11:45:42.713" v="1366" actId="478"/>
          <ac:picMkLst>
            <pc:docMk/>
            <pc:sldMk cId="68632128" sldId="1393"/>
            <ac:picMk id="1026" creationId="{C4B75979-AAC4-B9DB-E7CE-EB769623C14F}"/>
          </ac:picMkLst>
        </pc:picChg>
        <pc:picChg chg="add mod">
          <ac:chgData name="伊健 杜" userId="e69aded81da48593" providerId="LiveId" clId="{EA4C37AB-7749-4299-B76B-BBB67C384176}" dt="2022-11-10T11:48:28.089" v="1497" actId="1076"/>
          <ac:picMkLst>
            <pc:docMk/>
            <pc:sldMk cId="68632128" sldId="1393"/>
            <ac:picMk id="18434" creationId="{835DB534-D408-A86D-9C76-34FF69F42E11}"/>
          </ac:picMkLst>
        </pc:picChg>
        <pc:picChg chg="add mod">
          <ac:chgData name="伊健 杜" userId="e69aded81da48593" providerId="LiveId" clId="{EA4C37AB-7749-4299-B76B-BBB67C384176}" dt="2022-11-10T11:49:46.029" v="1501" actId="1076"/>
          <ac:picMkLst>
            <pc:docMk/>
            <pc:sldMk cId="68632128" sldId="1393"/>
            <ac:picMk id="18436" creationId="{38E54461-31EA-E0E5-1AEE-26DD6C7BE474}"/>
          </ac:picMkLst>
        </pc:picChg>
        <pc:picChg chg="add mod">
          <ac:chgData name="伊健 杜" userId="e69aded81da48593" providerId="LiveId" clId="{EA4C37AB-7749-4299-B76B-BBB67C384176}" dt="2022-11-10T11:50:03.388" v="1504" actId="1076"/>
          <ac:picMkLst>
            <pc:docMk/>
            <pc:sldMk cId="68632128" sldId="1393"/>
            <ac:picMk id="18438" creationId="{25BE188D-BABC-CA9C-14AE-E189D6EDD857}"/>
          </ac:picMkLst>
        </pc:picChg>
        <pc:inkChg chg="add">
          <ac:chgData name="伊健 杜" userId="e69aded81da48593" providerId="LiveId" clId="{EA4C37AB-7749-4299-B76B-BBB67C384176}" dt="2022-11-10T13:39:08.750" v="3715"/>
          <ac:inkMkLst>
            <pc:docMk/>
            <pc:sldMk cId="68632128" sldId="1393"/>
            <ac:inkMk id="6" creationId="{BC331122-F9A8-7F7A-8A10-F5E96DE375C2}"/>
          </ac:inkMkLst>
        </pc:inkChg>
      </pc:sldChg>
      <pc:sldChg chg="addSp delSp modSp add mod">
        <pc:chgData name="伊健 杜" userId="e69aded81da48593" providerId="LiveId" clId="{EA4C37AB-7749-4299-B76B-BBB67C384176}" dt="2022-11-10T13:38:32.857" v="3714" actId="20577"/>
        <pc:sldMkLst>
          <pc:docMk/>
          <pc:sldMk cId="3847538771" sldId="1394"/>
        </pc:sldMkLst>
        <pc:spChg chg="mod">
          <ac:chgData name="伊健 杜" userId="e69aded81da48593" providerId="LiveId" clId="{EA4C37AB-7749-4299-B76B-BBB67C384176}" dt="2022-11-10T12:47:05.619" v="3672" actId="20577"/>
          <ac:spMkLst>
            <pc:docMk/>
            <pc:sldMk cId="3847538771" sldId="1394"/>
            <ac:spMk id="2" creationId="{10304424-DB4A-36E7-9E0D-D32A5DD0F26C}"/>
          </ac:spMkLst>
        </pc:spChg>
        <pc:spChg chg="mod">
          <ac:chgData name="伊健 杜" userId="e69aded81da48593" providerId="LiveId" clId="{EA4C37AB-7749-4299-B76B-BBB67C384176}" dt="2022-11-10T13:38:32.857" v="3714" actId="20577"/>
          <ac:spMkLst>
            <pc:docMk/>
            <pc:sldMk cId="3847538771" sldId="1394"/>
            <ac:spMk id="5" creationId="{E7287B0E-EF55-E721-8EFA-9A9183C0EDF9}"/>
          </ac:spMkLst>
        </pc:spChg>
        <pc:spChg chg="add del mod">
          <ac:chgData name="伊健 杜" userId="e69aded81da48593" providerId="LiveId" clId="{EA4C37AB-7749-4299-B76B-BBB67C384176}" dt="2022-11-10T12:03:32.171" v="1648" actId="478"/>
          <ac:spMkLst>
            <pc:docMk/>
            <pc:sldMk cId="3847538771" sldId="1394"/>
            <ac:spMk id="6" creationId="{8765937C-0BE0-8F33-8F16-9014182927F2}"/>
          </ac:spMkLst>
        </pc:spChg>
        <pc:picChg chg="add mod">
          <ac:chgData name="伊健 杜" userId="e69aded81da48593" providerId="LiveId" clId="{EA4C37AB-7749-4299-B76B-BBB67C384176}" dt="2022-11-10T12:03:38.129" v="1650" actId="1076"/>
          <ac:picMkLst>
            <pc:docMk/>
            <pc:sldMk cId="3847538771" sldId="1394"/>
            <ac:picMk id="8" creationId="{5252A468-06CC-B9A5-D74F-A9A8580CD40B}"/>
          </ac:picMkLst>
        </pc:picChg>
        <pc:picChg chg="del">
          <ac:chgData name="伊健 杜" userId="e69aded81da48593" providerId="LiveId" clId="{EA4C37AB-7749-4299-B76B-BBB67C384176}" dt="2022-11-10T11:50:39.075" v="1506" actId="478"/>
          <ac:picMkLst>
            <pc:docMk/>
            <pc:sldMk cId="3847538771" sldId="1394"/>
            <ac:picMk id="18434" creationId="{835DB534-D408-A86D-9C76-34FF69F42E11}"/>
          </ac:picMkLst>
        </pc:picChg>
        <pc:picChg chg="del">
          <ac:chgData name="伊健 杜" userId="e69aded81da48593" providerId="LiveId" clId="{EA4C37AB-7749-4299-B76B-BBB67C384176}" dt="2022-11-10T11:50:39.075" v="1506" actId="478"/>
          <ac:picMkLst>
            <pc:docMk/>
            <pc:sldMk cId="3847538771" sldId="1394"/>
            <ac:picMk id="18436" creationId="{38E54461-31EA-E0E5-1AEE-26DD6C7BE474}"/>
          </ac:picMkLst>
        </pc:picChg>
        <pc:picChg chg="del">
          <ac:chgData name="伊健 杜" userId="e69aded81da48593" providerId="LiveId" clId="{EA4C37AB-7749-4299-B76B-BBB67C384176}" dt="2022-11-10T11:50:39.075" v="1506" actId="478"/>
          <ac:picMkLst>
            <pc:docMk/>
            <pc:sldMk cId="3847538771" sldId="1394"/>
            <ac:picMk id="18438" creationId="{25BE188D-BABC-CA9C-14AE-E189D6EDD857}"/>
          </ac:picMkLst>
        </pc:picChg>
        <pc:picChg chg="add mod">
          <ac:chgData name="伊健 杜" userId="e69aded81da48593" providerId="LiveId" clId="{EA4C37AB-7749-4299-B76B-BBB67C384176}" dt="2022-11-10T12:04:16.610" v="1652" actId="14100"/>
          <ac:picMkLst>
            <pc:docMk/>
            <pc:sldMk cId="3847538771" sldId="1394"/>
            <ac:picMk id="19460" creationId="{E19A44F5-AF74-FDB1-0174-0C71C4266AF5}"/>
          </ac:picMkLst>
        </pc:picChg>
      </pc:sldChg>
      <pc:sldChg chg="delSp modSp new mod">
        <pc:chgData name="伊健 杜" userId="e69aded81da48593" providerId="LiveId" clId="{EA4C37AB-7749-4299-B76B-BBB67C384176}" dt="2022-11-10T12:42:57.703" v="3470"/>
        <pc:sldMkLst>
          <pc:docMk/>
          <pc:sldMk cId="3153169149" sldId="1395"/>
        </pc:sldMkLst>
        <pc:spChg chg="mod">
          <ac:chgData name="伊健 杜" userId="e69aded81da48593" providerId="LiveId" clId="{EA4C37AB-7749-4299-B76B-BBB67C384176}" dt="2022-11-10T12:42:57.703" v="3470"/>
          <ac:spMkLst>
            <pc:docMk/>
            <pc:sldMk cId="3153169149" sldId="1395"/>
            <ac:spMk id="2" creationId="{C9FEB9F0-CCE8-5ED0-27BD-F8D98DAD4D0E}"/>
          </ac:spMkLst>
        </pc:spChg>
        <pc:spChg chg="del">
          <ac:chgData name="伊健 杜" userId="e69aded81da48593" providerId="LiveId" clId="{EA4C37AB-7749-4299-B76B-BBB67C384176}" dt="2022-11-10T12:04:22.329" v="1654" actId="478"/>
          <ac:spMkLst>
            <pc:docMk/>
            <pc:sldMk cId="3153169149" sldId="1395"/>
            <ac:spMk id="3" creationId="{3932DE4A-ABAF-DE64-41CF-F2AC10D03CBC}"/>
          </ac:spMkLst>
        </pc:spChg>
      </pc:sldChg>
      <pc:sldChg chg="addSp delSp modSp add mod">
        <pc:chgData name="伊健 杜" userId="e69aded81da48593" providerId="LiveId" clId="{EA4C37AB-7749-4299-B76B-BBB67C384176}" dt="2022-11-10T12:42:57.703" v="3470"/>
        <pc:sldMkLst>
          <pc:docMk/>
          <pc:sldMk cId="1314967760" sldId="1396"/>
        </pc:sldMkLst>
        <pc:spChg chg="mod">
          <ac:chgData name="伊健 杜" userId="e69aded81da48593" providerId="LiveId" clId="{EA4C37AB-7749-4299-B76B-BBB67C384176}" dt="2022-11-10T12:17:06.296" v="2062" actId="20577"/>
          <ac:spMkLst>
            <pc:docMk/>
            <pc:sldMk cId="1314967760" sldId="1396"/>
            <ac:spMk id="2" creationId="{10304424-DB4A-36E7-9E0D-D32A5DD0F26C}"/>
          </ac:spMkLst>
        </pc:spChg>
        <pc:spChg chg="mod">
          <ac:chgData name="伊健 杜" userId="e69aded81da48593" providerId="LiveId" clId="{EA4C37AB-7749-4299-B76B-BBB67C384176}" dt="2022-11-10T12:42:57.703" v="3470"/>
          <ac:spMkLst>
            <pc:docMk/>
            <pc:sldMk cId="1314967760" sldId="1396"/>
            <ac:spMk id="5" creationId="{E7287B0E-EF55-E721-8EFA-9A9183C0EDF9}"/>
          </ac:spMkLst>
        </pc:spChg>
        <pc:picChg chg="del">
          <ac:chgData name="伊健 杜" userId="e69aded81da48593" providerId="LiveId" clId="{EA4C37AB-7749-4299-B76B-BBB67C384176}" dt="2022-11-10T12:07:37.091" v="1768" actId="478"/>
          <ac:picMkLst>
            <pc:docMk/>
            <pc:sldMk cId="1314967760" sldId="1396"/>
            <ac:picMk id="18434" creationId="{835DB534-D408-A86D-9C76-34FF69F42E11}"/>
          </ac:picMkLst>
        </pc:picChg>
        <pc:picChg chg="del">
          <ac:chgData name="伊健 杜" userId="e69aded81da48593" providerId="LiveId" clId="{EA4C37AB-7749-4299-B76B-BBB67C384176}" dt="2022-11-10T12:07:37.091" v="1768" actId="478"/>
          <ac:picMkLst>
            <pc:docMk/>
            <pc:sldMk cId="1314967760" sldId="1396"/>
            <ac:picMk id="18436" creationId="{38E54461-31EA-E0E5-1AEE-26DD6C7BE474}"/>
          </ac:picMkLst>
        </pc:picChg>
        <pc:picChg chg="del">
          <ac:chgData name="伊健 杜" userId="e69aded81da48593" providerId="LiveId" clId="{EA4C37AB-7749-4299-B76B-BBB67C384176}" dt="2022-11-10T12:07:37.091" v="1768" actId="478"/>
          <ac:picMkLst>
            <pc:docMk/>
            <pc:sldMk cId="1314967760" sldId="1396"/>
            <ac:picMk id="18438" creationId="{25BE188D-BABC-CA9C-14AE-E189D6EDD857}"/>
          </ac:picMkLst>
        </pc:picChg>
        <pc:picChg chg="add del mod">
          <ac:chgData name="伊健 杜" userId="e69aded81da48593" providerId="LiveId" clId="{EA4C37AB-7749-4299-B76B-BBB67C384176}" dt="2022-11-10T12:08:42.171" v="1862" actId="478"/>
          <ac:picMkLst>
            <pc:docMk/>
            <pc:sldMk cId="1314967760" sldId="1396"/>
            <ac:picMk id="20482" creationId="{109BD3D4-AEEB-9853-B0A4-A714E8AF1E38}"/>
          </ac:picMkLst>
        </pc:picChg>
        <pc:picChg chg="add mod">
          <ac:chgData name="伊健 杜" userId="e69aded81da48593" providerId="LiveId" clId="{EA4C37AB-7749-4299-B76B-BBB67C384176}" dt="2022-11-10T12:16:07.036" v="2046" actId="1076"/>
          <ac:picMkLst>
            <pc:docMk/>
            <pc:sldMk cId="1314967760" sldId="1396"/>
            <ac:picMk id="20484" creationId="{48CFAEE1-FB61-97C4-64B0-46C17BD1E9C8}"/>
          </ac:picMkLst>
        </pc:picChg>
      </pc:sldChg>
      <pc:sldChg chg="addSp new">
        <pc:chgData name="伊健 杜" userId="e69aded81da48593" providerId="LiveId" clId="{EA4C37AB-7749-4299-B76B-BBB67C384176}" dt="2022-11-10T12:13:59.330" v="2015"/>
        <pc:sldMkLst>
          <pc:docMk/>
          <pc:sldMk cId="4183067461" sldId="1397"/>
        </pc:sldMkLst>
        <pc:picChg chg="add">
          <ac:chgData name="伊健 杜" userId="e69aded81da48593" providerId="LiveId" clId="{EA4C37AB-7749-4299-B76B-BBB67C384176}" dt="2022-11-10T12:13:59.330" v="2015"/>
          <ac:picMkLst>
            <pc:docMk/>
            <pc:sldMk cId="4183067461" sldId="1397"/>
            <ac:picMk id="22530" creationId="{8DCD00AB-FA34-1797-0D85-7344D0F87844}"/>
          </ac:picMkLst>
        </pc:picChg>
      </pc:sldChg>
      <pc:sldChg chg="addSp delSp modSp add mod">
        <pc:chgData name="伊健 杜" userId="e69aded81da48593" providerId="LiveId" clId="{EA4C37AB-7749-4299-B76B-BBB67C384176}" dt="2022-11-10T12:42:57.703" v="3470"/>
        <pc:sldMkLst>
          <pc:docMk/>
          <pc:sldMk cId="1394058774" sldId="1398"/>
        </pc:sldMkLst>
        <pc:spChg chg="mod">
          <ac:chgData name="伊健 杜" userId="e69aded81da48593" providerId="LiveId" clId="{EA4C37AB-7749-4299-B76B-BBB67C384176}" dt="2022-11-10T12:17:13.770" v="2067" actId="20577"/>
          <ac:spMkLst>
            <pc:docMk/>
            <pc:sldMk cId="1394058774" sldId="1398"/>
            <ac:spMk id="2" creationId="{10304424-DB4A-36E7-9E0D-D32A5DD0F26C}"/>
          </ac:spMkLst>
        </pc:spChg>
        <pc:spChg chg="mod">
          <ac:chgData name="伊健 杜" userId="e69aded81da48593" providerId="LiveId" clId="{EA4C37AB-7749-4299-B76B-BBB67C384176}" dt="2022-11-10T12:42:57.703" v="3470"/>
          <ac:spMkLst>
            <pc:docMk/>
            <pc:sldMk cId="1394058774" sldId="1398"/>
            <ac:spMk id="5" creationId="{E7287B0E-EF55-E721-8EFA-9A9183C0EDF9}"/>
          </ac:spMkLst>
        </pc:spChg>
        <pc:picChg chg="del">
          <ac:chgData name="伊健 杜" userId="e69aded81da48593" providerId="LiveId" clId="{EA4C37AB-7749-4299-B76B-BBB67C384176}" dt="2022-11-10T12:10:19.999" v="1867" actId="478"/>
          <ac:picMkLst>
            <pc:docMk/>
            <pc:sldMk cId="1394058774" sldId="1398"/>
            <ac:picMk id="20484" creationId="{48CFAEE1-FB61-97C4-64B0-46C17BD1E9C8}"/>
          </ac:picMkLst>
        </pc:picChg>
        <pc:picChg chg="add del mod">
          <ac:chgData name="伊健 杜" userId="e69aded81da48593" providerId="LiveId" clId="{EA4C37AB-7749-4299-B76B-BBB67C384176}" dt="2022-11-10T12:10:24.389" v="1870" actId="478"/>
          <ac:picMkLst>
            <pc:docMk/>
            <pc:sldMk cId="1394058774" sldId="1398"/>
            <ac:picMk id="21506" creationId="{5425270B-8252-68C3-10F3-A5E10D906BAB}"/>
          </ac:picMkLst>
        </pc:picChg>
        <pc:picChg chg="add mod">
          <ac:chgData name="伊健 杜" userId="e69aded81da48593" providerId="LiveId" clId="{EA4C37AB-7749-4299-B76B-BBB67C384176}" dt="2022-11-10T12:13:32.019" v="2012" actId="1076"/>
          <ac:picMkLst>
            <pc:docMk/>
            <pc:sldMk cId="1394058774" sldId="1398"/>
            <ac:picMk id="21508" creationId="{29AFEE9C-A4BB-6371-5BC4-B795B6BF846D}"/>
          </ac:picMkLst>
        </pc:picChg>
        <pc:picChg chg="add mod">
          <ac:chgData name="伊健 杜" userId="e69aded81da48593" providerId="LiveId" clId="{EA4C37AB-7749-4299-B76B-BBB67C384176}" dt="2022-11-10T12:13:48.953" v="2014" actId="1076"/>
          <ac:picMkLst>
            <pc:docMk/>
            <pc:sldMk cId="1394058774" sldId="1398"/>
            <ac:picMk id="21510" creationId="{A372F3CA-817C-4CD4-6F51-2FEC546BB6A6}"/>
          </ac:picMkLst>
        </pc:picChg>
      </pc:sldChg>
      <pc:sldChg chg="addSp delSp modSp new mod">
        <pc:chgData name="伊健 杜" userId="e69aded81da48593" providerId="LiveId" clId="{EA4C37AB-7749-4299-B76B-BBB67C384176}" dt="2022-11-10T12:15:28.099" v="2041" actId="1076"/>
        <pc:sldMkLst>
          <pc:docMk/>
          <pc:sldMk cId="58797029" sldId="1399"/>
        </pc:sldMkLst>
        <pc:spChg chg="del">
          <ac:chgData name="伊健 杜" userId="e69aded81da48593" providerId="LiveId" clId="{EA4C37AB-7749-4299-B76B-BBB67C384176}" dt="2022-11-10T12:14:20.441" v="2017" actId="478"/>
          <ac:spMkLst>
            <pc:docMk/>
            <pc:sldMk cId="58797029" sldId="1399"/>
            <ac:spMk id="2" creationId="{6497C047-D942-91AF-13E0-64AD309CA4FF}"/>
          </ac:spMkLst>
        </pc:spChg>
        <pc:spChg chg="del">
          <ac:chgData name="伊健 杜" userId="e69aded81da48593" providerId="LiveId" clId="{EA4C37AB-7749-4299-B76B-BBB67C384176}" dt="2022-11-10T12:14:20.441" v="2017" actId="478"/>
          <ac:spMkLst>
            <pc:docMk/>
            <pc:sldMk cId="58797029" sldId="1399"/>
            <ac:spMk id="3" creationId="{6B903654-7FFA-6313-EB30-5DEECEE098E7}"/>
          </ac:spMkLst>
        </pc:spChg>
        <pc:picChg chg="add mod">
          <ac:chgData name="伊健 杜" userId="e69aded81da48593" providerId="LiveId" clId="{EA4C37AB-7749-4299-B76B-BBB67C384176}" dt="2022-11-10T12:14:50.237" v="2029" actId="1076"/>
          <ac:picMkLst>
            <pc:docMk/>
            <pc:sldMk cId="58797029" sldId="1399"/>
            <ac:picMk id="4" creationId="{7E3D8C72-24A9-9A3F-1D39-C41EDEF253C9}"/>
          </ac:picMkLst>
        </pc:picChg>
        <pc:picChg chg="add mod">
          <ac:chgData name="伊健 杜" userId="e69aded81da48593" providerId="LiveId" clId="{EA4C37AB-7749-4299-B76B-BBB67C384176}" dt="2022-11-10T12:14:50.237" v="2029" actId="1076"/>
          <ac:picMkLst>
            <pc:docMk/>
            <pc:sldMk cId="58797029" sldId="1399"/>
            <ac:picMk id="23554" creationId="{BFC2C6A0-47FA-7D6F-DE3A-00BD8D9CCD14}"/>
          </ac:picMkLst>
        </pc:picChg>
        <pc:picChg chg="add mod">
          <ac:chgData name="伊健 杜" userId="e69aded81da48593" providerId="LiveId" clId="{EA4C37AB-7749-4299-B76B-BBB67C384176}" dt="2022-11-10T12:15:28.099" v="2041" actId="1076"/>
          <ac:picMkLst>
            <pc:docMk/>
            <pc:sldMk cId="58797029" sldId="1399"/>
            <ac:picMk id="23556" creationId="{52CF17A6-2C05-5D87-2F91-FA1A47A5D073}"/>
          </ac:picMkLst>
        </pc:picChg>
        <pc:picChg chg="add mod">
          <ac:chgData name="伊健 杜" userId="e69aded81da48593" providerId="LiveId" clId="{EA4C37AB-7749-4299-B76B-BBB67C384176}" dt="2022-11-10T12:15:13.816" v="2037" actId="1076"/>
          <ac:picMkLst>
            <pc:docMk/>
            <pc:sldMk cId="58797029" sldId="1399"/>
            <ac:picMk id="23558" creationId="{FC4C1C10-D3AB-E9D5-FAE1-DACF20D5C80F}"/>
          </ac:picMkLst>
        </pc:picChg>
      </pc:sldChg>
      <pc:sldChg chg="addSp delSp new mod">
        <pc:chgData name="伊健 杜" userId="e69aded81da48593" providerId="LiveId" clId="{EA4C37AB-7749-4299-B76B-BBB67C384176}" dt="2022-11-10T12:15:23.564" v="2040"/>
        <pc:sldMkLst>
          <pc:docMk/>
          <pc:sldMk cId="2452255824" sldId="1400"/>
        </pc:sldMkLst>
        <pc:spChg chg="del">
          <ac:chgData name="伊健 杜" userId="e69aded81da48593" providerId="LiveId" clId="{EA4C37AB-7749-4299-B76B-BBB67C384176}" dt="2022-11-10T12:15:22.480" v="2039" actId="478"/>
          <ac:spMkLst>
            <pc:docMk/>
            <pc:sldMk cId="2452255824" sldId="1400"/>
            <ac:spMk id="2" creationId="{DF8F2880-6271-C234-CC70-3B7D3324601B}"/>
          </ac:spMkLst>
        </pc:spChg>
        <pc:spChg chg="del">
          <ac:chgData name="伊健 杜" userId="e69aded81da48593" providerId="LiveId" clId="{EA4C37AB-7749-4299-B76B-BBB67C384176}" dt="2022-11-10T12:15:22.480" v="2039" actId="478"/>
          <ac:spMkLst>
            <pc:docMk/>
            <pc:sldMk cId="2452255824" sldId="1400"/>
            <ac:spMk id="3" creationId="{8D1420F6-A174-A182-097E-CC2840A46057}"/>
          </ac:spMkLst>
        </pc:spChg>
        <pc:picChg chg="add">
          <ac:chgData name="伊健 杜" userId="e69aded81da48593" providerId="LiveId" clId="{EA4C37AB-7749-4299-B76B-BBB67C384176}" dt="2022-11-10T12:15:23.564" v="2040"/>
          <ac:picMkLst>
            <pc:docMk/>
            <pc:sldMk cId="2452255824" sldId="1400"/>
            <ac:picMk id="24578" creationId="{06929749-43CB-388E-8A0F-67479A28DB9E}"/>
          </ac:picMkLst>
        </pc:picChg>
      </pc:sldChg>
      <pc:sldChg chg="addSp delSp modSp new mod">
        <pc:chgData name="伊健 杜" userId="e69aded81da48593" providerId="LiveId" clId="{EA4C37AB-7749-4299-B76B-BBB67C384176}" dt="2022-11-10T12:16:45.261" v="2054" actId="478"/>
        <pc:sldMkLst>
          <pc:docMk/>
          <pc:sldMk cId="3869979538" sldId="1401"/>
        </pc:sldMkLst>
        <pc:spChg chg="del">
          <ac:chgData name="伊健 杜" userId="e69aded81da48593" providerId="LiveId" clId="{EA4C37AB-7749-4299-B76B-BBB67C384176}" dt="2022-11-10T12:16:00.179" v="2043" actId="478"/>
          <ac:spMkLst>
            <pc:docMk/>
            <pc:sldMk cId="3869979538" sldId="1401"/>
            <ac:spMk id="2" creationId="{C2E0D858-E9F4-E421-3DAD-38DCD1114746}"/>
          </ac:spMkLst>
        </pc:spChg>
        <pc:spChg chg="del">
          <ac:chgData name="伊健 杜" userId="e69aded81da48593" providerId="LiveId" clId="{EA4C37AB-7749-4299-B76B-BBB67C384176}" dt="2022-11-10T12:16:00.179" v="2043" actId="478"/>
          <ac:spMkLst>
            <pc:docMk/>
            <pc:sldMk cId="3869979538" sldId="1401"/>
            <ac:spMk id="3" creationId="{327980BF-D2D6-33DE-AAF7-8DE1D0C674D7}"/>
          </ac:spMkLst>
        </pc:spChg>
        <pc:picChg chg="add del mod">
          <ac:chgData name="伊健 杜" userId="e69aded81da48593" providerId="LiveId" clId="{EA4C37AB-7749-4299-B76B-BBB67C384176}" dt="2022-11-10T12:16:42.571" v="2052" actId="478"/>
          <ac:picMkLst>
            <pc:docMk/>
            <pc:sldMk cId="3869979538" sldId="1401"/>
            <ac:picMk id="25602" creationId="{C7E0532C-8A52-F7ED-F9C4-0A200EAB08C3}"/>
          </ac:picMkLst>
        </pc:picChg>
        <pc:picChg chg="add del mod">
          <ac:chgData name="伊健 杜" userId="e69aded81da48593" providerId="LiveId" clId="{EA4C37AB-7749-4299-B76B-BBB67C384176}" dt="2022-11-10T12:16:45.261" v="2054" actId="478"/>
          <ac:picMkLst>
            <pc:docMk/>
            <pc:sldMk cId="3869979538" sldId="1401"/>
            <ac:picMk id="25604" creationId="{C3D0EA32-C311-84A1-6650-30AB81B61639}"/>
          </ac:picMkLst>
        </pc:picChg>
        <pc:picChg chg="add">
          <ac:chgData name="伊健 杜" userId="e69aded81da48593" providerId="LiveId" clId="{EA4C37AB-7749-4299-B76B-BBB67C384176}" dt="2022-11-10T12:16:42.965" v="2053"/>
          <ac:picMkLst>
            <pc:docMk/>
            <pc:sldMk cId="3869979538" sldId="1401"/>
            <ac:picMk id="25606" creationId="{82CEF583-D3A0-B47B-DAEF-BDA934841878}"/>
          </ac:picMkLst>
        </pc:picChg>
      </pc:sldChg>
      <pc:sldChg chg="addSp delSp modSp add mod">
        <pc:chgData name="伊健 杜" userId="e69aded81da48593" providerId="LiveId" clId="{EA4C37AB-7749-4299-B76B-BBB67C384176}" dt="2022-11-10T12:42:57.703" v="3470"/>
        <pc:sldMkLst>
          <pc:docMk/>
          <pc:sldMk cId="2424839761" sldId="1402"/>
        </pc:sldMkLst>
        <pc:spChg chg="mod">
          <ac:chgData name="伊健 杜" userId="e69aded81da48593" providerId="LiveId" clId="{EA4C37AB-7749-4299-B76B-BBB67C384176}" dt="2022-11-10T12:42:57.703" v="3470"/>
          <ac:spMkLst>
            <pc:docMk/>
            <pc:sldMk cId="2424839761" sldId="1402"/>
            <ac:spMk id="2" creationId="{10304424-DB4A-36E7-9E0D-D32A5DD0F26C}"/>
          </ac:spMkLst>
        </pc:spChg>
        <pc:spChg chg="mod">
          <ac:chgData name="伊健 杜" userId="e69aded81da48593" providerId="LiveId" clId="{EA4C37AB-7749-4299-B76B-BBB67C384176}" dt="2022-11-10T12:42:57.703" v="3470"/>
          <ac:spMkLst>
            <pc:docMk/>
            <pc:sldMk cId="2424839761" sldId="1402"/>
            <ac:spMk id="5" creationId="{E7287B0E-EF55-E721-8EFA-9A9183C0EDF9}"/>
          </ac:spMkLst>
        </pc:spChg>
        <pc:picChg chg="del">
          <ac:chgData name="伊健 杜" userId="e69aded81da48593" providerId="LiveId" clId="{EA4C37AB-7749-4299-B76B-BBB67C384176}" dt="2022-11-10T12:18:54.971" v="2134" actId="478"/>
          <ac:picMkLst>
            <pc:docMk/>
            <pc:sldMk cId="2424839761" sldId="1402"/>
            <ac:picMk id="20484" creationId="{48CFAEE1-FB61-97C4-64B0-46C17BD1E9C8}"/>
          </ac:picMkLst>
        </pc:picChg>
        <pc:picChg chg="add mod">
          <ac:chgData name="伊健 杜" userId="e69aded81da48593" providerId="LiveId" clId="{EA4C37AB-7749-4299-B76B-BBB67C384176}" dt="2022-11-10T12:20:10.780" v="2136" actId="1076"/>
          <ac:picMkLst>
            <pc:docMk/>
            <pc:sldMk cId="2424839761" sldId="1402"/>
            <ac:picMk id="26626" creationId="{98AD4BEA-F28D-E33E-CC1B-8DF4FC5AFEBC}"/>
          </ac:picMkLst>
        </pc:picChg>
      </pc:sldChg>
      <pc:sldChg chg="new del">
        <pc:chgData name="伊健 杜" userId="e69aded81da48593" providerId="LiveId" clId="{EA4C37AB-7749-4299-B76B-BBB67C384176}" dt="2022-11-10T12:16:50.139" v="2056" actId="47"/>
        <pc:sldMkLst>
          <pc:docMk/>
          <pc:sldMk cId="2587168116" sldId="1402"/>
        </pc:sldMkLst>
      </pc:sldChg>
      <pc:sldChg chg="addSp delSp modSp add del mod">
        <pc:chgData name="伊健 杜" userId="e69aded81da48593" providerId="LiveId" clId="{EA4C37AB-7749-4299-B76B-BBB67C384176}" dt="2022-11-10T12:22:43.306" v="2402" actId="47"/>
        <pc:sldMkLst>
          <pc:docMk/>
          <pc:sldMk cId="3654579877" sldId="1403"/>
        </pc:sldMkLst>
        <pc:spChg chg="mod">
          <ac:chgData name="伊健 杜" userId="e69aded81da48593" providerId="LiveId" clId="{EA4C37AB-7749-4299-B76B-BBB67C384176}" dt="2022-11-10T12:20:50.401" v="2183" actId="20577"/>
          <ac:spMkLst>
            <pc:docMk/>
            <pc:sldMk cId="3654579877" sldId="1403"/>
            <ac:spMk id="2" creationId="{10304424-DB4A-36E7-9E0D-D32A5DD0F26C}"/>
          </ac:spMkLst>
        </pc:spChg>
        <pc:spChg chg="mod">
          <ac:chgData name="伊健 杜" userId="e69aded81da48593" providerId="LiveId" clId="{EA4C37AB-7749-4299-B76B-BBB67C384176}" dt="2022-11-10T12:21:57.463" v="2281" actId="1076"/>
          <ac:spMkLst>
            <pc:docMk/>
            <pc:sldMk cId="3654579877" sldId="1403"/>
            <ac:spMk id="5" creationId="{E7287B0E-EF55-E721-8EFA-9A9183C0EDF9}"/>
          </ac:spMkLst>
        </pc:spChg>
        <pc:picChg chg="del">
          <ac:chgData name="伊健 杜" userId="e69aded81da48593" providerId="LiveId" clId="{EA4C37AB-7749-4299-B76B-BBB67C384176}" dt="2022-11-10T12:21:24.124" v="2184" actId="478"/>
          <ac:picMkLst>
            <pc:docMk/>
            <pc:sldMk cId="3654579877" sldId="1403"/>
            <ac:picMk id="26626" creationId="{98AD4BEA-F28D-E33E-CC1B-8DF4FC5AFEBC}"/>
          </ac:picMkLst>
        </pc:picChg>
        <pc:picChg chg="add mod">
          <ac:chgData name="伊健 杜" userId="e69aded81da48593" providerId="LiveId" clId="{EA4C37AB-7749-4299-B76B-BBB67C384176}" dt="2022-11-10T12:21:58.426" v="2282" actId="1076"/>
          <ac:picMkLst>
            <pc:docMk/>
            <pc:sldMk cId="3654579877" sldId="1403"/>
            <ac:picMk id="27650" creationId="{C9CDF340-FCD3-A99B-2A78-5B8CBCF5A61A}"/>
          </ac:picMkLst>
        </pc:picChg>
      </pc:sldChg>
      <pc:sldChg chg="modSp add mod ord">
        <pc:chgData name="伊健 杜" userId="e69aded81da48593" providerId="LiveId" clId="{EA4C37AB-7749-4299-B76B-BBB67C384176}" dt="2022-11-10T12:42:57.703" v="3470"/>
        <pc:sldMkLst>
          <pc:docMk/>
          <pc:sldMk cId="4194455912" sldId="1404"/>
        </pc:sldMkLst>
        <pc:spChg chg="mod">
          <ac:chgData name="伊健 杜" userId="e69aded81da48593" providerId="LiveId" clId="{EA4C37AB-7749-4299-B76B-BBB67C384176}" dt="2022-11-10T12:42:57.703" v="3470"/>
          <ac:spMkLst>
            <pc:docMk/>
            <pc:sldMk cId="4194455912" sldId="1404"/>
            <ac:spMk id="2" creationId="{10304424-DB4A-36E7-9E0D-D32A5DD0F26C}"/>
          </ac:spMkLst>
        </pc:spChg>
        <pc:spChg chg="mod">
          <ac:chgData name="伊健 杜" userId="e69aded81da48593" providerId="LiveId" clId="{EA4C37AB-7749-4299-B76B-BBB67C384176}" dt="2022-11-10T12:42:57.703" v="3470"/>
          <ac:spMkLst>
            <pc:docMk/>
            <pc:sldMk cId="4194455912" sldId="1404"/>
            <ac:spMk id="5" creationId="{E7287B0E-EF55-E721-8EFA-9A9183C0EDF9}"/>
          </ac:spMkLst>
        </pc:spChg>
      </pc:sldChg>
      <pc:sldChg chg="addSp delSp modSp new mod">
        <pc:chgData name="伊健 杜" userId="e69aded81da48593" providerId="LiveId" clId="{EA4C37AB-7749-4299-B76B-BBB67C384176}" dt="2022-11-10T12:42:57.703" v="3470"/>
        <pc:sldMkLst>
          <pc:docMk/>
          <pc:sldMk cId="3432965728" sldId="1405"/>
        </pc:sldMkLst>
        <pc:spChg chg="mod">
          <ac:chgData name="伊健 杜" userId="e69aded81da48593" providerId="LiveId" clId="{EA4C37AB-7749-4299-B76B-BBB67C384176}" dt="2022-11-10T12:42:57.703" v="3470"/>
          <ac:spMkLst>
            <pc:docMk/>
            <pc:sldMk cId="3432965728" sldId="1405"/>
            <ac:spMk id="2" creationId="{E210CC56-4A1D-9F24-3288-C13E0C30F2B7}"/>
          </ac:spMkLst>
        </pc:spChg>
        <pc:spChg chg="del">
          <ac:chgData name="伊健 杜" userId="e69aded81da48593" providerId="LiveId" clId="{EA4C37AB-7749-4299-B76B-BBB67C384176}" dt="2022-11-10T12:22:48.952" v="2404" actId="478"/>
          <ac:spMkLst>
            <pc:docMk/>
            <pc:sldMk cId="3432965728" sldId="1405"/>
            <ac:spMk id="3" creationId="{95B78209-CD7C-2E1D-8F84-92DC4F1DB8D1}"/>
          </ac:spMkLst>
        </pc:spChg>
        <pc:picChg chg="add mod">
          <ac:chgData name="伊健 杜" userId="e69aded81da48593" providerId="LiveId" clId="{EA4C37AB-7749-4299-B76B-BBB67C384176}" dt="2022-11-10T12:23:45.372" v="2524" actId="14100"/>
          <ac:picMkLst>
            <pc:docMk/>
            <pc:sldMk cId="3432965728" sldId="1405"/>
            <ac:picMk id="28674" creationId="{F7463E76-82C1-C74F-FA4E-8D3ABC91787E}"/>
          </ac:picMkLst>
        </pc:picChg>
        <pc:picChg chg="add mod">
          <ac:chgData name="伊健 杜" userId="e69aded81da48593" providerId="LiveId" clId="{EA4C37AB-7749-4299-B76B-BBB67C384176}" dt="2022-11-10T12:24:00.603" v="2528" actId="1076"/>
          <ac:picMkLst>
            <pc:docMk/>
            <pc:sldMk cId="3432965728" sldId="1405"/>
            <ac:picMk id="28676" creationId="{F11D9B56-27A0-1543-63EB-B51F09F4986F}"/>
          </ac:picMkLst>
        </pc:picChg>
      </pc:sldChg>
      <pc:sldChg chg="addSp delSp modSp add mod">
        <pc:chgData name="伊健 杜" userId="e69aded81da48593" providerId="LiveId" clId="{EA4C37AB-7749-4299-B76B-BBB67C384176}" dt="2022-11-10T12:42:57.703" v="3470"/>
        <pc:sldMkLst>
          <pc:docMk/>
          <pc:sldMk cId="3207194641" sldId="1406"/>
        </pc:sldMkLst>
        <pc:spChg chg="mod">
          <ac:chgData name="伊健 杜" userId="e69aded81da48593" providerId="LiveId" clId="{EA4C37AB-7749-4299-B76B-BBB67C384176}" dt="2022-11-10T12:42:57.703" v="3470"/>
          <ac:spMkLst>
            <pc:docMk/>
            <pc:sldMk cId="3207194641" sldId="1406"/>
            <ac:spMk id="2" creationId="{10304424-DB4A-36E7-9E0D-D32A5DD0F26C}"/>
          </ac:spMkLst>
        </pc:spChg>
        <pc:spChg chg="mod">
          <ac:chgData name="伊健 杜" userId="e69aded81da48593" providerId="LiveId" clId="{EA4C37AB-7749-4299-B76B-BBB67C384176}" dt="2022-11-10T12:42:57.703" v="3470"/>
          <ac:spMkLst>
            <pc:docMk/>
            <pc:sldMk cId="3207194641" sldId="1406"/>
            <ac:spMk id="5" creationId="{E7287B0E-EF55-E721-8EFA-9A9183C0EDF9}"/>
          </ac:spMkLst>
        </pc:spChg>
        <pc:picChg chg="del">
          <ac:chgData name="伊健 杜" userId="e69aded81da48593" providerId="LiveId" clId="{EA4C37AB-7749-4299-B76B-BBB67C384176}" dt="2022-11-10T12:26:15.673" v="2559" actId="478"/>
          <ac:picMkLst>
            <pc:docMk/>
            <pc:sldMk cId="3207194641" sldId="1406"/>
            <ac:picMk id="26626" creationId="{98AD4BEA-F28D-E33E-CC1B-8DF4FC5AFEBC}"/>
          </ac:picMkLst>
        </pc:picChg>
        <pc:picChg chg="add mod">
          <ac:chgData name="伊健 杜" userId="e69aded81da48593" providerId="LiveId" clId="{EA4C37AB-7749-4299-B76B-BBB67C384176}" dt="2022-11-10T12:27:32.154" v="2765" actId="14100"/>
          <ac:picMkLst>
            <pc:docMk/>
            <pc:sldMk cId="3207194641" sldId="1406"/>
            <ac:picMk id="30722" creationId="{C463E581-6CC7-23D2-C00A-28E8BD391A5E}"/>
          </ac:picMkLst>
        </pc:picChg>
      </pc:sldChg>
      <pc:sldChg chg="addSp delSp modSp add mod">
        <pc:chgData name="伊健 杜" userId="e69aded81da48593" providerId="LiveId" clId="{EA4C37AB-7749-4299-B76B-BBB67C384176}" dt="2022-11-10T12:42:57.703" v="3470"/>
        <pc:sldMkLst>
          <pc:docMk/>
          <pc:sldMk cId="42207976" sldId="1407"/>
        </pc:sldMkLst>
        <pc:spChg chg="mod">
          <ac:chgData name="伊健 杜" userId="e69aded81da48593" providerId="LiveId" clId="{EA4C37AB-7749-4299-B76B-BBB67C384176}" dt="2022-11-10T12:42:57.703" v="3470"/>
          <ac:spMkLst>
            <pc:docMk/>
            <pc:sldMk cId="42207976" sldId="1407"/>
            <ac:spMk id="2" creationId="{10304424-DB4A-36E7-9E0D-D32A5DD0F26C}"/>
          </ac:spMkLst>
        </pc:spChg>
        <pc:spChg chg="mod">
          <ac:chgData name="伊健 杜" userId="e69aded81da48593" providerId="LiveId" clId="{EA4C37AB-7749-4299-B76B-BBB67C384176}" dt="2022-11-10T12:42:57.703" v="3470"/>
          <ac:spMkLst>
            <pc:docMk/>
            <pc:sldMk cId="42207976" sldId="1407"/>
            <ac:spMk id="5" creationId="{E7287B0E-EF55-E721-8EFA-9A9183C0EDF9}"/>
          </ac:spMkLst>
        </pc:spChg>
        <pc:picChg chg="del mod">
          <ac:chgData name="伊健 杜" userId="e69aded81da48593" providerId="LiveId" clId="{EA4C37AB-7749-4299-B76B-BBB67C384176}" dt="2022-11-10T12:28:05.881" v="2875" actId="478"/>
          <ac:picMkLst>
            <pc:docMk/>
            <pc:sldMk cId="42207976" sldId="1407"/>
            <ac:picMk id="30722" creationId="{C463E581-6CC7-23D2-C00A-28E8BD391A5E}"/>
          </ac:picMkLst>
        </pc:picChg>
        <pc:picChg chg="add mod">
          <ac:chgData name="伊健 杜" userId="e69aded81da48593" providerId="LiveId" clId="{EA4C37AB-7749-4299-B76B-BBB67C384176}" dt="2022-11-10T12:28:37.874" v="2881" actId="1076"/>
          <ac:picMkLst>
            <pc:docMk/>
            <pc:sldMk cId="42207976" sldId="1407"/>
            <ac:picMk id="31746" creationId="{614738ED-E45A-4127-D9B5-BD27FABA3083}"/>
          </ac:picMkLst>
        </pc:picChg>
      </pc:sldChg>
      <pc:sldChg chg="addSp delSp modSp add mod">
        <pc:chgData name="伊健 杜" userId="e69aded81da48593" providerId="LiveId" clId="{EA4C37AB-7749-4299-B76B-BBB67C384176}" dt="2022-11-10T12:42:57.703" v="3470"/>
        <pc:sldMkLst>
          <pc:docMk/>
          <pc:sldMk cId="906479213" sldId="1408"/>
        </pc:sldMkLst>
        <pc:spChg chg="mod">
          <ac:chgData name="伊健 杜" userId="e69aded81da48593" providerId="LiveId" clId="{EA4C37AB-7749-4299-B76B-BBB67C384176}" dt="2022-11-10T12:42:57.703" v="3470"/>
          <ac:spMkLst>
            <pc:docMk/>
            <pc:sldMk cId="906479213" sldId="1408"/>
            <ac:spMk id="2" creationId="{10304424-DB4A-36E7-9E0D-D32A5DD0F26C}"/>
          </ac:spMkLst>
        </pc:spChg>
        <pc:spChg chg="mod">
          <ac:chgData name="伊健 杜" userId="e69aded81da48593" providerId="LiveId" clId="{EA4C37AB-7749-4299-B76B-BBB67C384176}" dt="2022-11-10T12:42:57.703" v="3470"/>
          <ac:spMkLst>
            <pc:docMk/>
            <pc:sldMk cId="906479213" sldId="1408"/>
            <ac:spMk id="5" creationId="{E7287B0E-EF55-E721-8EFA-9A9183C0EDF9}"/>
          </ac:spMkLst>
        </pc:spChg>
        <pc:picChg chg="del">
          <ac:chgData name="伊健 杜" userId="e69aded81da48593" providerId="LiveId" clId="{EA4C37AB-7749-4299-B76B-BBB67C384176}" dt="2022-11-10T12:29:04.799" v="2918" actId="478"/>
          <ac:picMkLst>
            <pc:docMk/>
            <pc:sldMk cId="906479213" sldId="1408"/>
            <ac:picMk id="31746" creationId="{614738ED-E45A-4127-D9B5-BD27FABA3083}"/>
          </ac:picMkLst>
        </pc:picChg>
        <pc:picChg chg="add del">
          <ac:chgData name="伊健 杜" userId="e69aded81da48593" providerId="LiveId" clId="{EA4C37AB-7749-4299-B76B-BBB67C384176}" dt="2022-11-10T12:31:09.613" v="2920" actId="478"/>
          <ac:picMkLst>
            <pc:docMk/>
            <pc:sldMk cId="906479213" sldId="1408"/>
            <ac:picMk id="32770" creationId="{66B89C64-D016-17D0-BB63-D1F86AB28644}"/>
          </ac:picMkLst>
        </pc:picChg>
        <pc:picChg chg="add mod">
          <ac:chgData name="伊健 杜" userId="e69aded81da48593" providerId="LiveId" clId="{EA4C37AB-7749-4299-B76B-BBB67C384176}" dt="2022-11-10T12:33:04.663" v="3018" actId="1076"/>
          <ac:picMkLst>
            <pc:docMk/>
            <pc:sldMk cId="906479213" sldId="1408"/>
            <ac:picMk id="32772" creationId="{9D84D354-58E1-7CF8-46AD-5890F82DB7B3}"/>
          </ac:picMkLst>
        </pc:picChg>
      </pc:sldChg>
      <pc:sldChg chg="delSp modSp new mod">
        <pc:chgData name="伊健 杜" userId="e69aded81da48593" providerId="LiveId" clId="{EA4C37AB-7749-4299-B76B-BBB67C384176}" dt="2022-11-10T12:42:57.703" v="3470"/>
        <pc:sldMkLst>
          <pc:docMk/>
          <pc:sldMk cId="2827558912" sldId="1409"/>
        </pc:sldMkLst>
        <pc:spChg chg="mod">
          <ac:chgData name="伊健 杜" userId="e69aded81da48593" providerId="LiveId" clId="{EA4C37AB-7749-4299-B76B-BBB67C384176}" dt="2022-11-10T12:42:57.703" v="3470"/>
          <ac:spMkLst>
            <pc:docMk/>
            <pc:sldMk cId="2827558912" sldId="1409"/>
            <ac:spMk id="2" creationId="{285F258E-25AF-A553-C39B-BE23B5B5490D}"/>
          </ac:spMkLst>
        </pc:spChg>
        <pc:spChg chg="del">
          <ac:chgData name="伊健 杜" userId="e69aded81da48593" providerId="LiveId" clId="{EA4C37AB-7749-4299-B76B-BBB67C384176}" dt="2022-11-10T12:33:10.779" v="3020" actId="478"/>
          <ac:spMkLst>
            <pc:docMk/>
            <pc:sldMk cId="2827558912" sldId="1409"/>
            <ac:spMk id="3" creationId="{FAD691A2-9696-63F8-D4E0-17FB827019E2}"/>
          </ac:spMkLst>
        </pc:spChg>
      </pc:sldChg>
      <pc:sldChg chg="modSp add mod">
        <pc:chgData name="伊健 杜" userId="e69aded81da48593" providerId="LiveId" clId="{EA4C37AB-7749-4299-B76B-BBB67C384176}" dt="2022-11-10T12:42:57.703" v="3470"/>
        <pc:sldMkLst>
          <pc:docMk/>
          <pc:sldMk cId="3210831898" sldId="1410"/>
        </pc:sldMkLst>
        <pc:spChg chg="mod">
          <ac:chgData name="伊健 杜" userId="e69aded81da48593" providerId="LiveId" clId="{EA4C37AB-7749-4299-B76B-BBB67C384176}" dt="2022-11-10T12:42:57.703" v="3470"/>
          <ac:spMkLst>
            <pc:docMk/>
            <pc:sldMk cId="3210831898" sldId="1410"/>
            <ac:spMk id="2" creationId="{285F258E-25AF-A553-C39B-BE23B5B5490D}"/>
          </ac:spMkLst>
        </pc:spChg>
      </pc:sldChg>
      <pc:sldChg chg="addSp delSp modSp add mod">
        <pc:chgData name="伊健 杜" userId="e69aded81da48593" providerId="LiveId" clId="{EA4C37AB-7749-4299-B76B-BBB67C384176}" dt="2022-11-10T12:42:57.703" v="3470"/>
        <pc:sldMkLst>
          <pc:docMk/>
          <pc:sldMk cId="3348683242" sldId="1411"/>
        </pc:sldMkLst>
        <pc:spChg chg="mod">
          <ac:chgData name="伊健 杜" userId="e69aded81da48593" providerId="LiveId" clId="{EA4C37AB-7749-4299-B76B-BBB67C384176}" dt="2022-11-10T12:42:57.703" v="3470"/>
          <ac:spMkLst>
            <pc:docMk/>
            <pc:sldMk cId="3348683242" sldId="1411"/>
            <ac:spMk id="2" creationId="{10304424-DB4A-36E7-9E0D-D32A5DD0F26C}"/>
          </ac:spMkLst>
        </pc:spChg>
        <pc:spChg chg="mod">
          <ac:chgData name="伊健 杜" userId="e69aded81da48593" providerId="LiveId" clId="{EA4C37AB-7749-4299-B76B-BBB67C384176}" dt="2022-11-10T12:42:57.703" v="3470"/>
          <ac:spMkLst>
            <pc:docMk/>
            <pc:sldMk cId="3348683242" sldId="1411"/>
            <ac:spMk id="5" creationId="{E7287B0E-EF55-E721-8EFA-9A9183C0EDF9}"/>
          </ac:spMkLst>
        </pc:spChg>
        <pc:picChg chg="del">
          <ac:chgData name="伊健 杜" userId="e69aded81da48593" providerId="LiveId" clId="{EA4C37AB-7749-4299-B76B-BBB67C384176}" dt="2022-11-10T12:34:04.257" v="3137" actId="478"/>
          <ac:picMkLst>
            <pc:docMk/>
            <pc:sldMk cId="3348683242" sldId="1411"/>
            <ac:picMk id="30722" creationId="{C463E581-6CC7-23D2-C00A-28E8BD391A5E}"/>
          </ac:picMkLst>
        </pc:picChg>
        <pc:picChg chg="add mod">
          <ac:chgData name="伊健 杜" userId="e69aded81da48593" providerId="LiveId" clId="{EA4C37AB-7749-4299-B76B-BBB67C384176}" dt="2022-11-10T12:39:42.975" v="3249" actId="1076"/>
          <ac:picMkLst>
            <pc:docMk/>
            <pc:sldMk cId="3348683242" sldId="1411"/>
            <ac:picMk id="33794" creationId="{F79097A3-CB98-61E7-519F-63802278395B}"/>
          </ac:picMkLst>
        </pc:picChg>
      </pc:sldChg>
      <pc:sldChg chg="addSp delSp modSp add mod">
        <pc:chgData name="伊健 杜" userId="e69aded81da48593" providerId="LiveId" clId="{EA4C37AB-7749-4299-B76B-BBB67C384176}" dt="2022-11-10T12:42:57.703" v="3470"/>
        <pc:sldMkLst>
          <pc:docMk/>
          <pc:sldMk cId="1903495974" sldId="1412"/>
        </pc:sldMkLst>
        <pc:spChg chg="mod">
          <ac:chgData name="伊健 杜" userId="e69aded81da48593" providerId="LiveId" clId="{EA4C37AB-7749-4299-B76B-BBB67C384176}" dt="2022-11-10T12:42:57.703" v="3470"/>
          <ac:spMkLst>
            <pc:docMk/>
            <pc:sldMk cId="1903495974" sldId="1412"/>
            <ac:spMk id="2" creationId="{10304424-DB4A-36E7-9E0D-D32A5DD0F26C}"/>
          </ac:spMkLst>
        </pc:spChg>
        <pc:spChg chg="mod">
          <ac:chgData name="伊健 杜" userId="e69aded81da48593" providerId="LiveId" clId="{EA4C37AB-7749-4299-B76B-BBB67C384176}" dt="2022-11-10T12:42:57.703" v="3470"/>
          <ac:spMkLst>
            <pc:docMk/>
            <pc:sldMk cId="1903495974" sldId="1412"/>
            <ac:spMk id="5" creationId="{E7287B0E-EF55-E721-8EFA-9A9183C0EDF9}"/>
          </ac:spMkLst>
        </pc:spChg>
        <pc:picChg chg="del">
          <ac:chgData name="伊健 杜" userId="e69aded81da48593" providerId="LiveId" clId="{EA4C37AB-7749-4299-B76B-BBB67C384176}" dt="2022-11-10T12:39:46.541" v="3251" actId="478"/>
          <ac:picMkLst>
            <pc:docMk/>
            <pc:sldMk cId="1903495974" sldId="1412"/>
            <ac:picMk id="33794" creationId="{F79097A3-CB98-61E7-519F-63802278395B}"/>
          </ac:picMkLst>
        </pc:picChg>
        <pc:picChg chg="add mod">
          <ac:chgData name="伊健 杜" userId="e69aded81da48593" providerId="LiveId" clId="{EA4C37AB-7749-4299-B76B-BBB67C384176}" dt="2022-11-10T12:40:34.906" v="3311" actId="1076"/>
          <ac:picMkLst>
            <pc:docMk/>
            <pc:sldMk cId="1903495974" sldId="1412"/>
            <ac:picMk id="34818" creationId="{1800097B-350C-F855-DFB0-83E28F0DA9CB}"/>
          </ac:picMkLst>
        </pc:picChg>
      </pc:sldChg>
      <pc:sldChg chg="addSp modSp add mod">
        <pc:chgData name="伊健 杜" userId="e69aded81da48593" providerId="LiveId" clId="{EA4C37AB-7749-4299-B76B-BBB67C384176}" dt="2022-11-10T12:42:57.703" v="3470"/>
        <pc:sldMkLst>
          <pc:docMk/>
          <pc:sldMk cId="1804412428" sldId="1413"/>
        </pc:sldMkLst>
        <pc:spChg chg="mod">
          <ac:chgData name="伊健 杜" userId="e69aded81da48593" providerId="LiveId" clId="{EA4C37AB-7749-4299-B76B-BBB67C384176}" dt="2022-11-10T12:42:57.703" v="3470"/>
          <ac:spMkLst>
            <pc:docMk/>
            <pc:sldMk cId="1804412428" sldId="1413"/>
            <ac:spMk id="2" creationId="{285F258E-25AF-A553-C39B-BE23B5B5490D}"/>
          </ac:spMkLst>
        </pc:spChg>
        <pc:spChg chg="add mod">
          <ac:chgData name="伊健 杜" userId="e69aded81da48593" providerId="LiveId" clId="{EA4C37AB-7749-4299-B76B-BBB67C384176}" dt="2022-11-10T12:42:57.703" v="3470"/>
          <ac:spMkLst>
            <pc:docMk/>
            <pc:sldMk cId="1804412428" sldId="1413"/>
            <ac:spMk id="3" creationId="{D9DBD6F6-3EF9-C321-8B79-A36053030CCC}"/>
          </ac:spMkLst>
        </pc:spChg>
      </pc:sldChg>
      <pc:sldChg chg="addSp modSp add mod">
        <pc:chgData name="伊健 杜" userId="e69aded81da48593" providerId="LiveId" clId="{EA4C37AB-7749-4299-B76B-BBB67C384176}" dt="2022-11-10T12:42:57.703" v="3470"/>
        <pc:sldMkLst>
          <pc:docMk/>
          <pc:sldMk cId="1943037660" sldId="1414"/>
        </pc:sldMkLst>
        <pc:spChg chg="mod">
          <ac:chgData name="伊健 杜" userId="e69aded81da48593" providerId="LiveId" clId="{EA4C37AB-7749-4299-B76B-BBB67C384176}" dt="2022-11-10T12:42:57.703" v="3470"/>
          <ac:spMkLst>
            <pc:docMk/>
            <pc:sldMk cId="1943037660" sldId="1414"/>
            <ac:spMk id="2" creationId="{285F258E-25AF-A553-C39B-BE23B5B5490D}"/>
          </ac:spMkLst>
        </pc:spChg>
        <pc:spChg chg="add mod">
          <ac:chgData name="伊健 杜" userId="e69aded81da48593" providerId="LiveId" clId="{EA4C37AB-7749-4299-B76B-BBB67C384176}" dt="2022-11-10T12:42:57.703" v="3470"/>
          <ac:spMkLst>
            <pc:docMk/>
            <pc:sldMk cId="1943037660" sldId="1414"/>
            <ac:spMk id="3" creationId="{84E12CE9-1F5E-D41F-917F-9BE55F0CC37F}"/>
          </ac:spMkLst>
        </pc:spChg>
      </pc:sldChg>
      <pc:sldChg chg="addSp modSp add mod">
        <pc:chgData name="伊健 杜" userId="e69aded81da48593" providerId="LiveId" clId="{EA4C37AB-7749-4299-B76B-BBB67C384176}" dt="2022-11-10T12:42:57.703" v="3470"/>
        <pc:sldMkLst>
          <pc:docMk/>
          <pc:sldMk cId="576638868" sldId="1415"/>
        </pc:sldMkLst>
        <pc:spChg chg="mod">
          <ac:chgData name="伊健 杜" userId="e69aded81da48593" providerId="LiveId" clId="{EA4C37AB-7749-4299-B76B-BBB67C384176}" dt="2022-11-10T12:42:57.703" v="3470"/>
          <ac:spMkLst>
            <pc:docMk/>
            <pc:sldMk cId="576638868" sldId="1415"/>
            <ac:spMk id="2" creationId="{285F258E-25AF-A553-C39B-BE23B5B5490D}"/>
          </ac:spMkLst>
        </pc:spChg>
        <pc:spChg chg="add mod">
          <ac:chgData name="伊健 杜" userId="e69aded81da48593" providerId="LiveId" clId="{EA4C37AB-7749-4299-B76B-BBB67C384176}" dt="2022-11-10T12:42:57.703" v="3470"/>
          <ac:spMkLst>
            <pc:docMk/>
            <pc:sldMk cId="576638868" sldId="1415"/>
            <ac:spMk id="3" creationId="{1F1F3257-9087-2E05-A82A-9C1C3AB6C51A}"/>
          </ac:spMkLst>
        </pc:spChg>
      </pc:sldChg>
      <pc:sldChg chg="delSp new mod">
        <pc:chgData name="伊健 杜" userId="e69aded81da48593" providerId="LiveId" clId="{EA4C37AB-7749-4299-B76B-BBB67C384176}" dt="2022-11-10T12:43:31.473" v="3502" actId="478"/>
        <pc:sldMkLst>
          <pc:docMk/>
          <pc:sldMk cId="1448871973" sldId="1416"/>
        </pc:sldMkLst>
        <pc:spChg chg="del">
          <ac:chgData name="伊健 杜" userId="e69aded81da48593" providerId="LiveId" clId="{EA4C37AB-7749-4299-B76B-BBB67C384176}" dt="2022-11-10T12:43:31.473" v="3502" actId="478"/>
          <ac:spMkLst>
            <pc:docMk/>
            <pc:sldMk cId="1448871973" sldId="1416"/>
            <ac:spMk id="2" creationId="{C1CC6B58-BAAB-6D6E-C00F-8B9B20141374}"/>
          </ac:spMkLst>
        </pc:spChg>
        <pc:spChg chg="del">
          <ac:chgData name="伊健 杜" userId="e69aded81da48593" providerId="LiveId" clId="{EA4C37AB-7749-4299-B76B-BBB67C384176}" dt="2022-11-10T12:43:31.473" v="3502" actId="478"/>
          <ac:spMkLst>
            <pc:docMk/>
            <pc:sldMk cId="1448871973" sldId="1416"/>
            <ac:spMk id="3" creationId="{EA64B303-F55D-3B0A-D263-44D66E73E7D2}"/>
          </ac:spMkLst>
        </pc:spChg>
      </pc:sldChg>
      <pc:sldChg chg="delSp modSp add mod">
        <pc:chgData name="伊健 杜" userId="e69aded81da48593" providerId="LiveId" clId="{EA4C37AB-7749-4299-B76B-BBB67C384176}" dt="2022-11-10T12:44:34.258" v="3561" actId="1076"/>
        <pc:sldMkLst>
          <pc:docMk/>
          <pc:sldMk cId="772246356" sldId="1417"/>
        </pc:sldMkLst>
        <pc:spChg chg="mod">
          <ac:chgData name="伊健 杜" userId="e69aded81da48593" providerId="LiveId" clId="{EA4C37AB-7749-4299-B76B-BBB67C384176}" dt="2022-11-10T12:43:56.216" v="3509"/>
          <ac:spMkLst>
            <pc:docMk/>
            <pc:sldMk cId="772246356" sldId="1417"/>
            <ac:spMk id="2" creationId="{1302A11A-625D-774F-23B3-739301B530C3}"/>
          </ac:spMkLst>
        </pc:spChg>
        <pc:spChg chg="mod">
          <ac:chgData name="伊健 杜" userId="e69aded81da48593" providerId="LiveId" clId="{EA4C37AB-7749-4299-B76B-BBB67C384176}" dt="2022-11-10T12:44:16.106" v="3545" actId="1076"/>
          <ac:spMkLst>
            <pc:docMk/>
            <pc:sldMk cId="772246356" sldId="1417"/>
            <ac:spMk id="3" creationId="{ABC6FAE7-B0DC-C53F-ABA7-511046C801BC}"/>
          </ac:spMkLst>
        </pc:spChg>
        <pc:spChg chg="mod">
          <ac:chgData name="伊健 杜" userId="e69aded81da48593" providerId="LiveId" clId="{EA4C37AB-7749-4299-B76B-BBB67C384176}" dt="2022-11-10T12:44:34.258" v="3561" actId="1076"/>
          <ac:spMkLst>
            <pc:docMk/>
            <pc:sldMk cId="772246356" sldId="1417"/>
            <ac:spMk id="8" creationId="{0438729B-0F82-A5C2-5BC7-7451302EC36A}"/>
          </ac:spMkLst>
        </pc:spChg>
        <pc:picChg chg="del">
          <ac:chgData name="伊健 杜" userId="e69aded81da48593" providerId="LiveId" clId="{EA4C37AB-7749-4299-B76B-BBB67C384176}" dt="2022-11-10T12:43:58.989" v="3510" actId="478"/>
          <ac:picMkLst>
            <pc:docMk/>
            <pc:sldMk cId="772246356" sldId="1417"/>
            <ac:picMk id="5122" creationId="{29A061BA-316A-A452-A8B8-D7B599A4976A}"/>
          </ac:picMkLst>
        </pc:picChg>
        <pc:picChg chg="del">
          <ac:chgData name="伊健 杜" userId="e69aded81da48593" providerId="LiveId" clId="{EA4C37AB-7749-4299-B76B-BBB67C384176}" dt="2022-11-10T12:43:58.989" v="3510" actId="478"/>
          <ac:picMkLst>
            <pc:docMk/>
            <pc:sldMk cId="772246356" sldId="1417"/>
            <ac:picMk id="5124" creationId="{82E388C1-3A61-6080-8A16-6F693FA0E244}"/>
          </ac:picMkLst>
        </pc:picChg>
        <pc:picChg chg="del">
          <ac:chgData name="伊健 杜" userId="e69aded81da48593" providerId="LiveId" clId="{EA4C37AB-7749-4299-B76B-BBB67C384176}" dt="2022-11-10T12:43:58.989" v="3510" actId="478"/>
          <ac:picMkLst>
            <pc:docMk/>
            <pc:sldMk cId="772246356" sldId="1417"/>
            <ac:picMk id="5126" creationId="{224AB632-4E6A-778B-79B3-875535E6FC65}"/>
          </ac:picMkLst>
        </pc:picChg>
      </pc:sldChg>
      <pc:sldChg chg="addSp delSp modSp add mod">
        <pc:chgData name="伊健 杜" userId="e69aded81da48593" providerId="LiveId" clId="{EA4C37AB-7749-4299-B76B-BBB67C384176}" dt="2022-11-10T12:46:36.152" v="3647"/>
        <pc:sldMkLst>
          <pc:docMk/>
          <pc:sldMk cId="1212169619" sldId="1418"/>
        </pc:sldMkLst>
        <pc:spChg chg="mod">
          <ac:chgData name="伊健 杜" userId="e69aded81da48593" providerId="LiveId" clId="{EA4C37AB-7749-4299-B76B-BBB67C384176}" dt="2022-11-10T12:46:36.152" v="3647"/>
          <ac:spMkLst>
            <pc:docMk/>
            <pc:sldMk cId="1212169619" sldId="1418"/>
            <ac:spMk id="3" creationId="{ABC6FAE7-B0DC-C53F-ABA7-511046C801BC}"/>
          </ac:spMkLst>
        </pc:spChg>
        <pc:spChg chg="add mod">
          <ac:chgData name="伊健 杜" userId="e69aded81da48593" providerId="LiveId" clId="{EA4C37AB-7749-4299-B76B-BBB67C384176}" dt="2022-11-10T12:45:38.122" v="3634" actId="403"/>
          <ac:spMkLst>
            <pc:docMk/>
            <pc:sldMk cId="1212169619" sldId="1418"/>
            <ac:spMk id="4" creationId="{5B48491E-F01D-5E7F-B62C-12111181C643}"/>
          </ac:spMkLst>
        </pc:spChg>
        <pc:spChg chg="add mod">
          <ac:chgData name="伊健 杜" userId="e69aded81da48593" providerId="LiveId" clId="{EA4C37AB-7749-4299-B76B-BBB67C384176}" dt="2022-11-10T12:45:46.290" v="3641"/>
          <ac:spMkLst>
            <pc:docMk/>
            <pc:sldMk cId="1212169619" sldId="1418"/>
            <ac:spMk id="6" creationId="{ED21FF67-1F60-7361-7A29-31A8AC30470B}"/>
          </ac:spMkLst>
        </pc:spChg>
        <pc:spChg chg="del">
          <ac:chgData name="伊健 杜" userId="e69aded81da48593" providerId="LiveId" clId="{EA4C37AB-7749-4299-B76B-BBB67C384176}" dt="2022-11-10T12:44:51.348" v="3563" actId="478"/>
          <ac:spMkLst>
            <pc:docMk/>
            <pc:sldMk cId="1212169619" sldId="1418"/>
            <ac:spMk id="8" creationId="{0438729B-0F82-A5C2-5BC7-7451302EC36A}"/>
          </ac:spMkLst>
        </pc:spChg>
        <pc:picChg chg="add mod">
          <ac:chgData name="伊健 杜" userId="e69aded81da48593" providerId="LiveId" clId="{EA4C37AB-7749-4299-B76B-BBB67C384176}" dt="2022-11-10T12:45:40.722" v="3637" actId="1076"/>
          <ac:picMkLst>
            <pc:docMk/>
            <pc:sldMk cId="1212169619" sldId="1418"/>
            <ac:picMk id="5" creationId="{085F21F4-43C5-B6E0-9A58-11F14A556704}"/>
          </ac:picMkLst>
        </pc:picChg>
        <pc:picChg chg="add mod">
          <ac:chgData name="伊健 杜" userId="e69aded81da48593" providerId="LiveId" clId="{EA4C37AB-7749-4299-B76B-BBB67C384176}" dt="2022-11-10T12:45:38.922" v="3635" actId="1076"/>
          <ac:picMkLst>
            <pc:docMk/>
            <pc:sldMk cId="1212169619" sldId="1418"/>
            <ac:picMk id="35842" creationId="{B6C2B8B3-74AE-620F-E4E3-A155EF477E27}"/>
          </ac:picMkLst>
        </pc:picChg>
        <pc:picChg chg="add mod">
          <ac:chgData name="伊健 杜" userId="e69aded81da48593" providerId="LiveId" clId="{EA4C37AB-7749-4299-B76B-BBB67C384176}" dt="2022-11-10T12:46:03.916" v="3643" actId="1076"/>
          <ac:picMkLst>
            <pc:docMk/>
            <pc:sldMk cId="1212169619" sldId="1418"/>
            <ac:picMk id="35844" creationId="{34823D5C-3D1B-C39C-F21E-35ED793ADA7F}"/>
          </ac:picMkLst>
        </pc:picChg>
        <pc:picChg chg="add mod">
          <ac:chgData name="伊健 杜" userId="e69aded81da48593" providerId="LiveId" clId="{EA4C37AB-7749-4299-B76B-BBB67C384176}" dt="2022-11-10T12:46:21.484" v="3646" actId="1076"/>
          <ac:picMkLst>
            <pc:docMk/>
            <pc:sldMk cId="1212169619" sldId="1418"/>
            <ac:picMk id="35846" creationId="{9112949C-CC58-DB05-B8DC-E14B43CFDC0C}"/>
          </ac:picMkLst>
        </pc:picChg>
      </pc:sldChg>
    </pc:docChg>
  </pc:docChgLst>
  <pc:docChgLst>
    <pc:chgData name="伊健 杜" userId="e69aded81da48593" providerId="LiveId" clId="{E81F0A27-7DCD-4294-928A-56D9E15A8AA6}"/>
    <pc:docChg chg="undo custSel addSld delSld modSld sldOrd modSection">
      <pc:chgData name="伊健 杜" userId="e69aded81da48593" providerId="LiveId" clId="{E81F0A27-7DCD-4294-928A-56D9E15A8AA6}" dt="2022-09-19T17:32:48.217" v="4320"/>
      <pc:docMkLst>
        <pc:docMk/>
      </pc:docMkLst>
      <pc:sldChg chg="modSp mod">
        <pc:chgData name="伊健 杜" userId="e69aded81da48593" providerId="LiveId" clId="{E81F0A27-7DCD-4294-928A-56D9E15A8AA6}" dt="2022-09-19T04:56:04.131" v="5" actId="20577"/>
        <pc:sldMkLst>
          <pc:docMk/>
          <pc:sldMk cId="3180688205" sldId="256"/>
        </pc:sldMkLst>
        <pc:spChg chg="mod">
          <ac:chgData name="伊健 杜" userId="e69aded81da48593" providerId="LiveId" clId="{E81F0A27-7DCD-4294-928A-56D9E15A8AA6}" dt="2022-09-19T04:56:04.131" v="5" actId="20577"/>
          <ac:spMkLst>
            <pc:docMk/>
            <pc:sldMk cId="3180688205" sldId="256"/>
            <ac:spMk id="2" creationId="{1F01E9DD-2818-4BD0-9996-984FE0985E67}"/>
          </ac:spMkLst>
        </pc:spChg>
      </pc:sldChg>
      <pc:sldChg chg="del">
        <pc:chgData name="伊健 杜" userId="e69aded81da48593" providerId="LiveId" clId="{E81F0A27-7DCD-4294-928A-56D9E15A8AA6}" dt="2022-09-19T04:56:19.336" v="6" actId="47"/>
        <pc:sldMkLst>
          <pc:docMk/>
          <pc:sldMk cId="549361601" sldId="613"/>
        </pc:sldMkLst>
      </pc:sldChg>
      <pc:sldChg chg="del">
        <pc:chgData name="伊健 杜" userId="e69aded81da48593" providerId="LiveId" clId="{E81F0A27-7DCD-4294-928A-56D9E15A8AA6}" dt="2022-09-19T04:56:19.336" v="6" actId="47"/>
        <pc:sldMkLst>
          <pc:docMk/>
          <pc:sldMk cId="2347165635" sldId="616"/>
        </pc:sldMkLst>
      </pc:sldChg>
      <pc:sldChg chg="del">
        <pc:chgData name="伊健 杜" userId="e69aded81da48593" providerId="LiveId" clId="{E81F0A27-7DCD-4294-928A-56D9E15A8AA6}" dt="2022-09-19T04:56:19.336" v="6" actId="47"/>
        <pc:sldMkLst>
          <pc:docMk/>
          <pc:sldMk cId="1358843890" sldId="620"/>
        </pc:sldMkLst>
      </pc:sldChg>
      <pc:sldChg chg="del">
        <pc:chgData name="伊健 杜" userId="e69aded81da48593" providerId="LiveId" clId="{E81F0A27-7DCD-4294-928A-56D9E15A8AA6}" dt="2022-09-19T04:56:19.336" v="6" actId="47"/>
        <pc:sldMkLst>
          <pc:docMk/>
          <pc:sldMk cId="3157045202" sldId="621"/>
        </pc:sldMkLst>
      </pc:sldChg>
      <pc:sldChg chg="addSp delSp modSp mod">
        <pc:chgData name="伊健 杜" userId="e69aded81da48593" providerId="LiveId" clId="{E81F0A27-7DCD-4294-928A-56D9E15A8AA6}" dt="2022-09-19T14:04:29.583" v="2947"/>
        <pc:sldMkLst>
          <pc:docMk/>
          <pc:sldMk cId="1448130752" sldId="678"/>
        </pc:sldMkLst>
        <pc:spChg chg="mod">
          <ac:chgData name="伊健 杜" userId="e69aded81da48593" providerId="LiveId" clId="{E81F0A27-7DCD-4294-928A-56D9E15A8AA6}" dt="2022-09-19T14:02:08.324" v="2946" actId="1076"/>
          <ac:spMkLst>
            <pc:docMk/>
            <pc:sldMk cId="1448130752" sldId="678"/>
            <ac:spMk id="2" creationId="{81F4B079-5182-7332-4978-966F1AEEF4D2}"/>
          </ac:spMkLst>
        </pc:spChg>
        <pc:spChg chg="mod">
          <ac:chgData name="伊健 杜" userId="e69aded81da48593" providerId="LiveId" clId="{E81F0A27-7DCD-4294-928A-56D9E15A8AA6}" dt="2022-09-19T14:04:29.583" v="2947"/>
          <ac:spMkLst>
            <pc:docMk/>
            <pc:sldMk cId="1448130752" sldId="678"/>
            <ac:spMk id="4" creationId="{CFC1CF28-580E-2280-640A-ADB8853307E7}"/>
          </ac:spMkLst>
        </pc:spChg>
        <pc:picChg chg="add mod">
          <ac:chgData name="伊健 杜" userId="e69aded81da48593" providerId="LiveId" clId="{E81F0A27-7DCD-4294-928A-56D9E15A8AA6}" dt="2022-09-19T05:07:41.680" v="230" actId="1076"/>
          <ac:picMkLst>
            <pc:docMk/>
            <pc:sldMk cId="1448130752" sldId="678"/>
            <ac:picMk id="3" creationId="{EC17266E-9852-E733-BBF8-522CCF291690}"/>
          </ac:picMkLst>
        </pc:picChg>
        <pc:picChg chg="del">
          <ac:chgData name="伊健 杜" userId="e69aded81da48593" providerId="LiveId" clId="{E81F0A27-7DCD-4294-928A-56D9E15A8AA6}" dt="2022-09-19T04:58:34.313" v="77" actId="478"/>
          <ac:picMkLst>
            <pc:docMk/>
            <pc:sldMk cId="1448130752" sldId="678"/>
            <ac:picMk id="1026" creationId="{15B34D48-4401-ED5C-972C-AA8684AFC989}"/>
          </ac:picMkLst>
        </pc:picChg>
      </pc:sldChg>
      <pc:sldChg chg="del">
        <pc:chgData name="伊健 杜" userId="e69aded81da48593" providerId="LiveId" clId="{E81F0A27-7DCD-4294-928A-56D9E15A8AA6}" dt="2022-09-19T04:56:19.336" v="6" actId="47"/>
        <pc:sldMkLst>
          <pc:docMk/>
          <pc:sldMk cId="2929407868" sldId="681"/>
        </pc:sldMkLst>
      </pc:sldChg>
      <pc:sldChg chg="del">
        <pc:chgData name="伊健 杜" userId="e69aded81da48593" providerId="LiveId" clId="{E81F0A27-7DCD-4294-928A-56D9E15A8AA6}" dt="2022-09-19T04:56:19.336" v="6" actId="47"/>
        <pc:sldMkLst>
          <pc:docMk/>
          <pc:sldMk cId="862747140" sldId="682"/>
        </pc:sldMkLst>
      </pc:sldChg>
      <pc:sldChg chg="del">
        <pc:chgData name="伊健 杜" userId="e69aded81da48593" providerId="LiveId" clId="{E81F0A27-7DCD-4294-928A-56D9E15A8AA6}" dt="2022-09-19T04:56:19.336" v="6" actId="47"/>
        <pc:sldMkLst>
          <pc:docMk/>
          <pc:sldMk cId="2795178724" sldId="683"/>
        </pc:sldMkLst>
      </pc:sldChg>
      <pc:sldChg chg="del">
        <pc:chgData name="伊健 杜" userId="e69aded81da48593" providerId="LiveId" clId="{E81F0A27-7DCD-4294-928A-56D9E15A8AA6}" dt="2022-09-19T04:56:19.336" v="6" actId="47"/>
        <pc:sldMkLst>
          <pc:docMk/>
          <pc:sldMk cId="600116385" sldId="684"/>
        </pc:sldMkLst>
      </pc:sldChg>
      <pc:sldChg chg="del">
        <pc:chgData name="伊健 杜" userId="e69aded81da48593" providerId="LiveId" clId="{E81F0A27-7DCD-4294-928A-56D9E15A8AA6}" dt="2022-09-19T04:56:19.336" v="6" actId="47"/>
        <pc:sldMkLst>
          <pc:docMk/>
          <pc:sldMk cId="2613389732" sldId="686"/>
        </pc:sldMkLst>
      </pc:sldChg>
      <pc:sldChg chg="del">
        <pc:chgData name="伊健 杜" userId="e69aded81da48593" providerId="LiveId" clId="{E81F0A27-7DCD-4294-928A-56D9E15A8AA6}" dt="2022-09-19T04:56:19.336" v="6" actId="47"/>
        <pc:sldMkLst>
          <pc:docMk/>
          <pc:sldMk cId="2270991218" sldId="687"/>
        </pc:sldMkLst>
      </pc:sldChg>
      <pc:sldChg chg="del">
        <pc:chgData name="伊健 杜" userId="e69aded81da48593" providerId="LiveId" clId="{E81F0A27-7DCD-4294-928A-56D9E15A8AA6}" dt="2022-09-19T04:56:19.336" v="6" actId="47"/>
        <pc:sldMkLst>
          <pc:docMk/>
          <pc:sldMk cId="2752810598" sldId="688"/>
        </pc:sldMkLst>
      </pc:sldChg>
      <pc:sldChg chg="del">
        <pc:chgData name="伊健 杜" userId="e69aded81da48593" providerId="LiveId" clId="{E81F0A27-7DCD-4294-928A-56D9E15A8AA6}" dt="2022-09-19T04:56:19.336" v="6" actId="47"/>
        <pc:sldMkLst>
          <pc:docMk/>
          <pc:sldMk cId="3458395726" sldId="689"/>
        </pc:sldMkLst>
      </pc:sldChg>
      <pc:sldChg chg="del">
        <pc:chgData name="伊健 杜" userId="e69aded81da48593" providerId="LiveId" clId="{E81F0A27-7DCD-4294-928A-56D9E15A8AA6}" dt="2022-09-19T04:56:19.336" v="6" actId="47"/>
        <pc:sldMkLst>
          <pc:docMk/>
          <pc:sldMk cId="238056626" sldId="690"/>
        </pc:sldMkLst>
      </pc:sldChg>
      <pc:sldChg chg="del">
        <pc:chgData name="伊健 杜" userId="e69aded81da48593" providerId="LiveId" clId="{E81F0A27-7DCD-4294-928A-56D9E15A8AA6}" dt="2022-09-19T04:56:19.336" v="6" actId="47"/>
        <pc:sldMkLst>
          <pc:docMk/>
          <pc:sldMk cId="851622849" sldId="691"/>
        </pc:sldMkLst>
      </pc:sldChg>
      <pc:sldChg chg="del">
        <pc:chgData name="伊健 杜" userId="e69aded81da48593" providerId="LiveId" clId="{E81F0A27-7DCD-4294-928A-56D9E15A8AA6}" dt="2022-09-19T04:56:19.336" v="6" actId="47"/>
        <pc:sldMkLst>
          <pc:docMk/>
          <pc:sldMk cId="1978763629" sldId="692"/>
        </pc:sldMkLst>
      </pc:sldChg>
      <pc:sldChg chg="del">
        <pc:chgData name="伊健 杜" userId="e69aded81da48593" providerId="LiveId" clId="{E81F0A27-7DCD-4294-928A-56D9E15A8AA6}" dt="2022-09-19T04:56:19.336" v="6" actId="47"/>
        <pc:sldMkLst>
          <pc:docMk/>
          <pc:sldMk cId="4034967240" sldId="695"/>
        </pc:sldMkLst>
      </pc:sldChg>
      <pc:sldChg chg="del">
        <pc:chgData name="伊健 杜" userId="e69aded81da48593" providerId="LiveId" clId="{E81F0A27-7DCD-4294-928A-56D9E15A8AA6}" dt="2022-09-19T04:56:19.336" v="6" actId="47"/>
        <pc:sldMkLst>
          <pc:docMk/>
          <pc:sldMk cId="2386024586" sldId="696"/>
        </pc:sldMkLst>
      </pc:sldChg>
      <pc:sldChg chg="del">
        <pc:chgData name="伊健 杜" userId="e69aded81da48593" providerId="LiveId" clId="{E81F0A27-7DCD-4294-928A-56D9E15A8AA6}" dt="2022-09-19T04:56:19.336" v="6" actId="47"/>
        <pc:sldMkLst>
          <pc:docMk/>
          <pc:sldMk cId="4013189197" sldId="697"/>
        </pc:sldMkLst>
      </pc:sldChg>
      <pc:sldChg chg="del">
        <pc:chgData name="伊健 杜" userId="e69aded81da48593" providerId="LiveId" clId="{E81F0A27-7DCD-4294-928A-56D9E15A8AA6}" dt="2022-09-19T04:56:19.336" v="6" actId="47"/>
        <pc:sldMkLst>
          <pc:docMk/>
          <pc:sldMk cId="1125213541" sldId="699"/>
        </pc:sldMkLst>
      </pc:sldChg>
      <pc:sldChg chg="del">
        <pc:chgData name="伊健 杜" userId="e69aded81da48593" providerId="LiveId" clId="{E81F0A27-7DCD-4294-928A-56D9E15A8AA6}" dt="2022-09-19T04:56:19.336" v="6" actId="47"/>
        <pc:sldMkLst>
          <pc:docMk/>
          <pc:sldMk cId="600392309" sldId="700"/>
        </pc:sldMkLst>
      </pc:sldChg>
      <pc:sldChg chg="del">
        <pc:chgData name="伊健 杜" userId="e69aded81da48593" providerId="LiveId" clId="{E81F0A27-7DCD-4294-928A-56D9E15A8AA6}" dt="2022-09-19T04:56:19.336" v="6" actId="47"/>
        <pc:sldMkLst>
          <pc:docMk/>
          <pc:sldMk cId="4177423162" sldId="702"/>
        </pc:sldMkLst>
      </pc:sldChg>
      <pc:sldChg chg="del">
        <pc:chgData name="伊健 杜" userId="e69aded81da48593" providerId="LiveId" clId="{E81F0A27-7DCD-4294-928A-56D9E15A8AA6}" dt="2022-09-19T04:56:19.336" v="6" actId="47"/>
        <pc:sldMkLst>
          <pc:docMk/>
          <pc:sldMk cId="1949985794" sldId="704"/>
        </pc:sldMkLst>
      </pc:sldChg>
      <pc:sldChg chg="del">
        <pc:chgData name="伊健 杜" userId="e69aded81da48593" providerId="LiveId" clId="{E81F0A27-7DCD-4294-928A-56D9E15A8AA6}" dt="2022-09-19T04:56:19.336" v="6" actId="47"/>
        <pc:sldMkLst>
          <pc:docMk/>
          <pc:sldMk cId="14200170" sldId="705"/>
        </pc:sldMkLst>
      </pc:sldChg>
      <pc:sldChg chg="del">
        <pc:chgData name="伊健 杜" userId="e69aded81da48593" providerId="LiveId" clId="{E81F0A27-7DCD-4294-928A-56D9E15A8AA6}" dt="2022-09-19T04:56:19.336" v="6" actId="47"/>
        <pc:sldMkLst>
          <pc:docMk/>
          <pc:sldMk cId="4168969083" sldId="706"/>
        </pc:sldMkLst>
      </pc:sldChg>
      <pc:sldChg chg="del">
        <pc:chgData name="伊健 杜" userId="e69aded81da48593" providerId="LiveId" clId="{E81F0A27-7DCD-4294-928A-56D9E15A8AA6}" dt="2022-09-19T04:56:19.336" v="6" actId="47"/>
        <pc:sldMkLst>
          <pc:docMk/>
          <pc:sldMk cId="2819781969" sldId="708"/>
        </pc:sldMkLst>
      </pc:sldChg>
      <pc:sldChg chg="del">
        <pc:chgData name="伊健 杜" userId="e69aded81da48593" providerId="LiveId" clId="{E81F0A27-7DCD-4294-928A-56D9E15A8AA6}" dt="2022-09-19T04:56:19.336" v="6" actId="47"/>
        <pc:sldMkLst>
          <pc:docMk/>
          <pc:sldMk cId="3984875515" sldId="709"/>
        </pc:sldMkLst>
      </pc:sldChg>
      <pc:sldChg chg="del">
        <pc:chgData name="伊健 杜" userId="e69aded81da48593" providerId="LiveId" clId="{E81F0A27-7DCD-4294-928A-56D9E15A8AA6}" dt="2022-09-19T04:56:19.336" v="6" actId="47"/>
        <pc:sldMkLst>
          <pc:docMk/>
          <pc:sldMk cId="3928185685" sldId="710"/>
        </pc:sldMkLst>
      </pc:sldChg>
      <pc:sldChg chg="del">
        <pc:chgData name="伊健 杜" userId="e69aded81da48593" providerId="LiveId" clId="{E81F0A27-7DCD-4294-928A-56D9E15A8AA6}" dt="2022-09-19T04:56:19.336" v="6" actId="47"/>
        <pc:sldMkLst>
          <pc:docMk/>
          <pc:sldMk cId="2351620294" sldId="711"/>
        </pc:sldMkLst>
      </pc:sldChg>
      <pc:sldChg chg="del">
        <pc:chgData name="伊健 杜" userId="e69aded81da48593" providerId="LiveId" clId="{E81F0A27-7DCD-4294-928A-56D9E15A8AA6}" dt="2022-09-19T04:56:19.336" v="6" actId="47"/>
        <pc:sldMkLst>
          <pc:docMk/>
          <pc:sldMk cId="2884030890" sldId="712"/>
        </pc:sldMkLst>
      </pc:sldChg>
      <pc:sldChg chg="del">
        <pc:chgData name="伊健 杜" userId="e69aded81da48593" providerId="LiveId" clId="{E81F0A27-7DCD-4294-928A-56D9E15A8AA6}" dt="2022-09-19T05:08:55.414" v="259" actId="47"/>
        <pc:sldMkLst>
          <pc:docMk/>
          <pc:sldMk cId="1433194239" sldId="713"/>
        </pc:sldMkLst>
      </pc:sldChg>
      <pc:sldChg chg="del">
        <pc:chgData name="伊健 杜" userId="e69aded81da48593" providerId="LiveId" clId="{E81F0A27-7DCD-4294-928A-56D9E15A8AA6}" dt="2022-09-19T04:56:19.336" v="6" actId="47"/>
        <pc:sldMkLst>
          <pc:docMk/>
          <pc:sldMk cId="2050150708" sldId="714"/>
        </pc:sldMkLst>
      </pc:sldChg>
      <pc:sldChg chg="add del">
        <pc:chgData name="伊健 杜" userId="e69aded81da48593" providerId="LiveId" clId="{E81F0A27-7DCD-4294-928A-56D9E15A8AA6}" dt="2022-09-19T04:57:50.577" v="35" actId="47"/>
        <pc:sldMkLst>
          <pc:docMk/>
          <pc:sldMk cId="3485000214" sldId="714"/>
        </pc:sldMkLst>
      </pc:sldChg>
      <pc:sldChg chg="add del">
        <pc:chgData name="伊健 杜" userId="e69aded81da48593" providerId="LiveId" clId="{E81F0A27-7DCD-4294-928A-56D9E15A8AA6}" dt="2022-09-19T04:57:50.577" v="35" actId="47"/>
        <pc:sldMkLst>
          <pc:docMk/>
          <pc:sldMk cId="3642601525" sldId="715"/>
        </pc:sldMkLst>
      </pc:sldChg>
      <pc:sldChg chg="del">
        <pc:chgData name="伊健 杜" userId="e69aded81da48593" providerId="LiveId" clId="{E81F0A27-7DCD-4294-928A-56D9E15A8AA6}" dt="2022-09-19T04:56:19.336" v="6" actId="47"/>
        <pc:sldMkLst>
          <pc:docMk/>
          <pc:sldMk cId="3885083923" sldId="715"/>
        </pc:sldMkLst>
      </pc:sldChg>
      <pc:sldChg chg="del">
        <pc:chgData name="伊健 杜" userId="e69aded81da48593" providerId="LiveId" clId="{E81F0A27-7DCD-4294-928A-56D9E15A8AA6}" dt="2022-09-19T04:56:19.336" v="6" actId="47"/>
        <pc:sldMkLst>
          <pc:docMk/>
          <pc:sldMk cId="949284852" sldId="716"/>
        </pc:sldMkLst>
      </pc:sldChg>
      <pc:sldChg chg="addSp delSp modSp add mod">
        <pc:chgData name="伊健 杜" userId="e69aded81da48593" providerId="LiveId" clId="{E81F0A27-7DCD-4294-928A-56D9E15A8AA6}" dt="2022-09-19T14:04:48.716" v="2950"/>
        <pc:sldMkLst>
          <pc:docMk/>
          <pc:sldMk cId="2915391975" sldId="716"/>
        </pc:sldMkLst>
        <pc:spChg chg="mod">
          <ac:chgData name="伊健 杜" userId="e69aded81da48593" providerId="LiveId" clId="{E81F0A27-7DCD-4294-928A-56D9E15A8AA6}" dt="2022-09-19T14:04:48.716" v="2950"/>
          <ac:spMkLst>
            <pc:docMk/>
            <pc:sldMk cId="2915391975" sldId="716"/>
            <ac:spMk id="2" creationId="{81F4B079-5182-7332-4978-966F1AEEF4D2}"/>
          </ac:spMkLst>
        </pc:spChg>
        <pc:spChg chg="mod">
          <ac:chgData name="伊健 杜" userId="e69aded81da48593" providerId="LiveId" clId="{E81F0A27-7DCD-4294-928A-56D9E15A8AA6}" dt="2022-09-19T14:04:29.583" v="2947"/>
          <ac:spMkLst>
            <pc:docMk/>
            <pc:sldMk cId="2915391975" sldId="716"/>
            <ac:spMk id="4" creationId="{CFC1CF28-580E-2280-640A-ADB8853307E7}"/>
          </ac:spMkLst>
        </pc:spChg>
        <pc:picChg chg="del">
          <ac:chgData name="伊健 杜" userId="e69aded81da48593" providerId="LiveId" clId="{E81F0A27-7DCD-4294-928A-56D9E15A8AA6}" dt="2022-09-19T05:11:29.980" v="327" actId="478"/>
          <ac:picMkLst>
            <pc:docMk/>
            <pc:sldMk cId="2915391975" sldId="716"/>
            <ac:picMk id="1026" creationId="{15B34D48-4401-ED5C-972C-AA8684AFC989}"/>
          </ac:picMkLst>
        </pc:picChg>
        <pc:picChg chg="add mod">
          <ac:chgData name="伊健 杜" userId="e69aded81da48593" providerId="LiveId" clId="{E81F0A27-7DCD-4294-928A-56D9E15A8AA6}" dt="2022-09-19T05:11:35.978" v="332" actId="1076"/>
          <ac:picMkLst>
            <pc:docMk/>
            <pc:sldMk cId="2915391975" sldId="716"/>
            <ac:picMk id="3074" creationId="{A96EEF34-AC7D-406D-0346-0B3234F4F278}"/>
          </ac:picMkLst>
        </pc:picChg>
      </pc:sldChg>
      <pc:sldChg chg="del">
        <pc:chgData name="伊健 杜" userId="e69aded81da48593" providerId="LiveId" clId="{E81F0A27-7DCD-4294-928A-56D9E15A8AA6}" dt="2022-09-19T04:56:19.336" v="6" actId="47"/>
        <pc:sldMkLst>
          <pc:docMk/>
          <pc:sldMk cId="678427924" sldId="717"/>
        </pc:sldMkLst>
      </pc:sldChg>
      <pc:sldChg chg="add del">
        <pc:chgData name="伊健 杜" userId="e69aded81da48593" providerId="LiveId" clId="{E81F0A27-7DCD-4294-928A-56D9E15A8AA6}" dt="2022-09-19T04:58:51.030" v="91" actId="47"/>
        <pc:sldMkLst>
          <pc:docMk/>
          <pc:sldMk cId="1303772290" sldId="717"/>
        </pc:sldMkLst>
      </pc:sldChg>
      <pc:sldChg chg="add del">
        <pc:chgData name="伊健 杜" userId="e69aded81da48593" providerId="LiveId" clId="{E81F0A27-7DCD-4294-928A-56D9E15A8AA6}" dt="2022-09-19T04:57:56.779" v="37" actId="47"/>
        <pc:sldMkLst>
          <pc:docMk/>
          <pc:sldMk cId="530425214" sldId="718"/>
        </pc:sldMkLst>
      </pc:sldChg>
      <pc:sldChg chg="del">
        <pc:chgData name="伊健 杜" userId="e69aded81da48593" providerId="LiveId" clId="{E81F0A27-7DCD-4294-928A-56D9E15A8AA6}" dt="2022-09-19T04:56:19.336" v="6" actId="47"/>
        <pc:sldMkLst>
          <pc:docMk/>
          <pc:sldMk cId="756349370" sldId="719"/>
        </pc:sldMkLst>
      </pc:sldChg>
      <pc:sldChg chg="modSp add mod">
        <pc:chgData name="伊健 杜" userId="e69aded81da48593" providerId="LiveId" clId="{E81F0A27-7DCD-4294-928A-56D9E15A8AA6}" dt="2022-09-19T14:04:29.583" v="2947"/>
        <pc:sldMkLst>
          <pc:docMk/>
          <pc:sldMk cId="4064801396" sldId="719"/>
        </pc:sldMkLst>
        <pc:spChg chg="mod">
          <ac:chgData name="伊健 杜" userId="e69aded81da48593" providerId="LiveId" clId="{E81F0A27-7DCD-4294-928A-56D9E15A8AA6}" dt="2022-09-19T14:04:29.583" v="2947"/>
          <ac:spMkLst>
            <pc:docMk/>
            <pc:sldMk cId="4064801396" sldId="719"/>
            <ac:spMk id="4" creationId="{4A0014D1-199C-B6C6-7F8A-DD374311B1BC}"/>
          </ac:spMkLst>
        </pc:spChg>
      </pc:sldChg>
      <pc:sldChg chg="del">
        <pc:chgData name="伊健 杜" userId="e69aded81da48593" providerId="LiveId" clId="{E81F0A27-7DCD-4294-928A-56D9E15A8AA6}" dt="2022-09-19T04:56:19.336" v="6" actId="47"/>
        <pc:sldMkLst>
          <pc:docMk/>
          <pc:sldMk cId="2385782899" sldId="720"/>
        </pc:sldMkLst>
      </pc:sldChg>
      <pc:sldChg chg="add del">
        <pc:chgData name="伊健 杜" userId="e69aded81da48593" providerId="LiveId" clId="{E81F0A27-7DCD-4294-928A-56D9E15A8AA6}" dt="2022-09-19T04:59:07.059" v="107" actId="47"/>
        <pc:sldMkLst>
          <pc:docMk/>
          <pc:sldMk cId="4292155997" sldId="720"/>
        </pc:sldMkLst>
      </pc:sldChg>
      <pc:sldChg chg="addSp delSp modSp add mod">
        <pc:chgData name="伊健 杜" userId="e69aded81da48593" providerId="LiveId" clId="{E81F0A27-7DCD-4294-928A-56D9E15A8AA6}" dt="2022-09-19T14:05:05.849" v="2954"/>
        <pc:sldMkLst>
          <pc:docMk/>
          <pc:sldMk cId="2885617831" sldId="721"/>
        </pc:sldMkLst>
        <pc:spChg chg="mod">
          <ac:chgData name="伊健 杜" userId="e69aded81da48593" providerId="LiveId" clId="{E81F0A27-7DCD-4294-928A-56D9E15A8AA6}" dt="2022-09-19T14:05:05.849" v="2954"/>
          <ac:spMkLst>
            <pc:docMk/>
            <pc:sldMk cId="2885617831" sldId="721"/>
            <ac:spMk id="2" creationId="{81F4B079-5182-7332-4978-966F1AEEF4D2}"/>
          </ac:spMkLst>
        </pc:spChg>
        <pc:spChg chg="mod">
          <ac:chgData name="伊健 杜" userId="e69aded81da48593" providerId="LiveId" clId="{E81F0A27-7DCD-4294-928A-56D9E15A8AA6}" dt="2022-09-19T14:04:29.583" v="2947"/>
          <ac:spMkLst>
            <pc:docMk/>
            <pc:sldMk cId="2885617831" sldId="721"/>
            <ac:spMk id="4" creationId="{CFC1CF28-580E-2280-640A-ADB8853307E7}"/>
          </ac:spMkLst>
        </pc:spChg>
        <pc:picChg chg="del">
          <ac:chgData name="伊健 杜" userId="e69aded81da48593" providerId="LiveId" clId="{E81F0A27-7DCD-4294-928A-56D9E15A8AA6}" dt="2022-09-19T05:15:56.021" v="691" actId="478"/>
          <ac:picMkLst>
            <pc:docMk/>
            <pc:sldMk cId="2885617831" sldId="721"/>
            <ac:picMk id="1026" creationId="{15B34D48-4401-ED5C-972C-AA8684AFC989}"/>
          </ac:picMkLst>
        </pc:picChg>
        <pc:picChg chg="add mod">
          <ac:chgData name="伊健 杜" userId="e69aded81da48593" providerId="LiveId" clId="{E81F0A27-7DCD-4294-928A-56D9E15A8AA6}" dt="2022-09-19T05:16:23.374" v="693" actId="1076"/>
          <ac:picMkLst>
            <pc:docMk/>
            <pc:sldMk cId="2885617831" sldId="721"/>
            <ac:picMk id="5122" creationId="{5A714112-3647-D682-7B04-2A861F4B8BD7}"/>
          </ac:picMkLst>
        </pc:picChg>
      </pc:sldChg>
      <pc:sldChg chg="add del">
        <pc:chgData name="伊健 杜" userId="e69aded81da48593" providerId="LiveId" clId="{E81F0A27-7DCD-4294-928A-56D9E15A8AA6}" dt="2022-09-19T04:57:58.744" v="38" actId="47"/>
        <pc:sldMkLst>
          <pc:docMk/>
          <pc:sldMk cId="2148649119" sldId="722"/>
        </pc:sldMkLst>
      </pc:sldChg>
      <pc:sldChg chg="del">
        <pc:chgData name="伊健 杜" userId="e69aded81da48593" providerId="LiveId" clId="{E81F0A27-7DCD-4294-928A-56D9E15A8AA6}" dt="2022-09-19T04:56:19.336" v="6" actId="47"/>
        <pc:sldMkLst>
          <pc:docMk/>
          <pc:sldMk cId="3447158944" sldId="722"/>
        </pc:sldMkLst>
      </pc:sldChg>
      <pc:sldChg chg="modSp add del mod">
        <pc:chgData name="伊健 杜" userId="e69aded81da48593" providerId="LiveId" clId="{E81F0A27-7DCD-4294-928A-56D9E15A8AA6}" dt="2022-09-19T10:10:59.214" v="822" actId="47"/>
        <pc:sldMkLst>
          <pc:docMk/>
          <pc:sldMk cId="1633236712" sldId="723"/>
        </pc:sldMkLst>
        <pc:spChg chg="mod">
          <ac:chgData name="伊健 杜" userId="e69aded81da48593" providerId="LiveId" clId="{E81F0A27-7DCD-4294-928A-56D9E15A8AA6}" dt="2022-09-19T10:10:55.627" v="820" actId="1076"/>
          <ac:spMkLst>
            <pc:docMk/>
            <pc:sldMk cId="1633236712" sldId="723"/>
            <ac:spMk id="4" creationId="{4A0014D1-199C-B6C6-7F8A-DD374311B1BC}"/>
          </ac:spMkLst>
        </pc:spChg>
      </pc:sldChg>
      <pc:sldChg chg="del">
        <pc:chgData name="伊健 杜" userId="e69aded81da48593" providerId="LiveId" clId="{E81F0A27-7DCD-4294-928A-56D9E15A8AA6}" dt="2022-09-19T04:56:19.336" v="6" actId="47"/>
        <pc:sldMkLst>
          <pc:docMk/>
          <pc:sldMk cId="3764094254" sldId="723"/>
        </pc:sldMkLst>
      </pc:sldChg>
      <pc:sldChg chg="del">
        <pc:chgData name="伊健 杜" userId="e69aded81da48593" providerId="LiveId" clId="{E81F0A27-7DCD-4294-928A-56D9E15A8AA6}" dt="2022-09-19T04:56:19.336" v="6" actId="47"/>
        <pc:sldMkLst>
          <pc:docMk/>
          <pc:sldMk cId="34973825" sldId="724"/>
        </pc:sldMkLst>
      </pc:sldChg>
      <pc:sldChg chg="addSp delSp modSp add mod">
        <pc:chgData name="伊健 杜" userId="e69aded81da48593" providerId="LiveId" clId="{E81F0A27-7DCD-4294-928A-56D9E15A8AA6}" dt="2022-09-19T14:04:37.885" v="2948"/>
        <pc:sldMkLst>
          <pc:docMk/>
          <pc:sldMk cId="1194265295" sldId="724"/>
        </pc:sldMkLst>
        <pc:spChg chg="mod">
          <ac:chgData name="伊健 杜" userId="e69aded81da48593" providerId="LiveId" clId="{E81F0A27-7DCD-4294-928A-56D9E15A8AA6}" dt="2022-09-19T14:04:37.885" v="2948"/>
          <ac:spMkLst>
            <pc:docMk/>
            <pc:sldMk cId="1194265295" sldId="724"/>
            <ac:spMk id="2" creationId="{81F4B079-5182-7332-4978-966F1AEEF4D2}"/>
          </ac:spMkLst>
        </pc:spChg>
        <pc:spChg chg="mod">
          <ac:chgData name="伊健 杜" userId="e69aded81da48593" providerId="LiveId" clId="{E81F0A27-7DCD-4294-928A-56D9E15A8AA6}" dt="2022-09-19T14:04:29.583" v="2947"/>
          <ac:spMkLst>
            <pc:docMk/>
            <pc:sldMk cId="1194265295" sldId="724"/>
            <ac:spMk id="4" creationId="{CFC1CF28-580E-2280-640A-ADB8853307E7}"/>
          </ac:spMkLst>
        </pc:spChg>
        <pc:picChg chg="del">
          <ac:chgData name="伊健 杜" userId="e69aded81da48593" providerId="LiveId" clId="{E81F0A27-7DCD-4294-928A-56D9E15A8AA6}" dt="2022-09-19T05:07:55.081" v="255" actId="478"/>
          <ac:picMkLst>
            <pc:docMk/>
            <pc:sldMk cId="1194265295" sldId="724"/>
            <ac:picMk id="1026" creationId="{15B34D48-4401-ED5C-972C-AA8684AFC989}"/>
          </ac:picMkLst>
        </pc:picChg>
        <pc:picChg chg="add mod">
          <ac:chgData name="伊健 杜" userId="e69aded81da48593" providerId="LiveId" clId="{E81F0A27-7DCD-4294-928A-56D9E15A8AA6}" dt="2022-09-19T05:08:31.678" v="257" actId="1076"/>
          <ac:picMkLst>
            <pc:docMk/>
            <pc:sldMk cId="1194265295" sldId="724"/>
            <ac:picMk id="2050" creationId="{CFB57439-E0A8-17EF-61CB-6E30E9A80E50}"/>
          </ac:picMkLst>
        </pc:picChg>
      </pc:sldChg>
      <pc:sldChg chg="addSp delSp modSp add mod">
        <pc:chgData name="伊健 杜" userId="e69aded81da48593" providerId="LiveId" clId="{E81F0A27-7DCD-4294-928A-56D9E15A8AA6}" dt="2022-09-19T14:04:52.548" v="2952"/>
        <pc:sldMkLst>
          <pc:docMk/>
          <pc:sldMk cId="1036083878" sldId="725"/>
        </pc:sldMkLst>
        <pc:spChg chg="mod">
          <ac:chgData name="伊健 杜" userId="e69aded81da48593" providerId="LiveId" clId="{E81F0A27-7DCD-4294-928A-56D9E15A8AA6}" dt="2022-09-19T14:04:52.548" v="2952"/>
          <ac:spMkLst>
            <pc:docMk/>
            <pc:sldMk cId="1036083878" sldId="725"/>
            <ac:spMk id="2" creationId="{81F4B079-5182-7332-4978-966F1AEEF4D2}"/>
          </ac:spMkLst>
        </pc:spChg>
        <pc:spChg chg="mod">
          <ac:chgData name="伊健 杜" userId="e69aded81da48593" providerId="LiveId" clId="{E81F0A27-7DCD-4294-928A-56D9E15A8AA6}" dt="2022-09-19T14:04:29.583" v="2947"/>
          <ac:spMkLst>
            <pc:docMk/>
            <pc:sldMk cId="1036083878" sldId="725"/>
            <ac:spMk id="4" creationId="{CFC1CF28-580E-2280-640A-ADB8853307E7}"/>
          </ac:spMkLst>
        </pc:spChg>
        <pc:picChg chg="del">
          <ac:chgData name="伊健 杜" userId="e69aded81da48593" providerId="LiveId" clId="{E81F0A27-7DCD-4294-928A-56D9E15A8AA6}" dt="2022-09-19T05:12:44.767" v="334" actId="478"/>
          <ac:picMkLst>
            <pc:docMk/>
            <pc:sldMk cId="1036083878" sldId="725"/>
            <ac:picMk id="1026" creationId="{15B34D48-4401-ED5C-972C-AA8684AFC989}"/>
          </ac:picMkLst>
        </pc:picChg>
        <pc:picChg chg="add mod">
          <ac:chgData name="伊健 杜" userId="e69aded81da48593" providerId="LiveId" clId="{E81F0A27-7DCD-4294-928A-56D9E15A8AA6}" dt="2022-09-19T05:12:49.580" v="338" actId="1076"/>
          <ac:picMkLst>
            <pc:docMk/>
            <pc:sldMk cId="1036083878" sldId="725"/>
            <ac:picMk id="4098" creationId="{C81DE93A-3E38-9F94-0F36-226FC5E54585}"/>
          </ac:picMkLst>
        </pc:picChg>
      </pc:sldChg>
      <pc:sldChg chg="addSp delSp modSp add mod">
        <pc:chgData name="伊健 杜" userId="e69aded81da48593" providerId="LiveId" clId="{E81F0A27-7DCD-4294-928A-56D9E15A8AA6}" dt="2022-09-19T14:05:08.445" v="2956"/>
        <pc:sldMkLst>
          <pc:docMk/>
          <pc:sldMk cId="3957411417" sldId="726"/>
        </pc:sldMkLst>
        <pc:spChg chg="mod">
          <ac:chgData name="伊健 杜" userId="e69aded81da48593" providerId="LiveId" clId="{E81F0A27-7DCD-4294-928A-56D9E15A8AA6}" dt="2022-09-19T14:05:08.445" v="2956"/>
          <ac:spMkLst>
            <pc:docMk/>
            <pc:sldMk cId="3957411417" sldId="726"/>
            <ac:spMk id="2" creationId="{81F4B079-5182-7332-4978-966F1AEEF4D2}"/>
          </ac:spMkLst>
        </pc:spChg>
        <pc:spChg chg="mod">
          <ac:chgData name="伊健 杜" userId="e69aded81da48593" providerId="LiveId" clId="{E81F0A27-7DCD-4294-928A-56D9E15A8AA6}" dt="2022-09-19T14:04:29.583" v="2947"/>
          <ac:spMkLst>
            <pc:docMk/>
            <pc:sldMk cId="3957411417" sldId="726"/>
            <ac:spMk id="4" creationId="{CFC1CF28-580E-2280-640A-ADB8853307E7}"/>
          </ac:spMkLst>
        </pc:spChg>
        <pc:picChg chg="del">
          <ac:chgData name="伊健 杜" userId="e69aded81da48593" providerId="LiveId" clId="{E81F0A27-7DCD-4294-928A-56D9E15A8AA6}" dt="2022-09-19T05:16:26.005" v="694" actId="478"/>
          <ac:picMkLst>
            <pc:docMk/>
            <pc:sldMk cId="3957411417" sldId="726"/>
            <ac:picMk id="1026" creationId="{15B34D48-4401-ED5C-972C-AA8684AFC989}"/>
          </ac:picMkLst>
        </pc:picChg>
        <pc:picChg chg="add mod">
          <ac:chgData name="伊健 杜" userId="e69aded81da48593" providerId="LiveId" clId="{E81F0A27-7DCD-4294-928A-56D9E15A8AA6}" dt="2022-09-19T05:17:16.143" v="734" actId="1076"/>
          <ac:picMkLst>
            <pc:docMk/>
            <pc:sldMk cId="3957411417" sldId="726"/>
            <ac:picMk id="6146" creationId="{83632029-B15D-2FBB-849B-7493064112E4}"/>
          </ac:picMkLst>
        </pc:picChg>
      </pc:sldChg>
      <pc:sldChg chg="addSp delSp modSp add mod">
        <pc:chgData name="伊健 杜" userId="e69aded81da48593" providerId="LiveId" clId="{E81F0A27-7DCD-4294-928A-56D9E15A8AA6}" dt="2022-09-19T14:05:38.706" v="2963"/>
        <pc:sldMkLst>
          <pc:docMk/>
          <pc:sldMk cId="3300226988" sldId="727"/>
        </pc:sldMkLst>
        <pc:spChg chg="mod">
          <ac:chgData name="伊健 杜" userId="e69aded81da48593" providerId="LiveId" clId="{E81F0A27-7DCD-4294-928A-56D9E15A8AA6}" dt="2022-09-19T14:05:38.706" v="2963"/>
          <ac:spMkLst>
            <pc:docMk/>
            <pc:sldMk cId="3300226988" sldId="727"/>
            <ac:spMk id="2" creationId="{81F4B079-5182-7332-4978-966F1AEEF4D2}"/>
          </ac:spMkLst>
        </pc:spChg>
        <pc:spChg chg="mod">
          <ac:chgData name="伊健 杜" userId="e69aded81da48593" providerId="LiveId" clId="{E81F0A27-7DCD-4294-928A-56D9E15A8AA6}" dt="2022-09-19T14:04:29.583" v="2947"/>
          <ac:spMkLst>
            <pc:docMk/>
            <pc:sldMk cId="3300226988" sldId="727"/>
            <ac:spMk id="4" creationId="{CFC1CF28-580E-2280-640A-ADB8853307E7}"/>
          </ac:spMkLst>
        </pc:spChg>
        <pc:picChg chg="add mod">
          <ac:chgData name="伊健 杜" userId="e69aded81da48593" providerId="LiveId" clId="{E81F0A27-7DCD-4294-928A-56D9E15A8AA6}" dt="2022-09-19T10:33:46.336" v="1105"/>
          <ac:picMkLst>
            <pc:docMk/>
            <pc:sldMk cId="3300226988" sldId="727"/>
            <ac:picMk id="3" creationId="{6ABECAC9-2955-E5D2-246D-240910A2A0CF}"/>
          </ac:picMkLst>
        </pc:picChg>
        <pc:picChg chg="del">
          <ac:chgData name="伊健 杜" userId="e69aded81da48593" providerId="LiveId" clId="{E81F0A27-7DCD-4294-928A-56D9E15A8AA6}" dt="2022-09-19T10:33:37.769" v="1104" actId="478"/>
          <ac:picMkLst>
            <pc:docMk/>
            <pc:sldMk cId="3300226988" sldId="727"/>
            <ac:picMk id="1026" creationId="{15B34D48-4401-ED5C-972C-AA8684AFC989}"/>
          </ac:picMkLst>
        </pc:picChg>
      </pc:sldChg>
      <pc:sldChg chg="modSp add mod">
        <pc:chgData name="伊健 杜" userId="e69aded81da48593" providerId="LiveId" clId="{E81F0A27-7DCD-4294-928A-56D9E15A8AA6}" dt="2022-09-19T14:05:44.440" v="2965"/>
        <pc:sldMkLst>
          <pc:docMk/>
          <pc:sldMk cId="1310106741" sldId="728"/>
        </pc:sldMkLst>
        <pc:spChg chg="mod">
          <ac:chgData name="伊健 杜" userId="e69aded81da48593" providerId="LiveId" clId="{E81F0A27-7DCD-4294-928A-56D9E15A8AA6}" dt="2022-09-19T14:05:44.440" v="2965"/>
          <ac:spMkLst>
            <pc:docMk/>
            <pc:sldMk cId="1310106741" sldId="728"/>
            <ac:spMk id="2" creationId="{81F4B079-5182-7332-4978-966F1AEEF4D2}"/>
          </ac:spMkLst>
        </pc:spChg>
        <pc:spChg chg="mod">
          <ac:chgData name="伊健 杜" userId="e69aded81da48593" providerId="LiveId" clId="{E81F0A27-7DCD-4294-928A-56D9E15A8AA6}" dt="2022-09-19T14:04:29.583" v="2947"/>
          <ac:spMkLst>
            <pc:docMk/>
            <pc:sldMk cId="1310106741" sldId="728"/>
            <ac:spMk id="4" creationId="{CFC1CF28-580E-2280-640A-ADB8853307E7}"/>
          </ac:spMkLst>
        </pc:spChg>
      </pc:sldChg>
      <pc:sldChg chg="add del">
        <pc:chgData name="伊健 杜" userId="e69aded81da48593" providerId="LiveId" clId="{E81F0A27-7DCD-4294-928A-56D9E15A8AA6}" dt="2022-09-19T10:39:02.896" v="1284" actId="47"/>
        <pc:sldMkLst>
          <pc:docMk/>
          <pc:sldMk cId="2065763339" sldId="729"/>
        </pc:sldMkLst>
      </pc:sldChg>
      <pc:sldChg chg="addSp delSp modSp add mod">
        <pc:chgData name="伊健 杜" userId="e69aded81da48593" providerId="LiveId" clId="{E81F0A27-7DCD-4294-928A-56D9E15A8AA6}" dt="2022-09-19T14:06:04.180" v="2969"/>
        <pc:sldMkLst>
          <pc:docMk/>
          <pc:sldMk cId="3554918669" sldId="730"/>
        </pc:sldMkLst>
        <pc:spChg chg="mod">
          <ac:chgData name="伊健 杜" userId="e69aded81da48593" providerId="LiveId" clId="{E81F0A27-7DCD-4294-928A-56D9E15A8AA6}" dt="2022-09-19T14:06:04.180" v="2969"/>
          <ac:spMkLst>
            <pc:docMk/>
            <pc:sldMk cId="3554918669" sldId="730"/>
            <ac:spMk id="2" creationId="{81F4B079-5182-7332-4978-966F1AEEF4D2}"/>
          </ac:spMkLst>
        </pc:spChg>
        <pc:spChg chg="mod">
          <ac:chgData name="伊健 杜" userId="e69aded81da48593" providerId="LiveId" clId="{E81F0A27-7DCD-4294-928A-56D9E15A8AA6}" dt="2022-09-19T14:04:29.583" v="2947"/>
          <ac:spMkLst>
            <pc:docMk/>
            <pc:sldMk cId="3554918669" sldId="730"/>
            <ac:spMk id="4" creationId="{CFC1CF28-580E-2280-640A-ADB8853307E7}"/>
          </ac:spMkLst>
        </pc:spChg>
        <pc:picChg chg="del">
          <ac:chgData name="伊健 杜" userId="e69aded81da48593" providerId="LiveId" clId="{E81F0A27-7DCD-4294-928A-56D9E15A8AA6}" dt="2022-09-19T10:44:40.304" v="1462" actId="478"/>
          <ac:picMkLst>
            <pc:docMk/>
            <pc:sldMk cId="3554918669" sldId="730"/>
            <ac:picMk id="1026" creationId="{15B34D48-4401-ED5C-972C-AA8684AFC989}"/>
          </ac:picMkLst>
        </pc:picChg>
        <pc:picChg chg="add mod">
          <ac:chgData name="伊健 杜" userId="e69aded81da48593" providerId="LiveId" clId="{E81F0A27-7DCD-4294-928A-56D9E15A8AA6}" dt="2022-09-19T10:51:03.141" v="1499" actId="1076"/>
          <ac:picMkLst>
            <pc:docMk/>
            <pc:sldMk cId="3554918669" sldId="730"/>
            <ac:picMk id="4098" creationId="{1915BAAB-9FDB-C29F-FA7B-9FB4399A2D6A}"/>
          </ac:picMkLst>
        </pc:picChg>
        <pc:picChg chg="add mod">
          <ac:chgData name="伊健 杜" userId="e69aded81da48593" providerId="LiveId" clId="{E81F0A27-7DCD-4294-928A-56D9E15A8AA6}" dt="2022-09-19T10:51:07.103" v="1502" actId="14100"/>
          <ac:picMkLst>
            <pc:docMk/>
            <pc:sldMk cId="3554918669" sldId="730"/>
            <ac:picMk id="4100" creationId="{0C6141C3-57F8-06F0-1D1F-9C6B230BDE81}"/>
          </ac:picMkLst>
        </pc:picChg>
      </pc:sldChg>
      <pc:sldChg chg="addSp delSp modSp add mod ord">
        <pc:chgData name="伊健 杜" userId="e69aded81da48593" providerId="LiveId" clId="{E81F0A27-7DCD-4294-928A-56D9E15A8AA6}" dt="2022-09-19T14:05:59.692" v="2967"/>
        <pc:sldMkLst>
          <pc:docMk/>
          <pc:sldMk cId="1664505081" sldId="731"/>
        </pc:sldMkLst>
        <pc:spChg chg="mod">
          <ac:chgData name="伊健 杜" userId="e69aded81da48593" providerId="LiveId" clId="{E81F0A27-7DCD-4294-928A-56D9E15A8AA6}" dt="2022-09-19T14:05:59.692" v="2967"/>
          <ac:spMkLst>
            <pc:docMk/>
            <pc:sldMk cId="1664505081" sldId="731"/>
            <ac:spMk id="2" creationId="{81F4B079-5182-7332-4978-966F1AEEF4D2}"/>
          </ac:spMkLst>
        </pc:spChg>
        <pc:spChg chg="mod">
          <ac:chgData name="伊健 杜" userId="e69aded81da48593" providerId="LiveId" clId="{E81F0A27-7DCD-4294-928A-56D9E15A8AA6}" dt="2022-09-19T14:04:29.583" v="2947"/>
          <ac:spMkLst>
            <pc:docMk/>
            <pc:sldMk cId="1664505081" sldId="731"/>
            <ac:spMk id="4" creationId="{CFC1CF28-580E-2280-640A-ADB8853307E7}"/>
          </ac:spMkLst>
        </pc:spChg>
        <pc:picChg chg="del">
          <ac:chgData name="伊健 杜" userId="e69aded81da48593" providerId="LiveId" clId="{E81F0A27-7DCD-4294-928A-56D9E15A8AA6}" dt="2022-09-19T10:43:01.239" v="1325" actId="478"/>
          <ac:picMkLst>
            <pc:docMk/>
            <pc:sldMk cId="1664505081" sldId="731"/>
            <ac:picMk id="1026" creationId="{15B34D48-4401-ED5C-972C-AA8684AFC989}"/>
          </ac:picMkLst>
        </pc:picChg>
        <pc:picChg chg="add mod">
          <ac:chgData name="伊健 杜" userId="e69aded81da48593" providerId="LiveId" clId="{E81F0A27-7DCD-4294-928A-56D9E15A8AA6}" dt="2022-09-19T10:43:03.487" v="1327" actId="1076"/>
          <ac:picMkLst>
            <pc:docMk/>
            <pc:sldMk cId="1664505081" sldId="731"/>
            <ac:picMk id="3074" creationId="{E5AFC35D-184F-8DEC-C877-AAFC0B248090}"/>
          </ac:picMkLst>
        </pc:picChg>
      </pc:sldChg>
      <pc:sldChg chg="modSp add del mod">
        <pc:chgData name="伊健 杜" userId="e69aded81da48593" providerId="LiveId" clId="{E81F0A27-7DCD-4294-928A-56D9E15A8AA6}" dt="2022-09-19T11:10:18.886" v="1931" actId="47"/>
        <pc:sldMkLst>
          <pc:docMk/>
          <pc:sldMk cId="1615438669" sldId="732"/>
        </pc:sldMkLst>
        <pc:spChg chg="mod">
          <ac:chgData name="伊健 杜" userId="e69aded81da48593" providerId="LiveId" clId="{E81F0A27-7DCD-4294-928A-56D9E15A8AA6}" dt="2022-09-19T10:57:05.646" v="1543" actId="20577"/>
          <ac:spMkLst>
            <pc:docMk/>
            <pc:sldMk cId="1615438669" sldId="732"/>
            <ac:spMk id="4" creationId="{4A0014D1-199C-B6C6-7F8A-DD374311B1BC}"/>
          </ac:spMkLst>
        </pc:spChg>
      </pc:sldChg>
      <pc:sldChg chg="addSp delSp modSp add mod ord">
        <pc:chgData name="伊健 杜" userId="e69aded81da48593" providerId="LiveId" clId="{E81F0A27-7DCD-4294-928A-56D9E15A8AA6}" dt="2022-09-19T14:06:19.074" v="2973"/>
        <pc:sldMkLst>
          <pc:docMk/>
          <pc:sldMk cId="2054765175" sldId="733"/>
        </pc:sldMkLst>
        <pc:spChg chg="mod">
          <ac:chgData name="伊健 杜" userId="e69aded81da48593" providerId="LiveId" clId="{E81F0A27-7DCD-4294-928A-56D9E15A8AA6}" dt="2022-09-19T14:06:19.074" v="2973"/>
          <ac:spMkLst>
            <pc:docMk/>
            <pc:sldMk cId="2054765175" sldId="733"/>
            <ac:spMk id="2" creationId="{81F4B079-5182-7332-4978-966F1AEEF4D2}"/>
          </ac:spMkLst>
        </pc:spChg>
        <pc:spChg chg="add mod">
          <ac:chgData name="伊健 杜" userId="e69aded81da48593" providerId="LiveId" clId="{E81F0A27-7DCD-4294-928A-56D9E15A8AA6}" dt="2022-09-19T11:01:43.117" v="1676" actId="13822"/>
          <ac:spMkLst>
            <pc:docMk/>
            <pc:sldMk cId="2054765175" sldId="733"/>
            <ac:spMk id="3" creationId="{3AA63BE9-B09D-C5FF-46A4-0A5456E99FBC}"/>
          </ac:spMkLst>
        </pc:spChg>
        <pc:spChg chg="mod">
          <ac:chgData name="伊健 杜" userId="e69aded81da48593" providerId="LiveId" clId="{E81F0A27-7DCD-4294-928A-56D9E15A8AA6}" dt="2022-09-19T14:04:29.583" v="2947"/>
          <ac:spMkLst>
            <pc:docMk/>
            <pc:sldMk cId="2054765175" sldId="733"/>
            <ac:spMk id="4" creationId="{CFC1CF28-580E-2280-640A-ADB8853307E7}"/>
          </ac:spMkLst>
        </pc:spChg>
        <pc:picChg chg="del">
          <ac:chgData name="伊健 杜" userId="e69aded81da48593" providerId="LiveId" clId="{E81F0A27-7DCD-4294-928A-56D9E15A8AA6}" dt="2022-09-19T10:59:25.682" v="1657" actId="478"/>
          <ac:picMkLst>
            <pc:docMk/>
            <pc:sldMk cId="2054765175" sldId="733"/>
            <ac:picMk id="1026" creationId="{15B34D48-4401-ED5C-972C-AA8684AFC989}"/>
          </ac:picMkLst>
        </pc:picChg>
        <pc:picChg chg="add mod">
          <ac:chgData name="伊健 杜" userId="e69aded81da48593" providerId="LiveId" clId="{E81F0A27-7DCD-4294-928A-56D9E15A8AA6}" dt="2022-09-19T11:01:27.432" v="1673" actId="1076"/>
          <ac:picMkLst>
            <pc:docMk/>
            <pc:sldMk cId="2054765175" sldId="733"/>
            <ac:picMk id="2050" creationId="{9C8500DA-075F-C4CD-A3D5-4AC3DE2C7958}"/>
          </ac:picMkLst>
        </pc:picChg>
        <pc:picChg chg="add mod">
          <ac:chgData name="伊健 杜" userId="e69aded81da48593" providerId="LiveId" clId="{E81F0A27-7DCD-4294-928A-56D9E15A8AA6}" dt="2022-09-19T11:01:22.336" v="1668" actId="1076"/>
          <ac:picMkLst>
            <pc:docMk/>
            <pc:sldMk cId="2054765175" sldId="733"/>
            <ac:picMk id="2052" creationId="{19B37EBD-3314-1D25-EF55-434C82D535E2}"/>
          </ac:picMkLst>
        </pc:picChg>
        <pc:picChg chg="add mod">
          <ac:chgData name="伊健 杜" userId="e69aded81da48593" providerId="LiveId" clId="{E81F0A27-7DCD-4294-928A-56D9E15A8AA6}" dt="2022-09-19T11:01:26.520" v="1672" actId="1076"/>
          <ac:picMkLst>
            <pc:docMk/>
            <pc:sldMk cId="2054765175" sldId="733"/>
            <ac:picMk id="2054" creationId="{56C7118E-05EA-183F-9247-994FE9DEBD23}"/>
          </ac:picMkLst>
        </pc:picChg>
      </pc:sldChg>
      <pc:sldChg chg="modSp add mod ord">
        <pc:chgData name="伊健 杜" userId="e69aded81da48593" providerId="LiveId" clId="{E81F0A27-7DCD-4294-928A-56D9E15A8AA6}" dt="2022-09-19T14:08:36.348" v="2974"/>
        <pc:sldMkLst>
          <pc:docMk/>
          <pc:sldMk cId="590472421" sldId="734"/>
        </pc:sldMkLst>
        <pc:spChg chg="mod">
          <ac:chgData name="伊健 杜" userId="e69aded81da48593" providerId="LiveId" clId="{E81F0A27-7DCD-4294-928A-56D9E15A8AA6}" dt="2022-09-19T14:08:36.348" v="2974"/>
          <ac:spMkLst>
            <pc:docMk/>
            <pc:sldMk cId="590472421" sldId="734"/>
            <ac:spMk id="2" creationId="{81F4B079-5182-7332-4978-966F1AEEF4D2}"/>
          </ac:spMkLst>
        </pc:spChg>
        <pc:spChg chg="mod">
          <ac:chgData name="伊健 杜" userId="e69aded81da48593" providerId="LiveId" clId="{E81F0A27-7DCD-4294-928A-56D9E15A8AA6}" dt="2022-09-19T14:04:29.583" v="2947"/>
          <ac:spMkLst>
            <pc:docMk/>
            <pc:sldMk cId="590472421" sldId="734"/>
            <ac:spMk id="4" creationId="{CFC1CF28-580E-2280-640A-ADB8853307E7}"/>
          </ac:spMkLst>
        </pc:spChg>
        <pc:picChg chg="mod">
          <ac:chgData name="伊健 杜" userId="e69aded81da48593" providerId="LiveId" clId="{E81F0A27-7DCD-4294-928A-56D9E15A8AA6}" dt="2022-09-19T11:05:03.175" v="1716" actId="1076"/>
          <ac:picMkLst>
            <pc:docMk/>
            <pc:sldMk cId="590472421" sldId="734"/>
            <ac:picMk id="1026" creationId="{15B34D48-4401-ED5C-972C-AA8684AFC989}"/>
          </ac:picMkLst>
        </pc:picChg>
      </pc:sldChg>
      <pc:sldChg chg="modSp add mod ord">
        <pc:chgData name="伊健 杜" userId="e69aded81da48593" providerId="LiveId" clId="{E81F0A27-7DCD-4294-928A-56D9E15A8AA6}" dt="2022-09-19T14:04:29.583" v="2947"/>
        <pc:sldMkLst>
          <pc:docMk/>
          <pc:sldMk cId="1215875308" sldId="735"/>
        </pc:sldMkLst>
        <pc:spChg chg="mod">
          <ac:chgData name="伊健 杜" userId="e69aded81da48593" providerId="LiveId" clId="{E81F0A27-7DCD-4294-928A-56D9E15A8AA6}" dt="2022-09-19T14:04:29.583" v="2947"/>
          <ac:spMkLst>
            <pc:docMk/>
            <pc:sldMk cId="1215875308" sldId="735"/>
            <ac:spMk id="4" creationId="{4A0014D1-199C-B6C6-7F8A-DD374311B1BC}"/>
          </ac:spMkLst>
        </pc:spChg>
      </pc:sldChg>
      <pc:sldChg chg="addSp delSp modSp add mod">
        <pc:chgData name="伊健 杜" userId="e69aded81da48593" providerId="LiveId" clId="{E81F0A27-7DCD-4294-928A-56D9E15A8AA6}" dt="2022-09-19T14:08:59.133" v="2980"/>
        <pc:sldMkLst>
          <pc:docMk/>
          <pc:sldMk cId="2136895532" sldId="736"/>
        </pc:sldMkLst>
        <pc:spChg chg="mod">
          <ac:chgData name="伊健 杜" userId="e69aded81da48593" providerId="LiveId" clId="{E81F0A27-7DCD-4294-928A-56D9E15A8AA6}" dt="2022-09-19T14:08:59.133" v="2980"/>
          <ac:spMkLst>
            <pc:docMk/>
            <pc:sldMk cId="2136895532" sldId="736"/>
            <ac:spMk id="2" creationId="{81F4B079-5182-7332-4978-966F1AEEF4D2}"/>
          </ac:spMkLst>
        </pc:spChg>
        <pc:spChg chg="add del">
          <ac:chgData name="伊健 杜" userId="e69aded81da48593" providerId="LiveId" clId="{E81F0A27-7DCD-4294-928A-56D9E15A8AA6}" dt="2022-09-19T14:08:56.829" v="2978"/>
          <ac:spMkLst>
            <pc:docMk/>
            <pc:sldMk cId="2136895532" sldId="736"/>
            <ac:spMk id="3" creationId="{5B16E8C5-D6DC-1ADF-067E-F96B05E1188F}"/>
          </ac:spMkLst>
        </pc:spChg>
        <pc:spChg chg="mod">
          <ac:chgData name="伊健 杜" userId="e69aded81da48593" providerId="LiveId" clId="{E81F0A27-7DCD-4294-928A-56D9E15A8AA6}" dt="2022-09-19T14:04:29.583" v="2947"/>
          <ac:spMkLst>
            <pc:docMk/>
            <pc:sldMk cId="2136895532" sldId="736"/>
            <ac:spMk id="4" creationId="{CFC1CF28-580E-2280-640A-ADB8853307E7}"/>
          </ac:spMkLst>
        </pc:spChg>
        <pc:picChg chg="del">
          <ac:chgData name="伊健 杜" userId="e69aded81da48593" providerId="LiveId" clId="{E81F0A27-7DCD-4294-928A-56D9E15A8AA6}" dt="2022-09-19T11:11:33.936" v="1986" actId="478"/>
          <ac:picMkLst>
            <pc:docMk/>
            <pc:sldMk cId="2136895532" sldId="736"/>
            <ac:picMk id="1026" creationId="{15B34D48-4401-ED5C-972C-AA8684AFC989}"/>
          </ac:picMkLst>
        </pc:picChg>
        <pc:picChg chg="add mod">
          <ac:chgData name="伊健 杜" userId="e69aded81da48593" providerId="LiveId" clId="{E81F0A27-7DCD-4294-928A-56D9E15A8AA6}" dt="2022-09-19T11:11:39.044" v="1989" actId="1076"/>
          <ac:picMkLst>
            <pc:docMk/>
            <pc:sldMk cId="2136895532" sldId="736"/>
            <ac:picMk id="4098" creationId="{5C701AE4-2C99-2FFF-83BC-C37578DB929C}"/>
          </ac:picMkLst>
        </pc:picChg>
      </pc:sldChg>
      <pc:sldChg chg="addSp delSp modSp add mod">
        <pc:chgData name="伊健 杜" userId="e69aded81da48593" providerId="LiveId" clId="{E81F0A27-7DCD-4294-928A-56D9E15A8AA6}" dt="2022-09-19T14:09:03.271" v="2982"/>
        <pc:sldMkLst>
          <pc:docMk/>
          <pc:sldMk cId="40469609" sldId="737"/>
        </pc:sldMkLst>
        <pc:spChg chg="mod">
          <ac:chgData name="伊健 杜" userId="e69aded81da48593" providerId="LiveId" clId="{E81F0A27-7DCD-4294-928A-56D9E15A8AA6}" dt="2022-09-19T14:09:03.271" v="2982"/>
          <ac:spMkLst>
            <pc:docMk/>
            <pc:sldMk cId="40469609" sldId="737"/>
            <ac:spMk id="2" creationId="{81F4B079-5182-7332-4978-966F1AEEF4D2}"/>
          </ac:spMkLst>
        </pc:spChg>
        <pc:spChg chg="mod">
          <ac:chgData name="伊健 杜" userId="e69aded81da48593" providerId="LiveId" clId="{E81F0A27-7DCD-4294-928A-56D9E15A8AA6}" dt="2022-09-19T14:04:29.583" v="2947"/>
          <ac:spMkLst>
            <pc:docMk/>
            <pc:sldMk cId="40469609" sldId="737"/>
            <ac:spMk id="4" creationId="{CFC1CF28-580E-2280-640A-ADB8853307E7}"/>
          </ac:spMkLst>
        </pc:spChg>
        <pc:picChg chg="del">
          <ac:chgData name="伊健 杜" userId="e69aded81da48593" providerId="LiveId" clId="{E81F0A27-7DCD-4294-928A-56D9E15A8AA6}" dt="2022-09-19T11:13:20.624" v="2157" actId="478"/>
          <ac:picMkLst>
            <pc:docMk/>
            <pc:sldMk cId="40469609" sldId="737"/>
            <ac:picMk id="1026" creationId="{15B34D48-4401-ED5C-972C-AA8684AFC989}"/>
          </ac:picMkLst>
        </pc:picChg>
        <pc:picChg chg="add mod">
          <ac:chgData name="伊健 杜" userId="e69aded81da48593" providerId="LiveId" clId="{E81F0A27-7DCD-4294-928A-56D9E15A8AA6}" dt="2022-09-19T11:14:28.113" v="2171" actId="1076"/>
          <ac:picMkLst>
            <pc:docMk/>
            <pc:sldMk cId="40469609" sldId="737"/>
            <ac:picMk id="5122" creationId="{DBC600B0-2705-C206-12E4-D03DF35A84C0}"/>
          </ac:picMkLst>
        </pc:picChg>
        <pc:picChg chg="add del mod">
          <ac:chgData name="伊健 杜" userId="e69aded81da48593" providerId="LiveId" clId="{E81F0A27-7DCD-4294-928A-56D9E15A8AA6}" dt="2022-09-19T11:14:00.771" v="2166" actId="478"/>
          <ac:picMkLst>
            <pc:docMk/>
            <pc:sldMk cId="40469609" sldId="737"/>
            <ac:picMk id="5124" creationId="{5080F787-AFD0-4680-7BC6-41922F7B174B}"/>
          </ac:picMkLst>
        </pc:picChg>
        <pc:picChg chg="add mod">
          <ac:chgData name="伊健 杜" userId="e69aded81da48593" providerId="LiveId" clId="{E81F0A27-7DCD-4294-928A-56D9E15A8AA6}" dt="2022-09-19T11:14:29.349" v="2172" actId="1076"/>
          <ac:picMkLst>
            <pc:docMk/>
            <pc:sldMk cId="40469609" sldId="737"/>
            <ac:picMk id="5126" creationId="{D87F3C92-99E5-45A3-1FC3-1ED71CF804FF}"/>
          </ac:picMkLst>
        </pc:picChg>
      </pc:sldChg>
      <pc:sldChg chg="modSp add mod">
        <pc:chgData name="伊健 杜" userId="e69aded81da48593" providerId="LiveId" clId="{E81F0A27-7DCD-4294-928A-56D9E15A8AA6}" dt="2022-09-19T14:04:29.583" v="2947"/>
        <pc:sldMkLst>
          <pc:docMk/>
          <pc:sldMk cId="828449175" sldId="738"/>
        </pc:sldMkLst>
        <pc:spChg chg="mod">
          <ac:chgData name="伊健 杜" userId="e69aded81da48593" providerId="LiveId" clId="{E81F0A27-7DCD-4294-928A-56D9E15A8AA6}" dt="2022-09-19T14:04:29.583" v="2947"/>
          <ac:spMkLst>
            <pc:docMk/>
            <pc:sldMk cId="828449175" sldId="738"/>
            <ac:spMk id="4" creationId="{4A0014D1-199C-B6C6-7F8A-DD374311B1BC}"/>
          </ac:spMkLst>
        </pc:spChg>
      </pc:sldChg>
      <pc:sldChg chg="addSp delSp modSp add mod">
        <pc:chgData name="伊健 杜" userId="e69aded81da48593" providerId="LiveId" clId="{E81F0A27-7DCD-4294-928A-56D9E15A8AA6}" dt="2022-09-19T14:09:16.042" v="2984"/>
        <pc:sldMkLst>
          <pc:docMk/>
          <pc:sldMk cId="2245249291" sldId="739"/>
        </pc:sldMkLst>
        <pc:spChg chg="mod">
          <ac:chgData name="伊健 杜" userId="e69aded81da48593" providerId="LiveId" clId="{E81F0A27-7DCD-4294-928A-56D9E15A8AA6}" dt="2022-09-19T14:09:16.042" v="2984"/>
          <ac:spMkLst>
            <pc:docMk/>
            <pc:sldMk cId="2245249291" sldId="739"/>
            <ac:spMk id="2" creationId="{81F4B079-5182-7332-4978-966F1AEEF4D2}"/>
          </ac:spMkLst>
        </pc:spChg>
        <pc:spChg chg="mod">
          <ac:chgData name="伊健 杜" userId="e69aded81da48593" providerId="LiveId" clId="{E81F0A27-7DCD-4294-928A-56D9E15A8AA6}" dt="2022-09-19T14:04:29.583" v="2947"/>
          <ac:spMkLst>
            <pc:docMk/>
            <pc:sldMk cId="2245249291" sldId="739"/>
            <ac:spMk id="4" creationId="{CFC1CF28-580E-2280-640A-ADB8853307E7}"/>
          </ac:spMkLst>
        </pc:spChg>
        <pc:picChg chg="del">
          <ac:chgData name="伊健 杜" userId="e69aded81da48593" providerId="LiveId" clId="{E81F0A27-7DCD-4294-928A-56D9E15A8AA6}" dt="2022-09-19T11:16:05.150" v="2392" actId="478"/>
          <ac:picMkLst>
            <pc:docMk/>
            <pc:sldMk cId="2245249291" sldId="739"/>
            <ac:picMk id="1026" creationId="{15B34D48-4401-ED5C-972C-AA8684AFC989}"/>
          </ac:picMkLst>
        </pc:picChg>
        <pc:picChg chg="add del mod">
          <ac:chgData name="伊健 杜" userId="e69aded81da48593" providerId="LiveId" clId="{E81F0A27-7DCD-4294-928A-56D9E15A8AA6}" dt="2022-09-19T11:21:20.852" v="2460" actId="478"/>
          <ac:picMkLst>
            <pc:docMk/>
            <pc:sldMk cId="2245249291" sldId="739"/>
            <ac:picMk id="6146" creationId="{C2F26DD1-A682-815D-CDDF-2C1D73B476F8}"/>
          </ac:picMkLst>
        </pc:picChg>
        <pc:picChg chg="add mod">
          <ac:chgData name="伊健 杜" userId="e69aded81da48593" providerId="LiveId" clId="{E81F0A27-7DCD-4294-928A-56D9E15A8AA6}" dt="2022-09-19T11:21:22.481" v="2462" actId="1076"/>
          <ac:picMkLst>
            <pc:docMk/>
            <pc:sldMk cId="2245249291" sldId="739"/>
            <ac:picMk id="6148" creationId="{1CF43365-2CC8-1760-B0B0-F3A6FC953A7D}"/>
          </ac:picMkLst>
        </pc:picChg>
      </pc:sldChg>
      <pc:sldChg chg="addSp delSp modSp add mod">
        <pc:chgData name="伊健 杜" userId="e69aded81da48593" providerId="LiveId" clId="{E81F0A27-7DCD-4294-928A-56D9E15A8AA6}" dt="2022-09-19T14:09:19.165" v="2986"/>
        <pc:sldMkLst>
          <pc:docMk/>
          <pc:sldMk cId="3223159935" sldId="740"/>
        </pc:sldMkLst>
        <pc:spChg chg="mod">
          <ac:chgData name="伊健 杜" userId="e69aded81da48593" providerId="LiveId" clId="{E81F0A27-7DCD-4294-928A-56D9E15A8AA6}" dt="2022-09-19T14:09:19.165" v="2986"/>
          <ac:spMkLst>
            <pc:docMk/>
            <pc:sldMk cId="3223159935" sldId="740"/>
            <ac:spMk id="2" creationId="{81F4B079-5182-7332-4978-966F1AEEF4D2}"/>
          </ac:spMkLst>
        </pc:spChg>
        <pc:spChg chg="mod">
          <ac:chgData name="伊健 杜" userId="e69aded81da48593" providerId="LiveId" clId="{E81F0A27-7DCD-4294-928A-56D9E15A8AA6}" dt="2022-09-19T14:04:29.583" v="2947"/>
          <ac:spMkLst>
            <pc:docMk/>
            <pc:sldMk cId="3223159935" sldId="740"/>
            <ac:spMk id="4" creationId="{CFC1CF28-580E-2280-640A-ADB8853307E7}"/>
          </ac:spMkLst>
        </pc:spChg>
        <pc:picChg chg="del">
          <ac:chgData name="伊健 杜" userId="e69aded81da48593" providerId="LiveId" clId="{E81F0A27-7DCD-4294-928A-56D9E15A8AA6}" dt="2022-09-19T11:18:25.022" v="2455" actId="478"/>
          <ac:picMkLst>
            <pc:docMk/>
            <pc:sldMk cId="3223159935" sldId="740"/>
            <ac:picMk id="1026" creationId="{15B34D48-4401-ED5C-972C-AA8684AFC989}"/>
          </ac:picMkLst>
        </pc:picChg>
        <pc:picChg chg="add del mod">
          <ac:chgData name="伊健 杜" userId="e69aded81da48593" providerId="LiveId" clId="{E81F0A27-7DCD-4294-928A-56D9E15A8AA6}" dt="2022-09-19T11:22:11.935" v="2463" actId="478"/>
          <ac:picMkLst>
            <pc:docMk/>
            <pc:sldMk cId="3223159935" sldId="740"/>
            <ac:picMk id="7170" creationId="{7EDD6EC4-07CE-EA46-8867-5E3F6509C2DC}"/>
          </ac:picMkLst>
        </pc:picChg>
        <pc:picChg chg="add mod">
          <ac:chgData name="伊健 杜" userId="e69aded81da48593" providerId="LiveId" clId="{E81F0A27-7DCD-4294-928A-56D9E15A8AA6}" dt="2022-09-19T11:22:20.799" v="2475" actId="1076"/>
          <ac:picMkLst>
            <pc:docMk/>
            <pc:sldMk cId="3223159935" sldId="740"/>
            <ac:picMk id="7172" creationId="{2F95A543-10BE-5B56-AA76-DAFFF7FF662B}"/>
          </ac:picMkLst>
        </pc:picChg>
      </pc:sldChg>
      <pc:sldChg chg="modSp add mod">
        <pc:chgData name="伊健 杜" userId="e69aded81da48593" providerId="LiveId" clId="{E81F0A27-7DCD-4294-928A-56D9E15A8AA6}" dt="2022-09-19T14:04:29.583" v="2947"/>
        <pc:sldMkLst>
          <pc:docMk/>
          <pc:sldMk cId="1162303534" sldId="741"/>
        </pc:sldMkLst>
        <pc:spChg chg="mod">
          <ac:chgData name="伊健 杜" userId="e69aded81da48593" providerId="LiveId" clId="{E81F0A27-7DCD-4294-928A-56D9E15A8AA6}" dt="2022-09-19T14:04:29.583" v="2947"/>
          <ac:spMkLst>
            <pc:docMk/>
            <pc:sldMk cId="1162303534" sldId="741"/>
            <ac:spMk id="4" creationId="{4A0014D1-199C-B6C6-7F8A-DD374311B1BC}"/>
          </ac:spMkLst>
        </pc:spChg>
      </pc:sldChg>
      <pc:sldChg chg="modSp add">
        <pc:chgData name="伊健 杜" userId="e69aded81da48593" providerId="LiveId" clId="{E81F0A27-7DCD-4294-928A-56D9E15A8AA6}" dt="2022-09-19T14:04:29.583" v="2947"/>
        <pc:sldMkLst>
          <pc:docMk/>
          <pc:sldMk cId="3383418979" sldId="742"/>
        </pc:sldMkLst>
        <pc:spChg chg="mod">
          <ac:chgData name="伊健 杜" userId="e69aded81da48593" providerId="LiveId" clId="{E81F0A27-7DCD-4294-928A-56D9E15A8AA6}" dt="2022-09-19T14:04:29.583" v="2947"/>
          <ac:spMkLst>
            <pc:docMk/>
            <pc:sldMk cId="3383418979" sldId="742"/>
            <ac:spMk id="4" creationId="{4A0014D1-199C-B6C6-7F8A-DD374311B1BC}"/>
          </ac:spMkLst>
        </pc:spChg>
      </pc:sldChg>
      <pc:sldChg chg="addSp delSp modSp add mod">
        <pc:chgData name="伊健 杜" userId="e69aded81da48593" providerId="LiveId" clId="{E81F0A27-7DCD-4294-928A-56D9E15A8AA6}" dt="2022-09-19T14:05:14.867" v="2959" actId="1076"/>
        <pc:sldMkLst>
          <pc:docMk/>
          <pc:sldMk cId="3527277130" sldId="743"/>
        </pc:sldMkLst>
        <pc:spChg chg="mod">
          <ac:chgData name="伊健 杜" userId="e69aded81da48593" providerId="LiveId" clId="{E81F0A27-7DCD-4294-928A-56D9E15A8AA6}" dt="2022-09-19T14:05:11.520" v="2958"/>
          <ac:spMkLst>
            <pc:docMk/>
            <pc:sldMk cId="3527277130" sldId="743"/>
            <ac:spMk id="2" creationId="{81F4B079-5182-7332-4978-966F1AEEF4D2}"/>
          </ac:spMkLst>
        </pc:spChg>
        <pc:spChg chg="mod">
          <ac:chgData name="伊健 杜" userId="e69aded81da48593" providerId="LiveId" clId="{E81F0A27-7DCD-4294-928A-56D9E15A8AA6}" dt="2022-09-19T14:05:14.867" v="2959" actId="1076"/>
          <ac:spMkLst>
            <pc:docMk/>
            <pc:sldMk cId="3527277130" sldId="743"/>
            <ac:spMk id="4" creationId="{CFC1CF28-580E-2280-640A-ADB8853307E7}"/>
          </ac:spMkLst>
        </pc:spChg>
        <pc:picChg chg="add mod">
          <ac:chgData name="伊健 杜" userId="e69aded81da48593" providerId="LiveId" clId="{E81F0A27-7DCD-4294-928A-56D9E15A8AA6}" dt="2022-09-19T10:12:33.955" v="890" actId="1076"/>
          <ac:picMkLst>
            <pc:docMk/>
            <pc:sldMk cId="3527277130" sldId="743"/>
            <ac:picMk id="1026" creationId="{DD87994A-9214-CB62-FF19-CF5E2E5FC2F3}"/>
          </ac:picMkLst>
        </pc:picChg>
        <pc:picChg chg="del">
          <ac:chgData name="伊健 杜" userId="e69aded81da48593" providerId="LiveId" clId="{E81F0A27-7DCD-4294-928A-56D9E15A8AA6}" dt="2022-09-19T10:11:58.511" v="885" actId="478"/>
          <ac:picMkLst>
            <pc:docMk/>
            <pc:sldMk cId="3527277130" sldId="743"/>
            <ac:picMk id="6146" creationId="{83632029-B15D-2FBB-849B-7493064112E4}"/>
          </ac:picMkLst>
        </pc:picChg>
      </pc:sldChg>
      <pc:sldChg chg="modSp add mod ord">
        <pc:chgData name="伊健 杜" userId="e69aded81da48593" providerId="LiveId" clId="{E81F0A27-7DCD-4294-928A-56D9E15A8AA6}" dt="2022-09-19T14:04:29.583" v="2947"/>
        <pc:sldMkLst>
          <pc:docMk/>
          <pc:sldMk cId="2670237570" sldId="744"/>
        </pc:sldMkLst>
        <pc:spChg chg="mod">
          <ac:chgData name="伊健 杜" userId="e69aded81da48593" providerId="LiveId" clId="{E81F0A27-7DCD-4294-928A-56D9E15A8AA6}" dt="2022-09-19T14:04:29.583" v="2947"/>
          <ac:spMkLst>
            <pc:docMk/>
            <pc:sldMk cId="2670237570" sldId="744"/>
            <ac:spMk id="4" creationId="{4A0014D1-199C-B6C6-7F8A-DD374311B1BC}"/>
          </ac:spMkLst>
        </pc:spChg>
      </pc:sldChg>
      <pc:sldChg chg="addSp delSp modSp add mod">
        <pc:chgData name="伊健 杜" userId="e69aded81da48593" providerId="LiveId" clId="{E81F0A27-7DCD-4294-928A-56D9E15A8AA6}" dt="2022-09-19T14:05:21.270" v="2961"/>
        <pc:sldMkLst>
          <pc:docMk/>
          <pc:sldMk cId="927288209" sldId="745"/>
        </pc:sldMkLst>
        <pc:spChg chg="mod">
          <ac:chgData name="伊健 杜" userId="e69aded81da48593" providerId="LiveId" clId="{E81F0A27-7DCD-4294-928A-56D9E15A8AA6}" dt="2022-09-19T14:05:21.270" v="2961"/>
          <ac:spMkLst>
            <pc:docMk/>
            <pc:sldMk cId="927288209" sldId="745"/>
            <ac:spMk id="2" creationId="{81F4B079-5182-7332-4978-966F1AEEF4D2}"/>
          </ac:spMkLst>
        </pc:spChg>
        <pc:spChg chg="mod">
          <ac:chgData name="伊健 杜" userId="e69aded81da48593" providerId="LiveId" clId="{E81F0A27-7DCD-4294-928A-56D9E15A8AA6}" dt="2022-09-19T14:04:29.583" v="2947"/>
          <ac:spMkLst>
            <pc:docMk/>
            <pc:sldMk cId="927288209" sldId="745"/>
            <ac:spMk id="4" creationId="{CFC1CF28-580E-2280-640A-ADB8853307E7}"/>
          </ac:spMkLst>
        </pc:spChg>
        <pc:picChg chg="del">
          <ac:chgData name="伊健 杜" userId="e69aded81da48593" providerId="LiveId" clId="{E81F0A27-7DCD-4294-928A-56D9E15A8AA6}" dt="2022-09-19T10:14:01.558" v="997" actId="478"/>
          <ac:picMkLst>
            <pc:docMk/>
            <pc:sldMk cId="927288209" sldId="745"/>
            <ac:picMk id="1026" creationId="{DD87994A-9214-CB62-FF19-CF5E2E5FC2F3}"/>
          </ac:picMkLst>
        </pc:picChg>
        <pc:picChg chg="add mod">
          <ac:chgData name="伊健 杜" userId="e69aded81da48593" providerId="LiveId" clId="{E81F0A27-7DCD-4294-928A-56D9E15A8AA6}" dt="2022-09-19T10:16:10.238" v="1001" actId="1076"/>
          <ac:picMkLst>
            <pc:docMk/>
            <pc:sldMk cId="927288209" sldId="745"/>
            <ac:picMk id="2050" creationId="{F9A048A3-4817-3952-6D33-BE34EC97267C}"/>
          </ac:picMkLst>
        </pc:picChg>
      </pc:sldChg>
      <pc:sldChg chg="modSp add mod ord">
        <pc:chgData name="伊健 杜" userId="e69aded81da48593" providerId="LiveId" clId="{E81F0A27-7DCD-4294-928A-56D9E15A8AA6}" dt="2022-09-19T14:04:29.583" v="2947"/>
        <pc:sldMkLst>
          <pc:docMk/>
          <pc:sldMk cId="1339705422" sldId="746"/>
        </pc:sldMkLst>
        <pc:spChg chg="mod">
          <ac:chgData name="伊健 杜" userId="e69aded81da48593" providerId="LiveId" clId="{E81F0A27-7DCD-4294-928A-56D9E15A8AA6}" dt="2022-09-19T14:04:29.583" v="2947"/>
          <ac:spMkLst>
            <pc:docMk/>
            <pc:sldMk cId="1339705422" sldId="746"/>
            <ac:spMk id="4" creationId="{4A0014D1-199C-B6C6-7F8A-DD374311B1BC}"/>
          </ac:spMkLst>
        </pc:spChg>
      </pc:sldChg>
      <pc:sldChg chg="delSp modSp new mod">
        <pc:chgData name="伊健 杜" userId="e69aded81da48593" providerId="LiveId" clId="{E81F0A27-7DCD-4294-928A-56D9E15A8AA6}" dt="2022-09-19T10:17:08.017" v="1038"/>
        <pc:sldMkLst>
          <pc:docMk/>
          <pc:sldMk cId="1267951317" sldId="747"/>
        </pc:sldMkLst>
        <pc:spChg chg="mod">
          <ac:chgData name="伊健 杜" userId="e69aded81da48593" providerId="LiveId" clId="{E81F0A27-7DCD-4294-928A-56D9E15A8AA6}" dt="2022-09-19T10:17:08.017" v="1038"/>
          <ac:spMkLst>
            <pc:docMk/>
            <pc:sldMk cId="1267951317" sldId="747"/>
            <ac:spMk id="2" creationId="{5CDEB125-2C8C-F463-A426-242F46B14C8F}"/>
          </ac:spMkLst>
        </pc:spChg>
        <pc:spChg chg="del">
          <ac:chgData name="伊健 杜" userId="e69aded81da48593" providerId="LiveId" clId="{E81F0A27-7DCD-4294-928A-56D9E15A8AA6}" dt="2022-09-19T10:16:48.896" v="1036" actId="478"/>
          <ac:spMkLst>
            <pc:docMk/>
            <pc:sldMk cId="1267951317" sldId="747"/>
            <ac:spMk id="3" creationId="{BD9EFD1A-1756-342D-BC11-A3A709A7BBA2}"/>
          </ac:spMkLst>
        </pc:spChg>
      </pc:sldChg>
      <pc:sldChg chg="modSp add mod">
        <pc:chgData name="伊健 杜" userId="e69aded81da48593" providerId="LiveId" clId="{E81F0A27-7DCD-4294-928A-56D9E15A8AA6}" dt="2022-09-19T14:04:29.583" v="2947"/>
        <pc:sldMkLst>
          <pc:docMk/>
          <pc:sldMk cId="442628335" sldId="748"/>
        </pc:sldMkLst>
        <pc:spChg chg="mod">
          <ac:chgData name="伊健 杜" userId="e69aded81da48593" providerId="LiveId" clId="{E81F0A27-7DCD-4294-928A-56D9E15A8AA6}" dt="2022-09-19T14:04:29.583" v="2947"/>
          <ac:spMkLst>
            <pc:docMk/>
            <pc:sldMk cId="442628335" sldId="748"/>
            <ac:spMk id="4" creationId="{4A0014D1-199C-B6C6-7F8A-DD374311B1BC}"/>
          </ac:spMkLst>
        </pc:spChg>
      </pc:sldChg>
      <pc:sldChg chg="addSp delSp modSp add mod">
        <pc:chgData name="伊健 杜" userId="e69aded81da48593" providerId="LiveId" clId="{E81F0A27-7DCD-4294-928A-56D9E15A8AA6}" dt="2022-09-19T14:06:07.818" v="2971"/>
        <pc:sldMkLst>
          <pc:docMk/>
          <pc:sldMk cId="3018255651" sldId="749"/>
        </pc:sldMkLst>
        <pc:spChg chg="mod">
          <ac:chgData name="伊健 杜" userId="e69aded81da48593" providerId="LiveId" clId="{E81F0A27-7DCD-4294-928A-56D9E15A8AA6}" dt="2022-09-19T14:06:07.818" v="2971"/>
          <ac:spMkLst>
            <pc:docMk/>
            <pc:sldMk cId="3018255651" sldId="749"/>
            <ac:spMk id="2" creationId="{81F4B079-5182-7332-4978-966F1AEEF4D2}"/>
          </ac:spMkLst>
        </pc:spChg>
        <pc:spChg chg="mod">
          <ac:chgData name="伊健 杜" userId="e69aded81da48593" providerId="LiveId" clId="{E81F0A27-7DCD-4294-928A-56D9E15A8AA6}" dt="2022-09-19T14:04:29.583" v="2947"/>
          <ac:spMkLst>
            <pc:docMk/>
            <pc:sldMk cId="3018255651" sldId="749"/>
            <ac:spMk id="4" creationId="{CFC1CF28-580E-2280-640A-ADB8853307E7}"/>
          </ac:spMkLst>
        </pc:spChg>
        <pc:picChg chg="add del mod">
          <ac:chgData name="伊健 杜" userId="e69aded81da48593" providerId="LiveId" clId="{E81F0A27-7DCD-4294-928A-56D9E15A8AA6}" dt="2022-09-19T10:58:58.911" v="1593" actId="478"/>
          <ac:picMkLst>
            <pc:docMk/>
            <pc:sldMk cId="3018255651" sldId="749"/>
            <ac:picMk id="1026" creationId="{7977A4B4-EE39-4C0E-2A94-21088904BFE6}"/>
          </ac:picMkLst>
        </pc:picChg>
        <pc:picChg chg="add del mod">
          <ac:chgData name="伊健 杜" userId="e69aded81da48593" providerId="LiveId" clId="{E81F0A27-7DCD-4294-928A-56D9E15A8AA6}" dt="2022-09-19T10:58:58.445" v="1592" actId="478"/>
          <ac:picMkLst>
            <pc:docMk/>
            <pc:sldMk cId="3018255651" sldId="749"/>
            <ac:picMk id="1028" creationId="{CED3A886-0310-5DE6-4533-0C851202ACFE}"/>
          </ac:picMkLst>
        </pc:picChg>
        <pc:picChg chg="add mod">
          <ac:chgData name="伊健 杜" userId="e69aded81da48593" providerId="LiveId" clId="{E81F0A27-7DCD-4294-928A-56D9E15A8AA6}" dt="2022-09-19T10:59:01.808" v="1596" actId="1076"/>
          <ac:picMkLst>
            <pc:docMk/>
            <pc:sldMk cId="3018255651" sldId="749"/>
            <ac:picMk id="1030" creationId="{9B66C1E1-0EE5-8AB6-B17B-1996E402AE9D}"/>
          </ac:picMkLst>
        </pc:picChg>
        <pc:picChg chg="del">
          <ac:chgData name="伊健 杜" userId="e69aded81da48593" providerId="LiveId" clId="{E81F0A27-7DCD-4294-928A-56D9E15A8AA6}" dt="2022-09-19T10:58:27.396" v="1582" actId="478"/>
          <ac:picMkLst>
            <pc:docMk/>
            <pc:sldMk cId="3018255651" sldId="749"/>
            <ac:picMk id="4098" creationId="{1915BAAB-9FDB-C29F-FA7B-9FB4399A2D6A}"/>
          </ac:picMkLst>
        </pc:picChg>
        <pc:picChg chg="del">
          <ac:chgData name="伊健 杜" userId="e69aded81da48593" providerId="LiveId" clId="{E81F0A27-7DCD-4294-928A-56D9E15A8AA6}" dt="2022-09-19T10:58:28.039" v="1583" actId="478"/>
          <ac:picMkLst>
            <pc:docMk/>
            <pc:sldMk cId="3018255651" sldId="749"/>
            <ac:picMk id="4100" creationId="{0C6141C3-57F8-06F0-1D1F-9C6B230BDE81}"/>
          </ac:picMkLst>
        </pc:picChg>
      </pc:sldChg>
      <pc:sldChg chg="new del">
        <pc:chgData name="伊健 杜" userId="e69aded81da48593" providerId="LiveId" clId="{E81F0A27-7DCD-4294-928A-56D9E15A8AA6}" dt="2022-09-19T11:05:32.093" v="1720" actId="47"/>
        <pc:sldMkLst>
          <pc:docMk/>
          <pc:sldMk cId="314479619" sldId="750"/>
        </pc:sldMkLst>
      </pc:sldChg>
      <pc:sldChg chg="addSp delSp modSp add mod">
        <pc:chgData name="伊健 杜" userId="e69aded81da48593" providerId="LiveId" clId="{E81F0A27-7DCD-4294-928A-56D9E15A8AA6}" dt="2022-09-19T14:08:41.749" v="2976" actId="1076"/>
        <pc:sldMkLst>
          <pc:docMk/>
          <pc:sldMk cId="3047077294" sldId="751"/>
        </pc:sldMkLst>
        <pc:spChg chg="mod">
          <ac:chgData name="伊健 杜" userId="e69aded81da48593" providerId="LiveId" clId="{E81F0A27-7DCD-4294-928A-56D9E15A8AA6}" dt="2022-09-19T14:08:39.012" v="2975"/>
          <ac:spMkLst>
            <pc:docMk/>
            <pc:sldMk cId="3047077294" sldId="751"/>
            <ac:spMk id="2" creationId="{81F4B079-5182-7332-4978-966F1AEEF4D2}"/>
          </ac:spMkLst>
        </pc:spChg>
        <pc:spChg chg="mod">
          <ac:chgData name="伊健 杜" userId="e69aded81da48593" providerId="LiveId" clId="{E81F0A27-7DCD-4294-928A-56D9E15A8AA6}" dt="2022-09-19T14:08:41.749" v="2976" actId="1076"/>
          <ac:spMkLst>
            <pc:docMk/>
            <pc:sldMk cId="3047077294" sldId="751"/>
            <ac:spMk id="4" creationId="{CFC1CF28-580E-2280-640A-ADB8853307E7}"/>
          </ac:spMkLst>
        </pc:spChg>
        <pc:picChg chg="del">
          <ac:chgData name="伊健 杜" userId="e69aded81da48593" providerId="LiveId" clId="{E81F0A27-7DCD-4294-928A-56D9E15A8AA6}" dt="2022-09-19T11:08:29.237" v="1802" actId="478"/>
          <ac:picMkLst>
            <pc:docMk/>
            <pc:sldMk cId="3047077294" sldId="751"/>
            <ac:picMk id="1026" creationId="{15B34D48-4401-ED5C-972C-AA8684AFC989}"/>
          </ac:picMkLst>
        </pc:picChg>
        <pc:picChg chg="add mod">
          <ac:chgData name="伊健 杜" userId="e69aded81da48593" providerId="LiveId" clId="{E81F0A27-7DCD-4294-928A-56D9E15A8AA6}" dt="2022-09-19T11:08:48.203" v="1805" actId="14100"/>
          <ac:picMkLst>
            <pc:docMk/>
            <pc:sldMk cId="3047077294" sldId="751"/>
            <ac:picMk id="3074" creationId="{5B261E53-09BF-5C3A-892B-56EAE770111C}"/>
          </ac:picMkLst>
        </pc:picChg>
      </pc:sldChg>
      <pc:sldChg chg="modSp new mod">
        <pc:chgData name="伊健 杜" userId="e69aded81da48593" providerId="LiveId" clId="{E81F0A27-7DCD-4294-928A-56D9E15A8AA6}" dt="2022-09-19T15:57:13.076" v="3805"/>
        <pc:sldMkLst>
          <pc:docMk/>
          <pc:sldMk cId="4121900207" sldId="752"/>
        </pc:sldMkLst>
        <pc:spChg chg="mod">
          <ac:chgData name="伊健 杜" userId="e69aded81da48593" providerId="LiveId" clId="{E81F0A27-7DCD-4294-928A-56D9E15A8AA6}" dt="2022-09-19T14:04:29.583" v="2947"/>
          <ac:spMkLst>
            <pc:docMk/>
            <pc:sldMk cId="4121900207" sldId="752"/>
            <ac:spMk id="2" creationId="{220F05B7-2C1C-3A27-7DFC-D926E48D75B2}"/>
          </ac:spMkLst>
        </pc:spChg>
        <pc:spChg chg="mod">
          <ac:chgData name="伊健 杜" userId="e69aded81da48593" providerId="LiveId" clId="{E81F0A27-7DCD-4294-928A-56D9E15A8AA6}" dt="2022-09-19T15:57:13.076" v="3805"/>
          <ac:spMkLst>
            <pc:docMk/>
            <pc:sldMk cId="4121900207" sldId="752"/>
            <ac:spMk id="3" creationId="{AE8D73A6-0701-8980-0260-32E10DB79D48}"/>
          </ac:spMkLst>
        </pc:spChg>
      </pc:sldChg>
      <pc:sldChg chg="modSp new mod">
        <pc:chgData name="伊健 杜" userId="e69aded81da48593" providerId="LiveId" clId="{E81F0A27-7DCD-4294-928A-56D9E15A8AA6}" dt="2022-09-19T17:28:38.570" v="3971"/>
        <pc:sldMkLst>
          <pc:docMk/>
          <pc:sldMk cId="1409514041" sldId="753"/>
        </pc:sldMkLst>
        <pc:spChg chg="mod">
          <ac:chgData name="伊健 杜" userId="e69aded81da48593" providerId="LiveId" clId="{E81F0A27-7DCD-4294-928A-56D9E15A8AA6}" dt="2022-09-19T17:27:28.632" v="3845"/>
          <ac:spMkLst>
            <pc:docMk/>
            <pc:sldMk cId="1409514041" sldId="753"/>
            <ac:spMk id="2" creationId="{F059E5E3-FB88-F6E7-7D25-BE311C04286D}"/>
          </ac:spMkLst>
        </pc:spChg>
        <pc:spChg chg="mod">
          <ac:chgData name="伊健 杜" userId="e69aded81da48593" providerId="LiveId" clId="{E81F0A27-7DCD-4294-928A-56D9E15A8AA6}" dt="2022-09-19T17:28:38.570" v="3971"/>
          <ac:spMkLst>
            <pc:docMk/>
            <pc:sldMk cId="1409514041" sldId="753"/>
            <ac:spMk id="3" creationId="{0751A28F-065C-65FA-5D7A-2637BF2AE04E}"/>
          </ac:spMkLst>
        </pc:spChg>
      </pc:sldChg>
      <pc:sldChg chg="addSp delSp modSp new mod ord">
        <pc:chgData name="伊健 杜" userId="e69aded81da48593" providerId="LiveId" clId="{E81F0A27-7DCD-4294-928A-56D9E15A8AA6}" dt="2022-09-19T15:37:48.868" v="3797" actId="1076"/>
        <pc:sldMkLst>
          <pc:docMk/>
          <pc:sldMk cId="544494971" sldId="754"/>
        </pc:sldMkLst>
        <pc:spChg chg="del">
          <ac:chgData name="伊健 杜" userId="e69aded81da48593" providerId="LiveId" clId="{E81F0A27-7DCD-4294-928A-56D9E15A8AA6}" dt="2022-09-19T15:31:47.976" v="3750" actId="478"/>
          <ac:spMkLst>
            <pc:docMk/>
            <pc:sldMk cId="544494971" sldId="754"/>
            <ac:spMk id="2" creationId="{B4508B22-093F-6313-34C8-6AEEA6BEC948}"/>
          </ac:spMkLst>
        </pc:spChg>
        <pc:spChg chg="del">
          <ac:chgData name="伊健 杜" userId="e69aded81da48593" providerId="LiveId" clId="{E81F0A27-7DCD-4294-928A-56D9E15A8AA6}" dt="2022-09-19T15:31:47.976" v="3750" actId="478"/>
          <ac:spMkLst>
            <pc:docMk/>
            <pc:sldMk cId="544494971" sldId="754"/>
            <ac:spMk id="3" creationId="{D67A7726-BB25-93D6-EE39-2BF5CEBCD015}"/>
          </ac:spMkLst>
        </pc:spChg>
        <pc:spChg chg="add mod">
          <ac:chgData name="伊健 杜" userId="e69aded81da48593" providerId="LiveId" clId="{E81F0A27-7DCD-4294-928A-56D9E15A8AA6}" dt="2022-09-19T15:32:03.311" v="3756" actId="1076"/>
          <ac:spMkLst>
            <pc:docMk/>
            <pc:sldMk cId="544494971" sldId="754"/>
            <ac:spMk id="4" creationId="{F1276954-9DBF-4671-E971-8BE752A1EAE8}"/>
          </ac:spMkLst>
        </pc:spChg>
        <pc:picChg chg="add del mod">
          <ac:chgData name="伊健 杜" userId="e69aded81da48593" providerId="LiveId" clId="{E81F0A27-7DCD-4294-928A-56D9E15A8AA6}" dt="2022-09-19T15:37:45.675" v="3794" actId="478"/>
          <ac:picMkLst>
            <pc:docMk/>
            <pc:sldMk cId="544494971" sldId="754"/>
            <ac:picMk id="1026" creationId="{058E03E2-87EF-DCAF-9DED-02B4B91B10E7}"/>
          </ac:picMkLst>
        </pc:picChg>
        <pc:picChg chg="add mod">
          <ac:chgData name="伊健 杜" userId="e69aded81da48593" providerId="LiveId" clId="{E81F0A27-7DCD-4294-928A-56D9E15A8AA6}" dt="2022-09-19T15:37:48.868" v="3797" actId="1076"/>
          <ac:picMkLst>
            <pc:docMk/>
            <pc:sldMk cId="544494971" sldId="754"/>
            <ac:picMk id="1028" creationId="{2048BF57-A1E0-86F3-1DA6-F80CF9AC4CB2}"/>
          </ac:picMkLst>
        </pc:picChg>
      </pc:sldChg>
      <pc:sldChg chg="addSp delSp modSp new mod modAnim">
        <pc:chgData name="伊健 杜" userId="e69aded81da48593" providerId="LiveId" clId="{E81F0A27-7DCD-4294-928A-56D9E15A8AA6}" dt="2022-09-19T16:41:47.341" v="3806"/>
        <pc:sldMkLst>
          <pc:docMk/>
          <pc:sldMk cId="3139524613" sldId="755"/>
        </pc:sldMkLst>
        <pc:spChg chg="mod">
          <ac:chgData name="伊健 杜" userId="e69aded81da48593" providerId="LiveId" clId="{E81F0A27-7DCD-4294-928A-56D9E15A8AA6}" dt="2022-09-19T14:15:43.863" v="3137" actId="1076"/>
          <ac:spMkLst>
            <pc:docMk/>
            <pc:sldMk cId="3139524613" sldId="755"/>
            <ac:spMk id="2" creationId="{CB514281-35E8-7582-BDA0-5CAF0BDA364A}"/>
          </ac:spMkLst>
        </pc:spChg>
        <pc:spChg chg="del">
          <ac:chgData name="伊健 杜" userId="e69aded81da48593" providerId="LiveId" clId="{E81F0A27-7DCD-4294-928A-56D9E15A8AA6}" dt="2022-09-19T14:10:06.409" v="3010" actId="478"/>
          <ac:spMkLst>
            <pc:docMk/>
            <pc:sldMk cId="3139524613" sldId="755"/>
            <ac:spMk id="3" creationId="{1C22DD78-82ED-1B78-6968-41B4BE34595A}"/>
          </ac:spMkLst>
        </pc:spChg>
        <pc:spChg chg="add mod">
          <ac:chgData name="伊健 杜" userId="e69aded81da48593" providerId="LiveId" clId="{E81F0A27-7DCD-4294-928A-56D9E15A8AA6}" dt="2022-09-19T15:31:10.851" v="3740"/>
          <ac:spMkLst>
            <pc:docMk/>
            <pc:sldMk cId="3139524613" sldId="755"/>
            <ac:spMk id="4" creationId="{6AF97713-0799-DE0B-0C5B-A9CB23D44997}"/>
          </ac:spMkLst>
        </pc:spChg>
        <pc:spChg chg="add mod">
          <ac:chgData name="伊健 杜" userId="e69aded81da48593" providerId="LiveId" clId="{E81F0A27-7DCD-4294-928A-56D9E15A8AA6}" dt="2022-09-19T15:31:10.851" v="3740"/>
          <ac:spMkLst>
            <pc:docMk/>
            <pc:sldMk cId="3139524613" sldId="755"/>
            <ac:spMk id="5" creationId="{828131D5-D636-B5D0-1B90-E5B3E8AF66CB}"/>
          </ac:spMkLst>
        </pc:spChg>
        <pc:picChg chg="add mod">
          <ac:chgData name="伊健 杜" userId="e69aded81da48593" providerId="LiveId" clId="{E81F0A27-7DCD-4294-928A-56D9E15A8AA6}" dt="2022-09-19T14:15:46.591" v="3139" actId="1076"/>
          <ac:picMkLst>
            <pc:docMk/>
            <pc:sldMk cId="3139524613" sldId="755"/>
            <ac:picMk id="2050" creationId="{17FB6FE5-0C3E-2547-DDAF-724E17A4D5D4}"/>
          </ac:picMkLst>
        </pc:picChg>
        <pc:inkChg chg="add">
          <ac:chgData name="伊健 杜" userId="e69aded81da48593" providerId="LiveId" clId="{E81F0A27-7DCD-4294-928A-56D9E15A8AA6}" dt="2022-09-19T16:41:47.341" v="3806"/>
          <ac:inkMkLst>
            <pc:docMk/>
            <pc:sldMk cId="3139524613" sldId="755"/>
            <ac:inkMk id="3" creationId="{9E5E3B6B-FA34-2DCC-B350-87551A2D0983}"/>
          </ac:inkMkLst>
        </pc:inkChg>
      </pc:sldChg>
      <pc:sldChg chg="addSp delSp modSp new mod">
        <pc:chgData name="伊健 杜" userId="e69aded81da48593" providerId="LiveId" clId="{E81F0A27-7DCD-4294-928A-56D9E15A8AA6}" dt="2022-09-19T15:31:10.851" v="3740"/>
        <pc:sldMkLst>
          <pc:docMk/>
          <pc:sldMk cId="1798545831" sldId="756"/>
        </pc:sldMkLst>
        <pc:spChg chg="mod">
          <ac:chgData name="伊健 杜" userId="e69aded81da48593" providerId="LiveId" clId="{E81F0A27-7DCD-4294-928A-56D9E15A8AA6}" dt="2022-09-19T15:31:10.851" v="3740"/>
          <ac:spMkLst>
            <pc:docMk/>
            <pc:sldMk cId="1798545831" sldId="756"/>
            <ac:spMk id="2" creationId="{51E5DEEE-BC5B-EC80-F832-A2DC2EDF5EF3}"/>
          </ac:spMkLst>
        </pc:spChg>
        <pc:spChg chg="del">
          <ac:chgData name="伊健 杜" userId="e69aded81da48593" providerId="LiveId" clId="{E81F0A27-7DCD-4294-928A-56D9E15A8AA6}" dt="2022-09-19T14:21:22.495" v="3185" actId="478"/>
          <ac:spMkLst>
            <pc:docMk/>
            <pc:sldMk cId="1798545831" sldId="756"/>
            <ac:spMk id="3" creationId="{5518869A-F431-9FCF-22F2-00A497D5C0C3}"/>
          </ac:spMkLst>
        </pc:spChg>
        <pc:spChg chg="add mod">
          <ac:chgData name="伊健 杜" userId="e69aded81da48593" providerId="LiveId" clId="{E81F0A27-7DCD-4294-928A-56D9E15A8AA6}" dt="2022-09-19T14:23:42.717" v="3266" actId="13822"/>
          <ac:spMkLst>
            <pc:docMk/>
            <pc:sldMk cId="1798545831" sldId="756"/>
            <ac:spMk id="4" creationId="{798F7052-DE15-AFE7-2D12-883D8F6EAFC0}"/>
          </ac:spMkLst>
        </pc:spChg>
        <pc:spChg chg="add mod">
          <ac:chgData name="伊健 杜" userId="e69aded81da48593" providerId="LiveId" clId="{E81F0A27-7DCD-4294-928A-56D9E15A8AA6}" dt="2022-09-19T14:24:27.512" v="3282" actId="1076"/>
          <ac:spMkLst>
            <pc:docMk/>
            <pc:sldMk cId="1798545831" sldId="756"/>
            <ac:spMk id="5" creationId="{C84C2CCB-3D99-BE79-C1CF-4D05796611BD}"/>
          </ac:spMkLst>
        </pc:spChg>
        <pc:picChg chg="add mod modCrop">
          <ac:chgData name="伊健 杜" userId="e69aded81da48593" providerId="LiveId" clId="{E81F0A27-7DCD-4294-928A-56D9E15A8AA6}" dt="2022-09-19T14:24:23.593" v="3281" actId="1076"/>
          <ac:picMkLst>
            <pc:docMk/>
            <pc:sldMk cId="1798545831" sldId="756"/>
            <ac:picMk id="7" creationId="{45312F33-2D96-8628-84EB-CEB46878A779}"/>
          </ac:picMkLst>
        </pc:picChg>
        <pc:picChg chg="add mod modCrop">
          <ac:chgData name="伊健 杜" userId="e69aded81da48593" providerId="LiveId" clId="{E81F0A27-7DCD-4294-928A-56D9E15A8AA6}" dt="2022-09-19T14:24:35.413" v="3287" actId="1076"/>
          <ac:picMkLst>
            <pc:docMk/>
            <pc:sldMk cId="1798545831" sldId="756"/>
            <ac:picMk id="8" creationId="{90E5D8AB-B14C-0BEC-FBF8-8A5065EFF0CB}"/>
          </ac:picMkLst>
        </pc:picChg>
        <pc:picChg chg="add mod">
          <ac:chgData name="伊健 杜" userId="e69aded81da48593" providerId="LiveId" clId="{E81F0A27-7DCD-4294-928A-56D9E15A8AA6}" dt="2022-09-19T14:23:14.005" v="3260" actId="1076"/>
          <ac:picMkLst>
            <pc:docMk/>
            <pc:sldMk cId="1798545831" sldId="756"/>
            <ac:picMk id="4098" creationId="{AA67EF4E-6990-A3AF-3B73-A4237A3BED58}"/>
          </ac:picMkLst>
        </pc:picChg>
      </pc:sldChg>
      <pc:sldChg chg="addSp delSp modSp add mod">
        <pc:chgData name="伊健 杜" userId="e69aded81da48593" providerId="LiveId" clId="{E81F0A27-7DCD-4294-928A-56D9E15A8AA6}" dt="2022-09-19T15:31:10.851" v="3740"/>
        <pc:sldMkLst>
          <pc:docMk/>
          <pc:sldMk cId="1133108660" sldId="757"/>
        </pc:sldMkLst>
        <pc:spChg chg="mod">
          <ac:chgData name="伊健 杜" userId="e69aded81da48593" providerId="LiveId" clId="{E81F0A27-7DCD-4294-928A-56D9E15A8AA6}" dt="2022-09-19T14:19:22.933" v="3184" actId="1076"/>
          <ac:spMkLst>
            <pc:docMk/>
            <pc:sldMk cId="1133108660" sldId="757"/>
            <ac:spMk id="2" creationId="{CB514281-35E8-7582-BDA0-5CAF0BDA364A}"/>
          </ac:spMkLst>
        </pc:spChg>
        <pc:spChg chg="add mod">
          <ac:chgData name="伊健 杜" userId="e69aded81da48593" providerId="LiveId" clId="{E81F0A27-7DCD-4294-928A-56D9E15A8AA6}" dt="2022-09-19T15:31:10.851" v="3740"/>
          <ac:spMkLst>
            <pc:docMk/>
            <pc:sldMk cId="1133108660" sldId="757"/>
            <ac:spMk id="3" creationId="{11A6033C-F15A-F941-C781-A884F3FF7D4E}"/>
          </ac:spMkLst>
        </pc:spChg>
        <pc:spChg chg="mod">
          <ac:chgData name="伊健 杜" userId="e69aded81da48593" providerId="LiveId" clId="{E81F0A27-7DCD-4294-928A-56D9E15A8AA6}" dt="2022-09-19T15:31:10.851" v="3740"/>
          <ac:spMkLst>
            <pc:docMk/>
            <pc:sldMk cId="1133108660" sldId="757"/>
            <ac:spMk id="4" creationId="{6AF97713-0799-DE0B-0C5B-A9CB23D44997}"/>
          </ac:spMkLst>
        </pc:spChg>
        <pc:picChg chg="del">
          <ac:chgData name="伊健 杜" userId="e69aded81da48593" providerId="LiveId" clId="{E81F0A27-7DCD-4294-928A-56D9E15A8AA6}" dt="2022-09-19T14:16:33.707" v="3142" actId="478"/>
          <ac:picMkLst>
            <pc:docMk/>
            <pc:sldMk cId="1133108660" sldId="757"/>
            <ac:picMk id="2050" creationId="{17FB6FE5-0C3E-2547-DDAF-724E17A4D5D4}"/>
          </ac:picMkLst>
        </pc:picChg>
        <pc:picChg chg="add mod">
          <ac:chgData name="伊健 杜" userId="e69aded81da48593" providerId="LiveId" clId="{E81F0A27-7DCD-4294-928A-56D9E15A8AA6}" dt="2022-09-19T14:18:52.733" v="3147" actId="1076"/>
          <ac:picMkLst>
            <pc:docMk/>
            <pc:sldMk cId="1133108660" sldId="757"/>
            <ac:picMk id="3074" creationId="{4124F4FA-D37B-40DA-A65E-7378EB8E5EDD}"/>
          </ac:picMkLst>
        </pc:picChg>
      </pc:sldChg>
      <pc:sldChg chg="addSp delSp modSp new mod">
        <pc:chgData name="伊健 杜" userId="e69aded81da48593" providerId="LiveId" clId="{E81F0A27-7DCD-4294-928A-56D9E15A8AA6}" dt="2022-09-19T15:31:10.851" v="3740"/>
        <pc:sldMkLst>
          <pc:docMk/>
          <pc:sldMk cId="3085996134" sldId="758"/>
        </pc:sldMkLst>
        <pc:spChg chg="mod">
          <ac:chgData name="伊健 杜" userId="e69aded81da48593" providerId="LiveId" clId="{E81F0A27-7DCD-4294-928A-56D9E15A8AA6}" dt="2022-09-19T15:31:10.851" v="3740"/>
          <ac:spMkLst>
            <pc:docMk/>
            <pc:sldMk cId="3085996134" sldId="758"/>
            <ac:spMk id="2" creationId="{FB1F54DE-31B7-FFA4-B667-5D63CD77AD74}"/>
          </ac:spMkLst>
        </pc:spChg>
        <pc:spChg chg="del">
          <ac:chgData name="伊健 杜" userId="e69aded81da48593" providerId="LiveId" clId="{E81F0A27-7DCD-4294-928A-56D9E15A8AA6}" dt="2022-09-19T14:24:44.222" v="3289" actId="478"/>
          <ac:spMkLst>
            <pc:docMk/>
            <pc:sldMk cId="3085996134" sldId="758"/>
            <ac:spMk id="3" creationId="{D227CC9F-BE74-D59C-E7DC-089B31346C2E}"/>
          </ac:spMkLst>
        </pc:spChg>
        <pc:spChg chg="add mod">
          <ac:chgData name="伊健 杜" userId="e69aded81da48593" providerId="LiveId" clId="{E81F0A27-7DCD-4294-928A-56D9E15A8AA6}" dt="2022-09-19T15:31:10.851" v="3740"/>
          <ac:spMkLst>
            <pc:docMk/>
            <pc:sldMk cId="3085996134" sldId="758"/>
            <ac:spMk id="4" creationId="{D8B301E8-86C6-C15A-8DD5-19C559396F3E}"/>
          </ac:spMkLst>
        </pc:spChg>
        <pc:spChg chg="add mod">
          <ac:chgData name="伊健 杜" userId="e69aded81da48593" providerId="LiveId" clId="{E81F0A27-7DCD-4294-928A-56D9E15A8AA6}" dt="2022-09-19T15:31:10.851" v="3740"/>
          <ac:spMkLst>
            <pc:docMk/>
            <pc:sldMk cId="3085996134" sldId="758"/>
            <ac:spMk id="5" creationId="{E3BDBFE7-089C-C5B4-7FFB-526CE21F0A9D}"/>
          </ac:spMkLst>
        </pc:spChg>
        <pc:spChg chg="add mod">
          <ac:chgData name="伊健 杜" userId="e69aded81da48593" providerId="LiveId" clId="{E81F0A27-7DCD-4294-928A-56D9E15A8AA6}" dt="2022-09-19T14:28:17.883" v="3595" actId="207"/>
          <ac:spMkLst>
            <pc:docMk/>
            <pc:sldMk cId="3085996134" sldId="758"/>
            <ac:spMk id="6" creationId="{7B67EE24-F8A0-F2A9-F046-1C572627A379}"/>
          </ac:spMkLst>
        </pc:spChg>
        <pc:spChg chg="add mod">
          <ac:chgData name="伊健 杜" userId="e69aded81da48593" providerId="LiveId" clId="{E81F0A27-7DCD-4294-928A-56D9E15A8AA6}" dt="2022-09-19T15:31:10.851" v="3740"/>
          <ac:spMkLst>
            <pc:docMk/>
            <pc:sldMk cId="3085996134" sldId="758"/>
            <ac:spMk id="7" creationId="{CFD64BEA-DA94-22C4-B1AF-CED86262AF42}"/>
          </ac:spMkLst>
        </pc:spChg>
      </pc:sldChg>
      <pc:sldChg chg="modSp add mod">
        <pc:chgData name="伊健 杜" userId="e69aded81da48593" providerId="LiveId" clId="{E81F0A27-7DCD-4294-928A-56D9E15A8AA6}" dt="2022-09-19T17:32:48.217" v="4320"/>
        <pc:sldMkLst>
          <pc:docMk/>
          <pc:sldMk cId="2203659382" sldId="759"/>
        </pc:sldMkLst>
        <pc:spChg chg="mod">
          <ac:chgData name="伊健 杜" userId="e69aded81da48593" providerId="LiveId" clId="{E81F0A27-7DCD-4294-928A-56D9E15A8AA6}" dt="2022-09-19T17:32:48.217" v="4320"/>
          <ac:spMkLst>
            <pc:docMk/>
            <pc:sldMk cId="2203659382" sldId="759"/>
            <ac:spMk id="2" creationId="{F059E5E3-FB88-F6E7-7D25-BE311C04286D}"/>
          </ac:spMkLst>
        </pc:spChg>
        <pc:spChg chg="mod">
          <ac:chgData name="伊健 杜" userId="e69aded81da48593" providerId="LiveId" clId="{E81F0A27-7DCD-4294-928A-56D9E15A8AA6}" dt="2022-09-19T17:30:28.309" v="4168"/>
          <ac:spMkLst>
            <pc:docMk/>
            <pc:sldMk cId="2203659382" sldId="759"/>
            <ac:spMk id="3" creationId="{0751A28F-065C-65FA-5D7A-2637BF2AE04E}"/>
          </ac:spMkLst>
        </pc:spChg>
      </pc:sldChg>
      <pc:sldChg chg="modSp add mod">
        <pc:chgData name="伊健 杜" userId="e69aded81da48593" providerId="LiveId" clId="{E81F0A27-7DCD-4294-928A-56D9E15A8AA6}" dt="2022-09-19T17:31:23.902" v="4262"/>
        <pc:sldMkLst>
          <pc:docMk/>
          <pc:sldMk cId="1834338229" sldId="760"/>
        </pc:sldMkLst>
        <pc:spChg chg="mod">
          <ac:chgData name="伊健 杜" userId="e69aded81da48593" providerId="LiveId" clId="{E81F0A27-7DCD-4294-928A-56D9E15A8AA6}" dt="2022-09-19T17:30:53.680" v="4194"/>
          <ac:spMkLst>
            <pc:docMk/>
            <pc:sldMk cId="1834338229" sldId="760"/>
            <ac:spMk id="2" creationId="{F059E5E3-FB88-F6E7-7D25-BE311C04286D}"/>
          </ac:spMkLst>
        </pc:spChg>
        <pc:spChg chg="mod">
          <ac:chgData name="伊健 杜" userId="e69aded81da48593" providerId="LiveId" clId="{E81F0A27-7DCD-4294-928A-56D9E15A8AA6}" dt="2022-09-19T17:31:23.902" v="4262"/>
          <ac:spMkLst>
            <pc:docMk/>
            <pc:sldMk cId="1834338229" sldId="760"/>
            <ac:spMk id="3" creationId="{0751A28F-065C-65FA-5D7A-2637BF2AE04E}"/>
          </ac:spMkLst>
        </pc:spChg>
      </pc:sldChg>
      <pc:sldChg chg="add del">
        <pc:chgData name="伊健 杜" userId="e69aded81da48593" providerId="LiveId" clId="{E81F0A27-7DCD-4294-928A-56D9E15A8AA6}" dt="2022-09-19T17:31:39.638" v="4263" actId="47"/>
        <pc:sldMkLst>
          <pc:docMk/>
          <pc:sldMk cId="1111274819" sldId="761"/>
        </pc:sldMkLst>
      </pc:sldChg>
      <pc:sldChg chg="addSp delSp modSp add mod ord">
        <pc:chgData name="伊健 杜" userId="e69aded81da48593" providerId="LiveId" clId="{E81F0A27-7DCD-4294-928A-56D9E15A8AA6}" dt="2022-09-19T15:33:43.977" v="3779"/>
        <pc:sldMkLst>
          <pc:docMk/>
          <pc:sldMk cId="4133105058" sldId="762"/>
        </pc:sldMkLst>
        <pc:spChg chg="del">
          <ac:chgData name="伊健 杜" userId="e69aded81da48593" providerId="LiveId" clId="{E81F0A27-7DCD-4294-928A-56D9E15A8AA6}" dt="2022-09-19T15:32:14.836" v="3759" actId="478"/>
          <ac:spMkLst>
            <pc:docMk/>
            <pc:sldMk cId="4133105058" sldId="762"/>
            <ac:spMk id="2" creationId="{B4508B22-093F-6313-34C8-6AEEA6BEC948}"/>
          </ac:spMkLst>
        </pc:spChg>
        <pc:spChg chg="del">
          <ac:chgData name="伊健 杜" userId="e69aded81da48593" providerId="LiveId" clId="{E81F0A27-7DCD-4294-928A-56D9E15A8AA6}" dt="2022-09-19T15:32:14.836" v="3759" actId="478"/>
          <ac:spMkLst>
            <pc:docMk/>
            <pc:sldMk cId="4133105058" sldId="762"/>
            <ac:spMk id="3" creationId="{D67A7726-BB25-93D6-EE39-2BF5CEBCD015}"/>
          </ac:spMkLst>
        </pc:spChg>
        <pc:spChg chg="add mod">
          <ac:chgData name="伊健 杜" userId="e69aded81da48593" providerId="LiveId" clId="{E81F0A27-7DCD-4294-928A-56D9E15A8AA6}" dt="2022-09-19T15:32:21.108" v="3760"/>
          <ac:spMkLst>
            <pc:docMk/>
            <pc:sldMk cId="4133105058" sldId="762"/>
            <ac:spMk id="4" creationId="{5263B504-C6C9-561C-1ADF-4FDFA4BE856F}"/>
          </ac:spMkLst>
        </pc:spChg>
        <pc:picChg chg="add mod">
          <ac:chgData name="伊健 杜" userId="e69aded81da48593" providerId="LiveId" clId="{E81F0A27-7DCD-4294-928A-56D9E15A8AA6}" dt="2022-09-19T15:33:43.977" v="3779"/>
          <ac:picMkLst>
            <pc:docMk/>
            <pc:sldMk cId="4133105058" sldId="762"/>
            <ac:picMk id="5" creationId="{3E275197-B387-0BBD-8200-69F408451846}"/>
          </ac:picMkLst>
        </pc:picChg>
      </pc:sldChg>
      <pc:sldChg chg="addSp delSp modSp add mod ord">
        <pc:chgData name="伊健 杜" userId="e69aded81da48593" providerId="LiveId" clId="{E81F0A27-7DCD-4294-928A-56D9E15A8AA6}" dt="2022-09-19T15:35:13.389" v="3785"/>
        <pc:sldMkLst>
          <pc:docMk/>
          <pc:sldMk cId="4105244126" sldId="763"/>
        </pc:sldMkLst>
        <pc:spChg chg="add del">
          <ac:chgData name="伊健 杜" userId="e69aded81da48593" providerId="LiveId" clId="{E81F0A27-7DCD-4294-928A-56D9E15A8AA6}" dt="2022-09-19T15:32:38.509" v="3767" actId="478"/>
          <ac:spMkLst>
            <pc:docMk/>
            <pc:sldMk cId="4105244126" sldId="763"/>
            <ac:spMk id="2" creationId="{B4508B22-093F-6313-34C8-6AEEA6BEC948}"/>
          </ac:spMkLst>
        </pc:spChg>
        <pc:spChg chg="add del mod">
          <ac:chgData name="伊健 杜" userId="e69aded81da48593" providerId="LiveId" clId="{E81F0A27-7DCD-4294-928A-56D9E15A8AA6}" dt="2022-09-19T15:32:38.509" v="3767" actId="478"/>
          <ac:spMkLst>
            <pc:docMk/>
            <pc:sldMk cId="4105244126" sldId="763"/>
            <ac:spMk id="3" creationId="{D67A7726-BB25-93D6-EE39-2BF5CEBCD015}"/>
          </ac:spMkLst>
        </pc:spChg>
        <pc:spChg chg="add del mod">
          <ac:chgData name="伊健 杜" userId="e69aded81da48593" providerId="LiveId" clId="{E81F0A27-7DCD-4294-928A-56D9E15A8AA6}" dt="2022-09-19T15:32:38.509" v="3767" actId="478"/>
          <ac:spMkLst>
            <pc:docMk/>
            <pc:sldMk cId="4105244126" sldId="763"/>
            <ac:spMk id="5" creationId="{1E8C6683-4C86-35E4-1381-FCC0149F4020}"/>
          </ac:spMkLst>
        </pc:spChg>
        <pc:spChg chg="add mod">
          <ac:chgData name="伊健 杜" userId="e69aded81da48593" providerId="LiveId" clId="{E81F0A27-7DCD-4294-928A-56D9E15A8AA6}" dt="2022-09-19T15:32:41.532" v="3769" actId="1076"/>
          <ac:spMkLst>
            <pc:docMk/>
            <pc:sldMk cId="4105244126" sldId="763"/>
            <ac:spMk id="7" creationId="{6D5E2A64-EEC3-B072-EB6D-66077E402408}"/>
          </ac:spMkLst>
        </pc:spChg>
        <pc:picChg chg="add mod">
          <ac:chgData name="伊健 杜" userId="e69aded81da48593" providerId="LiveId" clId="{E81F0A27-7DCD-4294-928A-56D9E15A8AA6}" dt="2022-09-19T15:34:42.237" v="3782" actId="1076"/>
          <ac:picMkLst>
            <pc:docMk/>
            <pc:sldMk cId="4105244126" sldId="763"/>
            <ac:picMk id="4098" creationId="{BEE3F6F6-0E55-A238-DE06-A88D36CC5203}"/>
          </ac:picMkLst>
        </pc:picChg>
        <pc:picChg chg="add del">
          <ac:chgData name="伊健 杜" userId="e69aded81da48593" providerId="LiveId" clId="{E81F0A27-7DCD-4294-928A-56D9E15A8AA6}" dt="2022-09-19T15:35:13.389" v="3785"/>
          <ac:picMkLst>
            <pc:docMk/>
            <pc:sldMk cId="4105244126" sldId="763"/>
            <ac:picMk id="4100" creationId="{481AD311-BE80-14BD-76B7-65E24651E483}"/>
          </ac:picMkLst>
        </pc:picChg>
      </pc:sldChg>
      <pc:sldChg chg="delSp modSp add del mod ord">
        <pc:chgData name="伊健 杜" userId="e69aded81da48593" providerId="LiveId" clId="{E81F0A27-7DCD-4294-928A-56D9E15A8AA6}" dt="2022-09-19T15:34:51.521" v="3783" actId="47"/>
        <pc:sldMkLst>
          <pc:docMk/>
          <pc:sldMk cId="447208273" sldId="764"/>
        </pc:sldMkLst>
        <pc:spChg chg="del">
          <ac:chgData name="伊健 杜" userId="e69aded81da48593" providerId="LiveId" clId="{E81F0A27-7DCD-4294-928A-56D9E15A8AA6}" dt="2022-09-19T15:32:47.743" v="3771" actId="478"/>
          <ac:spMkLst>
            <pc:docMk/>
            <pc:sldMk cId="447208273" sldId="764"/>
            <ac:spMk id="2" creationId="{B4508B22-093F-6313-34C8-6AEEA6BEC948}"/>
          </ac:spMkLst>
        </pc:spChg>
        <pc:spChg chg="mod">
          <ac:chgData name="伊健 杜" userId="e69aded81da48593" providerId="LiveId" clId="{E81F0A27-7DCD-4294-928A-56D9E15A8AA6}" dt="2022-09-19T15:32:50.455" v="3772" actId="1076"/>
          <ac:spMkLst>
            <pc:docMk/>
            <pc:sldMk cId="447208273" sldId="764"/>
            <ac:spMk id="3" creationId="{D67A7726-BB25-93D6-EE39-2BF5CEBCD015}"/>
          </ac:spMkLst>
        </pc:spChg>
      </pc:sldChg>
      <pc:sldChg chg="add del">
        <pc:chgData name="伊健 杜" userId="e69aded81da48593" providerId="LiveId" clId="{E81F0A27-7DCD-4294-928A-56D9E15A8AA6}" dt="2022-09-19T15:32:06.892" v="3757" actId="47"/>
        <pc:sldMkLst>
          <pc:docMk/>
          <pc:sldMk cId="1259034669" sldId="765"/>
        </pc:sldMkLst>
      </pc:sldChg>
      <pc:sldChg chg="addSp delSp modSp add mod">
        <pc:chgData name="伊健 杜" userId="e69aded81da48593" providerId="LiveId" clId="{E81F0A27-7DCD-4294-928A-56D9E15A8AA6}" dt="2022-09-19T15:35:58.870" v="3790" actId="1076"/>
        <pc:sldMkLst>
          <pc:docMk/>
          <pc:sldMk cId="3734600097" sldId="765"/>
        </pc:sldMkLst>
        <pc:spChg chg="mod">
          <ac:chgData name="伊健 杜" userId="e69aded81da48593" providerId="LiveId" clId="{E81F0A27-7DCD-4294-928A-56D9E15A8AA6}" dt="2022-09-19T15:35:20.634" v="3787"/>
          <ac:spMkLst>
            <pc:docMk/>
            <pc:sldMk cId="3734600097" sldId="765"/>
            <ac:spMk id="3" creationId="{D67A7726-BB25-93D6-EE39-2BF5CEBCD015}"/>
          </ac:spMkLst>
        </pc:spChg>
        <pc:picChg chg="add del mod">
          <ac:chgData name="伊健 杜" userId="e69aded81da48593" providerId="LiveId" clId="{E81F0A27-7DCD-4294-928A-56D9E15A8AA6}" dt="2022-09-19T15:33:42.228" v="3778" actId="21"/>
          <ac:picMkLst>
            <pc:docMk/>
            <pc:sldMk cId="3734600097" sldId="765"/>
            <ac:picMk id="2050" creationId="{4806E240-29F4-1FBD-AC0F-4DD32A77C82B}"/>
          </ac:picMkLst>
        </pc:picChg>
        <pc:picChg chg="add mod">
          <ac:chgData name="伊健 杜" userId="e69aded81da48593" providerId="LiveId" clId="{E81F0A27-7DCD-4294-928A-56D9E15A8AA6}" dt="2022-09-19T15:35:58.870" v="3790" actId="1076"/>
          <ac:picMkLst>
            <pc:docMk/>
            <pc:sldMk cId="3734600097" sldId="765"/>
            <ac:picMk id="2052" creationId="{BFFE75C2-4666-B8B8-6619-BE9D61F25E62}"/>
          </ac:picMkLst>
        </pc:picChg>
      </pc:sldChg>
      <pc:sldChg chg="addSp modSp add">
        <pc:chgData name="伊健 杜" userId="e69aded81da48593" providerId="LiveId" clId="{E81F0A27-7DCD-4294-928A-56D9E15A8AA6}" dt="2022-09-19T15:36:38.297" v="3793" actId="1076"/>
        <pc:sldMkLst>
          <pc:docMk/>
          <pc:sldMk cId="1414370986" sldId="766"/>
        </pc:sldMkLst>
        <pc:picChg chg="add mod">
          <ac:chgData name="伊健 杜" userId="e69aded81da48593" providerId="LiveId" clId="{E81F0A27-7DCD-4294-928A-56D9E15A8AA6}" dt="2022-09-19T15:36:38.297" v="3793" actId="1076"/>
          <ac:picMkLst>
            <pc:docMk/>
            <pc:sldMk cId="1414370986" sldId="766"/>
            <ac:picMk id="5122" creationId="{60B3856E-8A64-50A3-2F94-BDF7C21E2D47}"/>
          </ac:picMkLst>
        </pc:picChg>
      </pc:sldChg>
      <pc:sldChg chg="modSp add mod">
        <pc:chgData name="伊健 杜" userId="e69aded81da48593" providerId="LiveId" clId="{E81F0A27-7DCD-4294-928A-56D9E15A8AA6}" dt="2022-09-19T17:31:56.009" v="4293"/>
        <pc:sldMkLst>
          <pc:docMk/>
          <pc:sldMk cId="3217746283" sldId="767"/>
        </pc:sldMkLst>
        <pc:spChg chg="mod">
          <ac:chgData name="伊健 杜" userId="e69aded81da48593" providerId="LiveId" clId="{E81F0A27-7DCD-4294-928A-56D9E15A8AA6}" dt="2022-09-19T17:31:56.009" v="4293"/>
          <ac:spMkLst>
            <pc:docMk/>
            <pc:sldMk cId="3217746283" sldId="767"/>
            <ac:spMk id="2" creationId="{F059E5E3-FB88-F6E7-7D25-BE311C04286D}"/>
          </ac:spMkLst>
        </pc:spChg>
        <pc:spChg chg="mod">
          <ac:chgData name="伊健 杜" userId="e69aded81da48593" providerId="LiveId" clId="{E81F0A27-7DCD-4294-928A-56D9E15A8AA6}" dt="2022-09-19T17:29:29.997" v="4068"/>
          <ac:spMkLst>
            <pc:docMk/>
            <pc:sldMk cId="3217746283" sldId="767"/>
            <ac:spMk id="3" creationId="{0751A28F-065C-65FA-5D7A-2637BF2AE04E}"/>
          </ac:spMkLst>
        </pc:spChg>
      </pc:sldChg>
    </pc:docChg>
  </pc:docChgLst>
  <pc:docChgLst>
    <pc:chgData name="伊健 杜" userId="e69aded81da48593" providerId="LiveId" clId="{4B8AC233-100D-4139-BB10-5AD6CF5FADDE}"/>
    <pc:docChg chg="custSel addSld delSld modSld sldOrd">
      <pc:chgData name="伊健 杜" userId="e69aded81da48593" providerId="LiveId" clId="{4B8AC233-100D-4139-BB10-5AD6CF5FADDE}" dt="2023-04-12T13:29:52.422" v="4352" actId="20577"/>
      <pc:docMkLst>
        <pc:docMk/>
      </pc:docMkLst>
      <pc:sldChg chg="addSp delSp modSp add mod modAnim">
        <pc:chgData name="伊健 杜" userId="e69aded81da48593" providerId="LiveId" clId="{4B8AC233-100D-4139-BB10-5AD6CF5FADDE}" dt="2023-04-12T11:55:38.324" v="4265"/>
        <pc:sldMkLst>
          <pc:docMk/>
          <pc:sldMk cId="23905929" sldId="2987"/>
        </pc:sldMkLst>
        <pc:spChg chg="add mod">
          <ac:chgData name="伊健 杜" userId="e69aded81da48593" providerId="LiveId" clId="{4B8AC233-100D-4139-BB10-5AD6CF5FADDE}" dt="2023-04-12T11:55:38.324" v="4265"/>
          <ac:spMkLst>
            <pc:docMk/>
            <pc:sldMk cId="23905929" sldId="2987"/>
            <ac:spMk id="2" creationId="{9CC5ECCF-458A-E095-492E-206764C78184}"/>
          </ac:spMkLst>
        </pc:spChg>
        <pc:spChg chg="add mod">
          <ac:chgData name="伊健 杜" userId="e69aded81da48593" providerId="LiveId" clId="{4B8AC233-100D-4139-BB10-5AD6CF5FADDE}" dt="2023-04-12T11:11:15.200" v="1487" actId="1076"/>
          <ac:spMkLst>
            <pc:docMk/>
            <pc:sldMk cId="23905929" sldId="2987"/>
            <ac:spMk id="3" creationId="{F4E915B5-E064-1393-0EC9-42CF4AD13685}"/>
          </ac:spMkLst>
        </pc:spChg>
        <pc:spChg chg="add del mod">
          <ac:chgData name="伊健 杜" userId="e69aded81da48593" providerId="LiveId" clId="{4B8AC233-100D-4139-BB10-5AD6CF5FADDE}" dt="2023-04-12T11:09:30.304" v="1417"/>
          <ac:spMkLst>
            <pc:docMk/>
            <pc:sldMk cId="23905929" sldId="2987"/>
            <ac:spMk id="4" creationId="{DE8080DD-9B4C-A4F4-CB36-63C4D6CBCCB2}"/>
          </ac:spMkLst>
        </pc:spChg>
        <pc:spChg chg="mod">
          <ac:chgData name="伊健 杜" userId="e69aded81da48593" providerId="LiveId" clId="{4B8AC233-100D-4139-BB10-5AD6CF5FADDE}" dt="2023-04-12T11:11:15.200" v="1487" actId="1076"/>
          <ac:spMkLst>
            <pc:docMk/>
            <pc:sldMk cId="23905929" sldId="2987"/>
            <ac:spMk id="5" creationId="{797B2543-66EC-84F0-0FC9-196B114FC6A8}"/>
          </ac:spMkLst>
        </pc:spChg>
        <pc:spChg chg="add mod">
          <ac:chgData name="伊健 杜" userId="e69aded81da48593" providerId="LiveId" clId="{4B8AC233-100D-4139-BB10-5AD6CF5FADDE}" dt="2023-04-12T11:55:38.324" v="4265"/>
          <ac:spMkLst>
            <pc:docMk/>
            <pc:sldMk cId="23905929" sldId="2987"/>
            <ac:spMk id="6" creationId="{081ECCCC-909D-C431-256B-92EA156BAE01}"/>
          </ac:spMkLst>
        </pc:spChg>
        <pc:spChg chg="add mod">
          <ac:chgData name="伊健 杜" userId="e69aded81da48593" providerId="LiveId" clId="{4B8AC233-100D-4139-BB10-5AD6CF5FADDE}" dt="2023-04-12T11:11:15.200" v="1487" actId="1076"/>
          <ac:spMkLst>
            <pc:docMk/>
            <pc:sldMk cId="23905929" sldId="2987"/>
            <ac:spMk id="7" creationId="{D9760785-70A1-6B05-DAD3-FE8C9A70122B}"/>
          </ac:spMkLst>
        </pc:spChg>
        <pc:spChg chg="del mod">
          <ac:chgData name="伊健 杜" userId="e69aded81da48593" providerId="LiveId" clId="{4B8AC233-100D-4139-BB10-5AD6CF5FADDE}" dt="2023-04-12T11:11:09.789" v="1486" actId="478"/>
          <ac:spMkLst>
            <pc:docMk/>
            <pc:sldMk cId="23905929" sldId="2987"/>
            <ac:spMk id="8" creationId="{5884198E-E006-8463-CEA3-71884B4F4207}"/>
          </ac:spMkLst>
        </pc:spChg>
        <pc:spChg chg="del mod">
          <ac:chgData name="伊健 杜" userId="e69aded81da48593" providerId="LiveId" clId="{4B8AC233-100D-4139-BB10-5AD6CF5FADDE}" dt="2023-04-12T11:07:33.842" v="1401" actId="478"/>
          <ac:spMkLst>
            <pc:docMk/>
            <pc:sldMk cId="23905929" sldId="2987"/>
            <ac:spMk id="9" creationId="{5744CABA-0EEA-2E6B-6906-27B9D8073933}"/>
          </ac:spMkLst>
        </pc:spChg>
        <pc:spChg chg="add mod">
          <ac:chgData name="伊健 杜" userId="e69aded81da48593" providerId="LiveId" clId="{4B8AC233-100D-4139-BB10-5AD6CF5FADDE}" dt="2023-04-12T11:55:38.324" v="4265"/>
          <ac:spMkLst>
            <pc:docMk/>
            <pc:sldMk cId="23905929" sldId="2987"/>
            <ac:spMk id="10" creationId="{D2B209B3-C55A-E164-0667-20214192BB0D}"/>
          </ac:spMkLst>
        </pc:spChg>
        <pc:spChg chg="add mod">
          <ac:chgData name="伊健 杜" userId="e69aded81da48593" providerId="LiveId" clId="{4B8AC233-100D-4139-BB10-5AD6CF5FADDE}" dt="2023-04-12T11:55:38.324" v="4265"/>
          <ac:spMkLst>
            <pc:docMk/>
            <pc:sldMk cId="23905929" sldId="2987"/>
            <ac:spMk id="13" creationId="{1365AA74-460F-7116-2E8F-F90F1E19D20B}"/>
          </ac:spMkLst>
        </pc:spChg>
        <pc:picChg chg="add mod">
          <ac:chgData name="伊健 杜" userId="e69aded81da48593" providerId="LiveId" clId="{4B8AC233-100D-4139-BB10-5AD6CF5FADDE}" dt="2023-04-12T11:11:48.838" v="1495" actId="1076"/>
          <ac:picMkLst>
            <pc:docMk/>
            <pc:sldMk cId="23905929" sldId="2987"/>
            <ac:picMk id="11" creationId="{C718870F-AD0C-A263-1D7A-6D1749526FFA}"/>
          </ac:picMkLst>
        </pc:picChg>
        <pc:picChg chg="add mod">
          <ac:chgData name="伊健 杜" userId="e69aded81da48593" providerId="LiveId" clId="{4B8AC233-100D-4139-BB10-5AD6CF5FADDE}" dt="2023-04-12T11:11:48.838" v="1495" actId="1076"/>
          <ac:picMkLst>
            <pc:docMk/>
            <pc:sldMk cId="23905929" sldId="2987"/>
            <ac:picMk id="12" creationId="{9A54E4CC-46FE-248D-68C8-E24C21DD797E}"/>
          </ac:picMkLst>
        </pc:picChg>
        <pc:picChg chg="add del mod">
          <ac:chgData name="伊健 杜" userId="e69aded81da48593" providerId="LiveId" clId="{4B8AC233-100D-4139-BB10-5AD6CF5FADDE}" dt="2023-04-12T11:49:48.131" v="4204" actId="478"/>
          <ac:picMkLst>
            <pc:docMk/>
            <pc:sldMk cId="23905929" sldId="2987"/>
            <ac:picMk id="1027" creationId="{2D0E3BC4-05D2-D95A-BF9B-37773782632B}"/>
          </ac:picMkLst>
        </pc:picChg>
        <pc:picChg chg="add mod">
          <ac:chgData name="伊健 杜" userId="e69aded81da48593" providerId="LiveId" clId="{4B8AC233-100D-4139-BB10-5AD6CF5FADDE}" dt="2023-04-12T11:50:10.674" v="4209" actId="1076"/>
          <ac:picMkLst>
            <pc:docMk/>
            <pc:sldMk cId="23905929" sldId="2987"/>
            <ac:picMk id="1029" creationId="{68214A54-3745-0626-E893-E956DC44C308}"/>
          </ac:picMkLst>
        </pc:picChg>
        <pc:picChg chg="del">
          <ac:chgData name="伊健 杜" userId="e69aded81da48593" providerId="LiveId" clId="{4B8AC233-100D-4139-BB10-5AD6CF5FADDE}" dt="2023-04-12T11:08:18.848" v="1403" actId="478"/>
          <ac:picMkLst>
            <pc:docMk/>
            <pc:sldMk cId="23905929" sldId="2987"/>
            <ac:picMk id="23554" creationId="{5A2653DB-5AA4-C0A8-4E59-EB13D736731B}"/>
          </ac:picMkLst>
        </pc:picChg>
      </pc:sldChg>
      <pc:sldChg chg="addSp delSp modSp mod">
        <pc:chgData name="伊健 杜" userId="e69aded81da48593" providerId="LiveId" clId="{4B8AC233-100D-4139-BB10-5AD6CF5FADDE}" dt="2023-04-12T10:31:55.787" v="4" actId="1076"/>
        <pc:sldMkLst>
          <pc:docMk/>
          <pc:sldMk cId="1503341741" sldId="3016"/>
        </pc:sldMkLst>
        <pc:spChg chg="del">
          <ac:chgData name="伊健 杜" userId="e69aded81da48593" providerId="LiveId" clId="{4B8AC233-100D-4139-BB10-5AD6CF5FADDE}" dt="2023-04-12T10:31:51.973" v="0" actId="478"/>
          <ac:spMkLst>
            <pc:docMk/>
            <pc:sldMk cId="1503341741" sldId="3016"/>
            <ac:spMk id="2" creationId="{10304424-DB4A-36E7-9E0D-D32A5DD0F26C}"/>
          </ac:spMkLst>
        </pc:spChg>
        <pc:spChg chg="del">
          <ac:chgData name="伊健 杜" userId="e69aded81da48593" providerId="LiveId" clId="{4B8AC233-100D-4139-BB10-5AD6CF5FADDE}" dt="2023-04-12T10:31:53.403" v="1" actId="478"/>
          <ac:spMkLst>
            <pc:docMk/>
            <pc:sldMk cId="1503341741" sldId="3016"/>
            <ac:spMk id="3" creationId="{90D857A6-C700-A4CE-6C24-391DC4FBEE19}"/>
          </ac:spMkLst>
        </pc:spChg>
        <pc:spChg chg="add del mod">
          <ac:chgData name="伊健 杜" userId="e69aded81da48593" providerId="LiveId" clId="{4B8AC233-100D-4139-BB10-5AD6CF5FADDE}" dt="2023-04-12T10:31:54.054" v="2" actId="478"/>
          <ac:spMkLst>
            <pc:docMk/>
            <pc:sldMk cId="1503341741" sldId="3016"/>
            <ac:spMk id="5" creationId="{70927BAA-3984-A830-9F79-3CEF2D7C8F49}"/>
          </ac:spMkLst>
        </pc:spChg>
        <pc:picChg chg="mod">
          <ac:chgData name="伊健 杜" userId="e69aded81da48593" providerId="LiveId" clId="{4B8AC233-100D-4139-BB10-5AD6CF5FADDE}" dt="2023-04-12T10:31:55.787" v="4" actId="1076"/>
          <ac:picMkLst>
            <pc:docMk/>
            <pc:sldMk cId="1503341741" sldId="3016"/>
            <ac:picMk id="31746" creationId="{99C470A9-1B71-CB91-C307-D239491A077D}"/>
          </ac:picMkLst>
        </pc:picChg>
      </pc:sldChg>
      <pc:sldChg chg="del">
        <pc:chgData name="伊健 杜" userId="e69aded81da48593" providerId="LiveId" clId="{4B8AC233-100D-4139-BB10-5AD6CF5FADDE}" dt="2023-04-12T10:31:58.591" v="5" actId="47"/>
        <pc:sldMkLst>
          <pc:docMk/>
          <pc:sldMk cId="2143173996" sldId="3019"/>
        </pc:sldMkLst>
      </pc:sldChg>
      <pc:sldChg chg="del">
        <pc:chgData name="伊健 杜" userId="e69aded81da48593" providerId="LiveId" clId="{4B8AC233-100D-4139-BB10-5AD6CF5FADDE}" dt="2023-04-12T10:32:00.582" v="6" actId="47"/>
        <pc:sldMkLst>
          <pc:docMk/>
          <pc:sldMk cId="4195302681" sldId="3020"/>
        </pc:sldMkLst>
      </pc:sldChg>
      <pc:sldChg chg="addSp modSp">
        <pc:chgData name="伊健 杜" userId="e69aded81da48593" providerId="LiveId" clId="{4B8AC233-100D-4139-BB10-5AD6CF5FADDE}" dt="2023-04-12T11:43:16.580" v="4092" actId="1076"/>
        <pc:sldMkLst>
          <pc:docMk/>
          <pc:sldMk cId="3241616784" sldId="3025"/>
        </pc:sldMkLst>
        <pc:picChg chg="add mod">
          <ac:chgData name="伊健 杜" userId="e69aded81da48593" providerId="LiveId" clId="{4B8AC233-100D-4139-BB10-5AD6CF5FADDE}" dt="2023-04-12T11:43:16.580" v="4092" actId="1076"/>
          <ac:picMkLst>
            <pc:docMk/>
            <pc:sldMk cId="3241616784" sldId="3025"/>
            <ac:picMk id="2050" creationId="{87B8239D-418E-7A7D-E8D2-9A8904C47209}"/>
          </ac:picMkLst>
        </pc:picChg>
      </pc:sldChg>
      <pc:sldChg chg="addSp modSp mod">
        <pc:chgData name="伊健 杜" userId="e69aded81da48593" providerId="LiveId" clId="{4B8AC233-100D-4139-BB10-5AD6CF5FADDE}" dt="2023-04-12T11:55:38.324" v="4265"/>
        <pc:sldMkLst>
          <pc:docMk/>
          <pc:sldMk cId="3087374632" sldId="3027"/>
        </pc:sldMkLst>
        <pc:spChg chg="mod">
          <ac:chgData name="伊健 杜" userId="e69aded81da48593" providerId="LiveId" clId="{4B8AC233-100D-4139-BB10-5AD6CF5FADDE}" dt="2023-04-12T11:55:38.324" v="4265"/>
          <ac:spMkLst>
            <pc:docMk/>
            <pc:sldMk cId="3087374632" sldId="3027"/>
            <ac:spMk id="3" creationId="{90D857A6-C700-A4CE-6C24-391DC4FBEE19}"/>
          </ac:spMkLst>
        </pc:spChg>
        <pc:picChg chg="add mod">
          <ac:chgData name="伊健 杜" userId="e69aded81da48593" providerId="LiveId" clId="{4B8AC233-100D-4139-BB10-5AD6CF5FADDE}" dt="2023-04-12T11:43:53.852" v="4096" actId="1076"/>
          <ac:picMkLst>
            <pc:docMk/>
            <pc:sldMk cId="3087374632" sldId="3027"/>
            <ac:picMk id="16386" creationId="{4805F6F1-E0EA-539A-BE0D-5662509D975E}"/>
          </ac:picMkLst>
        </pc:picChg>
      </pc:sldChg>
      <pc:sldChg chg="modSp add mod">
        <pc:chgData name="伊健 杜" userId="e69aded81da48593" providerId="LiveId" clId="{4B8AC233-100D-4139-BB10-5AD6CF5FADDE}" dt="2023-04-12T11:55:38.324" v="4265"/>
        <pc:sldMkLst>
          <pc:docMk/>
          <pc:sldMk cId="965435301" sldId="3028"/>
        </pc:sldMkLst>
        <pc:spChg chg="mod">
          <ac:chgData name="伊健 杜" userId="e69aded81da48593" providerId="LiveId" clId="{4B8AC233-100D-4139-BB10-5AD6CF5FADDE}" dt="2023-04-12T11:55:38.324" v="4265"/>
          <ac:spMkLst>
            <pc:docMk/>
            <pc:sldMk cId="965435301" sldId="3028"/>
            <ac:spMk id="2" creationId="{08CCE4F1-5354-A605-566E-5F8AAE2435A0}"/>
          </ac:spMkLst>
        </pc:spChg>
      </pc:sldChg>
      <pc:sldChg chg="addSp delSp modSp add mod ord">
        <pc:chgData name="伊健 杜" userId="e69aded81da48593" providerId="LiveId" clId="{4B8AC233-100D-4139-BB10-5AD6CF5FADDE}" dt="2023-04-12T11:55:38.324" v="4265"/>
        <pc:sldMkLst>
          <pc:docMk/>
          <pc:sldMk cId="3031712219" sldId="3029"/>
        </pc:sldMkLst>
        <pc:spChg chg="mod">
          <ac:chgData name="伊健 杜" userId="e69aded81da48593" providerId="LiveId" clId="{4B8AC233-100D-4139-BB10-5AD6CF5FADDE}" dt="2023-04-12T11:55:38.324" v="4265"/>
          <ac:spMkLst>
            <pc:docMk/>
            <pc:sldMk cId="3031712219" sldId="3029"/>
            <ac:spMk id="2" creationId="{10304424-DB4A-36E7-9E0D-D32A5DD0F26C}"/>
          </ac:spMkLst>
        </pc:spChg>
        <pc:spChg chg="mod">
          <ac:chgData name="伊健 杜" userId="e69aded81da48593" providerId="LiveId" clId="{4B8AC233-100D-4139-BB10-5AD6CF5FADDE}" dt="2023-04-12T11:55:38.324" v="4265"/>
          <ac:spMkLst>
            <pc:docMk/>
            <pc:sldMk cId="3031712219" sldId="3029"/>
            <ac:spMk id="3" creationId="{90D857A6-C700-A4CE-6C24-391DC4FBEE19}"/>
          </ac:spMkLst>
        </pc:spChg>
        <pc:spChg chg="add del">
          <ac:chgData name="伊健 杜" userId="e69aded81da48593" providerId="LiveId" clId="{4B8AC233-100D-4139-BB10-5AD6CF5FADDE}" dt="2023-04-12T11:47:09.639" v="4155" actId="478"/>
          <ac:spMkLst>
            <pc:docMk/>
            <pc:sldMk cId="3031712219" sldId="3029"/>
            <ac:spMk id="4" creationId="{CF7D1307-6208-E7C2-165E-35BCF2E6604E}"/>
          </ac:spMkLst>
        </pc:spChg>
        <pc:picChg chg="add mod">
          <ac:chgData name="伊健 杜" userId="e69aded81da48593" providerId="LiveId" clId="{4B8AC233-100D-4139-BB10-5AD6CF5FADDE}" dt="2023-04-12T11:47:18.281" v="4162" actId="1076"/>
          <ac:picMkLst>
            <pc:docMk/>
            <pc:sldMk cId="3031712219" sldId="3029"/>
            <ac:picMk id="20484" creationId="{285FD48F-769C-2833-AAFB-EAFCEA0FA85E}"/>
          </ac:picMkLst>
        </pc:picChg>
        <pc:picChg chg="add mod">
          <ac:chgData name="伊健 杜" userId="e69aded81da48593" providerId="LiveId" clId="{4B8AC233-100D-4139-BB10-5AD6CF5FADDE}" dt="2023-04-12T11:47:35.446" v="4165" actId="1076"/>
          <ac:picMkLst>
            <pc:docMk/>
            <pc:sldMk cId="3031712219" sldId="3029"/>
            <ac:picMk id="20486" creationId="{96296E5A-2EF9-1360-D443-907E41592BE0}"/>
          </ac:picMkLst>
        </pc:picChg>
      </pc:sldChg>
      <pc:sldChg chg="addSp modSp add mod">
        <pc:chgData name="伊健 杜" userId="e69aded81da48593" providerId="LiveId" clId="{4B8AC233-100D-4139-BB10-5AD6CF5FADDE}" dt="2023-04-12T11:55:38.324" v="4265"/>
        <pc:sldMkLst>
          <pc:docMk/>
          <pc:sldMk cId="3883441171" sldId="3030"/>
        </pc:sldMkLst>
        <pc:spChg chg="mod">
          <ac:chgData name="伊健 杜" userId="e69aded81da48593" providerId="LiveId" clId="{4B8AC233-100D-4139-BB10-5AD6CF5FADDE}" dt="2023-04-12T11:55:38.324" v="4265"/>
          <ac:spMkLst>
            <pc:docMk/>
            <pc:sldMk cId="3883441171" sldId="3030"/>
            <ac:spMk id="2" creationId="{10304424-DB4A-36E7-9E0D-D32A5DD0F26C}"/>
          </ac:spMkLst>
        </pc:spChg>
        <pc:spChg chg="mod">
          <ac:chgData name="伊健 杜" userId="e69aded81da48593" providerId="LiveId" clId="{4B8AC233-100D-4139-BB10-5AD6CF5FADDE}" dt="2023-04-12T11:55:38.324" v="4265"/>
          <ac:spMkLst>
            <pc:docMk/>
            <pc:sldMk cId="3883441171" sldId="3030"/>
            <ac:spMk id="3" creationId="{90D857A6-C700-A4CE-6C24-391DC4FBEE19}"/>
          </ac:spMkLst>
        </pc:spChg>
        <pc:picChg chg="add mod">
          <ac:chgData name="伊健 杜" userId="e69aded81da48593" providerId="LiveId" clId="{4B8AC233-100D-4139-BB10-5AD6CF5FADDE}" dt="2023-04-12T11:44:22.288" v="4135" actId="1076"/>
          <ac:picMkLst>
            <pc:docMk/>
            <pc:sldMk cId="3883441171" sldId="3030"/>
            <ac:picMk id="17410" creationId="{97D3B7ED-335B-392B-00B3-59C2B2A7BF20}"/>
          </ac:picMkLst>
        </pc:picChg>
      </pc:sldChg>
      <pc:sldChg chg="addSp modSp add mod">
        <pc:chgData name="伊健 杜" userId="e69aded81da48593" providerId="LiveId" clId="{4B8AC233-100D-4139-BB10-5AD6CF5FADDE}" dt="2023-04-12T11:55:38.324" v="4265"/>
        <pc:sldMkLst>
          <pc:docMk/>
          <pc:sldMk cId="1622549107" sldId="3031"/>
        </pc:sldMkLst>
        <pc:spChg chg="mod">
          <ac:chgData name="伊健 杜" userId="e69aded81da48593" providerId="LiveId" clId="{4B8AC233-100D-4139-BB10-5AD6CF5FADDE}" dt="2023-04-12T11:55:38.324" v="4265"/>
          <ac:spMkLst>
            <pc:docMk/>
            <pc:sldMk cId="1622549107" sldId="3031"/>
            <ac:spMk id="2" creationId="{10304424-DB4A-36E7-9E0D-D32A5DD0F26C}"/>
          </ac:spMkLst>
        </pc:spChg>
        <pc:spChg chg="mod">
          <ac:chgData name="伊健 杜" userId="e69aded81da48593" providerId="LiveId" clId="{4B8AC233-100D-4139-BB10-5AD6CF5FADDE}" dt="2023-04-12T11:55:38.324" v="4265"/>
          <ac:spMkLst>
            <pc:docMk/>
            <pc:sldMk cId="1622549107" sldId="3031"/>
            <ac:spMk id="3" creationId="{90D857A6-C700-A4CE-6C24-391DC4FBEE19}"/>
          </ac:spMkLst>
        </pc:spChg>
        <pc:picChg chg="add mod">
          <ac:chgData name="伊健 杜" userId="e69aded81da48593" providerId="LiveId" clId="{4B8AC233-100D-4139-BB10-5AD6CF5FADDE}" dt="2023-04-12T11:45:32.732" v="4142" actId="1076"/>
          <ac:picMkLst>
            <pc:docMk/>
            <pc:sldMk cId="1622549107" sldId="3031"/>
            <ac:picMk id="18434" creationId="{C2C22A89-CDB7-135A-22E3-F9549A7738E6}"/>
          </ac:picMkLst>
        </pc:picChg>
        <pc:picChg chg="add mod">
          <ac:chgData name="伊健 杜" userId="e69aded81da48593" providerId="LiveId" clId="{4B8AC233-100D-4139-BB10-5AD6CF5FADDE}" dt="2023-04-12T11:45:31.160" v="4141" actId="1076"/>
          <ac:picMkLst>
            <pc:docMk/>
            <pc:sldMk cId="1622549107" sldId="3031"/>
            <ac:picMk id="18436" creationId="{968197E2-5DCD-FA91-57D6-4A3C524C8FC0}"/>
          </ac:picMkLst>
        </pc:picChg>
      </pc:sldChg>
      <pc:sldChg chg="modSp add mod">
        <pc:chgData name="伊健 杜" userId="e69aded81da48593" providerId="LiveId" clId="{4B8AC233-100D-4139-BB10-5AD6CF5FADDE}" dt="2023-04-12T11:55:38.324" v="4265"/>
        <pc:sldMkLst>
          <pc:docMk/>
          <pc:sldMk cId="2620940260" sldId="3032"/>
        </pc:sldMkLst>
        <pc:spChg chg="mod">
          <ac:chgData name="伊健 杜" userId="e69aded81da48593" providerId="LiveId" clId="{4B8AC233-100D-4139-BB10-5AD6CF5FADDE}" dt="2023-04-12T11:55:38.324" v="4265"/>
          <ac:spMkLst>
            <pc:docMk/>
            <pc:sldMk cId="2620940260" sldId="3032"/>
            <ac:spMk id="2" creationId="{08CCE4F1-5354-A605-566E-5F8AAE2435A0}"/>
          </ac:spMkLst>
        </pc:spChg>
      </pc:sldChg>
      <pc:sldChg chg="addSp modSp add mod">
        <pc:chgData name="伊健 杜" userId="e69aded81da48593" providerId="LiveId" clId="{4B8AC233-100D-4139-BB10-5AD6CF5FADDE}" dt="2023-04-12T11:55:38.324" v="4265"/>
        <pc:sldMkLst>
          <pc:docMk/>
          <pc:sldMk cId="2785416749" sldId="3033"/>
        </pc:sldMkLst>
        <pc:spChg chg="mod">
          <ac:chgData name="伊健 杜" userId="e69aded81da48593" providerId="LiveId" clId="{4B8AC233-100D-4139-BB10-5AD6CF5FADDE}" dt="2023-04-12T11:55:38.324" v="4265"/>
          <ac:spMkLst>
            <pc:docMk/>
            <pc:sldMk cId="2785416749" sldId="3033"/>
            <ac:spMk id="2" creationId="{10304424-DB4A-36E7-9E0D-D32A5DD0F26C}"/>
          </ac:spMkLst>
        </pc:spChg>
        <pc:spChg chg="mod">
          <ac:chgData name="伊健 杜" userId="e69aded81da48593" providerId="LiveId" clId="{4B8AC233-100D-4139-BB10-5AD6CF5FADDE}" dt="2023-04-12T11:55:38.324" v="4265"/>
          <ac:spMkLst>
            <pc:docMk/>
            <pc:sldMk cId="2785416749" sldId="3033"/>
            <ac:spMk id="3" creationId="{90D857A6-C700-A4CE-6C24-391DC4FBEE19}"/>
          </ac:spMkLst>
        </pc:spChg>
        <pc:picChg chg="add mod">
          <ac:chgData name="伊健 杜" userId="e69aded81da48593" providerId="LiveId" clId="{4B8AC233-100D-4139-BB10-5AD6CF5FADDE}" dt="2023-04-12T11:46:17.586" v="4149" actId="1076"/>
          <ac:picMkLst>
            <pc:docMk/>
            <pc:sldMk cId="2785416749" sldId="3033"/>
            <ac:picMk id="19458" creationId="{0BF22C1D-60E2-7460-18E4-14AD5357C90B}"/>
          </ac:picMkLst>
        </pc:picChg>
        <pc:picChg chg="add mod">
          <ac:chgData name="伊健 杜" userId="e69aded81da48593" providerId="LiveId" clId="{4B8AC233-100D-4139-BB10-5AD6CF5FADDE}" dt="2023-04-12T11:46:35.891" v="4153" actId="14100"/>
          <ac:picMkLst>
            <pc:docMk/>
            <pc:sldMk cId="2785416749" sldId="3033"/>
            <ac:picMk id="19460" creationId="{0F5C8B8C-35DF-E54B-28D0-8DC5B8F0D58C}"/>
          </ac:picMkLst>
        </pc:picChg>
      </pc:sldChg>
      <pc:sldChg chg="modSp add mod">
        <pc:chgData name="伊健 杜" userId="e69aded81da48593" providerId="LiveId" clId="{4B8AC233-100D-4139-BB10-5AD6CF5FADDE}" dt="2023-04-12T11:55:38.324" v="4265"/>
        <pc:sldMkLst>
          <pc:docMk/>
          <pc:sldMk cId="1831609384" sldId="3034"/>
        </pc:sldMkLst>
        <pc:spChg chg="mod">
          <ac:chgData name="伊健 杜" userId="e69aded81da48593" providerId="LiveId" clId="{4B8AC233-100D-4139-BB10-5AD6CF5FADDE}" dt="2023-04-12T11:55:38.324" v="4265"/>
          <ac:spMkLst>
            <pc:docMk/>
            <pc:sldMk cId="1831609384" sldId="3034"/>
            <ac:spMk id="2" creationId="{08CCE4F1-5354-A605-566E-5F8AAE2435A0}"/>
          </ac:spMkLst>
        </pc:spChg>
      </pc:sldChg>
      <pc:sldChg chg="addSp modSp add mod">
        <pc:chgData name="伊健 杜" userId="e69aded81da48593" providerId="LiveId" clId="{4B8AC233-100D-4139-BB10-5AD6CF5FADDE}" dt="2023-04-12T11:55:38.324" v="4265"/>
        <pc:sldMkLst>
          <pc:docMk/>
          <pc:sldMk cId="2664416670" sldId="3035"/>
        </pc:sldMkLst>
        <pc:spChg chg="mod">
          <ac:chgData name="伊健 杜" userId="e69aded81da48593" providerId="LiveId" clId="{4B8AC233-100D-4139-BB10-5AD6CF5FADDE}" dt="2023-04-12T11:04:39.030" v="1161"/>
          <ac:spMkLst>
            <pc:docMk/>
            <pc:sldMk cId="2664416670" sldId="3035"/>
            <ac:spMk id="2" creationId="{10304424-DB4A-36E7-9E0D-D32A5DD0F26C}"/>
          </ac:spMkLst>
        </pc:spChg>
        <pc:spChg chg="mod">
          <ac:chgData name="伊健 杜" userId="e69aded81da48593" providerId="LiveId" clId="{4B8AC233-100D-4139-BB10-5AD6CF5FADDE}" dt="2023-04-12T11:55:38.324" v="4265"/>
          <ac:spMkLst>
            <pc:docMk/>
            <pc:sldMk cId="2664416670" sldId="3035"/>
            <ac:spMk id="3" creationId="{90D857A6-C700-A4CE-6C24-391DC4FBEE19}"/>
          </ac:spMkLst>
        </pc:spChg>
        <pc:picChg chg="add mod">
          <ac:chgData name="伊健 杜" userId="e69aded81da48593" providerId="LiveId" clId="{4B8AC233-100D-4139-BB10-5AD6CF5FADDE}" dt="2023-04-12T11:48:23.630" v="4174" actId="14100"/>
          <ac:picMkLst>
            <pc:docMk/>
            <pc:sldMk cId="2664416670" sldId="3035"/>
            <ac:picMk id="22530" creationId="{0719E568-C2EE-5123-E193-D2B1343049FF}"/>
          </ac:picMkLst>
        </pc:picChg>
      </pc:sldChg>
      <pc:sldChg chg="addSp modSp add mod">
        <pc:chgData name="伊健 杜" userId="e69aded81da48593" providerId="LiveId" clId="{4B8AC233-100D-4139-BB10-5AD6CF5FADDE}" dt="2023-04-12T11:55:38.324" v="4265"/>
        <pc:sldMkLst>
          <pc:docMk/>
          <pc:sldMk cId="1441783604" sldId="3036"/>
        </pc:sldMkLst>
        <pc:spChg chg="mod">
          <ac:chgData name="伊健 杜" userId="e69aded81da48593" providerId="LiveId" clId="{4B8AC233-100D-4139-BB10-5AD6CF5FADDE}" dt="2023-04-12T11:55:38.324" v="4265"/>
          <ac:spMkLst>
            <pc:docMk/>
            <pc:sldMk cId="1441783604" sldId="3036"/>
            <ac:spMk id="2" creationId="{10304424-DB4A-36E7-9E0D-D32A5DD0F26C}"/>
          </ac:spMkLst>
        </pc:spChg>
        <pc:spChg chg="mod">
          <ac:chgData name="伊健 杜" userId="e69aded81da48593" providerId="LiveId" clId="{4B8AC233-100D-4139-BB10-5AD6CF5FADDE}" dt="2023-04-12T11:55:38.324" v="4265"/>
          <ac:spMkLst>
            <pc:docMk/>
            <pc:sldMk cId="1441783604" sldId="3036"/>
            <ac:spMk id="3" creationId="{90D857A6-C700-A4CE-6C24-391DC4FBEE19}"/>
          </ac:spMkLst>
        </pc:spChg>
        <pc:picChg chg="add mod">
          <ac:chgData name="伊健 杜" userId="e69aded81da48593" providerId="LiveId" clId="{4B8AC233-100D-4139-BB10-5AD6CF5FADDE}" dt="2023-04-12T11:47:53.060" v="4167" actId="1076"/>
          <ac:picMkLst>
            <pc:docMk/>
            <pc:sldMk cId="1441783604" sldId="3036"/>
            <ac:picMk id="21506" creationId="{BD717B45-B4DF-E0AA-3F11-95DE3179E536}"/>
          </ac:picMkLst>
        </pc:picChg>
      </pc:sldChg>
      <pc:sldChg chg="modSp add mod">
        <pc:chgData name="伊健 杜" userId="e69aded81da48593" providerId="LiveId" clId="{4B8AC233-100D-4139-BB10-5AD6CF5FADDE}" dt="2023-04-12T11:55:38.324" v="4265"/>
        <pc:sldMkLst>
          <pc:docMk/>
          <pc:sldMk cId="1875720436" sldId="3037"/>
        </pc:sldMkLst>
        <pc:spChg chg="mod">
          <ac:chgData name="伊健 杜" userId="e69aded81da48593" providerId="LiveId" clId="{4B8AC233-100D-4139-BB10-5AD6CF5FADDE}" dt="2023-04-12T11:55:38.324" v="4265"/>
          <ac:spMkLst>
            <pc:docMk/>
            <pc:sldMk cId="1875720436" sldId="3037"/>
            <ac:spMk id="2" creationId="{08CCE4F1-5354-A605-566E-5F8AAE2435A0}"/>
          </ac:spMkLst>
        </pc:spChg>
      </pc:sldChg>
      <pc:sldChg chg="addSp modSp add mod">
        <pc:chgData name="伊健 杜" userId="e69aded81da48593" providerId="LiveId" clId="{4B8AC233-100D-4139-BB10-5AD6CF5FADDE}" dt="2023-04-12T11:55:38.324" v="4265"/>
        <pc:sldMkLst>
          <pc:docMk/>
          <pc:sldMk cId="2303733700" sldId="3038"/>
        </pc:sldMkLst>
        <pc:spChg chg="mod">
          <ac:chgData name="伊健 杜" userId="e69aded81da48593" providerId="LiveId" clId="{4B8AC233-100D-4139-BB10-5AD6CF5FADDE}" dt="2023-04-12T11:55:38.324" v="4265"/>
          <ac:spMkLst>
            <pc:docMk/>
            <pc:sldMk cId="2303733700" sldId="3038"/>
            <ac:spMk id="3" creationId="{90D857A6-C700-A4CE-6C24-391DC4FBEE19}"/>
          </ac:spMkLst>
        </pc:spChg>
        <pc:picChg chg="add mod">
          <ac:chgData name="伊健 杜" userId="e69aded81da48593" providerId="LiveId" clId="{4B8AC233-100D-4139-BB10-5AD6CF5FADDE}" dt="2023-04-12T11:48:54.958" v="4177" actId="1076"/>
          <ac:picMkLst>
            <pc:docMk/>
            <pc:sldMk cId="2303733700" sldId="3038"/>
            <ac:picMk id="23554" creationId="{9292494D-20F5-560E-9EE9-E991BEFA8851}"/>
          </ac:picMkLst>
        </pc:picChg>
      </pc:sldChg>
      <pc:sldChg chg="modSp add mod">
        <pc:chgData name="伊健 杜" userId="e69aded81da48593" providerId="LiveId" clId="{4B8AC233-100D-4139-BB10-5AD6CF5FADDE}" dt="2023-04-12T11:55:38.324" v="4265"/>
        <pc:sldMkLst>
          <pc:docMk/>
          <pc:sldMk cId="3448570676" sldId="3039"/>
        </pc:sldMkLst>
        <pc:spChg chg="mod">
          <ac:chgData name="伊健 杜" userId="e69aded81da48593" providerId="LiveId" clId="{4B8AC233-100D-4139-BB10-5AD6CF5FADDE}" dt="2023-04-12T11:55:38.324" v="4265"/>
          <ac:spMkLst>
            <pc:docMk/>
            <pc:sldMk cId="3448570676" sldId="3039"/>
            <ac:spMk id="2" creationId="{08CCE4F1-5354-A605-566E-5F8AAE2435A0}"/>
          </ac:spMkLst>
        </pc:spChg>
      </pc:sldChg>
      <pc:sldChg chg="addSp delSp modSp add mod">
        <pc:chgData name="伊健 杜" userId="e69aded81da48593" providerId="LiveId" clId="{4B8AC233-100D-4139-BB10-5AD6CF5FADDE}" dt="2023-04-12T11:55:38.324" v="4265"/>
        <pc:sldMkLst>
          <pc:docMk/>
          <pc:sldMk cId="4012841617" sldId="3040"/>
        </pc:sldMkLst>
        <pc:spChg chg="del mod">
          <ac:chgData name="伊健 杜" userId="e69aded81da48593" providerId="LiveId" clId="{4B8AC233-100D-4139-BB10-5AD6CF5FADDE}" dt="2023-04-12T11:13:02.378" v="1647" actId="478"/>
          <ac:spMkLst>
            <pc:docMk/>
            <pc:sldMk cId="4012841617" sldId="3040"/>
            <ac:spMk id="2" creationId="{9CC5ECCF-458A-E095-492E-206764C78184}"/>
          </ac:spMkLst>
        </pc:spChg>
        <pc:spChg chg="del mod">
          <ac:chgData name="伊健 杜" userId="e69aded81da48593" providerId="LiveId" clId="{4B8AC233-100D-4139-BB10-5AD6CF5FADDE}" dt="2023-04-12T11:13:02.378" v="1647" actId="478"/>
          <ac:spMkLst>
            <pc:docMk/>
            <pc:sldMk cId="4012841617" sldId="3040"/>
            <ac:spMk id="3" creationId="{F4E915B5-E064-1393-0EC9-42CF4AD13685}"/>
          </ac:spMkLst>
        </pc:spChg>
        <pc:spChg chg="del mod">
          <ac:chgData name="伊健 杜" userId="e69aded81da48593" providerId="LiveId" clId="{4B8AC233-100D-4139-BB10-5AD6CF5FADDE}" dt="2023-04-12T11:13:02.378" v="1647" actId="478"/>
          <ac:spMkLst>
            <pc:docMk/>
            <pc:sldMk cId="4012841617" sldId="3040"/>
            <ac:spMk id="5" creationId="{797B2543-66EC-84F0-0FC9-196B114FC6A8}"/>
          </ac:spMkLst>
        </pc:spChg>
        <pc:spChg chg="del">
          <ac:chgData name="伊健 杜" userId="e69aded81da48593" providerId="LiveId" clId="{4B8AC233-100D-4139-BB10-5AD6CF5FADDE}" dt="2023-04-12T11:13:02.378" v="1647" actId="478"/>
          <ac:spMkLst>
            <pc:docMk/>
            <pc:sldMk cId="4012841617" sldId="3040"/>
            <ac:spMk id="6" creationId="{081ECCCC-909D-C431-256B-92EA156BAE01}"/>
          </ac:spMkLst>
        </pc:spChg>
        <pc:spChg chg="del">
          <ac:chgData name="伊健 杜" userId="e69aded81da48593" providerId="LiveId" clId="{4B8AC233-100D-4139-BB10-5AD6CF5FADDE}" dt="2023-04-12T11:13:02.378" v="1647" actId="478"/>
          <ac:spMkLst>
            <pc:docMk/>
            <pc:sldMk cId="4012841617" sldId="3040"/>
            <ac:spMk id="7" creationId="{D9760785-70A1-6B05-DAD3-FE8C9A70122B}"/>
          </ac:spMkLst>
        </pc:spChg>
        <pc:spChg chg="mod">
          <ac:chgData name="伊健 杜" userId="e69aded81da48593" providerId="LiveId" clId="{4B8AC233-100D-4139-BB10-5AD6CF5FADDE}" dt="2023-04-12T11:55:38.324" v="4265"/>
          <ac:spMkLst>
            <pc:docMk/>
            <pc:sldMk cId="4012841617" sldId="3040"/>
            <ac:spMk id="8" creationId="{5884198E-E006-8463-CEA3-71884B4F4207}"/>
          </ac:spMkLst>
        </pc:spChg>
        <pc:spChg chg="mod">
          <ac:chgData name="伊健 杜" userId="e69aded81da48593" providerId="LiveId" clId="{4B8AC233-100D-4139-BB10-5AD6CF5FADDE}" dt="2023-04-12T11:55:38.324" v="4265"/>
          <ac:spMkLst>
            <pc:docMk/>
            <pc:sldMk cId="4012841617" sldId="3040"/>
            <ac:spMk id="10" creationId="{D2B209B3-C55A-E164-0667-20214192BB0D}"/>
          </ac:spMkLst>
        </pc:spChg>
        <pc:picChg chg="add del mod">
          <ac:chgData name="伊健 杜" userId="e69aded81da48593" providerId="LiveId" clId="{4B8AC233-100D-4139-BB10-5AD6CF5FADDE}" dt="2023-04-12T11:50:52.076" v="4228" actId="478"/>
          <ac:picMkLst>
            <pc:docMk/>
            <pc:sldMk cId="4012841617" sldId="3040"/>
            <ac:picMk id="15362" creationId="{529274ED-5AFF-FD91-155F-FD8D17157C28}"/>
          </ac:picMkLst>
        </pc:picChg>
        <pc:picChg chg="add mod">
          <ac:chgData name="伊健 杜" userId="e69aded81da48593" providerId="LiveId" clId="{4B8AC233-100D-4139-BB10-5AD6CF5FADDE}" dt="2023-04-12T11:50:46.444" v="4216" actId="14100"/>
          <ac:picMkLst>
            <pc:docMk/>
            <pc:sldMk cId="4012841617" sldId="3040"/>
            <ac:picMk id="15364" creationId="{3796211D-F35B-311A-19C5-C40CC57028AD}"/>
          </ac:picMkLst>
        </pc:picChg>
        <pc:picChg chg="add mod">
          <ac:chgData name="伊健 杜" userId="e69aded81da48593" providerId="LiveId" clId="{4B8AC233-100D-4139-BB10-5AD6CF5FADDE}" dt="2023-04-12T11:51:06.434" v="4233" actId="1076"/>
          <ac:picMkLst>
            <pc:docMk/>
            <pc:sldMk cId="4012841617" sldId="3040"/>
            <ac:picMk id="15366" creationId="{E7AA615D-41E3-D3FC-ACDC-57CDF454ECAC}"/>
          </ac:picMkLst>
        </pc:picChg>
      </pc:sldChg>
      <pc:sldChg chg="addSp modSp add mod">
        <pc:chgData name="伊健 杜" userId="e69aded81da48593" providerId="LiveId" clId="{4B8AC233-100D-4139-BB10-5AD6CF5FADDE}" dt="2023-04-12T11:55:38.324" v="4265"/>
        <pc:sldMkLst>
          <pc:docMk/>
          <pc:sldMk cId="97277606" sldId="3041"/>
        </pc:sldMkLst>
        <pc:spChg chg="mod">
          <ac:chgData name="伊健 杜" userId="e69aded81da48593" providerId="LiveId" clId="{4B8AC233-100D-4139-BB10-5AD6CF5FADDE}" dt="2023-04-12T11:55:38.324" v="4265"/>
          <ac:spMkLst>
            <pc:docMk/>
            <pc:sldMk cId="97277606" sldId="3041"/>
            <ac:spMk id="8" creationId="{5884198E-E006-8463-CEA3-71884B4F4207}"/>
          </ac:spMkLst>
        </pc:spChg>
        <pc:spChg chg="mod">
          <ac:chgData name="伊健 杜" userId="e69aded81da48593" providerId="LiveId" clId="{4B8AC233-100D-4139-BB10-5AD6CF5FADDE}" dt="2023-04-12T11:55:38.324" v="4265"/>
          <ac:spMkLst>
            <pc:docMk/>
            <pc:sldMk cId="97277606" sldId="3041"/>
            <ac:spMk id="10" creationId="{D2B209B3-C55A-E164-0667-20214192BB0D}"/>
          </ac:spMkLst>
        </pc:spChg>
        <pc:picChg chg="add mod">
          <ac:chgData name="伊健 杜" userId="e69aded81da48593" providerId="LiveId" clId="{4B8AC233-100D-4139-BB10-5AD6CF5FADDE}" dt="2023-04-12T11:51:27.508" v="4236" actId="1076"/>
          <ac:picMkLst>
            <pc:docMk/>
            <pc:sldMk cId="97277606" sldId="3041"/>
            <ac:picMk id="14338" creationId="{F2D08E54-7E53-2641-89CE-550ED1D29D2E}"/>
          </ac:picMkLst>
        </pc:picChg>
      </pc:sldChg>
      <pc:sldChg chg="addSp modSp add mod">
        <pc:chgData name="伊健 杜" userId="e69aded81da48593" providerId="LiveId" clId="{4B8AC233-100D-4139-BB10-5AD6CF5FADDE}" dt="2023-04-12T11:55:38.324" v="4265"/>
        <pc:sldMkLst>
          <pc:docMk/>
          <pc:sldMk cId="3752908603" sldId="3042"/>
        </pc:sldMkLst>
        <pc:spChg chg="mod">
          <ac:chgData name="伊健 杜" userId="e69aded81da48593" providerId="LiveId" clId="{4B8AC233-100D-4139-BB10-5AD6CF5FADDE}" dt="2023-04-12T11:55:38.324" v="4265"/>
          <ac:spMkLst>
            <pc:docMk/>
            <pc:sldMk cId="3752908603" sldId="3042"/>
            <ac:spMk id="2" creationId="{08CCE4F1-5354-A605-566E-5F8AAE2435A0}"/>
          </ac:spMkLst>
        </pc:spChg>
        <pc:spChg chg="add mod">
          <ac:chgData name="伊健 杜" userId="e69aded81da48593" providerId="LiveId" clId="{4B8AC233-100D-4139-BB10-5AD6CF5FADDE}" dt="2023-04-12T11:55:38.324" v="4265"/>
          <ac:spMkLst>
            <pc:docMk/>
            <pc:sldMk cId="3752908603" sldId="3042"/>
            <ac:spMk id="3" creationId="{D9B2DF12-527A-0807-3406-673F3AE6E3DF}"/>
          </ac:spMkLst>
        </pc:spChg>
      </pc:sldChg>
      <pc:sldChg chg="addSp modSp add mod">
        <pc:chgData name="伊健 杜" userId="e69aded81da48593" providerId="LiveId" clId="{4B8AC233-100D-4139-BB10-5AD6CF5FADDE}" dt="2023-04-12T11:55:38.324" v="4265"/>
        <pc:sldMkLst>
          <pc:docMk/>
          <pc:sldMk cId="1757646681" sldId="3043"/>
        </pc:sldMkLst>
        <pc:spChg chg="mod">
          <ac:chgData name="伊健 杜" userId="e69aded81da48593" providerId="LiveId" clId="{4B8AC233-100D-4139-BB10-5AD6CF5FADDE}" dt="2023-04-12T11:55:38.324" v="4265"/>
          <ac:spMkLst>
            <pc:docMk/>
            <pc:sldMk cId="1757646681" sldId="3043"/>
            <ac:spMk id="2" creationId="{08CCE4F1-5354-A605-566E-5F8AAE2435A0}"/>
          </ac:spMkLst>
        </pc:spChg>
        <pc:spChg chg="add mod">
          <ac:chgData name="伊健 杜" userId="e69aded81da48593" providerId="LiveId" clId="{4B8AC233-100D-4139-BB10-5AD6CF5FADDE}" dt="2023-04-12T11:55:38.324" v="4265"/>
          <ac:spMkLst>
            <pc:docMk/>
            <pc:sldMk cId="1757646681" sldId="3043"/>
            <ac:spMk id="3" creationId="{91C8AFDE-1033-1C18-EFD3-C7CECC2011C0}"/>
          </ac:spMkLst>
        </pc:spChg>
      </pc:sldChg>
      <pc:sldChg chg="add del">
        <pc:chgData name="伊健 杜" userId="e69aded81da48593" providerId="LiveId" clId="{4B8AC233-100D-4139-BB10-5AD6CF5FADDE}" dt="2023-04-12T11:17:43.651" v="2088" actId="47"/>
        <pc:sldMkLst>
          <pc:docMk/>
          <pc:sldMk cId="884654561" sldId="3044"/>
        </pc:sldMkLst>
      </pc:sldChg>
      <pc:sldChg chg="addSp modSp add mod">
        <pc:chgData name="伊健 杜" userId="e69aded81da48593" providerId="LiveId" clId="{4B8AC233-100D-4139-BB10-5AD6CF5FADDE}" dt="2023-04-12T11:55:42.688" v="4268" actId="14100"/>
        <pc:sldMkLst>
          <pc:docMk/>
          <pc:sldMk cId="3714949685" sldId="3044"/>
        </pc:sldMkLst>
        <pc:spChg chg="mod">
          <ac:chgData name="伊健 杜" userId="e69aded81da48593" providerId="LiveId" clId="{4B8AC233-100D-4139-BB10-5AD6CF5FADDE}" dt="2023-04-12T11:55:38.324" v="4265"/>
          <ac:spMkLst>
            <pc:docMk/>
            <pc:sldMk cId="3714949685" sldId="3044"/>
            <ac:spMk id="2" creationId="{10304424-DB4A-36E7-9E0D-D32A5DD0F26C}"/>
          </ac:spMkLst>
        </pc:spChg>
        <pc:spChg chg="mod">
          <ac:chgData name="伊健 杜" userId="e69aded81da48593" providerId="LiveId" clId="{4B8AC233-100D-4139-BB10-5AD6CF5FADDE}" dt="2023-04-12T11:55:38.324" v="4265"/>
          <ac:spMkLst>
            <pc:docMk/>
            <pc:sldMk cId="3714949685" sldId="3044"/>
            <ac:spMk id="3" creationId="{90D857A6-C700-A4CE-6C24-391DC4FBEE19}"/>
          </ac:spMkLst>
        </pc:spChg>
        <pc:picChg chg="add mod">
          <ac:chgData name="伊健 杜" userId="e69aded81da48593" providerId="LiveId" clId="{4B8AC233-100D-4139-BB10-5AD6CF5FADDE}" dt="2023-04-12T11:55:42.688" v="4268" actId="14100"/>
          <ac:picMkLst>
            <pc:docMk/>
            <pc:sldMk cId="3714949685" sldId="3044"/>
            <ac:picMk id="24578" creationId="{3899F63F-51E5-F8C7-C8F6-52860B0E8AD3}"/>
          </ac:picMkLst>
        </pc:picChg>
      </pc:sldChg>
      <pc:sldChg chg="addSp modSp add mod">
        <pc:chgData name="伊健 杜" userId="e69aded81da48593" providerId="LiveId" clId="{4B8AC233-100D-4139-BB10-5AD6CF5FADDE}" dt="2023-04-12T11:55:55.721" v="4270" actId="1076"/>
        <pc:sldMkLst>
          <pc:docMk/>
          <pc:sldMk cId="3320398108" sldId="3045"/>
        </pc:sldMkLst>
        <pc:spChg chg="mod">
          <ac:chgData name="伊健 杜" userId="e69aded81da48593" providerId="LiveId" clId="{4B8AC233-100D-4139-BB10-5AD6CF5FADDE}" dt="2023-04-12T11:55:38.324" v="4265"/>
          <ac:spMkLst>
            <pc:docMk/>
            <pc:sldMk cId="3320398108" sldId="3045"/>
            <ac:spMk id="2" creationId="{10304424-DB4A-36E7-9E0D-D32A5DD0F26C}"/>
          </ac:spMkLst>
        </pc:spChg>
        <pc:spChg chg="mod">
          <ac:chgData name="伊健 杜" userId="e69aded81da48593" providerId="LiveId" clId="{4B8AC233-100D-4139-BB10-5AD6CF5FADDE}" dt="2023-04-12T11:55:38.324" v="4265"/>
          <ac:spMkLst>
            <pc:docMk/>
            <pc:sldMk cId="3320398108" sldId="3045"/>
            <ac:spMk id="3" creationId="{90D857A6-C700-A4CE-6C24-391DC4FBEE19}"/>
          </ac:spMkLst>
        </pc:spChg>
        <pc:picChg chg="add mod">
          <ac:chgData name="伊健 杜" userId="e69aded81da48593" providerId="LiveId" clId="{4B8AC233-100D-4139-BB10-5AD6CF5FADDE}" dt="2023-04-12T11:55:55.721" v="4270" actId="1076"/>
          <ac:picMkLst>
            <pc:docMk/>
            <pc:sldMk cId="3320398108" sldId="3045"/>
            <ac:picMk id="25602" creationId="{A7063063-46F1-B6A9-A1E2-D73469C86D72}"/>
          </ac:picMkLst>
        </pc:picChg>
      </pc:sldChg>
      <pc:sldChg chg="addSp modSp add mod">
        <pc:chgData name="伊健 杜" userId="e69aded81da48593" providerId="LiveId" clId="{4B8AC233-100D-4139-BB10-5AD6CF5FADDE}" dt="2023-04-12T11:56:24.648" v="4284"/>
        <pc:sldMkLst>
          <pc:docMk/>
          <pc:sldMk cId="3279359239" sldId="3046"/>
        </pc:sldMkLst>
        <pc:spChg chg="mod">
          <ac:chgData name="伊健 杜" userId="e69aded81da48593" providerId="LiveId" clId="{4B8AC233-100D-4139-BB10-5AD6CF5FADDE}" dt="2023-04-12T11:55:38.324" v="4265"/>
          <ac:spMkLst>
            <pc:docMk/>
            <pc:sldMk cId="3279359239" sldId="3046"/>
            <ac:spMk id="2" creationId="{10304424-DB4A-36E7-9E0D-D32A5DD0F26C}"/>
          </ac:spMkLst>
        </pc:spChg>
        <pc:spChg chg="mod">
          <ac:chgData name="伊健 杜" userId="e69aded81da48593" providerId="LiveId" clId="{4B8AC233-100D-4139-BB10-5AD6CF5FADDE}" dt="2023-04-12T11:56:24.648" v="4284"/>
          <ac:spMkLst>
            <pc:docMk/>
            <pc:sldMk cId="3279359239" sldId="3046"/>
            <ac:spMk id="3" creationId="{90D857A6-C700-A4CE-6C24-391DC4FBEE19}"/>
          </ac:spMkLst>
        </pc:spChg>
        <pc:picChg chg="add mod">
          <ac:chgData name="伊健 杜" userId="e69aded81da48593" providerId="LiveId" clId="{4B8AC233-100D-4139-BB10-5AD6CF5FADDE}" dt="2023-04-12T11:56:16.183" v="4272" actId="1076"/>
          <ac:picMkLst>
            <pc:docMk/>
            <pc:sldMk cId="3279359239" sldId="3046"/>
            <ac:picMk id="26626" creationId="{C1B54CD0-0720-4FF6-6790-59D15750F105}"/>
          </ac:picMkLst>
        </pc:picChg>
      </pc:sldChg>
      <pc:sldChg chg="addSp modSp add mod">
        <pc:chgData name="伊健 杜" userId="e69aded81da48593" providerId="LiveId" clId="{4B8AC233-100D-4139-BB10-5AD6CF5FADDE}" dt="2023-04-12T11:55:38.324" v="4265"/>
        <pc:sldMkLst>
          <pc:docMk/>
          <pc:sldMk cId="2430404460" sldId="3047"/>
        </pc:sldMkLst>
        <pc:spChg chg="mod">
          <ac:chgData name="伊健 杜" userId="e69aded81da48593" providerId="LiveId" clId="{4B8AC233-100D-4139-BB10-5AD6CF5FADDE}" dt="2023-04-12T11:55:38.324" v="4265"/>
          <ac:spMkLst>
            <pc:docMk/>
            <pc:sldMk cId="2430404460" sldId="3047"/>
            <ac:spMk id="2" creationId="{08CCE4F1-5354-A605-566E-5F8AAE2435A0}"/>
          </ac:spMkLst>
        </pc:spChg>
        <pc:spChg chg="add mod">
          <ac:chgData name="伊健 杜" userId="e69aded81da48593" providerId="LiveId" clId="{4B8AC233-100D-4139-BB10-5AD6CF5FADDE}" dt="2023-04-12T11:55:38.324" v="4265"/>
          <ac:spMkLst>
            <pc:docMk/>
            <pc:sldMk cId="2430404460" sldId="3047"/>
            <ac:spMk id="3" creationId="{FF70FEB1-447F-DF55-704F-3005A577CF93}"/>
          </ac:spMkLst>
        </pc:spChg>
      </pc:sldChg>
      <pc:sldChg chg="addSp delSp modSp add mod">
        <pc:chgData name="伊健 杜" userId="e69aded81da48593" providerId="LiveId" clId="{4B8AC233-100D-4139-BB10-5AD6CF5FADDE}" dt="2023-04-12T11:57:11.109" v="4315"/>
        <pc:sldMkLst>
          <pc:docMk/>
          <pc:sldMk cId="962469068" sldId="3048"/>
        </pc:sldMkLst>
        <pc:spChg chg="mod">
          <ac:chgData name="伊健 杜" userId="e69aded81da48593" providerId="LiveId" clId="{4B8AC233-100D-4139-BB10-5AD6CF5FADDE}" dt="2023-04-12T11:55:38.324" v="4265"/>
          <ac:spMkLst>
            <pc:docMk/>
            <pc:sldMk cId="962469068" sldId="3048"/>
            <ac:spMk id="2" creationId="{10304424-DB4A-36E7-9E0D-D32A5DD0F26C}"/>
          </ac:spMkLst>
        </pc:spChg>
        <pc:spChg chg="mod">
          <ac:chgData name="伊健 杜" userId="e69aded81da48593" providerId="LiveId" clId="{4B8AC233-100D-4139-BB10-5AD6CF5FADDE}" dt="2023-04-12T11:57:11.109" v="4315"/>
          <ac:spMkLst>
            <pc:docMk/>
            <pc:sldMk cId="962469068" sldId="3048"/>
            <ac:spMk id="3" creationId="{90D857A6-C700-A4CE-6C24-391DC4FBEE19}"/>
          </ac:spMkLst>
        </pc:spChg>
        <pc:picChg chg="add del mod">
          <ac:chgData name="伊健 杜" userId="e69aded81da48593" providerId="LiveId" clId="{4B8AC233-100D-4139-BB10-5AD6CF5FADDE}" dt="2023-04-12T11:56:58.592" v="4302" actId="478"/>
          <ac:picMkLst>
            <pc:docMk/>
            <pc:sldMk cId="962469068" sldId="3048"/>
            <ac:picMk id="4" creationId="{B518479D-151D-0611-DB7C-9978AD3A660B}"/>
          </ac:picMkLst>
        </pc:picChg>
        <pc:picChg chg="add del mod">
          <ac:chgData name="伊健 杜" userId="e69aded81da48593" providerId="LiveId" clId="{4B8AC233-100D-4139-BB10-5AD6CF5FADDE}" dt="2023-04-12T11:56:53.751" v="4299" actId="21"/>
          <ac:picMkLst>
            <pc:docMk/>
            <pc:sldMk cId="962469068" sldId="3048"/>
            <ac:picMk id="27650" creationId="{3E062148-A69D-63F8-C890-AD77B06FC9E9}"/>
          </ac:picMkLst>
        </pc:picChg>
        <pc:picChg chg="add mod">
          <ac:chgData name="伊健 杜" userId="e69aded81da48593" providerId="LiveId" clId="{4B8AC233-100D-4139-BB10-5AD6CF5FADDE}" dt="2023-04-12T11:57:04.636" v="4308" actId="1076"/>
          <ac:picMkLst>
            <pc:docMk/>
            <pc:sldMk cId="962469068" sldId="3048"/>
            <ac:picMk id="27652" creationId="{1A55DA7A-A5D4-9A9D-0C7A-707A1819B525}"/>
          </ac:picMkLst>
        </pc:picChg>
      </pc:sldChg>
      <pc:sldChg chg="addSp modSp add mod">
        <pc:chgData name="伊健 杜" userId="e69aded81da48593" providerId="LiveId" clId="{4B8AC233-100D-4139-BB10-5AD6CF5FADDE}" dt="2023-04-12T11:57:47.262" v="4337"/>
        <pc:sldMkLst>
          <pc:docMk/>
          <pc:sldMk cId="4069621619" sldId="3049"/>
        </pc:sldMkLst>
        <pc:spChg chg="mod">
          <ac:chgData name="伊健 杜" userId="e69aded81da48593" providerId="LiveId" clId="{4B8AC233-100D-4139-BB10-5AD6CF5FADDE}" dt="2023-04-12T11:55:38.324" v="4265"/>
          <ac:spMkLst>
            <pc:docMk/>
            <pc:sldMk cId="4069621619" sldId="3049"/>
            <ac:spMk id="2" creationId="{10304424-DB4A-36E7-9E0D-D32A5DD0F26C}"/>
          </ac:spMkLst>
        </pc:spChg>
        <pc:spChg chg="mod">
          <ac:chgData name="伊健 杜" userId="e69aded81da48593" providerId="LiveId" clId="{4B8AC233-100D-4139-BB10-5AD6CF5FADDE}" dt="2023-04-12T11:57:47.262" v="4337"/>
          <ac:spMkLst>
            <pc:docMk/>
            <pc:sldMk cId="4069621619" sldId="3049"/>
            <ac:spMk id="3" creationId="{90D857A6-C700-A4CE-6C24-391DC4FBEE19}"/>
          </ac:spMkLst>
        </pc:spChg>
        <pc:picChg chg="add mod">
          <ac:chgData name="伊健 杜" userId="e69aded81da48593" providerId="LiveId" clId="{4B8AC233-100D-4139-BB10-5AD6CF5FADDE}" dt="2023-04-12T11:57:39.640" v="4318" actId="1076"/>
          <ac:picMkLst>
            <pc:docMk/>
            <pc:sldMk cId="4069621619" sldId="3049"/>
            <ac:picMk id="28674" creationId="{4122DD5B-DD60-86AA-FFB2-F54846C77044}"/>
          </ac:picMkLst>
        </pc:picChg>
      </pc:sldChg>
      <pc:sldChg chg="addSp delSp modSp add mod">
        <pc:chgData name="伊健 杜" userId="e69aded81da48593" providerId="LiveId" clId="{4B8AC233-100D-4139-BB10-5AD6CF5FADDE}" dt="2023-04-12T11:55:38.324" v="4265"/>
        <pc:sldMkLst>
          <pc:docMk/>
          <pc:sldMk cId="2311991883" sldId="3050"/>
        </pc:sldMkLst>
        <pc:spChg chg="mod">
          <ac:chgData name="伊健 杜" userId="e69aded81da48593" providerId="LiveId" clId="{4B8AC233-100D-4139-BB10-5AD6CF5FADDE}" dt="2023-04-12T11:55:38.324" v="4265"/>
          <ac:spMkLst>
            <pc:docMk/>
            <pc:sldMk cId="2311991883" sldId="3050"/>
            <ac:spMk id="2" creationId="{08CCE4F1-5354-A605-566E-5F8AAE2435A0}"/>
          </ac:spMkLst>
        </pc:spChg>
        <pc:spChg chg="del">
          <ac:chgData name="伊健 杜" userId="e69aded81da48593" providerId="LiveId" clId="{4B8AC233-100D-4139-BB10-5AD6CF5FADDE}" dt="2023-04-12T11:25:38.845" v="2877" actId="478"/>
          <ac:spMkLst>
            <pc:docMk/>
            <pc:sldMk cId="2311991883" sldId="3050"/>
            <ac:spMk id="3" creationId="{FF70FEB1-447F-DF55-704F-3005A577CF93}"/>
          </ac:spMkLst>
        </pc:spChg>
        <pc:spChg chg="add del mod">
          <ac:chgData name="伊健 杜" userId="e69aded81da48593" providerId="LiveId" clId="{4B8AC233-100D-4139-BB10-5AD6CF5FADDE}" dt="2023-04-12T11:39:47.615" v="3706"/>
          <ac:spMkLst>
            <pc:docMk/>
            <pc:sldMk cId="2311991883" sldId="3050"/>
            <ac:spMk id="4" creationId="{7B2BC141-1C26-7A5C-2C6E-121B084D60EC}"/>
          </ac:spMkLst>
        </pc:spChg>
        <pc:spChg chg="add del mod">
          <ac:chgData name="伊健 杜" userId="e69aded81da48593" providerId="LiveId" clId="{4B8AC233-100D-4139-BB10-5AD6CF5FADDE}" dt="2023-04-12T11:39:47.615" v="3706"/>
          <ac:spMkLst>
            <pc:docMk/>
            <pc:sldMk cId="2311991883" sldId="3050"/>
            <ac:spMk id="5" creationId="{96A52D1F-0356-4F68-4BD7-01B8A69A2A17}"/>
          </ac:spMkLst>
        </pc:spChg>
        <pc:spChg chg="add del mod">
          <ac:chgData name="伊健 杜" userId="e69aded81da48593" providerId="LiveId" clId="{4B8AC233-100D-4139-BB10-5AD6CF5FADDE}" dt="2023-04-12T11:39:47.615" v="3706"/>
          <ac:spMkLst>
            <pc:docMk/>
            <pc:sldMk cId="2311991883" sldId="3050"/>
            <ac:spMk id="6" creationId="{1683CC1F-0212-89FC-EADB-E6D9409F6A8F}"/>
          </ac:spMkLst>
        </pc:spChg>
      </pc:sldChg>
      <pc:sldChg chg="addSp delSp modSp add mod">
        <pc:chgData name="伊健 杜" userId="e69aded81da48593" providerId="LiveId" clId="{4B8AC233-100D-4139-BB10-5AD6CF5FADDE}" dt="2023-04-12T11:55:38.324" v="4265"/>
        <pc:sldMkLst>
          <pc:docMk/>
          <pc:sldMk cId="990852442" sldId="3051"/>
        </pc:sldMkLst>
        <pc:spChg chg="del">
          <ac:chgData name="伊健 杜" userId="e69aded81da48593" providerId="LiveId" clId="{4B8AC233-100D-4139-BB10-5AD6CF5FADDE}" dt="2023-04-12T11:26:59.728" v="2931" actId="478"/>
          <ac:spMkLst>
            <pc:docMk/>
            <pc:sldMk cId="990852442" sldId="3051"/>
            <ac:spMk id="2" creationId="{08CCE4F1-5354-A605-566E-5F8AAE2435A0}"/>
          </ac:spMkLst>
        </pc:spChg>
        <pc:spChg chg="mod">
          <ac:chgData name="伊健 杜" userId="e69aded81da48593" providerId="LiveId" clId="{4B8AC233-100D-4139-BB10-5AD6CF5FADDE}" dt="2023-04-12T11:55:38.324" v="4265"/>
          <ac:spMkLst>
            <pc:docMk/>
            <pc:sldMk cId="990852442" sldId="3051"/>
            <ac:spMk id="3" creationId="{91C8AFDE-1033-1C18-EFD3-C7CECC2011C0}"/>
          </ac:spMkLst>
        </pc:spChg>
        <pc:spChg chg="add del mod">
          <ac:chgData name="伊健 杜" userId="e69aded81da48593" providerId="LiveId" clId="{4B8AC233-100D-4139-BB10-5AD6CF5FADDE}" dt="2023-04-12T11:27:03.047" v="2932" actId="478"/>
          <ac:spMkLst>
            <pc:docMk/>
            <pc:sldMk cId="990852442" sldId="3051"/>
            <ac:spMk id="5" creationId="{6ABBC3BF-E49C-99D4-2A7D-56D6945F79B8}"/>
          </ac:spMkLst>
        </pc:spChg>
        <pc:spChg chg="add mod">
          <ac:chgData name="伊健 杜" userId="e69aded81da48593" providerId="LiveId" clId="{4B8AC233-100D-4139-BB10-5AD6CF5FADDE}" dt="2023-04-12T11:27:18.935" v="2956" actId="1076"/>
          <ac:spMkLst>
            <pc:docMk/>
            <pc:sldMk cId="990852442" sldId="3051"/>
            <ac:spMk id="6" creationId="{228E3183-5A6E-EA3B-F785-24468735A784}"/>
          </ac:spMkLst>
        </pc:spChg>
        <pc:spChg chg="add mod">
          <ac:chgData name="伊健 杜" userId="e69aded81da48593" providerId="LiveId" clId="{4B8AC233-100D-4139-BB10-5AD6CF5FADDE}" dt="2023-04-12T11:29:46.169" v="3096" actId="1076"/>
          <ac:spMkLst>
            <pc:docMk/>
            <pc:sldMk cId="990852442" sldId="3051"/>
            <ac:spMk id="7" creationId="{4E375C58-4D42-062E-9765-653B5E4E12FB}"/>
          </ac:spMkLst>
        </pc:spChg>
        <pc:spChg chg="add del mod">
          <ac:chgData name="伊健 杜" userId="e69aded81da48593" providerId="LiveId" clId="{4B8AC233-100D-4139-BB10-5AD6CF5FADDE}" dt="2023-04-12T11:28:01.244" v="2959" actId="478"/>
          <ac:spMkLst>
            <pc:docMk/>
            <pc:sldMk cId="990852442" sldId="3051"/>
            <ac:spMk id="8" creationId="{906880B1-D30E-2F4A-1252-A9B50CCF656E}"/>
          </ac:spMkLst>
        </pc:spChg>
        <pc:spChg chg="add mod">
          <ac:chgData name="伊健 杜" userId="e69aded81da48593" providerId="LiveId" clId="{4B8AC233-100D-4139-BB10-5AD6CF5FADDE}" dt="2023-04-12T11:28:13.719" v="2969" actId="1076"/>
          <ac:spMkLst>
            <pc:docMk/>
            <pc:sldMk cId="990852442" sldId="3051"/>
            <ac:spMk id="9" creationId="{F5CD5102-F341-203D-B4C4-9E1DAB13EC08}"/>
          </ac:spMkLst>
        </pc:spChg>
        <pc:spChg chg="add mod">
          <ac:chgData name="伊健 杜" userId="e69aded81da48593" providerId="LiveId" clId="{4B8AC233-100D-4139-BB10-5AD6CF5FADDE}" dt="2023-04-12T11:55:38.324" v="4265"/>
          <ac:spMkLst>
            <pc:docMk/>
            <pc:sldMk cId="990852442" sldId="3051"/>
            <ac:spMk id="10" creationId="{032B8058-3E98-43CF-BFA2-295693B343C4}"/>
          </ac:spMkLst>
        </pc:spChg>
        <pc:spChg chg="add mod">
          <ac:chgData name="伊健 杜" userId="e69aded81da48593" providerId="LiveId" clId="{4B8AC233-100D-4139-BB10-5AD6CF5FADDE}" dt="2023-04-12T11:55:38.324" v="4265"/>
          <ac:spMkLst>
            <pc:docMk/>
            <pc:sldMk cId="990852442" sldId="3051"/>
            <ac:spMk id="11" creationId="{39D9B0F8-7400-D34A-D6F7-F377616330F2}"/>
          </ac:spMkLst>
        </pc:spChg>
        <pc:spChg chg="add mod">
          <ac:chgData name="伊健 杜" userId="e69aded81da48593" providerId="LiveId" clId="{4B8AC233-100D-4139-BB10-5AD6CF5FADDE}" dt="2023-04-12T11:55:38.324" v="4265"/>
          <ac:spMkLst>
            <pc:docMk/>
            <pc:sldMk cId="990852442" sldId="3051"/>
            <ac:spMk id="12" creationId="{B8A5C045-7935-020A-4346-065D0D4E3CFD}"/>
          </ac:spMkLst>
        </pc:spChg>
        <pc:spChg chg="add mod">
          <ac:chgData name="伊健 杜" userId="e69aded81da48593" providerId="LiveId" clId="{4B8AC233-100D-4139-BB10-5AD6CF5FADDE}" dt="2023-04-12T11:55:38.324" v="4265"/>
          <ac:spMkLst>
            <pc:docMk/>
            <pc:sldMk cId="990852442" sldId="3051"/>
            <ac:spMk id="13" creationId="{62959BE7-F8B0-53F3-92E3-9321BA521F35}"/>
          </ac:spMkLst>
        </pc:spChg>
        <pc:spChg chg="add mod">
          <ac:chgData name="伊健 杜" userId="e69aded81da48593" providerId="LiveId" clId="{4B8AC233-100D-4139-BB10-5AD6CF5FADDE}" dt="2023-04-12T11:55:38.324" v="4265"/>
          <ac:spMkLst>
            <pc:docMk/>
            <pc:sldMk cId="990852442" sldId="3051"/>
            <ac:spMk id="14" creationId="{9D560BB3-85F8-0A8B-3A74-127BF7A5A1FF}"/>
          </ac:spMkLst>
        </pc:spChg>
        <pc:spChg chg="add del mod">
          <ac:chgData name="伊健 杜" userId="e69aded81da48593" providerId="LiveId" clId="{4B8AC233-100D-4139-BB10-5AD6CF5FADDE}" dt="2023-04-12T11:31:25.636" v="3258" actId="478"/>
          <ac:spMkLst>
            <pc:docMk/>
            <pc:sldMk cId="990852442" sldId="3051"/>
            <ac:spMk id="15" creationId="{F71014A7-1B93-9F74-9CF4-D99BA334CA5F}"/>
          </ac:spMkLst>
        </pc:spChg>
        <pc:picChg chg="add mod">
          <ac:chgData name="伊健 杜" userId="e69aded81da48593" providerId="LiveId" clId="{4B8AC233-100D-4139-BB10-5AD6CF5FADDE}" dt="2023-04-12T11:51:45.870" v="4241" actId="1076"/>
          <ac:picMkLst>
            <pc:docMk/>
            <pc:sldMk cId="990852442" sldId="3051"/>
            <ac:picMk id="9218" creationId="{8FF8F547-9040-B04C-1451-E4D959A391BF}"/>
          </ac:picMkLst>
        </pc:picChg>
        <pc:picChg chg="add mod">
          <ac:chgData name="伊健 杜" userId="e69aded81da48593" providerId="LiveId" clId="{4B8AC233-100D-4139-BB10-5AD6CF5FADDE}" dt="2023-04-12T11:52:13.392" v="4244" actId="1076"/>
          <ac:picMkLst>
            <pc:docMk/>
            <pc:sldMk cId="990852442" sldId="3051"/>
            <ac:picMk id="9220" creationId="{39448D34-FDED-A3D5-2DA4-A39587DE01DE}"/>
          </ac:picMkLst>
        </pc:picChg>
        <pc:picChg chg="add mod">
          <ac:chgData name="伊健 杜" userId="e69aded81da48593" providerId="LiveId" clId="{4B8AC233-100D-4139-BB10-5AD6CF5FADDE}" dt="2023-04-12T11:53:11.584" v="4247" actId="1076"/>
          <ac:picMkLst>
            <pc:docMk/>
            <pc:sldMk cId="990852442" sldId="3051"/>
            <ac:picMk id="9222" creationId="{5906C7BD-CD6A-AC82-6A5D-57D2E92367BE}"/>
          </ac:picMkLst>
        </pc:picChg>
        <pc:picChg chg="add mod">
          <ac:chgData name="伊健 杜" userId="e69aded81da48593" providerId="LiveId" clId="{4B8AC233-100D-4139-BB10-5AD6CF5FADDE}" dt="2023-04-12T11:53:27.272" v="4250" actId="1076"/>
          <ac:picMkLst>
            <pc:docMk/>
            <pc:sldMk cId="990852442" sldId="3051"/>
            <ac:picMk id="9224" creationId="{FD03D01F-04D5-6860-99A5-CFC80B80EC49}"/>
          </ac:picMkLst>
        </pc:picChg>
      </pc:sldChg>
      <pc:sldChg chg="new del">
        <pc:chgData name="伊健 杜" userId="e69aded81da48593" providerId="LiveId" clId="{4B8AC233-100D-4139-BB10-5AD6CF5FADDE}" dt="2023-04-12T11:31:08.034" v="3233" actId="47"/>
        <pc:sldMkLst>
          <pc:docMk/>
          <pc:sldMk cId="2875203091" sldId="3052"/>
        </pc:sldMkLst>
      </pc:sldChg>
      <pc:sldChg chg="addSp delSp modSp add mod">
        <pc:chgData name="伊健 杜" userId="e69aded81da48593" providerId="LiveId" clId="{4B8AC233-100D-4139-BB10-5AD6CF5FADDE}" dt="2023-04-12T11:55:38.324" v="4265"/>
        <pc:sldMkLst>
          <pc:docMk/>
          <pc:sldMk cId="3756758941" sldId="3052"/>
        </pc:sldMkLst>
        <pc:spChg chg="add mod">
          <ac:chgData name="伊健 杜" userId="e69aded81da48593" providerId="LiveId" clId="{4B8AC233-100D-4139-BB10-5AD6CF5FADDE}" dt="2023-04-12T11:55:38.324" v="4265"/>
          <ac:spMkLst>
            <pc:docMk/>
            <pc:sldMk cId="3756758941" sldId="3052"/>
            <ac:spMk id="2" creationId="{6200BDD5-485A-C75E-91A4-01619E4E1D32}"/>
          </ac:spMkLst>
        </pc:spChg>
        <pc:spChg chg="mod">
          <ac:chgData name="伊健 杜" userId="e69aded81da48593" providerId="LiveId" clId="{4B8AC233-100D-4139-BB10-5AD6CF5FADDE}" dt="2023-04-12T11:55:38.324" v="4265"/>
          <ac:spMkLst>
            <pc:docMk/>
            <pc:sldMk cId="3756758941" sldId="3052"/>
            <ac:spMk id="3" creationId="{91C8AFDE-1033-1C18-EFD3-C7CECC2011C0}"/>
          </ac:spMkLst>
        </pc:spChg>
        <pc:spChg chg="del">
          <ac:chgData name="伊健 杜" userId="e69aded81da48593" providerId="LiveId" clId="{4B8AC233-100D-4139-BB10-5AD6CF5FADDE}" dt="2023-04-12T11:31:42.983" v="3263" actId="21"/>
          <ac:spMkLst>
            <pc:docMk/>
            <pc:sldMk cId="3756758941" sldId="3052"/>
            <ac:spMk id="6" creationId="{228E3183-5A6E-EA3B-F785-24468735A784}"/>
          </ac:spMkLst>
        </pc:spChg>
        <pc:spChg chg="del">
          <ac:chgData name="伊健 杜" userId="e69aded81da48593" providerId="LiveId" clId="{4B8AC233-100D-4139-BB10-5AD6CF5FADDE}" dt="2023-04-12T11:31:42.983" v="3263" actId="21"/>
          <ac:spMkLst>
            <pc:docMk/>
            <pc:sldMk cId="3756758941" sldId="3052"/>
            <ac:spMk id="7" creationId="{4E375C58-4D42-062E-9765-653B5E4E12FB}"/>
          </ac:spMkLst>
        </pc:spChg>
        <pc:spChg chg="del">
          <ac:chgData name="伊健 杜" userId="e69aded81da48593" providerId="LiveId" clId="{4B8AC233-100D-4139-BB10-5AD6CF5FADDE}" dt="2023-04-12T11:31:42.983" v="3263" actId="21"/>
          <ac:spMkLst>
            <pc:docMk/>
            <pc:sldMk cId="3756758941" sldId="3052"/>
            <ac:spMk id="9" creationId="{F5CD5102-F341-203D-B4C4-9E1DAB13EC08}"/>
          </ac:spMkLst>
        </pc:spChg>
        <pc:spChg chg="del">
          <ac:chgData name="伊健 杜" userId="e69aded81da48593" providerId="LiveId" clId="{4B8AC233-100D-4139-BB10-5AD6CF5FADDE}" dt="2023-04-12T11:31:42.983" v="3263" actId="21"/>
          <ac:spMkLst>
            <pc:docMk/>
            <pc:sldMk cId="3756758941" sldId="3052"/>
            <ac:spMk id="10" creationId="{032B8058-3E98-43CF-BFA2-295693B343C4}"/>
          </ac:spMkLst>
        </pc:spChg>
        <pc:spChg chg="del">
          <ac:chgData name="伊健 杜" userId="e69aded81da48593" providerId="LiveId" clId="{4B8AC233-100D-4139-BB10-5AD6CF5FADDE}" dt="2023-04-12T11:31:42.983" v="3263" actId="21"/>
          <ac:spMkLst>
            <pc:docMk/>
            <pc:sldMk cId="3756758941" sldId="3052"/>
            <ac:spMk id="11" creationId="{39D9B0F8-7400-D34A-D6F7-F377616330F2}"/>
          </ac:spMkLst>
        </pc:spChg>
        <pc:spChg chg="del">
          <ac:chgData name="伊健 杜" userId="e69aded81da48593" providerId="LiveId" clId="{4B8AC233-100D-4139-BB10-5AD6CF5FADDE}" dt="2023-04-12T11:31:42.983" v="3263" actId="21"/>
          <ac:spMkLst>
            <pc:docMk/>
            <pc:sldMk cId="3756758941" sldId="3052"/>
            <ac:spMk id="12" creationId="{B8A5C045-7935-020A-4346-065D0D4E3CFD}"/>
          </ac:spMkLst>
        </pc:spChg>
        <pc:spChg chg="mod">
          <ac:chgData name="伊健 杜" userId="e69aded81da48593" providerId="LiveId" clId="{4B8AC233-100D-4139-BB10-5AD6CF5FADDE}" dt="2023-04-12T11:55:38.324" v="4265"/>
          <ac:spMkLst>
            <pc:docMk/>
            <pc:sldMk cId="3756758941" sldId="3052"/>
            <ac:spMk id="13" creationId="{62959BE7-F8B0-53F3-92E3-9321BA521F35}"/>
          </ac:spMkLst>
        </pc:spChg>
        <pc:spChg chg="mod">
          <ac:chgData name="伊健 杜" userId="e69aded81da48593" providerId="LiveId" clId="{4B8AC233-100D-4139-BB10-5AD6CF5FADDE}" dt="2023-04-12T11:55:38.324" v="4265"/>
          <ac:spMkLst>
            <pc:docMk/>
            <pc:sldMk cId="3756758941" sldId="3052"/>
            <ac:spMk id="14" creationId="{9D560BB3-85F8-0A8B-3A74-127BF7A5A1FF}"/>
          </ac:spMkLst>
        </pc:spChg>
        <pc:picChg chg="add mod">
          <ac:chgData name="伊健 杜" userId="e69aded81da48593" providerId="LiveId" clId="{4B8AC233-100D-4139-BB10-5AD6CF5FADDE}" dt="2023-04-12T11:53:52.365" v="4253" actId="1076"/>
          <ac:picMkLst>
            <pc:docMk/>
            <pc:sldMk cId="3756758941" sldId="3052"/>
            <ac:picMk id="8194" creationId="{F4F7AEEA-7BAC-A066-B496-9EE4F5DD3A8F}"/>
          </ac:picMkLst>
        </pc:picChg>
      </pc:sldChg>
      <pc:sldChg chg="addSp delSp modSp add mod">
        <pc:chgData name="伊健 杜" userId="e69aded81da48593" providerId="LiveId" clId="{4B8AC233-100D-4139-BB10-5AD6CF5FADDE}" dt="2023-04-12T11:55:38.324" v="4265"/>
        <pc:sldMkLst>
          <pc:docMk/>
          <pc:sldMk cId="3138510662" sldId="3053"/>
        </pc:sldMkLst>
        <pc:spChg chg="add mod">
          <ac:chgData name="伊健 杜" userId="e69aded81da48593" providerId="LiveId" clId="{4B8AC233-100D-4139-BB10-5AD6CF5FADDE}" dt="2023-04-12T11:55:38.324" v="4265"/>
          <ac:spMkLst>
            <pc:docMk/>
            <pc:sldMk cId="3138510662" sldId="3053"/>
            <ac:spMk id="2" creationId="{6275AFF0-4B07-5AE6-5E3B-6B06BAD3B207}"/>
          </ac:spMkLst>
        </pc:spChg>
        <pc:spChg chg="del mod">
          <ac:chgData name="伊健 杜" userId="e69aded81da48593" providerId="LiveId" clId="{4B8AC233-100D-4139-BB10-5AD6CF5FADDE}" dt="2023-04-12T11:32:52.172" v="3472" actId="478"/>
          <ac:spMkLst>
            <pc:docMk/>
            <pc:sldMk cId="3138510662" sldId="3053"/>
            <ac:spMk id="3" creationId="{91C8AFDE-1033-1C18-EFD3-C7CECC2011C0}"/>
          </ac:spMkLst>
        </pc:spChg>
        <pc:spChg chg="mod">
          <ac:chgData name="伊健 杜" userId="e69aded81da48593" providerId="LiveId" clId="{4B8AC233-100D-4139-BB10-5AD6CF5FADDE}" dt="2023-04-12T11:32:56.781" v="3473" actId="1076"/>
          <ac:spMkLst>
            <pc:docMk/>
            <pc:sldMk cId="3138510662" sldId="3053"/>
            <ac:spMk id="6" creationId="{228E3183-5A6E-EA3B-F785-24468735A784}"/>
          </ac:spMkLst>
        </pc:spChg>
        <pc:spChg chg="del">
          <ac:chgData name="伊健 杜" userId="e69aded81da48593" providerId="LiveId" clId="{4B8AC233-100D-4139-BB10-5AD6CF5FADDE}" dt="2023-04-12T11:32:52.172" v="3472" actId="478"/>
          <ac:spMkLst>
            <pc:docMk/>
            <pc:sldMk cId="3138510662" sldId="3053"/>
            <ac:spMk id="7" creationId="{4E375C58-4D42-062E-9765-653B5E4E12FB}"/>
          </ac:spMkLst>
        </pc:spChg>
        <pc:spChg chg="mod">
          <ac:chgData name="伊健 杜" userId="e69aded81da48593" providerId="LiveId" clId="{4B8AC233-100D-4139-BB10-5AD6CF5FADDE}" dt="2023-04-12T11:55:38.324" v="4265"/>
          <ac:spMkLst>
            <pc:docMk/>
            <pc:sldMk cId="3138510662" sldId="3053"/>
            <ac:spMk id="9" creationId="{F5CD5102-F341-203D-B4C4-9E1DAB13EC08}"/>
          </ac:spMkLst>
        </pc:spChg>
        <pc:spChg chg="del">
          <ac:chgData name="伊健 杜" userId="e69aded81da48593" providerId="LiveId" clId="{4B8AC233-100D-4139-BB10-5AD6CF5FADDE}" dt="2023-04-12T11:32:52.172" v="3472" actId="478"/>
          <ac:spMkLst>
            <pc:docMk/>
            <pc:sldMk cId="3138510662" sldId="3053"/>
            <ac:spMk id="10" creationId="{032B8058-3E98-43CF-BFA2-295693B343C4}"/>
          </ac:spMkLst>
        </pc:spChg>
        <pc:spChg chg="mod">
          <ac:chgData name="伊健 杜" userId="e69aded81da48593" providerId="LiveId" clId="{4B8AC233-100D-4139-BB10-5AD6CF5FADDE}" dt="2023-04-12T11:55:38.324" v="4265"/>
          <ac:spMkLst>
            <pc:docMk/>
            <pc:sldMk cId="3138510662" sldId="3053"/>
            <ac:spMk id="11" creationId="{39D9B0F8-7400-D34A-D6F7-F377616330F2}"/>
          </ac:spMkLst>
        </pc:spChg>
        <pc:spChg chg="del mod">
          <ac:chgData name="伊健 杜" userId="e69aded81da48593" providerId="LiveId" clId="{4B8AC233-100D-4139-BB10-5AD6CF5FADDE}" dt="2023-04-12T11:32:52.172" v="3472" actId="478"/>
          <ac:spMkLst>
            <pc:docMk/>
            <pc:sldMk cId="3138510662" sldId="3053"/>
            <ac:spMk id="12" creationId="{B8A5C045-7935-020A-4346-065D0D4E3CFD}"/>
          </ac:spMkLst>
        </pc:spChg>
        <pc:spChg chg="del mod">
          <ac:chgData name="伊健 杜" userId="e69aded81da48593" providerId="LiveId" clId="{4B8AC233-100D-4139-BB10-5AD6CF5FADDE}" dt="2023-04-12T11:32:52.172" v="3472" actId="478"/>
          <ac:spMkLst>
            <pc:docMk/>
            <pc:sldMk cId="3138510662" sldId="3053"/>
            <ac:spMk id="13" creationId="{62959BE7-F8B0-53F3-92E3-9321BA521F35}"/>
          </ac:spMkLst>
        </pc:spChg>
        <pc:spChg chg="del mod">
          <ac:chgData name="伊健 杜" userId="e69aded81da48593" providerId="LiveId" clId="{4B8AC233-100D-4139-BB10-5AD6CF5FADDE}" dt="2023-04-12T11:32:52.172" v="3472" actId="478"/>
          <ac:spMkLst>
            <pc:docMk/>
            <pc:sldMk cId="3138510662" sldId="3053"/>
            <ac:spMk id="14" creationId="{9D560BB3-85F8-0A8B-3A74-127BF7A5A1FF}"/>
          </ac:spMkLst>
        </pc:spChg>
        <pc:picChg chg="add mod">
          <ac:chgData name="伊健 杜" userId="e69aded81da48593" providerId="LiveId" clId="{4B8AC233-100D-4139-BB10-5AD6CF5FADDE}" dt="2023-04-12T11:54:19.229" v="4256" actId="1076"/>
          <ac:picMkLst>
            <pc:docMk/>
            <pc:sldMk cId="3138510662" sldId="3053"/>
            <ac:picMk id="7170" creationId="{DB8B0AD7-8173-53F8-AF11-CDDDD56F7054}"/>
          </ac:picMkLst>
        </pc:picChg>
      </pc:sldChg>
      <pc:sldChg chg="addSp delSp modSp add mod modNotesTx">
        <pc:chgData name="伊健 杜" userId="e69aded81da48593" providerId="LiveId" clId="{4B8AC233-100D-4139-BB10-5AD6CF5FADDE}" dt="2023-04-12T13:29:52.422" v="4352" actId="20577"/>
        <pc:sldMkLst>
          <pc:docMk/>
          <pc:sldMk cId="1735474981" sldId="3054"/>
        </pc:sldMkLst>
        <pc:spChg chg="mod">
          <ac:chgData name="伊健 杜" userId="e69aded81da48593" providerId="LiveId" clId="{4B8AC233-100D-4139-BB10-5AD6CF5FADDE}" dt="2023-04-12T11:55:38.324" v="4265"/>
          <ac:spMkLst>
            <pc:docMk/>
            <pc:sldMk cId="1735474981" sldId="3054"/>
            <ac:spMk id="2" creationId="{6275AFF0-4B07-5AE6-5E3B-6B06BAD3B207}"/>
          </ac:spMkLst>
        </pc:spChg>
        <pc:spChg chg="add mod">
          <ac:chgData name="伊健 杜" userId="e69aded81da48593" providerId="LiveId" clId="{4B8AC233-100D-4139-BB10-5AD6CF5FADDE}" dt="2023-04-12T11:33:54.469" v="3548" actId="1076"/>
          <ac:spMkLst>
            <pc:docMk/>
            <pc:sldMk cId="1735474981" sldId="3054"/>
            <ac:spMk id="3" creationId="{09BC5029-EBA3-8B51-992E-26B2B4318289}"/>
          </ac:spMkLst>
        </pc:spChg>
        <pc:spChg chg="add mod">
          <ac:chgData name="伊健 杜" userId="e69aded81da48593" providerId="LiveId" clId="{4B8AC233-100D-4139-BB10-5AD6CF5FADDE}" dt="2023-04-12T11:55:38.324" v="4265"/>
          <ac:spMkLst>
            <pc:docMk/>
            <pc:sldMk cId="1735474981" sldId="3054"/>
            <ac:spMk id="4" creationId="{85D95FEC-1C2C-00E0-69D7-E9E2D6EBC933}"/>
          </ac:spMkLst>
        </pc:spChg>
        <pc:spChg chg="add mod">
          <ac:chgData name="伊健 杜" userId="e69aded81da48593" providerId="LiveId" clId="{4B8AC233-100D-4139-BB10-5AD6CF5FADDE}" dt="2023-04-12T11:55:38.324" v="4265"/>
          <ac:spMkLst>
            <pc:docMk/>
            <pc:sldMk cId="1735474981" sldId="3054"/>
            <ac:spMk id="5" creationId="{0E10AE65-662B-659B-7C3B-114F3A93CFDD}"/>
          </ac:spMkLst>
        </pc:spChg>
        <pc:spChg chg="del">
          <ac:chgData name="伊健 杜" userId="e69aded81da48593" providerId="LiveId" clId="{4B8AC233-100D-4139-BB10-5AD6CF5FADDE}" dt="2023-04-12T11:33:45.821" v="3546" actId="478"/>
          <ac:spMkLst>
            <pc:docMk/>
            <pc:sldMk cId="1735474981" sldId="3054"/>
            <ac:spMk id="6" creationId="{228E3183-5A6E-EA3B-F785-24468735A784}"/>
          </ac:spMkLst>
        </pc:spChg>
        <pc:spChg chg="del">
          <ac:chgData name="伊健 杜" userId="e69aded81da48593" providerId="LiveId" clId="{4B8AC233-100D-4139-BB10-5AD6CF5FADDE}" dt="2023-04-12T11:33:45.821" v="3546" actId="478"/>
          <ac:spMkLst>
            <pc:docMk/>
            <pc:sldMk cId="1735474981" sldId="3054"/>
            <ac:spMk id="9" creationId="{F5CD5102-F341-203D-B4C4-9E1DAB13EC08}"/>
          </ac:spMkLst>
        </pc:spChg>
        <pc:spChg chg="del">
          <ac:chgData name="伊健 杜" userId="e69aded81da48593" providerId="LiveId" clId="{4B8AC233-100D-4139-BB10-5AD6CF5FADDE}" dt="2023-04-12T11:33:45.821" v="3546" actId="478"/>
          <ac:spMkLst>
            <pc:docMk/>
            <pc:sldMk cId="1735474981" sldId="3054"/>
            <ac:spMk id="11" creationId="{39D9B0F8-7400-D34A-D6F7-F377616330F2}"/>
          </ac:spMkLst>
        </pc:spChg>
        <pc:picChg chg="add mod">
          <ac:chgData name="伊健 杜" userId="e69aded81da48593" providerId="LiveId" clId="{4B8AC233-100D-4139-BB10-5AD6CF5FADDE}" dt="2023-04-12T11:54:37.812" v="4259" actId="1076"/>
          <ac:picMkLst>
            <pc:docMk/>
            <pc:sldMk cId="1735474981" sldId="3054"/>
            <ac:picMk id="6146" creationId="{899DFE0D-EC51-65E7-F8CE-8324F7DF9BA1}"/>
          </ac:picMkLst>
        </pc:picChg>
        <pc:picChg chg="add mod">
          <ac:chgData name="伊健 杜" userId="e69aded81da48593" providerId="LiveId" clId="{4B8AC233-100D-4139-BB10-5AD6CF5FADDE}" dt="2023-04-12T11:55:21.346" v="4264" actId="1076"/>
          <ac:picMkLst>
            <pc:docMk/>
            <pc:sldMk cId="1735474981" sldId="3054"/>
            <ac:picMk id="6148" creationId="{C5E5D5D2-E897-F86F-ED9B-84F11AEA67E9}"/>
          </ac:picMkLst>
        </pc:picChg>
      </pc:sldChg>
      <pc:sldChg chg="modSp add mod">
        <pc:chgData name="伊健 杜" userId="e69aded81da48593" providerId="LiveId" clId="{4B8AC233-100D-4139-BB10-5AD6CF5FADDE}" dt="2023-04-12T11:55:38.324" v="4265"/>
        <pc:sldMkLst>
          <pc:docMk/>
          <pc:sldMk cId="3359799911" sldId="3055"/>
        </pc:sldMkLst>
        <pc:spChg chg="mod">
          <ac:chgData name="伊健 杜" userId="e69aded81da48593" providerId="LiveId" clId="{4B8AC233-100D-4139-BB10-5AD6CF5FADDE}" dt="2023-04-12T11:55:38.324" v="4265"/>
          <ac:spMkLst>
            <pc:docMk/>
            <pc:sldMk cId="3359799911" sldId="3055"/>
            <ac:spMk id="2" creationId="{08CCE4F1-5354-A605-566E-5F8AAE2435A0}"/>
          </ac:spMkLst>
        </pc:spChg>
      </pc:sldChg>
      <pc:sldChg chg="addSp modSp add mod">
        <pc:chgData name="伊健 杜" userId="e69aded81da48593" providerId="LiveId" clId="{4B8AC233-100D-4139-BB10-5AD6CF5FADDE}" dt="2023-04-12T11:58:04.446" v="4339" actId="1076"/>
        <pc:sldMkLst>
          <pc:docMk/>
          <pc:sldMk cId="63732760" sldId="3056"/>
        </pc:sldMkLst>
        <pc:spChg chg="mod">
          <ac:chgData name="伊健 杜" userId="e69aded81da48593" providerId="LiveId" clId="{4B8AC233-100D-4139-BB10-5AD6CF5FADDE}" dt="2023-04-12T11:55:38.324" v="4265"/>
          <ac:spMkLst>
            <pc:docMk/>
            <pc:sldMk cId="63732760" sldId="3056"/>
            <ac:spMk id="2" creationId="{10304424-DB4A-36E7-9E0D-D32A5DD0F26C}"/>
          </ac:spMkLst>
        </pc:spChg>
        <pc:spChg chg="mod">
          <ac:chgData name="伊健 杜" userId="e69aded81da48593" providerId="LiveId" clId="{4B8AC233-100D-4139-BB10-5AD6CF5FADDE}" dt="2023-04-12T11:55:38.324" v="4265"/>
          <ac:spMkLst>
            <pc:docMk/>
            <pc:sldMk cId="63732760" sldId="3056"/>
            <ac:spMk id="3" creationId="{90D857A6-C700-A4CE-6C24-391DC4FBEE19}"/>
          </ac:spMkLst>
        </pc:spChg>
        <pc:picChg chg="add mod">
          <ac:chgData name="伊健 杜" userId="e69aded81da48593" providerId="LiveId" clId="{4B8AC233-100D-4139-BB10-5AD6CF5FADDE}" dt="2023-04-12T11:58:04.446" v="4339" actId="1076"/>
          <ac:picMkLst>
            <pc:docMk/>
            <pc:sldMk cId="63732760" sldId="3056"/>
            <ac:picMk id="29698" creationId="{5BF90B47-4B87-80C2-9BF4-7CB6BFA8B980}"/>
          </ac:picMkLst>
        </pc:picChg>
      </pc:sldChg>
      <pc:sldChg chg="addSp modSp add mod">
        <pc:chgData name="伊健 杜" userId="e69aded81da48593" providerId="LiveId" clId="{4B8AC233-100D-4139-BB10-5AD6CF5FADDE}" dt="2023-04-12T11:58:21.206" v="4343" actId="1076"/>
        <pc:sldMkLst>
          <pc:docMk/>
          <pc:sldMk cId="2902990088" sldId="3057"/>
        </pc:sldMkLst>
        <pc:spChg chg="mod">
          <ac:chgData name="伊健 杜" userId="e69aded81da48593" providerId="LiveId" clId="{4B8AC233-100D-4139-BB10-5AD6CF5FADDE}" dt="2023-04-12T11:55:38.324" v="4265"/>
          <ac:spMkLst>
            <pc:docMk/>
            <pc:sldMk cId="2902990088" sldId="3057"/>
            <ac:spMk id="2" creationId="{10304424-DB4A-36E7-9E0D-D32A5DD0F26C}"/>
          </ac:spMkLst>
        </pc:spChg>
        <pc:spChg chg="mod">
          <ac:chgData name="伊健 杜" userId="e69aded81da48593" providerId="LiveId" clId="{4B8AC233-100D-4139-BB10-5AD6CF5FADDE}" dt="2023-04-12T11:55:38.324" v="4265"/>
          <ac:spMkLst>
            <pc:docMk/>
            <pc:sldMk cId="2902990088" sldId="3057"/>
            <ac:spMk id="3" creationId="{90D857A6-C700-A4CE-6C24-391DC4FBEE19}"/>
          </ac:spMkLst>
        </pc:spChg>
        <pc:picChg chg="add mod">
          <ac:chgData name="伊健 杜" userId="e69aded81da48593" providerId="LiveId" clId="{4B8AC233-100D-4139-BB10-5AD6CF5FADDE}" dt="2023-04-12T11:58:21.206" v="4343" actId="1076"/>
          <ac:picMkLst>
            <pc:docMk/>
            <pc:sldMk cId="2902990088" sldId="3057"/>
            <ac:picMk id="30722" creationId="{3FA758F7-549D-38F3-4456-46E5F57353F2}"/>
          </ac:picMkLst>
        </pc:picChg>
      </pc:sldChg>
      <pc:sldChg chg="modSp add mod">
        <pc:chgData name="伊健 杜" userId="e69aded81da48593" providerId="LiveId" clId="{4B8AC233-100D-4139-BB10-5AD6CF5FADDE}" dt="2023-04-12T11:55:38.324" v="4265"/>
        <pc:sldMkLst>
          <pc:docMk/>
          <pc:sldMk cId="1779814470" sldId="3058"/>
        </pc:sldMkLst>
        <pc:spChg chg="mod">
          <ac:chgData name="伊健 杜" userId="e69aded81da48593" providerId="LiveId" clId="{4B8AC233-100D-4139-BB10-5AD6CF5FADDE}" dt="2023-04-12T11:55:38.324" v="4265"/>
          <ac:spMkLst>
            <pc:docMk/>
            <pc:sldMk cId="1779814470" sldId="3058"/>
            <ac:spMk id="2" creationId="{08CCE4F1-5354-A605-566E-5F8AAE2435A0}"/>
          </ac:spMkLst>
        </pc:spChg>
      </pc:sldChg>
      <pc:sldChg chg="add del">
        <pc:chgData name="伊健 杜" userId="e69aded81da48593" providerId="LiveId" clId="{4B8AC233-100D-4139-BB10-5AD6CF5FADDE}" dt="2023-04-12T11:42:30.020" v="4085" actId="47"/>
        <pc:sldMkLst>
          <pc:docMk/>
          <pc:sldMk cId="2167231777" sldId="3059"/>
        </pc:sldMkLst>
      </pc:sldChg>
    </pc:docChg>
  </pc:docChgLst>
  <pc:docChgLst>
    <pc:chgData name="伊健 杜" userId="e69aded81da48593" providerId="LiveId" clId="{5062B4FA-9A38-4D89-AC38-9A89B73BE830}"/>
    <pc:docChg chg="custSel addSld delSld modSld sldOrd">
      <pc:chgData name="伊健 杜" userId="e69aded81da48593" providerId="LiveId" clId="{5062B4FA-9A38-4D89-AC38-9A89B73BE830}" dt="2023-03-14T12:55:09.134" v="3851"/>
      <pc:docMkLst>
        <pc:docMk/>
      </pc:docMkLst>
      <pc:sldChg chg="del">
        <pc:chgData name="伊健 杜" userId="e69aded81da48593" providerId="LiveId" clId="{5062B4FA-9A38-4D89-AC38-9A89B73BE830}" dt="2023-03-14T08:51:35.801" v="0" actId="47"/>
        <pc:sldMkLst>
          <pc:docMk/>
          <pc:sldMk cId="3118980260" sldId="2466"/>
        </pc:sldMkLst>
      </pc:sldChg>
      <pc:sldChg chg="addSp delSp modSp add del mod">
        <pc:chgData name="伊健 杜" userId="e69aded81da48593" providerId="LiveId" clId="{5062B4FA-9A38-4D89-AC38-9A89B73BE830}" dt="2023-03-14T12:55:09.134" v="3851"/>
        <pc:sldMkLst>
          <pc:docMk/>
          <pc:sldMk cId="1400167800" sldId="2468"/>
        </pc:sldMkLst>
        <pc:spChg chg="del mod">
          <ac:chgData name="伊健 杜" userId="e69aded81da48593" providerId="LiveId" clId="{5062B4FA-9A38-4D89-AC38-9A89B73BE830}" dt="2023-03-14T08:57:44.868" v="233" actId="478"/>
          <ac:spMkLst>
            <pc:docMk/>
            <pc:sldMk cId="1400167800" sldId="2468"/>
            <ac:spMk id="2" creationId="{10304424-DB4A-36E7-9E0D-D32A5DD0F26C}"/>
          </ac:spMkLst>
        </pc:spChg>
        <pc:spChg chg="add del mod">
          <ac:chgData name="伊健 杜" userId="e69aded81da48593" providerId="LiveId" clId="{5062B4FA-9A38-4D89-AC38-9A89B73BE830}" dt="2023-03-14T08:57:44.868" v="233" actId="478"/>
          <ac:spMkLst>
            <pc:docMk/>
            <pc:sldMk cId="1400167800" sldId="2468"/>
            <ac:spMk id="3" creationId="{0E21DBCF-0F08-CCCC-30D4-3FC6526CD655}"/>
          </ac:spMkLst>
        </pc:spChg>
        <pc:spChg chg="add mod">
          <ac:chgData name="伊健 杜" userId="e69aded81da48593" providerId="LiveId" clId="{5062B4FA-9A38-4D89-AC38-9A89B73BE830}" dt="2023-03-14T12:55:09.134" v="3851"/>
          <ac:spMkLst>
            <pc:docMk/>
            <pc:sldMk cId="1400167800" sldId="2468"/>
            <ac:spMk id="4" creationId="{02C1390D-8BF2-080E-6243-D934E7302B7B}"/>
          </ac:spMkLst>
        </pc:spChg>
        <pc:spChg chg="del">
          <ac:chgData name="伊健 杜" userId="e69aded81da48593" providerId="LiveId" clId="{5062B4FA-9A38-4D89-AC38-9A89B73BE830}" dt="2023-03-14T08:54:48.418" v="61" actId="478"/>
          <ac:spMkLst>
            <pc:docMk/>
            <pc:sldMk cId="1400167800" sldId="2468"/>
            <ac:spMk id="5" creationId="{E7287B0E-EF55-E721-8EFA-9A9183C0EDF9}"/>
          </ac:spMkLst>
        </pc:spChg>
        <pc:spChg chg="add del mod">
          <ac:chgData name="伊健 杜" userId="e69aded81da48593" providerId="LiveId" clId="{5062B4FA-9A38-4D89-AC38-9A89B73BE830}" dt="2023-03-14T08:57:44.868" v="233" actId="478"/>
          <ac:spMkLst>
            <pc:docMk/>
            <pc:sldMk cId="1400167800" sldId="2468"/>
            <ac:spMk id="6" creationId="{006B1102-E949-06C6-5825-A933E7FAFBE4}"/>
          </ac:spMkLst>
        </pc:spChg>
        <pc:spChg chg="add del mod">
          <ac:chgData name="伊健 杜" userId="e69aded81da48593" providerId="LiveId" clId="{5062B4FA-9A38-4D89-AC38-9A89B73BE830}" dt="2023-03-14T08:57:44.868" v="233" actId="478"/>
          <ac:spMkLst>
            <pc:docMk/>
            <pc:sldMk cId="1400167800" sldId="2468"/>
            <ac:spMk id="7" creationId="{78BC86A8-5052-E0F4-5AD0-F5CBCC696B8D}"/>
          </ac:spMkLst>
        </pc:spChg>
        <pc:spChg chg="add del mod">
          <ac:chgData name="伊健 杜" userId="e69aded81da48593" providerId="LiveId" clId="{5062B4FA-9A38-4D89-AC38-9A89B73BE830}" dt="2023-03-14T08:57:44.868" v="233" actId="478"/>
          <ac:spMkLst>
            <pc:docMk/>
            <pc:sldMk cId="1400167800" sldId="2468"/>
            <ac:spMk id="8" creationId="{3809C249-C3C4-C040-6EDC-6536C3984E33}"/>
          </ac:spMkLst>
        </pc:spChg>
        <pc:spChg chg="add mod">
          <ac:chgData name="伊健 杜" userId="e69aded81da48593" providerId="LiveId" clId="{5062B4FA-9A38-4D89-AC38-9A89B73BE830}" dt="2023-03-14T12:55:09.134" v="3851"/>
          <ac:spMkLst>
            <pc:docMk/>
            <pc:sldMk cId="1400167800" sldId="2468"/>
            <ac:spMk id="9" creationId="{7C423D93-45E3-B2E3-10CF-ED853425F51E}"/>
          </ac:spMkLst>
        </pc:spChg>
        <pc:spChg chg="add del mod">
          <ac:chgData name="伊健 杜" userId="e69aded81da48593" providerId="LiveId" clId="{5062B4FA-9A38-4D89-AC38-9A89B73BE830}" dt="2023-03-14T08:57:47.912" v="234" actId="478"/>
          <ac:spMkLst>
            <pc:docMk/>
            <pc:sldMk cId="1400167800" sldId="2468"/>
            <ac:spMk id="11" creationId="{F2AC54D7-A2E2-F9B3-67C2-129E1F6C5E36}"/>
          </ac:spMkLst>
        </pc:spChg>
        <pc:picChg chg="add mod">
          <ac:chgData name="伊健 杜" userId="e69aded81da48593" providerId="LiveId" clId="{5062B4FA-9A38-4D89-AC38-9A89B73BE830}" dt="2023-03-14T12:47:49.093" v="3777" actId="1076"/>
          <ac:picMkLst>
            <pc:docMk/>
            <pc:sldMk cId="1400167800" sldId="2468"/>
            <ac:picMk id="4098" creationId="{75792AEF-AA86-3AA4-56D8-A949638BCE65}"/>
          </ac:picMkLst>
        </pc:picChg>
        <pc:picChg chg="del mod">
          <ac:chgData name="伊健 杜" userId="e69aded81da48593" providerId="LiveId" clId="{5062B4FA-9A38-4D89-AC38-9A89B73BE830}" dt="2023-03-14T08:54:48.418" v="61" actId="478"/>
          <ac:picMkLst>
            <pc:docMk/>
            <pc:sldMk cId="1400167800" sldId="2468"/>
            <ac:picMk id="8194" creationId="{AE27D442-625D-6E6D-73B4-EAC9246F7689}"/>
          </ac:picMkLst>
        </pc:picChg>
        <pc:picChg chg="del">
          <ac:chgData name="伊健 杜" userId="e69aded81da48593" providerId="LiveId" clId="{5062B4FA-9A38-4D89-AC38-9A89B73BE830}" dt="2023-03-14T08:54:48.418" v="61" actId="478"/>
          <ac:picMkLst>
            <pc:docMk/>
            <pc:sldMk cId="1400167800" sldId="2468"/>
            <ac:picMk id="8196" creationId="{B8E02D52-E7E2-929A-52C9-0F0BAD466DD4}"/>
          </ac:picMkLst>
        </pc:picChg>
      </pc:sldChg>
      <pc:sldChg chg="del">
        <pc:chgData name="伊健 杜" userId="e69aded81da48593" providerId="LiveId" clId="{5062B4FA-9A38-4D89-AC38-9A89B73BE830}" dt="2023-03-14T08:51:35.801" v="0" actId="47"/>
        <pc:sldMkLst>
          <pc:docMk/>
          <pc:sldMk cId="1531884272" sldId="2476"/>
        </pc:sldMkLst>
      </pc:sldChg>
      <pc:sldChg chg="del">
        <pc:chgData name="伊健 杜" userId="e69aded81da48593" providerId="LiveId" clId="{5062B4FA-9A38-4D89-AC38-9A89B73BE830}" dt="2023-03-14T08:51:35.801" v="0" actId="47"/>
        <pc:sldMkLst>
          <pc:docMk/>
          <pc:sldMk cId="2211585152" sldId="2477"/>
        </pc:sldMkLst>
      </pc:sldChg>
      <pc:sldChg chg="del">
        <pc:chgData name="伊健 杜" userId="e69aded81da48593" providerId="LiveId" clId="{5062B4FA-9A38-4D89-AC38-9A89B73BE830}" dt="2023-03-14T08:51:35.801" v="0" actId="47"/>
        <pc:sldMkLst>
          <pc:docMk/>
          <pc:sldMk cId="2113281435" sldId="2478"/>
        </pc:sldMkLst>
      </pc:sldChg>
      <pc:sldChg chg="del">
        <pc:chgData name="伊健 杜" userId="e69aded81da48593" providerId="LiveId" clId="{5062B4FA-9A38-4D89-AC38-9A89B73BE830}" dt="2023-03-14T08:51:35.801" v="0" actId="47"/>
        <pc:sldMkLst>
          <pc:docMk/>
          <pc:sldMk cId="2625923879" sldId="2479"/>
        </pc:sldMkLst>
      </pc:sldChg>
      <pc:sldChg chg="del">
        <pc:chgData name="伊健 杜" userId="e69aded81da48593" providerId="LiveId" clId="{5062B4FA-9A38-4D89-AC38-9A89B73BE830}" dt="2023-03-14T08:51:35.801" v="0" actId="47"/>
        <pc:sldMkLst>
          <pc:docMk/>
          <pc:sldMk cId="725994867" sldId="2480"/>
        </pc:sldMkLst>
      </pc:sldChg>
      <pc:sldChg chg="del">
        <pc:chgData name="伊健 杜" userId="e69aded81da48593" providerId="LiveId" clId="{5062B4FA-9A38-4D89-AC38-9A89B73BE830}" dt="2023-03-14T08:51:35.801" v="0" actId="47"/>
        <pc:sldMkLst>
          <pc:docMk/>
          <pc:sldMk cId="732946154" sldId="2481"/>
        </pc:sldMkLst>
      </pc:sldChg>
      <pc:sldChg chg="del">
        <pc:chgData name="伊健 杜" userId="e69aded81da48593" providerId="LiveId" clId="{5062B4FA-9A38-4D89-AC38-9A89B73BE830}" dt="2023-03-14T08:51:35.801" v="0" actId="47"/>
        <pc:sldMkLst>
          <pc:docMk/>
          <pc:sldMk cId="1316292136" sldId="2482"/>
        </pc:sldMkLst>
      </pc:sldChg>
      <pc:sldChg chg="del">
        <pc:chgData name="伊健 杜" userId="e69aded81da48593" providerId="LiveId" clId="{5062B4FA-9A38-4D89-AC38-9A89B73BE830}" dt="2023-03-14T08:51:35.801" v="0" actId="47"/>
        <pc:sldMkLst>
          <pc:docMk/>
          <pc:sldMk cId="918724331" sldId="2483"/>
        </pc:sldMkLst>
      </pc:sldChg>
      <pc:sldChg chg="del">
        <pc:chgData name="伊健 杜" userId="e69aded81da48593" providerId="LiveId" clId="{5062B4FA-9A38-4D89-AC38-9A89B73BE830}" dt="2023-03-14T08:51:35.801" v="0" actId="47"/>
        <pc:sldMkLst>
          <pc:docMk/>
          <pc:sldMk cId="582315114" sldId="2484"/>
        </pc:sldMkLst>
      </pc:sldChg>
      <pc:sldChg chg="del">
        <pc:chgData name="伊健 杜" userId="e69aded81da48593" providerId="LiveId" clId="{5062B4FA-9A38-4D89-AC38-9A89B73BE830}" dt="2023-03-14T08:51:35.801" v="0" actId="47"/>
        <pc:sldMkLst>
          <pc:docMk/>
          <pc:sldMk cId="1784109651" sldId="2485"/>
        </pc:sldMkLst>
      </pc:sldChg>
      <pc:sldChg chg="del">
        <pc:chgData name="伊健 杜" userId="e69aded81da48593" providerId="LiveId" clId="{5062B4FA-9A38-4D89-AC38-9A89B73BE830}" dt="2023-03-14T08:51:35.801" v="0" actId="47"/>
        <pc:sldMkLst>
          <pc:docMk/>
          <pc:sldMk cId="3036612246" sldId="2486"/>
        </pc:sldMkLst>
      </pc:sldChg>
      <pc:sldChg chg="del">
        <pc:chgData name="伊健 杜" userId="e69aded81da48593" providerId="LiveId" clId="{5062B4FA-9A38-4D89-AC38-9A89B73BE830}" dt="2023-03-14T08:51:35.801" v="0" actId="47"/>
        <pc:sldMkLst>
          <pc:docMk/>
          <pc:sldMk cId="1970116090" sldId="2487"/>
        </pc:sldMkLst>
      </pc:sldChg>
      <pc:sldChg chg="del">
        <pc:chgData name="伊健 杜" userId="e69aded81da48593" providerId="LiveId" clId="{5062B4FA-9A38-4D89-AC38-9A89B73BE830}" dt="2023-03-14T08:51:35.801" v="0" actId="47"/>
        <pc:sldMkLst>
          <pc:docMk/>
          <pc:sldMk cId="3794512140" sldId="2488"/>
        </pc:sldMkLst>
      </pc:sldChg>
      <pc:sldChg chg="del">
        <pc:chgData name="伊健 杜" userId="e69aded81da48593" providerId="LiveId" clId="{5062B4FA-9A38-4D89-AC38-9A89B73BE830}" dt="2023-03-14T08:51:35.801" v="0" actId="47"/>
        <pc:sldMkLst>
          <pc:docMk/>
          <pc:sldMk cId="2199602173" sldId="2489"/>
        </pc:sldMkLst>
      </pc:sldChg>
      <pc:sldChg chg="del">
        <pc:chgData name="伊健 杜" userId="e69aded81da48593" providerId="LiveId" clId="{5062B4FA-9A38-4D89-AC38-9A89B73BE830}" dt="2023-03-14T08:51:35.801" v="0" actId="47"/>
        <pc:sldMkLst>
          <pc:docMk/>
          <pc:sldMk cId="1796485195" sldId="2490"/>
        </pc:sldMkLst>
      </pc:sldChg>
      <pc:sldChg chg="del">
        <pc:chgData name="伊健 杜" userId="e69aded81da48593" providerId="LiveId" clId="{5062B4FA-9A38-4D89-AC38-9A89B73BE830}" dt="2023-03-14T08:51:35.801" v="0" actId="47"/>
        <pc:sldMkLst>
          <pc:docMk/>
          <pc:sldMk cId="573801758" sldId="2491"/>
        </pc:sldMkLst>
      </pc:sldChg>
      <pc:sldChg chg="del">
        <pc:chgData name="伊健 杜" userId="e69aded81da48593" providerId="LiveId" clId="{5062B4FA-9A38-4D89-AC38-9A89B73BE830}" dt="2023-03-14T08:51:35.801" v="0" actId="47"/>
        <pc:sldMkLst>
          <pc:docMk/>
          <pc:sldMk cId="2231648212" sldId="2492"/>
        </pc:sldMkLst>
      </pc:sldChg>
      <pc:sldChg chg="del">
        <pc:chgData name="伊健 杜" userId="e69aded81da48593" providerId="LiveId" clId="{5062B4FA-9A38-4D89-AC38-9A89B73BE830}" dt="2023-03-14T08:51:35.801" v="0" actId="47"/>
        <pc:sldMkLst>
          <pc:docMk/>
          <pc:sldMk cId="495269332" sldId="2493"/>
        </pc:sldMkLst>
      </pc:sldChg>
      <pc:sldChg chg="del">
        <pc:chgData name="伊健 杜" userId="e69aded81da48593" providerId="LiveId" clId="{5062B4FA-9A38-4D89-AC38-9A89B73BE830}" dt="2023-03-14T08:51:35.801" v="0" actId="47"/>
        <pc:sldMkLst>
          <pc:docMk/>
          <pc:sldMk cId="1046792630" sldId="2494"/>
        </pc:sldMkLst>
      </pc:sldChg>
      <pc:sldChg chg="del">
        <pc:chgData name="伊健 杜" userId="e69aded81da48593" providerId="LiveId" clId="{5062B4FA-9A38-4D89-AC38-9A89B73BE830}" dt="2023-03-14T08:51:35.801" v="0" actId="47"/>
        <pc:sldMkLst>
          <pc:docMk/>
          <pc:sldMk cId="927583360" sldId="2495"/>
        </pc:sldMkLst>
      </pc:sldChg>
      <pc:sldChg chg="del">
        <pc:chgData name="伊健 杜" userId="e69aded81da48593" providerId="LiveId" clId="{5062B4FA-9A38-4D89-AC38-9A89B73BE830}" dt="2023-03-14T08:51:35.801" v="0" actId="47"/>
        <pc:sldMkLst>
          <pc:docMk/>
          <pc:sldMk cId="1946366018" sldId="2496"/>
        </pc:sldMkLst>
      </pc:sldChg>
      <pc:sldChg chg="del">
        <pc:chgData name="伊健 杜" userId="e69aded81da48593" providerId="LiveId" clId="{5062B4FA-9A38-4D89-AC38-9A89B73BE830}" dt="2023-03-14T08:51:35.801" v="0" actId="47"/>
        <pc:sldMkLst>
          <pc:docMk/>
          <pc:sldMk cId="4067938736" sldId="2497"/>
        </pc:sldMkLst>
      </pc:sldChg>
      <pc:sldChg chg="del">
        <pc:chgData name="伊健 杜" userId="e69aded81da48593" providerId="LiveId" clId="{5062B4FA-9A38-4D89-AC38-9A89B73BE830}" dt="2023-03-14T08:51:35.801" v="0" actId="47"/>
        <pc:sldMkLst>
          <pc:docMk/>
          <pc:sldMk cId="1413548341" sldId="2498"/>
        </pc:sldMkLst>
      </pc:sldChg>
      <pc:sldChg chg="del">
        <pc:chgData name="伊健 杜" userId="e69aded81da48593" providerId="LiveId" clId="{5062B4FA-9A38-4D89-AC38-9A89B73BE830}" dt="2023-03-14T08:51:35.801" v="0" actId="47"/>
        <pc:sldMkLst>
          <pc:docMk/>
          <pc:sldMk cId="2240756808" sldId="2499"/>
        </pc:sldMkLst>
      </pc:sldChg>
      <pc:sldChg chg="del">
        <pc:chgData name="伊健 杜" userId="e69aded81da48593" providerId="LiveId" clId="{5062B4FA-9A38-4D89-AC38-9A89B73BE830}" dt="2023-03-14T08:51:35.801" v="0" actId="47"/>
        <pc:sldMkLst>
          <pc:docMk/>
          <pc:sldMk cId="1432484873" sldId="2500"/>
        </pc:sldMkLst>
      </pc:sldChg>
      <pc:sldChg chg="del">
        <pc:chgData name="伊健 杜" userId="e69aded81da48593" providerId="LiveId" clId="{5062B4FA-9A38-4D89-AC38-9A89B73BE830}" dt="2023-03-14T08:51:35.801" v="0" actId="47"/>
        <pc:sldMkLst>
          <pc:docMk/>
          <pc:sldMk cId="334060241" sldId="2501"/>
        </pc:sldMkLst>
      </pc:sldChg>
      <pc:sldChg chg="del">
        <pc:chgData name="伊健 杜" userId="e69aded81da48593" providerId="LiveId" clId="{5062B4FA-9A38-4D89-AC38-9A89B73BE830}" dt="2023-03-14T08:51:35.801" v="0" actId="47"/>
        <pc:sldMkLst>
          <pc:docMk/>
          <pc:sldMk cId="899623207" sldId="2502"/>
        </pc:sldMkLst>
      </pc:sldChg>
      <pc:sldChg chg="del">
        <pc:chgData name="伊健 杜" userId="e69aded81da48593" providerId="LiveId" clId="{5062B4FA-9A38-4D89-AC38-9A89B73BE830}" dt="2023-03-14T08:51:35.801" v="0" actId="47"/>
        <pc:sldMkLst>
          <pc:docMk/>
          <pc:sldMk cId="1166779784" sldId="2503"/>
        </pc:sldMkLst>
      </pc:sldChg>
      <pc:sldChg chg="del">
        <pc:chgData name="伊健 杜" userId="e69aded81da48593" providerId="LiveId" clId="{5062B4FA-9A38-4D89-AC38-9A89B73BE830}" dt="2023-03-14T08:51:35.801" v="0" actId="47"/>
        <pc:sldMkLst>
          <pc:docMk/>
          <pc:sldMk cId="3928667178" sldId="2504"/>
        </pc:sldMkLst>
      </pc:sldChg>
      <pc:sldChg chg="del">
        <pc:chgData name="伊健 杜" userId="e69aded81da48593" providerId="LiveId" clId="{5062B4FA-9A38-4D89-AC38-9A89B73BE830}" dt="2023-03-14T08:51:35.801" v="0" actId="47"/>
        <pc:sldMkLst>
          <pc:docMk/>
          <pc:sldMk cId="2756890435" sldId="2505"/>
        </pc:sldMkLst>
      </pc:sldChg>
      <pc:sldChg chg="modSp mod ord">
        <pc:chgData name="伊健 杜" userId="e69aded81da48593" providerId="LiveId" clId="{5062B4FA-9A38-4D89-AC38-9A89B73BE830}" dt="2023-03-14T12:55:09.134" v="3851"/>
        <pc:sldMkLst>
          <pc:docMk/>
          <pc:sldMk cId="1524236957" sldId="2508"/>
        </pc:sldMkLst>
        <pc:spChg chg="mod">
          <ac:chgData name="伊健 杜" userId="e69aded81da48593" providerId="LiveId" clId="{5062B4FA-9A38-4D89-AC38-9A89B73BE830}" dt="2023-03-14T12:55:09.134" v="3851"/>
          <ac:spMkLst>
            <pc:docMk/>
            <pc:sldMk cId="1524236957" sldId="2508"/>
            <ac:spMk id="2" creationId="{10304424-DB4A-36E7-9E0D-D32A5DD0F26C}"/>
          </ac:spMkLst>
        </pc:spChg>
      </pc:sldChg>
      <pc:sldChg chg="del">
        <pc:chgData name="伊健 杜" userId="e69aded81da48593" providerId="LiveId" clId="{5062B4FA-9A38-4D89-AC38-9A89B73BE830}" dt="2023-03-14T08:51:35.801" v="0" actId="47"/>
        <pc:sldMkLst>
          <pc:docMk/>
          <pc:sldMk cId="1548785704" sldId="2509"/>
        </pc:sldMkLst>
      </pc:sldChg>
      <pc:sldChg chg="addSp delSp modSp add mod">
        <pc:chgData name="伊健 杜" userId="e69aded81da48593" providerId="LiveId" clId="{5062B4FA-9A38-4D89-AC38-9A89B73BE830}" dt="2023-03-14T12:55:09.134" v="3851"/>
        <pc:sldMkLst>
          <pc:docMk/>
          <pc:sldMk cId="1634185468" sldId="2511"/>
        </pc:sldMkLst>
        <pc:spChg chg="mod">
          <ac:chgData name="伊健 杜" userId="e69aded81da48593" providerId="LiveId" clId="{5062B4FA-9A38-4D89-AC38-9A89B73BE830}" dt="2023-03-14T11:39:28.965" v="743"/>
          <ac:spMkLst>
            <pc:docMk/>
            <pc:sldMk cId="1634185468" sldId="2511"/>
            <ac:spMk id="2" creationId="{10304424-DB4A-36E7-9E0D-D32A5DD0F26C}"/>
          </ac:spMkLst>
        </pc:spChg>
        <pc:spChg chg="mod">
          <ac:chgData name="伊健 杜" userId="e69aded81da48593" providerId="LiveId" clId="{5062B4FA-9A38-4D89-AC38-9A89B73BE830}" dt="2023-03-14T12:55:09.134" v="3851"/>
          <ac:spMkLst>
            <pc:docMk/>
            <pc:sldMk cId="1634185468" sldId="2511"/>
            <ac:spMk id="5" creationId="{E7287B0E-EF55-E721-8EFA-9A9183C0EDF9}"/>
          </ac:spMkLst>
        </pc:spChg>
        <pc:picChg chg="del">
          <ac:chgData name="伊健 杜" userId="e69aded81da48593" providerId="LiveId" clId="{5062B4FA-9A38-4D89-AC38-9A89B73BE830}" dt="2023-03-14T11:33:01.095" v="588" actId="478"/>
          <ac:picMkLst>
            <pc:docMk/>
            <pc:sldMk cId="1634185468" sldId="2511"/>
            <ac:picMk id="2050" creationId="{A1C53714-EA9B-D685-29A8-0EFEE273E4E6}"/>
          </ac:picMkLst>
        </pc:picChg>
        <pc:picChg chg="add mod">
          <ac:chgData name="伊健 杜" userId="e69aded81da48593" providerId="LiveId" clId="{5062B4FA-9A38-4D89-AC38-9A89B73BE830}" dt="2023-03-14T12:49:37.193" v="3796" actId="1076"/>
          <ac:picMkLst>
            <pc:docMk/>
            <pc:sldMk cId="1634185468" sldId="2511"/>
            <ac:picMk id="7170" creationId="{3CA7A24A-86EC-9F8F-99DF-E321BB0AE7AF}"/>
          </ac:picMkLst>
        </pc:picChg>
      </pc:sldChg>
      <pc:sldChg chg="addSp delSp modSp add mod">
        <pc:chgData name="伊健 杜" userId="e69aded81da48593" providerId="LiveId" clId="{5062B4FA-9A38-4D89-AC38-9A89B73BE830}" dt="2023-03-14T12:55:09.134" v="3851"/>
        <pc:sldMkLst>
          <pc:docMk/>
          <pc:sldMk cId="3561939474" sldId="2512"/>
        </pc:sldMkLst>
        <pc:spChg chg="del">
          <ac:chgData name="伊健 杜" userId="e69aded81da48593" providerId="LiveId" clId="{5062B4FA-9A38-4D89-AC38-9A89B73BE830}" dt="2023-03-14T08:55:37.070" v="90" actId="478"/>
          <ac:spMkLst>
            <pc:docMk/>
            <pc:sldMk cId="3561939474" sldId="2512"/>
            <ac:spMk id="2" creationId="{10304424-DB4A-36E7-9E0D-D32A5DD0F26C}"/>
          </ac:spMkLst>
        </pc:spChg>
        <pc:spChg chg="mod">
          <ac:chgData name="伊健 杜" userId="e69aded81da48593" providerId="LiveId" clId="{5062B4FA-9A38-4D89-AC38-9A89B73BE830}" dt="2023-03-14T12:55:09.134" v="3851"/>
          <ac:spMkLst>
            <pc:docMk/>
            <pc:sldMk cId="3561939474" sldId="2512"/>
            <ac:spMk id="3" creationId="{0E21DBCF-0F08-CCCC-30D4-3FC6526CD655}"/>
          </ac:spMkLst>
        </pc:spChg>
        <pc:spChg chg="del">
          <ac:chgData name="伊健 杜" userId="e69aded81da48593" providerId="LiveId" clId="{5062B4FA-9A38-4D89-AC38-9A89B73BE830}" dt="2023-03-14T08:55:37.070" v="90" actId="478"/>
          <ac:spMkLst>
            <pc:docMk/>
            <pc:sldMk cId="3561939474" sldId="2512"/>
            <ac:spMk id="4" creationId="{02C1390D-8BF2-080E-6243-D934E7302B7B}"/>
          </ac:spMkLst>
        </pc:spChg>
        <pc:spChg chg="del">
          <ac:chgData name="伊健 杜" userId="e69aded81da48593" providerId="LiveId" clId="{5062B4FA-9A38-4D89-AC38-9A89B73BE830}" dt="2023-03-14T08:55:37.070" v="90" actId="478"/>
          <ac:spMkLst>
            <pc:docMk/>
            <pc:sldMk cId="3561939474" sldId="2512"/>
            <ac:spMk id="6" creationId="{006B1102-E949-06C6-5825-A933E7FAFBE4}"/>
          </ac:spMkLst>
        </pc:spChg>
        <pc:spChg chg="del">
          <ac:chgData name="伊健 杜" userId="e69aded81da48593" providerId="LiveId" clId="{5062B4FA-9A38-4D89-AC38-9A89B73BE830}" dt="2023-03-14T08:55:37.070" v="90" actId="478"/>
          <ac:spMkLst>
            <pc:docMk/>
            <pc:sldMk cId="3561939474" sldId="2512"/>
            <ac:spMk id="7" creationId="{78BC86A8-5052-E0F4-5AD0-F5CBCC696B8D}"/>
          </ac:spMkLst>
        </pc:spChg>
        <pc:spChg chg="del">
          <ac:chgData name="伊健 杜" userId="e69aded81da48593" providerId="LiveId" clId="{5062B4FA-9A38-4D89-AC38-9A89B73BE830}" dt="2023-03-14T08:55:37.070" v="90" actId="478"/>
          <ac:spMkLst>
            <pc:docMk/>
            <pc:sldMk cId="3561939474" sldId="2512"/>
            <ac:spMk id="8" creationId="{3809C249-C3C4-C040-6EDC-6536C3984E33}"/>
          </ac:spMkLst>
        </pc:spChg>
        <pc:spChg chg="mod">
          <ac:chgData name="伊健 杜" userId="e69aded81da48593" providerId="LiveId" clId="{5062B4FA-9A38-4D89-AC38-9A89B73BE830}" dt="2023-03-14T12:55:09.134" v="3851"/>
          <ac:spMkLst>
            <pc:docMk/>
            <pc:sldMk cId="3561939474" sldId="2512"/>
            <ac:spMk id="9" creationId="{7C423D93-45E3-B2E3-10CF-ED853425F51E}"/>
          </ac:spMkLst>
        </pc:spChg>
        <pc:spChg chg="add mod">
          <ac:chgData name="伊健 杜" userId="e69aded81da48593" providerId="LiveId" clId="{5062B4FA-9A38-4D89-AC38-9A89B73BE830}" dt="2023-03-14T12:55:09.134" v="3851"/>
          <ac:spMkLst>
            <pc:docMk/>
            <pc:sldMk cId="3561939474" sldId="2512"/>
            <ac:spMk id="10" creationId="{EF095144-AF62-26BB-CCA5-821E18C2F5AE}"/>
          </ac:spMkLst>
        </pc:spChg>
        <pc:spChg chg="add del mod">
          <ac:chgData name="伊健 杜" userId="e69aded81da48593" providerId="LiveId" clId="{5062B4FA-9A38-4D89-AC38-9A89B73BE830}" dt="2023-03-14T08:58:40.394" v="375" actId="478"/>
          <ac:spMkLst>
            <pc:docMk/>
            <pc:sldMk cId="3561939474" sldId="2512"/>
            <ac:spMk id="11" creationId="{2A401CB6-843F-9A0C-BA17-71E36693E75B}"/>
          </ac:spMkLst>
        </pc:spChg>
      </pc:sldChg>
      <pc:sldChg chg="modSp add">
        <pc:chgData name="伊健 杜" userId="e69aded81da48593" providerId="LiveId" clId="{5062B4FA-9A38-4D89-AC38-9A89B73BE830}" dt="2023-03-14T12:55:09.134" v="3851"/>
        <pc:sldMkLst>
          <pc:docMk/>
          <pc:sldMk cId="4259980377" sldId="2513"/>
        </pc:sldMkLst>
        <pc:spChg chg="mod">
          <ac:chgData name="伊健 杜" userId="e69aded81da48593" providerId="LiveId" clId="{5062B4FA-9A38-4D89-AC38-9A89B73BE830}" dt="2023-03-14T12:55:09.134" v="3851"/>
          <ac:spMkLst>
            <pc:docMk/>
            <pc:sldMk cId="4259980377" sldId="2513"/>
            <ac:spMk id="2" creationId="{10304424-DB4A-36E7-9E0D-D32A5DD0F26C}"/>
          </ac:spMkLst>
        </pc:spChg>
        <pc:spChg chg="mod">
          <ac:chgData name="伊健 杜" userId="e69aded81da48593" providerId="LiveId" clId="{5062B4FA-9A38-4D89-AC38-9A89B73BE830}" dt="2023-03-14T12:55:09.134" v="3851"/>
          <ac:spMkLst>
            <pc:docMk/>
            <pc:sldMk cId="4259980377" sldId="2513"/>
            <ac:spMk id="3" creationId="{0E21DBCF-0F08-CCCC-30D4-3FC6526CD655}"/>
          </ac:spMkLst>
        </pc:spChg>
        <pc:spChg chg="mod">
          <ac:chgData name="伊健 杜" userId="e69aded81da48593" providerId="LiveId" clId="{5062B4FA-9A38-4D89-AC38-9A89B73BE830}" dt="2023-03-14T12:55:09.134" v="3851"/>
          <ac:spMkLst>
            <pc:docMk/>
            <pc:sldMk cId="4259980377" sldId="2513"/>
            <ac:spMk id="6" creationId="{006B1102-E949-06C6-5825-A933E7FAFBE4}"/>
          </ac:spMkLst>
        </pc:spChg>
        <pc:spChg chg="mod">
          <ac:chgData name="伊健 杜" userId="e69aded81da48593" providerId="LiveId" clId="{5062B4FA-9A38-4D89-AC38-9A89B73BE830}" dt="2023-03-14T12:55:09.134" v="3851"/>
          <ac:spMkLst>
            <pc:docMk/>
            <pc:sldMk cId="4259980377" sldId="2513"/>
            <ac:spMk id="7" creationId="{78BC86A8-5052-E0F4-5AD0-F5CBCC696B8D}"/>
          </ac:spMkLst>
        </pc:spChg>
        <pc:spChg chg="mod">
          <ac:chgData name="伊健 杜" userId="e69aded81da48593" providerId="LiveId" clId="{5062B4FA-9A38-4D89-AC38-9A89B73BE830}" dt="2023-03-14T12:55:09.134" v="3851"/>
          <ac:spMkLst>
            <pc:docMk/>
            <pc:sldMk cId="4259980377" sldId="2513"/>
            <ac:spMk id="9" creationId="{7C423D93-45E3-B2E3-10CF-ED853425F51E}"/>
          </ac:spMkLst>
        </pc:spChg>
      </pc:sldChg>
      <pc:sldChg chg="addSp delSp modSp add mod">
        <pc:chgData name="伊健 杜" userId="e69aded81da48593" providerId="LiveId" clId="{5062B4FA-9A38-4D89-AC38-9A89B73BE830}" dt="2023-03-14T12:55:09.134" v="3851"/>
        <pc:sldMkLst>
          <pc:docMk/>
          <pc:sldMk cId="2464792934" sldId="2514"/>
        </pc:sldMkLst>
        <pc:spChg chg="mod">
          <ac:chgData name="伊健 杜" userId="e69aded81da48593" providerId="LiveId" clId="{5062B4FA-9A38-4D89-AC38-9A89B73BE830}" dt="2023-03-14T12:55:09.134" v="3851"/>
          <ac:spMkLst>
            <pc:docMk/>
            <pc:sldMk cId="2464792934" sldId="2514"/>
            <ac:spMk id="4" creationId="{02C1390D-8BF2-080E-6243-D934E7302B7B}"/>
          </ac:spMkLst>
        </pc:spChg>
        <pc:spChg chg="mod">
          <ac:chgData name="伊健 杜" userId="e69aded81da48593" providerId="LiveId" clId="{5062B4FA-9A38-4D89-AC38-9A89B73BE830}" dt="2023-03-14T12:55:09.134" v="3851"/>
          <ac:spMkLst>
            <pc:docMk/>
            <pc:sldMk cId="2464792934" sldId="2514"/>
            <ac:spMk id="9" creationId="{7C423D93-45E3-B2E3-10CF-ED853425F51E}"/>
          </ac:spMkLst>
        </pc:spChg>
        <pc:picChg chg="add mod">
          <ac:chgData name="伊健 杜" userId="e69aded81da48593" providerId="LiveId" clId="{5062B4FA-9A38-4D89-AC38-9A89B73BE830}" dt="2023-03-14T12:48:49" v="3787" actId="1076"/>
          <ac:picMkLst>
            <pc:docMk/>
            <pc:sldMk cId="2464792934" sldId="2514"/>
            <ac:picMk id="5122" creationId="{CAD711AE-3541-2790-72B5-176BC3F28644}"/>
          </ac:picMkLst>
        </pc:picChg>
        <pc:picChg chg="add del">
          <ac:chgData name="伊健 杜" userId="e69aded81da48593" providerId="LiveId" clId="{5062B4FA-9A38-4D89-AC38-9A89B73BE830}" dt="2023-03-14T12:48:38.092" v="3782" actId="478"/>
          <ac:picMkLst>
            <pc:docMk/>
            <pc:sldMk cId="2464792934" sldId="2514"/>
            <ac:picMk id="5124" creationId="{873E017B-E11E-B98D-2DE0-09B61D17626B}"/>
          </ac:picMkLst>
        </pc:picChg>
        <pc:picChg chg="add mod">
          <ac:chgData name="伊健 杜" userId="e69aded81da48593" providerId="LiveId" clId="{5062B4FA-9A38-4D89-AC38-9A89B73BE830}" dt="2023-03-14T12:48:47.557" v="3786" actId="1076"/>
          <ac:picMkLst>
            <pc:docMk/>
            <pc:sldMk cId="2464792934" sldId="2514"/>
            <ac:picMk id="5126" creationId="{B9309967-8EBB-C704-C160-BBC6AE9A2DED}"/>
          </ac:picMkLst>
        </pc:picChg>
      </pc:sldChg>
      <pc:sldChg chg="addSp modSp add mod">
        <pc:chgData name="伊健 杜" userId="e69aded81da48593" providerId="LiveId" clId="{5062B4FA-9A38-4D89-AC38-9A89B73BE830}" dt="2023-03-14T12:55:09.134" v="3851"/>
        <pc:sldMkLst>
          <pc:docMk/>
          <pc:sldMk cId="1229989284" sldId="2515"/>
        </pc:sldMkLst>
        <pc:spChg chg="mod">
          <ac:chgData name="伊健 杜" userId="e69aded81da48593" providerId="LiveId" clId="{5062B4FA-9A38-4D89-AC38-9A89B73BE830}" dt="2023-03-14T12:55:09.134" v="3851"/>
          <ac:spMkLst>
            <pc:docMk/>
            <pc:sldMk cId="1229989284" sldId="2515"/>
            <ac:spMk id="4" creationId="{02C1390D-8BF2-080E-6243-D934E7302B7B}"/>
          </ac:spMkLst>
        </pc:spChg>
        <pc:spChg chg="mod">
          <ac:chgData name="伊健 杜" userId="e69aded81da48593" providerId="LiveId" clId="{5062B4FA-9A38-4D89-AC38-9A89B73BE830}" dt="2023-03-14T12:55:09.134" v="3851"/>
          <ac:spMkLst>
            <pc:docMk/>
            <pc:sldMk cId="1229989284" sldId="2515"/>
            <ac:spMk id="9" creationId="{7C423D93-45E3-B2E3-10CF-ED853425F51E}"/>
          </ac:spMkLst>
        </pc:spChg>
        <pc:picChg chg="add mod">
          <ac:chgData name="伊健 杜" userId="e69aded81da48593" providerId="LiveId" clId="{5062B4FA-9A38-4D89-AC38-9A89B73BE830}" dt="2023-03-14T12:49:15.228" v="3793" actId="1076"/>
          <ac:picMkLst>
            <pc:docMk/>
            <pc:sldMk cId="1229989284" sldId="2515"/>
            <ac:picMk id="6146" creationId="{92BB6D0B-261D-0EDE-807A-EF92CE7F1222}"/>
          </ac:picMkLst>
        </pc:picChg>
      </pc:sldChg>
      <pc:sldChg chg="addSp delSp modSp add mod">
        <pc:chgData name="伊健 杜" userId="e69aded81da48593" providerId="LiveId" clId="{5062B4FA-9A38-4D89-AC38-9A89B73BE830}" dt="2023-03-14T12:55:09.134" v="3851"/>
        <pc:sldMkLst>
          <pc:docMk/>
          <pc:sldMk cId="354083070" sldId="2516"/>
        </pc:sldMkLst>
        <pc:spChg chg="add mod">
          <ac:chgData name="伊健 杜" userId="e69aded81da48593" providerId="LiveId" clId="{5062B4FA-9A38-4D89-AC38-9A89B73BE830}" dt="2023-03-14T12:55:09.134" v="3851"/>
          <ac:spMkLst>
            <pc:docMk/>
            <pc:sldMk cId="354083070" sldId="2516"/>
            <ac:spMk id="2" creationId="{F0F9058A-5366-3453-6914-C04E1E78C2EE}"/>
          </ac:spMkLst>
        </pc:spChg>
        <pc:spChg chg="del">
          <ac:chgData name="伊健 杜" userId="e69aded81da48593" providerId="LiveId" clId="{5062B4FA-9A38-4D89-AC38-9A89B73BE830}" dt="2023-03-14T09:00:40.728" v="573" actId="478"/>
          <ac:spMkLst>
            <pc:docMk/>
            <pc:sldMk cId="354083070" sldId="2516"/>
            <ac:spMk id="4" creationId="{02C1390D-8BF2-080E-6243-D934E7302B7B}"/>
          </ac:spMkLst>
        </pc:spChg>
        <pc:spChg chg="del">
          <ac:chgData name="伊健 杜" userId="e69aded81da48593" providerId="LiveId" clId="{5062B4FA-9A38-4D89-AC38-9A89B73BE830}" dt="2023-03-14T09:00:41.901" v="574" actId="478"/>
          <ac:spMkLst>
            <pc:docMk/>
            <pc:sldMk cId="354083070" sldId="2516"/>
            <ac:spMk id="9" creationId="{7C423D93-45E3-B2E3-10CF-ED853425F51E}"/>
          </ac:spMkLst>
        </pc:spChg>
        <pc:picChg chg="add mod">
          <ac:chgData name="伊健 杜" userId="e69aded81da48593" providerId="LiveId" clId="{5062B4FA-9A38-4D89-AC38-9A89B73BE830}" dt="2023-03-14T11:26:03.618" v="581" actId="1076"/>
          <ac:picMkLst>
            <pc:docMk/>
            <pc:sldMk cId="354083070" sldId="2516"/>
            <ac:picMk id="1026" creationId="{DA0D403D-A245-62AF-64AD-1634B34CCB83}"/>
          </ac:picMkLst>
        </pc:picChg>
      </pc:sldChg>
      <pc:sldChg chg="addSp modSp add">
        <pc:chgData name="伊健 杜" userId="e69aded81da48593" providerId="LiveId" clId="{5062B4FA-9A38-4D89-AC38-9A89B73BE830}" dt="2023-03-14T12:55:09.134" v="3851"/>
        <pc:sldMkLst>
          <pc:docMk/>
          <pc:sldMk cId="1050754469" sldId="2517"/>
        </pc:sldMkLst>
        <pc:spChg chg="mod">
          <ac:chgData name="伊健 杜" userId="e69aded81da48593" providerId="LiveId" clId="{5062B4FA-9A38-4D89-AC38-9A89B73BE830}" dt="2023-03-14T12:55:09.134" v="3851"/>
          <ac:spMkLst>
            <pc:docMk/>
            <pc:sldMk cId="1050754469" sldId="2517"/>
            <ac:spMk id="2" creationId="{F0F9058A-5366-3453-6914-C04E1E78C2EE}"/>
          </ac:spMkLst>
        </pc:spChg>
        <pc:picChg chg="add mod">
          <ac:chgData name="伊健 杜" userId="e69aded81da48593" providerId="LiveId" clId="{5062B4FA-9A38-4D89-AC38-9A89B73BE830}" dt="2023-03-14T11:29:47.347" v="584" actId="1076"/>
          <ac:picMkLst>
            <pc:docMk/>
            <pc:sldMk cId="1050754469" sldId="2517"/>
            <ac:picMk id="2050" creationId="{0812CE7E-B7F9-586E-1E4F-325C8FACB390}"/>
          </ac:picMkLst>
        </pc:picChg>
      </pc:sldChg>
      <pc:sldChg chg="addSp modSp add">
        <pc:chgData name="伊健 杜" userId="e69aded81da48593" providerId="LiveId" clId="{5062B4FA-9A38-4D89-AC38-9A89B73BE830}" dt="2023-03-14T12:55:09.134" v="3851"/>
        <pc:sldMkLst>
          <pc:docMk/>
          <pc:sldMk cId="896828560" sldId="2518"/>
        </pc:sldMkLst>
        <pc:spChg chg="mod">
          <ac:chgData name="伊健 杜" userId="e69aded81da48593" providerId="LiveId" clId="{5062B4FA-9A38-4D89-AC38-9A89B73BE830}" dt="2023-03-14T12:55:09.134" v="3851"/>
          <ac:spMkLst>
            <pc:docMk/>
            <pc:sldMk cId="896828560" sldId="2518"/>
            <ac:spMk id="2" creationId="{F0F9058A-5366-3453-6914-C04E1E78C2EE}"/>
          </ac:spMkLst>
        </pc:spChg>
        <pc:picChg chg="add mod">
          <ac:chgData name="伊健 杜" userId="e69aded81da48593" providerId="LiveId" clId="{5062B4FA-9A38-4D89-AC38-9A89B73BE830}" dt="2023-03-14T11:32:48.229" v="587" actId="1076"/>
          <ac:picMkLst>
            <pc:docMk/>
            <pc:sldMk cId="896828560" sldId="2518"/>
            <ac:picMk id="3074" creationId="{41762326-CE21-4507-75FD-4A82E174C262}"/>
          </ac:picMkLst>
        </pc:picChg>
      </pc:sldChg>
      <pc:sldChg chg="addSp modSp add mod">
        <pc:chgData name="伊健 杜" userId="e69aded81da48593" providerId="LiveId" clId="{5062B4FA-9A38-4D89-AC38-9A89B73BE830}" dt="2023-03-14T12:55:09.134" v="3851"/>
        <pc:sldMkLst>
          <pc:docMk/>
          <pc:sldMk cId="3460186523" sldId="2519"/>
        </pc:sldMkLst>
        <pc:spChg chg="mod">
          <ac:chgData name="伊健 杜" userId="e69aded81da48593" providerId="LiveId" clId="{5062B4FA-9A38-4D89-AC38-9A89B73BE830}" dt="2023-03-14T12:55:09.134" v="3851"/>
          <ac:spMkLst>
            <pc:docMk/>
            <pc:sldMk cId="3460186523" sldId="2519"/>
            <ac:spMk id="5" creationId="{E7287B0E-EF55-E721-8EFA-9A9183C0EDF9}"/>
          </ac:spMkLst>
        </pc:spChg>
        <pc:picChg chg="add mod">
          <ac:chgData name="伊健 杜" userId="e69aded81da48593" providerId="LiveId" clId="{5062B4FA-9A38-4D89-AC38-9A89B73BE830}" dt="2023-03-14T12:49:55.081" v="3800" actId="1076"/>
          <ac:picMkLst>
            <pc:docMk/>
            <pc:sldMk cId="3460186523" sldId="2519"/>
            <ac:picMk id="8194" creationId="{8C756672-5610-21C1-2A6E-F32B385F85B1}"/>
          </ac:picMkLst>
        </pc:picChg>
      </pc:sldChg>
      <pc:sldChg chg="modSp add mod">
        <pc:chgData name="伊健 杜" userId="e69aded81da48593" providerId="LiveId" clId="{5062B4FA-9A38-4D89-AC38-9A89B73BE830}" dt="2023-03-14T12:55:09.134" v="3851"/>
        <pc:sldMkLst>
          <pc:docMk/>
          <pc:sldMk cId="542979487" sldId="2520"/>
        </pc:sldMkLst>
        <pc:spChg chg="mod">
          <ac:chgData name="伊健 杜" userId="e69aded81da48593" providerId="LiveId" clId="{5062B4FA-9A38-4D89-AC38-9A89B73BE830}" dt="2023-03-14T12:55:09.134" v="3851"/>
          <ac:spMkLst>
            <pc:docMk/>
            <pc:sldMk cId="542979487" sldId="2520"/>
            <ac:spMk id="2" creationId="{10304424-DB4A-36E7-9E0D-D32A5DD0F26C}"/>
          </ac:spMkLst>
        </pc:spChg>
      </pc:sldChg>
      <pc:sldChg chg="modSp add mod">
        <pc:chgData name="伊健 杜" userId="e69aded81da48593" providerId="LiveId" clId="{5062B4FA-9A38-4D89-AC38-9A89B73BE830}" dt="2023-03-14T12:55:09.134" v="3851"/>
        <pc:sldMkLst>
          <pc:docMk/>
          <pc:sldMk cId="3633661857" sldId="2521"/>
        </pc:sldMkLst>
        <pc:spChg chg="mod">
          <ac:chgData name="伊健 杜" userId="e69aded81da48593" providerId="LiveId" clId="{5062B4FA-9A38-4D89-AC38-9A89B73BE830}" dt="2023-03-14T12:55:09.134" v="3851"/>
          <ac:spMkLst>
            <pc:docMk/>
            <pc:sldMk cId="3633661857" sldId="2521"/>
            <ac:spMk id="2" creationId="{10304424-DB4A-36E7-9E0D-D32A5DD0F26C}"/>
          </ac:spMkLst>
        </pc:spChg>
      </pc:sldChg>
      <pc:sldChg chg="addSp modSp add mod">
        <pc:chgData name="伊健 杜" userId="e69aded81da48593" providerId="LiveId" clId="{5062B4FA-9A38-4D89-AC38-9A89B73BE830}" dt="2023-03-14T12:55:09.134" v="3851"/>
        <pc:sldMkLst>
          <pc:docMk/>
          <pc:sldMk cId="2570660867" sldId="2522"/>
        </pc:sldMkLst>
        <pc:spChg chg="mod">
          <ac:chgData name="伊健 杜" userId="e69aded81da48593" providerId="LiveId" clId="{5062B4FA-9A38-4D89-AC38-9A89B73BE830}" dt="2023-03-14T11:44:11.336" v="1204"/>
          <ac:spMkLst>
            <pc:docMk/>
            <pc:sldMk cId="2570660867" sldId="2522"/>
            <ac:spMk id="2" creationId="{10304424-DB4A-36E7-9E0D-D32A5DD0F26C}"/>
          </ac:spMkLst>
        </pc:spChg>
        <pc:spChg chg="mod">
          <ac:chgData name="伊健 杜" userId="e69aded81da48593" providerId="LiveId" clId="{5062B4FA-9A38-4D89-AC38-9A89B73BE830}" dt="2023-03-14T12:55:09.134" v="3851"/>
          <ac:spMkLst>
            <pc:docMk/>
            <pc:sldMk cId="2570660867" sldId="2522"/>
            <ac:spMk id="5" creationId="{E7287B0E-EF55-E721-8EFA-9A9183C0EDF9}"/>
          </ac:spMkLst>
        </pc:spChg>
        <pc:picChg chg="add mod">
          <ac:chgData name="伊健 杜" userId="e69aded81da48593" providerId="LiveId" clId="{5062B4FA-9A38-4D89-AC38-9A89B73BE830}" dt="2023-03-14T12:50:15.808" v="3802" actId="1076"/>
          <ac:picMkLst>
            <pc:docMk/>
            <pc:sldMk cId="2570660867" sldId="2522"/>
            <ac:picMk id="9218" creationId="{EE816F20-30C6-B2BC-7BFB-71B4BAC085F4}"/>
          </ac:picMkLst>
        </pc:picChg>
      </pc:sldChg>
      <pc:sldChg chg="addSp modSp add mod">
        <pc:chgData name="伊健 杜" userId="e69aded81da48593" providerId="LiveId" clId="{5062B4FA-9A38-4D89-AC38-9A89B73BE830}" dt="2023-03-14T12:55:09.134" v="3851"/>
        <pc:sldMkLst>
          <pc:docMk/>
          <pc:sldMk cId="2510356228" sldId="2523"/>
        </pc:sldMkLst>
        <pc:spChg chg="mod">
          <ac:chgData name="伊健 杜" userId="e69aded81da48593" providerId="LiveId" clId="{5062B4FA-9A38-4D89-AC38-9A89B73BE830}" dt="2023-03-14T12:55:09.134" v="3851"/>
          <ac:spMkLst>
            <pc:docMk/>
            <pc:sldMk cId="2510356228" sldId="2523"/>
            <ac:spMk id="5" creationId="{E7287B0E-EF55-E721-8EFA-9A9183C0EDF9}"/>
          </ac:spMkLst>
        </pc:spChg>
        <pc:picChg chg="add mod">
          <ac:chgData name="伊健 杜" userId="e69aded81da48593" providerId="LiveId" clId="{5062B4FA-9A38-4D89-AC38-9A89B73BE830}" dt="2023-03-14T12:50:37.010" v="3804" actId="1076"/>
          <ac:picMkLst>
            <pc:docMk/>
            <pc:sldMk cId="2510356228" sldId="2523"/>
            <ac:picMk id="10242" creationId="{4B570592-3D74-094C-A58E-DE6EE4E2D2EC}"/>
          </ac:picMkLst>
        </pc:picChg>
      </pc:sldChg>
      <pc:sldChg chg="modSp add mod">
        <pc:chgData name="伊健 杜" userId="e69aded81da48593" providerId="LiveId" clId="{5062B4FA-9A38-4D89-AC38-9A89B73BE830}" dt="2023-03-14T12:55:09.134" v="3851"/>
        <pc:sldMkLst>
          <pc:docMk/>
          <pc:sldMk cId="1496033850" sldId="2524"/>
        </pc:sldMkLst>
        <pc:spChg chg="mod">
          <ac:chgData name="伊健 杜" userId="e69aded81da48593" providerId="LiveId" clId="{5062B4FA-9A38-4D89-AC38-9A89B73BE830}" dt="2023-03-14T12:55:09.134" v="3851"/>
          <ac:spMkLst>
            <pc:docMk/>
            <pc:sldMk cId="1496033850" sldId="2524"/>
            <ac:spMk id="2" creationId="{10304424-DB4A-36E7-9E0D-D32A5DD0F26C}"/>
          </ac:spMkLst>
        </pc:spChg>
      </pc:sldChg>
      <pc:sldChg chg="modSp add mod">
        <pc:chgData name="伊健 杜" userId="e69aded81da48593" providerId="LiveId" clId="{5062B4FA-9A38-4D89-AC38-9A89B73BE830}" dt="2023-03-14T12:55:09.134" v="3851"/>
        <pc:sldMkLst>
          <pc:docMk/>
          <pc:sldMk cId="1950927279" sldId="2525"/>
        </pc:sldMkLst>
        <pc:spChg chg="mod">
          <ac:chgData name="伊健 杜" userId="e69aded81da48593" providerId="LiveId" clId="{5062B4FA-9A38-4D89-AC38-9A89B73BE830}" dt="2023-03-14T12:55:09.134" v="3851"/>
          <ac:spMkLst>
            <pc:docMk/>
            <pc:sldMk cId="1950927279" sldId="2525"/>
            <ac:spMk id="2" creationId="{10304424-DB4A-36E7-9E0D-D32A5DD0F26C}"/>
          </ac:spMkLst>
        </pc:spChg>
      </pc:sldChg>
      <pc:sldChg chg="addSp modSp add mod">
        <pc:chgData name="伊健 杜" userId="e69aded81da48593" providerId="LiveId" clId="{5062B4FA-9A38-4D89-AC38-9A89B73BE830}" dt="2023-03-14T12:55:09.134" v="3851"/>
        <pc:sldMkLst>
          <pc:docMk/>
          <pc:sldMk cId="982493487" sldId="2526"/>
        </pc:sldMkLst>
        <pc:spChg chg="mod">
          <ac:chgData name="伊健 杜" userId="e69aded81da48593" providerId="LiveId" clId="{5062B4FA-9A38-4D89-AC38-9A89B73BE830}" dt="2023-03-14T12:00:39.995" v="1705"/>
          <ac:spMkLst>
            <pc:docMk/>
            <pc:sldMk cId="982493487" sldId="2526"/>
            <ac:spMk id="2" creationId="{10304424-DB4A-36E7-9E0D-D32A5DD0F26C}"/>
          </ac:spMkLst>
        </pc:spChg>
        <pc:spChg chg="mod">
          <ac:chgData name="伊健 杜" userId="e69aded81da48593" providerId="LiveId" clId="{5062B4FA-9A38-4D89-AC38-9A89B73BE830}" dt="2023-03-14T12:55:09.134" v="3851"/>
          <ac:spMkLst>
            <pc:docMk/>
            <pc:sldMk cId="982493487" sldId="2526"/>
            <ac:spMk id="5" creationId="{E7287B0E-EF55-E721-8EFA-9A9183C0EDF9}"/>
          </ac:spMkLst>
        </pc:spChg>
        <pc:picChg chg="add mod">
          <ac:chgData name="伊健 杜" userId="e69aded81da48593" providerId="LiveId" clId="{5062B4FA-9A38-4D89-AC38-9A89B73BE830}" dt="2023-03-14T12:51:02.089" v="3807" actId="1076"/>
          <ac:picMkLst>
            <pc:docMk/>
            <pc:sldMk cId="982493487" sldId="2526"/>
            <ac:picMk id="11266" creationId="{A438120F-96AE-F8EE-5331-DF8978FF115C}"/>
          </ac:picMkLst>
        </pc:picChg>
      </pc:sldChg>
      <pc:sldChg chg="addSp delSp modSp add mod">
        <pc:chgData name="伊健 杜" userId="e69aded81da48593" providerId="LiveId" clId="{5062B4FA-9A38-4D89-AC38-9A89B73BE830}" dt="2023-03-14T12:51:26.606" v="3813" actId="1076"/>
        <pc:sldMkLst>
          <pc:docMk/>
          <pc:sldMk cId="2893297999" sldId="2527"/>
        </pc:sldMkLst>
        <pc:spChg chg="mod">
          <ac:chgData name="伊健 杜" userId="e69aded81da48593" providerId="LiveId" clId="{5062B4FA-9A38-4D89-AC38-9A89B73BE830}" dt="2023-03-14T12:03:30.199" v="1913"/>
          <ac:spMkLst>
            <pc:docMk/>
            <pc:sldMk cId="2893297999" sldId="2527"/>
            <ac:spMk id="5" creationId="{E7287B0E-EF55-E721-8EFA-9A9183C0EDF9}"/>
          </ac:spMkLst>
        </pc:spChg>
        <pc:picChg chg="add del mod">
          <ac:chgData name="伊健 杜" userId="e69aded81da48593" providerId="LiveId" clId="{5062B4FA-9A38-4D89-AC38-9A89B73BE830}" dt="2023-03-14T12:51:07.060" v="3809" actId="21"/>
          <ac:picMkLst>
            <pc:docMk/>
            <pc:sldMk cId="2893297999" sldId="2527"/>
            <ac:picMk id="3" creationId="{F911C10E-14AD-EE0C-CF74-B199878D15C8}"/>
          </ac:picMkLst>
        </pc:picChg>
        <pc:picChg chg="add mod">
          <ac:chgData name="伊健 杜" userId="e69aded81da48593" providerId="LiveId" clId="{5062B4FA-9A38-4D89-AC38-9A89B73BE830}" dt="2023-03-14T12:51:26.606" v="3813" actId="1076"/>
          <ac:picMkLst>
            <pc:docMk/>
            <pc:sldMk cId="2893297999" sldId="2527"/>
            <ac:picMk id="13314" creationId="{3914D4C2-3B5B-EAC6-E109-D2919FE16626}"/>
          </ac:picMkLst>
        </pc:picChg>
      </pc:sldChg>
      <pc:sldChg chg="modSp add mod">
        <pc:chgData name="伊健 杜" userId="e69aded81da48593" providerId="LiveId" clId="{5062B4FA-9A38-4D89-AC38-9A89B73BE830}" dt="2023-03-14T12:55:09.134" v="3851"/>
        <pc:sldMkLst>
          <pc:docMk/>
          <pc:sldMk cId="2877216074" sldId="2528"/>
        </pc:sldMkLst>
        <pc:spChg chg="mod">
          <ac:chgData name="伊健 杜" userId="e69aded81da48593" providerId="LiveId" clId="{5062B4FA-9A38-4D89-AC38-9A89B73BE830}" dt="2023-03-14T12:55:09.134" v="3851"/>
          <ac:spMkLst>
            <pc:docMk/>
            <pc:sldMk cId="2877216074" sldId="2528"/>
            <ac:spMk id="2" creationId="{10304424-DB4A-36E7-9E0D-D32A5DD0F26C}"/>
          </ac:spMkLst>
        </pc:spChg>
      </pc:sldChg>
      <pc:sldChg chg="modSp add">
        <pc:chgData name="伊健 杜" userId="e69aded81da48593" providerId="LiveId" clId="{5062B4FA-9A38-4D89-AC38-9A89B73BE830}" dt="2023-03-14T12:55:09.134" v="3851"/>
        <pc:sldMkLst>
          <pc:docMk/>
          <pc:sldMk cId="1536840927" sldId="2529"/>
        </pc:sldMkLst>
        <pc:spChg chg="mod">
          <ac:chgData name="伊健 杜" userId="e69aded81da48593" providerId="LiveId" clId="{5062B4FA-9A38-4D89-AC38-9A89B73BE830}" dt="2023-03-14T12:55:09.134" v="3851"/>
          <ac:spMkLst>
            <pc:docMk/>
            <pc:sldMk cId="1536840927" sldId="2529"/>
            <ac:spMk id="2" creationId="{10304424-DB4A-36E7-9E0D-D32A5DD0F26C}"/>
          </ac:spMkLst>
        </pc:spChg>
      </pc:sldChg>
      <pc:sldChg chg="addSp modSp add mod">
        <pc:chgData name="伊健 杜" userId="e69aded81da48593" providerId="LiveId" clId="{5062B4FA-9A38-4D89-AC38-9A89B73BE830}" dt="2023-03-14T12:55:09.134" v="3851"/>
        <pc:sldMkLst>
          <pc:docMk/>
          <pc:sldMk cId="1201839714" sldId="2530"/>
        </pc:sldMkLst>
        <pc:spChg chg="mod">
          <ac:chgData name="伊健 杜" userId="e69aded81da48593" providerId="LiveId" clId="{5062B4FA-9A38-4D89-AC38-9A89B73BE830}" dt="2023-03-14T12:55:09.134" v="3851"/>
          <ac:spMkLst>
            <pc:docMk/>
            <pc:sldMk cId="1201839714" sldId="2530"/>
            <ac:spMk id="5" creationId="{E7287B0E-EF55-E721-8EFA-9A9183C0EDF9}"/>
          </ac:spMkLst>
        </pc:spChg>
        <pc:picChg chg="add mod">
          <ac:chgData name="伊健 杜" userId="e69aded81da48593" providerId="LiveId" clId="{5062B4FA-9A38-4D89-AC38-9A89B73BE830}" dt="2023-03-14T12:52:06.940" v="3816" actId="1076"/>
          <ac:picMkLst>
            <pc:docMk/>
            <pc:sldMk cId="1201839714" sldId="2530"/>
            <ac:picMk id="14338" creationId="{01C5437C-36B6-5527-D0F7-F3E53988F49A}"/>
          </ac:picMkLst>
        </pc:picChg>
      </pc:sldChg>
      <pc:sldChg chg="addSp delSp modSp add mod">
        <pc:chgData name="伊健 杜" userId="e69aded81da48593" providerId="LiveId" clId="{5062B4FA-9A38-4D89-AC38-9A89B73BE830}" dt="2023-03-14T12:55:09.134" v="3851"/>
        <pc:sldMkLst>
          <pc:docMk/>
          <pc:sldMk cId="382359305" sldId="2531"/>
        </pc:sldMkLst>
        <pc:spChg chg="mod">
          <ac:chgData name="伊健 杜" userId="e69aded81da48593" providerId="LiveId" clId="{5062B4FA-9A38-4D89-AC38-9A89B73BE830}" dt="2023-03-14T12:15:16.058" v="2295"/>
          <ac:spMkLst>
            <pc:docMk/>
            <pc:sldMk cId="382359305" sldId="2531"/>
            <ac:spMk id="2" creationId="{10304424-DB4A-36E7-9E0D-D32A5DD0F26C}"/>
          </ac:spMkLst>
        </pc:spChg>
        <pc:spChg chg="add mod">
          <ac:chgData name="伊健 杜" userId="e69aded81da48593" providerId="LiveId" clId="{5062B4FA-9A38-4D89-AC38-9A89B73BE830}" dt="2023-03-14T12:53:15.895" v="3832" actId="1076"/>
          <ac:spMkLst>
            <pc:docMk/>
            <pc:sldMk cId="382359305" sldId="2531"/>
            <ac:spMk id="3" creationId="{F2EBF08D-A171-4548-C3A4-37DD039A4DE7}"/>
          </ac:spMkLst>
        </pc:spChg>
        <pc:spChg chg="mod">
          <ac:chgData name="伊健 杜" userId="e69aded81da48593" providerId="LiveId" clId="{5062B4FA-9A38-4D89-AC38-9A89B73BE830}" dt="2023-03-14T12:55:09.134" v="3851"/>
          <ac:spMkLst>
            <pc:docMk/>
            <pc:sldMk cId="382359305" sldId="2531"/>
            <ac:spMk id="5" creationId="{E7287B0E-EF55-E721-8EFA-9A9183C0EDF9}"/>
          </ac:spMkLst>
        </pc:spChg>
        <pc:picChg chg="add del mod">
          <ac:chgData name="伊健 杜" userId="e69aded81da48593" providerId="LiveId" clId="{5062B4FA-9A38-4D89-AC38-9A89B73BE830}" dt="2023-03-14T12:52:40.010" v="3820" actId="478"/>
          <ac:picMkLst>
            <pc:docMk/>
            <pc:sldMk cId="382359305" sldId="2531"/>
            <ac:picMk id="15362" creationId="{C81C62AD-50DF-3B88-6113-6017741C1902}"/>
          </ac:picMkLst>
        </pc:picChg>
        <pc:picChg chg="add mod">
          <ac:chgData name="伊健 杜" userId="e69aded81da48593" providerId="LiveId" clId="{5062B4FA-9A38-4D89-AC38-9A89B73BE830}" dt="2023-03-14T12:53:02.565" v="3828" actId="1076"/>
          <ac:picMkLst>
            <pc:docMk/>
            <pc:sldMk cId="382359305" sldId="2531"/>
            <ac:picMk id="15364" creationId="{CAFF535C-00B0-942D-511C-65BDF3C0C4A3}"/>
          </ac:picMkLst>
        </pc:picChg>
        <pc:picChg chg="add mod">
          <ac:chgData name="伊健 杜" userId="e69aded81da48593" providerId="LiveId" clId="{5062B4FA-9A38-4D89-AC38-9A89B73BE830}" dt="2023-03-14T12:53:03.853" v="3829" actId="1076"/>
          <ac:picMkLst>
            <pc:docMk/>
            <pc:sldMk cId="382359305" sldId="2531"/>
            <ac:picMk id="15366" creationId="{C9CA2934-D0B9-FE6D-F58A-ACA3C19975D8}"/>
          </ac:picMkLst>
        </pc:picChg>
      </pc:sldChg>
      <pc:sldChg chg="addSp modSp add mod">
        <pc:chgData name="伊健 杜" userId="e69aded81da48593" providerId="LiveId" clId="{5062B4FA-9A38-4D89-AC38-9A89B73BE830}" dt="2023-03-14T12:55:09.134" v="3851"/>
        <pc:sldMkLst>
          <pc:docMk/>
          <pc:sldMk cId="2195538303" sldId="2532"/>
        </pc:sldMkLst>
        <pc:spChg chg="mod">
          <ac:chgData name="伊健 杜" userId="e69aded81da48593" providerId="LiveId" clId="{5062B4FA-9A38-4D89-AC38-9A89B73BE830}" dt="2023-03-14T12:18:39.924" v="2733"/>
          <ac:spMkLst>
            <pc:docMk/>
            <pc:sldMk cId="2195538303" sldId="2532"/>
            <ac:spMk id="2" creationId="{10304424-DB4A-36E7-9E0D-D32A5DD0F26C}"/>
          </ac:spMkLst>
        </pc:spChg>
        <pc:spChg chg="mod">
          <ac:chgData name="伊健 杜" userId="e69aded81da48593" providerId="LiveId" clId="{5062B4FA-9A38-4D89-AC38-9A89B73BE830}" dt="2023-03-14T12:55:09.134" v="3851"/>
          <ac:spMkLst>
            <pc:docMk/>
            <pc:sldMk cId="2195538303" sldId="2532"/>
            <ac:spMk id="5" creationId="{E7287B0E-EF55-E721-8EFA-9A9183C0EDF9}"/>
          </ac:spMkLst>
        </pc:spChg>
        <pc:picChg chg="add mod">
          <ac:chgData name="伊健 杜" userId="e69aded81da48593" providerId="LiveId" clId="{5062B4FA-9A38-4D89-AC38-9A89B73BE830}" dt="2023-03-14T12:53:35.875" v="3836" actId="1076"/>
          <ac:picMkLst>
            <pc:docMk/>
            <pc:sldMk cId="2195538303" sldId="2532"/>
            <ac:picMk id="16386" creationId="{CE0257FC-5210-943F-2A42-488EB86C2EC4}"/>
          </ac:picMkLst>
        </pc:picChg>
      </pc:sldChg>
      <pc:sldChg chg="addSp modSp add mod">
        <pc:chgData name="伊健 杜" userId="e69aded81da48593" providerId="LiveId" clId="{5062B4FA-9A38-4D89-AC38-9A89B73BE830}" dt="2023-03-14T12:55:09.134" v="3851"/>
        <pc:sldMkLst>
          <pc:docMk/>
          <pc:sldMk cId="3127220989" sldId="2533"/>
        </pc:sldMkLst>
        <pc:spChg chg="mod">
          <ac:chgData name="伊健 杜" userId="e69aded81da48593" providerId="LiveId" clId="{5062B4FA-9A38-4D89-AC38-9A89B73BE830}" dt="2023-03-14T12:55:09.134" v="3851"/>
          <ac:spMkLst>
            <pc:docMk/>
            <pc:sldMk cId="3127220989" sldId="2533"/>
            <ac:spMk id="2" creationId="{10304424-DB4A-36E7-9E0D-D32A5DD0F26C}"/>
          </ac:spMkLst>
        </pc:spChg>
        <pc:spChg chg="add mod">
          <ac:chgData name="伊健 杜" userId="e69aded81da48593" providerId="LiveId" clId="{5062B4FA-9A38-4D89-AC38-9A89B73BE830}" dt="2023-03-14T12:18:26.185" v="2725" actId="1076"/>
          <ac:spMkLst>
            <pc:docMk/>
            <pc:sldMk cId="3127220989" sldId="2533"/>
            <ac:spMk id="3" creationId="{7ABBB3F8-8EDD-C776-02F7-DC0A79CC6725}"/>
          </ac:spMkLst>
        </pc:spChg>
      </pc:sldChg>
      <pc:sldChg chg="addSp modSp add mod">
        <pc:chgData name="伊健 杜" userId="e69aded81da48593" providerId="LiveId" clId="{5062B4FA-9A38-4D89-AC38-9A89B73BE830}" dt="2023-03-14T12:55:09.134" v="3851"/>
        <pc:sldMkLst>
          <pc:docMk/>
          <pc:sldMk cId="2000733566" sldId="2534"/>
        </pc:sldMkLst>
        <pc:spChg chg="mod">
          <ac:chgData name="伊健 杜" userId="e69aded81da48593" providerId="LiveId" clId="{5062B4FA-9A38-4D89-AC38-9A89B73BE830}" dt="2023-03-14T12:19:19" v="2745"/>
          <ac:spMkLst>
            <pc:docMk/>
            <pc:sldMk cId="2000733566" sldId="2534"/>
            <ac:spMk id="2" creationId="{10304424-DB4A-36E7-9E0D-D32A5DD0F26C}"/>
          </ac:spMkLst>
        </pc:spChg>
        <pc:spChg chg="mod">
          <ac:chgData name="伊健 杜" userId="e69aded81da48593" providerId="LiveId" clId="{5062B4FA-9A38-4D89-AC38-9A89B73BE830}" dt="2023-03-14T12:55:09.134" v="3851"/>
          <ac:spMkLst>
            <pc:docMk/>
            <pc:sldMk cId="2000733566" sldId="2534"/>
            <ac:spMk id="5" creationId="{E7287B0E-EF55-E721-8EFA-9A9183C0EDF9}"/>
          </ac:spMkLst>
        </pc:spChg>
        <pc:picChg chg="add mod">
          <ac:chgData name="伊健 杜" userId="e69aded81da48593" providerId="LiveId" clId="{5062B4FA-9A38-4D89-AC38-9A89B73BE830}" dt="2023-03-14T12:51:11.198" v="3810"/>
          <ac:picMkLst>
            <pc:docMk/>
            <pc:sldMk cId="2000733566" sldId="2534"/>
            <ac:picMk id="3" creationId="{A5F4DA67-BBDF-C023-970F-594C2AB4F028}"/>
          </ac:picMkLst>
        </pc:picChg>
      </pc:sldChg>
      <pc:sldChg chg="delSp modSp add mod">
        <pc:chgData name="伊健 杜" userId="e69aded81da48593" providerId="LiveId" clId="{5062B4FA-9A38-4D89-AC38-9A89B73BE830}" dt="2023-03-14T12:55:09.134" v="3851"/>
        <pc:sldMkLst>
          <pc:docMk/>
          <pc:sldMk cId="2383305413" sldId="2535"/>
        </pc:sldMkLst>
        <pc:spChg chg="mod">
          <ac:chgData name="伊健 杜" userId="e69aded81da48593" providerId="LiveId" clId="{5062B4FA-9A38-4D89-AC38-9A89B73BE830}" dt="2023-03-14T12:55:09.134" v="3851"/>
          <ac:spMkLst>
            <pc:docMk/>
            <pc:sldMk cId="2383305413" sldId="2535"/>
            <ac:spMk id="2" creationId="{10304424-DB4A-36E7-9E0D-D32A5DD0F26C}"/>
          </ac:spMkLst>
        </pc:spChg>
        <pc:spChg chg="del">
          <ac:chgData name="伊健 杜" userId="e69aded81da48593" providerId="LiveId" clId="{5062B4FA-9A38-4D89-AC38-9A89B73BE830}" dt="2023-03-14T12:23:31.610" v="2850" actId="478"/>
          <ac:spMkLst>
            <pc:docMk/>
            <pc:sldMk cId="2383305413" sldId="2535"/>
            <ac:spMk id="3" creationId="{7ABBB3F8-8EDD-C776-02F7-DC0A79CC6725}"/>
          </ac:spMkLst>
        </pc:spChg>
      </pc:sldChg>
      <pc:sldChg chg="addSp modSp add mod">
        <pc:chgData name="伊健 杜" userId="e69aded81da48593" providerId="LiveId" clId="{5062B4FA-9A38-4D89-AC38-9A89B73BE830}" dt="2023-03-14T12:55:09.134" v="3851"/>
        <pc:sldMkLst>
          <pc:docMk/>
          <pc:sldMk cId="541025328" sldId="2536"/>
        </pc:sldMkLst>
        <pc:spChg chg="mod">
          <ac:chgData name="伊健 杜" userId="e69aded81da48593" providerId="LiveId" clId="{5062B4FA-9A38-4D89-AC38-9A89B73BE830}" dt="2023-03-14T12:55:09.134" v="3851"/>
          <ac:spMkLst>
            <pc:docMk/>
            <pc:sldMk cId="541025328" sldId="2536"/>
            <ac:spMk id="4" creationId="{02C1390D-8BF2-080E-6243-D934E7302B7B}"/>
          </ac:spMkLst>
        </pc:spChg>
        <pc:spChg chg="mod">
          <ac:chgData name="伊健 杜" userId="e69aded81da48593" providerId="LiveId" clId="{5062B4FA-9A38-4D89-AC38-9A89B73BE830}" dt="2023-03-14T12:55:09.134" v="3851"/>
          <ac:spMkLst>
            <pc:docMk/>
            <pc:sldMk cId="541025328" sldId="2536"/>
            <ac:spMk id="9" creationId="{7C423D93-45E3-B2E3-10CF-ED853425F51E}"/>
          </ac:spMkLst>
        </pc:spChg>
        <pc:picChg chg="add mod">
          <ac:chgData name="伊健 杜" userId="e69aded81da48593" providerId="LiveId" clId="{5062B4FA-9A38-4D89-AC38-9A89B73BE830}" dt="2023-03-14T12:53:56.031" v="3839" actId="1076"/>
          <ac:picMkLst>
            <pc:docMk/>
            <pc:sldMk cId="541025328" sldId="2536"/>
            <ac:picMk id="17410" creationId="{D086C012-B999-2A51-2989-DAE5F166A818}"/>
          </ac:picMkLst>
        </pc:picChg>
      </pc:sldChg>
      <pc:sldChg chg="addSp delSp modSp add mod">
        <pc:chgData name="伊健 杜" userId="e69aded81da48593" providerId="LiveId" clId="{5062B4FA-9A38-4D89-AC38-9A89B73BE830}" dt="2023-03-14T12:55:09.134" v="3851"/>
        <pc:sldMkLst>
          <pc:docMk/>
          <pc:sldMk cId="1564782402" sldId="2537"/>
        </pc:sldMkLst>
        <pc:spChg chg="add mod">
          <ac:chgData name="伊健 杜" userId="e69aded81da48593" providerId="LiveId" clId="{5062B4FA-9A38-4D89-AC38-9A89B73BE830}" dt="2023-03-14T12:37:58.447" v="3110"/>
          <ac:spMkLst>
            <pc:docMk/>
            <pc:sldMk cId="1564782402" sldId="2537"/>
            <ac:spMk id="2" creationId="{F7D6AF16-A480-14A9-F01E-62AD1CCC8969}"/>
          </ac:spMkLst>
        </pc:spChg>
        <pc:spChg chg="add mod">
          <ac:chgData name="伊健 杜" userId="e69aded81da48593" providerId="LiveId" clId="{5062B4FA-9A38-4D89-AC38-9A89B73BE830}" dt="2023-03-14T12:38:03.320" v="3114"/>
          <ac:spMkLst>
            <pc:docMk/>
            <pc:sldMk cId="1564782402" sldId="2537"/>
            <ac:spMk id="3" creationId="{4D97BC91-C146-47BF-15B0-D38961601FC8}"/>
          </ac:spMkLst>
        </pc:spChg>
        <pc:spChg chg="del">
          <ac:chgData name="伊健 杜" userId="e69aded81da48593" providerId="LiveId" clId="{5062B4FA-9A38-4D89-AC38-9A89B73BE830}" dt="2023-03-14T12:37:43.761" v="3102" actId="478"/>
          <ac:spMkLst>
            <pc:docMk/>
            <pc:sldMk cId="1564782402" sldId="2537"/>
            <ac:spMk id="4" creationId="{02C1390D-8BF2-080E-6243-D934E7302B7B}"/>
          </ac:spMkLst>
        </pc:spChg>
        <pc:spChg chg="add mod">
          <ac:chgData name="伊健 杜" userId="e69aded81da48593" providerId="LiveId" clId="{5062B4FA-9A38-4D89-AC38-9A89B73BE830}" dt="2023-03-14T12:38:46.969" v="3137" actId="1076"/>
          <ac:spMkLst>
            <pc:docMk/>
            <pc:sldMk cId="1564782402" sldId="2537"/>
            <ac:spMk id="5" creationId="{8F7F2352-A255-3C76-9627-55F0141B56F8}"/>
          </ac:spMkLst>
        </pc:spChg>
        <pc:spChg chg="add mod">
          <ac:chgData name="伊健 杜" userId="e69aded81da48593" providerId="LiveId" clId="{5062B4FA-9A38-4D89-AC38-9A89B73BE830}" dt="2023-03-14T12:38:50.988" v="3138" actId="1076"/>
          <ac:spMkLst>
            <pc:docMk/>
            <pc:sldMk cId="1564782402" sldId="2537"/>
            <ac:spMk id="6" creationId="{9C4036F2-375E-9922-89D4-2B0ABD758D4B}"/>
          </ac:spMkLst>
        </pc:spChg>
        <pc:spChg chg="add mod">
          <ac:chgData name="伊健 杜" userId="e69aded81da48593" providerId="LiveId" clId="{5062B4FA-9A38-4D89-AC38-9A89B73BE830}" dt="2023-03-14T12:38:50.988" v="3138" actId="1076"/>
          <ac:spMkLst>
            <pc:docMk/>
            <pc:sldMk cId="1564782402" sldId="2537"/>
            <ac:spMk id="7" creationId="{9CB0DD64-8985-1D5F-E5D9-C7AE34EBA30C}"/>
          </ac:spMkLst>
        </pc:spChg>
        <pc:spChg chg="add mod">
          <ac:chgData name="伊健 杜" userId="e69aded81da48593" providerId="LiveId" clId="{5062B4FA-9A38-4D89-AC38-9A89B73BE830}" dt="2023-03-14T12:38:50.988" v="3138" actId="1076"/>
          <ac:spMkLst>
            <pc:docMk/>
            <pc:sldMk cId="1564782402" sldId="2537"/>
            <ac:spMk id="8" creationId="{AE60590A-838E-8CF5-2E05-DBE0A9AA6BD1}"/>
          </ac:spMkLst>
        </pc:spChg>
        <pc:spChg chg="mod">
          <ac:chgData name="伊健 杜" userId="e69aded81da48593" providerId="LiveId" clId="{5062B4FA-9A38-4D89-AC38-9A89B73BE830}" dt="2023-03-14T12:55:09.134" v="3851"/>
          <ac:spMkLst>
            <pc:docMk/>
            <pc:sldMk cId="1564782402" sldId="2537"/>
            <ac:spMk id="9" creationId="{7C423D93-45E3-B2E3-10CF-ED853425F51E}"/>
          </ac:spMkLst>
        </pc:spChg>
      </pc:sldChg>
      <pc:sldChg chg="addSp modSp add mod">
        <pc:chgData name="伊健 杜" userId="e69aded81da48593" providerId="LiveId" clId="{5062B4FA-9A38-4D89-AC38-9A89B73BE830}" dt="2023-03-14T12:55:09.134" v="3851"/>
        <pc:sldMkLst>
          <pc:docMk/>
          <pc:sldMk cId="3781204276" sldId="2538"/>
        </pc:sldMkLst>
        <pc:spChg chg="mod">
          <ac:chgData name="伊健 杜" userId="e69aded81da48593" providerId="LiveId" clId="{5062B4FA-9A38-4D89-AC38-9A89B73BE830}" dt="2023-03-14T12:55:09.134" v="3851"/>
          <ac:spMkLst>
            <pc:docMk/>
            <pc:sldMk cId="3781204276" sldId="2538"/>
            <ac:spMk id="4" creationId="{02C1390D-8BF2-080E-6243-D934E7302B7B}"/>
          </ac:spMkLst>
        </pc:spChg>
        <pc:spChg chg="mod">
          <ac:chgData name="伊健 杜" userId="e69aded81da48593" providerId="LiveId" clId="{5062B4FA-9A38-4D89-AC38-9A89B73BE830}" dt="2023-03-14T12:55:09.134" v="3851"/>
          <ac:spMkLst>
            <pc:docMk/>
            <pc:sldMk cId="3781204276" sldId="2538"/>
            <ac:spMk id="9" creationId="{7C423D93-45E3-B2E3-10CF-ED853425F51E}"/>
          </ac:spMkLst>
        </pc:spChg>
        <pc:picChg chg="add mod">
          <ac:chgData name="伊健 杜" userId="e69aded81da48593" providerId="LiveId" clId="{5062B4FA-9A38-4D89-AC38-9A89B73BE830}" dt="2023-03-14T12:54:14.714" v="3843" actId="1076"/>
          <ac:picMkLst>
            <pc:docMk/>
            <pc:sldMk cId="3781204276" sldId="2538"/>
            <ac:picMk id="18434" creationId="{8A502C34-F646-92AB-5E70-E323496E6FCF}"/>
          </ac:picMkLst>
        </pc:picChg>
        <pc:picChg chg="add mod">
          <ac:chgData name="伊健 杜" userId="e69aded81da48593" providerId="LiveId" clId="{5062B4FA-9A38-4D89-AC38-9A89B73BE830}" dt="2023-03-14T12:54:30.299" v="3846" actId="1076"/>
          <ac:picMkLst>
            <pc:docMk/>
            <pc:sldMk cId="3781204276" sldId="2538"/>
            <ac:picMk id="18436" creationId="{D4EE171C-8BF0-0CCE-58FF-B65D62B83F92}"/>
          </ac:picMkLst>
        </pc:picChg>
      </pc:sldChg>
      <pc:sldChg chg="addSp modSp add mod">
        <pc:chgData name="伊健 杜" userId="e69aded81da48593" providerId="LiveId" clId="{5062B4FA-9A38-4D89-AC38-9A89B73BE830}" dt="2023-03-14T12:55:09.134" v="3851"/>
        <pc:sldMkLst>
          <pc:docMk/>
          <pc:sldMk cId="1323087940" sldId="2539"/>
        </pc:sldMkLst>
        <pc:spChg chg="mod">
          <ac:chgData name="伊健 杜" userId="e69aded81da48593" providerId="LiveId" clId="{5062B4FA-9A38-4D89-AC38-9A89B73BE830}" dt="2023-03-14T12:55:09.134" v="3851"/>
          <ac:spMkLst>
            <pc:docMk/>
            <pc:sldMk cId="1323087940" sldId="2539"/>
            <ac:spMk id="4" creationId="{02C1390D-8BF2-080E-6243-D934E7302B7B}"/>
          </ac:spMkLst>
        </pc:spChg>
        <pc:spChg chg="mod">
          <ac:chgData name="伊健 杜" userId="e69aded81da48593" providerId="LiveId" clId="{5062B4FA-9A38-4D89-AC38-9A89B73BE830}" dt="2023-03-14T12:55:09.134" v="3851"/>
          <ac:spMkLst>
            <pc:docMk/>
            <pc:sldMk cId="1323087940" sldId="2539"/>
            <ac:spMk id="9" creationId="{7C423D93-45E3-B2E3-10CF-ED853425F51E}"/>
          </ac:spMkLst>
        </pc:spChg>
        <pc:picChg chg="add mod">
          <ac:chgData name="伊健 杜" userId="e69aded81da48593" providerId="LiveId" clId="{5062B4FA-9A38-4D89-AC38-9A89B73BE830}" dt="2023-03-14T12:55:00.075" v="3849" actId="1076"/>
          <ac:picMkLst>
            <pc:docMk/>
            <pc:sldMk cId="1323087940" sldId="2539"/>
            <ac:picMk id="19458" creationId="{2C9E9E9B-94B3-F2DC-F69E-8A81595A0115}"/>
          </ac:picMkLst>
        </pc:picChg>
        <pc:picChg chg="add mod">
          <ac:chgData name="伊健 杜" userId="e69aded81da48593" providerId="LiveId" clId="{5062B4FA-9A38-4D89-AC38-9A89B73BE830}" dt="2023-03-14T12:55:02.176" v="3850" actId="1076"/>
          <ac:picMkLst>
            <pc:docMk/>
            <pc:sldMk cId="1323087940" sldId="2539"/>
            <ac:picMk id="19460" creationId="{F2A8AD6C-7248-D479-F2FA-CEF7893CFC1B}"/>
          </ac:picMkLst>
        </pc:picChg>
      </pc:sldChg>
      <pc:sldChg chg="modSp add mod">
        <pc:chgData name="伊健 杜" userId="e69aded81da48593" providerId="LiveId" clId="{5062B4FA-9A38-4D89-AC38-9A89B73BE830}" dt="2023-03-14T12:55:09.134" v="3851"/>
        <pc:sldMkLst>
          <pc:docMk/>
          <pc:sldMk cId="2123031646" sldId="2540"/>
        </pc:sldMkLst>
        <pc:spChg chg="mod">
          <ac:chgData name="伊健 杜" userId="e69aded81da48593" providerId="LiveId" clId="{5062B4FA-9A38-4D89-AC38-9A89B73BE830}" dt="2023-03-14T12:55:09.134" v="3851"/>
          <ac:spMkLst>
            <pc:docMk/>
            <pc:sldMk cId="2123031646" sldId="2540"/>
            <ac:spMk id="2" creationId="{10304424-DB4A-36E7-9E0D-D32A5DD0F26C}"/>
          </ac:spMkLst>
        </pc:spChg>
      </pc:sldChg>
      <pc:sldChg chg="addSp delSp modSp add mod">
        <pc:chgData name="伊健 杜" userId="e69aded81da48593" providerId="LiveId" clId="{5062B4FA-9A38-4D89-AC38-9A89B73BE830}" dt="2023-03-14T12:47:03.260" v="3773" actId="1076"/>
        <pc:sldMkLst>
          <pc:docMk/>
          <pc:sldMk cId="641335736" sldId="2541"/>
        </pc:sldMkLst>
        <pc:spChg chg="del">
          <ac:chgData name="伊健 杜" userId="e69aded81da48593" providerId="LiveId" clId="{5062B4FA-9A38-4D89-AC38-9A89B73BE830}" dt="2023-03-14T12:46:56.922" v="3768" actId="478"/>
          <ac:spMkLst>
            <pc:docMk/>
            <pc:sldMk cId="641335736" sldId="2541"/>
            <ac:spMk id="2" creationId="{10304424-DB4A-36E7-9E0D-D32A5DD0F26C}"/>
          </ac:spMkLst>
        </pc:spChg>
        <pc:spChg chg="add mod">
          <ac:chgData name="伊健 杜" userId="e69aded81da48593" providerId="LiveId" clId="{5062B4FA-9A38-4D89-AC38-9A89B73BE830}" dt="2023-03-14T12:46:56.922" v="3768" actId="478"/>
          <ac:spMkLst>
            <pc:docMk/>
            <pc:sldMk cId="641335736" sldId="2541"/>
            <ac:spMk id="4" creationId="{07B1A054-80D0-D300-AC04-BDC6BCB0DDF7}"/>
          </ac:spMkLst>
        </pc:spChg>
        <pc:picChg chg="add mod">
          <ac:chgData name="伊健 杜" userId="e69aded81da48593" providerId="LiveId" clId="{5062B4FA-9A38-4D89-AC38-9A89B73BE830}" dt="2023-03-14T12:47:03.260" v="3773" actId="1076"/>
          <ac:picMkLst>
            <pc:docMk/>
            <pc:sldMk cId="641335736" sldId="2541"/>
            <ac:picMk id="6" creationId="{9286F209-12C5-873A-BC3B-466DF9C44A88}"/>
          </ac:picMkLst>
        </pc:picChg>
      </pc:sldChg>
    </pc:docChg>
  </pc:docChgLst>
  <pc:docChgLst>
    <pc:chgData name="伊健 杜" userId="e69aded81da48593" providerId="LiveId" clId="{3D6178CC-4BAD-43D0-BB8E-005EB43DBE38}"/>
    <pc:docChg chg="undo custSel addSld delSld modSld sldOrd">
      <pc:chgData name="伊健 杜" userId="e69aded81da48593" providerId="LiveId" clId="{3D6178CC-4BAD-43D0-BB8E-005EB43DBE38}" dt="2023-03-07T16:27:25.200" v="3298" actId="20577"/>
      <pc:docMkLst>
        <pc:docMk/>
      </pc:docMkLst>
      <pc:sldChg chg="del">
        <pc:chgData name="伊健 杜" userId="e69aded81da48593" providerId="LiveId" clId="{3D6178CC-4BAD-43D0-BB8E-005EB43DBE38}" dt="2023-03-07T08:58:18.775" v="0" actId="47"/>
        <pc:sldMkLst>
          <pc:docMk/>
          <pc:sldMk cId="834047182" sldId="2184"/>
        </pc:sldMkLst>
      </pc:sldChg>
      <pc:sldChg chg="del">
        <pc:chgData name="伊健 杜" userId="e69aded81da48593" providerId="LiveId" clId="{3D6178CC-4BAD-43D0-BB8E-005EB43DBE38}" dt="2023-03-07T08:58:18.775" v="0" actId="47"/>
        <pc:sldMkLst>
          <pc:docMk/>
          <pc:sldMk cId="1212189098" sldId="2188"/>
        </pc:sldMkLst>
      </pc:sldChg>
      <pc:sldChg chg="del">
        <pc:chgData name="伊健 杜" userId="e69aded81da48593" providerId="LiveId" clId="{3D6178CC-4BAD-43D0-BB8E-005EB43DBE38}" dt="2023-03-07T08:58:18.775" v="0" actId="47"/>
        <pc:sldMkLst>
          <pc:docMk/>
          <pc:sldMk cId="2669719062" sldId="2189"/>
        </pc:sldMkLst>
      </pc:sldChg>
      <pc:sldChg chg="del">
        <pc:chgData name="伊健 杜" userId="e69aded81da48593" providerId="LiveId" clId="{3D6178CC-4BAD-43D0-BB8E-005EB43DBE38}" dt="2023-03-07T08:58:18.775" v="0" actId="47"/>
        <pc:sldMkLst>
          <pc:docMk/>
          <pc:sldMk cId="3104156791" sldId="2190"/>
        </pc:sldMkLst>
      </pc:sldChg>
      <pc:sldChg chg="addSp delSp modSp add del mod">
        <pc:chgData name="伊健 杜" userId="e69aded81da48593" providerId="LiveId" clId="{3D6178CC-4BAD-43D0-BB8E-005EB43DBE38}" dt="2023-03-07T13:33:04.563" v="3279"/>
        <pc:sldMkLst>
          <pc:docMk/>
          <pc:sldMk cId="3518088350" sldId="2370"/>
        </pc:sldMkLst>
        <pc:spChg chg="mod">
          <ac:chgData name="伊健 杜" userId="e69aded81da48593" providerId="LiveId" clId="{3D6178CC-4BAD-43D0-BB8E-005EB43DBE38}" dt="2023-03-07T12:30:49.100" v="2026" actId="1076"/>
          <ac:spMkLst>
            <pc:docMk/>
            <pc:sldMk cId="3518088350" sldId="2370"/>
            <ac:spMk id="2" creationId="{B0D122F6-5EBB-0418-860A-479F752688DE}"/>
          </ac:spMkLst>
        </pc:spChg>
        <pc:spChg chg="mod">
          <ac:chgData name="伊健 杜" userId="e69aded81da48593" providerId="LiveId" clId="{3D6178CC-4BAD-43D0-BB8E-005EB43DBE38}" dt="2023-03-07T13:33:04.563" v="3279"/>
          <ac:spMkLst>
            <pc:docMk/>
            <pc:sldMk cId="3518088350" sldId="2370"/>
            <ac:spMk id="3" creationId="{D2C5C566-75E5-BE1C-DFFC-65AA0A5B5929}"/>
          </ac:spMkLst>
        </pc:spChg>
        <pc:picChg chg="del">
          <ac:chgData name="伊健 杜" userId="e69aded81da48593" providerId="LiveId" clId="{3D6178CC-4BAD-43D0-BB8E-005EB43DBE38}" dt="2023-03-07T12:31:00.473" v="2027" actId="478"/>
          <ac:picMkLst>
            <pc:docMk/>
            <pc:sldMk cId="3518088350" sldId="2370"/>
            <ac:picMk id="13314" creationId="{F9D13F11-C2B2-8A4E-009F-1A137510BC14}"/>
          </ac:picMkLst>
        </pc:picChg>
        <pc:picChg chg="add mod">
          <ac:chgData name="伊健 杜" userId="e69aded81da48593" providerId="LiveId" clId="{3D6178CC-4BAD-43D0-BB8E-005EB43DBE38}" dt="2023-03-07T12:52:34.463" v="3040" actId="1076"/>
          <ac:picMkLst>
            <pc:docMk/>
            <pc:sldMk cId="3518088350" sldId="2370"/>
            <ac:picMk id="25602" creationId="{CE988CF1-9524-A334-9844-357BEE0DF99A}"/>
          </ac:picMkLst>
        </pc:picChg>
        <pc:picChg chg="add mod">
          <ac:chgData name="伊健 杜" userId="e69aded81da48593" providerId="LiveId" clId="{3D6178CC-4BAD-43D0-BB8E-005EB43DBE38}" dt="2023-03-07T12:52:47.883" v="3042" actId="1076"/>
          <ac:picMkLst>
            <pc:docMk/>
            <pc:sldMk cId="3518088350" sldId="2370"/>
            <ac:picMk id="25604" creationId="{37A83BC3-FC0F-3944-376F-AA44D74EB58A}"/>
          </ac:picMkLst>
        </pc:picChg>
      </pc:sldChg>
      <pc:sldChg chg="del">
        <pc:chgData name="伊健 杜" userId="e69aded81da48593" providerId="LiveId" clId="{3D6178CC-4BAD-43D0-BB8E-005EB43DBE38}" dt="2023-03-07T08:58:36.712" v="1" actId="47"/>
        <pc:sldMkLst>
          <pc:docMk/>
          <pc:sldMk cId="3154943659" sldId="2381"/>
        </pc:sldMkLst>
      </pc:sldChg>
      <pc:sldChg chg="del">
        <pc:chgData name="伊健 杜" userId="e69aded81da48593" providerId="LiveId" clId="{3D6178CC-4BAD-43D0-BB8E-005EB43DBE38}" dt="2023-03-07T08:58:18.775" v="0" actId="47"/>
        <pc:sldMkLst>
          <pc:docMk/>
          <pc:sldMk cId="3036228478" sldId="2382"/>
        </pc:sldMkLst>
      </pc:sldChg>
      <pc:sldChg chg="del">
        <pc:chgData name="伊健 杜" userId="e69aded81da48593" providerId="LiveId" clId="{3D6178CC-4BAD-43D0-BB8E-005EB43DBE38}" dt="2023-03-07T08:58:18.775" v="0" actId="47"/>
        <pc:sldMkLst>
          <pc:docMk/>
          <pc:sldMk cId="459982546" sldId="2383"/>
        </pc:sldMkLst>
      </pc:sldChg>
      <pc:sldChg chg="del">
        <pc:chgData name="伊健 杜" userId="e69aded81da48593" providerId="LiveId" clId="{3D6178CC-4BAD-43D0-BB8E-005EB43DBE38}" dt="2023-03-07T08:58:18.775" v="0" actId="47"/>
        <pc:sldMkLst>
          <pc:docMk/>
          <pc:sldMk cId="1402866946" sldId="2384"/>
        </pc:sldMkLst>
      </pc:sldChg>
      <pc:sldChg chg="del">
        <pc:chgData name="伊健 杜" userId="e69aded81da48593" providerId="LiveId" clId="{3D6178CC-4BAD-43D0-BB8E-005EB43DBE38}" dt="2023-03-07T08:58:18.775" v="0" actId="47"/>
        <pc:sldMkLst>
          <pc:docMk/>
          <pc:sldMk cId="2023395980" sldId="2385"/>
        </pc:sldMkLst>
      </pc:sldChg>
      <pc:sldChg chg="del">
        <pc:chgData name="伊健 杜" userId="e69aded81da48593" providerId="LiveId" clId="{3D6178CC-4BAD-43D0-BB8E-005EB43DBE38}" dt="2023-03-07T08:58:18.775" v="0" actId="47"/>
        <pc:sldMkLst>
          <pc:docMk/>
          <pc:sldMk cId="2201681272" sldId="2386"/>
        </pc:sldMkLst>
      </pc:sldChg>
      <pc:sldChg chg="del">
        <pc:chgData name="伊健 杜" userId="e69aded81da48593" providerId="LiveId" clId="{3D6178CC-4BAD-43D0-BB8E-005EB43DBE38}" dt="2023-03-07T08:58:18.775" v="0" actId="47"/>
        <pc:sldMkLst>
          <pc:docMk/>
          <pc:sldMk cId="2094141012" sldId="2388"/>
        </pc:sldMkLst>
      </pc:sldChg>
      <pc:sldChg chg="del">
        <pc:chgData name="伊健 杜" userId="e69aded81da48593" providerId="LiveId" clId="{3D6178CC-4BAD-43D0-BB8E-005EB43DBE38}" dt="2023-03-07T08:58:18.775" v="0" actId="47"/>
        <pc:sldMkLst>
          <pc:docMk/>
          <pc:sldMk cId="4130767050" sldId="2389"/>
        </pc:sldMkLst>
      </pc:sldChg>
      <pc:sldChg chg="del">
        <pc:chgData name="伊健 杜" userId="e69aded81da48593" providerId="LiveId" clId="{3D6178CC-4BAD-43D0-BB8E-005EB43DBE38}" dt="2023-03-07T08:58:18.775" v="0" actId="47"/>
        <pc:sldMkLst>
          <pc:docMk/>
          <pc:sldMk cId="3829797887" sldId="2390"/>
        </pc:sldMkLst>
      </pc:sldChg>
      <pc:sldChg chg="del">
        <pc:chgData name="伊健 杜" userId="e69aded81da48593" providerId="LiveId" clId="{3D6178CC-4BAD-43D0-BB8E-005EB43DBE38}" dt="2023-03-07T08:58:18.775" v="0" actId="47"/>
        <pc:sldMkLst>
          <pc:docMk/>
          <pc:sldMk cId="3514973378" sldId="2391"/>
        </pc:sldMkLst>
      </pc:sldChg>
      <pc:sldChg chg="del">
        <pc:chgData name="伊健 杜" userId="e69aded81da48593" providerId="LiveId" clId="{3D6178CC-4BAD-43D0-BB8E-005EB43DBE38}" dt="2023-03-07T08:58:18.775" v="0" actId="47"/>
        <pc:sldMkLst>
          <pc:docMk/>
          <pc:sldMk cId="3949187802" sldId="2392"/>
        </pc:sldMkLst>
      </pc:sldChg>
      <pc:sldChg chg="del">
        <pc:chgData name="伊健 杜" userId="e69aded81da48593" providerId="LiveId" clId="{3D6178CC-4BAD-43D0-BB8E-005EB43DBE38}" dt="2023-03-07T08:58:36.712" v="1" actId="47"/>
        <pc:sldMkLst>
          <pc:docMk/>
          <pc:sldMk cId="3648397201" sldId="2393"/>
        </pc:sldMkLst>
      </pc:sldChg>
      <pc:sldChg chg="addSp delSp modSp mod ord">
        <pc:chgData name="伊健 杜" userId="e69aded81da48593" providerId="LiveId" clId="{3D6178CC-4BAD-43D0-BB8E-005EB43DBE38}" dt="2023-03-07T13:33:04.563" v="3279"/>
        <pc:sldMkLst>
          <pc:docMk/>
          <pc:sldMk cId="2751488196" sldId="2394"/>
        </pc:sldMkLst>
        <pc:spChg chg="mod">
          <ac:chgData name="伊健 杜" userId="e69aded81da48593" providerId="LiveId" clId="{3D6178CC-4BAD-43D0-BB8E-005EB43DBE38}" dt="2023-03-07T13:33:04.563" v="3279"/>
          <ac:spMkLst>
            <pc:docMk/>
            <pc:sldMk cId="2751488196" sldId="2394"/>
            <ac:spMk id="2" creationId="{10304424-DB4A-36E7-9E0D-D32A5DD0F26C}"/>
          </ac:spMkLst>
        </pc:spChg>
        <pc:spChg chg="del mod">
          <ac:chgData name="伊健 杜" userId="e69aded81da48593" providerId="LiveId" clId="{3D6178CC-4BAD-43D0-BB8E-005EB43DBE38}" dt="2023-03-07T11:28:57.385" v="9" actId="478"/>
          <ac:spMkLst>
            <pc:docMk/>
            <pc:sldMk cId="2751488196" sldId="2394"/>
            <ac:spMk id="5" creationId="{E7287B0E-EF55-E721-8EFA-9A9183C0EDF9}"/>
          </ac:spMkLst>
        </pc:spChg>
        <pc:picChg chg="add mod">
          <ac:chgData name="伊健 杜" userId="e69aded81da48593" providerId="LiveId" clId="{3D6178CC-4BAD-43D0-BB8E-005EB43DBE38}" dt="2023-03-07T11:32:48.045" v="92" actId="1076"/>
          <ac:picMkLst>
            <pc:docMk/>
            <pc:sldMk cId="2751488196" sldId="2394"/>
            <ac:picMk id="1026" creationId="{0996A675-32B7-1265-9409-135C25473781}"/>
          </ac:picMkLst>
        </pc:picChg>
        <pc:picChg chg="del mod">
          <ac:chgData name="伊健 杜" userId="e69aded81da48593" providerId="LiveId" clId="{3D6178CC-4BAD-43D0-BB8E-005EB43DBE38}" dt="2023-03-07T11:28:53.599" v="7" actId="478"/>
          <ac:picMkLst>
            <pc:docMk/>
            <pc:sldMk cId="2751488196" sldId="2394"/>
            <ac:picMk id="5126" creationId="{3D1F828C-4AB3-20C1-47BD-CDA6288B72BF}"/>
          </ac:picMkLst>
        </pc:picChg>
      </pc:sldChg>
      <pc:sldChg chg="del">
        <pc:chgData name="伊健 杜" userId="e69aded81da48593" providerId="LiveId" clId="{3D6178CC-4BAD-43D0-BB8E-005EB43DBE38}" dt="2023-03-07T08:58:36.712" v="1" actId="47"/>
        <pc:sldMkLst>
          <pc:docMk/>
          <pc:sldMk cId="2893989547" sldId="2395"/>
        </pc:sldMkLst>
      </pc:sldChg>
      <pc:sldChg chg="del">
        <pc:chgData name="伊健 杜" userId="e69aded81da48593" providerId="LiveId" clId="{3D6178CC-4BAD-43D0-BB8E-005EB43DBE38}" dt="2023-03-07T08:58:36.712" v="1" actId="47"/>
        <pc:sldMkLst>
          <pc:docMk/>
          <pc:sldMk cId="2187273062" sldId="2396"/>
        </pc:sldMkLst>
      </pc:sldChg>
      <pc:sldChg chg="del">
        <pc:chgData name="伊健 杜" userId="e69aded81da48593" providerId="LiveId" clId="{3D6178CC-4BAD-43D0-BB8E-005EB43DBE38}" dt="2023-03-07T08:58:18.775" v="0" actId="47"/>
        <pc:sldMkLst>
          <pc:docMk/>
          <pc:sldMk cId="3975697474" sldId="2397"/>
        </pc:sldMkLst>
      </pc:sldChg>
      <pc:sldChg chg="del">
        <pc:chgData name="伊健 杜" userId="e69aded81da48593" providerId="LiveId" clId="{3D6178CC-4BAD-43D0-BB8E-005EB43DBE38}" dt="2023-03-07T08:58:36.712" v="1" actId="47"/>
        <pc:sldMkLst>
          <pc:docMk/>
          <pc:sldMk cId="2851851377" sldId="2398"/>
        </pc:sldMkLst>
      </pc:sldChg>
      <pc:sldChg chg="del">
        <pc:chgData name="伊健 杜" userId="e69aded81da48593" providerId="LiveId" clId="{3D6178CC-4BAD-43D0-BB8E-005EB43DBE38}" dt="2023-03-07T08:58:18.775" v="0" actId="47"/>
        <pc:sldMkLst>
          <pc:docMk/>
          <pc:sldMk cId="2209848964" sldId="2399"/>
        </pc:sldMkLst>
      </pc:sldChg>
      <pc:sldChg chg="del">
        <pc:chgData name="伊健 杜" userId="e69aded81da48593" providerId="LiveId" clId="{3D6178CC-4BAD-43D0-BB8E-005EB43DBE38}" dt="2023-03-07T08:58:18.775" v="0" actId="47"/>
        <pc:sldMkLst>
          <pc:docMk/>
          <pc:sldMk cId="3790647379" sldId="2400"/>
        </pc:sldMkLst>
      </pc:sldChg>
      <pc:sldChg chg="del">
        <pc:chgData name="伊健 杜" userId="e69aded81da48593" providerId="LiveId" clId="{3D6178CC-4BAD-43D0-BB8E-005EB43DBE38}" dt="2023-03-07T08:58:18.775" v="0" actId="47"/>
        <pc:sldMkLst>
          <pc:docMk/>
          <pc:sldMk cId="2980636346" sldId="2401"/>
        </pc:sldMkLst>
      </pc:sldChg>
      <pc:sldChg chg="del">
        <pc:chgData name="伊健 杜" userId="e69aded81da48593" providerId="LiveId" clId="{3D6178CC-4BAD-43D0-BB8E-005EB43DBE38}" dt="2023-03-07T08:58:36.712" v="1" actId="47"/>
        <pc:sldMkLst>
          <pc:docMk/>
          <pc:sldMk cId="474874758" sldId="2402"/>
        </pc:sldMkLst>
      </pc:sldChg>
      <pc:sldChg chg="del">
        <pc:chgData name="伊健 杜" userId="e69aded81da48593" providerId="LiveId" clId="{3D6178CC-4BAD-43D0-BB8E-005EB43DBE38}" dt="2023-03-07T08:58:36.712" v="1" actId="47"/>
        <pc:sldMkLst>
          <pc:docMk/>
          <pc:sldMk cId="847133223" sldId="2403"/>
        </pc:sldMkLst>
      </pc:sldChg>
      <pc:sldChg chg="del ord">
        <pc:chgData name="伊健 杜" userId="e69aded81da48593" providerId="LiveId" clId="{3D6178CC-4BAD-43D0-BB8E-005EB43DBE38}" dt="2023-03-07T08:58:41.586" v="4" actId="47"/>
        <pc:sldMkLst>
          <pc:docMk/>
          <pc:sldMk cId="1543698883" sldId="2405"/>
        </pc:sldMkLst>
      </pc:sldChg>
      <pc:sldChg chg="del">
        <pc:chgData name="伊健 杜" userId="e69aded81da48593" providerId="LiveId" clId="{3D6178CC-4BAD-43D0-BB8E-005EB43DBE38}" dt="2023-03-07T08:58:36.712" v="1" actId="47"/>
        <pc:sldMkLst>
          <pc:docMk/>
          <pc:sldMk cId="2695497273" sldId="2406"/>
        </pc:sldMkLst>
      </pc:sldChg>
      <pc:sldChg chg="modSp mod ord">
        <pc:chgData name="伊健 杜" userId="e69aded81da48593" providerId="LiveId" clId="{3D6178CC-4BAD-43D0-BB8E-005EB43DBE38}" dt="2023-03-07T13:33:04.563" v="3279"/>
        <pc:sldMkLst>
          <pc:docMk/>
          <pc:sldMk cId="279886821" sldId="2407"/>
        </pc:sldMkLst>
        <pc:spChg chg="mod">
          <ac:chgData name="伊健 杜" userId="e69aded81da48593" providerId="LiveId" clId="{3D6178CC-4BAD-43D0-BB8E-005EB43DBE38}" dt="2023-03-07T13:33:04.563" v="3279"/>
          <ac:spMkLst>
            <pc:docMk/>
            <pc:sldMk cId="279886821" sldId="2407"/>
            <ac:spMk id="5" creationId="{E7287B0E-EF55-E721-8EFA-9A9183C0EDF9}"/>
          </ac:spMkLst>
        </pc:spChg>
      </pc:sldChg>
      <pc:sldChg chg="del">
        <pc:chgData name="伊健 杜" userId="e69aded81da48593" providerId="LiveId" clId="{3D6178CC-4BAD-43D0-BB8E-005EB43DBE38}" dt="2023-03-07T08:58:36.712" v="1" actId="47"/>
        <pc:sldMkLst>
          <pc:docMk/>
          <pc:sldMk cId="4101132583" sldId="2408"/>
        </pc:sldMkLst>
      </pc:sldChg>
      <pc:sldChg chg="del">
        <pc:chgData name="伊健 杜" userId="e69aded81da48593" providerId="LiveId" clId="{3D6178CC-4BAD-43D0-BB8E-005EB43DBE38}" dt="2023-03-07T08:58:36.712" v="1" actId="47"/>
        <pc:sldMkLst>
          <pc:docMk/>
          <pc:sldMk cId="3799016291" sldId="2409"/>
        </pc:sldMkLst>
      </pc:sldChg>
      <pc:sldChg chg="del">
        <pc:chgData name="伊健 杜" userId="e69aded81da48593" providerId="LiveId" clId="{3D6178CC-4BAD-43D0-BB8E-005EB43DBE38}" dt="2023-03-07T08:58:36.712" v="1" actId="47"/>
        <pc:sldMkLst>
          <pc:docMk/>
          <pc:sldMk cId="1950456382" sldId="2410"/>
        </pc:sldMkLst>
      </pc:sldChg>
      <pc:sldChg chg="del">
        <pc:chgData name="伊健 杜" userId="e69aded81da48593" providerId="LiveId" clId="{3D6178CC-4BAD-43D0-BB8E-005EB43DBE38}" dt="2023-03-07T08:58:36.712" v="1" actId="47"/>
        <pc:sldMkLst>
          <pc:docMk/>
          <pc:sldMk cId="1581505895" sldId="2412"/>
        </pc:sldMkLst>
      </pc:sldChg>
      <pc:sldChg chg="del">
        <pc:chgData name="伊健 杜" userId="e69aded81da48593" providerId="LiveId" clId="{3D6178CC-4BAD-43D0-BB8E-005EB43DBE38}" dt="2023-03-07T08:58:36.712" v="1" actId="47"/>
        <pc:sldMkLst>
          <pc:docMk/>
          <pc:sldMk cId="2447963049" sldId="2413"/>
        </pc:sldMkLst>
      </pc:sldChg>
      <pc:sldChg chg="del">
        <pc:chgData name="伊健 杜" userId="e69aded81da48593" providerId="LiveId" clId="{3D6178CC-4BAD-43D0-BB8E-005EB43DBE38}" dt="2023-03-07T08:58:36.712" v="1" actId="47"/>
        <pc:sldMkLst>
          <pc:docMk/>
          <pc:sldMk cId="4063308967" sldId="2414"/>
        </pc:sldMkLst>
      </pc:sldChg>
      <pc:sldChg chg="del">
        <pc:chgData name="伊健 杜" userId="e69aded81da48593" providerId="LiveId" clId="{3D6178CC-4BAD-43D0-BB8E-005EB43DBE38}" dt="2023-03-07T08:58:36.712" v="1" actId="47"/>
        <pc:sldMkLst>
          <pc:docMk/>
          <pc:sldMk cId="668223940" sldId="2415"/>
        </pc:sldMkLst>
      </pc:sldChg>
      <pc:sldChg chg="del">
        <pc:chgData name="伊健 杜" userId="e69aded81da48593" providerId="LiveId" clId="{3D6178CC-4BAD-43D0-BB8E-005EB43DBE38}" dt="2023-03-07T08:58:36.712" v="1" actId="47"/>
        <pc:sldMkLst>
          <pc:docMk/>
          <pc:sldMk cId="1508327596" sldId="2417"/>
        </pc:sldMkLst>
      </pc:sldChg>
      <pc:sldChg chg="delSp modSp add del mod ord">
        <pc:chgData name="伊健 杜" userId="e69aded81da48593" providerId="LiveId" clId="{3D6178CC-4BAD-43D0-BB8E-005EB43DBE38}" dt="2023-03-07T12:30:15.667" v="2003" actId="47"/>
        <pc:sldMkLst>
          <pc:docMk/>
          <pc:sldMk cId="3152009167" sldId="2417"/>
        </pc:sldMkLst>
        <pc:spChg chg="mod">
          <ac:chgData name="伊健 杜" userId="e69aded81da48593" providerId="LiveId" clId="{3D6178CC-4BAD-43D0-BB8E-005EB43DBE38}" dt="2023-03-07T12:15:28.084" v="1537"/>
          <ac:spMkLst>
            <pc:docMk/>
            <pc:sldMk cId="3152009167" sldId="2417"/>
            <ac:spMk id="2" creationId="{10304424-DB4A-36E7-9E0D-D32A5DD0F26C}"/>
          </ac:spMkLst>
        </pc:spChg>
        <pc:spChg chg="mod">
          <ac:chgData name="伊健 杜" userId="e69aded81da48593" providerId="LiveId" clId="{3D6178CC-4BAD-43D0-BB8E-005EB43DBE38}" dt="2023-03-07T12:15:55.744" v="1644"/>
          <ac:spMkLst>
            <pc:docMk/>
            <pc:sldMk cId="3152009167" sldId="2417"/>
            <ac:spMk id="5" creationId="{E7287B0E-EF55-E721-8EFA-9A9183C0EDF9}"/>
          </ac:spMkLst>
        </pc:spChg>
        <pc:picChg chg="del">
          <ac:chgData name="伊健 杜" userId="e69aded81da48593" providerId="LiveId" clId="{3D6178CC-4BAD-43D0-BB8E-005EB43DBE38}" dt="2023-03-07T11:43:00.510" v="767" actId="478"/>
          <ac:picMkLst>
            <pc:docMk/>
            <pc:sldMk cId="3152009167" sldId="2417"/>
            <ac:picMk id="5126" creationId="{3D1F828C-4AB3-20C1-47BD-CDA6288B72BF}"/>
          </ac:picMkLst>
        </pc:picChg>
      </pc:sldChg>
      <pc:sldChg chg="addSp modSp add mod">
        <pc:chgData name="伊健 杜" userId="e69aded81da48593" providerId="LiveId" clId="{3D6178CC-4BAD-43D0-BB8E-005EB43DBE38}" dt="2023-03-07T13:33:04.563" v="3279"/>
        <pc:sldMkLst>
          <pc:docMk/>
          <pc:sldMk cId="604775589" sldId="2418"/>
        </pc:sldMkLst>
        <pc:spChg chg="mod">
          <ac:chgData name="伊健 杜" userId="e69aded81da48593" providerId="LiveId" clId="{3D6178CC-4BAD-43D0-BB8E-005EB43DBE38}" dt="2023-03-07T13:33:04.563" v="3279"/>
          <ac:spMkLst>
            <pc:docMk/>
            <pc:sldMk cId="604775589" sldId="2418"/>
            <ac:spMk id="2" creationId="{10304424-DB4A-36E7-9E0D-D32A5DD0F26C}"/>
          </ac:spMkLst>
        </pc:spChg>
        <pc:spChg chg="mod">
          <ac:chgData name="伊健 杜" userId="e69aded81da48593" providerId="LiveId" clId="{3D6178CC-4BAD-43D0-BB8E-005EB43DBE38}" dt="2023-03-07T13:33:04.563" v="3279"/>
          <ac:spMkLst>
            <pc:docMk/>
            <pc:sldMk cId="604775589" sldId="2418"/>
            <ac:spMk id="5" creationId="{E7287B0E-EF55-E721-8EFA-9A9183C0EDF9}"/>
          </ac:spMkLst>
        </pc:spChg>
        <pc:picChg chg="add mod">
          <ac:chgData name="伊健 杜" userId="e69aded81da48593" providerId="LiveId" clId="{3D6178CC-4BAD-43D0-BB8E-005EB43DBE38}" dt="2023-03-07T11:40:14.396" v="504" actId="1076"/>
          <ac:picMkLst>
            <pc:docMk/>
            <pc:sldMk cId="604775589" sldId="2418"/>
            <ac:picMk id="4098" creationId="{CA49C901-9C2E-F9CC-C1DE-D117299A2240}"/>
          </ac:picMkLst>
        </pc:picChg>
      </pc:sldChg>
      <pc:sldChg chg="del">
        <pc:chgData name="伊健 杜" userId="e69aded81da48593" providerId="LiveId" clId="{3D6178CC-4BAD-43D0-BB8E-005EB43DBE38}" dt="2023-03-07T08:58:36.712" v="1" actId="47"/>
        <pc:sldMkLst>
          <pc:docMk/>
          <pc:sldMk cId="1645852067" sldId="2418"/>
        </pc:sldMkLst>
      </pc:sldChg>
      <pc:sldChg chg="delSp modSp add del mod ord">
        <pc:chgData name="伊健 杜" userId="e69aded81da48593" providerId="LiveId" clId="{3D6178CC-4BAD-43D0-BB8E-005EB43DBE38}" dt="2023-03-07T12:58:05.453" v="3278" actId="47"/>
        <pc:sldMkLst>
          <pc:docMk/>
          <pc:sldMk cId="842796978" sldId="2419"/>
        </pc:sldMkLst>
        <pc:spChg chg="mod">
          <ac:chgData name="伊健 杜" userId="e69aded81da48593" providerId="LiveId" clId="{3D6178CC-4BAD-43D0-BB8E-005EB43DBE38}" dt="2023-03-07T12:57:50.801" v="3273"/>
          <ac:spMkLst>
            <pc:docMk/>
            <pc:sldMk cId="842796978" sldId="2419"/>
            <ac:spMk id="2" creationId="{10304424-DB4A-36E7-9E0D-D32A5DD0F26C}"/>
          </ac:spMkLst>
        </pc:spChg>
        <pc:picChg chg="del">
          <ac:chgData name="伊健 杜" userId="e69aded81da48593" providerId="LiveId" clId="{3D6178CC-4BAD-43D0-BB8E-005EB43DBE38}" dt="2023-03-07T11:33:46.429" v="125" actId="478"/>
          <ac:picMkLst>
            <pc:docMk/>
            <pc:sldMk cId="842796978" sldId="2419"/>
            <ac:picMk id="1026" creationId="{0996A675-32B7-1265-9409-135C25473781}"/>
          </ac:picMkLst>
        </pc:picChg>
      </pc:sldChg>
      <pc:sldChg chg="del">
        <pc:chgData name="伊健 杜" userId="e69aded81da48593" providerId="LiveId" clId="{3D6178CC-4BAD-43D0-BB8E-005EB43DBE38}" dt="2023-03-07T08:58:36.712" v="1" actId="47"/>
        <pc:sldMkLst>
          <pc:docMk/>
          <pc:sldMk cId="4100540751" sldId="2419"/>
        </pc:sldMkLst>
      </pc:sldChg>
      <pc:sldChg chg="addSp modSp add mod">
        <pc:chgData name="伊健 杜" userId="e69aded81da48593" providerId="LiveId" clId="{3D6178CC-4BAD-43D0-BB8E-005EB43DBE38}" dt="2023-03-07T13:33:04.563" v="3279"/>
        <pc:sldMkLst>
          <pc:docMk/>
          <pc:sldMk cId="3185862080" sldId="2420"/>
        </pc:sldMkLst>
        <pc:spChg chg="mod">
          <ac:chgData name="伊健 杜" userId="e69aded81da48593" providerId="LiveId" clId="{3D6178CC-4BAD-43D0-BB8E-005EB43DBE38}" dt="2023-03-07T13:33:04.563" v="3279"/>
          <ac:spMkLst>
            <pc:docMk/>
            <pc:sldMk cId="3185862080" sldId="2420"/>
            <ac:spMk id="2" creationId="{10304424-DB4A-36E7-9E0D-D32A5DD0F26C}"/>
          </ac:spMkLst>
        </pc:spChg>
        <pc:spChg chg="mod">
          <ac:chgData name="伊健 杜" userId="e69aded81da48593" providerId="LiveId" clId="{3D6178CC-4BAD-43D0-BB8E-005EB43DBE38}" dt="2023-03-07T13:33:04.563" v="3279"/>
          <ac:spMkLst>
            <pc:docMk/>
            <pc:sldMk cId="3185862080" sldId="2420"/>
            <ac:spMk id="5" creationId="{E7287B0E-EF55-E721-8EFA-9A9183C0EDF9}"/>
          </ac:spMkLst>
        </pc:spChg>
        <pc:picChg chg="add mod">
          <ac:chgData name="伊健 杜" userId="e69aded81da48593" providerId="LiveId" clId="{3D6178CC-4BAD-43D0-BB8E-005EB43DBE38}" dt="2023-03-07T11:38:41.111" v="394" actId="14100"/>
          <ac:picMkLst>
            <pc:docMk/>
            <pc:sldMk cId="3185862080" sldId="2420"/>
            <ac:picMk id="2050" creationId="{BC671D7D-1CD0-13A2-6631-AA6DA2DC4D47}"/>
          </ac:picMkLst>
        </pc:picChg>
      </pc:sldChg>
      <pc:sldChg chg="del">
        <pc:chgData name="伊健 杜" userId="e69aded81da48593" providerId="LiveId" clId="{3D6178CC-4BAD-43D0-BB8E-005EB43DBE38}" dt="2023-03-07T08:58:36.712" v="1" actId="47"/>
        <pc:sldMkLst>
          <pc:docMk/>
          <pc:sldMk cId="3504543119" sldId="2420"/>
        </pc:sldMkLst>
      </pc:sldChg>
      <pc:sldChg chg="modSp add mod">
        <pc:chgData name="伊健 杜" userId="e69aded81da48593" providerId="LiveId" clId="{3D6178CC-4BAD-43D0-BB8E-005EB43DBE38}" dt="2023-03-07T13:33:04.563" v="3279"/>
        <pc:sldMkLst>
          <pc:docMk/>
          <pc:sldMk cId="2282371370" sldId="2421"/>
        </pc:sldMkLst>
        <pc:spChg chg="mod">
          <ac:chgData name="伊健 杜" userId="e69aded81da48593" providerId="LiveId" clId="{3D6178CC-4BAD-43D0-BB8E-005EB43DBE38}" dt="2023-03-07T13:33:04.563" v="3279"/>
          <ac:spMkLst>
            <pc:docMk/>
            <pc:sldMk cId="2282371370" sldId="2421"/>
            <ac:spMk id="2" creationId="{10304424-DB4A-36E7-9E0D-D32A5DD0F26C}"/>
          </ac:spMkLst>
        </pc:spChg>
      </pc:sldChg>
      <pc:sldChg chg="del">
        <pc:chgData name="伊健 杜" userId="e69aded81da48593" providerId="LiveId" clId="{3D6178CC-4BAD-43D0-BB8E-005EB43DBE38}" dt="2023-03-07T08:58:36.712" v="1" actId="47"/>
        <pc:sldMkLst>
          <pc:docMk/>
          <pc:sldMk cId="3607935131" sldId="2421"/>
        </pc:sldMkLst>
      </pc:sldChg>
      <pc:sldChg chg="del">
        <pc:chgData name="伊健 杜" userId="e69aded81da48593" providerId="LiveId" clId="{3D6178CC-4BAD-43D0-BB8E-005EB43DBE38}" dt="2023-03-07T08:58:36.712" v="1" actId="47"/>
        <pc:sldMkLst>
          <pc:docMk/>
          <pc:sldMk cId="2734081382" sldId="2422"/>
        </pc:sldMkLst>
      </pc:sldChg>
      <pc:sldChg chg="addSp modSp add mod">
        <pc:chgData name="伊健 杜" userId="e69aded81da48593" providerId="LiveId" clId="{3D6178CC-4BAD-43D0-BB8E-005EB43DBE38}" dt="2023-03-07T13:33:04.563" v="3279"/>
        <pc:sldMkLst>
          <pc:docMk/>
          <pc:sldMk cId="4056101547" sldId="2422"/>
        </pc:sldMkLst>
        <pc:spChg chg="mod">
          <ac:chgData name="伊健 杜" userId="e69aded81da48593" providerId="LiveId" clId="{3D6178CC-4BAD-43D0-BB8E-005EB43DBE38}" dt="2023-03-07T13:33:04.563" v="3279"/>
          <ac:spMkLst>
            <pc:docMk/>
            <pc:sldMk cId="4056101547" sldId="2422"/>
            <ac:spMk id="2" creationId="{10304424-DB4A-36E7-9E0D-D32A5DD0F26C}"/>
          </ac:spMkLst>
        </pc:spChg>
        <pc:spChg chg="mod">
          <ac:chgData name="伊健 杜" userId="e69aded81da48593" providerId="LiveId" clId="{3D6178CC-4BAD-43D0-BB8E-005EB43DBE38}" dt="2023-03-07T13:33:04.563" v="3279"/>
          <ac:spMkLst>
            <pc:docMk/>
            <pc:sldMk cId="4056101547" sldId="2422"/>
            <ac:spMk id="5" creationId="{E7287B0E-EF55-E721-8EFA-9A9183C0EDF9}"/>
          </ac:spMkLst>
        </pc:spChg>
        <pc:picChg chg="add mod">
          <ac:chgData name="伊健 杜" userId="e69aded81da48593" providerId="LiveId" clId="{3D6178CC-4BAD-43D0-BB8E-005EB43DBE38}" dt="2023-03-07T12:47:53.591" v="2894" actId="1076"/>
          <ac:picMkLst>
            <pc:docMk/>
            <pc:sldMk cId="4056101547" sldId="2422"/>
            <ac:picMk id="17410" creationId="{E94C5CED-D0DB-4C02-DE24-4EFFCAA3F2A1}"/>
          </ac:picMkLst>
        </pc:picChg>
      </pc:sldChg>
      <pc:sldChg chg="del">
        <pc:chgData name="伊健 杜" userId="e69aded81da48593" providerId="LiveId" clId="{3D6178CC-4BAD-43D0-BB8E-005EB43DBE38}" dt="2023-03-07T08:58:36.712" v="1" actId="47"/>
        <pc:sldMkLst>
          <pc:docMk/>
          <pc:sldMk cId="32954566" sldId="2423"/>
        </pc:sldMkLst>
      </pc:sldChg>
      <pc:sldChg chg="addSp delSp modSp add mod">
        <pc:chgData name="伊健 杜" userId="e69aded81da48593" providerId="LiveId" clId="{3D6178CC-4BAD-43D0-BB8E-005EB43DBE38}" dt="2023-03-07T13:33:04.563" v="3279"/>
        <pc:sldMkLst>
          <pc:docMk/>
          <pc:sldMk cId="3128871209" sldId="2423"/>
        </pc:sldMkLst>
        <pc:spChg chg="mod">
          <ac:chgData name="伊健 杜" userId="e69aded81da48593" providerId="LiveId" clId="{3D6178CC-4BAD-43D0-BB8E-005EB43DBE38}" dt="2023-03-07T11:47:14.221" v="1109"/>
          <ac:spMkLst>
            <pc:docMk/>
            <pc:sldMk cId="3128871209" sldId="2423"/>
            <ac:spMk id="2" creationId="{10304424-DB4A-36E7-9E0D-D32A5DD0F26C}"/>
          </ac:spMkLst>
        </pc:spChg>
        <pc:spChg chg="mod">
          <ac:chgData name="伊健 杜" userId="e69aded81da48593" providerId="LiveId" clId="{3D6178CC-4BAD-43D0-BB8E-005EB43DBE38}" dt="2023-03-07T13:33:04.563" v="3279"/>
          <ac:spMkLst>
            <pc:docMk/>
            <pc:sldMk cId="3128871209" sldId="2423"/>
            <ac:spMk id="5" creationId="{E7287B0E-EF55-E721-8EFA-9A9183C0EDF9}"/>
          </ac:spMkLst>
        </pc:spChg>
        <pc:picChg chg="del">
          <ac:chgData name="伊健 杜" userId="e69aded81da48593" providerId="LiveId" clId="{3D6178CC-4BAD-43D0-BB8E-005EB43DBE38}" dt="2023-03-07T11:47:40.462" v="1161" actId="478"/>
          <ac:picMkLst>
            <pc:docMk/>
            <pc:sldMk cId="3128871209" sldId="2423"/>
            <ac:picMk id="4098" creationId="{CA49C901-9C2E-F9CC-C1DE-D117299A2240}"/>
          </ac:picMkLst>
        </pc:picChg>
        <pc:picChg chg="add mod">
          <ac:chgData name="伊健 杜" userId="e69aded81da48593" providerId="LiveId" clId="{3D6178CC-4BAD-43D0-BB8E-005EB43DBE38}" dt="2023-03-07T12:51:55.325" v="3032" actId="1076"/>
          <ac:picMkLst>
            <pc:docMk/>
            <pc:sldMk cId="3128871209" sldId="2423"/>
            <ac:picMk id="14338" creationId="{599AF6C1-7F91-CB6A-E61E-431DAB93315A}"/>
          </ac:picMkLst>
        </pc:picChg>
      </pc:sldChg>
      <pc:sldChg chg="addSp modSp add mod ord">
        <pc:chgData name="伊健 杜" userId="e69aded81da48593" providerId="LiveId" clId="{3D6178CC-4BAD-43D0-BB8E-005EB43DBE38}" dt="2023-03-07T13:33:04.563" v="3279"/>
        <pc:sldMkLst>
          <pc:docMk/>
          <pc:sldMk cId="2072093970" sldId="2424"/>
        </pc:sldMkLst>
        <pc:spChg chg="mod">
          <ac:chgData name="伊健 杜" userId="e69aded81da48593" providerId="LiveId" clId="{3D6178CC-4BAD-43D0-BB8E-005EB43DBE38}" dt="2023-03-07T13:33:04.563" v="3279"/>
          <ac:spMkLst>
            <pc:docMk/>
            <pc:sldMk cId="2072093970" sldId="2424"/>
            <ac:spMk id="5" creationId="{E7287B0E-EF55-E721-8EFA-9A9183C0EDF9}"/>
          </ac:spMkLst>
        </pc:spChg>
        <pc:picChg chg="add mod">
          <ac:chgData name="伊健 杜" userId="e69aded81da48593" providerId="LiveId" clId="{3D6178CC-4BAD-43D0-BB8E-005EB43DBE38}" dt="2023-03-07T12:51:24.436" v="3029" actId="14100"/>
          <ac:picMkLst>
            <pc:docMk/>
            <pc:sldMk cId="2072093970" sldId="2424"/>
            <ac:picMk id="13314" creationId="{35E045E8-B7FE-4A1C-0EC5-BDC6D6A133C0}"/>
          </ac:picMkLst>
        </pc:picChg>
      </pc:sldChg>
      <pc:sldChg chg="add del">
        <pc:chgData name="伊健 杜" userId="e69aded81da48593" providerId="LiveId" clId="{3D6178CC-4BAD-43D0-BB8E-005EB43DBE38}" dt="2023-03-07T11:48:15.725" v="1223" actId="47"/>
        <pc:sldMkLst>
          <pc:docMk/>
          <pc:sldMk cId="4282017780" sldId="2424"/>
        </pc:sldMkLst>
      </pc:sldChg>
      <pc:sldChg chg="addSp modSp add mod">
        <pc:chgData name="伊健 杜" userId="e69aded81da48593" providerId="LiveId" clId="{3D6178CC-4BAD-43D0-BB8E-005EB43DBE38}" dt="2023-03-07T13:33:04.563" v="3279"/>
        <pc:sldMkLst>
          <pc:docMk/>
          <pc:sldMk cId="789552879" sldId="2425"/>
        </pc:sldMkLst>
        <pc:spChg chg="mod">
          <ac:chgData name="伊健 杜" userId="e69aded81da48593" providerId="LiveId" clId="{3D6178CC-4BAD-43D0-BB8E-005EB43DBE38}" dt="2023-03-07T11:59:40.337" v="1288"/>
          <ac:spMkLst>
            <pc:docMk/>
            <pc:sldMk cId="789552879" sldId="2425"/>
            <ac:spMk id="2" creationId="{10304424-DB4A-36E7-9E0D-D32A5DD0F26C}"/>
          </ac:spMkLst>
        </pc:spChg>
        <pc:spChg chg="mod">
          <ac:chgData name="伊健 杜" userId="e69aded81da48593" providerId="LiveId" clId="{3D6178CC-4BAD-43D0-BB8E-005EB43DBE38}" dt="2023-03-07T13:33:04.563" v="3279"/>
          <ac:spMkLst>
            <pc:docMk/>
            <pc:sldMk cId="789552879" sldId="2425"/>
            <ac:spMk id="5" creationId="{E7287B0E-EF55-E721-8EFA-9A9183C0EDF9}"/>
          </ac:spMkLst>
        </pc:spChg>
        <pc:picChg chg="add mod">
          <ac:chgData name="伊健 杜" userId="e69aded81da48593" providerId="LiveId" clId="{3D6178CC-4BAD-43D0-BB8E-005EB43DBE38}" dt="2023-03-07T12:52:18.272" v="3036" actId="1076"/>
          <ac:picMkLst>
            <pc:docMk/>
            <pc:sldMk cId="789552879" sldId="2425"/>
            <ac:picMk id="12290" creationId="{8BE0D5D6-C4D0-E490-F6B9-52263428EDE6}"/>
          </ac:picMkLst>
        </pc:picChg>
      </pc:sldChg>
      <pc:sldChg chg="addSp delSp modSp add del mod">
        <pc:chgData name="伊健 杜" userId="e69aded81da48593" providerId="LiveId" clId="{3D6178CC-4BAD-43D0-BB8E-005EB43DBE38}" dt="2023-03-07T12:11:46.913" v="1402" actId="47"/>
        <pc:sldMkLst>
          <pc:docMk/>
          <pc:sldMk cId="2704864977" sldId="2426"/>
        </pc:sldMkLst>
        <pc:spChg chg="mod">
          <ac:chgData name="伊健 杜" userId="e69aded81da48593" providerId="LiveId" clId="{3D6178CC-4BAD-43D0-BB8E-005EB43DBE38}" dt="2023-03-07T11:59:46.925" v="1289"/>
          <ac:spMkLst>
            <pc:docMk/>
            <pc:sldMk cId="2704864977" sldId="2426"/>
            <ac:spMk id="2" creationId="{10304424-DB4A-36E7-9E0D-D32A5DD0F26C}"/>
          </ac:spMkLst>
        </pc:spChg>
        <pc:spChg chg="add del">
          <ac:chgData name="伊健 杜" userId="e69aded81da48593" providerId="LiveId" clId="{3D6178CC-4BAD-43D0-BB8E-005EB43DBE38}" dt="2023-03-07T12:02:24.552" v="1344" actId="22"/>
          <ac:spMkLst>
            <pc:docMk/>
            <pc:sldMk cId="2704864977" sldId="2426"/>
            <ac:spMk id="4" creationId="{00A6382E-71C2-4B5C-1E95-FD00C4B9F964}"/>
          </ac:spMkLst>
        </pc:spChg>
        <pc:spChg chg="mod">
          <ac:chgData name="伊健 杜" userId="e69aded81da48593" providerId="LiveId" clId="{3D6178CC-4BAD-43D0-BB8E-005EB43DBE38}" dt="2023-03-07T12:10:49.557" v="1371" actId="20577"/>
          <ac:spMkLst>
            <pc:docMk/>
            <pc:sldMk cId="2704864977" sldId="2426"/>
            <ac:spMk id="5" creationId="{E7287B0E-EF55-E721-8EFA-9A9183C0EDF9}"/>
          </ac:spMkLst>
        </pc:spChg>
      </pc:sldChg>
      <pc:sldChg chg="modSp add mod">
        <pc:chgData name="伊健 杜" userId="e69aded81da48593" providerId="LiveId" clId="{3D6178CC-4BAD-43D0-BB8E-005EB43DBE38}" dt="2023-03-07T13:33:04.563" v="3279"/>
        <pc:sldMkLst>
          <pc:docMk/>
          <pc:sldMk cId="457221520" sldId="2427"/>
        </pc:sldMkLst>
        <pc:spChg chg="mod">
          <ac:chgData name="伊健 杜" userId="e69aded81da48593" providerId="LiveId" clId="{3D6178CC-4BAD-43D0-BB8E-005EB43DBE38}" dt="2023-03-07T13:33:04.563" v="3279"/>
          <ac:spMkLst>
            <pc:docMk/>
            <pc:sldMk cId="457221520" sldId="2427"/>
            <ac:spMk id="2" creationId="{10304424-DB4A-36E7-9E0D-D32A5DD0F26C}"/>
          </ac:spMkLst>
        </pc:spChg>
      </pc:sldChg>
      <pc:sldChg chg="modSp add mod ord">
        <pc:chgData name="伊健 杜" userId="e69aded81da48593" providerId="LiveId" clId="{3D6178CC-4BAD-43D0-BB8E-005EB43DBE38}" dt="2023-03-07T13:33:04.563" v="3279"/>
        <pc:sldMkLst>
          <pc:docMk/>
          <pc:sldMk cId="3966886732" sldId="2428"/>
        </pc:sldMkLst>
        <pc:spChg chg="mod">
          <ac:chgData name="伊健 杜" userId="e69aded81da48593" providerId="LiveId" clId="{3D6178CC-4BAD-43D0-BB8E-005EB43DBE38}" dt="2023-03-07T13:33:04.563" v="3279"/>
          <ac:spMkLst>
            <pc:docMk/>
            <pc:sldMk cId="3966886732" sldId="2428"/>
            <ac:spMk id="2" creationId="{10304424-DB4A-36E7-9E0D-D32A5DD0F26C}"/>
          </ac:spMkLst>
        </pc:spChg>
      </pc:sldChg>
      <pc:sldChg chg="addSp delSp modSp add mod">
        <pc:chgData name="伊健 杜" userId="e69aded81da48593" providerId="LiveId" clId="{3D6178CC-4BAD-43D0-BB8E-005EB43DBE38}" dt="2023-03-07T13:33:04.563" v="3279"/>
        <pc:sldMkLst>
          <pc:docMk/>
          <pc:sldMk cId="1406224214" sldId="2429"/>
        </pc:sldMkLst>
        <pc:spChg chg="mod">
          <ac:chgData name="伊健 杜" userId="e69aded81da48593" providerId="LiveId" clId="{3D6178CC-4BAD-43D0-BB8E-005EB43DBE38}" dt="2023-03-07T12:16:49.290" v="1657"/>
          <ac:spMkLst>
            <pc:docMk/>
            <pc:sldMk cId="1406224214" sldId="2429"/>
            <ac:spMk id="2" creationId="{10304424-DB4A-36E7-9E0D-D32A5DD0F26C}"/>
          </ac:spMkLst>
        </pc:spChg>
        <pc:spChg chg="mod">
          <ac:chgData name="伊健 杜" userId="e69aded81da48593" providerId="LiveId" clId="{3D6178CC-4BAD-43D0-BB8E-005EB43DBE38}" dt="2023-03-07T13:33:04.563" v="3279"/>
          <ac:spMkLst>
            <pc:docMk/>
            <pc:sldMk cId="1406224214" sldId="2429"/>
            <ac:spMk id="5" creationId="{E7287B0E-EF55-E721-8EFA-9A9183C0EDF9}"/>
          </ac:spMkLst>
        </pc:spChg>
        <pc:picChg chg="del">
          <ac:chgData name="伊健 杜" userId="e69aded81da48593" providerId="LiveId" clId="{3D6178CC-4BAD-43D0-BB8E-005EB43DBE38}" dt="2023-03-07T12:16:41.448" v="1648" actId="478"/>
          <ac:picMkLst>
            <pc:docMk/>
            <pc:sldMk cId="1406224214" sldId="2429"/>
            <ac:picMk id="4098" creationId="{CA49C901-9C2E-F9CC-C1DE-D117299A2240}"/>
          </ac:picMkLst>
        </pc:picChg>
        <pc:picChg chg="add mod">
          <ac:chgData name="伊健 杜" userId="e69aded81da48593" providerId="LiveId" clId="{3D6178CC-4BAD-43D0-BB8E-005EB43DBE38}" dt="2023-03-07T12:49:56.797" v="3005" actId="1076"/>
          <ac:picMkLst>
            <pc:docMk/>
            <pc:sldMk cId="1406224214" sldId="2429"/>
            <ac:picMk id="9218" creationId="{FE846446-88A8-9D79-4BEB-626133D06003}"/>
          </ac:picMkLst>
        </pc:picChg>
        <pc:picChg chg="add mod">
          <ac:chgData name="伊健 杜" userId="e69aded81da48593" providerId="LiveId" clId="{3D6178CC-4BAD-43D0-BB8E-005EB43DBE38}" dt="2023-03-07T12:50:26.492" v="3007" actId="1076"/>
          <ac:picMkLst>
            <pc:docMk/>
            <pc:sldMk cId="1406224214" sldId="2429"/>
            <ac:picMk id="9220" creationId="{FD36B18D-65AA-D4DC-F0FB-0A731553E955}"/>
          </ac:picMkLst>
        </pc:picChg>
      </pc:sldChg>
      <pc:sldChg chg="new del">
        <pc:chgData name="伊健 杜" userId="e69aded81da48593" providerId="LiveId" clId="{3D6178CC-4BAD-43D0-BB8E-005EB43DBE38}" dt="2023-03-07T12:15:40.892" v="1577" actId="680"/>
        <pc:sldMkLst>
          <pc:docMk/>
          <pc:sldMk cId="2302853684" sldId="2429"/>
        </pc:sldMkLst>
      </pc:sldChg>
      <pc:sldChg chg="addSp modSp add mod">
        <pc:chgData name="伊健 杜" userId="e69aded81da48593" providerId="LiveId" clId="{3D6178CC-4BAD-43D0-BB8E-005EB43DBE38}" dt="2023-03-07T13:33:04.563" v="3279"/>
        <pc:sldMkLst>
          <pc:docMk/>
          <pc:sldMk cId="3514871052" sldId="2430"/>
        </pc:sldMkLst>
        <pc:spChg chg="mod">
          <ac:chgData name="伊健 杜" userId="e69aded81da48593" providerId="LiveId" clId="{3D6178CC-4BAD-43D0-BB8E-005EB43DBE38}" dt="2023-03-07T13:33:04.563" v="3279"/>
          <ac:spMkLst>
            <pc:docMk/>
            <pc:sldMk cId="3514871052" sldId="2430"/>
            <ac:spMk id="5" creationId="{E7287B0E-EF55-E721-8EFA-9A9183C0EDF9}"/>
          </ac:spMkLst>
        </pc:spChg>
        <pc:picChg chg="add mod">
          <ac:chgData name="伊健 杜" userId="e69aded81da48593" providerId="LiveId" clId="{3D6178CC-4BAD-43D0-BB8E-005EB43DBE38}" dt="2023-03-07T12:50:54.811" v="3026" actId="1076"/>
          <ac:picMkLst>
            <pc:docMk/>
            <pc:sldMk cId="3514871052" sldId="2430"/>
            <ac:picMk id="8194" creationId="{8167EF80-FA57-3EE1-AAB8-E30224658168}"/>
          </ac:picMkLst>
        </pc:picChg>
      </pc:sldChg>
      <pc:sldChg chg="addSp delSp modSp add mod">
        <pc:chgData name="伊健 杜" userId="e69aded81da48593" providerId="LiveId" clId="{3D6178CC-4BAD-43D0-BB8E-005EB43DBE38}" dt="2023-03-07T12:23:37.651" v="1936"/>
        <pc:sldMkLst>
          <pc:docMk/>
          <pc:sldMk cId="1428814522" sldId="2431"/>
        </pc:sldMkLst>
        <pc:spChg chg="mod">
          <ac:chgData name="伊健 杜" userId="e69aded81da48593" providerId="LiveId" clId="{3D6178CC-4BAD-43D0-BB8E-005EB43DBE38}" dt="2023-03-07T12:21:40.627" v="1929" actId="20577"/>
          <ac:spMkLst>
            <pc:docMk/>
            <pc:sldMk cId="1428814522" sldId="2431"/>
            <ac:spMk id="2" creationId="{10304424-DB4A-36E7-9E0D-D32A5DD0F26C}"/>
          </ac:spMkLst>
        </pc:spChg>
        <pc:picChg chg="add del mod">
          <ac:chgData name="伊健 杜" userId="e69aded81da48593" providerId="LiveId" clId="{3D6178CC-4BAD-43D0-BB8E-005EB43DBE38}" dt="2023-03-07T12:23:27.012" v="1935" actId="478"/>
          <ac:picMkLst>
            <pc:docMk/>
            <pc:sldMk cId="1428814522" sldId="2431"/>
            <ac:picMk id="7170" creationId="{22FD63A2-FBF4-B23B-2092-21FC4E08018C}"/>
          </ac:picMkLst>
        </pc:picChg>
        <pc:picChg chg="add">
          <ac:chgData name="伊健 杜" userId="e69aded81da48593" providerId="LiveId" clId="{3D6178CC-4BAD-43D0-BB8E-005EB43DBE38}" dt="2023-03-07T12:23:37.651" v="1936"/>
          <ac:picMkLst>
            <pc:docMk/>
            <pc:sldMk cId="1428814522" sldId="2431"/>
            <ac:picMk id="7172" creationId="{8703EAD9-ADC3-366D-FEBA-30744A2F37F3}"/>
          </ac:picMkLst>
        </pc:picChg>
      </pc:sldChg>
      <pc:sldChg chg="addSp modSp add">
        <pc:chgData name="伊健 杜" userId="e69aded81da48593" providerId="LiveId" clId="{3D6178CC-4BAD-43D0-BB8E-005EB43DBE38}" dt="2023-03-07T12:24:11.095" v="1941" actId="1076"/>
        <pc:sldMkLst>
          <pc:docMk/>
          <pc:sldMk cId="2572536915" sldId="2432"/>
        </pc:sldMkLst>
        <pc:picChg chg="add mod">
          <ac:chgData name="伊健 杜" userId="e69aded81da48593" providerId="LiveId" clId="{3D6178CC-4BAD-43D0-BB8E-005EB43DBE38}" dt="2023-03-07T12:24:11.095" v="1941" actId="1076"/>
          <ac:picMkLst>
            <pc:docMk/>
            <pc:sldMk cId="2572536915" sldId="2432"/>
            <ac:picMk id="6146" creationId="{E0762719-E719-6EA2-1822-9DF17889718A}"/>
          </ac:picMkLst>
        </pc:picChg>
      </pc:sldChg>
      <pc:sldChg chg="addSp add">
        <pc:chgData name="伊健 杜" userId="e69aded81da48593" providerId="LiveId" clId="{3D6178CC-4BAD-43D0-BB8E-005EB43DBE38}" dt="2023-03-07T12:24:35.778" v="1942"/>
        <pc:sldMkLst>
          <pc:docMk/>
          <pc:sldMk cId="3788570779" sldId="2433"/>
        </pc:sldMkLst>
        <pc:picChg chg="add">
          <ac:chgData name="伊健 杜" userId="e69aded81da48593" providerId="LiveId" clId="{3D6178CC-4BAD-43D0-BB8E-005EB43DBE38}" dt="2023-03-07T12:24:35.778" v="1942"/>
          <ac:picMkLst>
            <pc:docMk/>
            <pc:sldMk cId="3788570779" sldId="2433"/>
            <ac:picMk id="5122" creationId="{D4957140-4278-E15E-3A5E-9503E5216C52}"/>
          </ac:picMkLst>
        </pc:picChg>
      </pc:sldChg>
      <pc:sldChg chg="addSp delSp modSp add">
        <pc:chgData name="伊健 杜" userId="e69aded81da48593" providerId="LiveId" clId="{3D6178CC-4BAD-43D0-BB8E-005EB43DBE38}" dt="2023-03-07T12:25:25.507" v="1948" actId="1076"/>
        <pc:sldMkLst>
          <pc:docMk/>
          <pc:sldMk cId="2135056359" sldId="2434"/>
        </pc:sldMkLst>
        <pc:picChg chg="del">
          <ac:chgData name="伊健 杜" userId="e69aded81da48593" providerId="LiveId" clId="{3D6178CC-4BAD-43D0-BB8E-005EB43DBE38}" dt="2023-03-07T12:24:40.637" v="1944" actId="478"/>
          <ac:picMkLst>
            <pc:docMk/>
            <pc:sldMk cId="2135056359" sldId="2434"/>
            <ac:picMk id="5122" creationId="{D4957140-4278-E15E-3A5E-9503E5216C52}"/>
          </ac:picMkLst>
        </pc:picChg>
        <pc:picChg chg="add mod">
          <ac:chgData name="伊健 杜" userId="e69aded81da48593" providerId="LiveId" clId="{3D6178CC-4BAD-43D0-BB8E-005EB43DBE38}" dt="2023-03-07T12:25:25.507" v="1948" actId="1076"/>
          <ac:picMkLst>
            <pc:docMk/>
            <pc:sldMk cId="2135056359" sldId="2434"/>
            <ac:picMk id="16386" creationId="{B57FC95A-5130-7818-4133-74F9926EBBC5}"/>
          </ac:picMkLst>
        </pc:picChg>
      </pc:sldChg>
      <pc:sldChg chg="addSp modSp add">
        <pc:chgData name="伊健 杜" userId="e69aded81da48593" providerId="LiveId" clId="{3D6178CC-4BAD-43D0-BB8E-005EB43DBE38}" dt="2023-03-07T13:33:04.563" v="3279"/>
        <pc:sldMkLst>
          <pc:docMk/>
          <pc:sldMk cId="2707898312" sldId="2435"/>
        </pc:sldMkLst>
        <pc:spChg chg="mod">
          <ac:chgData name="伊健 杜" userId="e69aded81da48593" providerId="LiveId" clId="{3D6178CC-4BAD-43D0-BB8E-005EB43DBE38}" dt="2023-03-07T13:33:04.563" v="3279"/>
          <ac:spMkLst>
            <pc:docMk/>
            <pc:sldMk cId="2707898312" sldId="2435"/>
            <ac:spMk id="2" creationId="{10304424-DB4A-36E7-9E0D-D32A5DD0F26C}"/>
          </ac:spMkLst>
        </pc:spChg>
        <pc:spChg chg="mod">
          <ac:chgData name="伊健 杜" userId="e69aded81da48593" providerId="LiveId" clId="{3D6178CC-4BAD-43D0-BB8E-005EB43DBE38}" dt="2023-03-07T13:33:04.563" v="3279"/>
          <ac:spMkLst>
            <pc:docMk/>
            <pc:sldMk cId="2707898312" sldId="2435"/>
            <ac:spMk id="5" creationId="{E7287B0E-EF55-E721-8EFA-9A9183C0EDF9}"/>
          </ac:spMkLst>
        </pc:spChg>
        <pc:picChg chg="add mod">
          <ac:chgData name="伊健 杜" userId="e69aded81da48593" providerId="LiveId" clId="{3D6178CC-4BAD-43D0-BB8E-005EB43DBE38}" dt="2023-03-07T12:56:30.361" v="3115" actId="1076"/>
          <ac:picMkLst>
            <pc:docMk/>
            <pc:sldMk cId="2707898312" sldId="2435"/>
            <ac:picMk id="28674" creationId="{ED78DF58-4FEE-3653-57DE-AA853B5E5445}"/>
          </ac:picMkLst>
        </pc:picChg>
        <pc:picChg chg="add mod">
          <ac:chgData name="伊健 杜" userId="e69aded81da48593" providerId="LiveId" clId="{3D6178CC-4BAD-43D0-BB8E-005EB43DBE38}" dt="2023-03-07T12:56:30.361" v="3115" actId="1076"/>
          <ac:picMkLst>
            <pc:docMk/>
            <pc:sldMk cId="2707898312" sldId="2435"/>
            <ac:picMk id="28676" creationId="{6312D1A3-3676-92C7-4B67-537BB1AA2B9E}"/>
          </ac:picMkLst>
        </pc:picChg>
      </pc:sldChg>
      <pc:sldChg chg="new del ord">
        <pc:chgData name="伊健 杜" userId="e69aded81da48593" providerId="LiveId" clId="{3D6178CC-4BAD-43D0-BB8E-005EB43DBE38}" dt="2023-03-07T12:30:33.840" v="2008" actId="47"/>
        <pc:sldMkLst>
          <pc:docMk/>
          <pc:sldMk cId="1393053418" sldId="2436"/>
        </pc:sldMkLst>
      </pc:sldChg>
      <pc:sldChg chg="addSp modSp add mod">
        <pc:chgData name="伊健 杜" userId="e69aded81da48593" providerId="LiveId" clId="{3D6178CC-4BAD-43D0-BB8E-005EB43DBE38}" dt="2023-03-07T16:22:49.554" v="3280" actId="20578"/>
        <pc:sldMkLst>
          <pc:docMk/>
          <pc:sldMk cId="2820281392" sldId="2436"/>
        </pc:sldMkLst>
        <pc:spChg chg="mod">
          <ac:chgData name="伊健 杜" userId="e69aded81da48593" providerId="LiveId" clId="{3D6178CC-4BAD-43D0-BB8E-005EB43DBE38}" dt="2023-03-07T16:22:49.554" v="3280" actId="20578"/>
          <ac:spMkLst>
            <pc:docMk/>
            <pc:sldMk cId="2820281392" sldId="2436"/>
            <ac:spMk id="3" creationId="{D2C5C566-75E5-BE1C-DFFC-65AA0A5B5929}"/>
          </ac:spMkLst>
        </pc:spChg>
        <pc:picChg chg="add mod">
          <ac:chgData name="伊健 杜" userId="e69aded81da48593" providerId="LiveId" clId="{3D6178CC-4BAD-43D0-BB8E-005EB43DBE38}" dt="2023-03-07T12:53:34.147" v="3051" actId="1076"/>
          <ac:picMkLst>
            <pc:docMk/>
            <pc:sldMk cId="2820281392" sldId="2436"/>
            <ac:picMk id="26626" creationId="{A46E7024-6860-A09C-4486-977CF7FED580}"/>
          </ac:picMkLst>
        </pc:picChg>
      </pc:sldChg>
      <pc:sldChg chg="addSp modSp add mod">
        <pc:chgData name="伊健 杜" userId="e69aded81da48593" providerId="LiveId" clId="{3D6178CC-4BAD-43D0-BB8E-005EB43DBE38}" dt="2023-03-07T13:33:04.563" v="3279"/>
        <pc:sldMkLst>
          <pc:docMk/>
          <pc:sldMk cId="1846108375" sldId="2437"/>
        </pc:sldMkLst>
        <pc:spChg chg="mod">
          <ac:chgData name="伊健 杜" userId="e69aded81da48593" providerId="LiveId" clId="{3D6178CC-4BAD-43D0-BB8E-005EB43DBE38}" dt="2023-03-07T13:33:04.563" v="3279"/>
          <ac:spMkLst>
            <pc:docMk/>
            <pc:sldMk cId="1846108375" sldId="2437"/>
            <ac:spMk id="3" creationId="{D2C5C566-75E5-BE1C-DFFC-65AA0A5B5929}"/>
          </ac:spMkLst>
        </pc:spChg>
        <pc:picChg chg="add mod">
          <ac:chgData name="伊健 杜" userId="e69aded81da48593" providerId="LiveId" clId="{3D6178CC-4BAD-43D0-BB8E-005EB43DBE38}" dt="2023-03-07T12:53:47.810" v="3054" actId="1076"/>
          <ac:picMkLst>
            <pc:docMk/>
            <pc:sldMk cId="1846108375" sldId="2437"/>
            <ac:picMk id="27650" creationId="{74C1F1EC-8A17-C300-3D46-C704A39C9BFA}"/>
          </ac:picMkLst>
        </pc:picChg>
      </pc:sldChg>
      <pc:sldChg chg="addSp delSp modSp add mod">
        <pc:chgData name="伊健 杜" userId="e69aded81da48593" providerId="LiveId" clId="{3D6178CC-4BAD-43D0-BB8E-005EB43DBE38}" dt="2023-03-07T13:33:04.563" v="3279"/>
        <pc:sldMkLst>
          <pc:docMk/>
          <pc:sldMk cId="3681197422" sldId="2438"/>
        </pc:sldMkLst>
        <pc:spChg chg="mod">
          <ac:chgData name="伊健 杜" userId="e69aded81da48593" providerId="LiveId" clId="{3D6178CC-4BAD-43D0-BB8E-005EB43DBE38}" dt="2023-03-07T13:33:04.563" v="3279"/>
          <ac:spMkLst>
            <pc:docMk/>
            <pc:sldMk cId="3681197422" sldId="2438"/>
            <ac:spMk id="2" creationId="{B0D122F6-5EBB-0418-860A-479F752688DE}"/>
          </ac:spMkLst>
        </pc:spChg>
        <pc:spChg chg="del">
          <ac:chgData name="伊健 杜" userId="e69aded81da48593" providerId="LiveId" clId="{3D6178CC-4BAD-43D0-BB8E-005EB43DBE38}" dt="2023-03-07T12:33:56.450" v="2208" actId="478"/>
          <ac:spMkLst>
            <pc:docMk/>
            <pc:sldMk cId="3681197422" sldId="2438"/>
            <ac:spMk id="3" creationId="{D2C5C566-75E5-BE1C-DFFC-65AA0A5B5929}"/>
          </ac:spMkLst>
        </pc:spChg>
        <pc:spChg chg="add mod">
          <ac:chgData name="伊健 杜" userId="e69aded81da48593" providerId="LiveId" clId="{3D6178CC-4BAD-43D0-BB8E-005EB43DBE38}" dt="2023-03-07T12:34:32.487" v="2235" actId="1076"/>
          <ac:spMkLst>
            <pc:docMk/>
            <pc:sldMk cId="3681197422" sldId="2438"/>
            <ac:spMk id="4" creationId="{93D9C5C2-EAE9-A40B-B5F8-04B6B518D68A}"/>
          </ac:spMkLst>
        </pc:spChg>
        <pc:spChg chg="add mod">
          <ac:chgData name="伊健 杜" userId="e69aded81da48593" providerId="LiveId" clId="{3D6178CC-4BAD-43D0-BB8E-005EB43DBE38}" dt="2023-03-07T13:33:04.563" v="3279"/>
          <ac:spMkLst>
            <pc:docMk/>
            <pc:sldMk cId="3681197422" sldId="2438"/>
            <ac:spMk id="6" creationId="{9B924F15-F6F1-27E4-F67B-5CB8E38E1390}"/>
          </ac:spMkLst>
        </pc:spChg>
        <pc:spChg chg="add mod">
          <ac:chgData name="伊健 杜" userId="e69aded81da48593" providerId="LiveId" clId="{3D6178CC-4BAD-43D0-BB8E-005EB43DBE38}" dt="2023-03-07T13:33:04.563" v="3279"/>
          <ac:spMkLst>
            <pc:docMk/>
            <pc:sldMk cId="3681197422" sldId="2438"/>
            <ac:spMk id="7" creationId="{45B95980-BC29-E316-FC72-7C6A2072DD87}"/>
          </ac:spMkLst>
        </pc:spChg>
        <pc:spChg chg="add mod">
          <ac:chgData name="伊健 杜" userId="e69aded81da48593" providerId="LiveId" clId="{3D6178CC-4BAD-43D0-BB8E-005EB43DBE38}" dt="2023-03-07T13:33:04.563" v="3279"/>
          <ac:spMkLst>
            <pc:docMk/>
            <pc:sldMk cId="3681197422" sldId="2438"/>
            <ac:spMk id="8" creationId="{3373B391-0185-0E70-182E-718A931F23B3}"/>
          </ac:spMkLst>
        </pc:spChg>
        <pc:spChg chg="add mod">
          <ac:chgData name="伊健 杜" userId="e69aded81da48593" providerId="LiveId" clId="{3D6178CC-4BAD-43D0-BB8E-005EB43DBE38}" dt="2023-03-07T12:35:40.358" v="2338"/>
          <ac:spMkLst>
            <pc:docMk/>
            <pc:sldMk cId="3681197422" sldId="2438"/>
            <ac:spMk id="9" creationId="{2B77B97B-9BB0-8E30-E29B-E39CC6957D07}"/>
          </ac:spMkLst>
        </pc:spChg>
        <pc:spChg chg="add mod">
          <ac:chgData name="伊健 杜" userId="e69aded81da48593" providerId="LiveId" clId="{3D6178CC-4BAD-43D0-BB8E-005EB43DBE38}" dt="2023-03-07T12:35:49.493" v="2343"/>
          <ac:spMkLst>
            <pc:docMk/>
            <pc:sldMk cId="3681197422" sldId="2438"/>
            <ac:spMk id="10" creationId="{AB872864-78E0-1724-04EC-D28D0F4E4644}"/>
          </ac:spMkLst>
        </pc:spChg>
        <pc:spChg chg="add mod">
          <ac:chgData name="伊健 杜" userId="e69aded81da48593" providerId="LiveId" clId="{3D6178CC-4BAD-43D0-BB8E-005EB43DBE38}" dt="2023-03-07T12:36:49.256" v="2446" actId="1076"/>
          <ac:spMkLst>
            <pc:docMk/>
            <pc:sldMk cId="3681197422" sldId="2438"/>
            <ac:spMk id="11" creationId="{E6869D1C-A44E-8903-835F-7830F1E91EFD}"/>
          </ac:spMkLst>
        </pc:spChg>
      </pc:sldChg>
      <pc:sldChg chg="addSp modSp add mod">
        <pc:chgData name="伊健 杜" userId="e69aded81da48593" providerId="LiveId" clId="{3D6178CC-4BAD-43D0-BB8E-005EB43DBE38}" dt="2023-03-07T13:33:04.563" v="3279"/>
        <pc:sldMkLst>
          <pc:docMk/>
          <pc:sldMk cId="1841320742" sldId="2439"/>
        </pc:sldMkLst>
        <pc:spChg chg="mod">
          <ac:chgData name="伊健 杜" userId="e69aded81da48593" providerId="LiveId" clId="{3D6178CC-4BAD-43D0-BB8E-005EB43DBE38}" dt="2023-03-07T12:36:03.957" v="2347"/>
          <ac:spMkLst>
            <pc:docMk/>
            <pc:sldMk cId="1841320742" sldId="2439"/>
            <ac:spMk id="2" creationId="{B0D122F6-5EBB-0418-860A-479F752688DE}"/>
          </ac:spMkLst>
        </pc:spChg>
        <pc:spChg chg="mod">
          <ac:chgData name="伊健 杜" userId="e69aded81da48593" providerId="LiveId" clId="{3D6178CC-4BAD-43D0-BB8E-005EB43DBE38}" dt="2023-03-07T13:33:04.563" v="3279"/>
          <ac:spMkLst>
            <pc:docMk/>
            <pc:sldMk cId="1841320742" sldId="2439"/>
            <ac:spMk id="3" creationId="{D2C5C566-75E5-BE1C-DFFC-65AA0A5B5929}"/>
          </ac:spMkLst>
        </pc:spChg>
        <pc:spChg chg="add mod">
          <ac:chgData name="伊健 杜" userId="e69aded81da48593" providerId="LiveId" clId="{3D6178CC-4BAD-43D0-BB8E-005EB43DBE38}" dt="2023-03-07T12:39:25.075" v="2747"/>
          <ac:spMkLst>
            <pc:docMk/>
            <pc:sldMk cId="1841320742" sldId="2439"/>
            <ac:spMk id="4" creationId="{DDBAEADD-2408-2803-0D29-88B560A91142}"/>
          </ac:spMkLst>
        </pc:spChg>
        <pc:picChg chg="add mod">
          <ac:chgData name="伊健 杜" userId="e69aded81da48593" providerId="LiveId" clId="{3D6178CC-4BAD-43D0-BB8E-005EB43DBE38}" dt="2023-03-07T12:55:02.303" v="3068" actId="1076"/>
          <ac:picMkLst>
            <pc:docMk/>
            <pc:sldMk cId="1841320742" sldId="2439"/>
            <ac:picMk id="20482" creationId="{94739F54-253A-BCDE-0584-C22CC433D544}"/>
          </ac:picMkLst>
        </pc:picChg>
      </pc:sldChg>
      <pc:sldChg chg="addSp delSp modSp add mod">
        <pc:chgData name="伊健 杜" userId="e69aded81da48593" providerId="LiveId" clId="{3D6178CC-4BAD-43D0-BB8E-005EB43DBE38}" dt="2023-03-07T13:33:04.563" v="3279"/>
        <pc:sldMkLst>
          <pc:docMk/>
          <pc:sldMk cId="1755234947" sldId="2440"/>
        </pc:sldMkLst>
        <pc:spChg chg="mod">
          <ac:chgData name="伊健 杜" userId="e69aded81da48593" providerId="LiveId" clId="{3D6178CC-4BAD-43D0-BB8E-005EB43DBE38}" dt="2023-03-07T13:33:04.563" v="3279"/>
          <ac:spMkLst>
            <pc:docMk/>
            <pc:sldMk cId="1755234947" sldId="2440"/>
            <ac:spMk id="2" creationId="{B0D122F6-5EBB-0418-860A-479F752688DE}"/>
          </ac:spMkLst>
        </pc:spChg>
        <pc:spChg chg="del mod">
          <ac:chgData name="伊健 杜" userId="e69aded81da48593" providerId="LiveId" clId="{3D6178CC-4BAD-43D0-BB8E-005EB43DBE38}" dt="2023-03-07T12:37:06.719" v="2455" actId="478"/>
          <ac:spMkLst>
            <pc:docMk/>
            <pc:sldMk cId="1755234947" sldId="2440"/>
            <ac:spMk id="4" creationId="{93D9C5C2-EAE9-A40B-B5F8-04B6B518D68A}"/>
          </ac:spMkLst>
        </pc:spChg>
        <pc:spChg chg="del">
          <ac:chgData name="伊健 杜" userId="e69aded81da48593" providerId="LiveId" clId="{3D6178CC-4BAD-43D0-BB8E-005EB43DBE38}" dt="2023-03-07T12:37:01.651" v="2453" actId="478"/>
          <ac:spMkLst>
            <pc:docMk/>
            <pc:sldMk cId="1755234947" sldId="2440"/>
            <ac:spMk id="6" creationId="{9B924F15-F6F1-27E4-F67B-5CB8E38E1390}"/>
          </ac:spMkLst>
        </pc:spChg>
        <pc:spChg chg="mod">
          <ac:chgData name="伊健 杜" userId="e69aded81da48593" providerId="LiveId" clId="{3D6178CC-4BAD-43D0-BB8E-005EB43DBE38}" dt="2023-03-07T13:33:04.563" v="3279"/>
          <ac:spMkLst>
            <pc:docMk/>
            <pc:sldMk cId="1755234947" sldId="2440"/>
            <ac:spMk id="7" creationId="{45B95980-BC29-E316-FC72-7C6A2072DD87}"/>
          </ac:spMkLst>
        </pc:spChg>
        <pc:spChg chg="del">
          <ac:chgData name="伊健 杜" userId="e69aded81da48593" providerId="LiveId" clId="{3D6178CC-4BAD-43D0-BB8E-005EB43DBE38}" dt="2023-03-07T12:37:01.651" v="2453" actId="478"/>
          <ac:spMkLst>
            <pc:docMk/>
            <pc:sldMk cId="1755234947" sldId="2440"/>
            <ac:spMk id="8" creationId="{3373B391-0185-0E70-182E-718A931F23B3}"/>
          </ac:spMkLst>
        </pc:spChg>
        <pc:spChg chg="del">
          <ac:chgData name="伊健 杜" userId="e69aded81da48593" providerId="LiveId" clId="{3D6178CC-4BAD-43D0-BB8E-005EB43DBE38}" dt="2023-03-07T12:37:37.253" v="2560" actId="478"/>
          <ac:spMkLst>
            <pc:docMk/>
            <pc:sldMk cId="1755234947" sldId="2440"/>
            <ac:spMk id="9" creationId="{2B77B97B-9BB0-8E30-E29B-E39CC6957D07}"/>
          </ac:spMkLst>
        </pc:spChg>
        <pc:spChg chg="del">
          <ac:chgData name="伊健 杜" userId="e69aded81da48593" providerId="LiveId" clId="{3D6178CC-4BAD-43D0-BB8E-005EB43DBE38}" dt="2023-03-07T12:37:01.651" v="2453" actId="478"/>
          <ac:spMkLst>
            <pc:docMk/>
            <pc:sldMk cId="1755234947" sldId="2440"/>
            <ac:spMk id="10" creationId="{AB872864-78E0-1724-04EC-D28D0F4E4644}"/>
          </ac:spMkLst>
        </pc:spChg>
        <pc:spChg chg="mod">
          <ac:chgData name="伊健 杜" userId="e69aded81da48593" providerId="LiveId" clId="{3D6178CC-4BAD-43D0-BB8E-005EB43DBE38}" dt="2023-03-07T12:36:53.646" v="2452"/>
          <ac:spMkLst>
            <pc:docMk/>
            <pc:sldMk cId="1755234947" sldId="2440"/>
            <ac:spMk id="11" creationId="{E6869D1C-A44E-8903-835F-7830F1E91EFD}"/>
          </ac:spMkLst>
        </pc:spChg>
        <pc:picChg chg="add mod">
          <ac:chgData name="伊健 杜" userId="e69aded81da48593" providerId="LiveId" clId="{3D6178CC-4BAD-43D0-BB8E-005EB43DBE38}" dt="2023-03-07T12:54:18.570" v="3060" actId="14100"/>
          <ac:picMkLst>
            <pc:docMk/>
            <pc:sldMk cId="1755234947" sldId="2440"/>
            <ac:picMk id="22530" creationId="{89774D87-86D0-DE2C-E5AB-4ECDA9AAE2D6}"/>
          </ac:picMkLst>
        </pc:picChg>
      </pc:sldChg>
      <pc:sldChg chg="addSp modSp add mod">
        <pc:chgData name="伊健 杜" userId="e69aded81da48593" providerId="LiveId" clId="{3D6178CC-4BAD-43D0-BB8E-005EB43DBE38}" dt="2023-03-07T16:27:25.200" v="3298" actId="20577"/>
        <pc:sldMkLst>
          <pc:docMk/>
          <pc:sldMk cId="1963710002" sldId="2441"/>
        </pc:sldMkLst>
        <pc:spChg chg="mod">
          <ac:chgData name="伊健 杜" userId="e69aded81da48593" providerId="LiveId" clId="{3D6178CC-4BAD-43D0-BB8E-005EB43DBE38}" dt="2023-03-07T13:33:04.563" v="3279"/>
          <ac:spMkLst>
            <pc:docMk/>
            <pc:sldMk cId="1963710002" sldId="2441"/>
            <ac:spMk id="2" creationId="{B0D122F6-5EBB-0418-860A-479F752688DE}"/>
          </ac:spMkLst>
        </pc:spChg>
        <pc:spChg chg="mod">
          <ac:chgData name="伊健 杜" userId="e69aded81da48593" providerId="LiveId" clId="{3D6178CC-4BAD-43D0-BB8E-005EB43DBE38}" dt="2023-03-07T16:27:25.200" v="3298" actId="20577"/>
          <ac:spMkLst>
            <pc:docMk/>
            <pc:sldMk cId="1963710002" sldId="2441"/>
            <ac:spMk id="7" creationId="{45B95980-BC29-E316-FC72-7C6A2072DD87}"/>
          </ac:spMkLst>
        </pc:spChg>
        <pc:spChg chg="mod">
          <ac:chgData name="伊健 杜" userId="e69aded81da48593" providerId="LiveId" clId="{3D6178CC-4BAD-43D0-BB8E-005EB43DBE38}" dt="2023-03-07T12:38:01.517" v="2572"/>
          <ac:spMkLst>
            <pc:docMk/>
            <pc:sldMk cId="1963710002" sldId="2441"/>
            <ac:spMk id="11" creationId="{E6869D1C-A44E-8903-835F-7830F1E91EFD}"/>
          </ac:spMkLst>
        </pc:spChg>
        <pc:picChg chg="add mod">
          <ac:chgData name="伊健 杜" userId="e69aded81da48593" providerId="LiveId" clId="{3D6178CC-4BAD-43D0-BB8E-005EB43DBE38}" dt="2023-03-07T12:54:39.556" v="3064" actId="1076"/>
          <ac:picMkLst>
            <pc:docMk/>
            <pc:sldMk cId="1963710002" sldId="2441"/>
            <ac:picMk id="21506" creationId="{603C10C0-B9A5-F8FC-6CA2-C542360C9B89}"/>
          </ac:picMkLst>
        </pc:picChg>
      </pc:sldChg>
      <pc:sldChg chg="addSp modSp add mod">
        <pc:chgData name="伊健 杜" userId="e69aded81da48593" providerId="LiveId" clId="{3D6178CC-4BAD-43D0-BB8E-005EB43DBE38}" dt="2023-03-07T13:33:04.563" v="3279"/>
        <pc:sldMkLst>
          <pc:docMk/>
          <pc:sldMk cId="1628238897" sldId="2442"/>
        </pc:sldMkLst>
        <pc:spChg chg="mod">
          <ac:chgData name="伊健 杜" userId="e69aded81da48593" providerId="LiveId" clId="{3D6178CC-4BAD-43D0-BB8E-005EB43DBE38}" dt="2023-03-07T13:33:04.563" v="3279"/>
          <ac:spMkLst>
            <pc:docMk/>
            <pc:sldMk cId="1628238897" sldId="2442"/>
            <ac:spMk id="3" creationId="{D2C5C566-75E5-BE1C-DFFC-65AA0A5B5929}"/>
          </ac:spMkLst>
        </pc:spChg>
        <pc:picChg chg="add mod">
          <ac:chgData name="伊健 杜" userId="e69aded81da48593" providerId="LiveId" clId="{3D6178CC-4BAD-43D0-BB8E-005EB43DBE38}" dt="2023-03-07T12:55:26.706" v="3080" actId="1076"/>
          <ac:picMkLst>
            <pc:docMk/>
            <pc:sldMk cId="1628238897" sldId="2442"/>
            <ac:picMk id="19458" creationId="{18CAFD58-F3CB-EF83-64E0-4B2FB2B7953F}"/>
          </ac:picMkLst>
        </pc:picChg>
      </pc:sldChg>
      <pc:sldChg chg="addSp delSp modSp add mod">
        <pc:chgData name="伊健 杜" userId="e69aded81da48593" providerId="LiveId" clId="{3D6178CC-4BAD-43D0-BB8E-005EB43DBE38}" dt="2023-03-07T12:47:07.645" v="2884" actId="22"/>
        <pc:sldMkLst>
          <pc:docMk/>
          <pc:sldMk cId="826799701" sldId="2443"/>
        </pc:sldMkLst>
        <pc:spChg chg="del">
          <ac:chgData name="伊健 杜" userId="e69aded81da48593" providerId="LiveId" clId="{3D6178CC-4BAD-43D0-BB8E-005EB43DBE38}" dt="2023-03-07T12:40:32.258" v="2882" actId="478"/>
          <ac:spMkLst>
            <pc:docMk/>
            <pc:sldMk cId="826799701" sldId="2443"/>
            <ac:spMk id="2" creationId="{10304424-DB4A-36E7-9E0D-D32A5DD0F26C}"/>
          </ac:spMkLst>
        </pc:spChg>
        <pc:spChg chg="add del mod">
          <ac:chgData name="伊健 杜" userId="e69aded81da48593" providerId="LiveId" clId="{3D6178CC-4BAD-43D0-BB8E-005EB43DBE38}" dt="2023-03-07T12:40:34.162" v="2883" actId="478"/>
          <ac:spMkLst>
            <pc:docMk/>
            <pc:sldMk cId="826799701" sldId="2443"/>
            <ac:spMk id="4" creationId="{AAFDD082-787F-E544-35AD-8346074E378F}"/>
          </ac:spMkLst>
        </pc:spChg>
        <pc:spChg chg="add">
          <ac:chgData name="伊健 杜" userId="e69aded81da48593" providerId="LiveId" clId="{3D6178CC-4BAD-43D0-BB8E-005EB43DBE38}" dt="2023-03-07T12:47:07.645" v="2884" actId="22"/>
          <ac:spMkLst>
            <pc:docMk/>
            <pc:sldMk cId="826799701" sldId="2443"/>
            <ac:spMk id="6" creationId="{64E6FAAC-0513-B5C7-B18A-8D78905ED202}"/>
          </ac:spMkLst>
        </pc:spChg>
      </pc:sldChg>
      <pc:sldChg chg="addSp delSp modSp add mod">
        <pc:chgData name="伊健 杜" userId="e69aded81da48593" providerId="LiveId" clId="{3D6178CC-4BAD-43D0-BB8E-005EB43DBE38}" dt="2023-03-07T13:33:04.563" v="3279"/>
        <pc:sldMkLst>
          <pc:docMk/>
          <pc:sldMk cId="382289821" sldId="2444"/>
        </pc:sldMkLst>
        <pc:spChg chg="mod">
          <ac:chgData name="伊健 杜" userId="e69aded81da48593" providerId="LiveId" clId="{3D6178CC-4BAD-43D0-BB8E-005EB43DBE38}" dt="2023-03-07T13:33:04.563" v="3279"/>
          <ac:spMkLst>
            <pc:docMk/>
            <pc:sldMk cId="382289821" sldId="2444"/>
            <ac:spMk id="2" creationId="{10304424-DB4A-36E7-9E0D-D32A5DD0F26C}"/>
          </ac:spMkLst>
        </pc:spChg>
        <pc:spChg chg="mod">
          <ac:chgData name="伊健 杜" userId="e69aded81da48593" providerId="LiveId" clId="{3D6178CC-4BAD-43D0-BB8E-005EB43DBE38}" dt="2023-03-07T13:33:04.563" v="3279"/>
          <ac:spMkLst>
            <pc:docMk/>
            <pc:sldMk cId="382289821" sldId="2444"/>
            <ac:spMk id="5" creationId="{E7287B0E-EF55-E721-8EFA-9A9183C0EDF9}"/>
          </ac:spMkLst>
        </pc:spChg>
        <pc:picChg chg="del">
          <ac:chgData name="伊健 杜" userId="e69aded81da48593" providerId="LiveId" clId="{3D6178CC-4BAD-43D0-BB8E-005EB43DBE38}" dt="2023-03-07T12:48:48.798" v="2986" actId="478"/>
          <ac:picMkLst>
            <pc:docMk/>
            <pc:sldMk cId="382289821" sldId="2444"/>
            <ac:picMk id="17410" creationId="{E94C5CED-D0DB-4C02-DE24-4EFFCAA3F2A1}"/>
          </ac:picMkLst>
        </pc:picChg>
        <pc:picChg chg="add mod">
          <ac:chgData name="伊健 杜" userId="e69aded81da48593" providerId="LiveId" clId="{3D6178CC-4BAD-43D0-BB8E-005EB43DBE38}" dt="2023-03-07T12:49:13.018" v="2990" actId="1076"/>
          <ac:picMkLst>
            <pc:docMk/>
            <pc:sldMk cId="382289821" sldId="2444"/>
            <ac:picMk id="24578" creationId="{C276E0C0-0981-2762-A6EE-44F66635FC98}"/>
          </ac:picMkLst>
        </pc:picChg>
      </pc:sldChg>
      <pc:sldChg chg="modSp add mod ord">
        <pc:chgData name="伊健 杜" userId="e69aded81da48593" providerId="LiveId" clId="{3D6178CC-4BAD-43D0-BB8E-005EB43DBE38}" dt="2023-03-07T13:33:04.563" v="3279"/>
        <pc:sldMkLst>
          <pc:docMk/>
          <pc:sldMk cId="2838869393" sldId="2445"/>
        </pc:sldMkLst>
        <pc:spChg chg="mod">
          <ac:chgData name="伊健 杜" userId="e69aded81da48593" providerId="LiveId" clId="{3D6178CC-4BAD-43D0-BB8E-005EB43DBE38}" dt="2023-03-07T13:33:04.563" v="3279"/>
          <ac:spMkLst>
            <pc:docMk/>
            <pc:sldMk cId="2838869393" sldId="2445"/>
            <ac:spMk id="2" creationId="{10304424-DB4A-36E7-9E0D-D32A5DD0F26C}"/>
          </ac:spMkLst>
        </pc:spChg>
      </pc:sldChg>
    </pc:docChg>
  </pc:docChgLst>
  <pc:docChgLst>
    <pc:chgData name="伊健 杜" userId="e69aded81da48593" providerId="LiveId" clId="{1AB38F51-59E8-459D-A4E9-8E721BC55056}"/>
    <pc:docChg chg="custSel addSld delSld modSld sldOrd">
      <pc:chgData name="伊健 杜" userId="e69aded81da48593" providerId="LiveId" clId="{1AB38F51-59E8-459D-A4E9-8E721BC55056}" dt="2023-03-15T16:08:59.307" v="3186"/>
      <pc:docMkLst>
        <pc:docMk/>
      </pc:docMkLst>
      <pc:sldChg chg="del">
        <pc:chgData name="伊健 杜" userId="e69aded81da48593" providerId="LiveId" clId="{1AB38F51-59E8-459D-A4E9-8E721BC55056}" dt="2023-03-15T11:50:17.156" v="0" actId="47"/>
        <pc:sldMkLst>
          <pc:docMk/>
          <pc:sldMk cId="1400167800" sldId="2468"/>
        </pc:sldMkLst>
      </pc:sldChg>
      <pc:sldChg chg="addSp delSp modSp add del mod">
        <pc:chgData name="伊健 杜" userId="e69aded81da48593" providerId="LiveId" clId="{1AB38F51-59E8-459D-A4E9-8E721BC55056}" dt="2023-03-15T12:42:02.612" v="3009" actId="1076"/>
        <pc:sldMkLst>
          <pc:docMk/>
          <pc:sldMk cId="527251405" sldId="2506"/>
        </pc:sldMkLst>
        <pc:spChg chg="mod">
          <ac:chgData name="伊健 杜" userId="e69aded81da48593" providerId="LiveId" clId="{1AB38F51-59E8-459D-A4E9-8E721BC55056}" dt="2023-03-15T11:55:05.083" v="349"/>
          <ac:spMkLst>
            <pc:docMk/>
            <pc:sldMk cId="527251405" sldId="2506"/>
            <ac:spMk id="2" creationId="{10304424-DB4A-36E7-9E0D-D32A5DD0F26C}"/>
          </ac:spMkLst>
        </pc:spChg>
        <pc:spChg chg="mod">
          <ac:chgData name="伊健 杜" userId="e69aded81da48593" providerId="LiveId" clId="{1AB38F51-59E8-459D-A4E9-8E721BC55056}" dt="2023-03-15T11:56:27.487" v="441"/>
          <ac:spMkLst>
            <pc:docMk/>
            <pc:sldMk cId="527251405" sldId="2506"/>
            <ac:spMk id="5" creationId="{E7287B0E-EF55-E721-8EFA-9A9183C0EDF9}"/>
          </ac:spMkLst>
        </pc:spChg>
        <pc:picChg chg="del">
          <ac:chgData name="伊健 杜" userId="e69aded81da48593" providerId="LiveId" clId="{1AB38F51-59E8-459D-A4E9-8E721BC55056}" dt="2023-03-15T11:51:29.340" v="21" actId="478"/>
          <ac:picMkLst>
            <pc:docMk/>
            <pc:sldMk cId="527251405" sldId="2506"/>
            <ac:picMk id="2050" creationId="{A1C53714-EA9B-D685-29A8-0EFEE273E4E6}"/>
          </ac:picMkLst>
        </pc:picChg>
        <pc:picChg chg="add mod">
          <ac:chgData name="伊健 杜" userId="e69aded81da48593" providerId="LiveId" clId="{1AB38F51-59E8-459D-A4E9-8E721BC55056}" dt="2023-03-15T12:42:02.612" v="3009" actId="1076"/>
          <ac:picMkLst>
            <pc:docMk/>
            <pc:sldMk cId="527251405" sldId="2506"/>
            <ac:picMk id="7170" creationId="{97E765D1-7A56-6E3A-3D12-E6A31E5D4B9F}"/>
          </ac:picMkLst>
        </pc:picChg>
      </pc:sldChg>
      <pc:sldChg chg="del">
        <pc:chgData name="伊健 杜" userId="e69aded81da48593" providerId="LiveId" clId="{1AB38F51-59E8-459D-A4E9-8E721BC55056}" dt="2023-03-15T11:50:17.156" v="0" actId="47"/>
        <pc:sldMkLst>
          <pc:docMk/>
          <pc:sldMk cId="2271325794" sldId="2507"/>
        </pc:sldMkLst>
      </pc:sldChg>
      <pc:sldChg chg="del">
        <pc:chgData name="伊健 杜" userId="e69aded81da48593" providerId="LiveId" clId="{1AB38F51-59E8-459D-A4E9-8E721BC55056}" dt="2023-03-15T11:50:17.156" v="0" actId="47"/>
        <pc:sldMkLst>
          <pc:docMk/>
          <pc:sldMk cId="1524236957" sldId="2508"/>
        </pc:sldMkLst>
      </pc:sldChg>
      <pc:sldChg chg="del">
        <pc:chgData name="伊健 杜" userId="e69aded81da48593" providerId="LiveId" clId="{1AB38F51-59E8-459D-A4E9-8E721BC55056}" dt="2023-03-15T11:50:17.156" v="0" actId="47"/>
        <pc:sldMkLst>
          <pc:docMk/>
          <pc:sldMk cId="2282525009" sldId="2510"/>
        </pc:sldMkLst>
      </pc:sldChg>
      <pc:sldChg chg="del">
        <pc:chgData name="伊健 杜" userId="e69aded81da48593" providerId="LiveId" clId="{1AB38F51-59E8-459D-A4E9-8E721BC55056}" dt="2023-03-15T11:50:17.156" v="0" actId="47"/>
        <pc:sldMkLst>
          <pc:docMk/>
          <pc:sldMk cId="1634185468" sldId="2511"/>
        </pc:sldMkLst>
      </pc:sldChg>
      <pc:sldChg chg="del">
        <pc:chgData name="伊健 杜" userId="e69aded81da48593" providerId="LiveId" clId="{1AB38F51-59E8-459D-A4E9-8E721BC55056}" dt="2023-03-15T11:50:17.156" v="0" actId="47"/>
        <pc:sldMkLst>
          <pc:docMk/>
          <pc:sldMk cId="3561939474" sldId="2512"/>
        </pc:sldMkLst>
      </pc:sldChg>
      <pc:sldChg chg="del">
        <pc:chgData name="伊健 杜" userId="e69aded81da48593" providerId="LiveId" clId="{1AB38F51-59E8-459D-A4E9-8E721BC55056}" dt="2023-03-15T11:50:17.156" v="0" actId="47"/>
        <pc:sldMkLst>
          <pc:docMk/>
          <pc:sldMk cId="4259980377" sldId="2513"/>
        </pc:sldMkLst>
      </pc:sldChg>
      <pc:sldChg chg="del">
        <pc:chgData name="伊健 杜" userId="e69aded81da48593" providerId="LiveId" clId="{1AB38F51-59E8-459D-A4E9-8E721BC55056}" dt="2023-03-15T11:50:17.156" v="0" actId="47"/>
        <pc:sldMkLst>
          <pc:docMk/>
          <pc:sldMk cId="2464792934" sldId="2514"/>
        </pc:sldMkLst>
      </pc:sldChg>
      <pc:sldChg chg="del">
        <pc:chgData name="伊健 杜" userId="e69aded81da48593" providerId="LiveId" clId="{1AB38F51-59E8-459D-A4E9-8E721BC55056}" dt="2023-03-15T11:50:17.156" v="0" actId="47"/>
        <pc:sldMkLst>
          <pc:docMk/>
          <pc:sldMk cId="1229989284" sldId="2515"/>
        </pc:sldMkLst>
      </pc:sldChg>
      <pc:sldChg chg="del">
        <pc:chgData name="伊健 杜" userId="e69aded81da48593" providerId="LiveId" clId="{1AB38F51-59E8-459D-A4E9-8E721BC55056}" dt="2023-03-15T11:50:17.156" v="0" actId="47"/>
        <pc:sldMkLst>
          <pc:docMk/>
          <pc:sldMk cId="354083070" sldId="2516"/>
        </pc:sldMkLst>
      </pc:sldChg>
      <pc:sldChg chg="del">
        <pc:chgData name="伊健 杜" userId="e69aded81da48593" providerId="LiveId" clId="{1AB38F51-59E8-459D-A4E9-8E721BC55056}" dt="2023-03-15T11:50:17.156" v="0" actId="47"/>
        <pc:sldMkLst>
          <pc:docMk/>
          <pc:sldMk cId="1050754469" sldId="2517"/>
        </pc:sldMkLst>
      </pc:sldChg>
      <pc:sldChg chg="del">
        <pc:chgData name="伊健 杜" userId="e69aded81da48593" providerId="LiveId" clId="{1AB38F51-59E8-459D-A4E9-8E721BC55056}" dt="2023-03-15T11:50:17.156" v="0" actId="47"/>
        <pc:sldMkLst>
          <pc:docMk/>
          <pc:sldMk cId="896828560" sldId="2518"/>
        </pc:sldMkLst>
      </pc:sldChg>
      <pc:sldChg chg="del">
        <pc:chgData name="伊健 杜" userId="e69aded81da48593" providerId="LiveId" clId="{1AB38F51-59E8-459D-A4E9-8E721BC55056}" dt="2023-03-15T11:50:17.156" v="0" actId="47"/>
        <pc:sldMkLst>
          <pc:docMk/>
          <pc:sldMk cId="3460186523" sldId="2519"/>
        </pc:sldMkLst>
      </pc:sldChg>
      <pc:sldChg chg="del">
        <pc:chgData name="伊健 杜" userId="e69aded81da48593" providerId="LiveId" clId="{1AB38F51-59E8-459D-A4E9-8E721BC55056}" dt="2023-03-15T11:50:17.156" v="0" actId="47"/>
        <pc:sldMkLst>
          <pc:docMk/>
          <pc:sldMk cId="542979487" sldId="2520"/>
        </pc:sldMkLst>
      </pc:sldChg>
      <pc:sldChg chg="del">
        <pc:chgData name="伊健 杜" userId="e69aded81da48593" providerId="LiveId" clId="{1AB38F51-59E8-459D-A4E9-8E721BC55056}" dt="2023-03-15T11:50:17.156" v="0" actId="47"/>
        <pc:sldMkLst>
          <pc:docMk/>
          <pc:sldMk cId="3633661857" sldId="2521"/>
        </pc:sldMkLst>
      </pc:sldChg>
      <pc:sldChg chg="del">
        <pc:chgData name="伊健 杜" userId="e69aded81da48593" providerId="LiveId" clId="{1AB38F51-59E8-459D-A4E9-8E721BC55056}" dt="2023-03-15T11:50:17.156" v="0" actId="47"/>
        <pc:sldMkLst>
          <pc:docMk/>
          <pc:sldMk cId="2570660867" sldId="2522"/>
        </pc:sldMkLst>
      </pc:sldChg>
      <pc:sldChg chg="del">
        <pc:chgData name="伊健 杜" userId="e69aded81da48593" providerId="LiveId" clId="{1AB38F51-59E8-459D-A4E9-8E721BC55056}" dt="2023-03-15T11:50:17.156" v="0" actId="47"/>
        <pc:sldMkLst>
          <pc:docMk/>
          <pc:sldMk cId="2510356228" sldId="2523"/>
        </pc:sldMkLst>
      </pc:sldChg>
      <pc:sldChg chg="del">
        <pc:chgData name="伊健 杜" userId="e69aded81da48593" providerId="LiveId" clId="{1AB38F51-59E8-459D-A4E9-8E721BC55056}" dt="2023-03-15T11:50:17.156" v="0" actId="47"/>
        <pc:sldMkLst>
          <pc:docMk/>
          <pc:sldMk cId="1496033850" sldId="2524"/>
        </pc:sldMkLst>
      </pc:sldChg>
      <pc:sldChg chg="del">
        <pc:chgData name="伊健 杜" userId="e69aded81da48593" providerId="LiveId" clId="{1AB38F51-59E8-459D-A4E9-8E721BC55056}" dt="2023-03-15T11:50:17.156" v="0" actId="47"/>
        <pc:sldMkLst>
          <pc:docMk/>
          <pc:sldMk cId="1950927279" sldId="2525"/>
        </pc:sldMkLst>
      </pc:sldChg>
      <pc:sldChg chg="del">
        <pc:chgData name="伊健 杜" userId="e69aded81da48593" providerId="LiveId" clId="{1AB38F51-59E8-459D-A4E9-8E721BC55056}" dt="2023-03-15T11:50:17.156" v="0" actId="47"/>
        <pc:sldMkLst>
          <pc:docMk/>
          <pc:sldMk cId="982493487" sldId="2526"/>
        </pc:sldMkLst>
      </pc:sldChg>
      <pc:sldChg chg="del">
        <pc:chgData name="伊健 杜" userId="e69aded81da48593" providerId="LiveId" clId="{1AB38F51-59E8-459D-A4E9-8E721BC55056}" dt="2023-03-15T11:50:17.156" v="0" actId="47"/>
        <pc:sldMkLst>
          <pc:docMk/>
          <pc:sldMk cId="2893297999" sldId="2527"/>
        </pc:sldMkLst>
      </pc:sldChg>
      <pc:sldChg chg="del">
        <pc:chgData name="伊健 杜" userId="e69aded81da48593" providerId="LiveId" clId="{1AB38F51-59E8-459D-A4E9-8E721BC55056}" dt="2023-03-15T11:50:17.156" v="0" actId="47"/>
        <pc:sldMkLst>
          <pc:docMk/>
          <pc:sldMk cId="2877216074" sldId="2528"/>
        </pc:sldMkLst>
      </pc:sldChg>
      <pc:sldChg chg="del">
        <pc:chgData name="伊健 杜" userId="e69aded81da48593" providerId="LiveId" clId="{1AB38F51-59E8-459D-A4E9-8E721BC55056}" dt="2023-03-15T11:50:17.156" v="0" actId="47"/>
        <pc:sldMkLst>
          <pc:docMk/>
          <pc:sldMk cId="1536840927" sldId="2529"/>
        </pc:sldMkLst>
      </pc:sldChg>
      <pc:sldChg chg="del">
        <pc:chgData name="伊健 杜" userId="e69aded81da48593" providerId="LiveId" clId="{1AB38F51-59E8-459D-A4E9-8E721BC55056}" dt="2023-03-15T11:50:17.156" v="0" actId="47"/>
        <pc:sldMkLst>
          <pc:docMk/>
          <pc:sldMk cId="1201839714" sldId="2530"/>
        </pc:sldMkLst>
      </pc:sldChg>
      <pc:sldChg chg="del">
        <pc:chgData name="伊健 杜" userId="e69aded81da48593" providerId="LiveId" clId="{1AB38F51-59E8-459D-A4E9-8E721BC55056}" dt="2023-03-15T11:50:17.156" v="0" actId="47"/>
        <pc:sldMkLst>
          <pc:docMk/>
          <pc:sldMk cId="382359305" sldId="2531"/>
        </pc:sldMkLst>
      </pc:sldChg>
      <pc:sldChg chg="del">
        <pc:chgData name="伊健 杜" userId="e69aded81da48593" providerId="LiveId" clId="{1AB38F51-59E8-459D-A4E9-8E721BC55056}" dt="2023-03-15T11:50:17.156" v="0" actId="47"/>
        <pc:sldMkLst>
          <pc:docMk/>
          <pc:sldMk cId="2195538303" sldId="2532"/>
        </pc:sldMkLst>
      </pc:sldChg>
      <pc:sldChg chg="del">
        <pc:chgData name="伊健 杜" userId="e69aded81da48593" providerId="LiveId" clId="{1AB38F51-59E8-459D-A4E9-8E721BC55056}" dt="2023-03-15T11:50:17.156" v="0" actId="47"/>
        <pc:sldMkLst>
          <pc:docMk/>
          <pc:sldMk cId="3127220989" sldId="2533"/>
        </pc:sldMkLst>
      </pc:sldChg>
      <pc:sldChg chg="del">
        <pc:chgData name="伊健 杜" userId="e69aded81da48593" providerId="LiveId" clId="{1AB38F51-59E8-459D-A4E9-8E721BC55056}" dt="2023-03-15T11:50:17.156" v="0" actId="47"/>
        <pc:sldMkLst>
          <pc:docMk/>
          <pc:sldMk cId="2000733566" sldId="2534"/>
        </pc:sldMkLst>
      </pc:sldChg>
      <pc:sldChg chg="del">
        <pc:chgData name="伊健 杜" userId="e69aded81da48593" providerId="LiveId" clId="{1AB38F51-59E8-459D-A4E9-8E721BC55056}" dt="2023-03-15T11:50:18.070" v="1" actId="47"/>
        <pc:sldMkLst>
          <pc:docMk/>
          <pc:sldMk cId="2383305413" sldId="2535"/>
        </pc:sldMkLst>
      </pc:sldChg>
      <pc:sldChg chg="modSp add mod">
        <pc:chgData name="伊健 杜" userId="e69aded81da48593" providerId="LiveId" clId="{1AB38F51-59E8-459D-A4E9-8E721BC55056}" dt="2023-03-15T12:53:33.423" v="3175"/>
        <pc:sldMkLst>
          <pc:docMk/>
          <pc:sldMk cId="612418848" sldId="2542"/>
        </pc:sldMkLst>
        <pc:spChg chg="mod">
          <ac:chgData name="伊健 杜" userId="e69aded81da48593" providerId="LiveId" clId="{1AB38F51-59E8-459D-A4E9-8E721BC55056}" dt="2023-03-15T12:53:33.423" v="3175"/>
          <ac:spMkLst>
            <pc:docMk/>
            <pc:sldMk cId="612418848" sldId="2542"/>
            <ac:spMk id="2" creationId="{10304424-DB4A-36E7-9E0D-D32A5DD0F26C}"/>
          </ac:spMkLst>
        </pc:spChg>
      </pc:sldChg>
      <pc:sldChg chg="modSp add mod">
        <pc:chgData name="伊健 杜" userId="e69aded81da48593" providerId="LiveId" clId="{1AB38F51-59E8-459D-A4E9-8E721BC55056}" dt="2023-03-15T12:53:33.423" v="3175"/>
        <pc:sldMkLst>
          <pc:docMk/>
          <pc:sldMk cId="1974929884" sldId="2543"/>
        </pc:sldMkLst>
        <pc:spChg chg="mod">
          <ac:chgData name="伊健 杜" userId="e69aded81da48593" providerId="LiveId" clId="{1AB38F51-59E8-459D-A4E9-8E721BC55056}" dt="2023-03-15T12:53:33.423" v="3175"/>
          <ac:spMkLst>
            <pc:docMk/>
            <pc:sldMk cId="1974929884" sldId="2543"/>
            <ac:spMk id="2" creationId="{10304424-DB4A-36E7-9E0D-D32A5DD0F26C}"/>
          </ac:spMkLst>
        </pc:spChg>
      </pc:sldChg>
      <pc:sldChg chg="modSp add mod ord">
        <pc:chgData name="伊健 杜" userId="e69aded81da48593" providerId="LiveId" clId="{1AB38F51-59E8-459D-A4E9-8E721BC55056}" dt="2023-03-15T12:53:33.423" v="3175"/>
        <pc:sldMkLst>
          <pc:docMk/>
          <pc:sldMk cId="820649207" sldId="2544"/>
        </pc:sldMkLst>
        <pc:spChg chg="mod">
          <ac:chgData name="伊健 杜" userId="e69aded81da48593" providerId="LiveId" clId="{1AB38F51-59E8-459D-A4E9-8E721BC55056}" dt="2023-03-15T12:53:33.423" v="3175"/>
          <ac:spMkLst>
            <pc:docMk/>
            <pc:sldMk cId="820649207" sldId="2544"/>
            <ac:spMk id="2" creationId="{10304424-DB4A-36E7-9E0D-D32A5DD0F26C}"/>
          </ac:spMkLst>
        </pc:spChg>
      </pc:sldChg>
      <pc:sldChg chg="modSp add mod ord">
        <pc:chgData name="伊健 杜" userId="e69aded81da48593" providerId="LiveId" clId="{1AB38F51-59E8-459D-A4E9-8E721BC55056}" dt="2023-03-15T12:53:33.423" v="3175"/>
        <pc:sldMkLst>
          <pc:docMk/>
          <pc:sldMk cId="2404243998" sldId="2545"/>
        </pc:sldMkLst>
        <pc:spChg chg="mod">
          <ac:chgData name="伊健 杜" userId="e69aded81da48593" providerId="LiveId" clId="{1AB38F51-59E8-459D-A4E9-8E721BC55056}" dt="2023-03-15T12:53:33.423" v="3175"/>
          <ac:spMkLst>
            <pc:docMk/>
            <pc:sldMk cId="2404243998" sldId="2545"/>
            <ac:spMk id="2" creationId="{10304424-DB4A-36E7-9E0D-D32A5DD0F26C}"/>
          </ac:spMkLst>
        </pc:spChg>
      </pc:sldChg>
      <pc:sldChg chg="addSp modSp add mod">
        <pc:chgData name="伊健 杜" userId="e69aded81da48593" providerId="LiveId" clId="{1AB38F51-59E8-459D-A4E9-8E721BC55056}" dt="2023-03-15T12:53:33.423" v="3175"/>
        <pc:sldMkLst>
          <pc:docMk/>
          <pc:sldMk cId="572437580" sldId="2546"/>
        </pc:sldMkLst>
        <pc:spChg chg="mod">
          <ac:chgData name="伊健 杜" userId="e69aded81da48593" providerId="LiveId" clId="{1AB38F51-59E8-459D-A4E9-8E721BC55056}" dt="2023-03-15T12:53:33.423" v="3175"/>
          <ac:spMkLst>
            <pc:docMk/>
            <pc:sldMk cId="572437580" sldId="2546"/>
            <ac:spMk id="5" creationId="{E7287B0E-EF55-E721-8EFA-9A9183C0EDF9}"/>
          </ac:spMkLst>
        </pc:spChg>
        <pc:picChg chg="add mod">
          <ac:chgData name="伊健 杜" userId="e69aded81da48593" providerId="LiveId" clId="{1AB38F51-59E8-459D-A4E9-8E721BC55056}" dt="2023-03-15T12:42:10.488" v="3011" actId="1076"/>
          <ac:picMkLst>
            <pc:docMk/>
            <pc:sldMk cId="572437580" sldId="2546"/>
            <ac:picMk id="8194" creationId="{CC7C01BB-23B4-7CBC-8557-DDFBCA49751A}"/>
          </ac:picMkLst>
        </pc:picChg>
      </pc:sldChg>
      <pc:sldChg chg="modSp add mod">
        <pc:chgData name="伊健 杜" userId="e69aded81da48593" providerId="LiveId" clId="{1AB38F51-59E8-459D-A4E9-8E721BC55056}" dt="2023-03-15T16:08:59.307" v="3186"/>
        <pc:sldMkLst>
          <pc:docMk/>
          <pc:sldMk cId="3415684638" sldId="2547"/>
        </pc:sldMkLst>
        <pc:spChg chg="mod">
          <ac:chgData name="伊健 杜" userId="e69aded81da48593" providerId="LiveId" clId="{1AB38F51-59E8-459D-A4E9-8E721BC55056}" dt="2023-03-15T16:08:59.307" v="3186"/>
          <ac:spMkLst>
            <pc:docMk/>
            <pc:sldMk cId="3415684638" sldId="2547"/>
            <ac:spMk id="2" creationId="{10304424-DB4A-36E7-9E0D-D32A5DD0F26C}"/>
          </ac:spMkLst>
        </pc:spChg>
      </pc:sldChg>
      <pc:sldChg chg="addSp modSp add mod">
        <pc:chgData name="伊健 杜" userId="e69aded81da48593" providerId="LiveId" clId="{1AB38F51-59E8-459D-A4E9-8E721BC55056}" dt="2023-03-15T12:53:33.423" v="3175"/>
        <pc:sldMkLst>
          <pc:docMk/>
          <pc:sldMk cId="3569530016" sldId="2548"/>
        </pc:sldMkLst>
        <pc:spChg chg="mod">
          <ac:chgData name="伊健 杜" userId="e69aded81da48593" providerId="LiveId" clId="{1AB38F51-59E8-459D-A4E9-8E721BC55056}" dt="2023-03-15T12:07:09.338" v="796"/>
          <ac:spMkLst>
            <pc:docMk/>
            <pc:sldMk cId="3569530016" sldId="2548"/>
            <ac:spMk id="2" creationId="{10304424-DB4A-36E7-9E0D-D32A5DD0F26C}"/>
          </ac:spMkLst>
        </pc:spChg>
        <pc:spChg chg="mod">
          <ac:chgData name="伊健 杜" userId="e69aded81da48593" providerId="LiveId" clId="{1AB38F51-59E8-459D-A4E9-8E721BC55056}" dt="2023-03-15T12:53:33.423" v="3175"/>
          <ac:spMkLst>
            <pc:docMk/>
            <pc:sldMk cId="3569530016" sldId="2548"/>
            <ac:spMk id="5" creationId="{E7287B0E-EF55-E721-8EFA-9A9183C0EDF9}"/>
          </ac:spMkLst>
        </pc:spChg>
        <pc:picChg chg="add mod">
          <ac:chgData name="伊健 杜" userId="e69aded81da48593" providerId="LiveId" clId="{1AB38F51-59E8-459D-A4E9-8E721BC55056}" dt="2023-03-15T12:43:51.628" v="3014" actId="1076"/>
          <ac:picMkLst>
            <pc:docMk/>
            <pc:sldMk cId="3569530016" sldId="2548"/>
            <ac:picMk id="9218" creationId="{0F7966F9-B282-13D7-A5E8-697FEE021B89}"/>
          </ac:picMkLst>
        </pc:picChg>
      </pc:sldChg>
      <pc:sldChg chg="modSp new del mod">
        <pc:chgData name="伊健 杜" userId="e69aded81da48593" providerId="LiveId" clId="{1AB38F51-59E8-459D-A4E9-8E721BC55056}" dt="2023-03-15T12:41:19.434" v="3002" actId="47"/>
        <pc:sldMkLst>
          <pc:docMk/>
          <pc:sldMk cId="554789652" sldId="2549"/>
        </pc:sldMkLst>
        <pc:spChg chg="mod">
          <ac:chgData name="伊健 杜" userId="e69aded81da48593" providerId="LiveId" clId="{1AB38F51-59E8-459D-A4E9-8E721BC55056}" dt="2023-03-15T12:32:14.156" v="2620" actId="20577"/>
          <ac:spMkLst>
            <pc:docMk/>
            <pc:sldMk cId="554789652" sldId="2549"/>
            <ac:spMk id="2" creationId="{F953A335-1DF9-A098-1ACC-4D7AE29E09BB}"/>
          </ac:spMkLst>
        </pc:spChg>
      </pc:sldChg>
      <pc:sldChg chg="addSp modSp add mod">
        <pc:chgData name="伊健 杜" userId="e69aded81da48593" providerId="LiveId" clId="{1AB38F51-59E8-459D-A4E9-8E721BC55056}" dt="2023-03-15T12:53:33.423" v="3175"/>
        <pc:sldMkLst>
          <pc:docMk/>
          <pc:sldMk cId="45491449" sldId="2550"/>
        </pc:sldMkLst>
        <pc:spChg chg="mod">
          <ac:chgData name="伊健 杜" userId="e69aded81da48593" providerId="LiveId" clId="{1AB38F51-59E8-459D-A4E9-8E721BC55056}" dt="2023-03-15T12:53:33.423" v="3175"/>
          <ac:spMkLst>
            <pc:docMk/>
            <pc:sldMk cId="45491449" sldId="2550"/>
            <ac:spMk id="5" creationId="{E7287B0E-EF55-E721-8EFA-9A9183C0EDF9}"/>
          </ac:spMkLst>
        </pc:spChg>
        <pc:picChg chg="add mod">
          <ac:chgData name="伊健 杜" userId="e69aded81da48593" providerId="LiveId" clId="{1AB38F51-59E8-459D-A4E9-8E721BC55056}" dt="2023-03-15T12:44:13.144" v="3018" actId="1076"/>
          <ac:picMkLst>
            <pc:docMk/>
            <pc:sldMk cId="45491449" sldId="2550"/>
            <ac:picMk id="10242" creationId="{F962AE30-BBE2-8C82-5FD9-1B11B947CF7C}"/>
          </ac:picMkLst>
        </pc:picChg>
      </pc:sldChg>
      <pc:sldChg chg="addSp modSp add mod">
        <pc:chgData name="伊健 杜" userId="e69aded81da48593" providerId="LiveId" clId="{1AB38F51-59E8-459D-A4E9-8E721BC55056}" dt="2023-03-15T12:53:33.423" v="3175"/>
        <pc:sldMkLst>
          <pc:docMk/>
          <pc:sldMk cId="1198347628" sldId="2551"/>
        </pc:sldMkLst>
        <pc:spChg chg="mod">
          <ac:chgData name="伊健 杜" userId="e69aded81da48593" providerId="LiveId" clId="{1AB38F51-59E8-459D-A4E9-8E721BC55056}" dt="2023-03-15T12:08:44.169" v="1019"/>
          <ac:spMkLst>
            <pc:docMk/>
            <pc:sldMk cId="1198347628" sldId="2551"/>
            <ac:spMk id="2" creationId="{10304424-DB4A-36E7-9E0D-D32A5DD0F26C}"/>
          </ac:spMkLst>
        </pc:spChg>
        <pc:spChg chg="mod">
          <ac:chgData name="伊健 杜" userId="e69aded81da48593" providerId="LiveId" clId="{1AB38F51-59E8-459D-A4E9-8E721BC55056}" dt="2023-03-15T12:53:33.423" v="3175"/>
          <ac:spMkLst>
            <pc:docMk/>
            <pc:sldMk cId="1198347628" sldId="2551"/>
            <ac:spMk id="5" creationId="{E7287B0E-EF55-E721-8EFA-9A9183C0EDF9}"/>
          </ac:spMkLst>
        </pc:spChg>
        <pc:picChg chg="add mod">
          <ac:chgData name="伊健 杜" userId="e69aded81da48593" providerId="LiveId" clId="{1AB38F51-59E8-459D-A4E9-8E721BC55056}" dt="2023-03-15T12:44:49.320" v="3031" actId="1076"/>
          <ac:picMkLst>
            <pc:docMk/>
            <pc:sldMk cId="1198347628" sldId="2551"/>
            <ac:picMk id="11266" creationId="{D28EA43C-0549-6C0C-CD2D-50C517B67655}"/>
          </ac:picMkLst>
        </pc:picChg>
        <pc:picChg chg="add mod">
          <ac:chgData name="伊健 杜" userId="e69aded81da48593" providerId="LiveId" clId="{1AB38F51-59E8-459D-A4E9-8E721BC55056}" dt="2023-03-15T12:44:53.366" v="3034" actId="1076"/>
          <ac:picMkLst>
            <pc:docMk/>
            <pc:sldMk cId="1198347628" sldId="2551"/>
            <ac:picMk id="11268" creationId="{DFF52010-AAB2-6A6D-36B2-BF21297635AE}"/>
          </ac:picMkLst>
        </pc:picChg>
      </pc:sldChg>
      <pc:sldChg chg="addSp modSp add mod">
        <pc:chgData name="伊健 杜" userId="e69aded81da48593" providerId="LiveId" clId="{1AB38F51-59E8-459D-A4E9-8E721BC55056}" dt="2023-03-15T12:53:33.423" v="3175"/>
        <pc:sldMkLst>
          <pc:docMk/>
          <pc:sldMk cId="3746730528" sldId="2552"/>
        </pc:sldMkLst>
        <pc:spChg chg="mod">
          <ac:chgData name="伊健 杜" userId="e69aded81da48593" providerId="LiveId" clId="{1AB38F51-59E8-459D-A4E9-8E721BC55056}" dt="2023-03-15T12:53:33.423" v="3175"/>
          <ac:spMkLst>
            <pc:docMk/>
            <pc:sldMk cId="3746730528" sldId="2552"/>
            <ac:spMk id="5" creationId="{E7287B0E-EF55-E721-8EFA-9A9183C0EDF9}"/>
          </ac:spMkLst>
        </pc:spChg>
        <pc:picChg chg="add mod">
          <ac:chgData name="伊健 杜" userId="e69aded81da48593" providerId="LiveId" clId="{1AB38F51-59E8-459D-A4E9-8E721BC55056}" dt="2023-03-15T12:45:13.157" v="3037" actId="14100"/>
          <ac:picMkLst>
            <pc:docMk/>
            <pc:sldMk cId="3746730528" sldId="2552"/>
            <ac:picMk id="12290" creationId="{920F8E5A-C56B-B065-AF59-E3667A6B497E}"/>
          </ac:picMkLst>
        </pc:picChg>
      </pc:sldChg>
      <pc:sldChg chg="modSp add mod">
        <pc:chgData name="伊健 杜" userId="e69aded81da48593" providerId="LiveId" clId="{1AB38F51-59E8-459D-A4E9-8E721BC55056}" dt="2023-03-15T12:53:33.423" v="3175"/>
        <pc:sldMkLst>
          <pc:docMk/>
          <pc:sldMk cId="3271518090" sldId="2553"/>
        </pc:sldMkLst>
        <pc:spChg chg="mod">
          <ac:chgData name="伊健 杜" userId="e69aded81da48593" providerId="LiveId" clId="{1AB38F51-59E8-459D-A4E9-8E721BC55056}" dt="2023-03-15T12:53:33.423" v="3175"/>
          <ac:spMkLst>
            <pc:docMk/>
            <pc:sldMk cId="3271518090" sldId="2553"/>
            <ac:spMk id="2" creationId="{10304424-DB4A-36E7-9E0D-D32A5DD0F26C}"/>
          </ac:spMkLst>
        </pc:spChg>
      </pc:sldChg>
      <pc:sldChg chg="modSp add mod">
        <pc:chgData name="伊健 杜" userId="e69aded81da48593" providerId="LiveId" clId="{1AB38F51-59E8-459D-A4E9-8E721BC55056}" dt="2023-03-15T12:53:33.423" v="3175"/>
        <pc:sldMkLst>
          <pc:docMk/>
          <pc:sldMk cId="1968462076" sldId="2554"/>
        </pc:sldMkLst>
        <pc:spChg chg="mod">
          <ac:chgData name="伊健 杜" userId="e69aded81da48593" providerId="LiveId" clId="{1AB38F51-59E8-459D-A4E9-8E721BC55056}" dt="2023-03-15T12:53:33.423" v="3175"/>
          <ac:spMkLst>
            <pc:docMk/>
            <pc:sldMk cId="1968462076" sldId="2554"/>
            <ac:spMk id="2" creationId="{10304424-DB4A-36E7-9E0D-D32A5DD0F26C}"/>
          </ac:spMkLst>
        </pc:spChg>
      </pc:sldChg>
      <pc:sldChg chg="add del">
        <pc:chgData name="伊健 杜" userId="e69aded81da48593" providerId="LiveId" clId="{1AB38F51-59E8-459D-A4E9-8E721BC55056}" dt="2023-03-15T12:12:15.789" v="1510" actId="47"/>
        <pc:sldMkLst>
          <pc:docMk/>
          <pc:sldMk cId="2331631565" sldId="2555"/>
        </pc:sldMkLst>
      </pc:sldChg>
      <pc:sldChg chg="addSp modSp add mod">
        <pc:chgData name="伊健 杜" userId="e69aded81da48593" providerId="LiveId" clId="{1AB38F51-59E8-459D-A4E9-8E721BC55056}" dt="2023-03-15T12:53:33.423" v="3175"/>
        <pc:sldMkLst>
          <pc:docMk/>
          <pc:sldMk cId="3822852693" sldId="2555"/>
        </pc:sldMkLst>
        <pc:spChg chg="mod">
          <ac:chgData name="伊健 杜" userId="e69aded81da48593" providerId="LiveId" clId="{1AB38F51-59E8-459D-A4E9-8E721BC55056}" dt="2023-03-15T12:15:38.012" v="1855"/>
          <ac:spMkLst>
            <pc:docMk/>
            <pc:sldMk cId="3822852693" sldId="2555"/>
            <ac:spMk id="2" creationId="{10304424-DB4A-36E7-9E0D-D32A5DD0F26C}"/>
          </ac:spMkLst>
        </pc:spChg>
        <pc:spChg chg="add mod">
          <ac:chgData name="伊健 杜" userId="e69aded81da48593" providerId="LiveId" clId="{1AB38F51-59E8-459D-A4E9-8E721BC55056}" dt="2023-03-15T12:46:14.961" v="3053" actId="13822"/>
          <ac:spMkLst>
            <pc:docMk/>
            <pc:sldMk cId="3822852693" sldId="2555"/>
            <ac:spMk id="3" creationId="{15589674-12AB-7C7A-A918-5098E5038338}"/>
          </ac:spMkLst>
        </pc:spChg>
        <pc:spChg chg="mod">
          <ac:chgData name="伊健 杜" userId="e69aded81da48593" providerId="LiveId" clId="{1AB38F51-59E8-459D-A4E9-8E721BC55056}" dt="2023-03-15T12:53:33.423" v="3175"/>
          <ac:spMkLst>
            <pc:docMk/>
            <pc:sldMk cId="3822852693" sldId="2555"/>
            <ac:spMk id="5" creationId="{E7287B0E-EF55-E721-8EFA-9A9183C0EDF9}"/>
          </ac:spMkLst>
        </pc:spChg>
        <pc:picChg chg="add mod">
          <ac:chgData name="伊健 杜" userId="e69aded81da48593" providerId="LiveId" clId="{1AB38F51-59E8-459D-A4E9-8E721BC55056}" dt="2023-03-15T12:46:11.119" v="3051" actId="1076"/>
          <ac:picMkLst>
            <pc:docMk/>
            <pc:sldMk cId="3822852693" sldId="2555"/>
            <ac:picMk id="13314" creationId="{94ABA7BF-D41D-158F-29E8-71D9DCAE10F6}"/>
          </ac:picMkLst>
        </pc:picChg>
        <pc:picChg chg="add mod">
          <ac:chgData name="伊健 杜" userId="e69aded81da48593" providerId="LiveId" clId="{1AB38F51-59E8-459D-A4E9-8E721BC55056}" dt="2023-03-15T12:45:52.819" v="3046" actId="1076"/>
          <ac:picMkLst>
            <pc:docMk/>
            <pc:sldMk cId="3822852693" sldId="2555"/>
            <ac:picMk id="13316" creationId="{CD90490E-19C4-79B2-8D51-F2D97DD060A3}"/>
          </ac:picMkLst>
        </pc:picChg>
      </pc:sldChg>
      <pc:sldChg chg="modSp add mod">
        <pc:chgData name="伊健 杜" userId="e69aded81da48593" providerId="LiveId" clId="{1AB38F51-59E8-459D-A4E9-8E721BC55056}" dt="2023-03-15T12:53:33.423" v="3175"/>
        <pc:sldMkLst>
          <pc:docMk/>
          <pc:sldMk cId="3554450758" sldId="2556"/>
        </pc:sldMkLst>
        <pc:spChg chg="mod">
          <ac:chgData name="伊健 杜" userId="e69aded81da48593" providerId="LiveId" clId="{1AB38F51-59E8-459D-A4E9-8E721BC55056}" dt="2023-03-15T12:53:33.423" v="3175"/>
          <ac:spMkLst>
            <pc:docMk/>
            <pc:sldMk cId="3554450758" sldId="2556"/>
            <ac:spMk id="2" creationId="{10304424-DB4A-36E7-9E0D-D32A5DD0F26C}"/>
          </ac:spMkLst>
        </pc:spChg>
      </pc:sldChg>
      <pc:sldChg chg="addSp modSp add mod">
        <pc:chgData name="伊健 杜" userId="e69aded81da48593" providerId="LiveId" clId="{1AB38F51-59E8-459D-A4E9-8E721BC55056}" dt="2023-03-15T12:53:33.423" v="3175"/>
        <pc:sldMkLst>
          <pc:docMk/>
          <pc:sldMk cId="2762679102" sldId="2557"/>
        </pc:sldMkLst>
        <pc:spChg chg="mod">
          <ac:chgData name="伊健 杜" userId="e69aded81da48593" providerId="LiveId" clId="{1AB38F51-59E8-459D-A4E9-8E721BC55056}" dt="2023-03-15T12:14:02.178" v="1656"/>
          <ac:spMkLst>
            <pc:docMk/>
            <pc:sldMk cId="2762679102" sldId="2557"/>
            <ac:spMk id="2" creationId="{10304424-DB4A-36E7-9E0D-D32A5DD0F26C}"/>
          </ac:spMkLst>
        </pc:spChg>
        <pc:spChg chg="mod">
          <ac:chgData name="伊健 杜" userId="e69aded81da48593" providerId="LiveId" clId="{1AB38F51-59E8-459D-A4E9-8E721BC55056}" dt="2023-03-15T12:53:33.423" v="3175"/>
          <ac:spMkLst>
            <pc:docMk/>
            <pc:sldMk cId="2762679102" sldId="2557"/>
            <ac:spMk id="5" creationId="{E7287B0E-EF55-E721-8EFA-9A9183C0EDF9}"/>
          </ac:spMkLst>
        </pc:spChg>
        <pc:picChg chg="add mod">
          <ac:chgData name="伊健 杜" userId="e69aded81da48593" providerId="LiveId" clId="{1AB38F51-59E8-459D-A4E9-8E721BC55056}" dt="2023-03-15T12:41:47.270" v="3006" actId="1076"/>
          <ac:picMkLst>
            <pc:docMk/>
            <pc:sldMk cId="2762679102" sldId="2557"/>
            <ac:picMk id="4098" creationId="{A8E902AA-12A4-44DF-BE53-7B862DABDB51}"/>
          </ac:picMkLst>
        </pc:picChg>
      </pc:sldChg>
      <pc:sldChg chg="addSp delSp modSp add">
        <pc:chgData name="伊健 杜" userId="e69aded81da48593" providerId="LiveId" clId="{1AB38F51-59E8-459D-A4E9-8E721BC55056}" dt="2023-03-15T12:53:33.423" v="3175"/>
        <pc:sldMkLst>
          <pc:docMk/>
          <pc:sldMk cId="2099640421" sldId="2558"/>
        </pc:sldMkLst>
        <pc:spChg chg="mod">
          <ac:chgData name="伊健 杜" userId="e69aded81da48593" providerId="LiveId" clId="{1AB38F51-59E8-459D-A4E9-8E721BC55056}" dt="2023-03-15T12:53:33.423" v="3175"/>
          <ac:spMkLst>
            <pc:docMk/>
            <pc:sldMk cId="2099640421" sldId="2558"/>
            <ac:spMk id="2" creationId="{10304424-DB4A-36E7-9E0D-D32A5DD0F26C}"/>
          </ac:spMkLst>
        </pc:spChg>
        <pc:spChg chg="add del">
          <ac:chgData name="伊健 杜" userId="e69aded81da48593" providerId="LiveId" clId="{1AB38F51-59E8-459D-A4E9-8E721BC55056}" dt="2023-03-15T12:46:55.647" v="3058" actId="478"/>
          <ac:spMkLst>
            <pc:docMk/>
            <pc:sldMk cId="2099640421" sldId="2558"/>
            <ac:spMk id="3" creationId="{2AC066A3-8354-36A2-ECB2-27C8AB18F859}"/>
          </ac:spMkLst>
        </pc:spChg>
        <pc:spChg chg="mod">
          <ac:chgData name="伊健 杜" userId="e69aded81da48593" providerId="LiveId" clId="{1AB38F51-59E8-459D-A4E9-8E721BC55056}" dt="2023-03-15T12:53:33.423" v="3175"/>
          <ac:spMkLst>
            <pc:docMk/>
            <pc:sldMk cId="2099640421" sldId="2558"/>
            <ac:spMk id="5" creationId="{E7287B0E-EF55-E721-8EFA-9A9183C0EDF9}"/>
          </ac:spMkLst>
        </pc:spChg>
        <pc:picChg chg="add mod">
          <ac:chgData name="伊健 杜" userId="e69aded81da48593" providerId="LiveId" clId="{1AB38F51-59E8-459D-A4E9-8E721BC55056}" dt="2023-03-15T12:47:01.945" v="3060" actId="1076"/>
          <ac:picMkLst>
            <pc:docMk/>
            <pc:sldMk cId="2099640421" sldId="2558"/>
            <ac:picMk id="15364" creationId="{AC5D540A-2F56-AFFB-6149-9BE5A89938CA}"/>
          </ac:picMkLst>
        </pc:picChg>
        <pc:picChg chg="add del">
          <ac:chgData name="伊健 杜" userId="e69aded81da48593" providerId="LiveId" clId="{1AB38F51-59E8-459D-A4E9-8E721BC55056}" dt="2023-03-15T12:48:31.117" v="3069"/>
          <ac:picMkLst>
            <pc:docMk/>
            <pc:sldMk cId="2099640421" sldId="2558"/>
            <ac:picMk id="15366" creationId="{71177965-2152-0F09-8D2F-B4BCFA71380A}"/>
          </ac:picMkLst>
        </pc:picChg>
      </pc:sldChg>
      <pc:sldChg chg="addSp modSp add mod">
        <pc:chgData name="伊健 杜" userId="e69aded81da48593" providerId="LiveId" clId="{1AB38F51-59E8-459D-A4E9-8E721BC55056}" dt="2023-03-15T12:53:33.423" v="3175"/>
        <pc:sldMkLst>
          <pc:docMk/>
          <pc:sldMk cId="2809796179" sldId="2559"/>
        </pc:sldMkLst>
        <pc:spChg chg="mod">
          <ac:chgData name="伊健 杜" userId="e69aded81da48593" providerId="LiveId" clId="{1AB38F51-59E8-459D-A4E9-8E721BC55056}" dt="2023-03-15T12:53:33.423" v="3175"/>
          <ac:spMkLst>
            <pc:docMk/>
            <pc:sldMk cId="2809796179" sldId="2559"/>
            <ac:spMk id="5" creationId="{E7287B0E-EF55-E721-8EFA-9A9183C0EDF9}"/>
          </ac:spMkLst>
        </pc:spChg>
        <pc:picChg chg="add mod">
          <ac:chgData name="伊健 杜" userId="e69aded81da48593" providerId="LiveId" clId="{1AB38F51-59E8-459D-A4E9-8E721BC55056}" dt="2023-03-15T12:46:40.773" v="3056" actId="1076"/>
          <ac:picMkLst>
            <pc:docMk/>
            <pc:sldMk cId="2809796179" sldId="2559"/>
            <ac:picMk id="14338" creationId="{35003181-F4D3-001F-DFB2-D5638C595A04}"/>
          </ac:picMkLst>
        </pc:picChg>
      </pc:sldChg>
      <pc:sldChg chg="modSp add mod">
        <pc:chgData name="伊健 杜" userId="e69aded81da48593" providerId="LiveId" clId="{1AB38F51-59E8-459D-A4E9-8E721BC55056}" dt="2023-03-15T12:53:33.423" v="3175"/>
        <pc:sldMkLst>
          <pc:docMk/>
          <pc:sldMk cId="998731403" sldId="2560"/>
        </pc:sldMkLst>
        <pc:spChg chg="mod">
          <ac:chgData name="伊健 杜" userId="e69aded81da48593" providerId="LiveId" clId="{1AB38F51-59E8-459D-A4E9-8E721BC55056}" dt="2023-03-15T12:53:33.423" v="3175"/>
          <ac:spMkLst>
            <pc:docMk/>
            <pc:sldMk cId="998731403" sldId="2560"/>
            <ac:spMk id="2" creationId="{10304424-DB4A-36E7-9E0D-D32A5DD0F26C}"/>
          </ac:spMkLst>
        </pc:spChg>
      </pc:sldChg>
      <pc:sldChg chg="addSp delSp modSp add mod">
        <pc:chgData name="伊健 杜" userId="e69aded81da48593" providerId="LiveId" clId="{1AB38F51-59E8-459D-A4E9-8E721BC55056}" dt="2023-03-15T12:53:33.423" v="3175"/>
        <pc:sldMkLst>
          <pc:docMk/>
          <pc:sldMk cId="2032815478" sldId="2561"/>
        </pc:sldMkLst>
        <pc:spChg chg="mod">
          <ac:chgData name="伊健 杜" userId="e69aded81da48593" providerId="LiveId" clId="{1AB38F51-59E8-459D-A4E9-8E721BC55056}" dt="2023-03-15T12:26:21.268" v="2441" actId="1076"/>
          <ac:spMkLst>
            <pc:docMk/>
            <pc:sldMk cId="2032815478" sldId="2561"/>
            <ac:spMk id="2" creationId="{10304424-DB4A-36E7-9E0D-D32A5DD0F26C}"/>
          </ac:spMkLst>
        </pc:spChg>
        <pc:spChg chg="add mod">
          <ac:chgData name="伊健 杜" userId="e69aded81da48593" providerId="LiveId" clId="{1AB38F51-59E8-459D-A4E9-8E721BC55056}" dt="2023-03-15T12:26:39.673" v="2448" actId="1076"/>
          <ac:spMkLst>
            <pc:docMk/>
            <pc:sldMk cId="2032815478" sldId="2561"/>
            <ac:spMk id="3" creationId="{0ED44186-983D-2CF5-7925-6E6B9FA9F971}"/>
          </ac:spMkLst>
        </pc:spChg>
        <pc:spChg chg="add del">
          <ac:chgData name="伊健 杜" userId="e69aded81da48593" providerId="LiveId" clId="{1AB38F51-59E8-459D-A4E9-8E721BC55056}" dt="2023-03-15T12:26:17.995" v="2438"/>
          <ac:spMkLst>
            <pc:docMk/>
            <pc:sldMk cId="2032815478" sldId="2561"/>
            <ac:spMk id="4" creationId="{2FEE7F2C-E38F-C9E7-96BF-FDE43C6EB8F1}"/>
          </ac:spMkLst>
        </pc:spChg>
        <pc:spChg chg="mod">
          <ac:chgData name="伊健 杜" userId="e69aded81da48593" providerId="LiveId" clId="{1AB38F51-59E8-459D-A4E9-8E721BC55056}" dt="2023-03-15T12:53:33.423" v="3175"/>
          <ac:spMkLst>
            <pc:docMk/>
            <pc:sldMk cId="2032815478" sldId="2561"/>
            <ac:spMk id="5" creationId="{E7287B0E-EF55-E721-8EFA-9A9183C0EDF9}"/>
          </ac:spMkLst>
        </pc:spChg>
        <pc:spChg chg="add del">
          <ac:chgData name="伊健 杜" userId="e69aded81da48593" providerId="LiveId" clId="{1AB38F51-59E8-459D-A4E9-8E721BC55056}" dt="2023-03-15T12:26:35.055" v="2445"/>
          <ac:spMkLst>
            <pc:docMk/>
            <pc:sldMk cId="2032815478" sldId="2561"/>
            <ac:spMk id="6" creationId="{14E80A6B-0F39-C2DB-670C-663B9399FAF5}"/>
          </ac:spMkLst>
        </pc:spChg>
        <pc:picChg chg="add mod">
          <ac:chgData name="伊健 杜" userId="e69aded81da48593" providerId="LiveId" clId="{1AB38F51-59E8-459D-A4E9-8E721BC55056}" dt="2023-03-15T12:25:41.899" v="2425" actId="1076"/>
          <ac:picMkLst>
            <pc:docMk/>
            <pc:sldMk cId="2032815478" sldId="2561"/>
            <ac:picMk id="1026" creationId="{CFECF90A-3A69-6650-D263-1380D3282ED5}"/>
          </ac:picMkLst>
        </pc:picChg>
        <pc:picChg chg="add mod">
          <ac:chgData name="伊健 杜" userId="e69aded81da48593" providerId="LiveId" clId="{1AB38F51-59E8-459D-A4E9-8E721BC55056}" dt="2023-03-15T12:25:57.141" v="2428" actId="1076"/>
          <ac:picMkLst>
            <pc:docMk/>
            <pc:sldMk cId="2032815478" sldId="2561"/>
            <ac:picMk id="1028" creationId="{124E7DD9-5A0B-45A1-272E-53DC8A616072}"/>
          </ac:picMkLst>
        </pc:picChg>
      </pc:sldChg>
      <pc:sldChg chg="modSp add del mod">
        <pc:chgData name="伊健 杜" userId="e69aded81da48593" providerId="LiveId" clId="{1AB38F51-59E8-459D-A4E9-8E721BC55056}" dt="2023-03-15T12:22:41.629" v="2301" actId="47"/>
        <pc:sldMkLst>
          <pc:docMk/>
          <pc:sldMk cId="3059110148" sldId="2561"/>
        </pc:sldMkLst>
        <pc:spChg chg="mod">
          <ac:chgData name="伊健 杜" userId="e69aded81da48593" providerId="LiveId" clId="{1AB38F51-59E8-459D-A4E9-8E721BC55056}" dt="2023-03-15T12:22:38.134" v="2300" actId="20577"/>
          <ac:spMkLst>
            <pc:docMk/>
            <pc:sldMk cId="3059110148" sldId="2561"/>
            <ac:spMk id="2" creationId="{10304424-DB4A-36E7-9E0D-D32A5DD0F26C}"/>
          </ac:spMkLst>
        </pc:spChg>
      </pc:sldChg>
      <pc:sldChg chg="addSp modSp add mod">
        <pc:chgData name="伊健 杜" userId="e69aded81da48593" providerId="LiveId" clId="{1AB38F51-59E8-459D-A4E9-8E721BC55056}" dt="2023-03-15T12:29:04.653" v="2575" actId="1076"/>
        <pc:sldMkLst>
          <pc:docMk/>
          <pc:sldMk cId="1322823025" sldId="2562"/>
        </pc:sldMkLst>
        <pc:spChg chg="mod">
          <ac:chgData name="伊健 杜" userId="e69aded81da48593" providerId="LiveId" clId="{1AB38F51-59E8-459D-A4E9-8E721BC55056}" dt="2023-03-15T12:27:43.920" v="2516" actId="20577"/>
          <ac:spMkLst>
            <pc:docMk/>
            <pc:sldMk cId="1322823025" sldId="2562"/>
            <ac:spMk id="2" creationId="{10304424-DB4A-36E7-9E0D-D32A5DD0F26C}"/>
          </ac:spMkLst>
        </pc:spChg>
        <pc:spChg chg="mod">
          <ac:chgData name="伊健 杜" userId="e69aded81da48593" providerId="LiveId" clId="{1AB38F51-59E8-459D-A4E9-8E721BC55056}" dt="2023-03-15T12:28:10.503" v="2573"/>
          <ac:spMkLst>
            <pc:docMk/>
            <pc:sldMk cId="1322823025" sldId="2562"/>
            <ac:spMk id="5" creationId="{E7287B0E-EF55-E721-8EFA-9A9183C0EDF9}"/>
          </ac:spMkLst>
        </pc:spChg>
        <pc:picChg chg="add mod">
          <ac:chgData name="伊健 杜" userId="e69aded81da48593" providerId="LiveId" clId="{1AB38F51-59E8-459D-A4E9-8E721BC55056}" dt="2023-03-15T12:29:04.653" v="2575" actId="1076"/>
          <ac:picMkLst>
            <pc:docMk/>
            <pc:sldMk cId="1322823025" sldId="2562"/>
            <ac:picMk id="2050" creationId="{D1630BF9-D754-F62A-2454-5BC9CDF056B5}"/>
          </ac:picMkLst>
        </pc:picChg>
      </pc:sldChg>
      <pc:sldChg chg="addSp delSp modSp add mod">
        <pc:chgData name="伊健 杜" userId="e69aded81da48593" providerId="LiveId" clId="{1AB38F51-59E8-459D-A4E9-8E721BC55056}" dt="2023-03-15T12:53:33.423" v="3175"/>
        <pc:sldMkLst>
          <pc:docMk/>
          <pc:sldMk cId="1145912591" sldId="2563"/>
        </pc:sldMkLst>
        <pc:spChg chg="mod">
          <ac:chgData name="伊健 杜" userId="e69aded81da48593" providerId="LiveId" clId="{1AB38F51-59E8-459D-A4E9-8E721BC55056}" dt="2023-03-15T12:53:33.423" v="3175"/>
          <ac:spMkLst>
            <pc:docMk/>
            <pc:sldMk cId="1145912591" sldId="2563"/>
            <ac:spMk id="5" creationId="{E7287B0E-EF55-E721-8EFA-9A9183C0EDF9}"/>
          </ac:spMkLst>
        </pc:spChg>
        <pc:picChg chg="del mod">
          <ac:chgData name="伊健 杜" userId="e69aded81da48593" providerId="LiveId" clId="{1AB38F51-59E8-459D-A4E9-8E721BC55056}" dt="2023-03-15T12:32:01.196" v="2596" actId="478"/>
          <ac:picMkLst>
            <pc:docMk/>
            <pc:sldMk cId="1145912591" sldId="2563"/>
            <ac:picMk id="2050" creationId="{D1630BF9-D754-F62A-2454-5BC9CDF056B5}"/>
          </ac:picMkLst>
        </pc:picChg>
        <pc:picChg chg="add mod">
          <ac:chgData name="伊健 杜" userId="e69aded81da48593" providerId="LiveId" clId="{1AB38F51-59E8-459D-A4E9-8E721BC55056}" dt="2023-03-15T12:32:02.993" v="2598" actId="1076"/>
          <ac:picMkLst>
            <pc:docMk/>
            <pc:sldMk cId="1145912591" sldId="2563"/>
            <ac:picMk id="3074" creationId="{605013DE-6F31-4514-ECC0-3EE6188A1BDA}"/>
          </ac:picMkLst>
        </pc:picChg>
      </pc:sldChg>
      <pc:sldChg chg="modSp add mod">
        <pc:chgData name="伊健 杜" userId="e69aded81da48593" providerId="LiveId" clId="{1AB38F51-59E8-459D-A4E9-8E721BC55056}" dt="2023-03-15T12:53:33.423" v="3175"/>
        <pc:sldMkLst>
          <pc:docMk/>
          <pc:sldMk cId="2761153393" sldId="2564"/>
        </pc:sldMkLst>
        <pc:spChg chg="mod">
          <ac:chgData name="伊健 杜" userId="e69aded81da48593" providerId="LiveId" clId="{1AB38F51-59E8-459D-A4E9-8E721BC55056}" dt="2023-03-15T12:53:33.423" v="3175"/>
          <ac:spMkLst>
            <pc:docMk/>
            <pc:sldMk cId="2761153393" sldId="2564"/>
            <ac:spMk id="2" creationId="{10304424-DB4A-36E7-9E0D-D32A5DD0F26C}"/>
          </ac:spMkLst>
        </pc:spChg>
      </pc:sldChg>
      <pc:sldChg chg="addSp delSp modSp add mod">
        <pc:chgData name="伊健 杜" userId="e69aded81da48593" providerId="LiveId" clId="{1AB38F51-59E8-459D-A4E9-8E721BC55056}" dt="2023-03-15T12:53:33.423" v="3175"/>
        <pc:sldMkLst>
          <pc:docMk/>
          <pc:sldMk cId="699748592" sldId="2565"/>
        </pc:sldMkLst>
        <pc:spChg chg="mod">
          <ac:chgData name="伊健 杜" userId="e69aded81da48593" providerId="LiveId" clId="{1AB38F51-59E8-459D-A4E9-8E721BC55056}" dt="2023-03-15T12:53:33.423" v="3175"/>
          <ac:spMkLst>
            <pc:docMk/>
            <pc:sldMk cId="699748592" sldId="2565"/>
            <ac:spMk id="2" creationId="{10304424-DB4A-36E7-9E0D-D32A5DD0F26C}"/>
          </ac:spMkLst>
        </pc:spChg>
        <pc:spChg chg="mod">
          <ac:chgData name="伊健 杜" userId="e69aded81da48593" providerId="LiveId" clId="{1AB38F51-59E8-459D-A4E9-8E721BC55056}" dt="2023-03-15T12:53:33.423" v="3175"/>
          <ac:spMkLst>
            <pc:docMk/>
            <pc:sldMk cId="699748592" sldId="2565"/>
            <ac:spMk id="5" creationId="{E7287B0E-EF55-E721-8EFA-9A9183C0EDF9}"/>
          </ac:spMkLst>
        </pc:spChg>
        <pc:picChg chg="del">
          <ac:chgData name="伊健 杜" userId="e69aded81da48593" providerId="LiveId" clId="{1AB38F51-59E8-459D-A4E9-8E721BC55056}" dt="2023-03-15T12:39:54.910" v="2798" actId="478"/>
          <ac:picMkLst>
            <pc:docMk/>
            <pc:sldMk cId="699748592" sldId="2565"/>
            <ac:picMk id="2050" creationId="{D1630BF9-D754-F62A-2454-5BC9CDF056B5}"/>
          </ac:picMkLst>
        </pc:picChg>
        <pc:picChg chg="add mod">
          <ac:chgData name="伊健 杜" userId="e69aded81da48593" providerId="LiveId" clId="{1AB38F51-59E8-459D-A4E9-8E721BC55056}" dt="2023-03-15T12:47:28.911" v="3064" actId="1076"/>
          <ac:picMkLst>
            <pc:docMk/>
            <pc:sldMk cId="699748592" sldId="2565"/>
            <ac:picMk id="6146" creationId="{FA6EA7B1-1759-A15C-E8C6-0856943F264D}"/>
          </ac:picMkLst>
        </pc:picChg>
        <pc:picChg chg="add mod">
          <ac:chgData name="伊健 杜" userId="e69aded81da48593" providerId="LiveId" clId="{1AB38F51-59E8-459D-A4E9-8E721BC55056}" dt="2023-03-15T12:47:30.681" v="3065" actId="1076"/>
          <ac:picMkLst>
            <pc:docMk/>
            <pc:sldMk cId="699748592" sldId="2565"/>
            <ac:picMk id="6148" creationId="{B3489A5E-BB34-ECC0-8F5F-0A58C3B375AA}"/>
          </ac:picMkLst>
        </pc:picChg>
      </pc:sldChg>
      <pc:sldChg chg="addSp modSp add mod">
        <pc:chgData name="伊健 杜" userId="e69aded81da48593" providerId="LiveId" clId="{1AB38F51-59E8-459D-A4E9-8E721BC55056}" dt="2023-03-15T12:53:33.423" v="3175"/>
        <pc:sldMkLst>
          <pc:docMk/>
          <pc:sldMk cId="98271353" sldId="2566"/>
        </pc:sldMkLst>
        <pc:spChg chg="mod">
          <ac:chgData name="伊健 杜" userId="e69aded81da48593" providerId="LiveId" clId="{1AB38F51-59E8-459D-A4E9-8E721BC55056}" dt="2023-03-15T12:53:33.423" v="3175"/>
          <ac:spMkLst>
            <pc:docMk/>
            <pc:sldMk cId="98271353" sldId="2566"/>
            <ac:spMk id="2" creationId="{10304424-DB4A-36E7-9E0D-D32A5DD0F26C}"/>
          </ac:spMkLst>
        </pc:spChg>
        <pc:spChg chg="mod">
          <ac:chgData name="伊健 杜" userId="e69aded81da48593" providerId="LiveId" clId="{1AB38F51-59E8-459D-A4E9-8E721BC55056}" dt="2023-03-15T12:53:33.423" v="3175"/>
          <ac:spMkLst>
            <pc:docMk/>
            <pc:sldMk cId="98271353" sldId="2566"/>
            <ac:spMk id="5" creationId="{E7287B0E-EF55-E721-8EFA-9A9183C0EDF9}"/>
          </ac:spMkLst>
        </pc:spChg>
        <pc:picChg chg="add mod">
          <ac:chgData name="伊健 杜" userId="e69aded81da48593" providerId="LiveId" clId="{1AB38F51-59E8-459D-A4E9-8E721BC55056}" dt="2023-03-15T12:48:11.607" v="3067" actId="1076"/>
          <ac:picMkLst>
            <pc:docMk/>
            <pc:sldMk cId="98271353" sldId="2566"/>
            <ac:picMk id="5122" creationId="{BAE065D6-60CE-EFB3-F10D-9AA9367CB35F}"/>
          </ac:picMkLst>
        </pc:picChg>
      </pc:sldChg>
      <pc:sldChg chg="modSp add mod">
        <pc:chgData name="伊健 杜" userId="e69aded81da48593" providerId="LiveId" clId="{1AB38F51-59E8-459D-A4E9-8E721BC55056}" dt="2023-03-15T12:53:33.423" v="3175"/>
        <pc:sldMkLst>
          <pc:docMk/>
          <pc:sldMk cId="793433044" sldId="2567"/>
        </pc:sldMkLst>
        <pc:spChg chg="mod">
          <ac:chgData name="伊健 杜" userId="e69aded81da48593" providerId="LiveId" clId="{1AB38F51-59E8-459D-A4E9-8E721BC55056}" dt="2023-03-15T12:53:33.423" v="3175"/>
          <ac:spMkLst>
            <pc:docMk/>
            <pc:sldMk cId="793433044" sldId="2567"/>
            <ac:spMk id="2" creationId="{10304424-DB4A-36E7-9E0D-D32A5DD0F26C}"/>
          </ac:spMkLst>
        </pc:spChg>
      </pc:sldChg>
      <pc:sldChg chg="addSp delSp modSp add mod">
        <pc:chgData name="伊健 杜" userId="e69aded81da48593" providerId="LiveId" clId="{1AB38F51-59E8-459D-A4E9-8E721BC55056}" dt="2023-03-15T12:53:33.423" v="3175"/>
        <pc:sldMkLst>
          <pc:docMk/>
          <pc:sldMk cId="4138779801" sldId="2568"/>
        </pc:sldMkLst>
        <pc:spChg chg="add del mod">
          <ac:chgData name="伊健 杜" userId="e69aded81da48593" providerId="LiveId" clId="{1AB38F51-59E8-459D-A4E9-8E721BC55056}" dt="2023-03-15T12:53:33.423" v="3175"/>
          <ac:spMkLst>
            <pc:docMk/>
            <pc:sldMk cId="4138779801" sldId="2568"/>
            <ac:spMk id="2" creationId="{10304424-DB4A-36E7-9E0D-D32A5DD0F26C}"/>
          </ac:spMkLst>
        </pc:spChg>
        <pc:spChg chg="add del">
          <ac:chgData name="伊健 杜" userId="e69aded81da48593" providerId="LiveId" clId="{1AB38F51-59E8-459D-A4E9-8E721BC55056}" dt="2023-03-15T12:51:48.819" v="3154"/>
          <ac:spMkLst>
            <pc:docMk/>
            <pc:sldMk cId="4138779801" sldId="2568"/>
            <ac:spMk id="3" creationId="{DD24B744-6448-2805-AD03-A2625A8B2D62}"/>
          </ac:spMkLst>
        </pc:spChg>
        <pc:spChg chg="add del mod">
          <ac:chgData name="伊健 杜" userId="e69aded81da48593" providerId="LiveId" clId="{1AB38F51-59E8-459D-A4E9-8E721BC55056}" dt="2023-03-15T12:51:48.334" v="3153" actId="478"/>
          <ac:spMkLst>
            <pc:docMk/>
            <pc:sldMk cId="4138779801" sldId="2568"/>
            <ac:spMk id="4" creationId="{6204A3A6-D90A-BD1F-C4FF-34205D5D98D5}"/>
          </ac:spMkLst>
        </pc:spChg>
        <pc:spChg chg="del mod">
          <ac:chgData name="伊健 杜" userId="e69aded81da48593" providerId="LiveId" clId="{1AB38F51-59E8-459D-A4E9-8E721BC55056}" dt="2023-03-15T12:49:07.475" v="3146" actId="478"/>
          <ac:spMkLst>
            <pc:docMk/>
            <pc:sldMk cId="4138779801" sldId="2568"/>
            <ac:spMk id="5" creationId="{E7287B0E-EF55-E721-8EFA-9A9183C0EDF9}"/>
          </ac:spMkLst>
        </pc:spChg>
        <pc:picChg chg="del">
          <ac:chgData name="伊健 杜" userId="e69aded81da48593" providerId="LiveId" clId="{1AB38F51-59E8-459D-A4E9-8E721BC55056}" dt="2023-03-15T12:48:35.746" v="3071" actId="478"/>
          <ac:picMkLst>
            <pc:docMk/>
            <pc:sldMk cId="4138779801" sldId="2568"/>
            <ac:picMk id="15364" creationId="{AC5D540A-2F56-AFFB-6149-9BE5A89938CA}"/>
          </ac:picMkLst>
        </pc:picChg>
        <pc:picChg chg="add mod">
          <ac:chgData name="伊健 杜" userId="e69aded81da48593" providerId="LiveId" clId="{1AB38F51-59E8-459D-A4E9-8E721BC55056}" dt="2023-03-15T12:52:07.014" v="3161" actId="14100"/>
          <ac:picMkLst>
            <pc:docMk/>
            <pc:sldMk cId="4138779801" sldId="2568"/>
            <ac:picMk id="16386" creationId="{E2A9B537-C87E-A9B5-401A-52E01B294EF0}"/>
          </ac:picMkLst>
        </pc:picChg>
        <pc:picChg chg="add mod">
          <ac:chgData name="伊健 杜" userId="e69aded81da48593" providerId="LiveId" clId="{1AB38F51-59E8-459D-A4E9-8E721BC55056}" dt="2023-03-15T12:53:21.790" v="3174" actId="1076"/>
          <ac:picMkLst>
            <pc:docMk/>
            <pc:sldMk cId="4138779801" sldId="2568"/>
            <ac:picMk id="16390" creationId="{77DA2F90-DD46-354C-3D42-3938CB92DCD2}"/>
          </ac:picMkLst>
        </pc:picChg>
        <pc:picChg chg="add mod">
          <ac:chgData name="伊健 杜" userId="e69aded81da48593" providerId="LiveId" clId="{1AB38F51-59E8-459D-A4E9-8E721BC55056}" dt="2023-03-15T12:53:21.008" v="3173" actId="1076"/>
          <ac:picMkLst>
            <pc:docMk/>
            <pc:sldMk cId="4138779801" sldId="2568"/>
            <ac:picMk id="16392" creationId="{E8C06162-CAE0-EB91-F684-8036668CA417}"/>
          </ac:picMkLst>
        </pc:picChg>
        <pc:picChg chg="add mod">
          <ac:chgData name="伊健 杜" userId="e69aded81da48593" providerId="LiveId" clId="{1AB38F51-59E8-459D-A4E9-8E721BC55056}" dt="2023-03-15T12:53:20.157" v="3172" actId="1076"/>
          <ac:picMkLst>
            <pc:docMk/>
            <pc:sldMk cId="4138779801" sldId="2568"/>
            <ac:picMk id="16394" creationId="{29B5B821-5D6F-9863-1F93-63D550A7F6EA}"/>
          </ac:picMkLst>
        </pc:picChg>
      </pc:sldChg>
    </pc:docChg>
  </pc:docChgLst>
  <pc:docChgLst>
    <pc:chgData name="伊健 杜" userId="e69aded81da48593" providerId="LiveId" clId="{C313B0D9-9443-4A21-9CE1-72F01DD645D7}"/>
    <pc:docChg chg="undo custSel addSld delSld modSld sldOrd modSection">
      <pc:chgData name="伊健 杜" userId="e69aded81da48593" providerId="LiveId" clId="{C313B0D9-9443-4A21-9CE1-72F01DD645D7}" dt="2022-10-11T15:36:33.657" v="7203" actId="20577"/>
      <pc:docMkLst>
        <pc:docMk/>
      </pc:docMkLst>
      <pc:sldChg chg="add del">
        <pc:chgData name="伊健 杜" userId="e69aded81da48593" providerId="LiveId" clId="{C313B0D9-9443-4A21-9CE1-72F01DD645D7}" dt="2022-10-11T02:30:26.126" v="2" actId="47"/>
        <pc:sldMkLst>
          <pc:docMk/>
          <pc:sldMk cId="3920931917" sldId="919"/>
        </pc:sldMkLst>
      </pc:sldChg>
      <pc:sldChg chg="add del">
        <pc:chgData name="伊健 杜" userId="e69aded81da48593" providerId="LiveId" clId="{C313B0D9-9443-4A21-9CE1-72F01DD645D7}" dt="2022-10-11T03:50:31.767" v="2505" actId="47"/>
        <pc:sldMkLst>
          <pc:docMk/>
          <pc:sldMk cId="2046682344" sldId="924"/>
        </pc:sldMkLst>
      </pc:sldChg>
      <pc:sldChg chg="addSp delSp modSp mod">
        <pc:chgData name="伊健 杜" userId="e69aded81da48593" providerId="LiveId" clId="{C313B0D9-9443-4A21-9CE1-72F01DD645D7}" dt="2022-10-11T07:18:45.995" v="4159"/>
        <pc:sldMkLst>
          <pc:docMk/>
          <pc:sldMk cId="1516926263" sldId="927"/>
        </pc:sldMkLst>
        <pc:spChg chg="mod">
          <ac:chgData name="伊健 杜" userId="e69aded81da48593" providerId="LiveId" clId="{C313B0D9-9443-4A21-9CE1-72F01DD645D7}" dt="2022-10-11T03:37:39.441" v="1986" actId="20577"/>
          <ac:spMkLst>
            <pc:docMk/>
            <pc:sldMk cId="1516926263" sldId="927"/>
            <ac:spMk id="6" creationId="{F83A6AC8-56F1-EB9E-DD47-C1CFF9753BBA}"/>
          </ac:spMkLst>
        </pc:spChg>
        <pc:spChg chg="mod">
          <ac:chgData name="伊健 杜" userId="e69aded81da48593" providerId="LiveId" clId="{C313B0D9-9443-4A21-9CE1-72F01DD645D7}" dt="2022-10-11T07:18:45.995" v="4159"/>
          <ac:spMkLst>
            <pc:docMk/>
            <pc:sldMk cId="1516926263" sldId="927"/>
            <ac:spMk id="7" creationId="{8A134A8E-94C3-0EE7-C065-45DB3136BA45}"/>
          </ac:spMkLst>
        </pc:spChg>
        <pc:picChg chg="add mod">
          <ac:chgData name="伊健 杜" userId="e69aded81da48593" providerId="LiveId" clId="{C313B0D9-9443-4A21-9CE1-72F01DD645D7}" dt="2022-10-11T03:39:53.523" v="2099" actId="1076"/>
          <ac:picMkLst>
            <pc:docMk/>
            <pc:sldMk cId="1516926263" sldId="927"/>
            <ac:picMk id="12290" creationId="{7E05C480-26C0-8826-3EDE-2C482B3DF632}"/>
          </ac:picMkLst>
        </pc:picChg>
        <pc:picChg chg="del">
          <ac:chgData name="伊健 杜" userId="e69aded81da48593" providerId="LiveId" clId="{C313B0D9-9443-4A21-9CE1-72F01DD645D7}" dt="2022-10-11T03:37:56.328" v="2024" actId="478"/>
          <ac:picMkLst>
            <pc:docMk/>
            <pc:sldMk cId="1516926263" sldId="927"/>
            <ac:picMk id="22530" creationId="{0CA02AA5-77B6-9D83-5D78-6457C7452C90}"/>
          </ac:picMkLst>
        </pc:picChg>
      </pc:sldChg>
      <pc:sldChg chg="add del">
        <pc:chgData name="伊健 杜" userId="e69aded81da48593" providerId="LiveId" clId="{C313B0D9-9443-4A21-9CE1-72F01DD645D7}" dt="2022-10-11T03:50:31.767" v="2505" actId="47"/>
        <pc:sldMkLst>
          <pc:docMk/>
          <pc:sldMk cId="232926413" sldId="928"/>
        </pc:sldMkLst>
      </pc:sldChg>
      <pc:sldChg chg="add del">
        <pc:chgData name="伊健 杜" userId="e69aded81da48593" providerId="LiveId" clId="{C313B0D9-9443-4A21-9CE1-72F01DD645D7}" dt="2022-10-11T03:50:31.767" v="2505" actId="47"/>
        <pc:sldMkLst>
          <pc:docMk/>
          <pc:sldMk cId="454470444" sldId="929"/>
        </pc:sldMkLst>
      </pc:sldChg>
      <pc:sldChg chg="add del">
        <pc:chgData name="伊健 杜" userId="e69aded81da48593" providerId="LiveId" clId="{C313B0D9-9443-4A21-9CE1-72F01DD645D7}" dt="2022-10-11T02:30:26.126" v="2" actId="47"/>
        <pc:sldMkLst>
          <pc:docMk/>
          <pc:sldMk cId="379818006" sldId="930"/>
        </pc:sldMkLst>
      </pc:sldChg>
      <pc:sldChg chg="add del">
        <pc:chgData name="伊健 杜" userId="e69aded81da48593" providerId="LiveId" clId="{C313B0D9-9443-4A21-9CE1-72F01DD645D7}" dt="2022-10-11T02:30:26.126" v="2" actId="47"/>
        <pc:sldMkLst>
          <pc:docMk/>
          <pc:sldMk cId="1670785287" sldId="931"/>
        </pc:sldMkLst>
      </pc:sldChg>
      <pc:sldChg chg="add del">
        <pc:chgData name="伊健 杜" userId="e69aded81da48593" providerId="LiveId" clId="{C313B0D9-9443-4A21-9CE1-72F01DD645D7}" dt="2022-10-11T02:30:26.126" v="2" actId="47"/>
        <pc:sldMkLst>
          <pc:docMk/>
          <pc:sldMk cId="1921391591" sldId="932"/>
        </pc:sldMkLst>
      </pc:sldChg>
      <pc:sldChg chg="add del">
        <pc:chgData name="伊健 杜" userId="e69aded81da48593" providerId="LiveId" clId="{C313B0D9-9443-4A21-9CE1-72F01DD645D7}" dt="2022-10-11T02:30:26.126" v="2" actId="47"/>
        <pc:sldMkLst>
          <pc:docMk/>
          <pc:sldMk cId="780672822" sldId="933"/>
        </pc:sldMkLst>
      </pc:sldChg>
      <pc:sldChg chg="add del">
        <pc:chgData name="伊健 杜" userId="e69aded81da48593" providerId="LiveId" clId="{C313B0D9-9443-4A21-9CE1-72F01DD645D7}" dt="2022-10-11T02:30:26.126" v="2" actId="47"/>
        <pc:sldMkLst>
          <pc:docMk/>
          <pc:sldMk cId="1385191696" sldId="934"/>
        </pc:sldMkLst>
      </pc:sldChg>
      <pc:sldChg chg="add del">
        <pc:chgData name="伊健 杜" userId="e69aded81da48593" providerId="LiveId" clId="{C313B0D9-9443-4A21-9CE1-72F01DD645D7}" dt="2022-10-11T02:30:26.126" v="2" actId="47"/>
        <pc:sldMkLst>
          <pc:docMk/>
          <pc:sldMk cId="3476667222" sldId="935"/>
        </pc:sldMkLst>
      </pc:sldChg>
      <pc:sldChg chg="add del">
        <pc:chgData name="伊健 杜" userId="e69aded81da48593" providerId="LiveId" clId="{C313B0D9-9443-4A21-9CE1-72F01DD645D7}" dt="2022-10-11T02:30:26.126" v="2" actId="47"/>
        <pc:sldMkLst>
          <pc:docMk/>
          <pc:sldMk cId="3921503590" sldId="936"/>
        </pc:sldMkLst>
      </pc:sldChg>
      <pc:sldChg chg="add del">
        <pc:chgData name="伊健 杜" userId="e69aded81da48593" providerId="LiveId" clId="{C313B0D9-9443-4A21-9CE1-72F01DD645D7}" dt="2022-10-11T02:30:26.126" v="2" actId="47"/>
        <pc:sldMkLst>
          <pc:docMk/>
          <pc:sldMk cId="779148286" sldId="937"/>
        </pc:sldMkLst>
      </pc:sldChg>
      <pc:sldChg chg="add del">
        <pc:chgData name="伊健 杜" userId="e69aded81da48593" providerId="LiveId" clId="{C313B0D9-9443-4A21-9CE1-72F01DD645D7}" dt="2022-10-11T02:30:26.126" v="2" actId="47"/>
        <pc:sldMkLst>
          <pc:docMk/>
          <pc:sldMk cId="286046354" sldId="938"/>
        </pc:sldMkLst>
      </pc:sldChg>
      <pc:sldChg chg="add del">
        <pc:chgData name="伊健 杜" userId="e69aded81da48593" providerId="LiveId" clId="{C313B0D9-9443-4A21-9CE1-72F01DD645D7}" dt="2022-10-11T02:30:26.126" v="2" actId="47"/>
        <pc:sldMkLst>
          <pc:docMk/>
          <pc:sldMk cId="2326369696" sldId="939"/>
        </pc:sldMkLst>
      </pc:sldChg>
      <pc:sldChg chg="add del">
        <pc:chgData name="伊健 杜" userId="e69aded81da48593" providerId="LiveId" clId="{C313B0D9-9443-4A21-9CE1-72F01DD645D7}" dt="2022-10-11T02:30:26.126" v="2" actId="47"/>
        <pc:sldMkLst>
          <pc:docMk/>
          <pc:sldMk cId="2272433015" sldId="940"/>
        </pc:sldMkLst>
      </pc:sldChg>
      <pc:sldChg chg="add del">
        <pc:chgData name="伊健 杜" userId="e69aded81da48593" providerId="LiveId" clId="{C313B0D9-9443-4A21-9CE1-72F01DD645D7}" dt="2022-10-11T02:30:26.126" v="2" actId="47"/>
        <pc:sldMkLst>
          <pc:docMk/>
          <pc:sldMk cId="1228994924" sldId="941"/>
        </pc:sldMkLst>
      </pc:sldChg>
      <pc:sldChg chg="add del">
        <pc:chgData name="伊健 杜" userId="e69aded81da48593" providerId="LiveId" clId="{C313B0D9-9443-4A21-9CE1-72F01DD645D7}" dt="2022-10-11T02:30:26.126" v="2" actId="47"/>
        <pc:sldMkLst>
          <pc:docMk/>
          <pc:sldMk cId="1196564032" sldId="942"/>
        </pc:sldMkLst>
      </pc:sldChg>
      <pc:sldChg chg="add del">
        <pc:chgData name="伊健 杜" userId="e69aded81da48593" providerId="LiveId" clId="{C313B0D9-9443-4A21-9CE1-72F01DD645D7}" dt="2022-10-11T02:30:26.126" v="2" actId="47"/>
        <pc:sldMkLst>
          <pc:docMk/>
          <pc:sldMk cId="469985253" sldId="943"/>
        </pc:sldMkLst>
      </pc:sldChg>
      <pc:sldChg chg="add del">
        <pc:chgData name="伊健 杜" userId="e69aded81da48593" providerId="LiveId" clId="{C313B0D9-9443-4A21-9CE1-72F01DD645D7}" dt="2022-10-11T02:30:26.126" v="2" actId="47"/>
        <pc:sldMkLst>
          <pc:docMk/>
          <pc:sldMk cId="1098480447" sldId="944"/>
        </pc:sldMkLst>
      </pc:sldChg>
      <pc:sldChg chg="add del">
        <pc:chgData name="伊健 杜" userId="e69aded81da48593" providerId="LiveId" clId="{C313B0D9-9443-4A21-9CE1-72F01DD645D7}" dt="2022-10-11T02:30:26.126" v="2" actId="47"/>
        <pc:sldMkLst>
          <pc:docMk/>
          <pc:sldMk cId="3044577678" sldId="945"/>
        </pc:sldMkLst>
      </pc:sldChg>
      <pc:sldChg chg="add del">
        <pc:chgData name="伊健 杜" userId="e69aded81da48593" providerId="LiveId" clId="{C313B0D9-9443-4A21-9CE1-72F01DD645D7}" dt="2022-10-11T02:30:26.126" v="2" actId="47"/>
        <pc:sldMkLst>
          <pc:docMk/>
          <pc:sldMk cId="1195299276" sldId="946"/>
        </pc:sldMkLst>
      </pc:sldChg>
      <pc:sldChg chg="add del">
        <pc:chgData name="伊健 杜" userId="e69aded81da48593" providerId="LiveId" clId="{C313B0D9-9443-4A21-9CE1-72F01DD645D7}" dt="2022-10-11T02:30:26.126" v="2" actId="47"/>
        <pc:sldMkLst>
          <pc:docMk/>
          <pc:sldMk cId="2891646171" sldId="947"/>
        </pc:sldMkLst>
      </pc:sldChg>
      <pc:sldChg chg="add del">
        <pc:chgData name="伊健 杜" userId="e69aded81da48593" providerId="LiveId" clId="{C313B0D9-9443-4A21-9CE1-72F01DD645D7}" dt="2022-10-11T02:30:26.126" v="2" actId="47"/>
        <pc:sldMkLst>
          <pc:docMk/>
          <pc:sldMk cId="838481870" sldId="948"/>
        </pc:sldMkLst>
      </pc:sldChg>
      <pc:sldChg chg="add del">
        <pc:chgData name="伊健 杜" userId="e69aded81da48593" providerId="LiveId" clId="{C313B0D9-9443-4A21-9CE1-72F01DD645D7}" dt="2022-10-11T02:30:26.126" v="2" actId="47"/>
        <pc:sldMkLst>
          <pc:docMk/>
          <pc:sldMk cId="3277114646" sldId="949"/>
        </pc:sldMkLst>
      </pc:sldChg>
      <pc:sldChg chg="add del">
        <pc:chgData name="伊健 杜" userId="e69aded81da48593" providerId="LiveId" clId="{C313B0D9-9443-4A21-9CE1-72F01DD645D7}" dt="2022-10-11T02:30:26.126" v="2" actId="47"/>
        <pc:sldMkLst>
          <pc:docMk/>
          <pc:sldMk cId="3743735350" sldId="950"/>
        </pc:sldMkLst>
      </pc:sldChg>
      <pc:sldChg chg="add del">
        <pc:chgData name="伊健 杜" userId="e69aded81da48593" providerId="LiveId" clId="{C313B0D9-9443-4A21-9CE1-72F01DD645D7}" dt="2022-10-11T02:30:26.126" v="2" actId="47"/>
        <pc:sldMkLst>
          <pc:docMk/>
          <pc:sldMk cId="3071760569" sldId="951"/>
        </pc:sldMkLst>
      </pc:sldChg>
      <pc:sldChg chg="add del">
        <pc:chgData name="伊健 杜" userId="e69aded81da48593" providerId="LiveId" clId="{C313B0D9-9443-4A21-9CE1-72F01DD645D7}" dt="2022-10-11T02:30:26.126" v="2" actId="47"/>
        <pc:sldMkLst>
          <pc:docMk/>
          <pc:sldMk cId="1902853154" sldId="952"/>
        </pc:sldMkLst>
      </pc:sldChg>
      <pc:sldChg chg="add del">
        <pc:chgData name="伊健 杜" userId="e69aded81da48593" providerId="LiveId" clId="{C313B0D9-9443-4A21-9CE1-72F01DD645D7}" dt="2022-10-11T02:30:26.126" v="2" actId="47"/>
        <pc:sldMkLst>
          <pc:docMk/>
          <pc:sldMk cId="4238156773" sldId="953"/>
        </pc:sldMkLst>
      </pc:sldChg>
      <pc:sldChg chg="add del">
        <pc:chgData name="伊健 杜" userId="e69aded81da48593" providerId="LiveId" clId="{C313B0D9-9443-4A21-9CE1-72F01DD645D7}" dt="2022-10-11T02:30:26.126" v="2" actId="47"/>
        <pc:sldMkLst>
          <pc:docMk/>
          <pc:sldMk cId="2778393841" sldId="954"/>
        </pc:sldMkLst>
      </pc:sldChg>
      <pc:sldChg chg="add del">
        <pc:chgData name="伊健 杜" userId="e69aded81da48593" providerId="LiveId" clId="{C313B0D9-9443-4A21-9CE1-72F01DD645D7}" dt="2022-10-11T02:30:26.126" v="2" actId="47"/>
        <pc:sldMkLst>
          <pc:docMk/>
          <pc:sldMk cId="3247789987" sldId="955"/>
        </pc:sldMkLst>
      </pc:sldChg>
      <pc:sldChg chg="add del">
        <pc:chgData name="伊健 杜" userId="e69aded81da48593" providerId="LiveId" clId="{C313B0D9-9443-4A21-9CE1-72F01DD645D7}" dt="2022-10-11T02:30:26.126" v="2" actId="47"/>
        <pc:sldMkLst>
          <pc:docMk/>
          <pc:sldMk cId="2845632734" sldId="957"/>
        </pc:sldMkLst>
      </pc:sldChg>
      <pc:sldChg chg="add del">
        <pc:chgData name="伊健 杜" userId="e69aded81da48593" providerId="LiveId" clId="{C313B0D9-9443-4A21-9CE1-72F01DD645D7}" dt="2022-10-11T02:30:26.126" v="2" actId="47"/>
        <pc:sldMkLst>
          <pc:docMk/>
          <pc:sldMk cId="4151639316" sldId="958"/>
        </pc:sldMkLst>
      </pc:sldChg>
      <pc:sldChg chg="add del">
        <pc:chgData name="伊健 杜" userId="e69aded81da48593" providerId="LiveId" clId="{C313B0D9-9443-4A21-9CE1-72F01DD645D7}" dt="2022-10-11T02:30:26.126" v="2" actId="47"/>
        <pc:sldMkLst>
          <pc:docMk/>
          <pc:sldMk cId="1668174266" sldId="959"/>
        </pc:sldMkLst>
      </pc:sldChg>
      <pc:sldChg chg="add del">
        <pc:chgData name="伊健 杜" userId="e69aded81da48593" providerId="LiveId" clId="{C313B0D9-9443-4A21-9CE1-72F01DD645D7}" dt="2022-10-11T02:30:26.126" v="2" actId="47"/>
        <pc:sldMkLst>
          <pc:docMk/>
          <pc:sldMk cId="2915798268" sldId="961"/>
        </pc:sldMkLst>
      </pc:sldChg>
      <pc:sldChg chg="add del">
        <pc:chgData name="伊健 杜" userId="e69aded81da48593" providerId="LiveId" clId="{C313B0D9-9443-4A21-9CE1-72F01DD645D7}" dt="2022-10-11T02:30:26.126" v="2" actId="47"/>
        <pc:sldMkLst>
          <pc:docMk/>
          <pc:sldMk cId="2008128449" sldId="962"/>
        </pc:sldMkLst>
      </pc:sldChg>
      <pc:sldChg chg="add del">
        <pc:chgData name="伊健 杜" userId="e69aded81da48593" providerId="LiveId" clId="{C313B0D9-9443-4A21-9CE1-72F01DD645D7}" dt="2022-10-11T02:30:26.126" v="2" actId="47"/>
        <pc:sldMkLst>
          <pc:docMk/>
          <pc:sldMk cId="432336390" sldId="963"/>
        </pc:sldMkLst>
      </pc:sldChg>
      <pc:sldChg chg="addSp delSp modSp mod ord modAnim">
        <pc:chgData name="伊健 杜" userId="e69aded81da48593" providerId="LiveId" clId="{C313B0D9-9443-4A21-9CE1-72F01DD645D7}" dt="2022-10-11T07:18:45.995" v="4159"/>
        <pc:sldMkLst>
          <pc:docMk/>
          <pc:sldMk cId="1103089404" sldId="964"/>
        </pc:sldMkLst>
        <pc:spChg chg="mod">
          <ac:chgData name="伊健 杜" userId="e69aded81da48593" providerId="LiveId" clId="{C313B0D9-9443-4A21-9CE1-72F01DD645D7}" dt="2022-10-11T07:18:45.995" v="4159"/>
          <ac:spMkLst>
            <pc:docMk/>
            <pc:sldMk cId="1103089404" sldId="964"/>
            <ac:spMk id="2" creationId="{A01AC9E7-C04E-508D-350A-4D8CA041DA24}"/>
          </ac:spMkLst>
        </pc:spChg>
        <pc:spChg chg="add mod">
          <ac:chgData name="伊健 杜" userId="e69aded81da48593" providerId="LiveId" clId="{C313B0D9-9443-4A21-9CE1-72F01DD645D7}" dt="2022-10-11T07:18:45.995" v="4159"/>
          <ac:spMkLst>
            <pc:docMk/>
            <pc:sldMk cId="1103089404" sldId="964"/>
            <ac:spMk id="3" creationId="{238C00A3-C6D9-4CEE-983C-E9A1E0EFF651}"/>
          </ac:spMkLst>
        </pc:spChg>
        <pc:spChg chg="del mod">
          <ac:chgData name="伊健 杜" userId="e69aded81da48593" providerId="LiveId" clId="{C313B0D9-9443-4A21-9CE1-72F01DD645D7}" dt="2022-10-11T02:43:30.380" v="52" actId="478"/>
          <ac:spMkLst>
            <pc:docMk/>
            <pc:sldMk cId="1103089404" sldId="964"/>
            <ac:spMk id="5" creationId="{27636C17-3F99-8189-6B60-57C222F237E0}"/>
          </ac:spMkLst>
        </pc:spChg>
        <pc:spChg chg="mod">
          <ac:chgData name="伊健 杜" userId="e69aded81da48593" providerId="LiveId" clId="{C313B0D9-9443-4A21-9CE1-72F01DD645D7}" dt="2022-10-11T07:18:45.995" v="4159"/>
          <ac:spMkLst>
            <pc:docMk/>
            <pc:sldMk cId="1103089404" sldId="964"/>
            <ac:spMk id="6" creationId="{0E36AABD-FC67-1C18-35B6-ABEF922CA6BC}"/>
          </ac:spMkLst>
        </pc:spChg>
        <pc:picChg chg="add mod">
          <ac:chgData name="伊健 杜" userId="e69aded81da48593" providerId="LiveId" clId="{C313B0D9-9443-4A21-9CE1-72F01DD645D7}" dt="2022-10-11T02:51:15.366" v="647" actId="1076"/>
          <ac:picMkLst>
            <pc:docMk/>
            <pc:sldMk cId="1103089404" sldId="964"/>
            <ac:picMk id="1026" creationId="{D30D3642-C73C-AC54-7567-1615671B1184}"/>
          </ac:picMkLst>
        </pc:picChg>
        <pc:picChg chg="del">
          <ac:chgData name="伊健 杜" userId="e69aded81da48593" providerId="LiveId" clId="{C313B0D9-9443-4A21-9CE1-72F01DD645D7}" dt="2022-10-11T02:45:40.689" v="319" actId="478"/>
          <ac:picMkLst>
            <pc:docMk/>
            <pc:sldMk cId="1103089404" sldId="964"/>
            <ac:picMk id="3074" creationId="{6CE913E3-EAD1-9673-639E-6404557D6464}"/>
          </ac:picMkLst>
        </pc:picChg>
      </pc:sldChg>
      <pc:sldChg chg="add del">
        <pc:chgData name="伊健 杜" userId="e69aded81da48593" providerId="LiveId" clId="{C313B0D9-9443-4A21-9CE1-72F01DD645D7}" dt="2022-10-11T02:30:26.126" v="2" actId="47"/>
        <pc:sldMkLst>
          <pc:docMk/>
          <pc:sldMk cId="294181434" sldId="965"/>
        </pc:sldMkLst>
      </pc:sldChg>
      <pc:sldChg chg="addSp delSp modSp mod ord modAnim">
        <pc:chgData name="伊健 杜" userId="e69aded81da48593" providerId="LiveId" clId="{C313B0D9-9443-4A21-9CE1-72F01DD645D7}" dt="2022-10-11T07:18:45.995" v="4159"/>
        <pc:sldMkLst>
          <pc:docMk/>
          <pc:sldMk cId="1400980109" sldId="966"/>
        </pc:sldMkLst>
        <pc:spChg chg="mod">
          <ac:chgData name="伊健 杜" userId="e69aded81da48593" providerId="LiveId" clId="{C313B0D9-9443-4A21-9CE1-72F01DD645D7}" dt="2022-10-11T02:35:28.269" v="12" actId="20577"/>
          <ac:spMkLst>
            <pc:docMk/>
            <pc:sldMk cId="1400980109" sldId="966"/>
            <ac:spMk id="2" creationId="{1302A11A-625D-774F-23B3-739301B530C3}"/>
          </ac:spMkLst>
        </pc:spChg>
        <pc:spChg chg="add mod">
          <ac:chgData name="伊健 杜" userId="e69aded81da48593" providerId="LiveId" clId="{C313B0D9-9443-4A21-9CE1-72F01DD645D7}" dt="2022-10-11T02:39:17.433" v="49" actId="1076"/>
          <ac:spMkLst>
            <pc:docMk/>
            <pc:sldMk cId="1400980109" sldId="966"/>
            <ac:spMk id="3" creationId="{BF178E76-FDFB-D2B6-710A-37444C6E7082}"/>
          </ac:spMkLst>
        </pc:spChg>
        <pc:spChg chg="add mod">
          <ac:chgData name="伊健 杜" userId="e69aded81da48593" providerId="LiveId" clId="{C313B0D9-9443-4A21-9CE1-72F01DD645D7}" dt="2022-10-11T02:36:03.791" v="48"/>
          <ac:spMkLst>
            <pc:docMk/>
            <pc:sldMk cId="1400980109" sldId="966"/>
            <ac:spMk id="4" creationId="{001214B7-07C5-6789-1DE5-0CFB43518622}"/>
          </ac:spMkLst>
        </pc:spChg>
        <pc:spChg chg="mod">
          <ac:chgData name="伊健 杜" userId="e69aded81da48593" providerId="LiveId" clId="{C313B0D9-9443-4A21-9CE1-72F01DD645D7}" dt="2022-10-11T02:39:46.219" v="50" actId="1076"/>
          <ac:spMkLst>
            <pc:docMk/>
            <pc:sldMk cId="1400980109" sldId="966"/>
            <ac:spMk id="5" creationId="{C57211A0-9C60-D804-6094-37A6B213E351}"/>
          </ac:spMkLst>
        </pc:spChg>
        <pc:spChg chg="del">
          <ac:chgData name="伊健 杜" userId="e69aded81da48593" providerId="LiveId" clId="{C313B0D9-9443-4A21-9CE1-72F01DD645D7}" dt="2022-10-11T02:35:34.293" v="14" actId="478"/>
          <ac:spMkLst>
            <pc:docMk/>
            <pc:sldMk cId="1400980109" sldId="966"/>
            <ac:spMk id="6" creationId="{58145C48-FA25-C457-6536-B6D4F8A5C215}"/>
          </ac:spMkLst>
        </pc:spChg>
        <pc:spChg chg="del">
          <ac:chgData name="伊健 杜" userId="e69aded81da48593" providerId="LiveId" clId="{C313B0D9-9443-4A21-9CE1-72F01DD645D7}" dt="2022-10-11T02:35:38.991" v="15" actId="478"/>
          <ac:spMkLst>
            <pc:docMk/>
            <pc:sldMk cId="1400980109" sldId="966"/>
            <ac:spMk id="7" creationId="{CBA8DDFD-A2F4-69C8-D9A4-82CB1C5006E9}"/>
          </ac:spMkLst>
        </pc:spChg>
        <pc:spChg chg="mod">
          <ac:chgData name="伊健 杜" userId="e69aded81da48593" providerId="LiveId" clId="{C313B0D9-9443-4A21-9CE1-72F01DD645D7}" dt="2022-10-11T07:18:45.995" v="4159"/>
          <ac:spMkLst>
            <pc:docMk/>
            <pc:sldMk cId="1400980109" sldId="966"/>
            <ac:spMk id="8" creationId="{279D721E-C3FB-2CB0-6BD4-36E099029B06}"/>
          </ac:spMkLst>
        </pc:spChg>
        <pc:spChg chg="del">
          <ac:chgData name="伊健 杜" userId="e69aded81da48593" providerId="LiveId" clId="{C313B0D9-9443-4A21-9CE1-72F01DD645D7}" dt="2022-10-11T02:35:34.293" v="14" actId="478"/>
          <ac:spMkLst>
            <pc:docMk/>
            <pc:sldMk cId="1400980109" sldId="966"/>
            <ac:spMk id="9" creationId="{7156E369-E07B-5288-0CC3-ADB34102F93F}"/>
          </ac:spMkLst>
        </pc:spChg>
      </pc:sldChg>
      <pc:sldChg chg="addSp delSp modSp add mod ord modAnim">
        <pc:chgData name="伊健 杜" userId="e69aded81da48593" providerId="LiveId" clId="{C313B0D9-9443-4A21-9CE1-72F01DD645D7}" dt="2022-10-11T07:18:45.995" v="4159"/>
        <pc:sldMkLst>
          <pc:docMk/>
          <pc:sldMk cId="890807234" sldId="967"/>
        </pc:sldMkLst>
        <pc:spChg chg="mod">
          <ac:chgData name="伊健 杜" userId="e69aded81da48593" providerId="LiveId" clId="{C313B0D9-9443-4A21-9CE1-72F01DD645D7}" dt="2022-10-11T07:18:45.995" v="4159"/>
          <ac:spMkLst>
            <pc:docMk/>
            <pc:sldMk cId="890807234" sldId="967"/>
            <ac:spMk id="2" creationId="{A01AC9E7-C04E-508D-350A-4D8CA041DA24}"/>
          </ac:spMkLst>
        </pc:spChg>
        <pc:spChg chg="add mod">
          <ac:chgData name="伊健 杜" userId="e69aded81da48593" providerId="LiveId" clId="{C313B0D9-9443-4A21-9CE1-72F01DD645D7}" dt="2022-10-11T07:18:45.995" v="4159"/>
          <ac:spMkLst>
            <pc:docMk/>
            <pc:sldMk cId="890807234" sldId="967"/>
            <ac:spMk id="3" creationId="{BB443CCB-C822-EB29-DC54-4CAF938BE80B}"/>
          </ac:spMkLst>
        </pc:spChg>
        <pc:spChg chg="mod">
          <ac:chgData name="伊健 杜" userId="e69aded81da48593" providerId="LiveId" clId="{C313B0D9-9443-4A21-9CE1-72F01DD645D7}" dt="2022-10-11T07:18:45.995" v="4159"/>
          <ac:spMkLst>
            <pc:docMk/>
            <pc:sldMk cId="890807234" sldId="967"/>
            <ac:spMk id="6" creationId="{0E36AABD-FC67-1C18-35B6-ABEF922CA6BC}"/>
          </ac:spMkLst>
        </pc:spChg>
        <pc:picChg chg="del mod">
          <ac:chgData name="伊健 杜" userId="e69aded81da48593" providerId="LiveId" clId="{C313B0D9-9443-4A21-9CE1-72F01DD645D7}" dt="2022-10-11T02:47:21.081" v="407" actId="478"/>
          <ac:picMkLst>
            <pc:docMk/>
            <pc:sldMk cId="890807234" sldId="967"/>
            <ac:picMk id="1026" creationId="{D30D3642-C73C-AC54-7567-1615671B1184}"/>
          </ac:picMkLst>
        </pc:picChg>
        <pc:picChg chg="add mod">
          <ac:chgData name="伊健 杜" userId="e69aded81da48593" providerId="LiveId" clId="{C313B0D9-9443-4A21-9CE1-72F01DD645D7}" dt="2022-10-11T02:48:30.859" v="476" actId="1076"/>
          <ac:picMkLst>
            <pc:docMk/>
            <pc:sldMk cId="890807234" sldId="967"/>
            <ac:picMk id="2050" creationId="{5C5D3BA8-4339-E1A2-D6B3-FB5E4315741E}"/>
          </ac:picMkLst>
        </pc:picChg>
      </pc:sldChg>
      <pc:sldChg chg="del">
        <pc:chgData name="伊健 杜" userId="e69aded81da48593" providerId="LiveId" clId="{C313B0D9-9443-4A21-9CE1-72F01DD645D7}" dt="2022-10-11T02:30:31.517" v="3" actId="47"/>
        <pc:sldMkLst>
          <pc:docMk/>
          <pc:sldMk cId="3486025112" sldId="967"/>
        </pc:sldMkLst>
      </pc:sldChg>
      <pc:sldChg chg="del">
        <pc:chgData name="伊健 杜" userId="e69aded81da48593" providerId="LiveId" clId="{C313B0D9-9443-4A21-9CE1-72F01DD645D7}" dt="2022-10-11T02:30:31.517" v="3" actId="47"/>
        <pc:sldMkLst>
          <pc:docMk/>
          <pc:sldMk cId="1125853018" sldId="968"/>
        </pc:sldMkLst>
      </pc:sldChg>
      <pc:sldChg chg="addSp delSp modSp add mod">
        <pc:chgData name="伊健 杜" userId="e69aded81da48593" providerId="LiveId" clId="{C313B0D9-9443-4A21-9CE1-72F01DD645D7}" dt="2022-10-11T07:18:45.995" v="4159"/>
        <pc:sldMkLst>
          <pc:docMk/>
          <pc:sldMk cId="1580625283" sldId="968"/>
        </pc:sldMkLst>
        <pc:spChg chg="mod">
          <ac:chgData name="伊健 杜" userId="e69aded81da48593" providerId="LiveId" clId="{C313B0D9-9443-4A21-9CE1-72F01DD645D7}" dt="2022-10-11T07:18:45.995" v="4159"/>
          <ac:spMkLst>
            <pc:docMk/>
            <pc:sldMk cId="1580625283" sldId="968"/>
            <ac:spMk id="2" creationId="{A01AC9E7-C04E-508D-350A-4D8CA041DA24}"/>
          </ac:spMkLst>
        </pc:spChg>
        <pc:spChg chg="mod">
          <ac:chgData name="伊健 杜" userId="e69aded81da48593" providerId="LiveId" clId="{C313B0D9-9443-4A21-9CE1-72F01DD645D7}" dt="2022-10-11T07:18:45.995" v="4159"/>
          <ac:spMkLst>
            <pc:docMk/>
            <pc:sldMk cId="1580625283" sldId="968"/>
            <ac:spMk id="6" creationId="{0E36AABD-FC67-1C18-35B6-ABEF922CA6BC}"/>
          </ac:spMkLst>
        </pc:spChg>
        <pc:picChg chg="del mod">
          <ac:chgData name="伊健 杜" userId="e69aded81da48593" providerId="LiveId" clId="{C313B0D9-9443-4A21-9CE1-72F01DD645D7}" dt="2022-10-11T03:05:55.746" v="855" actId="478"/>
          <ac:picMkLst>
            <pc:docMk/>
            <pc:sldMk cId="1580625283" sldId="968"/>
            <ac:picMk id="1026" creationId="{D30D3642-C73C-AC54-7567-1615671B1184}"/>
          </ac:picMkLst>
        </pc:picChg>
        <pc:picChg chg="add mod">
          <ac:chgData name="伊健 杜" userId="e69aded81da48593" providerId="LiveId" clId="{C313B0D9-9443-4A21-9CE1-72F01DD645D7}" dt="2022-10-11T03:07:30.017" v="865" actId="1076"/>
          <ac:picMkLst>
            <pc:docMk/>
            <pc:sldMk cId="1580625283" sldId="968"/>
            <ac:picMk id="3074" creationId="{78A9A2B5-C225-4259-4B11-D49DA3222451}"/>
          </ac:picMkLst>
        </pc:picChg>
        <pc:picChg chg="add mod">
          <ac:chgData name="伊健 杜" userId="e69aded81da48593" providerId="LiveId" clId="{C313B0D9-9443-4A21-9CE1-72F01DD645D7}" dt="2022-10-11T03:07:30.017" v="865" actId="1076"/>
          <ac:picMkLst>
            <pc:docMk/>
            <pc:sldMk cId="1580625283" sldId="968"/>
            <ac:picMk id="3076" creationId="{92346A29-3087-E9A1-40E4-A1DAD25DD63C}"/>
          </ac:picMkLst>
        </pc:picChg>
      </pc:sldChg>
      <pc:sldChg chg="del">
        <pc:chgData name="伊健 杜" userId="e69aded81da48593" providerId="LiveId" clId="{C313B0D9-9443-4A21-9CE1-72F01DD645D7}" dt="2022-10-11T02:30:31.517" v="3" actId="47"/>
        <pc:sldMkLst>
          <pc:docMk/>
          <pc:sldMk cId="428983760" sldId="969"/>
        </pc:sldMkLst>
      </pc:sldChg>
      <pc:sldChg chg="new del">
        <pc:chgData name="伊健 杜" userId="e69aded81da48593" providerId="LiveId" clId="{C313B0D9-9443-4A21-9CE1-72F01DD645D7}" dt="2022-10-11T03:07:38.226" v="868" actId="47"/>
        <pc:sldMkLst>
          <pc:docMk/>
          <pc:sldMk cId="2146995125" sldId="969"/>
        </pc:sldMkLst>
      </pc:sldChg>
      <pc:sldChg chg="del">
        <pc:chgData name="伊健 杜" userId="e69aded81da48593" providerId="LiveId" clId="{C313B0D9-9443-4A21-9CE1-72F01DD645D7}" dt="2022-10-11T02:30:31.517" v="3" actId="47"/>
        <pc:sldMkLst>
          <pc:docMk/>
          <pc:sldMk cId="757873519" sldId="970"/>
        </pc:sldMkLst>
      </pc:sldChg>
      <pc:sldChg chg="addSp delSp modSp add mod">
        <pc:chgData name="伊健 杜" userId="e69aded81da48593" providerId="LiveId" clId="{C313B0D9-9443-4A21-9CE1-72F01DD645D7}" dt="2022-10-11T07:18:45.995" v="4159"/>
        <pc:sldMkLst>
          <pc:docMk/>
          <pc:sldMk cId="2107945072" sldId="970"/>
        </pc:sldMkLst>
        <pc:spChg chg="mod">
          <ac:chgData name="伊健 杜" userId="e69aded81da48593" providerId="LiveId" clId="{C313B0D9-9443-4A21-9CE1-72F01DD645D7}" dt="2022-10-11T07:18:45.995" v="4159"/>
          <ac:spMkLst>
            <pc:docMk/>
            <pc:sldMk cId="2107945072" sldId="970"/>
            <ac:spMk id="2" creationId="{A01AC9E7-C04E-508D-350A-4D8CA041DA24}"/>
          </ac:spMkLst>
        </pc:spChg>
        <pc:spChg chg="mod">
          <ac:chgData name="伊健 杜" userId="e69aded81da48593" providerId="LiveId" clId="{C313B0D9-9443-4A21-9CE1-72F01DD645D7}" dt="2022-10-11T03:12:09.122" v="982" actId="1076"/>
          <ac:spMkLst>
            <pc:docMk/>
            <pc:sldMk cId="2107945072" sldId="970"/>
            <ac:spMk id="4" creationId="{80F8FC49-4DD1-475B-DE97-96F276090385}"/>
          </ac:spMkLst>
        </pc:spChg>
        <pc:spChg chg="mod">
          <ac:chgData name="伊健 杜" userId="e69aded81da48593" providerId="LiveId" clId="{C313B0D9-9443-4A21-9CE1-72F01DD645D7}" dt="2022-10-11T07:18:45.995" v="4159"/>
          <ac:spMkLst>
            <pc:docMk/>
            <pc:sldMk cId="2107945072" sldId="970"/>
            <ac:spMk id="6" creationId="{0E36AABD-FC67-1C18-35B6-ABEF922CA6BC}"/>
          </ac:spMkLst>
        </pc:spChg>
        <pc:picChg chg="del mod">
          <ac:chgData name="伊健 杜" userId="e69aded81da48593" providerId="LiveId" clId="{C313B0D9-9443-4A21-9CE1-72F01DD645D7}" dt="2022-10-11T03:10:59.790" v="870" actId="478"/>
          <ac:picMkLst>
            <pc:docMk/>
            <pc:sldMk cId="2107945072" sldId="970"/>
            <ac:picMk id="3074" creationId="{78A9A2B5-C225-4259-4B11-D49DA3222451}"/>
          </ac:picMkLst>
        </pc:picChg>
        <pc:picChg chg="del">
          <ac:chgData name="伊健 杜" userId="e69aded81da48593" providerId="LiveId" clId="{C313B0D9-9443-4A21-9CE1-72F01DD645D7}" dt="2022-10-11T03:10:59.790" v="870" actId="478"/>
          <ac:picMkLst>
            <pc:docMk/>
            <pc:sldMk cId="2107945072" sldId="970"/>
            <ac:picMk id="3076" creationId="{92346A29-3087-E9A1-40E4-A1DAD25DD63C}"/>
          </ac:picMkLst>
        </pc:picChg>
        <pc:picChg chg="add mod">
          <ac:chgData name="伊健 杜" userId="e69aded81da48593" providerId="LiveId" clId="{C313B0D9-9443-4A21-9CE1-72F01DD645D7}" dt="2022-10-11T03:11:26.510" v="882" actId="1076"/>
          <ac:picMkLst>
            <pc:docMk/>
            <pc:sldMk cId="2107945072" sldId="970"/>
            <ac:picMk id="4098" creationId="{CFD5C410-6B00-B0A8-F9EF-9D7C7FA50DCF}"/>
          </ac:picMkLst>
        </pc:picChg>
      </pc:sldChg>
      <pc:sldChg chg="del">
        <pc:chgData name="伊健 杜" userId="e69aded81da48593" providerId="LiveId" clId="{C313B0D9-9443-4A21-9CE1-72F01DD645D7}" dt="2022-10-11T02:30:31.517" v="3" actId="47"/>
        <pc:sldMkLst>
          <pc:docMk/>
          <pc:sldMk cId="2325837417" sldId="971"/>
        </pc:sldMkLst>
      </pc:sldChg>
      <pc:sldChg chg="addSp delSp modSp new mod">
        <pc:chgData name="伊健 杜" userId="e69aded81da48593" providerId="LiveId" clId="{C313B0D9-9443-4A21-9CE1-72F01DD645D7}" dt="2022-10-11T07:18:45.995" v="4159"/>
        <pc:sldMkLst>
          <pc:docMk/>
          <pc:sldMk cId="2374897660" sldId="971"/>
        </pc:sldMkLst>
        <pc:spChg chg="del">
          <ac:chgData name="伊健 杜" userId="e69aded81da48593" providerId="LiveId" clId="{C313B0D9-9443-4A21-9CE1-72F01DD645D7}" dt="2022-10-11T03:12:02.707" v="981" actId="478"/>
          <ac:spMkLst>
            <pc:docMk/>
            <pc:sldMk cId="2374897660" sldId="971"/>
            <ac:spMk id="2" creationId="{E92C7D00-BF5D-E96D-0644-2414B030D44C}"/>
          </ac:spMkLst>
        </pc:spChg>
        <pc:spChg chg="del">
          <ac:chgData name="伊健 杜" userId="e69aded81da48593" providerId="LiveId" clId="{C313B0D9-9443-4A21-9CE1-72F01DD645D7}" dt="2022-10-11T03:12:02.707" v="981" actId="478"/>
          <ac:spMkLst>
            <pc:docMk/>
            <pc:sldMk cId="2374897660" sldId="971"/>
            <ac:spMk id="3" creationId="{80AD2F36-D608-4CEE-42DA-7B551D91A14E}"/>
          </ac:spMkLst>
        </pc:spChg>
        <pc:spChg chg="add mod">
          <ac:chgData name="伊健 杜" userId="e69aded81da48593" providerId="LiveId" clId="{C313B0D9-9443-4A21-9CE1-72F01DD645D7}" dt="2022-10-11T03:12:11.102" v="983"/>
          <ac:spMkLst>
            <pc:docMk/>
            <pc:sldMk cId="2374897660" sldId="971"/>
            <ac:spMk id="4" creationId="{608D2AA5-9C78-DD62-0327-747174067638}"/>
          </ac:spMkLst>
        </pc:spChg>
        <pc:spChg chg="add mod">
          <ac:chgData name="伊健 杜" userId="e69aded81da48593" providerId="LiveId" clId="{C313B0D9-9443-4A21-9CE1-72F01DD645D7}" dt="2022-10-11T07:18:45.995" v="4159"/>
          <ac:spMkLst>
            <pc:docMk/>
            <pc:sldMk cId="2374897660" sldId="971"/>
            <ac:spMk id="5" creationId="{F840BB8E-7C72-A2A7-1114-9BCC02F8ABEA}"/>
          </ac:spMkLst>
        </pc:spChg>
        <pc:spChg chg="add mod">
          <ac:chgData name="伊健 杜" userId="e69aded81da48593" providerId="LiveId" clId="{C313B0D9-9443-4A21-9CE1-72F01DD645D7}" dt="2022-10-11T07:18:45.995" v="4159"/>
          <ac:spMkLst>
            <pc:docMk/>
            <pc:sldMk cId="2374897660" sldId="971"/>
            <ac:spMk id="6" creationId="{2DD8F9B8-7141-5844-E5E3-84673D7B2375}"/>
          </ac:spMkLst>
        </pc:spChg>
        <pc:picChg chg="add mod">
          <ac:chgData name="伊健 杜" userId="e69aded81da48593" providerId="LiveId" clId="{C313B0D9-9443-4A21-9CE1-72F01DD645D7}" dt="2022-10-11T03:15:14.504" v="1038" actId="1076"/>
          <ac:picMkLst>
            <pc:docMk/>
            <pc:sldMk cId="2374897660" sldId="971"/>
            <ac:picMk id="5122" creationId="{A98FCE23-E18B-86EB-5005-330175DDAD3B}"/>
          </ac:picMkLst>
        </pc:picChg>
        <pc:picChg chg="add mod">
          <ac:chgData name="伊健 杜" userId="e69aded81da48593" providerId="LiveId" clId="{C313B0D9-9443-4A21-9CE1-72F01DD645D7}" dt="2022-10-11T03:15:13.717" v="1037" actId="1076"/>
          <ac:picMkLst>
            <pc:docMk/>
            <pc:sldMk cId="2374897660" sldId="971"/>
            <ac:picMk id="5124" creationId="{9E4C3A64-2638-3D48-64A1-A04DF9317FE2}"/>
          </ac:picMkLst>
        </pc:picChg>
        <pc:picChg chg="add mod">
          <ac:chgData name="伊健 杜" userId="e69aded81da48593" providerId="LiveId" clId="{C313B0D9-9443-4A21-9CE1-72F01DD645D7}" dt="2022-10-11T03:14:55.931" v="1032" actId="1076"/>
          <ac:picMkLst>
            <pc:docMk/>
            <pc:sldMk cId="2374897660" sldId="971"/>
            <ac:picMk id="5126" creationId="{0B4E29F6-1CFD-CE18-142D-AEDFE93CA6E7}"/>
          </ac:picMkLst>
        </pc:picChg>
      </pc:sldChg>
      <pc:sldChg chg="addSp delSp modSp add mod">
        <pc:chgData name="伊健 杜" userId="e69aded81da48593" providerId="LiveId" clId="{C313B0D9-9443-4A21-9CE1-72F01DD645D7}" dt="2022-10-11T07:18:45.995" v="4159"/>
        <pc:sldMkLst>
          <pc:docMk/>
          <pc:sldMk cId="697298136" sldId="972"/>
        </pc:sldMkLst>
        <pc:spChg chg="add mod">
          <ac:chgData name="伊健 杜" userId="e69aded81da48593" providerId="LiveId" clId="{C313B0D9-9443-4A21-9CE1-72F01DD645D7}" dt="2022-10-11T07:18:45.995" v="4159"/>
          <ac:spMkLst>
            <pc:docMk/>
            <pc:sldMk cId="697298136" sldId="972"/>
            <ac:spMk id="3" creationId="{CF11BF63-4BA5-0001-93BF-FE1A8B1A2AC5}"/>
          </ac:spMkLst>
        </pc:spChg>
        <pc:spChg chg="mod">
          <ac:chgData name="伊健 杜" userId="e69aded81da48593" providerId="LiveId" clId="{C313B0D9-9443-4A21-9CE1-72F01DD645D7}" dt="2022-10-11T07:18:45.995" v="4159"/>
          <ac:spMkLst>
            <pc:docMk/>
            <pc:sldMk cId="697298136" sldId="972"/>
            <ac:spMk id="5" creationId="{F840BB8E-7C72-A2A7-1114-9BCC02F8ABEA}"/>
          </ac:spMkLst>
        </pc:spChg>
        <pc:spChg chg="mod">
          <ac:chgData name="伊健 杜" userId="e69aded81da48593" providerId="LiveId" clId="{C313B0D9-9443-4A21-9CE1-72F01DD645D7}" dt="2022-10-11T07:18:45.995" v="4159"/>
          <ac:spMkLst>
            <pc:docMk/>
            <pc:sldMk cId="697298136" sldId="972"/>
            <ac:spMk id="6" creationId="{2DD8F9B8-7141-5844-E5E3-84673D7B2375}"/>
          </ac:spMkLst>
        </pc:spChg>
        <pc:spChg chg="add mod">
          <ac:chgData name="伊健 杜" userId="e69aded81da48593" providerId="LiveId" clId="{C313B0D9-9443-4A21-9CE1-72F01DD645D7}" dt="2022-10-11T07:18:45.995" v="4159"/>
          <ac:spMkLst>
            <pc:docMk/>
            <pc:sldMk cId="697298136" sldId="972"/>
            <ac:spMk id="7" creationId="{9E97A34D-8245-0E3C-016E-143C192603F0}"/>
          </ac:spMkLst>
        </pc:spChg>
        <pc:picChg chg="add mod">
          <ac:chgData name="伊健 杜" userId="e69aded81da48593" providerId="LiveId" clId="{C313B0D9-9443-4A21-9CE1-72F01DD645D7}" dt="2022-10-11T03:20:15.653" v="1138" actId="1076"/>
          <ac:picMkLst>
            <pc:docMk/>
            <pc:sldMk cId="697298136" sldId="972"/>
            <ac:picMk id="2" creationId="{A64DAD18-E18A-F864-2F93-C789F5885728}"/>
          </ac:picMkLst>
        </pc:picChg>
        <pc:picChg chg="del">
          <ac:chgData name="伊健 杜" userId="e69aded81da48593" providerId="LiveId" clId="{C313B0D9-9443-4A21-9CE1-72F01DD645D7}" dt="2022-10-11T03:15:37.024" v="1106" actId="478"/>
          <ac:picMkLst>
            <pc:docMk/>
            <pc:sldMk cId="697298136" sldId="972"/>
            <ac:picMk id="5122" creationId="{A98FCE23-E18B-86EB-5005-330175DDAD3B}"/>
          </ac:picMkLst>
        </pc:picChg>
        <pc:picChg chg="del">
          <ac:chgData name="伊健 杜" userId="e69aded81da48593" providerId="LiveId" clId="{C313B0D9-9443-4A21-9CE1-72F01DD645D7}" dt="2022-10-11T03:15:37.024" v="1106" actId="478"/>
          <ac:picMkLst>
            <pc:docMk/>
            <pc:sldMk cId="697298136" sldId="972"/>
            <ac:picMk id="5124" creationId="{9E4C3A64-2638-3D48-64A1-A04DF9317FE2}"/>
          </ac:picMkLst>
        </pc:picChg>
        <pc:picChg chg="del">
          <ac:chgData name="伊健 杜" userId="e69aded81da48593" providerId="LiveId" clId="{C313B0D9-9443-4A21-9CE1-72F01DD645D7}" dt="2022-10-11T03:15:37.024" v="1106" actId="478"/>
          <ac:picMkLst>
            <pc:docMk/>
            <pc:sldMk cId="697298136" sldId="972"/>
            <ac:picMk id="5126" creationId="{0B4E29F6-1CFD-CE18-142D-AEDFE93CA6E7}"/>
          </ac:picMkLst>
        </pc:picChg>
        <pc:picChg chg="add mod">
          <ac:chgData name="伊健 杜" userId="e69aded81da48593" providerId="LiveId" clId="{C313B0D9-9443-4A21-9CE1-72F01DD645D7}" dt="2022-10-11T03:20:13.975" v="1137" actId="1076"/>
          <ac:picMkLst>
            <pc:docMk/>
            <pc:sldMk cId="697298136" sldId="972"/>
            <ac:picMk id="6146" creationId="{08BB3196-F1B3-8E58-C688-CB165C0D3F2F}"/>
          </ac:picMkLst>
        </pc:picChg>
      </pc:sldChg>
      <pc:sldChg chg="del">
        <pc:chgData name="伊健 杜" userId="e69aded81da48593" providerId="LiveId" clId="{C313B0D9-9443-4A21-9CE1-72F01DD645D7}" dt="2022-10-11T02:30:31.517" v="3" actId="47"/>
        <pc:sldMkLst>
          <pc:docMk/>
          <pc:sldMk cId="3701473483" sldId="972"/>
        </pc:sldMkLst>
      </pc:sldChg>
      <pc:sldChg chg="del">
        <pc:chgData name="伊健 杜" userId="e69aded81da48593" providerId="LiveId" clId="{C313B0D9-9443-4A21-9CE1-72F01DD645D7}" dt="2022-10-11T02:30:31.517" v="3" actId="47"/>
        <pc:sldMkLst>
          <pc:docMk/>
          <pc:sldMk cId="1358144278" sldId="973"/>
        </pc:sldMkLst>
      </pc:sldChg>
      <pc:sldChg chg="addSp delSp modSp add mod">
        <pc:chgData name="伊健 杜" userId="e69aded81da48593" providerId="LiveId" clId="{C313B0D9-9443-4A21-9CE1-72F01DD645D7}" dt="2022-10-11T07:18:45.995" v="4159"/>
        <pc:sldMkLst>
          <pc:docMk/>
          <pc:sldMk cId="1681601975" sldId="973"/>
        </pc:sldMkLst>
        <pc:spChg chg="del">
          <ac:chgData name="伊健 杜" userId="e69aded81da48593" providerId="LiveId" clId="{C313B0D9-9443-4A21-9CE1-72F01DD645D7}" dt="2022-10-11T03:22:05.562" v="1217" actId="478"/>
          <ac:spMkLst>
            <pc:docMk/>
            <pc:sldMk cId="1681601975" sldId="973"/>
            <ac:spMk id="3" creationId="{CF11BF63-4BA5-0001-93BF-FE1A8B1A2AC5}"/>
          </ac:spMkLst>
        </pc:spChg>
        <pc:spChg chg="mod">
          <ac:chgData name="伊健 杜" userId="e69aded81da48593" providerId="LiveId" clId="{C313B0D9-9443-4A21-9CE1-72F01DD645D7}" dt="2022-10-11T07:18:45.995" v="4159"/>
          <ac:spMkLst>
            <pc:docMk/>
            <pc:sldMk cId="1681601975" sldId="973"/>
            <ac:spMk id="5" creationId="{F840BB8E-7C72-A2A7-1114-9BCC02F8ABEA}"/>
          </ac:spMkLst>
        </pc:spChg>
        <pc:spChg chg="mod">
          <ac:chgData name="伊健 杜" userId="e69aded81da48593" providerId="LiveId" clId="{C313B0D9-9443-4A21-9CE1-72F01DD645D7}" dt="2022-10-11T07:18:45.995" v="4159"/>
          <ac:spMkLst>
            <pc:docMk/>
            <pc:sldMk cId="1681601975" sldId="973"/>
            <ac:spMk id="6" creationId="{2DD8F9B8-7141-5844-E5E3-84673D7B2375}"/>
          </ac:spMkLst>
        </pc:spChg>
        <pc:spChg chg="del">
          <ac:chgData name="伊健 杜" userId="e69aded81da48593" providerId="LiveId" clId="{C313B0D9-9443-4A21-9CE1-72F01DD645D7}" dt="2022-10-11T03:22:05.562" v="1217" actId="478"/>
          <ac:spMkLst>
            <pc:docMk/>
            <pc:sldMk cId="1681601975" sldId="973"/>
            <ac:spMk id="7" creationId="{9E97A34D-8245-0E3C-016E-143C192603F0}"/>
          </ac:spMkLst>
        </pc:spChg>
        <pc:picChg chg="del">
          <ac:chgData name="伊健 杜" userId="e69aded81da48593" providerId="LiveId" clId="{C313B0D9-9443-4A21-9CE1-72F01DD645D7}" dt="2022-10-11T03:22:05.562" v="1217" actId="478"/>
          <ac:picMkLst>
            <pc:docMk/>
            <pc:sldMk cId="1681601975" sldId="973"/>
            <ac:picMk id="2" creationId="{A64DAD18-E18A-F864-2F93-C789F5885728}"/>
          </ac:picMkLst>
        </pc:picChg>
        <pc:picChg chg="add mod">
          <ac:chgData name="伊健 杜" userId="e69aded81da48593" providerId="LiveId" clId="{C313B0D9-9443-4A21-9CE1-72F01DD645D7}" dt="2022-10-11T03:23:03.660" v="1263" actId="1076"/>
          <ac:picMkLst>
            <pc:docMk/>
            <pc:sldMk cId="1681601975" sldId="973"/>
            <ac:picMk id="8" creationId="{256B9332-DCBD-160A-3E03-D2F8F1D0DD32}"/>
          </ac:picMkLst>
        </pc:picChg>
        <pc:picChg chg="add mod">
          <ac:chgData name="伊健 杜" userId="e69aded81da48593" providerId="LiveId" clId="{C313B0D9-9443-4A21-9CE1-72F01DD645D7}" dt="2022-10-11T03:23:02.880" v="1262" actId="1076"/>
          <ac:picMkLst>
            <pc:docMk/>
            <pc:sldMk cId="1681601975" sldId="973"/>
            <ac:picMk id="9" creationId="{8936C7AD-6268-7E64-93B9-33C38620040E}"/>
          </ac:picMkLst>
        </pc:picChg>
        <pc:picChg chg="del mod">
          <ac:chgData name="伊健 杜" userId="e69aded81da48593" providerId="LiveId" clId="{C313B0D9-9443-4A21-9CE1-72F01DD645D7}" dt="2022-10-11T03:22:05.562" v="1217" actId="478"/>
          <ac:picMkLst>
            <pc:docMk/>
            <pc:sldMk cId="1681601975" sldId="973"/>
            <ac:picMk id="6146" creationId="{08BB3196-F1B3-8E58-C688-CB165C0D3F2F}"/>
          </ac:picMkLst>
        </pc:picChg>
      </pc:sldChg>
      <pc:sldChg chg="del">
        <pc:chgData name="伊健 杜" userId="e69aded81da48593" providerId="LiveId" clId="{C313B0D9-9443-4A21-9CE1-72F01DD645D7}" dt="2022-10-11T02:30:31.517" v="3" actId="47"/>
        <pc:sldMkLst>
          <pc:docMk/>
          <pc:sldMk cId="3012338746" sldId="974"/>
        </pc:sldMkLst>
      </pc:sldChg>
      <pc:sldChg chg="addSp delSp modSp add mod">
        <pc:chgData name="伊健 杜" userId="e69aded81da48593" providerId="LiveId" clId="{C313B0D9-9443-4A21-9CE1-72F01DD645D7}" dt="2022-10-11T07:18:45.995" v="4159"/>
        <pc:sldMkLst>
          <pc:docMk/>
          <pc:sldMk cId="3040250062" sldId="974"/>
        </pc:sldMkLst>
        <pc:spChg chg="mod">
          <ac:chgData name="伊健 杜" userId="e69aded81da48593" providerId="LiveId" clId="{C313B0D9-9443-4A21-9CE1-72F01DD645D7}" dt="2022-10-11T07:18:45.995" v="4159"/>
          <ac:spMkLst>
            <pc:docMk/>
            <pc:sldMk cId="3040250062" sldId="974"/>
            <ac:spMk id="5" creationId="{F840BB8E-7C72-A2A7-1114-9BCC02F8ABEA}"/>
          </ac:spMkLst>
        </pc:spChg>
        <pc:spChg chg="mod">
          <ac:chgData name="伊健 杜" userId="e69aded81da48593" providerId="LiveId" clId="{C313B0D9-9443-4A21-9CE1-72F01DD645D7}" dt="2022-10-11T07:18:45.995" v="4159"/>
          <ac:spMkLst>
            <pc:docMk/>
            <pc:sldMk cId="3040250062" sldId="974"/>
            <ac:spMk id="6" creationId="{2DD8F9B8-7141-5844-E5E3-84673D7B2375}"/>
          </ac:spMkLst>
        </pc:spChg>
        <pc:picChg chg="del">
          <ac:chgData name="伊健 杜" userId="e69aded81da48593" providerId="LiveId" clId="{C313B0D9-9443-4A21-9CE1-72F01DD645D7}" dt="2022-10-11T03:25:03.779" v="1381" actId="478"/>
          <ac:picMkLst>
            <pc:docMk/>
            <pc:sldMk cId="3040250062" sldId="974"/>
            <ac:picMk id="8" creationId="{256B9332-DCBD-160A-3E03-D2F8F1D0DD32}"/>
          </ac:picMkLst>
        </pc:picChg>
        <pc:picChg chg="del mod">
          <ac:chgData name="伊健 杜" userId="e69aded81da48593" providerId="LiveId" clId="{C313B0D9-9443-4A21-9CE1-72F01DD645D7}" dt="2022-10-11T03:25:03.779" v="1381" actId="478"/>
          <ac:picMkLst>
            <pc:docMk/>
            <pc:sldMk cId="3040250062" sldId="974"/>
            <ac:picMk id="9" creationId="{8936C7AD-6268-7E64-93B9-33C38620040E}"/>
          </ac:picMkLst>
        </pc:picChg>
        <pc:picChg chg="add mod">
          <ac:chgData name="伊健 杜" userId="e69aded81da48593" providerId="LiveId" clId="{C313B0D9-9443-4A21-9CE1-72F01DD645D7}" dt="2022-10-11T03:26:50.133" v="1391" actId="1076"/>
          <ac:picMkLst>
            <pc:docMk/>
            <pc:sldMk cId="3040250062" sldId="974"/>
            <ac:picMk id="7170" creationId="{E53DBF9A-7EE7-FD17-7B64-CA5FA0C697E6}"/>
          </ac:picMkLst>
        </pc:picChg>
        <pc:picChg chg="add mod">
          <ac:chgData name="伊健 杜" userId="e69aded81da48593" providerId="LiveId" clId="{C313B0D9-9443-4A21-9CE1-72F01DD645D7}" dt="2022-10-11T03:26:46.216" v="1389" actId="1076"/>
          <ac:picMkLst>
            <pc:docMk/>
            <pc:sldMk cId="3040250062" sldId="974"/>
            <ac:picMk id="7172" creationId="{F6153FC0-03F5-D763-6DD3-5973BA620F1D}"/>
          </ac:picMkLst>
        </pc:picChg>
      </pc:sldChg>
      <pc:sldChg chg="del">
        <pc:chgData name="伊健 杜" userId="e69aded81da48593" providerId="LiveId" clId="{C313B0D9-9443-4A21-9CE1-72F01DD645D7}" dt="2022-10-11T02:30:31.517" v="3" actId="47"/>
        <pc:sldMkLst>
          <pc:docMk/>
          <pc:sldMk cId="3753193412" sldId="975"/>
        </pc:sldMkLst>
      </pc:sldChg>
      <pc:sldChg chg="addSp delSp modSp add mod modAnim">
        <pc:chgData name="伊健 杜" userId="e69aded81da48593" providerId="LiveId" clId="{C313B0D9-9443-4A21-9CE1-72F01DD645D7}" dt="2022-10-11T03:29:15.700" v="1454" actId="20577"/>
        <pc:sldMkLst>
          <pc:docMk/>
          <pc:sldMk cId="3831510725" sldId="975"/>
        </pc:sldMkLst>
        <pc:spChg chg="mod">
          <ac:chgData name="伊健 杜" userId="e69aded81da48593" providerId="LiveId" clId="{C313B0D9-9443-4A21-9CE1-72F01DD645D7}" dt="2022-10-11T03:28:11.342" v="1410" actId="20577"/>
          <ac:spMkLst>
            <pc:docMk/>
            <pc:sldMk cId="3831510725" sldId="975"/>
            <ac:spMk id="2" creationId="{1302A11A-625D-774F-23B3-739301B530C3}"/>
          </ac:spMkLst>
        </pc:spChg>
        <pc:spChg chg="mod">
          <ac:chgData name="伊健 杜" userId="e69aded81da48593" providerId="LiveId" clId="{C313B0D9-9443-4A21-9CE1-72F01DD645D7}" dt="2022-10-11T03:29:00.288" v="1442" actId="1076"/>
          <ac:spMkLst>
            <pc:docMk/>
            <pc:sldMk cId="3831510725" sldId="975"/>
            <ac:spMk id="3" creationId="{BF178E76-FDFB-D2B6-710A-37444C6E7082}"/>
          </ac:spMkLst>
        </pc:spChg>
        <pc:spChg chg="del">
          <ac:chgData name="伊健 杜" userId="e69aded81da48593" providerId="LiveId" clId="{C313B0D9-9443-4A21-9CE1-72F01DD645D7}" dt="2022-10-11T03:28:31.552" v="1413" actId="478"/>
          <ac:spMkLst>
            <pc:docMk/>
            <pc:sldMk cId="3831510725" sldId="975"/>
            <ac:spMk id="4" creationId="{001214B7-07C5-6789-1DE5-0CFB43518622}"/>
          </ac:spMkLst>
        </pc:spChg>
        <pc:spChg chg="mod">
          <ac:chgData name="伊健 杜" userId="e69aded81da48593" providerId="LiveId" clId="{C313B0D9-9443-4A21-9CE1-72F01DD645D7}" dt="2022-10-11T03:29:08.689" v="1447" actId="1076"/>
          <ac:spMkLst>
            <pc:docMk/>
            <pc:sldMk cId="3831510725" sldId="975"/>
            <ac:spMk id="5" creationId="{C57211A0-9C60-D804-6094-37A6B213E351}"/>
          </ac:spMkLst>
        </pc:spChg>
        <pc:spChg chg="add mod">
          <ac:chgData name="伊健 杜" userId="e69aded81da48593" providerId="LiveId" clId="{C313B0D9-9443-4A21-9CE1-72F01DD645D7}" dt="2022-10-11T03:29:01.246" v="1443" actId="1076"/>
          <ac:spMkLst>
            <pc:docMk/>
            <pc:sldMk cId="3831510725" sldId="975"/>
            <ac:spMk id="6" creationId="{9A6141FC-AF43-4FE6-5AF7-D61E9EB71D71}"/>
          </ac:spMkLst>
        </pc:spChg>
        <pc:spChg chg="add mod">
          <ac:chgData name="伊健 杜" userId="e69aded81da48593" providerId="LiveId" clId="{C313B0D9-9443-4A21-9CE1-72F01DD645D7}" dt="2022-10-11T03:29:03.532" v="1444" actId="1076"/>
          <ac:spMkLst>
            <pc:docMk/>
            <pc:sldMk cId="3831510725" sldId="975"/>
            <ac:spMk id="7" creationId="{FFC83F90-D99C-E7EC-92EA-1D525D9DEE07}"/>
          </ac:spMkLst>
        </pc:spChg>
        <pc:spChg chg="del">
          <ac:chgData name="伊健 杜" userId="e69aded81da48593" providerId="LiveId" clId="{C313B0D9-9443-4A21-9CE1-72F01DD645D7}" dt="2022-10-11T03:28:29.505" v="1411" actId="478"/>
          <ac:spMkLst>
            <pc:docMk/>
            <pc:sldMk cId="3831510725" sldId="975"/>
            <ac:spMk id="8" creationId="{279D721E-C3FB-2CB0-6BD4-36E099029B06}"/>
          </ac:spMkLst>
        </pc:spChg>
        <pc:spChg chg="add mod">
          <ac:chgData name="伊健 杜" userId="e69aded81da48593" providerId="LiveId" clId="{C313B0D9-9443-4A21-9CE1-72F01DD645D7}" dt="2022-10-11T03:29:07.070" v="1446" actId="1076"/>
          <ac:spMkLst>
            <pc:docMk/>
            <pc:sldMk cId="3831510725" sldId="975"/>
            <ac:spMk id="9" creationId="{8D9E0762-1A25-8CA4-F605-31F551140D85}"/>
          </ac:spMkLst>
        </pc:spChg>
        <pc:spChg chg="add mod">
          <ac:chgData name="伊健 杜" userId="e69aded81da48593" providerId="LiveId" clId="{C313B0D9-9443-4A21-9CE1-72F01DD645D7}" dt="2022-10-11T03:29:15.700" v="1454" actId="20577"/>
          <ac:spMkLst>
            <pc:docMk/>
            <pc:sldMk cId="3831510725" sldId="975"/>
            <ac:spMk id="10" creationId="{69AFC0F6-EE4E-4F2C-6450-7C66CC78AC32}"/>
          </ac:spMkLst>
        </pc:spChg>
      </pc:sldChg>
      <pc:sldChg chg="addSp delSp modSp add mod">
        <pc:chgData name="伊健 杜" userId="e69aded81da48593" providerId="LiveId" clId="{C313B0D9-9443-4A21-9CE1-72F01DD645D7}" dt="2022-10-11T07:18:45.995" v="4159"/>
        <pc:sldMkLst>
          <pc:docMk/>
          <pc:sldMk cId="565856317" sldId="976"/>
        </pc:sldMkLst>
        <pc:spChg chg="add mod">
          <ac:chgData name="伊健 杜" userId="e69aded81da48593" providerId="LiveId" clId="{C313B0D9-9443-4A21-9CE1-72F01DD645D7}" dt="2022-10-11T03:29:30.324" v="1457"/>
          <ac:spMkLst>
            <pc:docMk/>
            <pc:sldMk cId="565856317" sldId="976"/>
            <ac:spMk id="2" creationId="{456019E8-8BD6-8ACB-6808-DD6F02B3849D}"/>
          </ac:spMkLst>
        </pc:spChg>
        <pc:spChg chg="del">
          <ac:chgData name="伊健 杜" userId="e69aded81da48593" providerId="LiveId" clId="{C313B0D9-9443-4A21-9CE1-72F01DD645D7}" dt="2022-10-11T03:29:27.338" v="1456" actId="478"/>
          <ac:spMkLst>
            <pc:docMk/>
            <pc:sldMk cId="565856317" sldId="976"/>
            <ac:spMk id="4" creationId="{608D2AA5-9C78-DD62-0327-747174067638}"/>
          </ac:spMkLst>
        </pc:spChg>
        <pc:spChg chg="del">
          <ac:chgData name="伊健 杜" userId="e69aded81da48593" providerId="LiveId" clId="{C313B0D9-9443-4A21-9CE1-72F01DD645D7}" dt="2022-10-11T03:29:27.338" v="1456" actId="478"/>
          <ac:spMkLst>
            <pc:docMk/>
            <pc:sldMk cId="565856317" sldId="976"/>
            <ac:spMk id="5" creationId="{F840BB8E-7C72-A2A7-1114-9BCC02F8ABEA}"/>
          </ac:spMkLst>
        </pc:spChg>
        <pc:spChg chg="mod">
          <ac:chgData name="伊健 杜" userId="e69aded81da48593" providerId="LiveId" clId="{C313B0D9-9443-4A21-9CE1-72F01DD645D7}" dt="2022-10-11T07:18:45.995" v="4159"/>
          <ac:spMkLst>
            <pc:docMk/>
            <pc:sldMk cId="565856317" sldId="976"/>
            <ac:spMk id="6" creationId="{2DD8F9B8-7141-5844-E5E3-84673D7B2375}"/>
          </ac:spMkLst>
        </pc:spChg>
        <pc:picChg chg="del mod">
          <ac:chgData name="伊健 杜" userId="e69aded81da48593" providerId="LiveId" clId="{C313B0D9-9443-4A21-9CE1-72F01DD645D7}" dt="2022-10-11T03:30:25.895" v="1590" actId="478"/>
          <ac:picMkLst>
            <pc:docMk/>
            <pc:sldMk cId="565856317" sldId="976"/>
            <ac:picMk id="7170" creationId="{E53DBF9A-7EE7-FD17-7B64-CA5FA0C697E6}"/>
          </ac:picMkLst>
        </pc:picChg>
        <pc:picChg chg="del mod">
          <ac:chgData name="伊健 杜" userId="e69aded81da48593" providerId="LiveId" clId="{C313B0D9-9443-4A21-9CE1-72F01DD645D7}" dt="2022-10-11T03:30:25.895" v="1590" actId="478"/>
          <ac:picMkLst>
            <pc:docMk/>
            <pc:sldMk cId="565856317" sldId="976"/>
            <ac:picMk id="7172" creationId="{F6153FC0-03F5-D763-6DD3-5973BA620F1D}"/>
          </ac:picMkLst>
        </pc:picChg>
        <pc:picChg chg="add mod">
          <ac:chgData name="伊健 杜" userId="e69aded81da48593" providerId="LiveId" clId="{C313B0D9-9443-4A21-9CE1-72F01DD645D7}" dt="2022-10-11T03:31:03.236" v="1597" actId="1076"/>
          <ac:picMkLst>
            <pc:docMk/>
            <pc:sldMk cId="565856317" sldId="976"/>
            <ac:picMk id="9218" creationId="{BDF77D42-DD50-06B4-9531-362177E16F70}"/>
          </ac:picMkLst>
        </pc:picChg>
      </pc:sldChg>
      <pc:sldChg chg="addSp delSp modSp add mod">
        <pc:chgData name="伊健 杜" userId="e69aded81da48593" providerId="LiveId" clId="{C313B0D9-9443-4A21-9CE1-72F01DD645D7}" dt="2022-10-11T07:18:45.995" v="4159"/>
        <pc:sldMkLst>
          <pc:docMk/>
          <pc:sldMk cId="1666866980" sldId="977"/>
        </pc:sldMkLst>
        <pc:spChg chg="mod">
          <ac:chgData name="伊健 杜" userId="e69aded81da48593" providerId="LiveId" clId="{C313B0D9-9443-4A21-9CE1-72F01DD645D7}" dt="2022-10-11T07:18:45.995" v="4159"/>
          <ac:spMkLst>
            <pc:docMk/>
            <pc:sldMk cId="1666866980" sldId="977"/>
            <ac:spMk id="6" creationId="{2DD8F9B8-7141-5844-E5E3-84673D7B2375}"/>
          </ac:spMkLst>
        </pc:spChg>
        <pc:picChg chg="del">
          <ac:chgData name="伊健 杜" userId="e69aded81da48593" providerId="LiveId" clId="{C313B0D9-9443-4A21-9CE1-72F01DD645D7}" dt="2022-10-11T03:32:55.031" v="1716" actId="478"/>
          <ac:picMkLst>
            <pc:docMk/>
            <pc:sldMk cId="1666866980" sldId="977"/>
            <ac:picMk id="9218" creationId="{BDF77D42-DD50-06B4-9531-362177E16F70}"/>
          </ac:picMkLst>
        </pc:picChg>
        <pc:picChg chg="add mod">
          <ac:chgData name="伊健 杜" userId="e69aded81da48593" providerId="LiveId" clId="{C313B0D9-9443-4A21-9CE1-72F01DD645D7}" dt="2022-10-11T03:33:02.070" v="1721" actId="14100"/>
          <ac:picMkLst>
            <pc:docMk/>
            <pc:sldMk cId="1666866980" sldId="977"/>
            <ac:picMk id="10242" creationId="{F1879398-FA97-ECED-F3C7-9626F01C6B67}"/>
          </ac:picMkLst>
        </pc:picChg>
      </pc:sldChg>
      <pc:sldChg chg="addSp delSp modSp add mod">
        <pc:chgData name="伊健 杜" userId="e69aded81da48593" providerId="LiveId" clId="{C313B0D9-9443-4A21-9CE1-72F01DD645D7}" dt="2022-10-11T07:18:45.995" v="4159"/>
        <pc:sldMkLst>
          <pc:docMk/>
          <pc:sldMk cId="956603239" sldId="978"/>
        </pc:sldMkLst>
        <pc:spChg chg="mod">
          <ac:chgData name="伊健 杜" userId="e69aded81da48593" providerId="LiveId" clId="{C313B0D9-9443-4A21-9CE1-72F01DD645D7}" dt="2022-10-11T07:18:45.995" v="4159"/>
          <ac:spMkLst>
            <pc:docMk/>
            <pc:sldMk cId="956603239" sldId="978"/>
            <ac:spMk id="6" creationId="{2DD8F9B8-7141-5844-E5E3-84673D7B2375}"/>
          </ac:spMkLst>
        </pc:spChg>
        <pc:picChg chg="del mod">
          <ac:chgData name="伊健 杜" userId="e69aded81da48593" providerId="LiveId" clId="{C313B0D9-9443-4A21-9CE1-72F01DD645D7}" dt="2022-10-11T03:34:41.525" v="1894" actId="478"/>
          <ac:picMkLst>
            <pc:docMk/>
            <pc:sldMk cId="956603239" sldId="978"/>
            <ac:picMk id="10242" creationId="{F1879398-FA97-ECED-F3C7-9626F01C6B67}"/>
          </ac:picMkLst>
        </pc:picChg>
        <pc:picChg chg="add mod">
          <ac:chgData name="伊健 杜" userId="e69aded81da48593" providerId="LiveId" clId="{C313B0D9-9443-4A21-9CE1-72F01DD645D7}" dt="2022-10-11T03:35:43.642" v="1899" actId="1076"/>
          <ac:picMkLst>
            <pc:docMk/>
            <pc:sldMk cId="956603239" sldId="978"/>
            <ac:picMk id="11266" creationId="{10A632D0-52B7-01B2-DB87-608D959A4BB1}"/>
          </ac:picMkLst>
        </pc:picChg>
      </pc:sldChg>
      <pc:sldChg chg="addSp delSp modSp new mod">
        <pc:chgData name="伊健 杜" userId="e69aded81da48593" providerId="LiveId" clId="{C313B0D9-9443-4A21-9CE1-72F01DD645D7}" dt="2022-10-11T07:18:45.995" v="4159"/>
        <pc:sldMkLst>
          <pc:docMk/>
          <pc:sldMk cId="2848116015" sldId="979"/>
        </pc:sldMkLst>
        <pc:spChg chg="mod">
          <ac:chgData name="伊健 杜" userId="e69aded81da48593" providerId="LiveId" clId="{C313B0D9-9443-4A21-9CE1-72F01DD645D7}" dt="2022-10-11T07:18:45.995" v="4159"/>
          <ac:spMkLst>
            <pc:docMk/>
            <pc:sldMk cId="2848116015" sldId="979"/>
            <ac:spMk id="2" creationId="{6FBB0703-B80C-DD81-1120-E6ED3262E957}"/>
          </ac:spMkLst>
        </pc:spChg>
        <pc:spChg chg="del">
          <ac:chgData name="伊健 杜" userId="e69aded81da48593" providerId="LiveId" clId="{C313B0D9-9443-4A21-9CE1-72F01DD645D7}" dt="2022-10-11T03:35:52.226" v="1901" actId="478"/>
          <ac:spMkLst>
            <pc:docMk/>
            <pc:sldMk cId="2848116015" sldId="979"/>
            <ac:spMk id="3" creationId="{A3988C1A-AC70-50C2-993E-541720918F1E}"/>
          </ac:spMkLst>
        </pc:spChg>
        <pc:spChg chg="add mod">
          <ac:chgData name="伊健 杜" userId="e69aded81da48593" providerId="LiveId" clId="{C313B0D9-9443-4A21-9CE1-72F01DD645D7}" dt="2022-10-11T03:36:21.271" v="1949" actId="1076"/>
          <ac:spMkLst>
            <pc:docMk/>
            <pc:sldMk cId="2848116015" sldId="979"/>
            <ac:spMk id="4" creationId="{8684E8FC-ED65-8013-523F-D4E562078BA4}"/>
          </ac:spMkLst>
        </pc:spChg>
        <pc:spChg chg="add mod">
          <ac:chgData name="伊健 杜" userId="e69aded81da48593" providerId="LiveId" clId="{C313B0D9-9443-4A21-9CE1-72F01DD645D7}" dt="2022-10-11T03:36:21.271" v="1949" actId="1076"/>
          <ac:spMkLst>
            <pc:docMk/>
            <pc:sldMk cId="2848116015" sldId="979"/>
            <ac:spMk id="5" creationId="{6831E848-D887-555C-18E6-5CEE2D07A435}"/>
          </ac:spMkLst>
        </pc:spChg>
        <pc:spChg chg="add mod">
          <ac:chgData name="伊健 杜" userId="e69aded81da48593" providerId="LiveId" clId="{C313B0D9-9443-4A21-9CE1-72F01DD645D7}" dt="2022-10-11T03:36:21.271" v="1949" actId="1076"/>
          <ac:spMkLst>
            <pc:docMk/>
            <pc:sldMk cId="2848116015" sldId="979"/>
            <ac:spMk id="6" creationId="{12AD70BB-D49D-BB64-E519-B795EF6A4AC9}"/>
          </ac:spMkLst>
        </pc:spChg>
        <pc:spChg chg="add mod">
          <ac:chgData name="伊健 杜" userId="e69aded81da48593" providerId="LiveId" clId="{C313B0D9-9443-4A21-9CE1-72F01DD645D7}" dt="2022-10-11T03:36:21.271" v="1949" actId="1076"/>
          <ac:spMkLst>
            <pc:docMk/>
            <pc:sldMk cId="2848116015" sldId="979"/>
            <ac:spMk id="7" creationId="{38683465-7A87-0F97-70F4-B7A4F90183FD}"/>
          </ac:spMkLst>
        </pc:spChg>
        <pc:spChg chg="add mod">
          <ac:chgData name="伊健 杜" userId="e69aded81da48593" providerId="LiveId" clId="{C313B0D9-9443-4A21-9CE1-72F01DD645D7}" dt="2022-10-11T03:36:21.271" v="1949" actId="1076"/>
          <ac:spMkLst>
            <pc:docMk/>
            <pc:sldMk cId="2848116015" sldId="979"/>
            <ac:spMk id="8" creationId="{5B9A539B-B7C4-7089-1DC8-049583D2F30E}"/>
          </ac:spMkLst>
        </pc:spChg>
        <pc:spChg chg="add mod">
          <ac:chgData name="伊健 杜" userId="e69aded81da48593" providerId="LiveId" clId="{C313B0D9-9443-4A21-9CE1-72F01DD645D7}" dt="2022-10-11T03:36:21.271" v="1949" actId="1076"/>
          <ac:spMkLst>
            <pc:docMk/>
            <pc:sldMk cId="2848116015" sldId="979"/>
            <ac:spMk id="9" creationId="{1BC631C6-9ACB-A134-623E-23C3867AF004}"/>
          </ac:spMkLst>
        </pc:spChg>
      </pc:sldChg>
      <pc:sldChg chg="addSp delSp modSp add mod">
        <pc:chgData name="伊健 杜" userId="e69aded81da48593" providerId="LiveId" clId="{C313B0D9-9443-4A21-9CE1-72F01DD645D7}" dt="2022-10-11T07:18:45.995" v="4159"/>
        <pc:sldMkLst>
          <pc:docMk/>
          <pc:sldMk cId="1437777661" sldId="980"/>
        </pc:sldMkLst>
        <pc:spChg chg="mod">
          <ac:chgData name="伊健 杜" userId="e69aded81da48593" providerId="LiveId" clId="{C313B0D9-9443-4A21-9CE1-72F01DD645D7}" dt="2022-10-11T03:40:52.906" v="2173" actId="20577"/>
          <ac:spMkLst>
            <pc:docMk/>
            <pc:sldMk cId="1437777661" sldId="980"/>
            <ac:spMk id="6" creationId="{F83A6AC8-56F1-EB9E-DD47-C1CFF9753BBA}"/>
          </ac:spMkLst>
        </pc:spChg>
        <pc:spChg chg="mod">
          <ac:chgData name="伊健 杜" userId="e69aded81da48593" providerId="LiveId" clId="{C313B0D9-9443-4A21-9CE1-72F01DD645D7}" dt="2022-10-11T07:18:45.995" v="4159"/>
          <ac:spMkLst>
            <pc:docMk/>
            <pc:sldMk cId="1437777661" sldId="980"/>
            <ac:spMk id="7" creationId="{8A134A8E-94C3-0EE7-C065-45DB3136BA45}"/>
          </ac:spMkLst>
        </pc:spChg>
        <pc:picChg chg="del">
          <ac:chgData name="伊健 杜" userId="e69aded81da48593" providerId="LiveId" clId="{C313B0D9-9443-4A21-9CE1-72F01DD645D7}" dt="2022-10-11T03:38:53.636" v="2029" actId="478"/>
          <ac:picMkLst>
            <pc:docMk/>
            <pc:sldMk cId="1437777661" sldId="980"/>
            <ac:picMk id="12290" creationId="{7E05C480-26C0-8826-3EDE-2C482B3DF632}"/>
          </ac:picMkLst>
        </pc:picChg>
        <pc:picChg chg="add mod">
          <ac:chgData name="伊健 杜" userId="e69aded81da48593" providerId="LiveId" clId="{C313B0D9-9443-4A21-9CE1-72F01DD645D7}" dt="2022-10-11T03:40:39.031" v="2172" actId="1076"/>
          <ac:picMkLst>
            <pc:docMk/>
            <pc:sldMk cId="1437777661" sldId="980"/>
            <ac:picMk id="13314" creationId="{B43E2657-B3D3-2E44-E88C-DCA6628F04F7}"/>
          </ac:picMkLst>
        </pc:picChg>
      </pc:sldChg>
      <pc:sldChg chg="addSp delSp modSp add mod">
        <pc:chgData name="伊健 杜" userId="e69aded81da48593" providerId="LiveId" clId="{C313B0D9-9443-4A21-9CE1-72F01DD645D7}" dt="2022-10-11T07:18:45.995" v="4159"/>
        <pc:sldMkLst>
          <pc:docMk/>
          <pc:sldMk cId="4184503775" sldId="981"/>
        </pc:sldMkLst>
        <pc:spChg chg="mod">
          <ac:chgData name="伊健 杜" userId="e69aded81da48593" providerId="LiveId" clId="{C313B0D9-9443-4A21-9CE1-72F01DD645D7}" dt="2022-10-11T07:18:45.995" v="4159"/>
          <ac:spMkLst>
            <pc:docMk/>
            <pc:sldMk cId="4184503775" sldId="981"/>
            <ac:spMk id="7" creationId="{8A134A8E-94C3-0EE7-C065-45DB3136BA45}"/>
          </ac:spMkLst>
        </pc:spChg>
        <pc:picChg chg="add mod">
          <ac:chgData name="伊健 杜" userId="e69aded81da48593" providerId="LiveId" clId="{C313B0D9-9443-4A21-9CE1-72F01DD645D7}" dt="2022-10-11T03:46:53.476" v="2188" actId="1076"/>
          <ac:picMkLst>
            <pc:docMk/>
            <pc:sldMk cId="4184503775" sldId="981"/>
            <ac:picMk id="3" creationId="{AB6BB535-1138-F068-2E7E-C4DD6820233C}"/>
          </ac:picMkLst>
        </pc:picChg>
        <pc:picChg chg="add mod">
          <ac:chgData name="伊健 杜" userId="e69aded81da48593" providerId="LiveId" clId="{C313B0D9-9443-4A21-9CE1-72F01DD645D7}" dt="2022-10-11T03:46:53.476" v="2188" actId="1076"/>
          <ac:picMkLst>
            <pc:docMk/>
            <pc:sldMk cId="4184503775" sldId="981"/>
            <ac:picMk id="5" creationId="{C6BD58D9-287C-C843-E8B7-0DADC1DD1C49}"/>
          </ac:picMkLst>
        </pc:picChg>
        <pc:picChg chg="add mod">
          <ac:chgData name="伊健 杜" userId="e69aded81da48593" providerId="LiveId" clId="{C313B0D9-9443-4A21-9CE1-72F01DD645D7}" dt="2022-10-11T03:47:57.992" v="2290" actId="1076"/>
          <ac:picMkLst>
            <pc:docMk/>
            <pc:sldMk cId="4184503775" sldId="981"/>
            <ac:picMk id="9" creationId="{086DA11D-10B5-44E9-D6C5-1C49C534F86D}"/>
          </ac:picMkLst>
        </pc:picChg>
        <pc:picChg chg="add mod">
          <ac:chgData name="伊健 杜" userId="e69aded81da48593" providerId="LiveId" clId="{C313B0D9-9443-4A21-9CE1-72F01DD645D7}" dt="2022-10-11T03:46:58.759" v="2190" actId="14100"/>
          <ac:picMkLst>
            <pc:docMk/>
            <pc:sldMk cId="4184503775" sldId="981"/>
            <ac:picMk id="11" creationId="{60B5155B-D988-48CF-2D12-FA3A329BA776}"/>
          </ac:picMkLst>
        </pc:picChg>
        <pc:picChg chg="del">
          <ac:chgData name="伊健 杜" userId="e69aded81da48593" providerId="LiveId" clId="{C313B0D9-9443-4A21-9CE1-72F01DD645D7}" dt="2022-10-11T03:40:57.752" v="2175" actId="478"/>
          <ac:picMkLst>
            <pc:docMk/>
            <pc:sldMk cId="4184503775" sldId="981"/>
            <ac:picMk id="13314" creationId="{B43E2657-B3D3-2E44-E88C-DCA6628F04F7}"/>
          </ac:picMkLst>
        </pc:picChg>
      </pc:sldChg>
      <pc:sldChg chg="delSp modSp new mod">
        <pc:chgData name="伊健 杜" userId="e69aded81da48593" providerId="LiveId" clId="{C313B0D9-9443-4A21-9CE1-72F01DD645D7}" dt="2022-10-11T07:18:45.995" v="4159"/>
        <pc:sldMkLst>
          <pc:docMk/>
          <pc:sldMk cId="3071196355" sldId="982"/>
        </pc:sldMkLst>
        <pc:spChg chg="mod">
          <ac:chgData name="伊健 杜" userId="e69aded81da48593" providerId="LiveId" clId="{C313B0D9-9443-4A21-9CE1-72F01DD645D7}" dt="2022-10-11T07:18:45.995" v="4159"/>
          <ac:spMkLst>
            <pc:docMk/>
            <pc:sldMk cId="3071196355" sldId="982"/>
            <ac:spMk id="2" creationId="{EB4C207F-5DFD-54A5-76E3-F248B0C33E65}"/>
          </ac:spMkLst>
        </pc:spChg>
        <pc:spChg chg="del">
          <ac:chgData name="伊健 杜" userId="e69aded81da48593" providerId="LiveId" clId="{C313B0D9-9443-4A21-9CE1-72F01DD645D7}" dt="2022-10-11T03:48:16.388" v="2313" actId="478"/>
          <ac:spMkLst>
            <pc:docMk/>
            <pc:sldMk cId="3071196355" sldId="982"/>
            <ac:spMk id="3" creationId="{A71ED72A-A157-0EC6-A6F9-DA73C3AADFEF}"/>
          </ac:spMkLst>
        </pc:spChg>
      </pc:sldChg>
      <pc:sldChg chg="addSp modSp add mod">
        <pc:chgData name="伊健 杜" userId="e69aded81da48593" providerId="LiveId" clId="{C313B0D9-9443-4A21-9CE1-72F01DD645D7}" dt="2022-10-11T14:24:19.118" v="7187" actId="20577"/>
        <pc:sldMkLst>
          <pc:docMk/>
          <pc:sldMk cId="3892646328" sldId="983"/>
        </pc:sldMkLst>
        <pc:spChg chg="mod">
          <ac:chgData name="伊健 杜" userId="e69aded81da48593" providerId="LiveId" clId="{C313B0D9-9443-4A21-9CE1-72F01DD645D7}" dt="2022-10-11T07:18:45.995" v="4159"/>
          <ac:spMkLst>
            <pc:docMk/>
            <pc:sldMk cId="3892646328" sldId="983"/>
            <ac:spMk id="2" creationId="{EB4C207F-5DFD-54A5-76E3-F248B0C33E65}"/>
          </ac:spMkLst>
        </pc:spChg>
        <pc:spChg chg="add mod">
          <ac:chgData name="伊健 杜" userId="e69aded81da48593" providerId="LiveId" clId="{C313B0D9-9443-4A21-9CE1-72F01DD645D7}" dt="2022-10-11T14:22:30.293" v="7172" actId="403"/>
          <ac:spMkLst>
            <pc:docMk/>
            <pc:sldMk cId="3892646328" sldId="983"/>
            <ac:spMk id="3" creationId="{A1E19098-05DE-61D9-1012-244D3A50D524}"/>
          </ac:spMkLst>
        </pc:spChg>
        <pc:spChg chg="add mod">
          <ac:chgData name="伊健 杜" userId="e69aded81da48593" providerId="LiveId" clId="{C313B0D9-9443-4A21-9CE1-72F01DD645D7}" dt="2022-10-11T14:24:19.118" v="7187" actId="20577"/>
          <ac:spMkLst>
            <pc:docMk/>
            <pc:sldMk cId="3892646328" sldId="983"/>
            <ac:spMk id="4" creationId="{547A5DA8-15D3-9013-7CD2-224993911C39}"/>
          </ac:spMkLst>
        </pc:spChg>
      </pc:sldChg>
      <pc:sldChg chg="addSp delSp modSp add mod">
        <pc:chgData name="伊健 杜" userId="e69aded81da48593" providerId="LiveId" clId="{C313B0D9-9443-4A21-9CE1-72F01DD645D7}" dt="2022-10-11T07:18:45.995" v="4159"/>
        <pc:sldMkLst>
          <pc:docMk/>
          <pc:sldMk cId="1539798998" sldId="984"/>
        </pc:sldMkLst>
        <pc:spChg chg="mod">
          <ac:chgData name="伊健 杜" userId="e69aded81da48593" providerId="LiveId" clId="{C313B0D9-9443-4A21-9CE1-72F01DD645D7}" dt="2022-10-11T03:50:48.256" v="2526"/>
          <ac:spMkLst>
            <pc:docMk/>
            <pc:sldMk cId="1539798998" sldId="984"/>
            <ac:spMk id="6" creationId="{F83A6AC8-56F1-EB9E-DD47-C1CFF9753BBA}"/>
          </ac:spMkLst>
        </pc:spChg>
        <pc:spChg chg="mod">
          <ac:chgData name="伊健 杜" userId="e69aded81da48593" providerId="LiveId" clId="{C313B0D9-9443-4A21-9CE1-72F01DD645D7}" dt="2022-10-11T07:18:45.995" v="4159"/>
          <ac:spMkLst>
            <pc:docMk/>
            <pc:sldMk cId="1539798998" sldId="984"/>
            <ac:spMk id="7" creationId="{8A134A8E-94C3-0EE7-C065-45DB3136BA45}"/>
          </ac:spMkLst>
        </pc:spChg>
        <pc:picChg chg="del">
          <ac:chgData name="伊健 杜" userId="e69aded81da48593" providerId="LiveId" clId="{C313B0D9-9443-4A21-9CE1-72F01DD645D7}" dt="2022-10-11T03:51:09.815" v="2588" actId="478"/>
          <ac:picMkLst>
            <pc:docMk/>
            <pc:sldMk cId="1539798998" sldId="984"/>
            <ac:picMk id="12290" creationId="{7E05C480-26C0-8826-3EDE-2C482B3DF632}"/>
          </ac:picMkLst>
        </pc:picChg>
        <pc:picChg chg="add mod">
          <ac:chgData name="伊健 杜" userId="e69aded81da48593" providerId="LiveId" clId="{C313B0D9-9443-4A21-9CE1-72F01DD645D7}" dt="2022-10-11T04:01:52.918" v="2593" actId="1076"/>
          <ac:picMkLst>
            <pc:docMk/>
            <pc:sldMk cId="1539798998" sldId="984"/>
            <ac:picMk id="14338" creationId="{3932B08C-FC78-E678-C711-B4119360D9B3}"/>
          </ac:picMkLst>
        </pc:picChg>
      </pc:sldChg>
      <pc:sldChg chg="addSp delSp modSp add mod">
        <pc:chgData name="伊健 杜" userId="e69aded81da48593" providerId="LiveId" clId="{C313B0D9-9443-4A21-9CE1-72F01DD645D7}" dt="2022-10-11T07:18:45.995" v="4159"/>
        <pc:sldMkLst>
          <pc:docMk/>
          <pc:sldMk cId="2311296579" sldId="985"/>
        </pc:sldMkLst>
        <pc:spChg chg="mod">
          <ac:chgData name="伊健 杜" userId="e69aded81da48593" providerId="LiveId" clId="{C313B0D9-9443-4A21-9CE1-72F01DD645D7}" dt="2022-10-11T04:11:43.002" v="2870" actId="20577"/>
          <ac:spMkLst>
            <pc:docMk/>
            <pc:sldMk cId="2311296579" sldId="985"/>
            <ac:spMk id="6" creationId="{F83A6AC8-56F1-EB9E-DD47-C1CFF9753BBA}"/>
          </ac:spMkLst>
        </pc:spChg>
        <pc:spChg chg="mod">
          <ac:chgData name="伊健 杜" userId="e69aded81da48593" providerId="LiveId" clId="{C313B0D9-9443-4A21-9CE1-72F01DD645D7}" dt="2022-10-11T07:18:45.995" v="4159"/>
          <ac:spMkLst>
            <pc:docMk/>
            <pc:sldMk cId="2311296579" sldId="985"/>
            <ac:spMk id="7" creationId="{8A134A8E-94C3-0EE7-C065-45DB3136BA45}"/>
          </ac:spMkLst>
        </pc:spChg>
        <pc:picChg chg="del mod">
          <ac:chgData name="伊健 杜" userId="e69aded81da48593" providerId="LiveId" clId="{C313B0D9-9443-4A21-9CE1-72F01DD645D7}" dt="2022-10-11T04:02:24.675" v="2711" actId="478"/>
          <ac:picMkLst>
            <pc:docMk/>
            <pc:sldMk cId="2311296579" sldId="985"/>
            <ac:picMk id="14338" creationId="{3932B08C-FC78-E678-C711-B4119360D9B3}"/>
          </ac:picMkLst>
        </pc:picChg>
        <pc:picChg chg="add mod">
          <ac:chgData name="伊健 杜" userId="e69aded81da48593" providerId="LiveId" clId="{C313B0D9-9443-4A21-9CE1-72F01DD645D7}" dt="2022-10-11T04:04:11.791" v="2722" actId="14100"/>
          <ac:picMkLst>
            <pc:docMk/>
            <pc:sldMk cId="2311296579" sldId="985"/>
            <ac:picMk id="16386" creationId="{6D8AB96E-45B3-D3E0-F0FB-FE91DE93DCB6}"/>
          </ac:picMkLst>
        </pc:picChg>
      </pc:sldChg>
      <pc:sldChg chg="addSp delSp modSp add mod">
        <pc:chgData name="伊健 杜" userId="e69aded81da48593" providerId="LiveId" clId="{C313B0D9-9443-4A21-9CE1-72F01DD645D7}" dt="2022-10-11T07:18:45.995" v="4159"/>
        <pc:sldMkLst>
          <pc:docMk/>
          <pc:sldMk cId="3513704510" sldId="986"/>
        </pc:sldMkLst>
        <pc:spChg chg="add mod">
          <ac:chgData name="伊健 杜" userId="e69aded81da48593" providerId="LiveId" clId="{C313B0D9-9443-4A21-9CE1-72F01DD645D7}" dt="2022-10-11T04:11:35.680" v="2866" actId="1076"/>
          <ac:spMkLst>
            <pc:docMk/>
            <pc:sldMk cId="3513704510" sldId="986"/>
            <ac:spMk id="2" creationId="{D7826A2C-BBC1-6F24-3D7C-BB054741D082}"/>
          </ac:spMkLst>
        </pc:spChg>
        <pc:spChg chg="add del mod">
          <ac:chgData name="伊健 杜" userId="e69aded81da48593" providerId="LiveId" clId="{C313B0D9-9443-4A21-9CE1-72F01DD645D7}" dt="2022-10-11T04:12:10.835" v="2893" actId="478"/>
          <ac:spMkLst>
            <pc:docMk/>
            <pc:sldMk cId="3513704510" sldId="986"/>
            <ac:spMk id="3" creationId="{A807129B-2BE2-A3C4-F4C5-08CFF9695626}"/>
          </ac:spMkLst>
        </pc:spChg>
        <pc:spChg chg="mod">
          <ac:chgData name="伊健 杜" userId="e69aded81da48593" providerId="LiveId" clId="{C313B0D9-9443-4A21-9CE1-72F01DD645D7}" dt="2022-10-11T04:11:40.982" v="2868" actId="20577"/>
          <ac:spMkLst>
            <pc:docMk/>
            <pc:sldMk cId="3513704510" sldId="986"/>
            <ac:spMk id="6" creationId="{F83A6AC8-56F1-EB9E-DD47-C1CFF9753BBA}"/>
          </ac:spMkLst>
        </pc:spChg>
        <pc:spChg chg="mod">
          <ac:chgData name="伊健 杜" userId="e69aded81da48593" providerId="LiveId" clId="{C313B0D9-9443-4A21-9CE1-72F01DD645D7}" dt="2022-10-11T07:18:45.995" v="4159"/>
          <ac:spMkLst>
            <pc:docMk/>
            <pc:sldMk cId="3513704510" sldId="986"/>
            <ac:spMk id="7" creationId="{8A134A8E-94C3-0EE7-C065-45DB3136BA45}"/>
          </ac:spMkLst>
        </pc:spChg>
        <pc:picChg chg="del">
          <ac:chgData name="伊健 杜" userId="e69aded81da48593" providerId="LiveId" clId="{C313B0D9-9443-4A21-9CE1-72F01DD645D7}" dt="2022-10-11T04:09:04.206" v="2726" actId="478"/>
          <ac:picMkLst>
            <pc:docMk/>
            <pc:sldMk cId="3513704510" sldId="986"/>
            <ac:picMk id="16386" creationId="{6D8AB96E-45B3-D3E0-F0FB-FE91DE93DCB6}"/>
          </ac:picMkLst>
        </pc:picChg>
        <pc:picChg chg="add mod">
          <ac:chgData name="伊健 杜" userId="e69aded81da48593" providerId="LiveId" clId="{C313B0D9-9443-4A21-9CE1-72F01DD645D7}" dt="2022-10-11T04:11:10.659" v="2824" actId="1076"/>
          <ac:picMkLst>
            <pc:docMk/>
            <pc:sldMk cId="3513704510" sldId="986"/>
            <ac:picMk id="17410" creationId="{6A460270-1508-00C4-E532-00492F8553F8}"/>
          </ac:picMkLst>
        </pc:picChg>
        <pc:picChg chg="add mod">
          <ac:chgData name="伊健 杜" userId="e69aded81da48593" providerId="LiveId" clId="{C313B0D9-9443-4A21-9CE1-72F01DD645D7}" dt="2022-10-11T04:11:33.829" v="2865" actId="1076"/>
          <ac:picMkLst>
            <pc:docMk/>
            <pc:sldMk cId="3513704510" sldId="986"/>
            <ac:picMk id="17412" creationId="{AE8C60AB-ECA9-F3A1-B263-C7F3CAFC8E41}"/>
          </ac:picMkLst>
        </pc:picChg>
      </pc:sldChg>
      <pc:sldChg chg="addSp delSp modSp new mod">
        <pc:chgData name="伊健 杜" userId="e69aded81da48593" providerId="LiveId" clId="{C313B0D9-9443-4A21-9CE1-72F01DD645D7}" dt="2022-10-11T07:18:45.995" v="4159"/>
        <pc:sldMkLst>
          <pc:docMk/>
          <pc:sldMk cId="2649679660" sldId="987"/>
        </pc:sldMkLst>
        <pc:spChg chg="mod">
          <ac:chgData name="伊健 杜" userId="e69aded81da48593" providerId="LiveId" clId="{C313B0D9-9443-4A21-9CE1-72F01DD645D7}" dt="2022-10-11T07:18:45.995" v="4159"/>
          <ac:spMkLst>
            <pc:docMk/>
            <pc:sldMk cId="2649679660" sldId="987"/>
            <ac:spMk id="2" creationId="{34C57B82-EB84-A85A-A28C-8356EAC5AE9B}"/>
          </ac:spMkLst>
        </pc:spChg>
        <pc:spChg chg="del">
          <ac:chgData name="伊健 杜" userId="e69aded81da48593" providerId="LiveId" clId="{C313B0D9-9443-4A21-9CE1-72F01DD645D7}" dt="2022-10-11T04:12:00.318" v="2872" actId="478"/>
          <ac:spMkLst>
            <pc:docMk/>
            <pc:sldMk cId="2649679660" sldId="987"/>
            <ac:spMk id="3" creationId="{07ED33F8-06B7-EF41-3020-8A7AC032BA78}"/>
          </ac:spMkLst>
        </pc:spChg>
        <pc:spChg chg="add mod">
          <ac:chgData name="伊健 杜" userId="e69aded81da48593" providerId="LiveId" clId="{C313B0D9-9443-4A21-9CE1-72F01DD645D7}" dt="2022-10-11T04:15:09.993" v="3059"/>
          <ac:spMkLst>
            <pc:docMk/>
            <pc:sldMk cId="2649679660" sldId="987"/>
            <ac:spMk id="4" creationId="{7DC1E5AB-F2EE-6507-F54C-7627CCF3CC04}"/>
          </ac:spMkLst>
        </pc:spChg>
        <pc:spChg chg="add mod">
          <ac:chgData name="伊健 杜" userId="e69aded81da48593" providerId="LiveId" clId="{C313B0D9-9443-4A21-9CE1-72F01DD645D7}" dt="2022-10-11T04:15:54.080" v="3120" actId="20577"/>
          <ac:spMkLst>
            <pc:docMk/>
            <pc:sldMk cId="2649679660" sldId="987"/>
            <ac:spMk id="5" creationId="{533DD22D-47DD-53A6-9153-2F517016A617}"/>
          </ac:spMkLst>
        </pc:spChg>
      </pc:sldChg>
      <pc:sldChg chg="addSp delSp modSp add mod">
        <pc:chgData name="伊健 杜" userId="e69aded81da48593" providerId="LiveId" clId="{C313B0D9-9443-4A21-9CE1-72F01DD645D7}" dt="2022-10-11T07:18:45.995" v="4159"/>
        <pc:sldMkLst>
          <pc:docMk/>
          <pc:sldMk cId="1186664924" sldId="988"/>
        </pc:sldMkLst>
        <pc:spChg chg="del">
          <ac:chgData name="伊健 杜" userId="e69aded81da48593" providerId="LiveId" clId="{C313B0D9-9443-4A21-9CE1-72F01DD645D7}" dt="2022-10-11T04:12:38.764" v="2972" actId="478"/>
          <ac:spMkLst>
            <pc:docMk/>
            <pc:sldMk cId="1186664924" sldId="988"/>
            <ac:spMk id="2" creationId="{D7826A2C-BBC1-6F24-3D7C-BB054741D082}"/>
          </ac:spMkLst>
        </pc:spChg>
        <pc:spChg chg="mod">
          <ac:chgData name="伊健 杜" userId="e69aded81da48593" providerId="LiveId" clId="{C313B0D9-9443-4A21-9CE1-72F01DD645D7}" dt="2022-10-11T07:18:45.995" v="4159"/>
          <ac:spMkLst>
            <pc:docMk/>
            <pc:sldMk cId="1186664924" sldId="988"/>
            <ac:spMk id="7" creationId="{8A134A8E-94C3-0EE7-C065-45DB3136BA45}"/>
          </ac:spMkLst>
        </pc:spChg>
        <pc:picChg chg="del">
          <ac:chgData name="伊健 杜" userId="e69aded81da48593" providerId="LiveId" clId="{C313B0D9-9443-4A21-9CE1-72F01DD645D7}" dt="2022-10-11T04:12:36.415" v="2971" actId="478"/>
          <ac:picMkLst>
            <pc:docMk/>
            <pc:sldMk cId="1186664924" sldId="988"/>
            <ac:picMk id="17410" creationId="{6A460270-1508-00C4-E532-00492F8553F8}"/>
          </ac:picMkLst>
        </pc:picChg>
        <pc:picChg chg="del">
          <ac:chgData name="伊健 杜" userId="e69aded81da48593" providerId="LiveId" clId="{C313B0D9-9443-4A21-9CE1-72F01DD645D7}" dt="2022-10-11T04:12:36.415" v="2971" actId="478"/>
          <ac:picMkLst>
            <pc:docMk/>
            <pc:sldMk cId="1186664924" sldId="988"/>
            <ac:picMk id="17412" creationId="{AE8C60AB-ECA9-F3A1-B263-C7F3CAFC8E41}"/>
          </ac:picMkLst>
        </pc:picChg>
        <pc:picChg chg="add mod">
          <ac:chgData name="伊健 杜" userId="e69aded81da48593" providerId="LiveId" clId="{C313B0D9-9443-4A21-9CE1-72F01DD645D7}" dt="2022-10-11T04:13:11.231" v="2975" actId="1076"/>
          <ac:picMkLst>
            <pc:docMk/>
            <pc:sldMk cId="1186664924" sldId="988"/>
            <ac:picMk id="18434" creationId="{29ED2E4C-CCD1-4F2E-E3F9-12880B2E150E}"/>
          </ac:picMkLst>
        </pc:picChg>
        <pc:picChg chg="add mod">
          <ac:chgData name="伊健 杜" userId="e69aded81da48593" providerId="LiveId" clId="{C313B0D9-9443-4A21-9CE1-72F01DD645D7}" dt="2022-10-11T04:13:15.359" v="2978" actId="1076"/>
          <ac:picMkLst>
            <pc:docMk/>
            <pc:sldMk cId="1186664924" sldId="988"/>
            <ac:picMk id="18436" creationId="{5ECEE2FF-ECBB-D78D-1256-F780ED3D867C}"/>
          </ac:picMkLst>
        </pc:picChg>
      </pc:sldChg>
      <pc:sldChg chg="addSp delSp modSp add mod">
        <pc:chgData name="伊健 杜" userId="e69aded81da48593" providerId="LiveId" clId="{C313B0D9-9443-4A21-9CE1-72F01DD645D7}" dt="2022-10-11T07:18:45.995" v="4159"/>
        <pc:sldMkLst>
          <pc:docMk/>
          <pc:sldMk cId="3717356020" sldId="989"/>
        </pc:sldMkLst>
        <pc:spChg chg="mod">
          <ac:chgData name="伊健 杜" userId="e69aded81da48593" providerId="LiveId" clId="{C313B0D9-9443-4A21-9CE1-72F01DD645D7}" dt="2022-10-11T07:18:45.995" v="4159"/>
          <ac:spMkLst>
            <pc:docMk/>
            <pc:sldMk cId="3717356020" sldId="989"/>
            <ac:spMk id="6" creationId="{F83A6AC8-56F1-EB9E-DD47-C1CFF9753BBA}"/>
          </ac:spMkLst>
        </pc:spChg>
        <pc:spChg chg="mod">
          <ac:chgData name="伊健 杜" userId="e69aded81da48593" providerId="LiveId" clId="{C313B0D9-9443-4A21-9CE1-72F01DD645D7}" dt="2022-10-11T07:18:45.995" v="4159"/>
          <ac:spMkLst>
            <pc:docMk/>
            <pc:sldMk cId="3717356020" sldId="989"/>
            <ac:spMk id="7" creationId="{8A134A8E-94C3-0EE7-C065-45DB3136BA45}"/>
          </ac:spMkLst>
        </pc:spChg>
        <pc:picChg chg="del">
          <ac:chgData name="伊健 杜" userId="e69aded81da48593" providerId="LiveId" clId="{C313B0D9-9443-4A21-9CE1-72F01DD645D7}" dt="2022-10-11T04:18:08.962" v="3215" actId="478"/>
          <ac:picMkLst>
            <pc:docMk/>
            <pc:sldMk cId="3717356020" sldId="989"/>
            <ac:picMk id="14338" creationId="{3932B08C-FC78-E678-C711-B4119360D9B3}"/>
          </ac:picMkLst>
        </pc:picChg>
        <pc:picChg chg="add mod">
          <ac:chgData name="伊健 杜" userId="e69aded81da48593" providerId="LiveId" clId="{C313B0D9-9443-4A21-9CE1-72F01DD645D7}" dt="2022-10-11T04:32:57.709" v="3275" actId="1076"/>
          <ac:picMkLst>
            <pc:docMk/>
            <pc:sldMk cId="3717356020" sldId="989"/>
            <ac:picMk id="20482" creationId="{BAB6A11A-18B4-E4AF-AFBA-3F641E34BCFD}"/>
          </ac:picMkLst>
        </pc:picChg>
      </pc:sldChg>
      <pc:sldChg chg="addSp modSp add mod">
        <pc:chgData name="伊健 杜" userId="e69aded81da48593" providerId="LiveId" clId="{C313B0D9-9443-4A21-9CE1-72F01DD645D7}" dt="2022-10-11T07:18:45.995" v="4159"/>
        <pc:sldMkLst>
          <pc:docMk/>
          <pc:sldMk cId="2649066490" sldId="990"/>
        </pc:sldMkLst>
        <pc:spChg chg="mod">
          <ac:chgData name="伊健 杜" userId="e69aded81da48593" providerId="LiveId" clId="{C313B0D9-9443-4A21-9CE1-72F01DD645D7}" dt="2022-10-11T07:18:45.995" v="4159"/>
          <ac:spMkLst>
            <pc:docMk/>
            <pc:sldMk cId="2649066490" sldId="990"/>
            <ac:spMk id="6" creationId="{F83A6AC8-56F1-EB9E-DD47-C1CFF9753BBA}"/>
          </ac:spMkLst>
        </pc:spChg>
        <pc:spChg chg="mod">
          <ac:chgData name="伊健 杜" userId="e69aded81da48593" providerId="LiveId" clId="{C313B0D9-9443-4A21-9CE1-72F01DD645D7}" dt="2022-10-11T07:18:45.995" v="4159"/>
          <ac:spMkLst>
            <pc:docMk/>
            <pc:sldMk cId="2649066490" sldId="990"/>
            <ac:spMk id="7" creationId="{8A134A8E-94C3-0EE7-C065-45DB3136BA45}"/>
          </ac:spMkLst>
        </pc:spChg>
        <pc:picChg chg="add mod">
          <ac:chgData name="伊健 杜" userId="e69aded81da48593" providerId="LiveId" clId="{C313B0D9-9443-4A21-9CE1-72F01DD645D7}" dt="2022-10-11T04:20:24.420" v="3271" actId="1076"/>
          <ac:picMkLst>
            <pc:docMk/>
            <pc:sldMk cId="2649066490" sldId="990"/>
            <ac:picMk id="19458" creationId="{9529E626-1C5D-E630-3BCE-0B6967D56A12}"/>
          </ac:picMkLst>
        </pc:picChg>
      </pc:sldChg>
      <pc:sldChg chg="addSp delSp modSp add mod">
        <pc:chgData name="伊健 杜" userId="e69aded81da48593" providerId="LiveId" clId="{C313B0D9-9443-4A21-9CE1-72F01DD645D7}" dt="2022-10-11T07:18:45.995" v="4159"/>
        <pc:sldMkLst>
          <pc:docMk/>
          <pc:sldMk cId="384056941" sldId="991"/>
        </pc:sldMkLst>
        <pc:spChg chg="mod">
          <ac:chgData name="伊健 杜" userId="e69aded81da48593" providerId="LiveId" clId="{C313B0D9-9443-4A21-9CE1-72F01DD645D7}" dt="2022-10-11T07:18:45.995" v="4159"/>
          <ac:spMkLst>
            <pc:docMk/>
            <pc:sldMk cId="384056941" sldId="991"/>
            <ac:spMk id="6" creationId="{F83A6AC8-56F1-EB9E-DD47-C1CFF9753BBA}"/>
          </ac:spMkLst>
        </pc:spChg>
        <pc:spChg chg="mod">
          <ac:chgData name="伊健 杜" userId="e69aded81da48593" providerId="LiveId" clId="{C313B0D9-9443-4A21-9CE1-72F01DD645D7}" dt="2022-10-11T07:18:45.995" v="4159"/>
          <ac:spMkLst>
            <pc:docMk/>
            <pc:sldMk cId="384056941" sldId="991"/>
            <ac:spMk id="7" creationId="{8A134A8E-94C3-0EE7-C065-45DB3136BA45}"/>
          </ac:spMkLst>
        </pc:spChg>
        <pc:picChg chg="del">
          <ac:chgData name="伊健 杜" userId="e69aded81da48593" providerId="LiveId" clId="{C313B0D9-9443-4A21-9CE1-72F01DD645D7}" dt="2022-10-11T04:33:14.883" v="3281" actId="478"/>
          <ac:picMkLst>
            <pc:docMk/>
            <pc:sldMk cId="384056941" sldId="991"/>
            <ac:picMk id="19458" creationId="{9529E626-1C5D-E630-3BCE-0B6967D56A12}"/>
          </ac:picMkLst>
        </pc:picChg>
        <pc:picChg chg="add mod">
          <ac:chgData name="伊健 杜" userId="e69aded81da48593" providerId="LiveId" clId="{C313B0D9-9443-4A21-9CE1-72F01DD645D7}" dt="2022-10-11T04:36:51.523" v="3367" actId="1076"/>
          <ac:picMkLst>
            <pc:docMk/>
            <pc:sldMk cId="384056941" sldId="991"/>
            <ac:picMk id="21506" creationId="{1AEAADB3-A463-8D56-ED71-814C11915333}"/>
          </ac:picMkLst>
        </pc:picChg>
      </pc:sldChg>
      <pc:sldChg chg="delSp modSp new mod ord">
        <pc:chgData name="伊健 杜" userId="e69aded81da48593" providerId="LiveId" clId="{C313B0D9-9443-4A21-9CE1-72F01DD645D7}" dt="2022-10-11T07:18:45.995" v="4159"/>
        <pc:sldMkLst>
          <pc:docMk/>
          <pc:sldMk cId="258966088" sldId="992"/>
        </pc:sldMkLst>
        <pc:spChg chg="mod">
          <ac:chgData name="伊健 杜" userId="e69aded81da48593" providerId="LiveId" clId="{C313B0D9-9443-4A21-9CE1-72F01DD645D7}" dt="2022-10-11T07:18:45.995" v="4159"/>
          <ac:spMkLst>
            <pc:docMk/>
            <pc:sldMk cId="258966088" sldId="992"/>
            <ac:spMk id="2" creationId="{C179B90C-79C1-1DB0-C255-1C433C392474}"/>
          </ac:spMkLst>
        </pc:spChg>
        <pc:spChg chg="del">
          <ac:chgData name="伊健 杜" userId="e69aded81da48593" providerId="LiveId" clId="{C313B0D9-9443-4A21-9CE1-72F01DD645D7}" dt="2022-10-11T04:37:07.524" v="3369" actId="478"/>
          <ac:spMkLst>
            <pc:docMk/>
            <pc:sldMk cId="258966088" sldId="992"/>
            <ac:spMk id="3" creationId="{26A9A710-2E50-8786-5074-8666782CEDF8}"/>
          </ac:spMkLst>
        </pc:spChg>
      </pc:sldChg>
      <pc:sldChg chg="modSp add mod">
        <pc:chgData name="伊健 杜" userId="e69aded81da48593" providerId="LiveId" clId="{C313B0D9-9443-4A21-9CE1-72F01DD645D7}" dt="2022-10-11T07:18:45.995" v="4159"/>
        <pc:sldMkLst>
          <pc:docMk/>
          <pc:sldMk cId="874304440" sldId="993"/>
        </pc:sldMkLst>
        <pc:spChg chg="mod">
          <ac:chgData name="伊健 杜" userId="e69aded81da48593" providerId="LiveId" clId="{C313B0D9-9443-4A21-9CE1-72F01DD645D7}" dt="2022-10-11T07:18:45.995" v="4159"/>
          <ac:spMkLst>
            <pc:docMk/>
            <pc:sldMk cId="874304440" sldId="993"/>
            <ac:spMk id="2" creationId="{C179B90C-79C1-1DB0-C255-1C433C392474}"/>
          </ac:spMkLst>
        </pc:spChg>
      </pc:sldChg>
      <pc:sldChg chg="addSp delSp modSp add mod">
        <pc:chgData name="伊健 杜" userId="e69aded81da48593" providerId="LiveId" clId="{C313B0D9-9443-4A21-9CE1-72F01DD645D7}" dt="2022-10-11T07:18:45.995" v="4159"/>
        <pc:sldMkLst>
          <pc:docMk/>
          <pc:sldMk cId="2724546079" sldId="994"/>
        </pc:sldMkLst>
        <pc:spChg chg="mod">
          <ac:chgData name="伊健 杜" userId="e69aded81da48593" providerId="LiveId" clId="{C313B0D9-9443-4A21-9CE1-72F01DD645D7}" dt="2022-10-11T07:18:45.995" v="4159"/>
          <ac:spMkLst>
            <pc:docMk/>
            <pc:sldMk cId="2724546079" sldId="994"/>
            <ac:spMk id="6" creationId="{F83A6AC8-56F1-EB9E-DD47-C1CFF9753BBA}"/>
          </ac:spMkLst>
        </pc:spChg>
        <pc:spChg chg="mod">
          <ac:chgData name="伊健 杜" userId="e69aded81da48593" providerId="LiveId" clId="{C313B0D9-9443-4A21-9CE1-72F01DD645D7}" dt="2022-10-11T07:18:45.995" v="4159"/>
          <ac:spMkLst>
            <pc:docMk/>
            <pc:sldMk cId="2724546079" sldId="994"/>
            <ac:spMk id="7" creationId="{8A134A8E-94C3-0EE7-C065-45DB3136BA45}"/>
          </ac:spMkLst>
        </pc:spChg>
        <pc:picChg chg="del">
          <ac:chgData name="伊健 杜" userId="e69aded81da48593" providerId="LiveId" clId="{C313B0D9-9443-4A21-9CE1-72F01DD645D7}" dt="2022-10-11T04:54:54.375" v="3684" actId="478"/>
          <ac:picMkLst>
            <pc:docMk/>
            <pc:sldMk cId="2724546079" sldId="994"/>
            <ac:picMk id="20482" creationId="{BAB6A11A-18B4-E4AF-AFBA-3F641E34BCFD}"/>
          </ac:picMkLst>
        </pc:picChg>
        <pc:picChg chg="add mod">
          <ac:chgData name="伊健 杜" userId="e69aded81da48593" providerId="LiveId" clId="{C313B0D9-9443-4A21-9CE1-72F01DD645D7}" dt="2022-10-11T04:55:17.118" v="3717" actId="1076"/>
          <ac:picMkLst>
            <pc:docMk/>
            <pc:sldMk cId="2724546079" sldId="994"/>
            <ac:picMk id="22530" creationId="{1FFAC3B5-A0EA-C186-4E52-D12D1DE5A668}"/>
          </ac:picMkLst>
        </pc:picChg>
      </pc:sldChg>
      <pc:sldChg chg="delSp modSp new mod">
        <pc:chgData name="伊健 杜" userId="e69aded81da48593" providerId="LiveId" clId="{C313B0D9-9443-4A21-9CE1-72F01DD645D7}" dt="2022-10-11T07:18:45.995" v="4159"/>
        <pc:sldMkLst>
          <pc:docMk/>
          <pc:sldMk cId="3203629715" sldId="995"/>
        </pc:sldMkLst>
        <pc:spChg chg="mod">
          <ac:chgData name="伊健 杜" userId="e69aded81da48593" providerId="LiveId" clId="{C313B0D9-9443-4A21-9CE1-72F01DD645D7}" dt="2022-10-11T07:18:45.995" v="4159"/>
          <ac:spMkLst>
            <pc:docMk/>
            <pc:sldMk cId="3203629715" sldId="995"/>
            <ac:spMk id="2" creationId="{F8F5A007-5A93-D074-BEEB-2C81CAC8FAF2}"/>
          </ac:spMkLst>
        </pc:spChg>
        <pc:spChg chg="del">
          <ac:chgData name="伊健 杜" userId="e69aded81da48593" providerId="LiveId" clId="{C313B0D9-9443-4A21-9CE1-72F01DD645D7}" dt="2022-10-11T05:05:57.994" v="4040" actId="478"/>
          <ac:spMkLst>
            <pc:docMk/>
            <pc:sldMk cId="3203629715" sldId="995"/>
            <ac:spMk id="3" creationId="{315183D9-3882-82F2-1E6E-5F679A3B8E32}"/>
          </ac:spMkLst>
        </pc:spChg>
      </pc:sldChg>
      <pc:sldChg chg="addSp delSp modSp add mod">
        <pc:chgData name="伊健 杜" userId="e69aded81da48593" providerId="LiveId" clId="{C313B0D9-9443-4A21-9CE1-72F01DD645D7}" dt="2022-10-11T07:18:45.995" v="4159"/>
        <pc:sldMkLst>
          <pc:docMk/>
          <pc:sldMk cId="2997747219" sldId="996"/>
        </pc:sldMkLst>
        <pc:spChg chg="mod">
          <ac:chgData name="伊健 杜" userId="e69aded81da48593" providerId="LiveId" clId="{C313B0D9-9443-4A21-9CE1-72F01DD645D7}" dt="2022-10-11T07:18:45.995" v="4159"/>
          <ac:spMkLst>
            <pc:docMk/>
            <pc:sldMk cId="2997747219" sldId="996"/>
            <ac:spMk id="6" creationId="{F83A6AC8-56F1-EB9E-DD47-C1CFF9753BBA}"/>
          </ac:spMkLst>
        </pc:spChg>
        <pc:spChg chg="mod">
          <ac:chgData name="伊健 杜" userId="e69aded81da48593" providerId="LiveId" clId="{C313B0D9-9443-4A21-9CE1-72F01DD645D7}" dt="2022-10-11T07:18:45.995" v="4159"/>
          <ac:spMkLst>
            <pc:docMk/>
            <pc:sldMk cId="2997747219" sldId="996"/>
            <ac:spMk id="7" creationId="{8A134A8E-94C3-0EE7-C065-45DB3136BA45}"/>
          </ac:spMkLst>
        </pc:spChg>
        <pc:picChg chg="del">
          <ac:chgData name="伊健 杜" userId="e69aded81da48593" providerId="LiveId" clId="{C313B0D9-9443-4A21-9CE1-72F01DD645D7}" dt="2022-10-11T04:57:01.894" v="3815" actId="478"/>
          <ac:picMkLst>
            <pc:docMk/>
            <pc:sldMk cId="2997747219" sldId="996"/>
            <ac:picMk id="22530" creationId="{1FFAC3B5-A0EA-C186-4E52-D12D1DE5A668}"/>
          </ac:picMkLst>
        </pc:picChg>
        <pc:picChg chg="add mod">
          <ac:chgData name="伊健 杜" userId="e69aded81da48593" providerId="LiveId" clId="{C313B0D9-9443-4A21-9CE1-72F01DD645D7}" dt="2022-10-11T04:59:17.469" v="3817" actId="1076"/>
          <ac:picMkLst>
            <pc:docMk/>
            <pc:sldMk cId="2997747219" sldId="996"/>
            <ac:picMk id="23554" creationId="{6F7505B7-B7FE-69A9-59EE-537AA9F55B20}"/>
          </ac:picMkLst>
        </pc:picChg>
      </pc:sldChg>
      <pc:sldChg chg="addSp delSp modSp add mod">
        <pc:chgData name="伊健 杜" userId="e69aded81da48593" providerId="LiveId" clId="{C313B0D9-9443-4A21-9CE1-72F01DD645D7}" dt="2022-10-11T07:18:45.995" v="4159"/>
        <pc:sldMkLst>
          <pc:docMk/>
          <pc:sldMk cId="276855040" sldId="997"/>
        </pc:sldMkLst>
        <pc:spChg chg="mod">
          <ac:chgData name="伊健 杜" userId="e69aded81da48593" providerId="LiveId" clId="{C313B0D9-9443-4A21-9CE1-72F01DD645D7}" dt="2022-10-11T07:18:45.995" v="4159"/>
          <ac:spMkLst>
            <pc:docMk/>
            <pc:sldMk cId="276855040" sldId="997"/>
            <ac:spMk id="6" creationId="{F83A6AC8-56F1-EB9E-DD47-C1CFF9753BBA}"/>
          </ac:spMkLst>
        </pc:spChg>
        <pc:spChg chg="mod">
          <ac:chgData name="伊健 杜" userId="e69aded81da48593" providerId="LiveId" clId="{C313B0D9-9443-4A21-9CE1-72F01DD645D7}" dt="2022-10-11T07:18:45.995" v="4159"/>
          <ac:spMkLst>
            <pc:docMk/>
            <pc:sldMk cId="276855040" sldId="997"/>
            <ac:spMk id="7" creationId="{8A134A8E-94C3-0EE7-C065-45DB3136BA45}"/>
          </ac:spMkLst>
        </pc:spChg>
        <pc:picChg chg="del">
          <ac:chgData name="伊健 杜" userId="e69aded81da48593" providerId="LiveId" clId="{C313B0D9-9443-4A21-9CE1-72F01DD645D7}" dt="2022-10-11T05:01:25.661" v="3909" actId="478"/>
          <ac:picMkLst>
            <pc:docMk/>
            <pc:sldMk cId="276855040" sldId="997"/>
            <ac:picMk id="23554" creationId="{6F7505B7-B7FE-69A9-59EE-537AA9F55B20}"/>
          </ac:picMkLst>
        </pc:picChg>
        <pc:picChg chg="add mod">
          <ac:chgData name="伊健 杜" userId="e69aded81da48593" providerId="LiveId" clId="{C313B0D9-9443-4A21-9CE1-72F01DD645D7}" dt="2022-10-11T05:04:39.947" v="3956" actId="1076"/>
          <ac:picMkLst>
            <pc:docMk/>
            <pc:sldMk cId="276855040" sldId="997"/>
            <ac:picMk id="24578" creationId="{4C62C2A1-5C04-2BE2-1DBE-680E29514C20}"/>
          </ac:picMkLst>
        </pc:picChg>
      </pc:sldChg>
      <pc:sldChg chg="modSp add mod">
        <pc:chgData name="伊健 杜" userId="e69aded81da48593" providerId="LiveId" clId="{C313B0D9-9443-4A21-9CE1-72F01DD645D7}" dt="2022-10-11T07:18:45.995" v="4159"/>
        <pc:sldMkLst>
          <pc:docMk/>
          <pc:sldMk cId="1956561773" sldId="998"/>
        </pc:sldMkLst>
        <pc:spChg chg="mod">
          <ac:chgData name="伊健 杜" userId="e69aded81da48593" providerId="LiveId" clId="{C313B0D9-9443-4A21-9CE1-72F01DD645D7}" dt="2022-10-11T07:18:45.995" v="4159"/>
          <ac:spMkLst>
            <pc:docMk/>
            <pc:sldMk cId="1956561773" sldId="998"/>
            <ac:spMk id="2" creationId="{C179B90C-79C1-1DB0-C255-1C433C392474}"/>
          </ac:spMkLst>
        </pc:spChg>
      </pc:sldChg>
      <pc:sldChg chg="delSp add del mod">
        <pc:chgData name="伊健 杜" userId="e69aded81da48593" providerId="LiveId" clId="{C313B0D9-9443-4A21-9CE1-72F01DD645D7}" dt="2022-10-11T05:05:25.088" v="3959" actId="47"/>
        <pc:sldMkLst>
          <pc:docMk/>
          <pc:sldMk cId="2475943867" sldId="998"/>
        </pc:sldMkLst>
        <pc:spChg chg="del">
          <ac:chgData name="伊健 杜" userId="e69aded81da48593" providerId="LiveId" clId="{C313B0D9-9443-4A21-9CE1-72F01DD645D7}" dt="2022-10-11T05:05:23.390" v="3958" actId="478"/>
          <ac:spMkLst>
            <pc:docMk/>
            <pc:sldMk cId="2475943867" sldId="998"/>
            <ac:spMk id="7" creationId="{8A134A8E-94C3-0EE7-C065-45DB3136BA45}"/>
          </ac:spMkLst>
        </pc:spChg>
      </pc:sldChg>
      <pc:sldChg chg="addSp delSp modSp add mod">
        <pc:chgData name="伊健 杜" userId="e69aded81da48593" providerId="LiveId" clId="{C313B0D9-9443-4A21-9CE1-72F01DD645D7}" dt="2022-10-11T13:41:48.635" v="7160"/>
        <pc:sldMkLst>
          <pc:docMk/>
          <pc:sldMk cId="3665675995" sldId="999"/>
        </pc:sldMkLst>
        <pc:spChg chg="mod">
          <ac:chgData name="伊健 杜" userId="e69aded81da48593" providerId="LiveId" clId="{C313B0D9-9443-4A21-9CE1-72F01DD645D7}" dt="2022-10-11T13:41:48.635" v="7160"/>
          <ac:spMkLst>
            <pc:docMk/>
            <pc:sldMk cId="3665675995" sldId="999"/>
            <ac:spMk id="6" creationId="{F83A6AC8-56F1-EB9E-DD47-C1CFF9753BBA}"/>
          </ac:spMkLst>
        </pc:spChg>
        <pc:spChg chg="mod">
          <ac:chgData name="伊健 杜" userId="e69aded81da48593" providerId="LiveId" clId="{C313B0D9-9443-4A21-9CE1-72F01DD645D7}" dt="2022-10-11T13:41:48.635" v="7160"/>
          <ac:spMkLst>
            <pc:docMk/>
            <pc:sldMk cId="3665675995" sldId="999"/>
            <ac:spMk id="7" creationId="{8A134A8E-94C3-0EE7-C065-45DB3136BA45}"/>
          </ac:spMkLst>
        </pc:spChg>
        <pc:picChg chg="add mod">
          <ac:chgData name="伊健 杜" userId="e69aded81da48593" providerId="LiveId" clId="{C313B0D9-9443-4A21-9CE1-72F01DD645D7}" dt="2022-10-11T11:13:19.697" v="4257" actId="1076"/>
          <ac:picMkLst>
            <pc:docMk/>
            <pc:sldMk cId="3665675995" sldId="999"/>
            <ac:picMk id="1026" creationId="{992BC7DD-E3F6-9594-8344-3127F6EC0F36}"/>
          </ac:picMkLst>
        </pc:picChg>
        <pc:picChg chg="del mod">
          <ac:chgData name="伊健 杜" userId="e69aded81da48593" providerId="LiveId" clId="{C313B0D9-9443-4A21-9CE1-72F01DD645D7}" dt="2022-10-11T09:16:50.700" v="4249" actId="478"/>
          <ac:picMkLst>
            <pc:docMk/>
            <pc:sldMk cId="3665675995" sldId="999"/>
            <ac:picMk id="22530" creationId="{1FFAC3B5-A0EA-C186-4E52-D12D1DE5A668}"/>
          </ac:picMkLst>
        </pc:picChg>
      </pc:sldChg>
      <pc:sldChg chg="addSp delSp modSp add mod ord">
        <pc:chgData name="伊健 杜" userId="e69aded81da48593" providerId="LiveId" clId="{C313B0D9-9443-4A21-9CE1-72F01DD645D7}" dt="2022-10-11T13:41:48.635" v="7160"/>
        <pc:sldMkLst>
          <pc:docMk/>
          <pc:sldMk cId="3205514466" sldId="1000"/>
        </pc:sldMkLst>
        <pc:spChg chg="mod">
          <ac:chgData name="伊健 杜" userId="e69aded81da48593" providerId="LiveId" clId="{C313B0D9-9443-4A21-9CE1-72F01DD645D7}" dt="2022-10-11T13:41:48.635" v="7160"/>
          <ac:spMkLst>
            <pc:docMk/>
            <pc:sldMk cId="3205514466" sldId="1000"/>
            <ac:spMk id="6" creationId="{F83A6AC8-56F1-EB9E-DD47-C1CFF9753BBA}"/>
          </ac:spMkLst>
        </pc:spChg>
        <pc:spChg chg="mod">
          <ac:chgData name="伊健 杜" userId="e69aded81da48593" providerId="LiveId" clId="{C313B0D9-9443-4A21-9CE1-72F01DD645D7}" dt="2022-10-11T13:41:48.635" v="7160"/>
          <ac:spMkLst>
            <pc:docMk/>
            <pc:sldMk cId="3205514466" sldId="1000"/>
            <ac:spMk id="7" creationId="{8A134A8E-94C3-0EE7-C065-45DB3136BA45}"/>
          </ac:spMkLst>
        </pc:spChg>
        <pc:picChg chg="del mod">
          <ac:chgData name="伊健 杜" userId="e69aded81da48593" providerId="LiveId" clId="{C313B0D9-9443-4A21-9CE1-72F01DD645D7}" dt="2022-10-11T11:25:40.456" v="4385" actId="478"/>
          <ac:picMkLst>
            <pc:docMk/>
            <pc:sldMk cId="3205514466" sldId="1000"/>
            <ac:picMk id="1026" creationId="{992BC7DD-E3F6-9594-8344-3127F6EC0F36}"/>
          </ac:picMkLst>
        </pc:picChg>
        <pc:picChg chg="add mod">
          <ac:chgData name="伊健 杜" userId="e69aded81da48593" providerId="LiveId" clId="{C313B0D9-9443-4A21-9CE1-72F01DD645D7}" dt="2022-10-11T11:32:24.827" v="4468" actId="1076"/>
          <ac:picMkLst>
            <pc:docMk/>
            <pc:sldMk cId="3205514466" sldId="1000"/>
            <ac:picMk id="4098" creationId="{08B46449-896E-E60A-C9D2-A7FB29BD38BF}"/>
          </ac:picMkLst>
        </pc:picChg>
      </pc:sldChg>
      <pc:sldChg chg="addSp modSp add mod">
        <pc:chgData name="伊健 杜" userId="e69aded81da48593" providerId="LiveId" clId="{C313B0D9-9443-4A21-9CE1-72F01DD645D7}" dt="2022-10-11T13:41:48.635" v="7160"/>
        <pc:sldMkLst>
          <pc:docMk/>
          <pc:sldMk cId="2568336302" sldId="1001"/>
        </pc:sldMkLst>
        <pc:spChg chg="mod">
          <ac:chgData name="伊健 杜" userId="e69aded81da48593" providerId="LiveId" clId="{C313B0D9-9443-4A21-9CE1-72F01DD645D7}" dt="2022-10-11T13:41:48.635" v="7160"/>
          <ac:spMkLst>
            <pc:docMk/>
            <pc:sldMk cId="2568336302" sldId="1001"/>
            <ac:spMk id="6" creationId="{F83A6AC8-56F1-EB9E-DD47-C1CFF9753BBA}"/>
          </ac:spMkLst>
        </pc:spChg>
        <pc:spChg chg="mod">
          <ac:chgData name="伊健 杜" userId="e69aded81da48593" providerId="LiveId" clId="{C313B0D9-9443-4A21-9CE1-72F01DD645D7}" dt="2022-10-11T13:41:48.635" v="7160"/>
          <ac:spMkLst>
            <pc:docMk/>
            <pc:sldMk cId="2568336302" sldId="1001"/>
            <ac:spMk id="7" creationId="{8A134A8E-94C3-0EE7-C065-45DB3136BA45}"/>
          </ac:spMkLst>
        </pc:spChg>
        <pc:picChg chg="add mod">
          <ac:chgData name="伊健 杜" userId="e69aded81da48593" providerId="LiveId" clId="{C313B0D9-9443-4A21-9CE1-72F01DD645D7}" dt="2022-10-11T11:28:17.778" v="4391" actId="1076"/>
          <ac:picMkLst>
            <pc:docMk/>
            <pc:sldMk cId="2568336302" sldId="1001"/>
            <ac:picMk id="3074" creationId="{839F12A3-1C9A-ED98-2BB3-C5A795A7B8D0}"/>
          </ac:picMkLst>
        </pc:picChg>
      </pc:sldChg>
      <pc:sldChg chg="add del">
        <pc:chgData name="伊健 杜" userId="e69aded81da48593" providerId="LiveId" clId="{C313B0D9-9443-4A21-9CE1-72F01DD645D7}" dt="2022-10-11T11:28:10.123" v="4388" actId="47"/>
        <pc:sldMkLst>
          <pc:docMk/>
          <pc:sldMk cId="668850219" sldId="1002"/>
        </pc:sldMkLst>
      </pc:sldChg>
      <pc:sldChg chg="delSp modSp new mod">
        <pc:chgData name="伊健 杜" userId="e69aded81da48593" providerId="LiveId" clId="{C313B0D9-9443-4A21-9CE1-72F01DD645D7}" dt="2022-10-11T13:41:48.635" v="7160"/>
        <pc:sldMkLst>
          <pc:docMk/>
          <pc:sldMk cId="1164911895" sldId="1002"/>
        </pc:sldMkLst>
        <pc:spChg chg="mod">
          <ac:chgData name="伊健 杜" userId="e69aded81da48593" providerId="LiveId" clId="{C313B0D9-9443-4A21-9CE1-72F01DD645D7}" dt="2022-10-11T13:41:48.635" v="7160"/>
          <ac:spMkLst>
            <pc:docMk/>
            <pc:sldMk cId="1164911895" sldId="1002"/>
            <ac:spMk id="2" creationId="{E3999978-14CF-11C5-C1E1-363E488B4312}"/>
          </ac:spMkLst>
        </pc:spChg>
        <pc:spChg chg="del">
          <ac:chgData name="伊健 杜" userId="e69aded81da48593" providerId="LiveId" clId="{C313B0D9-9443-4A21-9CE1-72F01DD645D7}" dt="2022-10-11T11:32:30.414" v="4470" actId="478"/>
          <ac:spMkLst>
            <pc:docMk/>
            <pc:sldMk cId="1164911895" sldId="1002"/>
            <ac:spMk id="3" creationId="{8BC00F27-EE88-568A-3C5C-5A7527AFB769}"/>
          </ac:spMkLst>
        </pc:spChg>
      </pc:sldChg>
      <pc:sldChg chg="modSp add mod">
        <pc:chgData name="伊健 杜" userId="e69aded81da48593" providerId="LiveId" clId="{C313B0D9-9443-4A21-9CE1-72F01DD645D7}" dt="2022-10-11T13:41:48.635" v="7160"/>
        <pc:sldMkLst>
          <pc:docMk/>
          <pc:sldMk cId="3707683621" sldId="1003"/>
        </pc:sldMkLst>
        <pc:spChg chg="mod">
          <ac:chgData name="伊健 杜" userId="e69aded81da48593" providerId="LiveId" clId="{C313B0D9-9443-4A21-9CE1-72F01DD645D7}" dt="2022-10-11T13:41:48.635" v="7160"/>
          <ac:spMkLst>
            <pc:docMk/>
            <pc:sldMk cId="3707683621" sldId="1003"/>
            <ac:spMk id="2" creationId="{E3999978-14CF-11C5-C1E1-363E488B4312}"/>
          </ac:spMkLst>
        </pc:spChg>
      </pc:sldChg>
      <pc:sldChg chg="delSp modSp new mod">
        <pc:chgData name="伊健 杜" userId="e69aded81da48593" providerId="LiveId" clId="{C313B0D9-9443-4A21-9CE1-72F01DD645D7}" dt="2022-10-11T13:41:48.635" v="7160"/>
        <pc:sldMkLst>
          <pc:docMk/>
          <pc:sldMk cId="2318753420" sldId="1004"/>
        </pc:sldMkLst>
        <pc:spChg chg="mod">
          <ac:chgData name="伊健 杜" userId="e69aded81da48593" providerId="LiveId" clId="{C313B0D9-9443-4A21-9CE1-72F01DD645D7}" dt="2022-10-11T13:41:48.635" v="7160"/>
          <ac:spMkLst>
            <pc:docMk/>
            <pc:sldMk cId="2318753420" sldId="1004"/>
            <ac:spMk id="2" creationId="{05EBC02D-2AAC-B2FE-694D-75E7F5F6B017}"/>
          </ac:spMkLst>
        </pc:spChg>
        <pc:spChg chg="del">
          <ac:chgData name="伊健 杜" userId="e69aded81da48593" providerId="LiveId" clId="{C313B0D9-9443-4A21-9CE1-72F01DD645D7}" dt="2022-10-11T13:07:38.165" v="5884" actId="478"/>
          <ac:spMkLst>
            <pc:docMk/>
            <pc:sldMk cId="2318753420" sldId="1004"/>
            <ac:spMk id="3" creationId="{FD64CA1F-D1AE-6362-8C5F-4341976CEB4D}"/>
          </ac:spMkLst>
        </pc:spChg>
      </pc:sldChg>
      <pc:sldChg chg="addSp delSp modSp add mod">
        <pc:chgData name="伊健 杜" userId="e69aded81da48593" providerId="LiveId" clId="{C313B0D9-9443-4A21-9CE1-72F01DD645D7}" dt="2022-10-11T13:41:48.635" v="7160"/>
        <pc:sldMkLst>
          <pc:docMk/>
          <pc:sldMk cId="3883859261" sldId="1005"/>
        </pc:sldMkLst>
        <pc:spChg chg="mod">
          <ac:chgData name="伊健 杜" userId="e69aded81da48593" providerId="LiveId" clId="{C313B0D9-9443-4A21-9CE1-72F01DD645D7}" dt="2022-10-11T13:41:48.635" v="7160"/>
          <ac:spMkLst>
            <pc:docMk/>
            <pc:sldMk cId="3883859261" sldId="1005"/>
            <ac:spMk id="6" creationId="{F83A6AC8-56F1-EB9E-DD47-C1CFF9753BBA}"/>
          </ac:spMkLst>
        </pc:spChg>
        <pc:spChg chg="mod">
          <ac:chgData name="伊健 杜" userId="e69aded81da48593" providerId="LiveId" clId="{C313B0D9-9443-4A21-9CE1-72F01DD645D7}" dt="2022-10-11T13:41:48.635" v="7160"/>
          <ac:spMkLst>
            <pc:docMk/>
            <pc:sldMk cId="3883859261" sldId="1005"/>
            <ac:spMk id="7" creationId="{8A134A8E-94C3-0EE7-C065-45DB3136BA45}"/>
          </ac:spMkLst>
        </pc:spChg>
        <pc:picChg chg="del mod">
          <ac:chgData name="伊健 杜" userId="e69aded81da48593" providerId="LiveId" clId="{C313B0D9-9443-4A21-9CE1-72F01DD645D7}" dt="2022-10-11T11:44:22.218" v="4778" actId="478"/>
          <ac:picMkLst>
            <pc:docMk/>
            <pc:sldMk cId="3883859261" sldId="1005"/>
            <ac:picMk id="1026" creationId="{992BC7DD-E3F6-9594-8344-3127F6EC0F36}"/>
          </ac:picMkLst>
        </pc:picChg>
        <pc:picChg chg="add mod">
          <ac:chgData name="伊健 杜" userId="e69aded81da48593" providerId="LiveId" clId="{C313B0D9-9443-4A21-9CE1-72F01DD645D7}" dt="2022-10-11T11:47:16.928" v="4847" actId="1076"/>
          <ac:picMkLst>
            <pc:docMk/>
            <pc:sldMk cId="3883859261" sldId="1005"/>
            <ac:picMk id="5122" creationId="{2B858229-AC91-511D-BFBD-46BA5157A419}"/>
          </ac:picMkLst>
        </pc:picChg>
      </pc:sldChg>
      <pc:sldChg chg="addSp delSp modSp add mod">
        <pc:chgData name="伊健 杜" userId="e69aded81da48593" providerId="LiveId" clId="{C313B0D9-9443-4A21-9CE1-72F01DD645D7}" dt="2022-10-11T13:41:48.635" v="7160"/>
        <pc:sldMkLst>
          <pc:docMk/>
          <pc:sldMk cId="435736397" sldId="1006"/>
        </pc:sldMkLst>
        <pc:spChg chg="mod">
          <ac:chgData name="伊健 杜" userId="e69aded81da48593" providerId="LiveId" clId="{C313B0D9-9443-4A21-9CE1-72F01DD645D7}" dt="2022-10-11T13:41:48.635" v="7160"/>
          <ac:spMkLst>
            <pc:docMk/>
            <pc:sldMk cId="435736397" sldId="1006"/>
            <ac:spMk id="6" creationId="{F83A6AC8-56F1-EB9E-DD47-C1CFF9753BBA}"/>
          </ac:spMkLst>
        </pc:spChg>
        <pc:spChg chg="mod">
          <ac:chgData name="伊健 杜" userId="e69aded81da48593" providerId="LiveId" clId="{C313B0D9-9443-4A21-9CE1-72F01DD645D7}" dt="2022-10-11T13:41:48.635" v="7160"/>
          <ac:spMkLst>
            <pc:docMk/>
            <pc:sldMk cId="435736397" sldId="1006"/>
            <ac:spMk id="7" creationId="{8A134A8E-94C3-0EE7-C065-45DB3136BA45}"/>
          </ac:spMkLst>
        </pc:spChg>
        <pc:picChg chg="del">
          <ac:chgData name="伊健 杜" userId="e69aded81da48593" providerId="LiveId" clId="{C313B0D9-9443-4A21-9CE1-72F01DD645D7}" dt="2022-10-11T11:49:55.544" v="4865" actId="478"/>
          <ac:picMkLst>
            <pc:docMk/>
            <pc:sldMk cId="435736397" sldId="1006"/>
            <ac:picMk id="5122" creationId="{2B858229-AC91-511D-BFBD-46BA5157A419}"/>
          </ac:picMkLst>
        </pc:picChg>
        <pc:picChg chg="add mod">
          <ac:chgData name="伊健 杜" userId="e69aded81da48593" providerId="LiveId" clId="{C313B0D9-9443-4A21-9CE1-72F01DD645D7}" dt="2022-10-11T11:53:18.929" v="4976" actId="1076"/>
          <ac:picMkLst>
            <pc:docMk/>
            <pc:sldMk cId="435736397" sldId="1006"/>
            <ac:picMk id="6146" creationId="{A942463D-02AE-103F-85F3-4C4B9F7B8BCF}"/>
          </ac:picMkLst>
        </pc:picChg>
      </pc:sldChg>
      <pc:sldChg chg="delSp modSp add mod">
        <pc:chgData name="伊健 杜" userId="e69aded81da48593" providerId="LiveId" clId="{C313B0D9-9443-4A21-9CE1-72F01DD645D7}" dt="2022-10-11T13:41:48.635" v="7160"/>
        <pc:sldMkLst>
          <pc:docMk/>
          <pc:sldMk cId="17665333" sldId="1007"/>
        </pc:sldMkLst>
        <pc:spChg chg="del">
          <ac:chgData name="伊健 杜" userId="e69aded81da48593" providerId="LiveId" clId="{C313B0D9-9443-4A21-9CE1-72F01DD645D7}" dt="2022-10-11T12:30:18.807" v="4979" actId="478"/>
          <ac:spMkLst>
            <pc:docMk/>
            <pc:sldMk cId="17665333" sldId="1007"/>
            <ac:spMk id="6" creationId="{F83A6AC8-56F1-EB9E-DD47-C1CFF9753BBA}"/>
          </ac:spMkLst>
        </pc:spChg>
        <pc:spChg chg="mod">
          <ac:chgData name="伊健 杜" userId="e69aded81da48593" providerId="LiveId" clId="{C313B0D9-9443-4A21-9CE1-72F01DD645D7}" dt="2022-10-11T13:41:48.635" v="7160"/>
          <ac:spMkLst>
            <pc:docMk/>
            <pc:sldMk cId="17665333" sldId="1007"/>
            <ac:spMk id="7" creationId="{8A134A8E-94C3-0EE7-C065-45DB3136BA45}"/>
          </ac:spMkLst>
        </pc:spChg>
        <pc:picChg chg="del">
          <ac:chgData name="伊健 杜" userId="e69aded81da48593" providerId="LiveId" clId="{C313B0D9-9443-4A21-9CE1-72F01DD645D7}" dt="2022-10-11T12:30:15.384" v="4978" actId="478"/>
          <ac:picMkLst>
            <pc:docMk/>
            <pc:sldMk cId="17665333" sldId="1007"/>
            <ac:picMk id="6146" creationId="{A942463D-02AE-103F-85F3-4C4B9F7B8BCF}"/>
          </ac:picMkLst>
        </pc:picChg>
      </pc:sldChg>
      <pc:sldChg chg="add del">
        <pc:chgData name="伊健 杜" userId="e69aded81da48593" providerId="LiveId" clId="{C313B0D9-9443-4A21-9CE1-72F01DD645D7}" dt="2022-10-11T12:30:29.629" v="4989"/>
        <pc:sldMkLst>
          <pc:docMk/>
          <pc:sldMk cId="1108251139" sldId="1008"/>
        </pc:sldMkLst>
      </pc:sldChg>
      <pc:sldChg chg="addSp delSp modSp add mod">
        <pc:chgData name="伊健 杜" userId="e69aded81da48593" providerId="LiveId" clId="{C313B0D9-9443-4A21-9CE1-72F01DD645D7}" dt="2022-10-11T13:41:48.635" v="7160"/>
        <pc:sldMkLst>
          <pc:docMk/>
          <pc:sldMk cId="4268727706" sldId="1008"/>
        </pc:sldMkLst>
        <pc:spChg chg="mod">
          <ac:chgData name="伊健 杜" userId="e69aded81da48593" providerId="LiveId" clId="{C313B0D9-9443-4A21-9CE1-72F01DD645D7}" dt="2022-10-11T13:41:48.635" v="7160"/>
          <ac:spMkLst>
            <pc:docMk/>
            <pc:sldMk cId="4268727706" sldId="1008"/>
            <ac:spMk id="6" creationId="{F83A6AC8-56F1-EB9E-DD47-C1CFF9753BBA}"/>
          </ac:spMkLst>
        </pc:spChg>
        <pc:spChg chg="mod">
          <ac:chgData name="伊健 杜" userId="e69aded81da48593" providerId="LiveId" clId="{C313B0D9-9443-4A21-9CE1-72F01DD645D7}" dt="2022-10-11T13:41:48.635" v="7160"/>
          <ac:spMkLst>
            <pc:docMk/>
            <pc:sldMk cId="4268727706" sldId="1008"/>
            <ac:spMk id="7" creationId="{8A134A8E-94C3-0EE7-C065-45DB3136BA45}"/>
          </ac:spMkLst>
        </pc:spChg>
        <pc:picChg chg="add mod">
          <ac:chgData name="伊健 杜" userId="e69aded81da48593" providerId="LiveId" clId="{C313B0D9-9443-4A21-9CE1-72F01DD645D7}" dt="2022-10-11T12:32:35.708" v="5111" actId="1076"/>
          <ac:picMkLst>
            <pc:docMk/>
            <pc:sldMk cId="4268727706" sldId="1008"/>
            <ac:picMk id="1026" creationId="{AA546655-69D8-CD16-CC8C-3C069D7D15CD}"/>
          </ac:picMkLst>
        </pc:picChg>
        <pc:picChg chg="del">
          <ac:chgData name="伊健 杜" userId="e69aded81da48593" providerId="LiveId" clId="{C313B0D9-9443-4A21-9CE1-72F01DD645D7}" dt="2022-10-11T12:31:04.790" v="5075" actId="478"/>
          <ac:picMkLst>
            <pc:docMk/>
            <pc:sldMk cId="4268727706" sldId="1008"/>
            <ac:picMk id="6146" creationId="{A942463D-02AE-103F-85F3-4C4B9F7B8BCF}"/>
          </ac:picMkLst>
        </pc:picChg>
      </pc:sldChg>
      <pc:sldChg chg="add del">
        <pc:chgData name="伊健 杜" userId="e69aded81da48593" providerId="LiveId" clId="{C313B0D9-9443-4A21-9CE1-72F01DD645D7}" dt="2022-10-11T12:44:29.620" v="5498" actId="47"/>
        <pc:sldMkLst>
          <pc:docMk/>
          <pc:sldMk cId="2486490954" sldId="1009"/>
        </pc:sldMkLst>
      </pc:sldChg>
      <pc:sldChg chg="addSp delSp modSp new mod ord">
        <pc:chgData name="伊健 杜" userId="e69aded81da48593" providerId="LiveId" clId="{C313B0D9-9443-4A21-9CE1-72F01DD645D7}" dt="2022-10-11T13:41:48.635" v="7160"/>
        <pc:sldMkLst>
          <pc:docMk/>
          <pc:sldMk cId="1438974061" sldId="1010"/>
        </pc:sldMkLst>
        <pc:spChg chg="del">
          <ac:chgData name="伊健 杜" userId="e69aded81da48593" providerId="LiveId" clId="{C313B0D9-9443-4A21-9CE1-72F01DD645D7}" dt="2022-10-11T12:39:00.648" v="5243" actId="478"/>
          <ac:spMkLst>
            <pc:docMk/>
            <pc:sldMk cId="1438974061" sldId="1010"/>
            <ac:spMk id="2" creationId="{0DA9C898-29F6-55CB-FAE3-6DAD9618ECFD}"/>
          </ac:spMkLst>
        </pc:spChg>
        <pc:spChg chg="del">
          <ac:chgData name="伊健 杜" userId="e69aded81da48593" providerId="LiveId" clId="{C313B0D9-9443-4A21-9CE1-72F01DD645D7}" dt="2022-10-11T12:39:00.648" v="5243" actId="478"/>
          <ac:spMkLst>
            <pc:docMk/>
            <pc:sldMk cId="1438974061" sldId="1010"/>
            <ac:spMk id="3" creationId="{206BEEB8-646D-37DE-1C1B-4F6AD91B7CDA}"/>
          </ac:spMkLst>
        </pc:spChg>
        <pc:spChg chg="add mod">
          <ac:chgData name="伊健 杜" userId="e69aded81da48593" providerId="LiveId" clId="{C313B0D9-9443-4A21-9CE1-72F01DD645D7}" dt="2022-10-11T13:41:48.635" v="7160"/>
          <ac:spMkLst>
            <pc:docMk/>
            <pc:sldMk cId="1438974061" sldId="1010"/>
            <ac:spMk id="4" creationId="{C40875C9-32BB-E98B-FE83-CDB7F1FE52C4}"/>
          </ac:spMkLst>
        </pc:spChg>
        <pc:spChg chg="add del mod">
          <ac:chgData name="伊健 杜" userId="e69aded81da48593" providerId="LiveId" clId="{C313B0D9-9443-4A21-9CE1-72F01DD645D7}" dt="2022-10-11T12:41:13.348" v="5341" actId="478"/>
          <ac:spMkLst>
            <pc:docMk/>
            <pc:sldMk cId="1438974061" sldId="1010"/>
            <ac:spMk id="7" creationId="{5AC6CC66-0A45-5EAC-22F2-2E148B138BC1}"/>
          </ac:spMkLst>
        </pc:spChg>
        <pc:spChg chg="add mod">
          <ac:chgData name="伊健 杜" userId="e69aded81da48593" providerId="LiveId" clId="{C313B0D9-9443-4A21-9CE1-72F01DD645D7}" dt="2022-10-11T13:41:48.635" v="7160"/>
          <ac:spMkLst>
            <pc:docMk/>
            <pc:sldMk cId="1438974061" sldId="1010"/>
            <ac:spMk id="8" creationId="{469A9F2C-165B-600D-1248-8968196AEA25}"/>
          </ac:spMkLst>
        </pc:spChg>
        <pc:spChg chg="add mod">
          <ac:chgData name="伊健 杜" userId="e69aded81da48593" providerId="LiveId" clId="{C313B0D9-9443-4A21-9CE1-72F01DD645D7}" dt="2022-10-11T13:41:48.635" v="7160"/>
          <ac:spMkLst>
            <pc:docMk/>
            <pc:sldMk cId="1438974061" sldId="1010"/>
            <ac:spMk id="9" creationId="{726D39AD-6706-26D6-F9D2-3FB67B1FA320}"/>
          </ac:spMkLst>
        </pc:spChg>
        <pc:spChg chg="add mod">
          <ac:chgData name="伊健 杜" userId="e69aded81da48593" providerId="LiveId" clId="{C313B0D9-9443-4A21-9CE1-72F01DD645D7}" dt="2022-10-11T13:41:48.635" v="7160"/>
          <ac:spMkLst>
            <pc:docMk/>
            <pc:sldMk cId="1438974061" sldId="1010"/>
            <ac:spMk id="10" creationId="{5C89732A-2995-15CF-B611-9A3369F03B5E}"/>
          </ac:spMkLst>
        </pc:spChg>
        <pc:picChg chg="add mod">
          <ac:chgData name="伊健 杜" userId="e69aded81da48593" providerId="LiveId" clId="{C313B0D9-9443-4A21-9CE1-72F01DD645D7}" dt="2022-10-11T12:42:40.511" v="5441" actId="1076"/>
          <ac:picMkLst>
            <pc:docMk/>
            <pc:sldMk cId="1438974061" sldId="1010"/>
            <ac:picMk id="6" creationId="{FC5D0142-C6D4-14B0-5889-BEC01B68A6BC}"/>
          </ac:picMkLst>
        </pc:picChg>
        <pc:picChg chg="add mod">
          <ac:chgData name="伊健 杜" userId="e69aded81da48593" providerId="LiveId" clId="{C313B0D9-9443-4A21-9CE1-72F01DD645D7}" dt="2022-10-11T12:40:31.299" v="5335" actId="1076"/>
          <ac:picMkLst>
            <pc:docMk/>
            <pc:sldMk cId="1438974061" sldId="1010"/>
            <ac:picMk id="2050" creationId="{18BE8040-7A91-FBD3-D40F-CC374F106B8F}"/>
          </ac:picMkLst>
        </pc:picChg>
      </pc:sldChg>
      <pc:sldChg chg="addSp delSp modSp add mod">
        <pc:chgData name="伊健 杜" userId="e69aded81da48593" providerId="LiveId" clId="{C313B0D9-9443-4A21-9CE1-72F01DD645D7}" dt="2022-10-11T13:41:48.635" v="7160"/>
        <pc:sldMkLst>
          <pc:docMk/>
          <pc:sldMk cId="2721065866" sldId="1011"/>
        </pc:sldMkLst>
        <pc:spChg chg="add del">
          <ac:chgData name="伊健 杜" userId="e69aded81da48593" providerId="LiveId" clId="{C313B0D9-9443-4A21-9CE1-72F01DD645D7}" dt="2022-10-11T13:02:30.969" v="5636" actId="478"/>
          <ac:spMkLst>
            <pc:docMk/>
            <pc:sldMk cId="2721065866" sldId="1011"/>
            <ac:spMk id="2" creationId="{CF7FAB81-E36A-8D2C-9B97-DE193162FEAA}"/>
          </ac:spMkLst>
        </pc:spChg>
        <pc:spChg chg="mod">
          <ac:chgData name="伊健 杜" userId="e69aded81da48593" providerId="LiveId" clId="{C313B0D9-9443-4A21-9CE1-72F01DD645D7}" dt="2022-10-11T13:41:48.635" v="7160"/>
          <ac:spMkLst>
            <pc:docMk/>
            <pc:sldMk cId="2721065866" sldId="1011"/>
            <ac:spMk id="6" creationId="{F83A6AC8-56F1-EB9E-DD47-C1CFF9753BBA}"/>
          </ac:spMkLst>
        </pc:spChg>
        <pc:spChg chg="mod">
          <ac:chgData name="伊健 杜" userId="e69aded81da48593" providerId="LiveId" clId="{C313B0D9-9443-4A21-9CE1-72F01DD645D7}" dt="2022-10-11T13:41:48.635" v="7160"/>
          <ac:spMkLst>
            <pc:docMk/>
            <pc:sldMk cId="2721065866" sldId="1011"/>
            <ac:spMk id="7" creationId="{8A134A8E-94C3-0EE7-C065-45DB3136BA45}"/>
          </ac:spMkLst>
        </pc:spChg>
        <pc:picChg chg="add mod">
          <ac:chgData name="伊健 杜" userId="e69aded81da48593" providerId="LiveId" clId="{C313B0D9-9443-4A21-9CE1-72F01DD645D7}" dt="2022-10-11T13:02:50.731" v="5643" actId="1076"/>
          <ac:picMkLst>
            <pc:docMk/>
            <pc:sldMk cId="2721065866" sldId="1011"/>
            <ac:picMk id="4" creationId="{9F68286B-A801-83D6-6A02-A1865565CD27}"/>
          </ac:picMkLst>
        </pc:picChg>
        <pc:picChg chg="del">
          <ac:chgData name="伊健 杜" userId="e69aded81da48593" providerId="LiveId" clId="{C313B0D9-9443-4A21-9CE1-72F01DD645D7}" dt="2022-10-11T12:45:40.911" v="5514" actId="478"/>
          <ac:picMkLst>
            <pc:docMk/>
            <pc:sldMk cId="2721065866" sldId="1011"/>
            <ac:picMk id="5122" creationId="{2B858229-AC91-511D-BFBD-46BA5157A419}"/>
          </ac:picMkLst>
        </pc:picChg>
      </pc:sldChg>
      <pc:sldChg chg="addSp delSp modSp add mod">
        <pc:chgData name="伊健 杜" userId="e69aded81da48593" providerId="LiveId" clId="{C313B0D9-9443-4A21-9CE1-72F01DD645D7}" dt="2022-10-11T13:41:48.635" v="7160"/>
        <pc:sldMkLst>
          <pc:docMk/>
          <pc:sldMk cId="4283606540" sldId="1012"/>
        </pc:sldMkLst>
        <pc:spChg chg="add del">
          <ac:chgData name="伊健 杜" userId="e69aded81da48593" providerId="LiveId" clId="{C313B0D9-9443-4A21-9CE1-72F01DD645D7}" dt="2022-10-11T13:04:31.706" v="5739" actId="478"/>
          <ac:spMkLst>
            <pc:docMk/>
            <pc:sldMk cId="4283606540" sldId="1012"/>
            <ac:spMk id="2" creationId="{EB043016-638D-2E8D-AA2B-A5E201099A92}"/>
          </ac:spMkLst>
        </pc:spChg>
        <pc:spChg chg="mod">
          <ac:chgData name="伊健 杜" userId="e69aded81da48593" providerId="LiveId" clId="{C313B0D9-9443-4A21-9CE1-72F01DD645D7}" dt="2022-10-11T13:41:48.635" v="7160"/>
          <ac:spMkLst>
            <pc:docMk/>
            <pc:sldMk cId="4283606540" sldId="1012"/>
            <ac:spMk id="6" creationId="{F83A6AC8-56F1-EB9E-DD47-C1CFF9753BBA}"/>
          </ac:spMkLst>
        </pc:spChg>
        <pc:spChg chg="mod">
          <ac:chgData name="伊健 杜" userId="e69aded81da48593" providerId="LiveId" clId="{C313B0D9-9443-4A21-9CE1-72F01DD645D7}" dt="2022-10-11T13:41:48.635" v="7160"/>
          <ac:spMkLst>
            <pc:docMk/>
            <pc:sldMk cId="4283606540" sldId="1012"/>
            <ac:spMk id="7" creationId="{8A134A8E-94C3-0EE7-C065-45DB3136BA45}"/>
          </ac:spMkLst>
        </pc:spChg>
        <pc:picChg chg="del">
          <ac:chgData name="伊健 杜" userId="e69aded81da48593" providerId="LiveId" clId="{C313B0D9-9443-4A21-9CE1-72F01DD645D7}" dt="2022-10-11T13:04:29.353" v="5737" actId="478"/>
          <ac:picMkLst>
            <pc:docMk/>
            <pc:sldMk cId="4283606540" sldId="1012"/>
            <ac:picMk id="4" creationId="{9F68286B-A801-83D6-6A02-A1865565CD27}"/>
          </ac:picMkLst>
        </pc:picChg>
        <pc:picChg chg="add mod">
          <ac:chgData name="伊健 杜" userId="e69aded81da48593" providerId="LiveId" clId="{C313B0D9-9443-4A21-9CE1-72F01DD645D7}" dt="2022-10-11T13:04:39.489" v="5742" actId="14100"/>
          <ac:picMkLst>
            <pc:docMk/>
            <pc:sldMk cId="4283606540" sldId="1012"/>
            <ac:picMk id="5" creationId="{72E76413-55F8-B35A-284A-0642B43E72A7}"/>
          </ac:picMkLst>
        </pc:picChg>
        <pc:picChg chg="add del mod">
          <ac:chgData name="伊健 杜" userId="e69aded81da48593" providerId="LiveId" clId="{C313B0D9-9443-4A21-9CE1-72F01DD645D7}" dt="2022-10-11T13:04:44.151" v="5744" actId="478"/>
          <ac:picMkLst>
            <pc:docMk/>
            <pc:sldMk cId="4283606540" sldId="1012"/>
            <ac:picMk id="8" creationId="{6E9315BF-C34C-BD17-6782-B0B5B4EC50B2}"/>
          </ac:picMkLst>
        </pc:picChg>
      </pc:sldChg>
      <pc:sldChg chg="addSp delSp modSp add mod">
        <pc:chgData name="伊健 杜" userId="e69aded81da48593" providerId="LiveId" clId="{C313B0D9-9443-4A21-9CE1-72F01DD645D7}" dt="2022-10-11T13:41:48.635" v="7160"/>
        <pc:sldMkLst>
          <pc:docMk/>
          <pc:sldMk cId="2538917861" sldId="1013"/>
        </pc:sldMkLst>
        <pc:spChg chg="mod">
          <ac:chgData name="伊健 杜" userId="e69aded81da48593" providerId="LiveId" clId="{C313B0D9-9443-4A21-9CE1-72F01DD645D7}" dt="2022-10-11T13:41:48.635" v="7160"/>
          <ac:spMkLst>
            <pc:docMk/>
            <pc:sldMk cId="2538917861" sldId="1013"/>
            <ac:spMk id="6" creationId="{F83A6AC8-56F1-EB9E-DD47-C1CFF9753BBA}"/>
          </ac:spMkLst>
        </pc:spChg>
        <pc:spChg chg="mod">
          <ac:chgData name="伊健 杜" userId="e69aded81da48593" providerId="LiveId" clId="{C313B0D9-9443-4A21-9CE1-72F01DD645D7}" dt="2022-10-11T13:41:48.635" v="7160"/>
          <ac:spMkLst>
            <pc:docMk/>
            <pc:sldMk cId="2538917861" sldId="1013"/>
            <ac:spMk id="7" creationId="{8A134A8E-94C3-0EE7-C065-45DB3136BA45}"/>
          </ac:spMkLst>
        </pc:spChg>
        <pc:picChg chg="del">
          <ac:chgData name="伊健 杜" userId="e69aded81da48593" providerId="LiveId" clId="{C313B0D9-9443-4A21-9CE1-72F01DD645D7}" dt="2022-10-11T13:06:39.674" v="5746" actId="478"/>
          <ac:picMkLst>
            <pc:docMk/>
            <pc:sldMk cId="2538917861" sldId="1013"/>
            <ac:picMk id="5" creationId="{72E76413-55F8-B35A-284A-0642B43E72A7}"/>
          </ac:picMkLst>
        </pc:picChg>
        <pc:picChg chg="add mod">
          <ac:chgData name="伊健 杜" userId="e69aded81da48593" providerId="LiveId" clId="{C313B0D9-9443-4A21-9CE1-72F01DD645D7}" dt="2022-10-11T13:06:43.701" v="5750" actId="1076"/>
          <ac:picMkLst>
            <pc:docMk/>
            <pc:sldMk cId="2538917861" sldId="1013"/>
            <ac:picMk id="5122" creationId="{CBD27DF5-17D0-BC67-3947-8BC86B542A49}"/>
          </ac:picMkLst>
        </pc:picChg>
      </pc:sldChg>
      <pc:sldChg chg="addSp delSp modSp add mod modNotesTx">
        <pc:chgData name="伊健 杜" userId="e69aded81da48593" providerId="LiveId" clId="{C313B0D9-9443-4A21-9CE1-72F01DD645D7}" dt="2022-10-11T15:36:33.657" v="7203" actId="20577"/>
        <pc:sldMkLst>
          <pc:docMk/>
          <pc:sldMk cId="1447530259" sldId="1014"/>
        </pc:sldMkLst>
        <pc:spChg chg="mod">
          <ac:chgData name="伊健 杜" userId="e69aded81da48593" providerId="LiveId" clId="{C313B0D9-9443-4A21-9CE1-72F01DD645D7}" dt="2022-10-11T13:41:48.635" v="7160"/>
          <ac:spMkLst>
            <pc:docMk/>
            <pc:sldMk cId="1447530259" sldId="1014"/>
            <ac:spMk id="2" creationId="{05EBC02D-2AAC-B2FE-694D-75E7F5F6B017}"/>
          </ac:spMkLst>
        </pc:spChg>
        <pc:spChg chg="add del mod">
          <ac:chgData name="伊健 杜" userId="e69aded81da48593" providerId="LiveId" clId="{C313B0D9-9443-4A21-9CE1-72F01DD645D7}" dt="2022-10-11T15:32:52.434" v="7202" actId="478"/>
          <ac:spMkLst>
            <pc:docMk/>
            <pc:sldMk cId="1447530259" sldId="1014"/>
            <ac:spMk id="3" creationId="{763046B4-F225-2D77-6EA3-20C36703851F}"/>
          </ac:spMkLst>
        </pc:spChg>
      </pc:sldChg>
      <pc:sldChg chg="addSp delSp modSp add mod delAnim">
        <pc:chgData name="伊健 杜" userId="e69aded81da48593" providerId="LiveId" clId="{C313B0D9-9443-4A21-9CE1-72F01DD645D7}" dt="2022-10-11T13:41:48.635" v="7160"/>
        <pc:sldMkLst>
          <pc:docMk/>
          <pc:sldMk cId="1387541516" sldId="1015"/>
        </pc:sldMkLst>
        <pc:spChg chg="mod">
          <ac:chgData name="伊健 杜" userId="e69aded81da48593" providerId="LiveId" clId="{C313B0D9-9443-4A21-9CE1-72F01DD645D7}" dt="2022-10-11T13:10:49.502" v="6078" actId="5793"/>
          <ac:spMkLst>
            <pc:docMk/>
            <pc:sldMk cId="1387541516" sldId="1015"/>
            <ac:spMk id="2" creationId="{1302A11A-625D-774F-23B3-739301B530C3}"/>
          </ac:spMkLst>
        </pc:spChg>
        <pc:spChg chg="del">
          <ac:chgData name="伊健 杜" userId="e69aded81da48593" providerId="LiveId" clId="{C313B0D9-9443-4A21-9CE1-72F01DD645D7}" dt="2022-10-11T13:12:46.347" v="6119" actId="478"/>
          <ac:spMkLst>
            <pc:docMk/>
            <pc:sldMk cId="1387541516" sldId="1015"/>
            <ac:spMk id="3" creationId="{BF178E76-FDFB-D2B6-710A-37444C6E7082}"/>
          </ac:spMkLst>
        </pc:spChg>
        <pc:spChg chg="del">
          <ac:chgData name="伊健 杜" userId="e69aded81da48593" providerId="LiveId" clId="{C313B0D9-9443-4A21-9CE1-72F01DD645D7}" dt="2022-10-11T13:12:46.347" v="6119" actId="478"/>
          <ac:spMkLst>
            <pc:docMk/>
            <pc:sldMk cId="1387541516" sldId="1015"/>
            <ac:spMk id="4" creationId="{001214B7-07C5-6789-1DE5-0CFB43518622}"/>
          </ac:spMkLst>
        </pc:spChg>
        <pc:spChg chg="del mod">
          <ac:chgData name="伊健 杜" userId="e69aded81da48593" providerId="LiveId" clId="{C313B0D9-9443-4A21-9CE1-72F01DD645D7}" dt="2022-10-11T13:12:46.347" v="6119" actId="478"/>
          <ac:spMkLst>
            <pc:docMk/>
            <pc:sldMk cId="1387541516" sldId="1015"/>
            <ac:spMk id="5" creationId="{C57211A0-9C60-D804-6094-37A6B213E351}"/>
          </ac:spMkLst>
        </pc:spChg>
        <pc:spChg chg="add mod">
          <ac:chgData name="伊健 杜" userId="e69aded81da48593" providerId="LiveId" clId="{C313B0D9-9443-4A21-9CE1-72F01DD645D7}" dt="2022-10-11T13:41:48.635" v="7160"/>
          <ac:spMkLst>
            <pc:docMk/>
            <pc:sldMk cId="1387541516" sldId="1015"/>
            <ac:spMk id="6" creationId="{F664CF38-32CE-F1ED-1F82-42C5B7FE6DC9}"/>
          </ac:spMkLst>
        </pc:spChg>
        <pc:spChg chg="del">
          <ac:chgData name="伊健 杜" userId="e69aded81da48593" providerId="LiveId" clId="{C313B0D9-9443-4A21-9CE1-72F01DD645D7}" dt="2022-10-11T13:12:46.347" v="6119" actId="478"/>
          <ac:spMkLst>
            <pc:docMk/>
            <pc:sldMk cId="1387541516" sldId="1015"/>
            <ac:spMk id="8" creationId="{279D721E-C3FB-2CB0-6BD4-36E099029B06}"/>
          </ac:spMkLst>
        </pc:spChg>
        <pc:picChg chg="add mod">
          <ac:chgData name="伊健 杜" userId="e69aded81da48593" providerId="LiveId" clId="{C313B0D9-9443-4A21-9CE1-72F01DD645D7}" dt="2022-10-11T13:25:11.875" v="6415" actId="1076"/>
          <ac:picMkLst>
            <pc:docMk/>
            <pc:sldMk cId="1387541516" sldId="1015"/>
            <ac:picMk id="6146" creationId="{1DE39CBF-7262-EBEA-731C-FD7B28B957D8}"/>
          </ac:picMkLst>
        </pc:picChg>
      </pc:sldChg>
      <pc:sldChg chg="add del">
        <pc:chgData name="伊健 杜" userId="e69aded81da48593" providerId="LiveId" clId="{C313B0D9-9443-4A21-9CE1-72F01DD645D7}" dt="2022-10-11T13:10:30.341" v="6036" actId="47"/>
        <pc:sldMkLst>
          <pc:docMk/>
          <pc:sldMk cId="2130304041" sldId="1015"/>
        </pc:sldMkLst>
      </pc:sldChg>
      <pc:sldChg chg="addSp delSp modSp add mod modAnim">
        <pc:chgData name="伊健 杜" userId="e69aded81da48593" providerId="LiveId" clId="{C313B0D9-9443-4A21-9CE1-72F01DD645D7}" dt="2022-10-11T13:11:27.230" v="6118" actId="1076"/>
        <pc:sldMkLst>
          <pc:docMk/>
          <pc:sldMk cId="1323478360" sldId="1016"/>
        </pc:sldMkLst>
        <pc:spChg chg="del mod">
          <ac:chgData name="伊健 杜" userId="e69aded81da48593" providerId="LiveId" clId="{C313B0D9-9443-4A21-9CE1-72F01DD645D7}" dt="2022-10-11T13:11:01.085" v="6091" actId="478"/>
          <ac:spMkLst>
            <pc:docMk/>
            <pc:sldMk cId="1323478360" sldId="1016"/>
            <ac:spMk id="3" creationId="{BF178E76-FDFB-D2B6-710A-37444C6E7082}"/>
          </ac:spMkLst>
        </pc:spChg>
        <pc:spChg chg="mod">
          <ac:chgData name="伊健 杜" userId="e69aded81da48593" providerId="LiveId" clId="{C313B0D9-9443-4A21-9CE1-72F01DD645D7}" dt="2022-10-11T13:11:27.230" v="6118" actId="1076"/>
          <ac:spMkLst>
            <pc:docMk/>
            <pc:sldMk cId="1323478360" sldId="1016"/>
            <ac:spMk id="4" creationId="{001214B7-07C5-6789-1DE5-0CFB43518622}"/>
          </ac:spMkLst>
        </pc:spChg>
        <pc:spChg chg="mod">
          <ac:chgData name="伊健 杜" userId="e69aded81da48593" providerId="LiveId" clId="{C313B0D9-9443-4A21-9CE1-72F01DD645D7}" dt="2022-10-11T13:11:02.740" v="6092" actId="1076"/>
          <ac:spMkLst>
            <pc:docMk/>
            <pc:sldMk cId="1323478360" sldId="1016"/>
            <ac:spMk id="5" creationId="{C57211A0-9C60-D804-6094-37A6B213E351}"/>
          </ac:spMkLst>
        </pc:spChg>
        <pc:spChg chg="add mod">
          <ac:chgData name="伊健 杜" userId="e69aded81da48593" providerId="LiveId" clId="{C313B0D9-9443-4A21-9CE1-72F01DD645D7}" dt="2022-10-11T13:11:09.242" v="6105"/>
          <ac:spMkLst>
            <pc:docMk/>
            <pc:sldMk cId="1323478360" sldId="1016"/>
            <ac:spMk id="6" creationId="{50D2D4E2-2287-F4ED-739B-B6F12276EDC1}"/>
          </ac:spMkLst>
        </pc:spChg>
        <pc:spChg chg="mod">
          <ac:chgData name="伊健 杜" userId="e69aded81da48593" providerId="LiveId" clId="{C313B0D9-9443-4A21-9CE1-72F01DD645D7}" dt="2022-10-11T13:11:25.954" v="6117" actId="1076"/>
          <ac:spMkLst>
            <pc:docMk/>
            <pc:sldMk cId="1323478360" sldId="1016"/>
            <ac:spMk id="8" creationId="{279D721E-C3FB-2CB0-6BD4-36E099029B06}"/>
          </ac:spMkLst>
        </pc:spChg>
      </pc:sldChg>
      <pc:sldChg chg="addSp delSp modSp add mod">
        <pc:chgData name="伊健 杜" userId="e69aded81da48593" providerId="LiveId" clId="{C313B0D9-9443-4A21-9CE1-72F01DD645D7}" dt="2022-10-11T13:41:48.635" v="7160"/>
        <pc:sldMkLst>
          <pc:docMk/>
          <pc:sldMk cId="377477943" sldId="1017"/>
        </pc:sldMkLst>
        <pc:spChg chg="add mod">
          <ac:chgData name="伊健 杜" userId="e69aded81da48593" providerId="LiveId" clId="{C313B0D9-9443-4A21-9CE1-72F01DD645D7}" dt="2022-10-11T13:41:48.635" v="7160"/>
          <ac:spMkLst>
            <pc:docMk/>
            <pc:sldMk cId="377477943" sldId="1017"/>
            <ac:spMk id="3" creationId="{2E9F026F-669A-40FB-9D2E-8370272DFCD4}"/>
          </ac:spMkLst>
        </pc:spChg>
        <pc:spChg chg="del mod">
          <ac:chgData name="伊健 杜" userId="e69aded81da48593" providerId="LiveId" clId="{C313B0D9-9443-4A21-9CE1-72F01DD645D7}" dt="2022-10-11T13:27:22.853" v="6427"/>
          <ac:spMkLst>
            <pc:docMk/>
            <pc:sldMk cId="377477943" sldId="1017"/>
            <ac:spMk id="6" creationId="{F664CF38-32CE-F1ED-1F82-42C5B7FE6DC9}"/>
          </ac:spMkLst>
        </pc:spChg>
        <pc:picChg chg="del">
          <ac:chgData name="伊健 杜" userId="e69aded81da48593" providerId="LiveId" clId="{C313B0D9-9443-4A21-9CE1-72F01DD645D7}" dt="2022-10-11T13:28:06.801" v="6500" actId="478"/>
          <ac:picMkLst>
            <pc:docMk/>
            <pc:sldMk cId="377477943" sldId="1017"/>
            <ac:picMk id="6146" creationId="{1DE39CBF-7262-EBEA-731C-FD7B28B957D8}"/>
          </ac:picMkLst>
        </pc:picChg>
        <pc:picChg chg="add mod">
          <ac:chgData name="伊健 杜" userId="e69aded81da48593" providerId="LiveId" clId="{C313B0D9-9443-4A21-9CE1-72F01DD645D7}" dt="2022-10-11T13:28:21.473" v="6502" actId="1076"/>
          <ac:picMkLst>
            <pc:docMk/>
            <pc:sldMk cId="377477943" sldId="1017"/>
            <ac:picMk id="7170" creationId="{451013D0-0C3A-C91C-4903-0BC17B12671C}"/>
          </ac:picMkLst>
        </pc:picChg>
      </pc:sldChg>
      <pc:sldChg chg="addSp delSp modSp add mod">
        <pc:chgData name="伊健 杜" userId="e69aded81da48593" providerId="LiveId" clId="{C313B0D9-9443-4A21-9CE1-72F01DD645D7}" dt="2022-10-11T13:41:48.635" v="7160"/>
        <pc:sldMkLst>
          <pc:docMk/>
          <pc:sldMk cId="1177646282" sldId="1018"/>
        </pc:sldMkLst>
        <pc:spChg chg="mod">
          <ac:chgData name="伊健 杜" userId="e69aded81da48593" providerId="LiveId" clId="{C313B0D9-9443-4A21-9CE1-72F01DD645D7}" dt="2022-10-11T13:41:48.635" v="7160"/>
          <ac:spMkLst>
            <pc:docMk/>
            <pc:sldMk cId="1177646282" sldId="1018"/>
            <ac:spMk id="3" creationId="{2E9F026F-669A-40FB-9D2E-8370272DFCD4}"/>
          </ac:spMkLst>
        </pc:spChg>
        <pc:picChg chg="del mod">
          <ac:chgData name="伊健 杜" userId="e69aded81da48593" providerId="LiveId" clId="{C313B0D9-9443-4A21-9CE1-72F01DD645D7}" dt="2022-10-11T13:29:00.478" v="6594" actId="478"/>
          <ac:picMkLst>
            <pc:docMk/>
            <pc:sldMk cId="1177646282" sldId="1018"/>
            <ac:picMk id="7170" creationId="{451013D0-0C3A-C91C-4903-0BC17B12671C}"/>
          </ac:picMkLst>
        </pc:picChg>
        <pc:picChg chg="add mod">
          <ac:chgData name="伊健 杜" userId="e69aded81da48593" providerId="LiveId" clId="{C313B0D9-9443-4A21-9CE1-72F01DD645D7}" dt="2022-10-11T13:30:08.209" v="6666" actId="1076"/>
          <ac:picMkLst>
            <pc:docMk/>
            <pc:sldMk cId="1177646282" sldId="1018"/>
            <ac:picMk id="8194" creationId="{10431C96-4F7A-325D-BDCB-66B268AC2795}"/>
          </ac:picMkLst>
        </pc:picChg>
      </pc:sldChg>
      <pc:sldChg chg="addSp delSp modSp add mod">
        <pc:chgData name="伊健 杜" userId="e69aded81da48593" providerId="LiveId" clId="{C313B0D9-9443-4A21-9CE1-72F01DD645D7}" dt="2022-10-11T13:41:48.635" v="7160"/>
        <pc:sldMkLst>
          <pc:docMk/>
          <pc:sldMk cId="705156829" sldId="1019"/>
        </pc:sldMkLst>
        <pc:spChg chg="mod">
          <ac:chgData name="伊健 杜" userId="e69aded81da48593" providerId="LiveId" clId="{C313B0D9-9443-4A21-9CE1-72F01DD645D7}" dt="2022-10-11T13:41:48.635" v="7160"/>
          <ac:spMkLst>
            <pc:docMk/>
            <pc:sldMk cId="705156829" sldId="1019"/>
            <ac:spMk id="3" creationId="{2E9F026F-669A-40FB-9D2E-8370272DFCD4}"/>
          </ac:spMkLst>
        </pc:spChg>
        <pc:picChg chg="del">
          <ac:chgData name="伊健 杜" userId="e69aded81da48593" providerId="LiveId" clId="{C313B0D9-9443-4A21-9CE1-72F01DD645D7}" dt="2022-10-11T13:32:48.246" v="6889" actId="478"/>
          <ac:picMkLst>
            <pc:docMk/>
            <pc:sldMk cId="705156829" sldId="1019"/>
            <ac:picMk id="8194" creationId="{10431C96-4F7A-325D-BDCB-66B268AC2795}"/>
          </ac:picMkLst>
        </pc:picChg>
        <pc:picChg chg="add mod">
          <ac:chgData name="伊健 杜" userId="e69aded81da48593" providerId="LiveId" clId="{C313B0D9-9443-4A21-9CE1-72F01DD645D7}" dt="2022-10-11T13:33:31.180" v="6893" actId="1076"/>
          <ac:picMkLst>
            <pc:docMk/>
            <pc:sldMk cId="705156829" sldId="1019"/>
            <ac:picMk id="9218" creationId="{13CFC63D-94C2-7BF9-E1C7-8C3378EC37FA}"/>
          </ac:picMkLst>
        </pc:picChg>
      </pc:sldChg>
      <pc:sldChg chg="addSp delSp modSp new mod">
        <pc:chgData name="伊健 杜" userId="e69aded81da48593" providerId="LiveId" clId="{C313B0D9-9443-4A21-9CE1-72F01DD645D7}" dt="2022-10-11T13:41:48.635" v="7160"/>
        <pc:sldMkLst>
          <pc:docMk/>
          <pc:sldMk cId="259244262" sldId="1020"/>
        </pc:sldMkLst>
        <pc:spChg chg="mod">
          <ac:chgData name="伊健 杜" userId="e69aded81da48593" providerId="LiveId" clId="{C313B0D9-9443-4A21-9CE1-72F01DD645D7}" dt="2022-10-11T13:41:48.635" v="7160"/>
          <ac:spMkLst>
            <pc:docMk/>
            <pc:sldMk cId="259244262" sldId="1020"/>
            <ac:spMk id="2" creationId="{F0FB4111-4C5D-A171-B3E0-05D7FCA61945}"/>
          </ac:spMkLst>
        </pc:spChg>
        <pc:spChg chg="del">
          <ac:chgData name="伊健 杜" userId="e69aded81da48593" providerId="LiveId" clId="{C313B0D9-9443-4A21-9CE1-72F01DD645D7}" dt="2022-10-11T13:33:35.482" v="6895" actId="478"/>
          <ac:spMkLst>
            <pc:docMk/>
            <pc:sldMk cId="259244262" sldId="1020"/>
            <ac:spMk id="3" creationId="{3FB90B3A-BF3F-D90E-C580-8D3E53BDA091}"/>
          </ac:spMkLst>
        </pc:spChg>
        <pc:spChg chg="add mod">
          <ac:chgData name="伊健 杜" userId="e69aded81da48593" providerId="LiveId" clId="{C313B0D9-9443-4A21-9CE1-72F01DD645D7}" dt="2022-10-11T13:34:27.820" v="6955" actId="1076"/>
          <ac:spMkLst>
            <pc:docMk/>
            <pc:sldMk cId="259244262" sldId="1020"/>
            <ac:spMk id="4" creationId="{8A6B875A-2029-2801-70E8-ADAD680A298F}"/>
          </ac:spMkLst>
        </pc:spChg>
      </pc:sldChg>
      <pc:sldChg chg="addSp delSp modSp add mod ord">
        <pc:chgData name="伊健 杜" userId="e69aded81da48593" providerId="LiveId" clId="{C313B0D9-9443-4A21-9CE1-72F01DD645D7}" dt="2022-10-11T13:41:48.635" v="7160"/>
        <pc:sldMkLst>
          <pc:docMk/>
          <pc:sldMk cId="2896841685" sldId="1021"/>
        </pc:sldMkLst>
        <pc:spChg chg="mod">
          <ac:chgData name="伊健 杜" userId="e69aded81da48593" providerId="LiveId" clId="{C313B0D9-9443-4A21-9CE1-72F01DD645D7}" dt="2022-10-11T13:41:48.635" v="7160"/>
          <ac:spMkLst>
            <pc:docMk/>
            <pc:sldMk cId="2896841685" sldId="1021"/>
            <ac:spMk id="6" creationId="{F83A6AC8-56F1-EB9E-DD47-C1CFF9753BBA}"/>
          </ac:spMkLst>
        </pc:spChg>
        <pc:spChg chg="del">
          <ac:chgData name="伊健 杜" userId="e69aded81da48593" providerId="LiveId" clId="{C313B0D9-9443-4A21-9CE1-72F01DD645D7}" dt="2022-10-11T13:35:09.281" v="6987" actId="478"/>
          <ac:spMkLst>
            <pc:docMk/>
            <pc:sldMk cId="2896841685" sldId="1021"/>
            <ac:spMk id="7" creationId="{8A134A8E-94C3-0EE7-C065-45DB3136BA45}"/>
          </ac:spMkLst>
        </pc:spChg>
        <pc:spChg chg="add mod">
          <ac:chgData name="伊健 杜" userId="e69aded81da48593" providerId="LiveId" clId="{C313B0D9-9443-4A21-9CE1-72F01DD645D7}" dt="2022-10-11T13:41:48.635" v="7160"/>
          <ac:spMkLst>
            <pc:docMk/>
            <pc:sldMk cId="2896841685" sldId="1021"/>
            <ac:spMk id="8" creationId="{41DE0709-C810-B605-42E7-B4DA4B28A6A9}"/>
          </ac:spMkLst>
        </pc:spChg>
        <pc:spChg chg="add mod">
          <ac:chgData name="伊健 杜" userId="e69aded81da48593" providerId="LiveId" clId="{C313B0D9-9443-4A21-9CE1-72F01DD645D7}" dt="2022-10-11T13:41:48.635" v="7160"/>
          <ac:spMkLst>
            <pc:docMk/>
            <pc:sldMk cId="2896841685" sldId="1021"/>
            <ac:spMk id="10" creationId="{0740B9FA-519E-9AAC-1C52-1E4B4369DD4A}"/>
          </ac:spMkLst>
        </pc:spChg>
        <pc:spChg chg="add mod">
          <ac:chgData name="伊健 杜" userId="e69aded81da48593" providerId="LiveId" clId="{C313B0D9-9443-4A21-9CE1-72F01DD645D7}" dt="2022-10-11T13:40:50.472" v="7103" actId="1076"/>
          <ac:spMkLst>
            <pc:docMk/>
            <pc:sldMk cId="2896841685" sldId="1021"/>
            <ac:spMk id="12" creationId="{DF07353C-3D4B-3F27-2400-D7A55D6E12B2}"/>
          </ac:spMkLst>
        </pc:spChg>
        <pc:picChg chg="add mod">
          <ac:chgData name="伊健 杜" userId="e69aded81da48593" providerId="LiveId" clId="{C313B0D9-9443-4A21-9CE1-72F01DD645D7}" dt="2022-10-11T13:40:38.651" v="7099" actId="1076"/>
          <ac:picMkLst>
            <pc:docMk/>
            <pc:sldMk cId="2896841685" sldId="1021"/>
            <ac:picMk id="2" creationId="{460D3CCA-2774-91B8-90AE-844027C915D0}"/>
          </ac:picMkLst>
        </pc:picChg>
        <pc:picChg chg="del">
          <ac:chgData name="伊健 杜" userId="e69aded81da48593" providerId="LiveId" clId="{C313B0D9-9443-4A21-9CE1-72F01DD645D7}" dt="2022-10-11T13:35:07.118" v="6985" actId="478"/>
          <ac:picMkLst>
            <pc:docMk/>
            <pc:sldMk cId="2896841685" sldId="1021"/>
            <ac:picMk id="3" creationId="{AB6BB535-1138-F068-2E7E-C4DD6820233C}"/>
          </ac:picMkLst>
        </pc:picChg>
        <pc:picChg chg="add del mod">
          <ac:chgData name="伊健 杜" userId="e69aded81da48593" providerId="LiveId" clId="{C313B0D9-9443-4A21-9CE1-72F01DD645D7}" dt="2022-10-11T13:40:30.343" v="7094" actId="478"/>
          <ac:picMkLst>
            <pc:docMk/>
            <pc:sldMk cId="2896841685" sldId="1021"/>
            <ac:picMk id="4" creationId="{C6A816DA-7924-14D3-3FF0-F0FB390E3697}"/>
          </ac:picMkLst>
        </pc:picChg>
        <pc:picChg chg="del">
          <ac:chgData name="伊健 杜" userId="e69aded81da48593" providerId="LiveId" clId="{C313B0D9-9443-4A21-9CE1-72F01DD645D7}" dt="2022-10-11T13:35:07.118" v="6985" actId="478"/>
          <ac:picMkLst>
            <pc:docMk/>
            <pc:sldMk cId="2896841685" sldId="1021"/>
            <ac:picMk id="5" creationId="{C6BD58D9-287C-C843-E8B7-0DADC1DD1C49}"/>
          </ac:picMkLst>
        </pc:picChg>
        <pc:picChg chg="del">
          <ac:chgData name="伊健 杜" userId="e69aded81da48593" providerId="LiveId" clId="{C313B0D9-9443-4A21-9CE1-72F01DD645D7}" dt="2022-10-11T13:35:07.118" v="6985" actId="478"/>
          <ac:picMkLst>
            <pc:docMk/>
            <pc:sldMk cId="2896841685" sldId="1021"/>
            <ac:picMk id="9" creationId="{086DA11D-10B5-44E9-D6C5-1C49C534F86D}"/>
          </ac:picMkLst>
        </pc:picChg>
        <pc:picChg chg="del">
          <ac:chgData name="伊健 杜" userId="e69aded81da48593" providerId="LiveId" clId="{C313B0D9-9443-4A21-9CE1-72F01DD645D7}" dt="2022-10-11T13:35:07.665" v="6986" actId="478"/>
          <ac:picMkLst>
            <pc:docMk/>
            <pc:sldMk cId="2896841685" sldId="1021"/>
            <ac:picMk id="11" creationId="{60B5155B-D988-48CF-2D12-FA3A329BA776}"/>
          </ac:picMkLst>
        </pc:picChg>
        <pc:picChg chg="add mod">
          <ac:chgData name="伊健 杜" userId="e69aded81da48593" providerId="LiveId" clId="{C313B0D9-9443-4A21-9CE1-72F01DD645D7}" dt="2022-10-11T13:40:36.358" v="7097" actId="14100"/>
          <ac:picMkLst>
            <pc:docMk/>
            <pc:sldMk cId="2896841685" sldId="1021"/>
            <ac:picMk id="10242" creationId="{7EE40B88-804E-B4FF-24D0-6B5A458D8700}"/>
          </ac:picMkLst>
        </pc:picChg>
        <pc:picChg chg="add del mod">
          <ac:chgData name="伊健 杜" userId="e69aded81da48593" providerId="LiveId" clId="{C313B0D9-9443-4A21-9CE1-72F01DD645D7}" dt="2022-10-11T13:40:31.345" v="7096" actId="478"/>
          <ac:picMkLst>
            <pc:docMk/>
            <pc:sldMk cId="2896841685" sldId="1021"/>
            <ac:picMk id="10244" creationId="{07010753-493E-483F-C0FE-73542CA70E26}"/>
          </ac:picMkLst>
        </pc:picChg>
        <pc:picChg chg="add mod">
          <ac:chgData name="伊健 杜" userId="e69aded81da48593" providerId="LiveId" clId="{C313B0D9-9443-4A21-9CE1-72F01DD645D7}" dt="2022-10-11T13:40:37.264" v="7098" actId="1076"/>
          <ac:picMkLst>
            <pc:docMk/>
            <pc:sldMk cId="2896841685" sldId="1021"/>
            <ac:picMk id="10246" creationId="{254C3828-B095-A2F4-E6D7-ABEEF3D4324D}"/>
          </ac:picMkLst>
        </pc:picChg>
      </pc:sldChg>
      <pc:sldChg chg="addSp delSp modSp add mod">
        <pc:chgData name="伊健 杜" userId="e69aded81da48593" providerId="LiveId" clId="{C313B0D9-9443-4A21-9CE1-72F01DD645D7}" dt="2022-10-11T13:41:48.635" v="7160"/>
        <pc:sldMkLst>
          <pc:docMk/>
          <pc:sldMk cId="2493496773" sldId="1022"/>
        </pc:sldMkLst>
        <pc:spChg chg="mod">
          <ac:chgData name="伊健 杜" userId="e69aded81da48593" providerId="LiveId" clId="{C313B0D9-9443-4A21-9CE1-72F01DD645D7}" dt="2022-10-11T13:41:48.635" v="7160"/>
          <ac:spMkLst>
            <pc:docMk/>
            <pc:sldMk cId="2493496773" sldId="1022"/>
            <ac:spMk id="6" creationId="{F83A6AC8-56F1-EB9E-DD47-C1CFF9753BBA}"/>
          </ac:spMkLst>
        </pc:spChg>
        <pc:spChg chg="del">
          <ac:chgData name="伊健 杜" userId="e69aded81da48593" providerId="LiveId" clId="{C313B0D9-9443-4A21-9CE1-72F01DD645D7}" dt="2022-10-11T13:40:26.544" v="7091" actId="478"/>
          <ac:spMkLst>
            <pc:docMk/>
            <pc:sldMk cId="2493496773" sldId="1022"/>
            <ac:spMk id="8" creationId="{41DE0709-C810-B605-42E7-B4DA4B28A6A9}"/>
          </ac:spMkLst>
        </pc:spChg>
        <pc:spChg chg="add mod">
          <ac:chgData name="伊健 杜" userId="e69aded81da48593" providerId="LiveId" clId="{C313B0D9-9443-4A21-9CE1-72F01DD645D7}" dt="2022-10-11T13:41:48.635" v="7160"/>
          <ac:spMkLst>
            <pc:docMk/>
            <pc:sldMk cId="2493496773" sldId="1022"/>
            <ac:spMk id="9" creationId="{79F758CB-1F67-F762-EC8B-96FBFA7D6E5E}"/>
          </ac:spMkLst>
        </pc:spChg>
        <pc:spChg chg="del">
          <ac:chgData name="伊健 杜" userId="e69aded81da48593" providerId="LiveId" clId="{C313B0D9-9443-4A21-9CE1-72F01DD645D7}" dt="2022-10-11T13:40:26.544" v="7091" actId="478"/>
          <ac:spMkLst>
            <pc:docMk/>
            <pc:sldMk cId="2493496773" sldId="1022"/>
            <ac:spMk id="10" creationId="{0740B9FA-519E-9AAC-1C52-1E4B4369DD4A}"/>
          </ac:spMkLst>
        </pc:spChg>
        <pc:spChg chg="add mod">
          <ac:chgData name="伊健 杜" userId="e69aded81da48593" providerId="LiveId" clId="{C313B0D9-9443-4A21-9CE1-72F01DD645D7}" dt="2022-10-11T13:41:48.635" v="7160"/>
          <ac:spMkLst>
            <pc:docMk/>
            <pc:sldMk cId="2493496773" sldId="1022"/>
            <ac:spMk id="11" creationId="{60F45AF5-E073-DDB6-CAA6-EBBEFFB5FC6E}"/>
          </ac:spMkLst>
        </pc:spChg>
        <pc:spChg chg="del">
          <ac:chgData name="伊健 杜" userId="e69aded81da48593" providerId="LiveId" clId="{C313B0D9-9443-4A21-9CE1-72F01DD645D7}" dt="2022-10-11T13:40:26.544" v="7091" actId="478"/>
          <ac:spMkLst>
            <pc:docMk/>
            <pc:sldMk cId="2493496773" sldId="1022"/>
            <ac:spMk id="12" creationId="{DF07353C-3D4B-3F27-2400-D7A55D6E12B2}"/>
          </ac:spMkLst>
        </pc:spChg>
        <pc:spChg chg="add mod">
          <ac:chgData name="伊健 杜" userId="e69aded81da48593" providerId="LiveId" clId="{C313B0D9-9443-4A21-9CE1-72F01DD645D7}" dt="2022-10-11T13:41:48.635" v="7160"/>
          <ac:spMkLst>
            <pc:docMk/>
            <pc:sldMk cId="2493496773" sldId="1022"/>
            <ac:spMk id="13" creationId="{C566475E-ADF2-8B07-4E72-B5566B5614DE}"/>
          </ac:spMkLst>
        </pc:spChg>
        <pc:picChg chg="del">
          <ac:chgData name="伊健 杜" userId="e69aded81da48593" providerId="LiveId" clId="{C313B0D9-9443-4A21-9CE1-72F01DD645D7}" dt="2022-10-11T13:40:26.544" v="7091" actId="478"/>
          <ac:picMkLst>
            <pc:docMk/>
            <pc:sldMk cId="2493496773" sldId="1022"/>
            <ac:picMk id="2" creationId="{460D3CCA-2774-91B8-90AE-844027C915D0}"/>
          </ac:picMkLst>
        </pc:picChg>
        <pc:picChg chg="add mod">
          <ac:chgData name="伊健 杜" userId="e69aded81da48593" providerId="LiveId" clId="{C313B0D9-9443-4A21-9CE1-72F01DD645D7}" dt="2022-10-11T13:41:13.773" v="7115" actId="1076"/>
          <ac:picMkLst>
            <pc:docMk/>
            <pc:sldMk cId="2493496773" sldId="1022"/>
            <ac:picMk id="3" creationId="{0943EAD7-C931-95C1-BE66-C979D989B625}"/>
          </ac:picMkLst>
        </pc:picChg>
        <pc:picChg chg="del">
          <ac:chgData name="伊健 杜" userId="e69aded81da48593" providerId="LiveId" clId="{C313B0D9-9443-4A21-9CE1-72F01DD645D7}" dt="2022-10-11T13:40:21.653" v="7090" actId="21"/>
          <ac:picMkLst>
            <pc:docMk/>
            <pc:sldMk cId="2493496773" sldId="1022"/>
            <ac:picMk id="4" creationId="{C6A816DA-7924-14D3-3FF0-F0FB390E3697}"/>
          </ac:picMkLst>
        </pc:picChg>
        <pc:picChg chg="add mod">
          <ac:chgData name="伊健 杜" userId="e69aded81da48593" providerId="LiveId" clId="{C313B0D9-9443-4A21-9CE1-72F01DD645D7}" dt="2022-10-11T13:41:01.422" v="7110" actId="1076"/>
          <ac:picMkLst>
            <pc:docMk/>
            <pc:sldMk cId="2493496773" sldId="1022"/>
            <ac:picMk id="5" creationId="{4D8085B4-C90B-6E12-FD81-DA86CFA845C5}"/>
          </ac:picMkLst>
        </pc:picChg>
        <pc:picChg chg="add mod">
          <ac:chgData name="伊健 杜" userId="e69aded81da48593" providerId="LiveId" clId="{C313B0D9-9443-4A21-9CE1-72F01DD645D7}" dt="2022-10-11T13:41:17.341" v="7117" actId="1076"/>
          <ac:picMkLst>
            <pc:docMk/>
            <pc:sldMk cId="2493496773" sldId="1022"/>
            <ac:picMk id="7" creationId="{E76D2E36-FF25-8CB4-7C29-DCE98AF506C2}"/>
          </ac:picMkLst>
        </pc:picChg>
        <pc:picChg chg="del">
          <ac:chgData name="伊健 杜" userId="e69aded81da48593" providerId="LiveId" clId="{C313B0D9-9443-4A21-9CE1-72F01DD645D7}" dt="2022-10-11T13:40:26.544" v="7091" actId="478"/>
          <ac:picMkLst>
            <pc:docMk/>
            <pc:sldMk cId="2493496773" sldId="1022"/>
            <ac:picMk id="10242" creationId="{7EE40B88-804E-B4FF-24D0-6B5A458D8700}"/>
          </ac:picMkLst>
        </pc:picChg>
        <pc:picChg chg="del">
          <ac:chgData name="伊健 杜" userId="e69aded81da48593" providerId="LiveId" clId="{C313B0D9-9443-4A21-9CE1-72F01DD645D7}" dt="2022-10-11T13:40:21.653" v="7090" actId="21"/>
          <ac:picMkLst>
            <pc:docMk/>
            <pc:sldMk cId="2493496773" sldId="1022"/>
            <ac:picMk id="10244" creationId="{07010753-493E-483F-C0FE-73542CA70E26}"/>
          </ac:picMkLst>
        </pc:picChg>
        <pc:picChg chg="del">
          <ac:chgData name="伊健 杜" userId="e69aded81da48593" providerId="LiveId" clId="{C313B0D9-9443-4A21-9CE1-72F01DD645D7}" dt="2022-10-11T13:40:26.544" v="7091" actId="478"/>
          <ac:picMkLst>
            <pc:docMk/>
            <pc:sldMk cId="2493496773" sldId="1022"/>
            <ac:picMk id="10246" creationId="{254C3828-B095-A2F4-E6D7-ABEEF3D4324D}"/>
          </ac:picMkLst>
        </pc:picChg>
      </pc:sldChg>
    </pc:docChg>
  </pc:docChgLst>
  <pc:docChgLst>
    <pc:chgData name="伊健 杜" userId="e69aded81da48593" providerId="LiveId" clId="{83A22E12-844C-4D6A-AF6F-83829D2365E1}"/>
    <pc:docChg chg="undo custSel addSld delSld modSld sldOrd">
      <pc:chgData name="伊健 杜" userId="e69aded81da48593" providerId="LiveId" clId="{83A22E12-844C-4D6A-AF6F-83829D2365E1}" dt="2022-12-08T15:06:08.995" v="2908" actId="20577"/>
      <pc:docMkLst>
        <pc:docMk/>
      </pc:docMkLst>
      <pc:sldChg chg="del">
        <pc:chgData name="伊健 杜" userId="e69aded81da48593" providerId="LiveId" clId="{83A22E12-844C-4D6A-AF6F-83829D2365E1}" dt="2022-12-08T10:15:51.237" v="0" actId="47"/>
        <pc:sldMkLst>
          <pc:docMk/>
          <pc:sldMk cId="3267991469" sldId="1721"/>
        </pc:sldMkLst>
      </pc:sldChg>
      <pc:sldChg chg="del">
        <pc:chgData name="伊健 杜" userId="e69aded81da48593" providerId="LiveId" clId="{83A22E12-844C-4D6A-AF6F-83829D2365E1}" dt="2022-12-08T10:15:51.237" v="0" actId="47"/>
        <pc:sldMkLst>
          <pc:docMk/>
          <pc:sldMk cId="3132663699" sldId="1722"/>
        </pc:sldMkLst>
      </pc:sldChg>
      <pc:sldChg chg="del">
        <pc:chgData name="伊健 杜" userId="e69aded81da48593" providerId="LiveId" clId="{83A22E12-844C-4D6A-AF6F-83829D2365E1}" dt="2022-12-08T10:15:51.237" v="0" actId="47"/>
        <pc:sldMkLst>
          <pc:docMk/>
          <pc:sldMk cId="3759598514" sldId="1723"/>
        </pc:sldMkLst>
      </pc:sldChg>
      <pc:sldChg chg="del">
        <pc:chgData name="伊健 杜" userId="e69aded81da48593" providerId="LiveId" clId="{83A22E12-844C-4D6A-AF6F-83829D2365E1}" dt="2022-12-08T10:15:51.237" v="0" actId="47"/>
        <pc:sldMkLst>
          <pc:docMk/>
          <pc:sldMk cId="1084291594" sldId="1724"/>
        </pc:sldMkLst>
      </pc:sldChg>
      <pc:sldChg chg="del">
        <pc:chgData name="伊健 杜" userId="e69aded81da48593" providerId="LiveId" clId="{83A22E12-844C-4D6A-AF6F-83829D2365E1}" dt="2022-12-08T10:15:51.237" v="0" actId="47"/>
        <pc:sldMkLst>
          <pc:docMk/>
          <pc:sldMk cId="2956021832" sldId="1725"/>
        </pc:sldMkLst>
      </pc:sldChg>
      <pc:sldChg chg="del">
        <pc:chgData name="伊健 杜" userId="e69aded81da48593" providerId="LiveId" clId="{83A22E12-844C-4D6A-AF6F-83829D2365E1}" dt="2022-12-08T10:15:51.237" v="0" actId="47"/>
        <pc:sldMkLst>
          <pc:docMk/>
          <pc:sldMk cId="743407591" sldId="1726"/>
        </pc:sldMkLst>
      </pc:sldChg>
      <pc:sldChg chg="del">
        <pc:chgData name="伊健 杜" userId="e69aded81da48593" providerId="LiveId" clId="{83A22E12-844C-4D6A-AF6F-83829D2365E1}" dt="2022-12-08T10:15:51.237" v="0" actId="47"/>
        <pc:sldMkLst>
          <pc:docMk/>
          <pc:sldMk cId="837458575" sldId="1728"/>
        </pc:sldMkLst>
      </pc:sldChg>
      <pc:sldChg chg="del">
        <pc:chgData name="伊健 杜" userId="e69aded81da48593" providerId="LiveId" clId="{83A22E12-844C-4D6A-AF6F-83829D2365E1}" dt="2022-12-08T10:15:51.237" v="0" actId="47"/>
        <pc:sldMkLst>
          <pc:docMk/>
          <pc:sldMk cId="3612246148" sldId="1729"/>
        </pc:sldMkLst>
      </pc:sldChg>
      <pc:sldChg chg="del">
        <pc:chgData name="伊健 杜" userId="e69aded81da48593" providerId="LiveId" clId="{83A22E12-844C-4D6A-AF6F-83829D2365E1}" dt="2022-12-08T10:15:51.237" v="0" actId="47"/>
        <pc:sldMkLst>
          <pc:docMk/>
          <pc:sldMk cId="2225819362" sldId="1730"/>
        </pc:sldMkLst>
      </pc:sldChg>
      <pc:sldChg chg="del">
        <pc:chgData name="伊健 杜" userId="e69aded81da48593" providerId="LiveId" clId="{83A22E12-844C-4D6A-AF6F-83829D2365E1}" dt="2022-12-08T10:15:51.237" v="0" actId="47"/>
        <pc:sldMkLst>
          <pc:docMk/>
          <pc:sldMk cId="2166880924" sldId="1731"/>
        </pc:sldMkLst>
      </pc:sldChg>
      <pc:sldChg chg="del">
        <pc:chgData name="伊健 杜" userId="e69aded81da48593" providerId="LiveId" clId="{83A22E12-844C-4D6A-AF6F-83829D2365E1}" dt="2022-12-08T10:15:51.237" v="0" actId="47"/>
        <pc:sldMkLst>
          <pc:docMk/>
          <pc:sldMk cId="3623378072" sldId="1732"/>
        </pc:sldMkLst>
      </pc:sldChg>
      <pc:sldChg chg="del">
        <pc:chgData name="伊健 杜" userId="e69aded81da48593" providerId="LiveId" clId="{83A22E12-844C-4D6A-AF6F-83829D2365E1}" dt="2022-12-08T10:15:51.237" v="0" actId="47"/>
        <pc:sldMkLst>
          <pc:docMk/>
          <pc:sldMk cId="424649381" sldId="1733"/>
        </pc:sldMkLst>
      </pc:sldChg>
      <pc:sldChg chg="del">
        <pc:chgData name="伊健 杜" userId="e69aded81da48593" providerId="LiveId" clId="{83A22E12-844C-4D6A-AF6F-83829D2365E1}" dt="2022-12-08T10:15:51.237" v="0" actId="47"/>
        <pc:sldMkLst>
          <pc:docMk/>
          <pc:sldMk cId="3398352433" sldId="1736"/>
        </pc:sldMkLst>
      </pc:sldChg>
      <pc:sldChg chg="del">
        <pc:chgData name="伊健 杜" userId="e69aded81da48593" providerId="LiveId" clId="{83A22E12-844C-4D6A-AF6F-83829D2365E1}" dt="2022-12-08T10:15:51.237" v="0" actId="47"/>
        <pc:sldMkLst>
          <pc:docMk/>
          <pc:sldMk cId="1633068199" sldId="1737"/>
        </pc:sldMkLst>
      </pc:sldChg>
      <pc:sldChg chg="del">
        <pc:chgData name="伊健 杜" userId="e69aded81da48593" providerId="LiveId" clId="{83A22E12-844C-4D6A-AF6F-83829D2365E1}" dt="2022-12-08T10:15:51.237" v="0" actId="47"/>
        <pc:sldMkLst>
          <pc:docMk/>
          <pc:sldMk cId="1707588064" sldId="1738"/>
        </pc:sldMkLst>
      </pc:sldChg>
      <pc:sldChg chg="del">
        <pc:chgData name="伊健 杜" userId="e69aded81da48593" providerId="LiveId" clId="{83A22E12-844C-4D6A-AF6F-83829D2365E1}" dt="2022-12-08T10:15:51.237" v="0" actId="47"/>
        <pc:sldMkLst>
          <pc:docMk/>
          <pc:sldMk cId="2009820301" sldId="1739"/>
        </pc:sldMkLst>
      </pc:sldChg>
      <pc:sldChg chg="del">
        <pc:chgData name="伊健 杜" userId="e69aded81da48593" providerId="LiveId" clId="{83A22E12-844C-4D6A-AF6F-83829D2365E1}" dt="2022-12-08T10:15:51.237" v="0" actId="47"/>
        <pc:sldMkLst>
          <pc:docMk/>
          <pc:sldMk cId="3703545670" sldId="1740"/>
        </pc:sldMkLst>
      </pc:sldChg>
      <pc:sldChg chg="del">
        <pc:chgData name="伊健 杜" userId="e69aded81da48593" providerId="LiveId" clId="{83A22E12-844C-4D6A-AF6F-83829D2365E1}" dt="2022-12-08T10:15:51.237" v="0" actId="47"/>
        <pc:sldMkLst>
          <pc:docMk/>
          <pc:sldMk cId="2018002820" sldId="1741"/>
        </pc:sldMkLst>
      </pc:sldChg>
      <pc:sldChg chg="del">
        <pc:chgData name="伊健 杜" userId="e69aded81da48593" providerId="LiveId" clId="{83A22E12-844C-4D6A-AF6F-83829D2365E1}" dt="2022-12-08T10:15:51.237" v="0" actId="47"/>
        <pc:sldMkLst>
          <pc:docMk/>
          <pc:sldMk cId="2972953963" sldId="1742"/>
        </pc:sldMkLst>
      </pc:sldChg>
      <pc:sldChg chg="del">
        <pc:chgData name="伊健 杜" userId="e69aded81da48593" providerId="LiveId" clId="{83A22E12-844C-4D6A-AF6F-83829D2365E1}" dt="2022-12-08T10:15:51.237" v="0" actId="47"/>
        <pc:sldMkLst>
          <pc:docMk/>
          <pc:sldMk cId="676461044" sldId="1743"/>
        </pc:sldMkLst>
      </pc:sldChg>
      <pc:sldChg chg="del">
        <pc:chgData name="伊健 杜" userId="e69aded81da48593" providerId="LiveId" clId="{83A22E12-844C-4D6A-AF6F-83829D2365E1}" dt="2022-12-08T10:15:51.237" v="0" actId="47"/>
        <pc:sldMkLst>
          <pc:docMk/>
          <pc:sldMk cId="1801669877" sldId="1744"/>
        </pc:sldMkLst>
      </pc:sldChg>
      <pc:sldChg chg="del">
        <pc:chgData name="伊健 杜" userId="e69aded81da48593" providerId="LiveId" clId="{83A22E12-844C-4D6A-AF6F-83829D2365E1}" dt="2022-12-08T10:15:51.237" v="0" actId="47"/>
        <pc:sldMkLst>
          <pc:docMk/>
          <pc:sldMk cId="3150060664" sldId="1745"/>
        </pc:sldMkLst>
      </pc:sldChg>
      <pc:sldChg chg="del">
        <pc:chgData name="伊健 杜" userId="e69aded81da48593" providerId="LiveId" clId="{83A22E12-844C-4D6A-AF6F-83829D2365E1}" dt="2022-12-08T10:15:51.237" v="0" actId="47"/>
        <pc:sldMkLst>
          <pc:docMk/>
          <pc:sldMk cId="669720593" sldId="1746"/>
        </pc:sldMkLst>
      </pc:sldChg>
      <pc:sldChg chg="del">
        <pc:chgData name="伊健 杜" userId="e69aded81da48593" providerId="LiveId" clId="{83A22E12-844C-4D6A-AF6F-83829D2365E1}" dt="2022-12-08T10:15:51.237" v="0" actId="47"/>
        <pc:sldMkLst>
          <pc:docMk/>
          <pc:sldMk cId="1582857976" sldId="1747"/>
        </pc:sldMkLst>
      </pc:sldChg>
      <pc:sldChg chg="del">
        <pc:chgData name="伊健 杜" userId="e69aded81da48593" providerId="LiveId" clId="{83A22E12-844C-4D6A-AF6F-83829D2365E1}" dt="2022-12-08T10:15:51.237" v="0" actId="47"/>
        <pc:sldMkLst>
          <pc:docMk/>
          <pc:sldMk cId="1901595544" sldId="1748"/>
        </pc:sldMkLst>
      </pc:sldChg>
      <pc:sldChg chg="del">
        <pc:chgData name="伊健 杜" userId="e69aded81da48593" providerId="LiveId" clId="{83A22E12-844C-4D6A-AF6F-83829D2365E1}" dt="2022-12-08T10:15:51.237" v="0" actId="47"/>
        <pc:sldMkLst>
          <pc:docMk/>
          <pc:sldMk cId="695947131" sldId="1749"/>
        </pc:sldMkLst>
      </pc:sldChg>
      <pc:sldChg chg="del">
        <pc:chgData name="伊健 杜" userId="e69aded81da48593" providerId="LiveId" clId="{83A22E12-844C-4D6A-AF6F-83829D2365E1}" dt="2022-12-08T10:15:51.237" v="0" actId="47"/>
        <pc:sldMkLst>
          <pc:docMk/>
          <pc:sldMk cId="2474577579" sldId="1750"/>
        </pc:sldMkLst>
      </pc:sldChg>
      <pc:sldChg chg="del">
        <pc:chgData name="伊健 杜" userId="e69aded81da48593" providerId="LiveId" clId="{83A22E12-844C-4D6A-AF6F-83829D2365E1}" dt="2022-12-08T10:15:51.237" v="0" actId="47"/>
        <pc:sldMkLst>
          <pc:docMk/>
          <pc:sldMk cId="3424745315" sldId="1751"/>
        </pc:sldMkLst>
      </pc:sldChg>
      <pc:sldChg chg="del">
        <pc:chgData name="伊健 杜" userId="e69aded81da48593" providerId="LiveId" clId="{83A22E12-844C-4D6A-AF6F-83829D2365E1}" dt="2022-12-08T10:15:51.237" v="0" actId="47"/>
        <pc:sldMkLst>
          <pc:docMk/>
          <pc:sldMk cId="3879191903" sldId="1753"/>
        </pc:sldMkLst>
      </pc:sldChg>
      <pc:sldChg chg="del">
        <pc:chgData name="伊健 杜" userId="e69aded81da48593" providerId="LiveId" clId="{83A22E12-844C-4D6A-AF6F-83829D2365E1}" dt="2022-12-08T10:15:51.237" v="0" actId="47"/>
        <pc:sldMkLst>
          <pc:docMk/>
          <pc:sldMk cId="1245748469" sldId="1754"/>
        </pc:sldMkLst>
      </pc:sldChg>
      <pc:sldChg chg="del">
        <pc:chgData name="伊健 杜" userId="e69aded81da48593" providerId="LiveId" clId="{83A22E12-844C-4D6A-AF6F-83829D2365E1}" dt="2022-12-08T10:15:51.237" v="0" actId="47"/>
        <pc:sldMkLst>
          <pc:docMk/>
          <pc:sldMk cId="1872689665" sldId="1755"/>
        </pc:sldMkLst>
      </pc:sldChg>
      <pc:sldChg chg="del">
        <pc:chgData name="伊健 杜" userId="e69aded81da48593" providerId="LiveId" clId="{83A22E12-844C-4D6A-AF6F-83829D2365E1}" dt="2022-12-08T10:15:51.237" v="0" actId="47"/>
        <pc:sldMkLst>
          <pc:docMk/>
          <pc:sldMk cId="3634200150" sldId="1756"/>
        </pc:sldMkLst>
      </pc:sldChg>
      <pc:sldChg chg="del">
        <pc:chgData name="伊健 杜" userId="e69aded81da48593" providerId="LiveId" clId="{83A22E12-844C-4D6A-AF6F-83829D2365E1}" dt="2022-12-08T10:15:51.237" v="0" actId="47"/>
        <pc:sldMkLst>
          <pc:docMk/>
          <pc:sldMk cId="868892606" sldId="1757"/>
        </pc:sldMkLst>
      </pc:sldChg>
      <pc:sldChg chg="del">
        <pc:chgData name="伊健 杜" userId="e69aded81da48593" providerId="LiveId" clId="{83A22E12-844C-4D6A-AF6F-83829D2365E1}" dt="2022-12-08T10:15:51.237" v="0" actId="47"/>
        <pc:sldMkLst>
          <pc:docMk/>
          <pc:sldMk cId="1442665877" sldId="1758"/>
        </pc:sldMkLst>
      </pc:sldChg>
      <pc:sldChg chg="del">
        <pc:chgData name="伊健 杜" userId="e69aded81da48593" providerId="LiveId" clId="{83A22E12-844C-4D6A-AF6F-83829D2365E1}" dt="2022-12-08T10:15:51.237" v="0" actId="47"/>
        <pc:sldMkLst>
          <pc:docMk/>
          <pc:sldMk cId="621066469" sldId="1759"/>
        </pc:sldMkLst>
      </pc:sldChg>
      <pc:sldChg chg="del">
        <pc:chgData name="伊健 杜" userId="e69aded81da48593" providerId="LiveId" clId="{83A22E12-844C-4D6A-AF6F-83829D2365E1}" dt="2022-12-08T10:15:51.237" v="0" actId="47"/>
        <pc:sldMkLst>
          <pc:docMk/>
          <pc:sldMk cId="2191808266" sldId="1760"/>
        </pc:sldMkLst>
      </pc:sldChg>
      <pc:sldChg chg="del">
        <pc:chgData name="伊健 杜" userId="e69aded81da48593" providerId="LiveId" clId="{83A22E12-844C-4D6A-AF6F-83829D2365E1}" dt="2022-12-08T10:15:51.237" v="0" actId="47"/>
        <pc:sldMkLst>
          <pc:docMk/>
          <pc:sldMk cId="3332179650" sldId="1761"/>
        </pc:sldMkLst>
      </pc:sldChg>
      <pc:sldChg chg="del">
        <pc:chgData name="伊健 杜" userId="e69aded81da48593" providerId="LiveId" clId="{83A22E12-844C-4D6A-AF6F-83829D2365E1}" dt="2022-12-08T10:15:51.237" v="0" actId="47"/>
        <pc:sldMkLst>
          <pc:docMk/>
          <pc:sldMk cId="586565132" sldId="1762"/>
        </pc:sldMkLst>
      </pc:sldChg>
      <pc:sldChg chg="del">
        <pc:chgData name="伊健 杜" userId="e69aded81da48593" providerId="LiveId" clId="{83A22E12-844C-4D6A-AF6F-83829D2365E1}" dt="2022-12-08T10:15:51.237" v="0" actId="47"/>
        <pc:sldMkLst>
          <pc:docMk/>
          <pc:sldMk cId="1560302308" sldId="1763"/>
        </pc:sldMkLst>
      </pc:sldChg>
      <pc:sldChg chg="del">
        <pc:chgData name="伊健 杜" userId="e69aded81da48593" providerId="LiveId" clId="{83A22E12-844C-4D6A-AF6F-83829D2365E1}" dt="2022-12-08T10:15:51.237" v="0" actId="47"/>
        <pc:sldMkLst>
          <pc:docMk/>
          <pc:sldMk cId="855232527" sldId="1764"/>
        </pc:sldMkLst>
      </pc:sldChg>
      <pc:sldChg chg="del">
        <pc:chgData name="伊健 杜" userId="e69aded81da48593" providerId="LiveId" clId="{83A22E12-844C-4D6A-AF6F-83829D2365E1}" dt="2022-12-08T10:15:51.237" v="0" actId="47"/>
        <pc:sldMkLst>
          <pc:docMk/>
          <pc:sldMk cId="1086137213" sldId="1765"/>
        </pc:sldMkLst>
      </pc:sldChg>
      <pc:sldChg chg="del">
        <pc:chgData name="伊健 杜" userId="e69aded81da48593" providerId="LiveId" clId="{83A22E12-844C-4D6A-AF6F-83829D2365E1}" dt="2022-12-08T10:15:51.237" v="0" actId="47"/>
        <pc:sldMkLst>
          <pc:docMk/>
          <pc:sldMk cId="322042154" sldId="1766"/>
        </pc:sldMkLst>
      </pc:sldChg>
      <pc:sldChg chg="del">
        <pc:chgData name="伊健 杜" userId="e69aded81da48593" providerId="LiveId" clId="{83A22E12-844C-4D6A-AF6F-83829D2365E1}" dt="2022-12-08T10:15:51.237" v="0" actId="47"/>
        <pc:sldMkLst>
          <pc:docMk/>
          <pc:sldMk cId="1976426888" sldId="1767"/>
        </pc:sldMkLst>
      </pc:sldChg>
      <pc:sldChg chg="del">
        <pc:chgData name="伊健 杜" userId="e69aded81da48593" providerId="LiveId" clId="{83A22E12-844C-4D6A-AF6F-83829D2365E1}" dt="2022-12-08T10:15:51.237" v="0" actId="47"/>
        <pc:sldMkLst>
          <pc:docMk/>
          <pc:sldMk cId="974374568" sldId="1768"/>
        </pc:sldMkLst>
      </pc:sldChg>
      <pc:sldChg chg="del">
        <pc:chgData name="伊健 杜" userId="e69aded81da48593" providerId="LiveId" clId="{83A22E12-844C-4D6A-AF6F-83829D2365E1}" dt="2022-12-08T10:15:51.237" v="0" actId="47"/>
        <pc:sldMkLst>
          <pc:docMk/>
          <pc:sldMk cId="1829306694" sldId="1769"/>
        </pc:sldMkLst>
      </pc:sldChg>
      <pc:sldChg chg="del">
        <pc:chgData name="伊健 杜" userId="e69aded81da48593" providerId="LiveId" clId="{83A22E12-844C-4D6A-AF6F-83829D2365E1}" dt="2022-12-08T10:15:51.237" v="0" actId="47"/>
        <pc:sldMkLst>
          <pc:docMk/>
          <pc:sldMk cId="185223128" sldId="1770"/>
        </pc:sldMkLst>
      </pc:sldChg>
      <pc:sldChg chg="del">
        <pc:chgData name="伊健 杜" userId="e69aded81da48593" providerId="LiveId" clId="{83A22E12-844C-4D6A-AF6F-83829D2365E1}" dt="2022-12-08T10:15:51.237" v="0" actId="47"/>
        <pc:sldMkLst>
          <pc:docMk/>
          <pc:sldMk cId="3505755174" sldId="1771"/>
        </pc:sldMkLst>
      </pc:sldChg>
      <pc:sldChg chg="del">
        <pc:chgData name="伊健 杜" userId="e69aded81da48593" providerId="LiveId" clId="{83A22E12-844C-4D6A-AF6F-83829D2365E1}" dt="2022-12-08T10:15:51.237" v="0" actId="47"/>
        <pc:sldMkLst>
          <pc:docMk/>
          <pc:sldMk cId="3648116519" sldId="1772"/>
        </pc:sldMkLst>
      </pc:sldChg>
      <pc:sldChg chg="modSp mod">
        <pc:chgData name="伊健 杜" userId="e69aded81da48593" providerId="LiveId" clId="{83A22E12-844C-4D6A-AF6F-83829D2365E1}" dt="2022-12-08T15:06:08.995" v="2908" actId="20577"/>
        <pc:sldMkLst>
          <pc:docMk/>
          <pc:sldMk cId="2043182941" sldId="1785"/>
        </pc:sldMkLst>
        <pc:spChg chg="mod">
          <ac:chgData name="伊健 杜" userId="e69aded81da48593" providerId="LiveId" clId="{83A22E12-844C-4D6A-AF6F-83829D2365E1}" dt="2022-12-08T15:06:08.995" v="2908" actId="20577"/>
          <ac:spMkLst>
            <pc:docMk/>
            <pc:sldMk cId="2043182941" sldId="1785"/>
            <ac:spMk id="5" creationId="{E7287B0E-EF55-E721-8EFA-9A9183C0EDF9}"/>
          </ac:spMkLst>
        </pc:spChg>
      </pc:sldChg>
      <pc:sldChg chg="addSp">
        <pc:chgData name="伊健 杜" userId="e69aded81da48593" providerId="LiveId" clId="{83A22E12-844C-4D6A-AF6F-83829D2365E1}" dt="2022-12-08T14:30:47.480" v="2907"/>
        <pc:sldMkLst>
          <pc:docMk/>
          <pc:sldMk cId="348466492" sldId="1787"/>
        </pc:sldMkLst>
        <pc:inkChg chg="add">
          <ac:chgData name="伊健 杜" userId="e69aded81da48593" providerId="LiveId" clId="{83A22E12-844C-4D6A-AF6F-83829D2365E1}" dt="2022-12-08T14:30:47.480" v="2907"/>
          <ac:inkMkLst>
            <pc:docMk/>
            <pc:sldMk cId="348466492" sldId="1787"/>
            <ac:inkMk id="2" creationId="{7B5E598D-9441-04A3-3296-0A4B0469E21F}"/>
          </ac:inkMkLst>
        </pc:inkChg>
      </pc:sldChg>
      <pc:sldChg chg="addSp delSp modSp add mod setBg addAnim delAnim">
        <pc:chgData name="伊健 杜" userId="e69aded81da48593" providerId="LiveId" clId="{83A22E12-844C-4D6A-AF6F-83829D2365E1}" dt="2022-12-08T12:21:48.302" v="2906"/>
        <pc:sldMkLst>
          <pc:docMk/>
          <pc:sldMk cId="911399312" sldId="1788"/>
        </pc:sldMkLst>
        <pc:spChg chg="mod">
          <ac:chgData name="伊健 杜" userId="e69aded81da48593" providerId="LiveId" clId="{83A22E12-844C-4D6A-AF6F-83829D2365E1}" dt="2022-12-08T12:21:48.302" v="2906"/>
          <ac:spMkLst>
            <pc:docMk/>
            <pc:sldMk cId="911399312" sldId="1788"/>
            <ac:spMk id="2" creationId="{10304424-DB4A-36E7-9E0D-D32A5DD0F26C}"/>
          </ac:spMkLst>
        </pc:spChg>
        <pc:spChg chg="mod">
          <ac:chgData name="伊健 杜" userId="e69aded81da48593" providerId="LiveId" clId="{83A22E12-844C-4D6A-AF6F-83829D2365E1}" dt="2022-12-08T12:21:48.302" v="2906"/>
          <ac:spMkLst>
            <pc:docMk/>
            <pc:sldMk cId="911399312" sldId="1788"/>
            <ac:spMk id="5" creationId="{E7287B0E-EF55-E721-8EFA-9A9183C0EDF9}"/>
          </ac:spMkLst>
        </pc:spChg>
        <pc:picChg chg="add mod">
          <ac:chgData name="伊健 杜" userId="e69aded81da48593" providerId="LiveId" clId="{83A22E12-844C-4D6A-AF6F-83829D2365E1}" dt="2022-12-08T10:49:43.705" v="425" actId="1076"/>
          <ac:picMkLst>
            <pc:docMk/>
            <pc:sldMk cId="911399312" sldId="1788"/>
            <ac:picMk id="1026" creationId="{4728630F-8C95-988A-AB1D-2CECCC11D857}"/>
          </ac:picMkLst>
        </pc:picChg>
        <pc:picChg chg="del">
          <ac:chgData name="伊健 杜" userId="e69aded81da48593" providerId="LiveId" clId="{83A22E12-844C-4D6A-AF6F-83829D2365E1}" dt="2022-12-08T10:49:00.829" v="420" actId="478"/>
          <ac:picMkLst>
            <pc:docMk/>
            <pc:sldMk cId="911399312" sldId="1788"/>
            <ac:picMk id="7170" creationId="{A273AA73-E28A-D40A-8523-AD77ADB84A45}"/>
          </ac:picMkLst>
        </pc:picChg>
        <pc:cxnChg chg="add del">
          <ac:chgData name="伊健 杜" userId="e69aded81da48593" providerId="LiveId" clId="{83A22E12-844C-4D6A-AF6F-83829D2365E1}" dt="2022-12-08T10:49:41.139" v="424" actId="26606"/>
          <ac:cxnSpMkLst>
            <pc:docMk/>
            <pc:sldMk cId="911399312" sldId="1788"/>
            <ac:cxnSpMk id="1031" creationId="{A7F400EE-A8A5-48AF-B4D6-291B52C6F0B0}"/>
          </ac:cxnSpMkLst>
        </pc:cxnChg>
      </pc:sldChg>
      <pc:sldChg chg="modSp add mod">
        <pc:chgData name="伊健 杜" userId="e69aded81da48593" providerId="LiveId" clId="{83A22E12-844C-4D6A-AF6F-83829D2365E1}" dt="2022-12-08T10:34:12.751" v="99"/>
        <pc:sldMkLst>
          <pc:docMk/>
          <pc:sldMk cId="3055207800" sldId="1789"/>
        </pc:sldMkLst>
        <pc:spChg chg="mod">
          <ac:chgData name="伊健 杜" userId="e69aded81da48593" providerId="LiveId" clId="{83A22E12-844C-4D6A-AF6F-83829D2365E1}" dt="2022-12-08T10:34:12.751" v="99"/>
          <ac:spMkLst>
            <pc:docMk/>
            <pc:sldMk cId="3055207800" sldId="1789"/>
            <ac:spMk id="4" creationId="{2CD63A4E-E37B-41A6-9090-C7BF9F9D4BD7}"/>
          </ac:spMkLst>
        </pc:spChg>
      </pc:sldChg>
      <pc:sldChg chg="modSp add mod">
        <pc:chgData name="伊健 杜" userId="e69aded81da48593" providerId="LiveId" clId="{83A22E12-844C-4D6A-AF6F-83829D2365E1}" dt="2022-12-08T12:21:48.302" v="2906"/>
        <pc:sldMkLst>
          <pc:docMk/>
          <pc:sldMk cId="121719829" sldId="1790"/>
        </pc:sldMkLst>
        <pc:spChg chg="mod">
          <ac:chgData name="伊健 杜" userId="e69aded81da48593" providerId="LiveId" clId="{83A22E12-844C-4D6A-AF6F-83829D2365E1}" dt="2022-12-08T12:21:48.302" v="2906"/>
          <ac:spMkLst>
            <pc:docMk/>
            <pc:sldMk cId="121719829" sldId="1790"/>
            <ac:spMk id="4" creationId="{2CD63A4E-E37B-41A6-9090-C7BF9F9D4BD7}"/>
          </ac:spMkLst>
        </pc:spChg>
      </pc:sldChg>
      <pc:sldChg chg="modSp add mod">
        <pc:chgData name="伊健 杜" userId="e69aded81da48593" providerId="LiveId" clId="{83A22E12-844C-4D6A-AF6F-83829D2365E1}" dt="2022-12-08T12:21:48.302" v="2906"/>
        <pc:sldMkLst>
          <pc:docMk/>
          <pc:sldMk cId="1429165965" sldId="1791"/>
        </pc:sldMkLst>
        <pc:spChg chg="mod">
          <ac:chgData name="伊健 杜" userId="e69aded81da48593" providerId="LiveId" clId="{83A22E12-844C-4D6A-AF6F-83829D2365E1}" dt="2022-12-08T12:21:48.302" v="2906"/>
          <ac:spMkLst>
            <pc:docMk/>
            <pc:sldMk cId="1429165965" sldId="1791"/>
            <ac:spMk id="4" creationId="{2CD63A4E-E37B-41A6-9090-C7BF9F9D4BD7}"/>
          </ac:spMkLst>
        </pc:spChg>
      </pc:sldChg>
      <pc:sldChg chg="addSp delSp modSp add mod">
        <pc:chgData name="伊健 杜" userId="e69aded81da48593" providerId="LiveId" clId="{83A22E12-844C-4D6A-AF6F-83829D2365E1}" dt="2022-12-08T12:21:48.302" v="2906"/>
        <pc:sldMkLst>
          <pc:docMk/>
          <pc:sldMk cId="347609410" sldId="1792"/>
        </pc:sldMkLst>
        <pc:spChg chg="mod">
          <ac:chgData name="伊健 杜" userId="e69aded81da48593" providerId="LiveId" clId="{83A22E12-844C-4D6A-AF6F-83829D2365E1}" dt="2022-12-08T10:50:03.829" v="445"/>
          <ac:spMkLst>
            <pc:docMk/>
            <pc:sldMk cId="347609410" sldId="1792"/>
            <ac:spMk id="2" creationId="{10304424-DB4A-36E7-9E0D-D32A5DD0F26C}"/>
          </ac:spMkLst>
        </pc:spChg>
        <pc:spChg chg="add del">
          <ac:chgData name="伊健 杜" userId="e69aded81da48593" providerId="LiveId" clId="{83A22E12-844C-4D6A-AF6F-83829D2365E1}" dt="2022-12-08T10:53:00.379" v="544" actId="478"/>
          <ac:spMkLst>
            <pc:docMk/>
            <pc:sldMk cId="347609410" sldId="1792"/>
            <ac:spMk id="3" creationId="{F5B193F1-2897-8576-F0BD-D1E925903ABE}"/>
          </ac:spMkLst>
        </pc:spChg>
        <pc:spChg chg="mod">
          <ac:chgData name="伊健 杜" userId="e69aded81da48593" providerId="LiveId" clId="{83A22E12-844C-4D6A-AF6F-83829D2365E1}" dt="2022-12-08T12:21:48.302" v="2906"/>
          <ac:spMkLst>
            <pc:docMk/>
            <pc:sldMk cId="347609410" sldId="1792"/>
            <ac:spMk id="5" creationId="{E7287B0E-EF55-E721-8EFA-9A9183C0EDF9}"/>
          </ac:spMkLst>
        </pc:spChg>
        <pc:picChg chg="add mod">
          <ac:chgData name="伊健 杜" userId="e69aded81da48593" providerId="LiveId" clId="{83A22E12-844C-4D6A-AF6F-83829D2365E1}" dt="2022-12-08T10:53:14.088" v="548" actId="1076"/>
          <ac:picMkLst>
            <pc:docMk/>
            <pc:sldMk cId="347609410" sldId="1792"/>
            <ac:picMk id="6" creationId="{32C4F5C0-A838-043D-2CD2-DE84B1B921E0}"/>
          </ac:picMkLst>
        </pc:picChg>
        <pc:picChg chg="del">
          <ac:chgData name="伊健 杜" userId="e69aded81da48593" providerId="LiveId" clId="{83A22E12-844C-4D6A-AF6F-83829D2365E1}" dt="2022-12-08T10:50:34.804" v="496" actId="478"/>
          <ac:picMkLst>
            <pc:docMk/>
            <pc:sldMk cId="347609410" sldId="1792"/>
            <ac:picMk id="1026" creationId="{4728630F-8C95-988A-AB1D-2CECCC11D857}"/>
          </ac:picMkLst>
        </pc:picChg>
      </pc:sldChg>
      <pc:sldChg chg="modSp new del mod">
        <pc:chgData name="伊健 杜" userId="e69aded81da48593" providerId="LiveId" clId="{83A22E12-844C-4D6A-AF6F-83829D2365E1}" dt="2022-12-08T10:47:15.486" v="283" actId="47"/>
        <pc:sldMkLst>
          <pc:docMk/>
          <pc:sldMk cId="2438607030" sldId="1792"/>
        </pc:sldMkLst>
        <pc:spChg chg="mod">
          <ac:chgData name="伊健 杜" userId="e69aded81da48593" providerId="LiveId" clId="{83A22E12-844C-4D6A-AF6F-83829D2365E1}" dt="2022-12-08T10:47:14.312" v="282"/>
          <ac:spMkLst>
            <pc:docMk/>
            <pc:sldMk cId="2438607030" sldId="1792"/>
            <ac:spMk id="2" creationId="{9D0AA7CF-E99D-A21A-1F74-B558C1F9DF15}"/>
          </ac:spMkLst>
        </pc:spChg>
      </pc:sldChg>
      <pc:sldChg chg="addSp delSp modSp add mod">
        <pc:chgData name="伊健 杜" userId="e69aded81da48593" providerId="LiveId" clId="{83A22E12-844C-4D6A-AF6F-83829D2365E1}" dt="2022-12-08T12:21:48.302" v="2906"/>
        <pc:sldMkLst>
          <pc:docMk/>
          <pc:sldMk cId="2404114991" sldId="1793"/>
        </pc:sldMkLst>
        <pc:spChg chg="mod">
          <ac:chgData name="伊健 杜" userId="e69aded81da48593" providerId="LiveId" clId="{83A22E12-844C-4D6A-AF6F-83829D2365E1}" dt="2022-12-08T12:21:48.302" v="2906"/>
          <ac:spMkLst>
            <pc:docMk/>
            <pc:sldMk cId="2404114991" sldId="1793"/>
            <ac:spMk id="5" creationId="{E7287B0E-EF55-E721-8EFA-9A9183C0EDF9}"/>
          </ac:spMkLst>
        </pc:spChg>
        <pc:picChg chg="del">
          <ac:chgData name="伊健 杜" userId="e69aded81da48593" providerId="LiveId" clId="{83A22E12-844C-4D6A-AF6F-83829D2365E1}" dt="2022-12-08T10:58:49.724" v="648" actId="478"/>
          <ac:picMkLst>
            <pc:docMk/>
            <pc:sldMk cId="2404114991" sldId="1793"/>
            <ac:picMk id="6" creationId="{32C4F5C0-A838-043D-2CD2-DE84B1B921E0}"/>
          </ac:picMkLst>
        </pc:picChg>
        <pc:picChg chg="add mod">
          <ac:chgData name="伊健 杜" userId="e69aded81da48593" providerId="LiveId" clId="{83A22E12-844C-4D6A-AF6F-83829D2365E1}" dt="2022-12-08T10:59:05.540" v="650" actId="1076"/>
          <ac:picMkLst>
            <pc:docMk/>
            <pc:sldMk cId="2404114991" sldId="1793"/>
            <ac:picMk id="3074" creationId="{8FB7FF17-6045-6742-7854-521EC85B450C}"/>
          </ac:picMkLst>
        </pc:picChg>
      </pc:sldChg>
      <pc:sldChg chg="modSp add mod">
        <pc:chgData name="伊健 杜" userId="e69aded81da48593" providerId="LiveId" clId="{83A22E12-844C-4D6A-AF6F-83829D2365E1}" dt="2022-12-08T12:21:48.302" v="2906"/>
        <pc:sldMkLst>
          <pc:docMk/>
          <pc:sldMk cId="1140786682" sldId="1794"/>
        </pc:sldMkLst>
        <pc:spChg chg="mod">
          <ac:chgData name="伊健 杜" userId="e69aded81da48593" providerId="LiveId" clId="{83A22E12-844C-4D6A-AF6F-83829D2365E1}" dt="2022-12-08T12:21:48.302" v="2906"/>
          <ac:spMkLst>
            <pc:docMk/>
            <pc:sldMk cId="1140786682" sldId="1794"/>
            <ac:spMk id="4" creationId="{2CD63A4E-E37B-41A6-9090-C7BF9F9D4BD7}"/>
          </ac:spMkLst>
        </pc:spChg>
      </pc:sldChg>
      <pc:sldChg chg="addSp delSp modSp add mod">
        <pc:chgData name="伊健 杜" userId="e69aded81da48593" providerId="LiveId" clId="{83A22E12-844C-4D6A-AF6F-83829D2365E1}" dt="2022-12-08T12:21:48.302" v="2906"/>
        <pc:sldMkLst>
          <pc:docMk/>
          <pc:sldMk cId="2444242798" sldId="1795"/>
        </pc:sldMkLst>
        <pc:spChg chg="mod">
          <ac:chgData name="伊健 杜" userId="e69aded81da48593" providerId="LiveId" clId="{83A22E12-844C-4D6A-AF6F-83829D2365E1}" dt="2022-12-08T12:21:48.302" v="2906"/>
          <ac:spMkLst>
            <pc:docMk/>
            <pc:sldMk cId="2444242798" sldId="1795"/>
            <ac:spMk id="2" creationId="{10304424-DB4A-36E7-9E0D-D32A5DD0F26C}"/>
          </ac:spMkLst>
        </pc:spChg>
        <pc:spChg chg="mod">
          <ac:chgData name="伊健 杜" userId="e69aded81da48593" providerId="LiveId" clId="{83A22E12-844C-4D6A-AF6F-83829D2365E1}" dt="2022-12-08T12:21:48.302" v="2906"/>
          <ac:spMkLst>
            <pc:docMk/>
            <pc:sldMk cId="2444242798" sldId="1795"/>
            <ac:spMk id="5" creationId="{E7287B0E-EF55-E721-8EFA-9A9183C0EDF9}"/>
          </ac:spMkLst>
        </pc:spChg>
        <pc:picChg chg="del">
          <ac:chgData name="伊健 杜" userId="e69aded81da48593" providerId="LiveId" clId="{83A22E12-844C-4D6A-AF6F-83829D2365E1}" dt="2022-12-08T11:02:15.918" v="772" actId="478"/>
          <ac:picMkLst>
            <pc:docMk/>
            <pc:sldMk cId="2444242798" sldId="1795"/>
            <ac:picMk id="6" creationId="{32C4F5C0-A838-043D-2CD2-DE84B1B921E0}"/>
          </ac:picMkLst>
        </pc:picChg>
        <pc:picChg chg="add mod">
          <ac:chgData name="伊健 杜" userId="e69aded81da48593" providerId="LiveId" clId="{83A22E12-844C-4D6A-AF6F-83829D2365E1}" dt="2022-12-08T11:06:33.687" v="804" actId="1076"/>
          <ac:picMkLst>
            <pc:docMk/>
            <pc:sldMk cId="2444242798" sldId="1795"/>
            <ac:picMk id="4098" creationId="{D3704CE2-A8A4-EF44-4CCA-E66FE0743927}"/>
          </ac:picMkLst>
        </pc:picChg>
      </pc:sldChg>
      <pc:sldChg chg="addSp delSp modSp add mod">
        <pc:chgData name="伊健 杜" userId="e69aded81da48593" providerId="LiveId" clId="{83A22E12-844C-4D6A-AF6F-83829D2365E1}" dt="2022-12-08T12:21:48.302" v="2906"/>
        <pc:sldMkLst>
          <pc:docMk/>
          <pc:sldMk cId="1977330403" sldId="1796"/>
        </pc:sldMkLst>
        <pc:spChg chg="mod">
          <ac:chgData name="伊健 杜" userId="e69aded81da48593" providerId="LiveId" clId="{83A22E12-844C-4D6A-AF6F-83829D2365E1}" dt="2022-12-08T12:21:48.302" v="2906"/>
          <ac:spMkLst>
            <pc:docMk/>
            <pc:sldMk cId="1977330403" sldId="1796"/>
            <ac:spMk id="2" creationId="{10304424-DB4A-36E7-9E0D-D32A5DD0F26C}"/>
          </ac:spMkLst>
        </pc:spChg>
        <pc:spChg chg="mod">
          <ac:chgData name="伊健 杜" userId="e69aded81da48593" providerId="LiveId" clId="{83A22E12-844C-4D6A-AF6F-83829D2365E1}" dt="2022-12-08T12:21:48.302" v="2906"/>
          <ac:spMkLst>
            <pc:docMk/>
            <pc:sldMk cId="1977330403" sldId="1796"/>
            <ac:spMk id="5" creationId="{E7287B0E-EF55-E721-8EFA-9A9183C0EDF9}"/>
          </ac:spMkLst>
        </pc:spChg>
        <pc:picChg chg="del">
          <ac:chgData name="伊健 杜" userId="e69aded81da48593" providerId="LiveId" clId="{83A22E12-844C-4D6A-AF6F-83829D2365E1}" dt="2022-12-08T11:22:15.518" v="958" actId="478"/>
          <ac:picMkLst>
            <pc:docMk/>
            <pc:sldMk cId="1977330403" sldId="1796"/>
            <ac:picMk id="4098" creationId="{D3704CE2-A8A4-EF44-4CCA-E66FE0743927}"/>
          </ac:picMkLst>
        </pc:picChg>
        <pc:picChg chg="add mod">
          <ac:chgData name="伊健 杜" userId="e69aded81da48593" providerId="LiveId" clId="{83A22E12-844C-4D6A-AF6F-83829D2365E1}" dt="2022-12-08T11:22:37.918" v="961" actId="1076"/>
          <ac:picMkLst>
            <pc:docMk/>
            <pc:sldMk cId="1977330403" sldId="1796"/>
            <ac:picMk id="5122" creationId="{8C4FF075-D79E-C1D3-1448-0F07FADA6611}"/>
          </ac:picMkLst>
        </pc:picChg>
      </pc:sldChg>
      <pc:sldChg chg="addSp delSp modSp add mod setBg">
        <pc:chgData name="伊健 杜" userId="e69aded81da48593" providerId="LiveId" clId="{83A22E12-844C-4D6A-AF6F-83829D2365E1}" dt="2022-12-08T12:21:48.302" v="2906"/>
        <pc:sldMkLst>
          <pc:docMk/>
          <pc:sldMk cId="1852777442" sldId="1797"/>
        </pc:sldMkLst>
        <pc:spChg chg="mod">
          <ac:chgData name="伊健 杜" userId="e69aded81da48593" providerId="LiveId" clId="{83A22E12-844C-4D6A-AF6F-83829D2365E1}" dt="2022-12-08T12:21:48.302" v="2906"/>
          <ac:spMkLst>
            <pc:docMk/>
            <pc:sldMk cId="1852777442" sldId="1797"/>
            <ac:spMk id="2" creationId="{10304424-DB4A-36E7-9E0D-D32A5DD0F26C}"/>
          </ac:spMkLst>
        </pc:spChg>
        <pc:spChg chg="mod">
          <ac:chgData name="伊健 杜" userId="e69aded81da48593" providerId="LiveId" clId="{83A22E12-844C-4D6A-AF6F-83829D2365E1}" dt="2022-12-08T12:21:48.302" v="2906"/>
          <ac:spMkLst>
            <pc:docMk/>
            <pc:sldMk cId="1852777442" sldId="1797"/>
            <ac:spMk id="5" creationId="{E7287B0E-EF55-E721-8EFA-9A9183C0EDF9}"/>
          </ac:spMkLst>
        </pc:spChg>
        <pc:spChg chg="add del">
          <ac:chgData name="伊健 杜" userId="e69aded81da48593" providerId="LiveId" clId="{83A22E12-844C-4D6A-AF6F-83829D2365E1}" dt="2022-12-08T11:23:27.458" v="1068" actId="26606"/>
          <ac:spMkLst>
            <pc:docMk/>
            <pc:sldMk cId="1852777442" sldId="1797"/>
            <ac:spMk id="11" creationId="{E8A8EAB8-D2FF-444D-B34B-7D32F106AD0E}"/>
          </ac:spMkLst>
        </pc:spChg>
        <pc:picChg chg="add mod modCrop">
          <ac:chgData name="伊健 杜" userId="e69aded81da48593" providerId="LiveId" clId="{83A22E12-844C-4D6A-AF6F-83829D2365E1}" dt="2022-12-08T11:23:43.652" v="1075" actId="1076"/>
          <ac:picMkLst>
            <pc:docMk/>
            <pc:sldMk cId="1852777442" sldId="1797"/>
            <ac:picMk id="3" creationId="{F32F69D3-B993-7EBF-D6E9-7B99A950EE4A}"/>
          </ac:picMkLst>
        </pc:picChg>
        <pc:picChg chg="add del">
          <ac:chgData name="伊健 杜" userId="e69aded81da48593" providerId="LiveId" clId="{83A22E12-844C-4D6A-AF6F-83829D2365E1}" dt="2022-12-08T11:23:27.458" v="1068" actId="26606"/>
          <ac:picMkLst>
            <pc:docMk/>
            <pc:sldMk cId="1852777442" sldId="1797"/>
            <ac:picMk id="7" creationId="{BDBA6E0A-4239-26BB-B53D-01318DDD3266}"/>
          </ac:picMkLst>
        </pc:picChg>
        <pc:picChg chg="del">
          <ac:chgData name="伊健 杜" userId="e69aded81da48593" providerId="LiveId" clId="{83A22E12-844C-4D6A-AF6F-83829D2365E1}" dt="2022-12-08T11:22:41.960" v="963" actId="478"/>
          <ac:picMkLst>
            <pc:docMk/>
            <pc:sldMk cId="1852777442" sldId="1797"/>
            <ac:picMk id="5122" creationId="{8C4FF075-D79E-C1D3-1448-0F07FADA6611}"/>
          </ac:picMkLst>
        </pc:picChg>
        <pc:cxnChg chg="add del">
          <ac:chgData name="伊健 杜" userId="e69aded81da48593" providerId="LiveId" clId="{83A22E12-844C-4D6A-AF6F-83829D2365E1}" dt="2022-12-08T11:23:27.458" v="1068" actId="26606"/>
          <ac:cxnSpMkLst>
            <pc:docMk/>
            <pc:sldMk cId="1852777442" sldId="1797"/>
            <ac:cxnSpMk id="13" creationId="{EEA38897-7BA3-4408-8083-3235339C4A60}"/>
          </ac:cxnSpMkLst>
        </pc:cxnChg>
        <pc:cxnChg chg="add del">
          <ac:chgData name="伊健 杜" userId="e69aded81da48593" providerId="LiveId" clId="{83A22E12-844C-4D6A-AF6F-83829D2365E1}" dt="2022-12-08T11:23:27.458" v="1068" actId="26606"/>
          <ac:cxnSpMkLst>
            <pc:docMk/>
            <pc:sldMk cId="1852777442" sldId="1797"/>
            <ac:cxnSpMk id="15" creationId="{F11AD06B-AB20-4097-8606-5DA00DBACE88}"/>
          </ac:cxnSpMkLst>
        </pc:cxnChg>
      </pc:sldChg>
      <pc:sldChg chg="addSp delSp modSp add mod setBg">
        <pc:chgData name="伊健 杜" userId="e69aded81da48593" providerId="LiveId" clId="{83A22E12-844C-4D6A-AF6F-83829D2365E1}" dt="2022-12-08T12:21:48.302" v="2906"/>
        <pc:sldMkLst>
          <pc:docMk/>
          <pc:sldMk cId="2142042874" sldId="1798"/>
        </pc:sldMkLst>
        <pc:spChg chg="mod">
          <ac:chgData name="伊健 杜" userId="e69aded81da48593" providerId="LiveId" clId="{83A22E12-844C-4D6A-AF6F-83829D2365E1}" dt="2022-12-08T11:31:09.669" v="1226" actId="26606"/>
          <ac:spMkLst>
            <pc:docMk/>
            <pc:sldMk cId="2142042874" sldId="1798"/>
            <ac:spMk id="2" creationId="{10304424-DB4A-36E7-9E0D-D32A5DD0F26C}"/>
          </ac:spMkLst>
        </pc:spChg>
        <pc:spChg chg="mod ord">
          <ac:chgData name="伊健 杜" userId="e69aded81da48593" providerId="LiveId" clId="{83A22E12-844C-4D6A-AF6F-83829D2365E1}" dt="2022-12-08T12:21:48.302" v="2906"/>
          <ac:spMkLst>
            <pc:docMk/>
            <pc:sldMk cId="2142042874" sldId="1798"/>
            <ac:spMk id="5" creationId="{E7287B0E-EF55-E721-8EFA-9A9183C0EDF9}"/>
          </ac:spMkLst>
        </pc:spChg>
        <pc:spChg chg="add del">
          <ac:chgData name="伊健 杜" userId="e69aded81da48593" providerId="LiveId" clId="{83A22E12-844C-4D6A-AF6F-83829D2365E1}" dt="2022-12-08T11:31:09.669" v="1226" actId="26606"/>
          <ac:spMkLst>
            <pc:docMk/>
            <pc:sldMk cId="2142042874" sldId="1798"/>
            <ac:spMk id="6151" creationId="{79BB35BC-D5C2-4C8B-A22A-A71E6191913B}"/>
          </ac:spMkLst>
        </pc:spChg>
        <pc:picChg chg="del">
          <ac:chgData name="伊健 杜" userId="e69aded81da48593" providerId="LiveId" clId="{83A22E12-844C-4D6A-AF6F-83829D2365E1}" dt="2022-12-08T11:24:14.822" v="1090" actId="478"/>
          <ac:picMkLst>
            <pc:docMk/>
            <pc:sldMk cId="2142042874" sldId="1798"/>
            <ac:picMk id="3" creationId="{F32F69D3-B993-7EBF-D6E9-7B99A950EE4A}"/>
          </ac:picMkLst>
        </pc:picChg>
        <pc:picChg chg="add mod">
          <ac:chgData name="伊健 杜" userId="e69aded81da48593" providerId="LiveId" clId="{83A22E12-844C-4D6A-AF6F-83829D2365E1}" dt="2022-12-08T11:31:09.669" v="1226" actId="26606"/>
          <ac:picMkLst>
            <pc:docMk/>
            <pc:sldMk cId="2142042874" sldId="1798"/>
            <ac:picMk id="6146" creationId="{AE45F6F5-87E3-BCD5-ECA3-8BB72029A1FF}"/>
          </ac:picMkLst>
        </pc:picChg>
      </pc:sldChg>
      <pc:sldChg chg="addSp delSp modSp add mod">
        <pc:chgData name="伊健 杜" userId="e69aded81da48593" providerId="LiveId" clId="{83A22E12-844C-4D6A-AF6F-83829D2365E1}" dt="2022-12-08T12:21:48.302" v="2906"/>
        <pc:sldMkLst>
          <pc:docMk/>
          <pc:sldMk cId="686059501" sldId="1799"/>
        </pc:sldMkLst>
        <pc:spChg chg="mod">
          <ac:chgData name="伊健 杜" userId="e69aded81da48593" providerId="LiveId" clId="{83A22E12-844C-4D6A-AF6F-83829D2365E1}" dt="2022-12-08T12:21:48.302" v="2906"/>
          <ac:spMkLst>
            <pc:docMk/>
            <pc:sldMk cId="686059501" sldId="1799"/>
            <ac:spMk id="5" creationId="{E7287B0E-EF55-E721-8EFA-9A9183C0EDF9}"/>
          </ac:spMkLst>
        </pc:spChg>
        <pc:picChg chg="del">
          <ac:chgData name="伊健 杜" userId="e69aded81da48593" providerId="LiveId" clId="{83A22E12-844C-4D6A-AF6F-83829D2365E1}" dt="2022-12-08T11:32:25.102" v="1432" actId="478"/>
          <ac:picMkLst>
            <pc:docMk/>
            <pc:sldMk cId="686059501" sldId="1799"/>
            <ac:picMk id="6146" creationId="{AE45F6F5-87E3-BCD5-ECA3-8BB72029A1FF}"/>
          </ac:picMkLst>
        </pc:picChg>
        <pc:picChg chg="add del mod">
          <ac:chgData name="伊健 杜" userId="e69aded81da48593" providerId="LiveId" clId="{83A22E12-844C-4D6A-AF6F-83829D2365E1}" dt="2022-12-08T11:34:25.536" v="1438" actId="478"/>
          <ac:picMkLst>
            <pc:docMk/>
            <pc:sldMk cId="686059501" sldId="1799"/>
            <ac:picMk id="8194" creationId="{CFF3AC57-6A14-E68B-FB5A-436C5EE747DD}"/>
          </ac:picMkLst>
        </pc:picChg>
        <pc:picChg chg="add mod">
          <ac:chgData name="伊健 杜" userId="e69aded81da48593" providerId="LiveId" clId="{83A22E12-844C-4D6A-AF6F-83829D2365E1}" dt="2022-12-08T11:34:31.104" v="1444" actId="1076"/>
          <ac:picMkLst>
            <pc:docMk/>
            <pc:sldMk cId="686059501" sldId="1799"/>
            <ac:picMk id="8196" creationId="{EACB64F8-4C8B-8D32-8C66-75F705A0EFF5}"/>
          </ac:picMkLst>
        </pc:picChg>
      </pc:sldChg>
      <pc:sldChg chg="modSp add mod">
        <pc:chgData name="伊健 杜" userId="e69aded81da48593" providerId="LiveId" clId="{83A22E12-844C-4D6A-AF6F-83829D2365E1}" dt="2022-12-08T12:21:48.302" v="2906"/>
        <pc:sldMkLst>
          <pc:docMk/>
          <pc:sldMk cId="1351847430" sldId="1800"/>
        </pc:sldMkLst>
        <pc:spChg chg="mod">
          <ac:chgData name="伊健 杜" userId="e69aded81da48593" providerId="LiveId" clId="{83A22E12-844C-4D6A-AF6F-83829D2365E1}" dt="2022-12-08T12:21:48.302" v="2906"/>
          <ac:spMkLst>
            <pc:docMk/>
            <pc:sldMk cId="1351847430" sldId="1800"/>
            <ac:spMk id="4" creationId="{2CD63A4E-E37B-41A6-9090-C7BF9F9D4BD7}"/>
          </ac:spMkLst>
        </pc:spChg>
      </pc:sldChg>
      <pc:sldChg chg="modSp add mod">
        <pc:chgData name="伊健 杜" userId="e69aded81da48593" providerId="LiveId" clId="{83A22E12-844C-4D6A-AF6F-83829D2365E1}" dt="2022-12-08T12:21:48.302" v="2906"/>
        <pc:sldMkLst>
          <pc:docMk/>
          <pc:sldMk cId="516982602" sldId="1801"/>
        </pc:sldMkLst>
        <pc:spChg chg="mod">
          <ac:chgData name="伊健 杜" userId="e69aded81da48593" providerId="LiveId" clId="{83A22E12-844C-4D6A-AF6F-83829D2365E1}" dt="2022-12-08T12:21:48.302" v="2906"/>
          <ac:spMkLst>
            <pc:docMk/>
            <pc:sldMk cId="516982602" sldId="1801"/>
            <ac:spMk id="4" creationId="{2CD63A4E-E37B-41A6-9090-C7BF9F9D4BD7}"/>
          </ac:spMkLst>
        </pc:spChg>
      </pc:sldChg>
      <pc:sldChg chg="addSp delSp modSp add mod ord">
        <pc:chgData name="伊健 杜" userId="e69aded81da48593" providerId="LiveId" clId="{83A22E12-844C-4D6A-AF6F-83829D2365E1}" dt="2022-12-08T12:21:48.302" v="2906"/>
        <pc:sldMkLst>
          <pc:docMk/>
          <pc:sldMk cId="3868789338" sldId="1802"/>
        </pc:sldMkLst>
        <pc:spChg chg="mod">
          <ac:chgData name="伊健 杜" userId="e69aded81da48593" providerId="LiveId" clId="{83A22E12-844C-4D6A-AF6F-83829D2365E1}" dt="2022-12-08T12:21:48.302" v="2906"/>
          <ac:spMkLst>
            <pc:docMk/>
            <pc:sldMk cId="3868789338" sldId="1802"/>
            <ac:spMk id="3" creationId="{AFF80177-B508-486C-D283-AFDDC448C9C4}"/>
          </ac:spMkLst>
        </pc:spChg>
        <pc:spChg chg="mod">
          <ac:chgData name="伊健 杜" userId="e69aded81da48593" providerId="LiveId" clId="{83A22E12-844C-4D6A-AF6F-83829D2365E1}" dt="2022-12-08T12:21:48.302" v="2906"/>
          <ac:spMkLst>
            <pc:docMk/>
            <pc:sldMk cId="3868789338" sldId="1802"/>
            <ac:spMk id="5" creationId="{E7287B0E-EF55-E721-8EFA-9A9183C0EDF9}"/>
          </ac:spMkLst>
        </pc:spChg>
        <pc:picChg chg="add del mod">
          <ac:chgData name="伊健 杜" userId="e69aded81da48593" providerId="LiveId" clId="{83A22E12-844C-4D6A-AF6F-83829D2365E1}" dt="2022-12-08T11:39:36.829" v="1942" actId="478"/>
          <ac:picMkLst>
            <pc:docMk/>
            <pc:sldMk cId="3868789338" sldId="1802"/>
            <ac:picMk id="2" creationId="{479F96E6-EDAF-A908-20A2-1A0CA362A567}"/>
          </ac:picMkLst>
        </pc:picChg>
        <pc:picChg chg="add mod">
          <ac:chgData name="伊健 杜" userId="e69aded81da48593" providerId="LiveId" clId="{83A22E12-844C-4D6A-AF6F-83829D2365E1}" dt="2022-12-08T11:40:49.007" v="1945" actId="1076"/>
          <ac:picMkLst>
            <pc:docMk/>
            <pc:sldMk cId="3868789338" sldId="1802"/>
            <ac:picMk id="4" creationId="{3FF48D39-FDED-72C2-C775-6D0A66F9B949}"/>
          </ac:picMkLst>
        </pc:picChg>
        <pc:picChg chg="del">
          <ac:chgData name="伊健 杜" userId="e69aded81da48593" providerId="LiveId" clId="{83A22E12-844C-4D6A-AF6F-83829D2365E1}" dt="2022-12-08T11:36:13.878" v="1588" actId="478"/>
          <ac:picMkLst>
            <pc:docMk/>
            <pc:sldMk cId="3868789338" sldId="1802"/>
            <ac:picMk id="9218" creationId="{16042FC7-1AE0-A98C-7931-89437A3C2D99}"/>
          </ac:picMkLst>
        </pc:picChg>
        <pc:picChg chg="del">
          <ac:chgData name="伊健 杜" userId="e69aded81da48593" providerId="LiveId" clId="{83A22E12-844C-4D6A-AF6F-83829D2365E1}" dt="2022-12-08T11:36:13.878" v="1588" actId="478"/>
          <ac:picMkLst>
            <pc:docMk/>
            <pc:sldMk cId="3868789338" sldId="1802"/>
            <ac:picMk id="9220" creationId="{70344E29-2A41-6350-4D37-F553779715FC}"/>
          </ac:picMkLst>
        </pc:picChg>
      </pc:sldChg>
      <pc:sldChg chg="modSp add">
        <pc:chgData name="伊健 杜" userId="e69aded81da48593" providerId="LiveId" clId="{83A22E12-844C-4D6A-AF6F-83829D2365E1}" dt="2022-12-08T12:21:48.302" v="2906"/>
        <pc:sldMkLst>
          <pc:docMk/>
          <pc:sldMk cId="614896049" sldId="1803"/>
        </pc:sldMkLst>
        <pc:spChg chg="mod">
          <ac:chgData name="伊健 杜" userId="e69aded81da48593" providerId="LiveId" clId="{83A22E12-844C-4D6A-AF6F-83829D2365E1}" dt="2022-12-08T12:21:48.302" v="2906"/>
          <ac:spMkLst>
            <pc:docMk/>
            <pc:sldMk cId="614896049" sldId="1803"/>
            <ac:spMk id="3" creationId="{AFF80177-B508-486C-D283-AFDDC448C9C4}"/>
          </ac:spMkLst>
        </pc:spChg>
        <pc:spChg chg="mod">
          <ac:chgData name="伊健 杜" userId="e69aded81da48593" providerId="LiveId" clId="{83A22E12-844C-4D6A-AF6F-83829D2365E1}" dt="2022-12-08T12:21:48.302" v="2906"/>
          <ac:spMkLst>
            <pc:docMk/>
            <pc:sldMk cId="614896049" sldId="1803"/>
            <ac:spMk id="5" creationId="{E7287B0E-EF55-E721-8EFA-9A9183C0EDF9}"/>
          </ac:spMkLst>
        </pc:spChg>
      </pc:sldChg>
      <pc:sldChg chg="addSp delSp modSp add mod">
        <pc:chgData name="伊健 杜" userId="e69aded81da48593" providerId="LiveId" clId="{83A22E12-844C-4D6A-AF6F-83829D2365E1}" dt="2022-12-08T12:21:48.302" v="2906"/>
        <pc:sldMkLst>
          <pc:docMk/>
          <pc:sldMk cId="4183010274" sldId="1804"/>
        </pc:sldMkLst>
        <pc:spChg chg="mod">
          <ac:chgData name="伊健 杜" userId="e69aded81da48593" providerId="LiveId" clId="{83A22E12-844C-4D6A-AF6F-83829D2365E1}" dt="2022-12-08T12:21:48.302" v="2906"/>
          <ac:spMkLst>
            <pc:docMk/>
            <pc:sldMk cId="4183010274" sldId="1804"/>
            <ac:spMk id="3" creationId="{AFF80177-B508-486C-D283-AFDDC448C9C4}"/>
          </ac:spMkLst>
        </pc:spChg>
        <pc:spChg chg="mod">
          <ac:chgData name="伊健 杜" userId="e69aded81da48593" providerId="LiveId" clId="{83A22E12-844C-4D6A-AF6F-83829D2365E1}" dt="2022-12-08T12:21:48.302" v="2906"/>
          <ac:spMkLst>
            <pc:docMk/>
            <pc:sldMk cId="4183010274" sldId="1804"/>
            <ac:spMk id="5" creationId="{E7287B0E-EF55-E721-8EFA-9A9183C0EDF9}"/>
          </ac:spMkLst>
        </pc:spChg>
        <pc:picChg chg="del">
          <ac:chgData name="伊健 杜" userId="e69aded81da48593" providerId="LiveId" clId="{83A22E12-844C-4D6A-AF6F-83829D2365E1}" dt="2022-12-08T11:41:07.578" v="1949" actId="478"/>
          <ac:picMkLst>
            <pc:docMk/>
            <pc:sldMk cId="4183010274" sldId="1804"/>
            <ac:picMk id="4" creationId="{3FF48D39-FDED-72C2-C775-6D0A66F9B949}"/>
          </ac:picMkLst>
        </pc:picChg>
        <pc:picChg chg="add mod">
          <ac:chgData name="伊健 杜" userId="e69aded81da48593" providerId="LiveId" clId="{83A22E12-844C-4D6A-AF6F-83829D2365E1}" dt="2022-12-08T11:42:50.427" v="2081" actId="1076"/>
          <ac:picMkLst>
            <pc:docMk/>
            <pc:sldMk cId="4183010274" sldId="1804"/>
            <ac:picMk id="11266" creationId="{5008B4FB-B35E-B85C-86B9-88F33D2BFC4E}"/>
          </ac:picMkLst>
        </pc:picChg>
      </pc:sldChg>
      <pc:sldChg chg="addSp modSp add mod">
        <pc:chgData name="伊健 杜" userId="e69aded81da48593" providerId="LiveId" clId="{83A22E12-844C-4D6A-AF6F-83829D2365E1}" dt="2022-12-08T12:21:48.302" v="2906"/>
        <pc:sldMkLst>
          <pc:docMk/>
          <pc:sldMk cId="3604283647" sldId="1805"/>
        </pc:sldMkLst>
        <pc:spChg chg="add mod">
          <ac:chgData name="伊健 杜" userId="e69aded81da48593" providerId="LiveId" clId="{83A22E12-844C-4D6A-AF6F-83829D2365E1}" dt="2022-12-08T12:21:48.302" v="2906"/>
          <ac:spMkLst>
            <pc:docMk/>
            <pc:sldMk cId="3604283647" sldId="1805"/>
            <ac:spMk id="2" creationId="{D2E14A89-106E-0522-E3E0-4A64DA7DF377}"/>
          </ac:spMkLst>
        </pc:spChg>
        <pc:spChg chg="mod">
          <ac:chgData name="伊健 杜" userId="e69aded81da48593" providerId="LiveId" clId="{83A22E12-844C-4D6A-AF6F-83829D2365E1}" dt="2022-12-08T12:21:48.302" v="2906"/>
          <ac:spMkLst>
            <pc:docMk/>
            <pc:sldMk cId="3604283647" sldId="1805"/>
            <ac:spMk id="4" creationId="{2CD63A4E-E37B-41A6-9090-C7BF9F9D4BD7}"/>
          </ac:spMkLst>
        </pc:spChg>
      </pc:sldChg>
      <pc:sldChg chg="addSp delSp modSp add mod">
        <pc:chgData name="伊健 杜" userId="e69aded81da48593" providerId="LiveId" clId="{83A22E12-844C-4D6A-AF6F-83829D2365E1}" dt="2022-12-08T12:21:48.302" v="2906"/>
        <pc:sldMkLst>
          <pc:docMk/>
          <pc:sldMk cId="2420948112" sldId="1806"/>
        </pc:sldMkLst>
        <pc:spChg chg="mod">
          <ac:chgData name="伊健 杜" userId="e69aded81da48593" providerId="LiveId" clId="{83A22E12-844C-4D6A-AF6F-83829D2365E1}" dt="2022-12-08T12:21:48.302" v="2906"/>
          <ac:spMkLst>
            <pc:docMk/>
            <pc:sldMk cId="2420948112" sldId="1806"/>
            <ac:spMk id="2" creationId="{10304424-DB4A-36E7-9E0D-D32A5DD0F26C}"/>
          </ac:spMkLst>
        </pc:spChg>
        <pc:spChg chg="mod">
          <ac:chgData name="伊健 杜" userId="e69aded81da48593" providerId="LiveId" clId="{83A22E12-844C-4D6A-AF6F-83829D2365E1}" dt="2022-12-08T12:21:48.302" v="2906"/>
          <ac:spMkLst>
            <pc:docMk/>
            <pc:sldMk cId="2420948112" sldId="1806"/>
            <ac:spMk id="5" creationId="{E7287B0E-EF55-E721-8EFA-9A9183C0EDF9}"/>
          </ac:spMkLst>
        </pc:spChg>
        <pc:picChg chg="del">
          <ac:chgData name="伊健 杜" userId="e69aded81da48593" providerId="LiveId" clId="{83A22E12-844C-4D6A-AF6F-83829D2365E1}" dt="2022-12-08T11:46:03.800" v="2473" actId="478"/>
          <ac:picMkLst>
            <pc:docMk/>
            <pc:sldMk cId="2420948112" sldId="1806"/>
            <ac:picMk id="4098" creationId="{D3704CE2-A8A4-EF44-4CCA-E66FE0743927}"/>
          </ac:picMkLst>
        </pc:picChg>
        <pc:picChg chg="add mod">
          <ac:chgData name="伊健 杜" userId="e69aded81da48593" providerId="LiveId" clId="{83A22E12-844C-4D6A-AF6F-83829D2365E1}" dt="2022-12-08T11:46:42.936" v="2477" actId="1076"/>
          <ac:picMkLst>
            <pc:docMk/>
            <pc:sldMk cId="2420948112" sldId="1806"/>
            <ac:picMk id="12290" creationId="{1F895F6C-508B-65BB-30BC-791DF746DEB5}"/>
          </ac:picMkLst>
        </pc:picChg>
      </pc:sldChg>
      <pc:sldChg chg="addSp delSp modSp add mod">
        <pc:chgData name="伊健 杜" userId="e69aded81da48593" providerId="LiveId" clId="{83A22E12-844C-4D6A-AF6F-83829D2365E1}" dt="2022-12-08T12:21:48.302" v="2906"/>
        <pc:sldMkLst>
          <pc:docMk/>
          <pc:sldMk cId="686958012" sldId="1807"/>
        </pc:sldMkLst>
        <pc:spChg chg="mod">
          <ac:chgData name="伊健 杜" userId="e69aded81da48593" providerId="LiveId" clId="{83A22E12-844C-4D6A-AF6F-83829D2365E1}" dt="2022-12-08T12:21:48.302" v="2906"/>
          <ac:spMkLst>
            <pc:docMk/>
            <pc:sldMk cId="686958012" sldId="1807"/>
            <ac:spMk id="2" creationId="{10304424-DB4A-36E7-9E0D-D32A5DD0F26C}"/>
          </ac:spMkLst>
        </pc:spChg>
        <pc:spChg chg="mod">
          <ac:chgData name="伊健 杜" userId="e69aded81da48593" providerId="LiveId" clId="{83A22E12-844C-4D6A-AF6F-83829D2365E1}" dt="2022-12-08T12:21:48.302" v="2906"/>
          <ac:spMkLst>
            <pc:docMk/>
            <pc:sldMk cId="686958012" sldId="1807"/>
            <ac:spMk id="5" creationId="{E7287B0E-EF55-E721-8EFA-9A9183C0EDF9}"/>
          </ac:spMkLst>
        </pc:spChg>
        <pc:picChg chg="del">
          <ac:chgData name="伊健 杜" userId="e69aded81da48593" providerId="LiveId" clId="{83A22E12-844C-4D6A-AF6F-83829D2365E1}" dt="2022-12-08T11:46:48.009" v="2479" actId="478"/>
          <ac:picMkLst>
            <pc:docMk/>
            <pc:sldMk cId="686958012" sldId="1807"/>
            <ac:picMk id="12290" creationId="{1F895F6C-508B-65BB-30BC-791DF746DEB5}"/>
          </ac:picMkLst>
        </pc:picChg>
        <pc:picChg chg="add mod">
          <ac:chgData name="伊健 杜" userId="e69aded81da48593" providerId="LiveId" clId="{83A22E12-844C-4D6A-AF6F-83829D2365E1}" dt="2022-12-08T12:08:32.672" v="2596" actId="1076"/>
          <ac:picMkLst>
            <pc:docMk/>
            <pc:sldMk cId="686958012" sldId="1807"/>
            <ac:picMk id="13314" creationId="{5250B92F-00E4-56C4-69B4-C29968ECBF19}"/>
          </ac:picMkLst>
        </pc:picChg>
      </pc:sldChg>
      <pc:sldChg chg="addSp delSp modSp add mod">
        <pc:chgData name="伊健 杜" userId="e69aded81da48593" providerId="LiveId" clId="{83A22E12-844C-4D6A-AF6F-83829D2365E1}" dt="2022-12-08T12:21:48.302" v="2906"/>
        <pc:sldMkLst>
          <pc:docMk/>
          <pc:sldMk cId="4283497013" sldId="1808"/>
        </pc:sldMkLst>
        <pc:spChg chg="mod">
          <ac:chgData name="伊健 杜" userId="e69aded81da48593" providerId="LiveId" clId="{83A22E12-844C-4D6A-AF6F-83829D2365E1}" dt="2022-12-08T12:21:48.302" v="2906"/>
          <ac:spMkLst>
            <pc:docMk/>
            <pc:sldMk cId="4283497013" sldId="1808"/>
            <ac:spMk id="2" creationId="{10304424-DB4A-36E7-9E0D-D32A5DD0F26C}"/>
          </ac:spMkLst>
        </pc:spChg>
        <pc:spChg chg="mod">
          <ac:chgData name="伊健 杜" userId="e69aded81da48593" providerId="LiveId" clId="{83A22E12-844C-4D6A-AF6F-83829D2365E1}" dt="2022-12-08T12:21:48.302" v="2906"/>
          <ac:spMkLst>
            <pc:docMk/>
            <pc:sldMk cId="4283497013" sldId="1808"/>
            <ac:spMk id="5" creationId="{E7287B0E-EF55-E721-8EFA-9A9183C0EDF9}"/>
          </ac:spMkLst>
        </pc:spChg>
        <pc:picChg chg="del">
          <ac:chgData name="伊健 杜" userId="e69aded81da48593" providerId="LiveId" clId="{83A22E12-844C-4D6A-AF6F-83829D2365E1}" dt="2022-12-08T12:13:55.403" v="2708" actId="478"/>
          <ac:picMkLst>
            <pc:docMk/>
            <pc:sldMk cId="4283497013" sldId="1808"/>
            <ac:picMk id="12290" creationId="{1F895F6C-508B-65BB-30BC-791DF746DEB5}"/>
          </ac:picMkLst>
        </pc:picChg>
        <pc:picChg chg="add mod">
          <ac:chgData name="伊健 杜" userId="e69aded81da48593" providerId="LiveId" clId="{83A22E12-844C-4D6A-AF6F-83829D2365E1}" dt="2022-12-08T12:13:59.690" v="2711" actId="1076"/>
          <ac:picMkLst>
            <pc:docMk/>
            <pc:sldMk cId="4283497013" sldId="1808"/>
            <ac:picMk id="14338" creationId="{ACBC9679-6D4C-1AA2-0C31-33177070631F}"/>
          </ac:picMkLst>
        </pc:picChg>
      </pc:sldChg>
      <pc:sldChg chg="addSp delSp modSp add mod">
        <pc:chgData name="伊健 杜" userId="e69aded81da48593" providerId="LiveId" clId="{83A22E12-844C-4D6A-AF6F-83829D2365E1}" dt="2022-12-08T12:21:48.302" v="2906"/>
        <pc:sldMkLst>
          <pc:docMk/>
          <pc:sldMk cId="1921265270" sldId="1809"/>
        </pc:sldMkLst>
        <pc:spChg chg="mod">
          <ac:chgData name="伊健 杜" userId="e69aded81da48593" providerId="LiveId" clId="{83A22E12-844C-4D6A-AF6F-83829D2365E1}" dt="2022-12-08T12:21:48.302" v="2906"/>
          <ac:spMkLst>
            <pc:docMk/>
            <pc:sldMk cId="1921265270" sldId="1809"/>
            <ac:spMk id="2" creationId="{10304424-DB4A-36E7-9E0D-D32A5DD0F26C}"/>
          </ac:spMkLst>
        </pc:spChg>
        <pc:spChg chg="mod">
          <ac:chgData name="伊健 杜" userId="e69aded81da48593" providerId="LiveId" clId="{83A22E12-844C-4D6A-AF6F-83829D2365E1}" dt="2022-12-08T12:21:48.302" v="2906"/>
          <ac:spMkLst>
            <pc:docMk/>
            <pc:sldMk cId="1921265270" sldId="1809"/>
            <ac:spMk id="5" creationId="{E7287B0E-EF55-E721-8EFA-9A9183C0EDF9}"/>
          </ac:spMkLst>
        </pc:spChg>
        <pc:picChg chg="del">
          <ac:chgData name="伊健 杜" userId="e69aded81da48593" providerId="LiveId" clId="{83A22E12-844C-4D6A-AF6F-83829D2365E1}" dt="2022-12-08T12:16:02.596" v="2898" actId="478"/>
          <ac:picMkLst>
            <pc:docMk/>
            <pc:sldMk cId="1921265270" sldId="1809"/>
            <ac:picMk id="14338" creationId="{ACBC9679-6D4C-1AA2-0C31-33177070631F}"/>
          </ac:picMkLst>
        </pc:picChg>
        <pc:picChg chg="add mod">
          <ac:chgData name="伊健 杜" userId="e69aded81da48593" providerId="LiveId" clId="{83A22E12-844C-4D6A-AF6F-83829D2365E1}" dt="2022-12-08T12:16:19.920" v="2905" actId="1076"/>
          <ac:picMkLst>
            <pc:docMk/>
            <pc:sldMk cId="1921265270" sldId="1809"/>
            <ac:picMk id="15362" creationId="{5FDCEF5B-DDB1-5EFE-8CAC-D0016BF21834}"/>
          </ac:picMkLst>
        </pc:picChg>
      </pc:sldChg>
    </pc:docChg>
  </pc:docChgLst>
  <pc:docChgLst>
    <pc:chgData name="伊健 杜" userId="e69aded81da48593" providerId="LiveId" clId="{6FA0F9B0-FF4C-46AD-A51D-BE311E183E8C}"/>
    <pc:docChg chg="undo custSel addSld delSld modSld sldOrd">
      <pc:chgData name="伊健 杜" userId="e69aded81da48593" providerId="LiveId" clId="{6FA0F9B0-FF4C-46AD-A51D-BE311E183E8C}" dt="2023-05-09T14:32:33.767" v="2783" actId="20577"/>
      <pc:docMkLst>
        <pc:docMk/>
      </pc:docMkLst>
      <pc:sldChg chg="del">
        <pc:chgData name="伊健 杜" userId="e69aded81da48593" providerId="LiveId" clId="{6FA0F9B0-FF4C-46AD-A51D-BE311E183E8C}" dt="2023-05-09T10:35:42.145" v="0" actId="47"/>
        <pc:sldMkLst>
          <pc:docMk/>
          <pc:sldMk cId="3976347406" sldId="3232"/>
        </pc:sldMkLst>
      </pc:sldChg>
      <pc:sldChg chg="del">
        <pc:chgData name="伊健 杜" userId="e69aded81da48593" providerId="LiveId" clId="{6FA0F9B0-FF4C-46AD-A51D-BE311E183E8C}" dt="2023-05-09T10:35:42.145" v="0" actId="47"/>
        <pc:sldMkLst>
          <pc:docMk/>
          <pc:sldMk cId="2049040646" sldId="3236"/>
        </pc:sldMkLst>
      </pc:sldChg>
      <pc:sldChg chg="del">
        <pc:chgData name="伊健 杜" userId="e69aded81da48593" providerId="LiveId" clId="{6FA0F9B0-FF4C-46AD-A51D-BE311E183E8C}" dt="2023-05-09T10:35:42.145" v="0" actId="47"/>
        <pc:sldMkLst>
          <pc:docMk/>
          <pc:sldMk cId="3970920179" sldId="3238"/>
        </pc:sldMkLst>
      </pc:sldChg>
      <pc:sldChg chg="del">
        <pc:chgData name="伊健 杜" userId="e69aded81da48593" providerId="LiveId" clId="{6FA0F9B0-FF4C-46AD-A51D-BE311E183E8C}" dt="2023-05-09T10:35:42.145" v="0" actId="47"/>
        <pc:sldMkLst>
          <pc:docMk/>
          <pc:sldMk cId="4272525123" sldId="3242"/>
        </pc:sldMkLst>
      </pc:sldChg>
      <pc:sldChg chg="del">
        <pc:chgData name="伊健 杜" userId="e69aded81da48593" providerId="LiveId" clId="{6FA0F9B0-FF4C-46AD-A51D-BE311E183E8C}" dt="2023-05-09T10:35:42.145" v="0" actId="47"/>
        <pc:sldMkLst>
          <pc:docMk/>
          <pc:sldMk cId="1471878783" sldId="3245"/>
        </pc:sldMkLst>
      </pc:sldChg>
      <pc:sldChg chg="del">
        <pc:chgData name="伊健 杜" userId="e69aded81da48593" providerId="LiveId" clId="{6FA0F9B0-FF4C-46AD-A51D-BE311E183E8C}" dt="2023-05-09T10:35:42.145" v="0" actId="47"/>
        <pc:sldMkLst>
          <pc:docMk/>
          <pc:sldMk cId="1719832210" sldId="3249"/>
        </pc:sldMkLst>
      </pc:sldChg>
      <pc:sldChg chg="del">
        <pc:chgData name="伊健 杜" userId="e69aded81da48593" providerId="LiveId" clId="{6FA0F9B0-FF4C-46AD-A51D-BE311E183E8C}" dt="2023-05-09T10:35:42.145" v="0" actId="47"/>
        <pc:sldMkLst>
          <pc:docMk/>
          <pc:sldMk cId="366579302" sldId="3250"/>
        </pc:sldMkLst>
      </pc:sldChg>
      <pc:sldChg chg="del">
        <pc:chgData name="伊健 杜" userId="e69aded81da48593" providerId="LiveId" clId="{6FA0F9B0-FF4C-46AD-A51D-BE311E183E8C}" dt="2023-05-09T10:35:42.145" v="0" actId="47"/>
        <pc:sldMkLst>
          <pc:docMk/>
          <pc:sldMk cId="843012560" sldId="3252"/>
        </pc:sldMkLst>
      </pc:sldChg>
      <pc:sldChg chg="del">
        <pc:chgData name="伊健 杜" userId="e69aded81da48593" providerId="LiveId" clId="{6FA0F9B0-FF4C-46AD-A51D-BE311E183E8C}" dt="2023-05-09T10:35:42.145" v="0" actId="47"/>
        <pc:sldMkLst>
          <pc:docMk/>
          <pc:sldMk cId="25467163" sldId="3260"/>
        </pc:sldMkLst>
      </pc:sldChg>
      <pc:sldChg chg="delSp modSp mod ord">
        <pc:chgData name="伊健 杜" userId="e69aded81da48593" providerId="LiveId" clId="{6FA0F9B0-FF4C-46AD-A51D-BE311E183E8C}" dt="2023-05-09T10:45:18.949" v="172"/>
        <pc:sldMkLst>
          <pc:docMk/>
          <pc:sldMk cId="3211354780" sldId="3268"/>
        </pc:sldMkLst>
        <pc:spChg chg="del">
          <ac:chgData name="伊健 杜" userId="e69aded81da48593" providerId="LiveId" clId="{6FA0F9B0-FF4C-46AD-A51D-BE311E183E8C}" dt="2023-05-09T10:43:44.243" v="38" actId="478"/>
          <ac:spMkLst>
            <pc:docMk/>
            <pc:sldMk cId="3211354780" sldId="3268"/>
            <ac:spMk id="2" creationId="{A31AD63A-1FE2-294D-9CA4-9DE9CA64EA77}"/>
          </ac:spMkLst>
        </pc:spChg>
        <pc:spChg chg="mod">
          <ac:chgData name="伊健 杜" userId="e69aded81da48593" providerId="LiveId" clId="{6FA0F9B0-FF4C-46AD-A51D-BE311E183E8C}" dt="2023-05-09T10:43:50.723" v="51"/>
          <ac:spMkLst>
            <pc:docMk/>
            <pc:sldMk cId="3211354780" sldId="3268"/>
            <ac:spMk id="3" creationId="{90D857A6-C700-A4CE-6C24-391DC4FBEE19}"/>
          </ac:spMkLst>
        </pc:spChg>
        <pc:spChg chg="del mod">
          <ac:chgData name="伊健 杜" userId="e69aded81da48593" providerId="LiveId" clId="{6FA0F9B0-FF4C-46AD-A51D-BE311E183E8C}" dt="2023-05-09T10:43:44.243" v="38" actId="478"/>
          <ac:spMkLst>
            <pc:docMk/>
            <pc:sldMk cId="3211354780" sldId="3268"/>
            <ac:spMk id="4" creationId="{CE9351A1-DE1E-D3A7-0A2C-000B6AAFB148}"/>
          </ac:spMkLst>
        </pc:spChg>
        <pc:spChg chg="del mod">
          <ac:chgData name="伊健 杜" userId="e69aded81da48593" providerId="LiveId" clId="{6FA0F9B0-FF4C-46AD-A51D-BE311E183E8C}" dt="2023-05-09T10:43:44.243" v="38" actId="478"/>
          <ac:spMkLst>
            <pc:docMk/>
            <pc:sldMk cId="3211354780" sldId="3268"/>
            <ac:spMk id="5" creationId="{0193CEC7-4A7D-5216-08AE-48A0EFD2FEA5}"/>
          </ac:spMkLst>
        </pc:spChg>
        <pc:spChg chg="del">
          <ac:chgData name="伊健 杜" userId="e69aded81da48593" providerId="LiveId" clId="{6FA0F9B0-FF4C-46AD-A51D-BE311E183E8C}" dt="2023-05-09T10:43:44.243" v="38" actId="478"/>
          <ac:spMkLst>
            <pc:docMk/>
            <pc:sldMk cId="3211354780" sldId="3268"/>
            <ac:spMk id="6" creationId="{A389587A-1C80-0902-76F0-B1A7C1FC1849}"/>
          </ac:spMkLst>
        </pc:spChg>
        <pc:spChg chg="del">
          <ac:chgData name="伊健 杜" userId="e69aded81da48593" providerId="LiveId" clId="{6FA0F9B0-FF4C-46AD-A51D-BE311E183E8C}" dt="2023-05-09T10:43:44.243" v="38" actId="478"/>
          <ac:spMkLst>
            <pc:docMk/>
            <pc:sldMk cId="3211354780" sldId="3268"/>
            <ac:spMk id="7" creationId="{358ACC9A-CC8D-8F77-1FC6-3D223EC46DBC}"/>
          </ac:spMkLst>
        </pc:spChg>
        <pc:picChg chg="mod">
          <ac:chgData name="伊健 杜" userId="e69aded81da48593" providerId="LiveId" clId="{6FA0F9B0-FF4C-46AD-A51D-BE311E183E8C}" dt="2023-05-09T10:43:47.259" v="41" actId="1076"/>
          <ac:picMkLst>
            <pc:docMk/>
            <pc:sldMk cId="3211354780" sldId="3268"/>
            <ac:picMk id="12290" creationId="{165A492C-D8EE-B264-7B6C-E0F92A195D94}"/>
          </ac:picMkLst>
        </pc:picChg>
      </pc:sldChg>
      <pc:sldChg chg="del">
        <pc:chgData name="伊健 杜" userId="e69aded81da48593" providerId="LiveId" clId="{6FA0F9B0-FF4C-46AD-A51D-BE311E183E8C}" dt="2023-05-09T10:37:45.138" v="1" actId="47"/>
        <pc:sldMkLst>
          <pc:docMk/>
          <pc:sldMk cId="2045239252" sldId="3269"/>
        </pc:sldMkLst>
      </pc:sldChg>
      <pc:sldChg chg="del">
        <pc:chgData name="伊健 杜" userId="e69aded81da48593" providerId="LiveId" clId="{6FA0F9B0-FF4C-46AD-A51D-BE311E183E8C}" dt="2023-05-09T10:37:48.599" v="5" actId="47"/>
        <pc:sldMkLst>
          <pc:docMk/>
          <pc:sldMk cId="1811515325" sldId="3270"/>
        </pc:sldMkLst>
      </pc:sldChg>
      <pc:sldChg chg="addSp delSp modSp add del mod">
        <pc:chgData name="伊健 杜" userId="e69aded81da48593" providerId="LiveId" clId="{6FA0F9B0-FF4C-46AD-A51D-BE311E183E8C}" dt="2023-05-09T11:48:42.696" v="2073"/>
        <pc:sldMkLst>
          <pc:docMk/>
          <pc:sldMk cId="3052490629" sldId="3271"/>
        </pc:sldMkLst>
        <pc:spChg chg="del">
          <ac:chgData name="伊健 杜" userId="e69aded81da48593" providerId="LiveId" clId="{6FA0F9B0-FF4C-46AD-A51D-BE311E183E8C}" dt="2023-05-09T11:06:59.791" v="475" actId="478"/>
          <ac:spMkLst>
            <pc:docMk/>
            <pc:sldMk cId="3052490629" sldId="3271"/>
            <ac:spMk id="2" creationId="{A31AD63A-1FE2-294D-9CA4-9DE9CA64EA77}"/>
          </ac:spMkLst>
        </pc:spChg>
        <pc:spChg chg="mod">
          <ac:chgData name="伊健 杜" userId="e69aded81da48593" providerId="LiveId" clId="{6FA0F9B0-FF4C-46AD-A51D-BE311E183E8C}" dt="2023-05-09T11:48:42.696" v="2073"/>
          <ac:spMkLst>
            <pc:docMk/>
            <pc:sldMk cId="3052490629" sldId="3271"/>
            <ac:spMk id="3" creationId="{90D857A6-C700-A4CE-6C24-391DC4FBEE19}"/>
          </ac:spMkLst>
        </pc:spChg>
        <pc:spChg chg="del">
          <ac:chgData name="伊健 杜" userId="e69aded81da48593" providerId="LiveId" clId="{6FA0F9B0-FF4C-46AD-A51D-BE311E183E8C}" dt="2023-05-09T11:06:12.541" v="472" actId="478"/>
          <ac:spMkLst>
            <pc:docMk/>
            <pc:sldMk cId="3052490629" sldId="3271"/>
            <ac:spMk id="4" creationId="{CE9351A1-DE1E-D3A7-0A2C-000B6AAFB148}"/>
          </ac:spMkLst>
        </pc:spChg>
        <pc:spChg chg="mod">
          <ac:chgData name="伊健 杜" userId="e69aded81da48593" providerId="LiveId" clId="{6FA0F9B0-FF4C-46AD-A51D-BE311E183E8C}" dt="2023-05-09T11:08:18.095" v="540" actId="27636"/>
          <ac:spMkLst>
            <pc:docMk/>
            <pc:sldMk cId="3052490629" sldId="3271"/>
            <ac:spMk id="5" creationId="{0193CEC7-4A7D-5216-08AE-48A0EFD2FEA5}"/>
          </ac:spMkLst>
        </pc:spChg>
        <pc:spChg chg="mod">
          <ac:chgData name="伊健 杜" userId="e69aded81da48593" providerId="LiveId" clId="{6FA0F9B0-FF4C-46AD-A51D-BE311E183E8C}" dt="2023-05-09T11:07:24.611" v="499" actId="1076"/>
          <ac:spMkLst>
            <pc:docMk/>
            <pc:sldMk cId="3052490629" sldId="3271"/>
            <ac:spMk id="6" creationId="{A389587A-1C80-0902-76F0-B1A7C1FC1849}"/>
          </ac:spMkLst>
        </pc:spChg>
        <pc:spChg chg="del">
          <ac:chgData name="伊健 杜" userId="e69aded81da48593" providerId="LiveId" clId="{6FA0F9B0-FF4C-46AD-A51D-BE311E183E8C}" dt="2023-05-09T11:06:14.158" v="473" actId="478"/>
          <ac:spMkLst>
            <pc:docMk/>
            <pc:sldMk cId="3052490629" sldId="3271"/>
            <ac:spMk id="7" creationId="{2F81062E-DF15-493E-12CF-FBB9B1703BAF}"/>
          </ac:spMkLst>
        </pc:spChg>
        <pc:spChg chg="add mod">
          <ac:chgData name="伊健 杜" userId="e69aded81da48593" providerId="LiveId" clId="{6FA0F9B0-FF4C-46AD-A51D-BE311E183E8C}" dt="2023-05-09T11:07:24.611" v="499" actId="1076"/>
          <ac:spMkLst>
            <pc:docMk/>
            <pc:sldMk cId="3052490629" sldId="3271"/>
            <ac:spMk id="8" creationId="{48F7829B-E873-485E-416A-27D213A0672C}"/>
          </ac:spMkLst>
        </pc:spChg>
        <pc:spChg chg="add mod">
          <ac:chgData name="伊健 杜" userId="e69aded81da48593" providerId="LiveId" clId="{6FA0F9B0-FF4C-46AD-A51D-BE311E183E8C}" dt="2023-05-09T11:07:32.717" v="506"/>
          <ac:spMkLst>
            <pc:docMk/>
            <pc:sldMk cId="3052490629" sldId="3271"/>
            <ac:spMk id="9" creationId="{FBDF57EB-3AA1-BE49-B74D-86B8890D970E}"/>
          </ac:spMkLst>
        </pc:spChg>
        <pc:picChg chg="add mod">
          <ac:chgData name="伊健 杜" userId="e69aded81da48593" providerId="LiveId" clId="{6FA0F9B0-FF4C-46AD-A51D-BE311E183E8C}" dt="2023-05-09T11:41:41.152" v="1969" actId="1076"/>
          <ac:picMkLst>
            <pc:docMk/>
            <pc:sldMk cId="3052490629" sldId="3271"/>
            <ac:picMk id="5122" creationId="{5F0F09A2-C58B-7E07-8F68-A95F9A085A22}"/>
          </ac:picMkLst>
        </pc:picChg>
        <pc:picChg chg="del">
          <ac:chgData name="伊健 杜" userId="e69aded81da48593" providerId="LiveId" clId="{6FA0F9B0-FF4C-46AD-A51D-BE311E183E8C}" dt="2023-05-09T11:06:33.912" v="474" actId="478"/>
          <ac:picMkLst>
            <pc:docMk/>
            <pc:sldMk cId="3052490629" sldId="3271"/>
            <ac:picMk id="14338" creationId="{FD278BE1-E327-75E4-C368-73903FE76B84}"/>
          </ac:picMkLst>
        </pc:picChg>
      </pc:sldChg>
      <pc:sldChg chg="del">
        <pc:chgData name="伊健 杜" userId="e69aded81da48593" providerId="LiveId" clId="{6FA0F9B0-FF4C-46AD-A51D-BE311E183E8C}" dt="2023-05-09T10:37:49.356" v="6" actId="47"/>
        <pc:sldMkLst>
          <pc:docMk/>
          <pc:sldMk cId="3424184944" sldId="3272"/>
        </pc:sldMkLst>
      </pc:sldChg>
      <pc:sldChg chg="del">
        <pc:chgData name="伊健 杜" userId="e69aded81da48593" providerId="LiveId" clId="{6FA0F9B0-FF4C-46AD-A51D-BE311E183E8C}" dt="2023-05-09T10:37:46.256" v="3" actId="47"/>
        <pc:sldMkLst>
          <pc:docMk/>
          <pc:sldMk cId="196485602" sldId="3273"/>
        </pc:sldMkLst>
      </pc:sldChg>
      <pc:sldChg chg="del">
        <pc:chgData name="伊健 杜" userId="e69aded81da48593" providerId="LiveId" clId="{6FA0F9B0-FF4C-46AD-A51D-BE311E183E8C}" dt="2023-05-09T10:37:46.589" v="4" actId="47"/>
        <pc:sldMkLst>
          <pc:docMk/>
          <pc:sldMk cId="2580255060" sldId="3274"/>
        </pc:sldMkLst>
      </pc:sldChg>
      <pc:sldChg chg="del">
        <pc:chgData name="伊健 杜" userId="e69aded81da48593" providerId="LiveId" clId="{6FA0F9B0-FF4C-46AD-A51D-BE311E183E8C}" dt="2023-05-09T10:37:49.804" v="7" actId="47"/>
        <pc:sldMkLst>
          <pc:docMk/>
          <pc:sldMk cId="1202504456" sldId="3275"/>
        </pc:sldMkLst>
      </pc:sldChg>
      <pc:sldChg chg="del">
        <pc:chgData name="伊健 杜" userId="e69aded81da48593" providerId="LiveId" clId="{6FA0F9B0-FF4C-46AD-A51D-BE311E183E8C}" dt="2023-05-09T10:37:50.226" v="8" actId="47"/>
        <pc:sldMkLst>
          <pc:docMk/>
          <pc:sldMk cId="3935677660" sldId="3276"/>
        </pc:sldMkLst>
      </pc:sldChg>
      <pc:sldChg chg="del">
        <pc:chgData name="伊健 杜" userId="e69aded81da48593" providerId="LiveId" clId="{6FA0F9B0-FF4C-46AD-A51D-BE311E183E8C}" dt="2023-05-09T10:37:50.724" v="9" actId="47"/>
        <pc:sldMkLst>
          <pc:docMk/>
          <pc:sldMk cId="1218722640" sldId="3277"/>
        </pc:sldMkLst>
      </pc:sldChg>
      <pc:sldChg chg="del">
        <pc:chgData name="伊健 杜" userId="e69aded81da48593" providerId="LiveId" clId="{6FA0F9B0-FF4C-46AD-A51D-BE311E183E8C}" dt="2023-05-09T10:37:51.175" v="10" actId="47"/>
        <pc:sldMkLst>
          <pc:docMk/>
          <pc:sldMk cId="536267808" sldId="3278"/>
        </pc:sldMkLst>
      </pc:sldChg>
      <pc:sldChg chg="del">
        <pc:chgData name="伊健 杜" userId="e69aded81da48593" providerId="LiveId" clId="{6FA0F9B0-FF4C-46AD-A51D-BE311E183E8C}" dt="2023-05-09T10:37:51.708" v="11" actId="47"/>
        <pc:sldMkLst>
          <pc:docMk/>
          <pc:sldMk cId="971486796" sldId="3279"/>
        </pc:sldMkLst>
      </pc:sldChg>
      <pc:sldChg chg="addSp delSp modSp mod ord">
        <pc:chgData name="伊健 杜" userId="e69aded81da48593" providerId="LiveId" clId="{6FA0F9B0-FF4C-46AD-A51D-BE311E183E8C}" dt="2023-05-09T10:45:17.897" v="170"/>
        <pc:sldMkLst>
          <pc:docMk/>
          <pc:sldMk cId="815236531" sldId="3281"/>
        </pc:sldMkLst>
        <pc:spChg chg="del">
          <ac:chgData name="伊健 杜" userId="e69aded81da48593" providerId="LiveId" clId="{6FA0F9B0-FF4C-46AD-A51D-BE311E183E8C}" dt="2023-05-09T10:43:54.805" v="52" actId="478"/>
          <ac:spMkLst>
            <pc:docMk/>
            <pc:sldMk cId="815236531" sldId="3281"/>
            <ac:spMk id="2" creationId="{10304424-DB4A-36E7-9E0D-D32A5DD0F26C}"/>
          </ac:spMkLst>
        </pc:spChg>
        <pc:spChg chg="mod">
          <ac:chgData name="伊健 杜" userId="e69aded81da48593" providerId="LiveId" clId="{6FA0F9B0-FF4C-46AD-A51D-BE311E183E8C}" dt="2023-05-09T10:43:58.504" v="66"/>
          <ac:spMkLst>
            <pc:docMk/>
            <pc:sldMk cId="815236531" sldId="3281"/>
            <ac:spMk id="3" creationId="{90D857A6-C700-A4CE-6C24-391DC4FBEE19}"/>
          </ac:spMkLst>
        </pc:spChg>
        <pc:spChg chg="add del mod">
          <ac:chgData name="伊健 杜" userId="e69aded81da48593" providerId="LiveId" clId="{6FA0F9B0-FF4C-46AD-A51D-BE311E183E8C}" dt="2023-05-09T10:44:01.092" v="67" actId="478"/>
          <ac:spMkLst>
            <pc:docMk/>
            <pc:sldMk cId="815236531" sldId="3281"/>
            <ac:spMk id="5" creationId="{15B17F32-F9E3-5F6B-DB9F-BE45E8415560}"/>
          </ac:spMkLst>
        </pc:spChg>
      </pc:sldChg>
      <pc:sldChg chg="del">
        <pc:chgData name="伊健 杜" userId="e69aded81da48593" providerId="LiveId" clId="{6FA0F9B0-FF4C-46AD-A51D-BE311E183E8C}" dt="2023-05-09T10:37:56.987" v="12" actId="47"/>
        <pc:sldMkLst>
          <pc:docMk/>
          <pc:sldMk cId="1481422896" sldId="3282"/>
        </pc:sldMkLst>
      </pc:sldChg>
      <pc:sldChg chg="del">
        <pc:chgData name="伊健 杜" userId="e69aded81da48593" providerId="LiveId" clId="{6FA0F9B0-FF4C-46AD-A51D-BE311E183E8C}" dt="2023-05-09T10:37:57.834" v="13" actId="47"/>
        <pc:sldMkLst>
          <pc:docMk/>
          <pc:sldMk cId="2342189225" sldId="3283"/>
        </pc:sldMkLst>
      </pc:sldChg>
      <pc:sldChg chg="del">
        <pc:chgData name="伊健 杜" userId="e69aded81da48593" providerId="LiveId" clId="{6FA0F9B0-FF4C-46AD-A51D-BE311E183E8C}" dt="2023-05-09T10:37:58.546" v="14" actId="47"/>
        <pc:sldMkLst>
          <pc:docMk/>
          <pc:sldMk cId="823532116" sldId="3284"/>
        </pc:sldMkLst>
      </pc:sldChg>
      <pc:sldChg chg="del">
        <pc:chgData name="伊健 杜" userId="e69aded81da48593" providerId="LiveId" clId="{6FA0F9B0-FF4C-46AD-A51D-BE311E183E8C}" dt="2023-05-09T10:38:00.453" v="15" actId="47"/>
        <pc:sldMkLst>
          <pc:docMk/>
          <pc:sldMk cId="2196171694" sldId="3285"/>
        </pc:sldMkLst>
      </pc:sldChg>
      <pc:sldChg chg="del">
        <pc:chgData name="伊健 杜" userId="e69aded81da48593" providerId="LiveId" clId="{6FA0F9B0-FF4C-46AD-A51D-BE311E183E8C}" dt="2023-05-09T10:38:05.364" v="17" actId="47"/>
        <pc:sldMkLst>
          <pc:docMk/>
          <pc:sldMk cId="1285270612" sldId="3286"/>
        </pc:sldMkLst>
      </pc:sldChg>
      <pc:sldChg chg="del">
        <pc:chgData name="伊健 杜" userId="e69aded81da48593" providerId="LiveId" clId="{6FA0F9B0-FF4C-46AD-A51D-BE311E183E8C}" dt="2023-05-09T10:38:03.768" v="16" actId="47"/>
        <pc:sldMkLst>
          <pc:docMk/>
          <pc:sldMk cId="488868046" sldId="3287"/>
        </pc:sldMkLst>
      </pc:sldChg>
      <pc:sldChg chg="addSp delSp modSp mod ord">
        <pc:chgData name="伊健 杜" userId="e69aded81da48593" providerId="LiveId" clId="{6FA0F9B0-FF4C-46AD-A51D-BE311E183E8C}" dt="2023-05-09T10:44:12.076" v="80"/>
        <pc:sldMkLst>
          <pc:docMk/>
          <pc:sldMk cId="142829105" sldId="3288"/>
        </pc:sldMkLst>
        <pc:spChg chg="del">
          <ac:chgData name="伊健 杜" userId="e69aded81da48593" providerId="LiveId" clId="{6FA0F9B0-FF4C-46AD-A51D-BE311E183E8C}" dt="2023-05-09T10:44:09.770" v="78" actId="478"/>
          <ac:spMkLst>
            <pc:docMk/>
            <pc:sldMk cId="142829105" sldId="3288"/>
            <ac:spMk id="2" creationId="{10304424-DB4A-36E7-9E0D-D32A5DD0F26C}"/>
          </ac:spMkLst>
        </pc:spChg>
        <pc:spChg chg="mod">
          <ac:chgData name="伊健 杜" userId="e69aded81da48593" providerId="LiveId" clId="{6FA0F9B0-FF4C-46AD-A51D-BE311E183E8C}" dt="2023-05-09T10:44:05.508" v="77"/>
          <ac:spMkLst>
            <pc:docMk/>
            <pc:sldMk cId="142829105" sldId="3288"/>
            <ac:spMk id="3" creationId="{90D857A6-C700-A4CE-6C24-391DC4FBEE19}"/>
          </ac:spMkLst>
        </pc:spChg>
        <pc:spChg chg="add mod">
          <ac:chgData name="伊健 杜" userId="e69aded81da48593" providerId="LiveId" clId="{6FA0F9B0-FF4C-46AD-A51D-BE311E183E8C}" dt="2023-05-09T10:44:09.770" v="78" actId="478"/>
          <ac:spMkLst>
            <pc:docMk/>
            <pc:sldMk cId="142829105" sldId="3288"/>
            <ac:spMk id="5" creationId="{A8A268F4-4713-299F-DC68-029493E900C0}"/>
          </ac:spMkLst>
        </pc:spChg>
      </pc:sldChg>
      <pc:sldChg chg="del">
        <pc:chgData name="伊健 杜" userId="e69aded81da48593" providerId="LiveId" clId="{6FA0F9B0-FF4C-46AD-A51D-BE311E183E8C}" dt="2023-05-09T10:38:05.988" v="18" actId="47"/>
        <pc:sldMkLst>
          <pc:docMk/>
          <pc:sldMk cId="2195354418" sldId="3289"/>
        </pc:sldMkLst>
      </pc:sldChg>
      <pc:sldChg chg="del">
        <pc:chgData name="伊健 杜" userId="e69aded81da48593" providerId="LiveId" clId="{6FA0F9B0-FF4C-46AD-A51D-BE311E183E8C}" dt="2023-05-09T10:38:06.969" v="19" actId="47"/>
        <pc:sldMkLst>
          <pc:docMk/>
          <pc:sldMk cId="2350058525" sldId="3290"/>
        </pc:sldMkLst>
      </pc:sldChg>
      <pc:sldChg chg="addSp delSp modSp mod">
        <pc:chgData name="伊健 杜" userId="e69aded81da48593" providerId="LiveId" clId="{6FA0F9B0-FF4C-46AD-A51D-BE311E183E8C}" dt="2023-05-09T10:44:27.674" v="95" actId="20577"/>
        <pc:sldMkLst>
          <pc:docMk/>
          <pc:sldMk cId="2662178812" sldId="3291"/>
        </pc:sldMkLst>
        <pc:spChg chg="del">
          <ac:chgData name="伊健 杜" userId="e69aded81da48593" providerId="LiveId" clId="{6FA0F9B0-FF4C-46AD-A51D-BE311E183E8C}" dt="2023-05-09T10:44:16.519" v="81" actId="478"/>
          <ac:spMkLst>
            <pc:docMk/>
            <pc:sldMk cId="2662178812" sldId="3291"/>
            <ac:spMk id="2" creationId="{10304424-DB4A-36E7-9E0D-D32A5DD0F26C}"/>
          </ac:spMkLst>
        </pc:spChg>
        <pc:spChg chg="mod">
          <ac:chgData name="伊健 杜" userId="e69aded81da48593" providerId="LiveId" clId="{6FA0F9B0-FF4C-46AD-A51D-BE311E183E8C}" dt="2023-05-09T10:44:27.674" v="95" actId="20577"/>
          <ac:spMkLst>
            <pc:docMk/>
            <pc:sldMk cId="2662178812" sldId="3291"/>
            <ac:spMk id="3" creationId="{90D857A6-C700-A4CE-6C24-391DC4FBEE19}"/>
          </ac:spMkLst>
        </pc:spChg>
        <pc:spChg chg="add del mod">
          <ac:chgData name="伊健 杜" userId="e69aded81da48593" providerId="LiveId" clId="{6FA0F9B0-FF4C-46AD-A51D-BE311E183E8C}" dt="2023-05-09T10:44:18.793" v="82" actId="478"/>
          <ac:spMkLst>
            <pc:docMk/>
            <pc:sldMk cId="2662178812" sldId="3291"/>
            <ac:spMk id="5" creationId="{6BD1B0AE-1270-A8D5-D094-126789BFBFDB}"/>
          </ac:spMkLst>
        </pc:spChg>
      </pc:sldChg>
      <pc:sldChg chg="del">
        <pc:chgData name="伊健 杜" userId="e69aded81da48593" providerId="LiveId" clId="{6FA0F9B0-FF4C-46AD-A51D-BE311E183E8C}" dt="2023-05-09T10:38:09.729" v="20" actId="47"/>
        <pc:sldMkLst>
          <pc:docMk/>
          <pc:sldMk cId="1557067694" sldId="3292"/>
        </pc:sldMkLst>
      </pc:sldChg>
      <pc:sldChg chg="del">
        <pc:chgData name="伊健 杜" userId="e69aded81da48593" providerId="LiveId" clId="{6FA0F9B0-FF4C-46AD-A51D-BE311E183E8C}" dt="2023-05-09T10:38:10.230" v="21" actId="47"/>
        <pc:sldMkLst>
          <pc:docMk/>
          <pc:sldMk cId="3197789758" sldId="3293"/>
        </pc:sldMkLst>
      </pc:sldChg>
      <pc:sldChg chg="addSp delSp modSp mod">
        <pc:chgData name="伊健 杜" userId="e69aded81da48593" providerId="LiveId" clId="{6FA0F9B0-FF4C-46AD-A51D-BE311E183E8C}" dt="2023-05-09T10:44:36.113" v="109"/>
        <pc:sldMkLst>
          <pc:docMk/>
          <pc:sldMk cId="3713281431" sldId="3294"/>
        </pc:sldMkLst>
        <pc:spChg chg="del">
          <ac:chgData name="伊健 杜" userId="e69aded81da48593" providerId="LiveId" clId="{6FA0F9B0-FF4C-46AD-A51D-BE311E183E8C}" dt="2023-05-09T10:44:30.903" v="96" actId="478"/>
          <ac:spMkLst>
            <pc:docMk/>
            <pc:sldMk cId="3713281431" sldId="3294"/>
            <ac:spMk id="2" creationId="{10304424-DB4A-36E7-9E0D-D32A5DD0F26C}"/>
          </ac:spMkLst>
        </pc:spChg>
        <pc:spChg chg="mod">
          <ac:chgData name="伊健 杜" userId="e69aded81da48593" providerId="LiveId" clId="{6FA0F9B0-FF4C-46AD-A51D-BE311E183E8C}" dt="2023-05-09T10:44:36.113" v="109"/>
          <ac:spMkLst>
            <pc:docMk/>
            <pc:sldMk cId="3713281431" sldId="3294"/>
            <ac:spMk id="3" creationId="{90D857A6-C700-A4CE-6C24-391DC4FBEE19}"/>
          </ac:spMkLst>
        </pc:spChg>
        <pc:spChg chg="add del mod">
          <ac:chgData name="伊健 杜" userId="e69aded81da48593" providerId="LiveId" clId="{6FA0F9B0-FF4C-46AD-A51D-BE311E183E8C}" dt="2023-05-09T10:44:32.924" v="97" actId="478"/>
          <ac:spMkLst>
            <pc:docMk/>
            <pc:sldMk cId="3713281431" sldId="3294"/>
            <ac:spMk id="6" creationId="{601EFFB3-1D32-079E-D344-635FDEABCA12}"/>
          </ac:spMkLst>
        </pc:spChg>
      </pc:sldChg>
      <pc:sldChg chg="addSp delSp modSp mod">
        <pc:chgData name="伊健 杜" userId="e69aded81da48593" providerId="LiveId" clId="{6FA0F9B0-FF4C-46AD-A51D-BE311E183E8C}" dt="2023-05-09T10:44:46.465" v="125" actId="478"/>
        <pc:sldMkLst>
          <pc:docMk/>
          <pc:sldMk cId="3676495567" sldId="3295"/>
        </pc:sldMkLst>
        <pc:spChg chg="del">
          <ac:chgData name="伊健 杜" userId="e69aded81da48593" providerId="LiveId" clId="{6FA0F9B0-FF4C-46AD-A51D-BE311E183E8C}" dt="2023-05-09T10:44:40.455" v="110" actId="478"/>
          <ac:spMkLst>
            <pc:docMk/>
            <pc:sldMk cId="3676495567" sldId="3295"/>
            <ac:spMk id="2" creationId="{10304424-DB4A-36E7-9E0D-D32A5DD0F26C}"/>
          </ac:spMkLst>
        </pc:spChg>
        <pc:spChg chg="mod">
          <ac:chgData name="伊健 杜" userId="e69aded81da48593" providerId="LiveId" clId="{6FA0F9B0-FF4C-46AD-A51D-BE311E183E8C}" dt="2023-05-09T10:44:43.778" v="124"/>
          <ac:spMkLst>
            <pc:docMk/>
            <pc:sldMk cId="3676495567" sldId="3295"/>
            <ac:spMk id="3" creationId="{90D857A6-C700-A4CE-6C24-391DC4FBEE19}"/>
          </ac:spMkLst>
        </pc:spChg>
        <pc:spChg chg="add del mod">
          <ac:chgData name="伊健 杜" userId="e69aded81da48593" providerId="LiveId" clId="{6FA0F9B0-FF4C-46AD-A51D-BE311E183E8C}" dt="2023-05-09T10:44:46.465" v="125" actId="478"/>
          <ac:spMkLst>
            <pc:docMk/>
            <pc:sldMk cId="3676495567" sldId="3295"/>
            <ac:spMk id="5" creationId="{FD8DADFA-25CD-51AB-A399-847E911D1F39}"/>
          </ac:spMkLst>
        </pc:spChg>
      </pc:sldChg>
      <pc:sldChg chg="del">
        <pc:chgData name="伊健 杜" userId="e69aded81da48593" providerId="LiveId" clId="{6FA0F9B0-FF4C-46AD-A51D-BE311E183E8C}" dt="2023-05-09T10:38:15.892" v="22" actId="47"/>
        <pc:sldMkLst>
          <pc:docMk/>
          <pc:sldMk cId="4290482281" sldId="3296"/>
        </pc:sldMkLst>
      </pc:sldChg>
      <pc:sldChg chg="del">
        <pc:chgData name="伊健 杜" userId="e69aded81da48593" providerId="LiveId" clId="{6FA0F9B0-FF4C-46AD-A51D-BE311E183E8C}" dt="2023-05-09T10:38:22.322" v="23" actId="47"/>
        <pc:sldMkLst>
          <pc:docMk/>
          <pc:sldMk cId="3239958075" sldId="3297"/>
        </pc:sldMkLst>
      </pc:sldChg>
      <pc:sldChg chg="del">
        <pc:chgData name="伊健 杜" userId="e69aded81da48593" providerId="LiveId" clId="{6FA0F9B0-FF4C-46AD-A51D-BE311E183E8C}" dt="2023-05-09T10:38:23.006" v="24" actId="47"/>
        <pc:sldMkLst>
          <pc:docMk/>
          <pc:sldMk cId="802534753" sldId="3298"/>
        </pc:sldMkLst>
      </pc:sldChg>
      <pc:sldChg chg="del">
        <pc:chgData name="伊健 杜" userId="e69aded81da48593" providerId="LiveId" clId="{6FA0F9B0-FF4C-46AD-A51D-BE311E183E8C}" dt="2023-05-09T10:38:25.791" v="25" actId="47"/>
        <pc:sldMkLst>
          <pc:docMk/>
          <pc:sldMk cId="339846720" sldId="3299"/>
        </pc:sldMkLst>
      </pc:sldChg>
      <pc:sldChg chg="del">
        <pc:chgData name="伊健 杜" userId="e69aded81da48593" providerId="LiveId" clId="{6FA0F9B0-FF4C-46AD-A51D-BE311E183E8C}" dt="2023-05-09T10:38:31.805" v="26" actId="47"/>
        <pc:sldMkLst>
          <pc:docMk/>
          <pc:sldMk cId="4095821912" sldId="3300"/>
        </pc:sldMkLst>
      </pc:sldChg>
      <pc:sldChg chg="del">
        <pc:chgData name="伊健 杜" userId="e69aded81da48593" providerId="LiveId" clId="{6FA0F9B0-FF4C-46AD-A51D-BE311E183E8C}" dt="2023-05-09T10:38:32.655" v="27" actId="47"/>
        <pc:sldMkLst>
          <pc:docMk/>
          <pc:sldMk cId="645989199" sldId="3301"/>
        </pc:sldMkLst>
      </pc:sldChg>
      <pc:sldChg chg="delSp modSp mod ord">
        <pc:chgData name="伊健 杜" userId="e69aded81da48593" providerId="LiveId" clId="{6FA0F9B0-FF4C-46AD-A51D-BE311E183E8C}" dt="2023-05-09T10:45:21.201" v="174"/>
        <pc:sldMkLst>
          <pc:docMk/>
          <pc:sldMk cId="4231459151" sldId="3302"/>
        </pc:sldMkLst>
        <pc:spChg chg="mod">
          <ac:chgData name="伊健 杜" userId="e69aded81da48593" providerId="LiveId" clId="{6FA0F9B0-FF4C-46AD-A51D-BE311E183E8C}" dt="2023-05-09T10:44:54.562" v="144"/>
          <ac:spMkLst>
            <pc:docMk/>
            <pc:sldMk cId="4231459151" sldId="3302"/>
            <ac:spMk id="3" creationId="{90D857A6-C700-A4CE-6C24-391DC4FBEE19}"/>
          </ac:spMkLst>
        </pc:spChg>
        <pc:spChg chg="del">
          <ac:chgData name="伊健 杜" userId="e69aded81da48593" providerId="LiveId" clId="{6FA0F9B0-FF4C-46AD-A51D-BE311E183E8C}" dt="2023-05-09T10:44:50.385" v="126" actId="478"/>
          <ac:spMkLst>
            <pc:docMk/>
            <pc:sldMk cId="4231459151" sldId="3302"/>
            <ac:spMk id="6" creationId="{A389587A-1C80-0902-76F0-B1A7C1FC1849}"/>
          </ac:spMkLst>
        </pc:spChg>
        <pc:spChg chg="del">
          <ac:chgData name="伊健 杜" userId="e69aded81da48593" providerId="LiveId" clId="{6FA0F9B0-FF4C-46AD-A51D-BE311E183E8C}" dt="2023-05-09T10:44:50.385" v="126" actId="478"/>
          <ac:spMkLst>
            <pc:docMk/>
            <pc:sldMk cId="4231459151" sldId="3302"/>
            <ac:spMk id="8" creationId="{A67D1B3C-ACCF-0027-739B-03882496B24E}"/>
          </ac:spMkLst>
        </pc:spChg>
        <pc:spChg chg="del">
          <ac:chgData name="伊健 杜" userId="e69aded81da48593" providerId="LiveId" clId="{6FA0F9B0-FF4C-46AD-A51D-BE311E183E8C}" dt="2023-05-09T10:44:50.385" v="126" actId="478"/>
          <ac:spMkLst>
            <pc:docMk/>
            <pc:sldMk cId="4231459151" sldId="3302"/>
            <ac:spMk id="9" creationId="{6633163C-82CF-5F6B-38FA-B6903CCF7E9F}"/>
          </ac:spMkLst>
        </pc:spChg>
        <pc:spChg chg="del">
          <ac:chgData name="伊健 杜" userId="e69aded81da48593" providerId="LiveId" clId="{6FA0F9B0-FF4C-46AD-A51D-BE311E183E8C}" dt="2023-05-09T10:44:50.385" v="126" actId="478"/>
          <ac:spMkLst>
            <pc:docMk/>
            <pc:sldMk cId="4231459151" sldId="3302"/>
            <ac:spMk id="10" creationId="{C628B33C-DC42-BA61-DDFE-62203B25B665}"/>
          </ac:spMkLst>
        </pc:spChg>
      </pc:sldChg>
      <pc:sldChg chg="del">
        <pc:chgData name="伊健 杜" userId="e69aded81da48593" providerId="LiveId" clId="{6FA0F9B0-FF4C-46AD-A51D-BE311E183E8C}" dt="2023-05-09T10:38:33.456" v="28" actId="47"/>
        <pc:sldMkLst>
          <pc:docMk/>
          <pc:sldMk cId="2218518028" sldId="3303"/>
        </pc:sldMkLst>
      </pc:sldChg>
      <pc:sldChg chg="del">
        <pc:chgData name="伊健 杜" userId="e69aded81da48593" providerId="LiveId" clId="{6FA0F9B0-FF4C-46AD-A51D-BE311E183E8C}" dt="2023-05-09T10:38:34.043" v="29" actId="47"/>
        <pc:sldMkLst>
          <pc:docMk/>
          <pc:sldMk cId="3929311665" sldId="3304"/>
        </pc:sldMkLst>
      </pc:sldChg>
      <pc:sldChg chg="del">
        <pc:chgData name="伊健 杜" userId="e69aded81da48593" providerId="LiveId" clId="{6FA0F9B0-FF4C-46AD-A51D-BE311E183E8C}" dt="2023-05-09T10:38:34.567" v="30" actId="47"/>
        <pc:sldMkLst>
          <pc:docMk/>
          <pc:sldMk cId="2444611475" sldId="3305"/>
        </pc:sldMkLst>
      </pc:sldChg>
      <pc:sldChg chg="del">
        <pc:chgData name="伊健 杜" userId="e69aded81da48593" providerId="LiveId" clId="{6FA0F9B0-FF4C-46AD-A51D-BE311E183E8C}" dt="2023-05-09T10:38:36.012" v="31" actId="47"/>
        <pc:sldMkLst>
          <pc:docMk/>
          <pc:sldMk cId="1698206645" sldId="3306"/>
        </pc:sldMkLst>
      </pc:sldChg>
      <pc:sldChg chg="addSp delSp modSp mod ord">
        <pc:chgData name="伊健 杜" userId="e69aded81da48593" providerId="LiveId" clId="{6FA0F9B0-FF4C-46AD-A51D-BE311E183E8C}" dt="2023-05-09T10:45:26.917" v="176"/>
        <pc:sldMkLst>
          <pc:docMk/>
          <pc:sldMk cId="2839359990" sldId="3307"/>
        </pc:sldMkLst>
        <pc:spChg chg="del">
          <ac:chgData name="伊健 杜" userId="e69aded81da48593" providerId="LiveId" clId="{6FA0F9B0-FF4C-46AD-A51D-BE311E183E8C}" dt="2023-05-09T10:44:57.665" v="145" actId="478"/>
          <ac:spMkLst>
            <pc:docMk/>
            <pc:sldMk cId="2839359990" sldId="3307"/>
            <ac:spMk id="2" creationId="{10304424-DB4A-36E7-9E0D-D32A5DD0F26C}"/>
          </ac:spMkLst>
        </pc:spChg>
        <pc:spChg chg="mod">
          <ac:chgData name="伊健 杜" userId="e69aded81da48593" providerId="LiveId" clId="{6FA0F9B0-FF4C-46AD-A51D-BE311E183E8C}" dt="2023-05-09T10:45:00.966" v="157"/>
          <ac:spMkLst>
            <pc:docMk/>
            <pc:sldMk cId="2839359990" sldId="3307"/>
            <ac:spMk id="3" creationId="{90D857A6-C700-A4CE-6C24-391DC4FBEE19}"/>
          </ac:spMkLst>
        </pc:spChg>
        <pc:spChg chg="add mod">
          <ac:chgData name="伊健 杜" userId="e69aded81da48593" providerId="LiveId" clId="{6FA0F9B0-FF4C-46AD-A51D-BE311E183E8C}" dt="2023-05-09T10:44:57.665" v="145" actId="478"/>
          <ac:spMkLst>
            <pc:docMk/>
            <pc:sldMk cId="2839359990" sldId="3307"/>
            <ac:spMk id="5" creationId="{89494981-D63F-3EB7-5EE2-AC4B2BDD0F92}"/>
          </ac:spMkLst>
        </pc:spChg>
      </pc:sldChg>
      <pc:sldChg chg="del">
        <pc:chgData name="伊健 杜" userId="e69aded81da48593" providerId="LiveId" clId="{6FA0F9B0-FF4C-46AD-A51D-BE311E183E8C}" dt="2023-05-09T10:38:41.105" v="32" actId="47"/>
        <pc:sldMkLst>
          <pc:docMk/>
          <pc:sldMk cId="836359579" sldId="3308"/>
        </pc:sldMkLst>
      </pc:sldChg>
      <pc:sldChg chg="del">
        <pc:chgData name="伊健 杜" userId="e69aded81da48593" providerId="LiveId" clId="{6FA0F9B0-FF4C-46AD-A51D-BE311E183E8C}" dt="2023-05-09T10:38:41.692" v="33" actId="47"/>
        <pc:sldMkLst>
          <pc:docMk/>
          <pc:sldMk cId="973696253" sldId="3309"/>
        </pc:sldMkLst>
      </pc:sldChg>
      <pc:sldChg chg="del">
        <pc:chgData name="伊健 杜" userId="e69aded81da48593" providerId="LiveId" clId="{6FA0F9B0-FF4C-46AD-A51D-BE311E183E8C}" dt="2023-05-09T10:38:42.116" v="34" actId="47"/>
        <pc:sldMkLst>
          <pc:docMk/>
          <pc:sldMk cId="3059751710" sldId="3310"/>
        </pc:sldMkLst>
      </pc:sldChg>
      <pc:sldChg chg="del">
        <pc:chgData name="伊健 杜" userId="e69aded81da48593" providerId="LiveId" clId="{6FA0F9B0-FF4C-46AD-A51D-BE311E183E8C}" dt="2023-05-09T10:38:42.563" v="35" actId="47"/>
        <pc:sldMkLst>
          <pc:docMk/>
          <pc:sldMk cId="3590996935" sldId="3311"/>
        </pc:sldMkLst>
      </pc:sldChg>
      <pc:sldChg chg="addSp delSp modSp mod ord">
        <pc:chgData name="伊健 杜" userId="e69aded81da48593" providerId="LiveId" clId="{6FA0F9B0-FF4C-46AD-A51D-BE311E183E8C}" dt="2023-05-09T10:45:16.664" v="168"/>
        <pc:sldMkLst>
          <pc:docMk/>
          <pc:sldMk cId="1503309656" sldId="3312"/>
        </pc:sldMkLst>
        <pc:spChg chg="del">
          <ac:chgData name="伊健 杜" userId="e69aded81da48593" providerId="LiveId" clId="{6FA0F9B0-FF4C-46AD-A51D-BE311E183E8C}" dt="2023-05-09T10:45:04.733" v="158" actId="478"/>
          <ac:spMkLst>
            <pc:docMk/>
            <pc:sldMk cId="1503309656" sldId="3312"/>
            <ac:spMk id="2" creationId="{10304424-DB4A-36E7-9E0D-D32A5DD0F26C}"/>
          </ac:spMkLst>
        </pc:spChg>
        <pc:spChg chg="mod">
          <ac:chgData name="伊健 杜" userId="e69aded81da48593" providerId="LiveId" clId="{6FA0F9B0-FF4C-46AD-A51D-BE311E183E8C}" dt="2023-05-09T10:45:10.362" v="165" actId="20577"/>
          <ac:spMkLst>
            <pc:docMk/>
            <pc:sldMk cId="1503309656" sldId="3312"/>
            <ac:spMk id="3" creationId="{90D857A6-C700-A4CE-6C24-391DC4FBEE19}"/>
          </ac:spMkLst>
        </pc:spChg>
        <pc:spChg chg="add del mod">
          <ac:chgData name="伊健 杜" userId="e69aded81da48593" providerId="LiveId" clId="{6FA0F9B0-FF4C-46AD-A51D-BE311E183E8C}" dt="2023-05-09T10:45:13.955" v="166" actId="478"/>
          <ac:spMkLst>
            <pc:docMk/>
            <pc:sldMk cId="1503309656" sldId="3312"/>
            <ac:spMk id="5" creationId="{F5DF23BF-AE75-F1EF-40DA-6D88D575898D}"/>
          </ac:spMkLst>
        </pc:spChg>
      </pc:sldChg>
      <pc:sldChg chg="del">
        <pc:chgData name="伊健 杜" userId="e69aded81da48593" providerId="LiveId" clId="{6FA0F9B0-FF4C-46AD-A51D-BE311E183E8C}" dt="2023-05-09T10:38:50.041" v="36" actId="47"/>
        <pc:sldMkLst>
          <pc:docMk/>
          <pc:sldMk cId="4158320868" sldId="3313"/>
        </pc:sldMkLst>
      </pc:sldChg>
      <pc:sldChg chg="addSp modSp mod">
        <pc:chgData name="伊健 杜" userId="e69aded81da48593" providerId="LiveId" clId="{6FA0F9B0-FF4C-46AD-A51D-BE311E183E8C}" dt="2023-05-09T12:21:48.699" v="2615" actId="20577"/>
        <pc:sldMkLst>
          <pc:docMk/>
          <pc:sldMk cId="3942884108" sldId="3315"/>
        </pc:sldMkLst>
        <pc:spChg chg="add mod">
          <ac:chgData name="伊健 杜" userId="e69aded81da48593" providerId="LiveId" clId="{6FA0F9B0-FF4C-46AD-A51D-BE311E183E8C}" dt="2023-05-09T12:21:48.699" v="2615" actId="20577"/>
          <ac:spMkLst>
            <pc:docMk/>
            <pc:sldMk cId="3942884108" sldId="3315"/>
            <ac:spMk id="2" creationId="{B3A977AA-4E36-247F-A0DB-BA5681DA42C6}"/>
          </ac:spMkLst>
        </pc:spChg>
        <pc:spChg chg="mod">
          <ac:chgData name="伊健 杜" userId="e69aded81da48593" providerId="LiveId" clId="{6FA0F9B0-FF4C-46AD-A51D-BE311E183E8C}" dt="2023-05-09T12:20:44.150" v="2578"/>
          <ac:spMkLst>
            <pc:docMk/>
            <pc:sldMk cId="3942884108" sldId="3315"/>
            <ac:spMk id="3" creationId="{90D857A6-C700-A4CE-6C24-391DC4FBEE19}"/>
          </ac:spMkLst>
        </pc:spChg>
      </pc:sldChg>
      <pc:sldChg chg="modSp mod">
        <pc:chgData name="伊健 杜" userId="e69aded81da48593" providerId="LiveId" clId="{6FA0F9B0-FF4C-46AD-A51D-BE311E183E8C}" dt="2023-05-09T14:32:33.767" v="2783" actId="20577"/>
        <pc:sldMkLst>
          <pc:docMk/>
          <pc:sldMk cId="3183177565" sldId="3320"/>
        </pc:sldMkLst>
        <pc:spChg chg="mod">
          <ac:chgData name="伊健 杜" userId="e69aded81da48593" providerId="LiveId" clId="{6FA0F9B0-FF4C-46AD-A51D-BE311E183E8C}" dt="2023-05-09T14:32:33.767" v="2783" actId="20577"/>
          <ac:spMkLst>
            <pc:docMk/>
            <pc:sldMk cId="3183177565" sldId="3320"/>
            <ac:spMk id="3" creationId="{90D857A6-C700-A4CE-6C24-391DC4FBEE19}"/>
          </ac:spMkLst>
        </pc:spChg>
      </pc:sldChg>
      <pc:sldChg chg="addSp delSp modSp add mod">
        <pc:chgData name="伊健 杜" userId="e69aded81da48593" providerId="LiveId" clId="{6FA0F9B0-FF4C-46AD-A51D-BE311E183E8C}" dt="2023-05-09T11:48:42.696" v="2073"/>
        <pc:sldMkLst>
          <pc:docMk/>
          <pc:sldMk cId="4149557782" sldId="3323"/>
        </pc:sldMkLst>
        <pc:spChg chg="mod">
          <ac:chgData name="伊健 杜" userId="e69aded81da48593" providerId="LiveId" clId="{6FA0F9B0-FF4C-46AD-A51D-BE311E183E8C}" dt="2023-05-09T10:57:29.547" v="198"/>
          <ac:spMkLst>
            <pc:docMk/>
            <pc:sldMk cId="4149557782" sldId="3323"/>
            <ac:spMk id="2" creationId="{10304424-DB4A-36E7-9E0D-D32A5DD0F26C}"/>
          </ac:spMkLst>
        </pc:spChg>
        <pc:spChg chg="mod">
          <ac:chgData name="伊健 杜" userId="e69aded81da48593" providerId="LiveId" clId="{6FA0F9B0-FF4C-46AD-A51D-BE311E183E8C}" dt="2023-05-09T11:48:42.696" v="2073"/>
          <ac:spMkLst>
            <pc:docMk/>
            <pc:sldMk cId="4149557782" sldId="3323"/>
            <ac:spMk id="3" creationId="{90D857A6-C700-A4CE-6C24-391DC4FBEE19}"/>
          </ac:spMkLst>
        </pc:spChg>
        <pc:picChg chg="add mod">
          <ac:chgData name="伊健 杜" userId="e69aded81da48593" providerId="LiveId" clId="{6FA0F9B0-FF4C-46AD-A51D-BE311E183E8C}" dt="2023-05-09T11:41:05.861" v="1963" actId="1076"/>
          <ac:picMkLst>
            <pc:docMk/>
            <pc:sldMk cId="4149557782" sldId="3323"/>
            <ac:picMk id="3074" creationId="{6C9E941F-1988-56C2-F7DB-0E0168C10866}"/>
          </ac:picMkLst>
        </pc:picChg>
        <pc:picChg chg="del">
          <ac:chgData name="伊健 杜" userId="e69aded81da48593" providerId="LiveId" clId="{6FA0F9B0-FF4C-46AD-A51D-BE311E183E8C}" dt="2023-05-09T10:57:32.771" v="199" actId="478"/>
          <ac:picMkLst>
            <pc:docMk/>
            <pc:sldMk cId="4149557782" sldId="3323"/>
            <ac:picMk id="5122" creationId="{8D5FCF9D-44BD-1AB6-E126-45047C68769A}"/>
          </ac:picMkLst>
        </pc:picChg>
      </pc:sldChg>
      <pc:sldChg chg="addSp modSp add mod">
        <pc:chgData name="伊健 杜" userId="e69aded81da48593" providerId="LiveId" clId="{6FA0F9B0-FF4C-46AD-A51D-BE311E183E8C}" dt="2023-05-09T11:48:42.696" v="2073"/>
        <pc:sldMkLst>
          <pc:docMk/>
          <pc:sldMk cId="1453428081" sldId="3324"/>
        </pc:sldMkLst>
        <pc:spChg chg="mod">
          <ac:chgData name="伊健 杜" userId="e69aded81da48593" providerId="LiveId" clId="{6FA0F9B0-FF4C-46AD-A51D-BE311E183E8C}" dt="2023-05-09T11:48:42.696" v="2073"/>
          <ac:spMkLst>
            <pc:docMk/>
            <pc:sldMk cId="1453428081" sldId="3324"/>
            <ac:spMk id="3" creationId="{90D857A6-C700-A4CE-6C24-391DC4FBEE19}"/>
          </ac:spMkLst>
        </pc:spChg>
        <pc:picChg chg="add mod">
          <ac:chgData name="伊健 杜" userId="e69aded81da48593" providerId="LiveId" clId="{6FA0F9B0-FF4C-46AD-A51D-BE311E183E8C}" dt="2023-05-09T11:41:14.792" v="1966" actId="1076"/>
          <ac:picMkLst>
            <pc:docMk/>
            <pc:sldMk cId="1453428081" sldId="3324"/>
            <ac:picMk id="4098" creationId="{99B6852B-16C9-75F3-9AFD-58587D35DCAC}"/>
          </ac:picMkLst>
        </pc:picChg>
      </pc:sldChg>
      <pc:sldChg chg="modSp add mod">
        <pc:chgData name="伊健 杜" userId="e69aded81da48593" providerId="LiveId" clId="{6FA0F9B0-FF4C-46AD-A51D-BE311E183E8C}" dt="2023-05-09T11:48:42.696" v="2073"/>
        <pc:sldMkLst>
          <pc:docMk/>
          <pc:sldMk cId="2849709856" sldId="3325"/>
        </pc:sldMkLst>
        <pc:spChg chg="mod">
          <ac:chgData name="伊健 杜" userId="e69aded81da48593" providerId="LiveId" clId="{6FA0F9B0-FF4C-46AD-A51D-BE311E183E8C}" dt="2023-05-09T11:48:42.696" v="2073"/>
          <ac:spMkLst>
            <pc:docMk/>
            <pc:sldMk cId="2849709856" sldId="3325"/>
            <ac:spMk id="3" creationId="{90D857A6-C700-A4CE-6C24-391DC4FBEE19}"/>
          </ac:spMkLst>
        </pc:spChg>
      </pc:sldChg>
      <pc:sldChg chg="addSp delSp modSp add mod">
        <pc:chgData name="伊健 杜" userId="e69aded81da48593" providerId="LiveId" clId="{6FA0F9B0-FF4C-46AD-A51D-BE311E183E8C}" dt="2023-05-09T11:03:42.039" v="470" actId="1076"/>
        <pc:sldMkLst>
          <pc:docMk/>
          <pc:sldMk cId="2362306991" sldId="3326"/>
        </pc:sldMkLst>
        <pc:spChg chg="mod">
          <ac:chgData name="伊健 杜" userId="e69aded81da48593" providerId="LiveId" clId="{6FA0F9B0-FF4C-46AD-A51D-BE311E183E8C}" dt="2023-05-09T11:01:44.247" v="461" actId="122"/>
          <ac:spMkLst>
            <pc:docMk/>
            <pc:sldMk cId="2362306991" sldId="3326"/>
            <ac:spMk id="2" creationId="{10304424-DB4A-36E7-9E0D-D32A5DD0F26C}"/>
          </ac:spMkLst>
        </pc:spChg>
        <pc:spChg chg="del">
          <ac:chgData name="伊健 杜" userId="e69aded81da48593" providerId="LiveId" clId="{6FA0F9B0-FF4C-46AD-A51D-BE311E183E8C}" dt="2023-05-09T11:01:31.373" v="398" actId="478"/>
          <ac:spMkLst>
            <pc:docMk/>
            <pc:sldMk cId="2362306991" sldId="3326"/>
            <ac:spMk id="3" creationId="{90D857A6-C700-A4CE-6C24-391DC4FBEE19}"/>
          </ac:spMkLst>
        </pc:spChg>
        <pc:picChg chg="add mod">
          <ac:chgData name="伊健 杜" userId="e69aded81da48593" providerId="LiveId" clId="{6FA0F9B0-FF4C-46AD-A51D-BE311E183E8C}" dt="2023-05-09T11:03:10.916" v="465" actId="1076"/>
          <ac:picMkLst>
            <pc:docMk/>
            <pc:sldMk cId="2362306991" sldId="3326"/>
            <ac:picMk id="1026" creationId="{53DD73D3-346C-C56B-4F8D-56FFEE43696C}"/>
          </ac:picMkLst>
        </pc:picChg>
        <pc:picChg chg="add mod">
          <ac:chgData name="伊健 杜" userId="e69aded81da48593" providerId="LiveId" clId="{6FA0F9B0-FF4C-46AD-A51D-BE311E183E8C}" dt="2023-05-09T11:03:42.039" v="470" actId="1076"/>
          <ac:picMkLst>
            <pc:docMk/>
            <pc:sldMk cId="2362306991" sldId="3326"/>
            <ac:picMk id="1028" creationId="{2562FC8A-B333-1A05-66C6-FFA822E5A277}"/>
          </ac:picMkLst>
        </pc:picChg>
      </pc:sldChg>
      <pc:sldChg chg="addSp modSp add mod ord">
        <pc:chgData name="伊健 杜" userId="e69aded81da48593" providerId="LiveId" clId="{6FA0F9B0-FF4C-46AD-A51D-BE311E183E8C}" dt="2023-05-09T11:48:42.696" v="2073"/>
        <pc:sldMkLst>
          <pc:docMk/>
          <pc:sldMk cId="3235371730" sldId="3327"/>
        </pc:sldMkLst>
        <pc:spChg chg="mod">
          <ac:chgData name="伊健 杜" userId="e69aded81da48593" providerId="LiveId" clId="{6FA0F9B0-FF4C-46AD-A51D-BE311E183E8C}" dt="2023-05-09T11:48:42.696" v="2073"/>
          <ac:spMkLst>
            <pc:docMk/>
            <pc:sldMk cId="3235371730" sldId="3327"/>
            <ac:spMk id="3" creationId="{90D857A6-C700-A4CE-6C24-391DC4FBEE19}"/>
          </ac:spMkLst>
        </pc:spChg>
        <pc:picChg chg="add mod">
          <ac:chgData name="伊健 杜" userId="e69aded81da48593" providerId="LiveId" clId="{6FA0F9B0-FF4C-46AD-A51D-BE311E183E8C}" dt="2023-05-09T11:42:26.101" v="1975" actId="1076"/>
          <ac:picMkLst>
            <pc:docMk/>
            <pc:sldMk cId="3235371730" sldId="3327"/>
            <ac:picMk id="7170" creationId="{87B73C33-57D4-40BE-139A-AFAF791334C6}"/>
          </ac:picMkLst>
        </pc:picChg>
      </pc:sldChg>
      <pc:sldChg chg="addSp modSp add mod">
        <pc:chgData name="伊健 杜" userId="e69aded81da48593" providerId="LiveId" clId="{6FA0F9B0-FF4C-46AD-A51D-BE311E183E8C}" dt="2023-05-09T11:48:42.696" v="2073"/>
        <pc:sldMkLst>
          <pc:docMk/>
          <pc:sldMk cId="3850408638" sldId="3328"/>
        </pc:sldMkLst>
        <pc:spChg chg="mod">
          <ac:chgData name="伊健 杜" userId="e69aded81da48593" providerId="LiveId" clId="{6FA0F9B0-FF4C-46AD-A51D-BE311E183E8C}" dt="2023-05-09T11:48:42.696" v="2073"/>
          <ac:spMkLst>
            <pc:docMk/>
            <pc:sldMk cId="3850408638" sldId="3328"/>
            <ac:spMk id="3" creationId="{90D857A6-C700-A4CE-6C24-391DC4FBEE19}"/>
          </ac:spMkLst>
        </pc:spChg>
        <pc:picChg chg="add mod">
          <ac:chgData name="伊健 杜" userId="e69aded81da48593" providerId="LiveId" clId="{6FA0F9B0-FF4C-46AD-A51D-BE311E183E8C}" dt="2023-05-09T11:42:00.060" v="1972" actId="1076"/>
          <ac:picMkLst>
            <pc:docMk/>
            <pc:sldMk cId="3850408638" sldId="3328"/>
            <ac:picMk id="6146" creationId="{321B8D7D-6977-9DE5-B447-9C47D8B2B166}"/>
          </ac:picMkLst>
        </pc:picChg>
      </pc:sldChg>
      <pc:sldChg chg="addSp modSp new mod">
        <pc:chgData name="伊健 杜" userId="e69aded81da48593" providerId="LiveId" clId="{6FA0F9B0-FF4C-46AD-A51D-BE311E183E8C}" dt="2023-05-09T11:15:08.907" v="766" actId="1076"/>
        <pc:sldMkLst>
          <pc:docMk/>
          <pc:sldMk cId="3617377145" sldId="3329"/>
        </pc:sldMkLst>
        <pc:picChg chg="add mod">
          <ac:chgData name="伊健 杜" userId="e69aded81da48593" providerId="LiveId" clId="{6FA0F9B0-FF4C-46AD-A51D-BE311E183E8C}" dt="2023-05-09T11:15:08.907" v="766" actId="1076"/>
          <ac:picMkLst>
            <pc:docMk/>
            <pc:sldMk cId="3617377145" sldId="3329"/>
            <ac:picMk id="5" creationId="{C32B6493-AF78-5582-EC8B-F043E34BE837}"/>
          </ac:picMkLst>
        </pc:picChg>
      </pc:sldChg>
      <pc:sldChg chg="addSp modSp add mod">
        <pc:chgData name="伊健 杜" userId="e69aded81da48593" providerId="LiveId" clId="{6FA0F9B0-FF4C-46AD-A51D-BE311E183E8C}" dt="2023-05-09T11:48:42.696" v="2073"/>
        <pc:sldMkLst>
          <pc:docMk/>
          <pc:sldMk cId="3876372837" sldId="3330"/>
        </pc:sldMkLst>
        <pc:spChg chg="mod">
          <ac:chgData name="伊健 杜" userId="e69aded81da48593" providerId="LiveId" clId="{6FA0F9B0-FF4C-46AD-A51D-BE311E183E8C}" dt="2023-05-09T11:48:42.696" v="2073"/>
          <ac:spMkLst>
            <pc:docMk/>
            <pc:sldMk cId="3876372837" sldId="3330"/>
            <ac:spMk id="2" creationId="{10304424-DB4A-36E7-9E0D-D32A5DD0F26C}"/>
          </ac:spMkLst>
        </pc:spChg>
        <pc:spChg chg="mod">
          <ac:chgData name="伊健 杜" userId="e69aded81da48593" providerId="LiveId" clId="{6FA0F9B0-FF4C-46AD-A51D-BE311E183E8C}" dt="2023-05-09T11:48:42.696" v="2073"/>
          <ac:spMkLst>
            <pc:docMk/>
            <pc:sldMk cId="3876372837" sldId="3330"/>
            <ac:spMk id="3" creationId="{90D857A6-C700-A4CE-6C24-391DC4FBEE19}"/>
          </ac:spMkLst>
        </pc:spChg>
        <pc:picChg chg="add mod">
          <ac:chgData name="伊健 杜" userId="e69aded81da48593" providerId="LiveId" clId="{6FA0F9B0-FF4C-46AD-A51D-BE311E183E8C}" dt="2023-05-09T11:42:44.162" v="1979" actId="1076"/>
          <ac:picMkLst>
            <pc:docMk/>
            <pc:sldMk cId="3876372837" sldId="3330"/>
            <ac:picMk id="8194" creationId="{F0BAB68B-4353-365F-EF97-FA8EE5668375}"/>
          </ac:picMkLst>
        </pc:picChg>
      </pc:sldChg>
      <pc:sldChg chg="addSp delSp modSp add mod">
        <pc:chgData name="伊健 杜" userId="e69aded81da48593" providerId="LiveId" clId="{6FA0F9B0-FF4C-46AD-A51D-BE311E183E8C}" dt="2023-05-09T11:48:42.696" v="2073"/>
        <pc:sldMkLst>
          <pc:docMk/>
          <pc:sldMk cId="4011904483" sldId="3331"/>
        </pc:sldMkLst>
        <pc:spChg chg="del">
          <ac:chgData name="伊健 杜" userId="e69aded81da48593" providerId="LiveId" clId="{6FA0F9B0-FF4C-46AD-A51D-BE311E183E8C}" dt="2023-05-09T11:24:14.078" v="937" actId="478"/>
          <ac:spMkLst>
            <pc:docMk/>
            <pc:sldMk cId="4011904483" sldId="3331"/>
            <ac:spMk id="2" creationId="{10304424-DB4A-36E7-9E0D-D32A5DD0F26C}"/>
          </ac:spMkLst>
        </pc:spChg>
        <pc:spChg chg="mod">
          <ac:chgData name="伊健 杜" userId="e69aded81da48593" providerId="LiveId" clId="{6FA0F9B0-FF4C-46AD-A51D-BE311E183E8C}" dt="2023-05-09T11:48:42.696" v="2073"/>
          <ac:spMkLst>
            <pc:docMk/>
            <pc:sldMk cId="4011904483" sldId="3331"/>
            <ac:spMk id="3" creationId="{90D857A6-C700-A4CE-6C24-391DC4FBEE19}"/>
          </ac:spMkLst>
        </pc:spChg>
        <pc:spChg chg="add mod">
          <ac:chgData name="伊健 杜" userId="e69aded81da48593" providerId="LiveId" clId="{6FA0F9B0-FF4C-46AD-A51D-BE311E183E8C}" dt="2023-05-09T11:24:14.078" v="937" actId="478"/>
          <ac:spMkLst>
            <pc:docMk/>
            <pc:sldMk cId="4011904483" sldId="3331"/>
            <ac:spMk id="5" creationId="{78A31737-340B-ADD2-8378-7C828B7A9589}"/>
          </ac:spMkLst>
        </pc:spChg>
      </pc:sldChg>
      <pc:sldChg chg="addSp modSp add mod">
        <pc:chgData name="伊健 杜" userId="e69aded81da48593" providerId="LiveId" clId="{6FA0F9B0-FF4C-46AD-A51D-BE311E183E8C}" dt="2023-05-09T11:48:42.696" v="2073"/>
        <pc:sldMkLst>
          <pc:docMk/>
          <pc:sldMk cId="169380042" sldId="3332"/>
        </pc:sldMkLst>
        <pc:spChg chg="mod">
          <ac:chgData name="伊健 杜" userId="e69aded81da48593" providerId="LiveId" clId="{6FA0F9B0-FF4C-46AD-A51D-BE311E183E8C}" dt="2023-05-09T11:26:01.254" v="987"/>
          <ac:spMkLst>
            <pc:docMk/>
            <pc:sldMk cId="169380042" sldId="3332"/>
            <ac:spMk id="2" creationId="{10304424-DB4A-36E7-9E0D-D32A5DD0F26C}"/>
          </ac:spMkLst>
        </pc:spChg>
        <pc:spChg chg="mod">
          <ac:chgData name="伊健 杜" userId="e69aded81da48593" providerId="LiveId" clId="{6FA0F9B0-FF4C-46AD-A51D-BE311E183E8C}" dt="2023-05-09T11:48:42.696" v="2073"/>
          <ac:spMkLst>
            <pc:docMk/>
            <pc:sldMk cId="169380042" sldId="3332"/>
            <ac:spMk id="3" creationId="{90D857A6-C700-A4CE-6C24-391DC4FBEE19}"/>
          </ac:spMkLst>
        </pc:spChg>
        <pc:picChg chg="add mod">
          <ac:chgData name="伊健 杜" userId="e69aded81da48593" providerId="LiveId" clId="{6FA0F9B0-FF4C-46AD-A51D-BE311E183E8C}" dt="2023-05-09T11:43:32.047" v="1989" actId="14100"/>
          <ac:picMkLst>
            <pc:docMk/>
            <pc:sldMk cId="169380042" sldId="3332"/>
            <ac:picMk id="9218" creationId="{613A88A9-6530-B78D-C730-C43EB9390F4C}"/>
          </ac:picMkLst>
        </pc:picChg>
        <pc:picChg chg="add mod">
          <ac:chgData name="伊健 杜" userId="e69aded81da48593" providerId="LiveId" clId="{6FA0F9B0-FF4C-46AD-A51D-BE311E183E8C}" dt="2023-05-09T11:44:23.007" v="1992" actId="1076"/>
          <ac:picMkLst>
            <pc:docMk/>
            <pc:sldMk cId="169380042" sldId="3332"/>
            <ac:picMk id="9220" creationId="{6AF9A3EA-DF3A-46F2-3E91-E60D73187751}"/>
          </ac:picMkLst>
        </pc:picChg>
      </pc:sldChg>
      <pc:sldChg chg="addSp modSp add mod">
        <pc:chgData name="伊健 杜" userId="e69aded81da48593" providerId="LiveId" clId="{6FA0F9B0-FF4C-46AD-A51D-BE311E183E8C}" dt="2023-05-09T11:48:42.696" v="2073"/>
        <pc:sldMkLst>
          <pc:docMk/>
          <pc:sldMk cId="2636320094" sldId="3333"/>
        </pc:sldMkLst>
        <pc:spChg chg="mod">
          <ac:chgData name="伊健 杜" userId="e69aded81da48593" providerId="LiveId" clId="{6FA0F9B0-FF4C-46AD-A51D-BE311E183E8C}" dt="2023-05-09T11:48:42.696" v="2073"/>
          <ac:spMkLst>
            <pc:docMk/>
            <pc:sldMk cId="2636320094" sldId="3333"/>
            <ac:spMk id="3" creationId="{90D857A6-C700-A4CE-6C24-391DC4FBEE19}"/>
          </ac:spMkLst>
        </pc:spChg>
        <pc:picChg chg="add mod">
          <ac:chgData name="伊健 杜" userId="e69aded81da48593" providerId="LiveId" clId="{6FA0F9B0-FF4C-46AD-A51D-BE311E183E8C}" dt="2023-05-09T11:44:40.992" v="1995" actId="1076"/>
          <ac:picMkLst>
            <pc:docMk/>
            <pc:sldMk cId="2636320094" sldId="3333"/>
            <ac:picMk id="10242" creationId="{F76CFD30-266F-692E-5146-023C44432A68}"/>
          </ac:picMkLst>
        </pc:picChg>
      </pc:sldChg>
      <pc:sldChg chg="modSp add mod">
        <pc:chgData name="伊健 杜" userId="e69aded81da48593" providerId="LiveId" clId="{6FA0F9B0-FF4C-46AD-A51D-BE311E183E8C}" dt="2023-05-09T11:48:42.696" v="2073"/>
        <pc:sldMkLst>
          <pc:docMk/>
          <pc:sldMk cId="3329965564" sldId="3334"/>
        </pc:sldMkLst>
        <pc:spChg chg="mod">
          <ac:chgData name="伊健 杜" userId="e69aded81da48593" providerId="LiveId" clId="{6FA0F9B0-FF4C-46AD-A51D-BE311E183E8C}" dt="2023-05-09T11:48:42.696" v="2073"/>
          <ac:spMkLst>
            <pc:docMk/>
            <pc:sldMk cId="3329965564" sldId="3334"/>
            <ac:spMk id="3" creationId="{90D857A6-C700-A4CE-6C24-391DC4FBEE19}"/>
          </ac:spMkLst>
        </pc:spChg>
      </pc:sldChg>
      <pc:sldChg chg="addSp delSp modSp add mod">
        <pc:chgData name="伊健 杜" userId="e69aded81da48593" providerId="LiveId" clId="{6FA0F9B0-FF4C-46AD-A51D-BE311E183E8C}" dt="2023-05-09T11:48:42.696" v="2073"/>
        <pc:sldMkLst>
          <pc:docMk/>
          <pc:sldMk cId="480856254" sldId="3335"/>
        </pc:sldMkLst>
        <pc:spChg chg="mod">
          <ac:chgData name="伊健 杜" userId="e69aded81da48593" providerId="LiveId" clId="{6FA0F9B0-FF4C-46AD-A51D-BE311E183E8C}" dt="2023-05-09T11:48:42.696" v="2073"/>
          <ac:spMkLst>
            <pc:docMk/>
            <pc:sldMk cId="480856254" sldId="3335"/>
            <ac:spMk id="2" creationId="{10304424-DB4A-36E7-9E0D-D32A5DD0F26C}"/>
          </ac:spMkLst>
        </pc:spChg>
        <pc:spChg chg="mod">
          <ac:chgData name="伊健 杜" userId="e69aded81da48593" providerId="LiveId" clId="{6FA0F9B0-FF4C-46AD-A51D-BE311E183E8C}" dt="2023-05-09T11:48:42.696" v="2073"/>
          <ac:spMkLst>
            <pc:docMk/>
            <pc:sldMk cId="480856254" sldId="3335"/>
            <ac:spMk id="3" creationId="{90D857A6-C700-A4CE-6C24-391DC4FBEE19}"/>
          </ac:spMkLst>
        </pc:spChg>
        <pc:spChg chg="add del">
          <ac:chgData name="伊健 杜" userId="e69aded81da48593" providerId="LiveId" clId="{6FA0F9B0-FF4C-46AD-A51D-BE311E183E8C}" dt="2023-05-09T11:44:54.564" v="1997" actId="478"/>
          <ac:spMkLst>
            <pc:docMk/>
            <pc:sldMk cId="480856254" sldId="3335"/>
            <ac:spMk id="4" creationId="{FFAFCAE0-272D-8491-1A2C-7252773F869E}"/>
          </ac:spMkLst>
        </pc:spChg>
        <pc:picChg chg="add mod">
          <ac:chgData name="伊健 杜" userId="e69aded81da48593" providerId="LiveId" clId="{6FA0F9B0-FF4C-46AD-A51D-BE311E183E8C}" dt="2023-05-09T11:45:11.145" v="2000" actId="1076"/>
          <ac:picMkLst>
            <pc:docMk/>
            <pc:sldMk cId="480856254" sldId="3335"/>
            <ac:picMk id="11268" creationId="{477179A2-0D29-CF52-797E-EE28D19BF3D6}"/>
          </ac:picMkLst>
        </pc:picChg>
      </pc:sldChg>
      <pc:sldChg chg="addSp modSp add mod">
        <pc:chgData name="伊健 杜" userId="e69aded81da48593" providerId="LiveId" clId="{6FA0F9B0-FF4C-46AD-A51D-BE311E183E8C}" dt="2023-05-09T11:48:42.696" v="2073"/>
        <pc:sldMkLst>
          <pc:docMk/>
          <pc:sldMk cId="1224562767" sldId="3336"/>
        </pc:sldMkLst>
        <pc:spChg chg="mod">
          <ac:chgData name="伊健 杜" userId="e69aded81da48593" providerId="LiveId" clId="{6FA0F9B0-FF4C-46AD-A51D-BE311E183E8C}" dt="2023-05-09T11:48:42.696" v="2073"/>
          <ac:spMkLst>
            <pc:docMk/>
            <pc:sldMk cId="1224562767" sldId="3336"/>
            <ac:spMk id="2" creationId="{10304424-DB4A-36E7-9E0D-D32A5DD0F26C}"/>
          </ac:spMkLst>
        </pc:spChg>
        <pc:spChg chg="mod">
          <ac:chgData name="伊健 杜" userId="e69aded81da48593" providerId="LiveId" clId="{6FA0F9B0-FF4C-46AD-A51D-BE311E183E8C}" dt="2023-05-09T11:48:42.696" v="2073"/>
          <ac:spMkLst>
            <pc:docMk/>
            <pc:sldMk cId="1224562767" sldId="3336"/>
            <ac:spMk id="3" creationId="{90D857A6-C700-A4CE-6C24-391DC4FBEE19}"/>
          </ac:spMkLst>
        </pc:spChg>
        <pc:picChg chg="add mod">
          <ac:chgData name="伊健 杜" userId="e69aded81da48593" providerId="LiveId" clId="{6FA0F9B0-FF4C-46AD-A51D-BE311E183E8C}" dt="2023-05-09T11:34:16.086" v="1400" actId="1076"/>
          <ac:picMkLst>
            <pc:docMk/>
            <pc:sldMk cId="1224562767" sldId="3336"/>
            <ac:picMk id="2050" creationId="{FAE27F5D-D8C8-BF17-396B-78B49B5503F3}"/>
          </ac:picMkLst>
        </pc:picChg>
      </pc:sldChg>
      <pc:sldChg chg="modSp add mod">
        <pc:chgData name="伊健 杜" userId="e69aded81da48593" providerId="LiveId" clId="{6FA0F9B0-FF4C-46AD-A51D-BE311E183E8C}" dt="2023-05-09T11:48:42.696" v="2073"/>
        <pc:sldMkLst>
          <pc:docMk/>
          <pc:sldMk cId="3217875516" sldId="3337"/>
        </pc:sldMkLst>
        <pc:spChg chg="mod">
          <ac:chgData name="伊健 杜" userId="e69aded81da48593" providerId="LiveId" clId="{6FA0F9B0-FF4C-46AD-A51D-BE311E183E8C}" dt="2023-05-09T11:48:42.696" v="2073"/>
          <ac:spMkLst>
            <pc:docMk/>
            <pc:sldMk cId="3217875516" sldId="3337"/>
            <ac:spMk id="3" creationId="{90D857A6-C700-A4CE-6C24-391DC4FBEE19}"/>
          </ac:spMkLst>
        </pc:spChg>
      </pc:sldChg>
      <pc:sldChg chg="addSp modSp add mod">
        <pc:chgData name="伊健 杜" userId="e69aded81da48593" providerId="LiveId" clId="{6FA0F9B0-FF4C-46AD-A51D-BE311E183E8C}" dt="2023-05-09T13:22:25.108" v="2770"/>
        <pc:sldMkLst>
          <pc:docMk/>
          <pc:sldMk cId="820635761" sldId="3338"/>
        </pc:sldMkLst>
        <pc:spChg chg="mod">
          <ac:chgData name="伊健 杜" userId="e69aded81da48593" providerId="LiveId" clId="{6FA0F9B0-FF4C-46AD-A51D-BE311E183E8C}" dt="2023-05-09T11:35:06.483" v="1499"/>
          <ac:spMkLst>
            <pc:docMk/>
            <pc:sldMk cId="820635761" sldId="3338"/>
            <ac:spMk id="2" creationId="{10304424-DB4A-36E7-9E0D-D32A5DD0F26C}"/>
          </ac:spMkLst>
        </pc:spChg>
        <pc:spChg chg="mod">
          <ac:chgData name="伊健 杜" userId="e69aded81da48593" providerId="LiveId" clId="{6FA0F9B0-FF4C-46AD-A51D-BE311E183E8C}" dt="2023-05-09T13:22:25.108" v="2770"/>
          <ac:spMkLst>
            <pc:docMk/>
            <pc:sldMk cId="820635761" sldId="3338"/>
            <ac:spMk id="3" creationId="{90D857A6-C700-A4CE-6C24-391DC4FBEE19}"/>
          </ac:spMkLst>
        </pc:spChg>
        <pc:picChg chg="add mod">
          <ac:chgData name="伊健 杜" userId="e69aded81da48593" providerId="LiveId" clId="{6FA0F9B0-FF4C-46AD-A51D-BE311E183E8C}" dt="2023-05-09T11:45:46.278" v="2011" actId="1076"/>
          <ac:picMkLst>
            <pc:docMk/>
            <pc:sldMk cId="820635761" sldId="3338"/>
            <ac:picMk id="12290" creationId="{8B4C2C4D-539D-73E1-2299-554F17B6D644}"/>
          </ac:picMkLst>
        </pc:picChg>
      </pc:sldChg>
      <pc:sldChg chg="addSp modSp add mod">
        <pc:chgData name="伊健 杜" userId="e69aded81da48593" providerId="LiveId" clId="{6FA0F9B0-FF4C-46AD-A51D-BE311E183E8C}" dt="2023-05-09T11:48:42.696" v="2073"/>
        <pc:sldMkLst>
          <pc:docMk/>
          <pc:sldMk cId="2979714553" sldId="3339"/>
        </pc:sldMkLst>
        <pc:spChg chg="mod">
          <ac:chgData name="伊健 杜" userId="e69aded81da48593" providerId="LiveId" clId="{6FA0F9B0-FF4C-46AD-A51D-BE311E183E8C}" dt="2023-05-09T11:48:42.696" v="2073"/>
          <ac:spMkLst>
            <pc:docMk/>
            <pc:sldMk cId="2979714553" sldId="3339"/>
            <ac:spMk id="3" creationId="{90D857A6-C700-A4CE-6C24-391DC4FBEE19}"/>
          </ac:spMkLst>
        </pc:spChg>
        <pc:picChg chg="add mod">
          <ac:chgData name="伊健 杜" userId="e69aded81da48593" providerId="LiveId" clId="{6FA0F9B0-FF4C-46AD-A51D-BE311E183E8C}" dt="2023-05-09T11:46:20.367" v="2020" actId="1076"/>
          <ac:picMkLst>
            <pc:docMk/>
            <pc:sldMk cId="2979714553" sldId="3339"/>
            <ac:picMk id="13314" creationId="{CB1F22D5-45E3-E505-18ED-33ED5A8D2444}"/>
          </ac:picMkLst>
        </pc:picChg>
      </pc:sldChg>
      <pc:sldChg chg="addSp delSp modSp add mod">
        <pc:chgData name="伊健 杜" userId="e69aded81da48593" providerId="LiveId" clId="{6FA0F9B0-FF4C-46AD-A51D-BE311E183E8C}" dt="2023-05-09T11:47:20.481" v="2030" actId="1076"/>
        <pc:sldMkLst>
          <pc:docMk/>
          <pc:sldMk cId="3765943103" sldId="3340"/>
        </pc:sldMkLst>
        <pc:spChg chg="mod">
          <ac:chgData name="伊健 杜" userId="e69aded81da48593" providerId="LiveId" clId="{6FA0F9B0-FF4C-46AD-A51D-BE311E183E8C}" dt="2023-05-09T11:38:12.461" v="1646" actId="122"/>
          <ac:spMkLst>
            <pc:docMk/>
            <pc:sldMk cId="3765943103" sldId="3340"/>
            <ac:spMk id="2" creationId="{10304424-DB4A-36E7-9E0D-D32A5DD0F26C}"/>
          </ac:spMkLst>
        </pc:spChg>
        <pc:spChg chg="del">
          <ac:chgData name="伊健 杜" userId="e69aded81da48593" providerId="LiveId" clId="{6FA0F9B0-FF4C-46AD-A51D-BE311E183E8C}" dt="2023-05-09T11:38:06.130" v="1626" actId="478"/>
          <ac:spMkLst>
            <pc:docMk/>
            <pc:sldMk cId="3765943103" sldId="3340"/>
            <ac:spMk id="3" creationId="{90D857A6-C700-A4CE-6C24-391DC4FBEE19}"/>
          </ac:spMkLst>
        </pc:spChg>
        <pc:spChg chg="add mod">
          <ac:chgData name="伊健 杜" userId="e69aded81da48593" providerId="LiveId" clId="{6FA0F9B0-FF4C-46AD-A51D-BE311E183E8C}" dt="2023-05-09T11:38:42.521" v="1680" actId="1076"/>
          <ac:spMkLst>
            <pc:docMk/>
            <pc:sldMk cId="3765943103" sldId="3340"/>
            <ac:spMk id="4" creationId="{899AC576-48A4-23C9-E9E1-D2DB209997D7}"/>
          </ac:spMkLst>
        </pc:spChg>
        <pc:spChg chg="add mod">
          <ac:chgData name="伊健 杜" userId="e69aded81da48593" providerId="LiveId" clId="{6FA0F9B0-FF4C-46AD-A51D-BE311E183E8C}" dt="2023-05-09T11:38:40.598" v="1679" actId="1076"/>
          <ac:spMkLst>
            <pc:docMk/>
            <pc:sldMk cId="3765943103" sldId="3340"/>
            <ac:spMk id="5" creationId="{C48B14DA-0098-3C79-BD79-AB44D984EAF8}"/>
          </ac:spMkLst>
        </pc:spChg>
        <pc:picChg chg="add mod">
          <ac:chgData name="伊健 杜" userId="e69aded81da48593" providerId="LiveId" clId="{6FA0F9B0-FF4C-46AD-A51D-BE311E183E8C}" dt="2023-05-09T11:46:47.112" v="2023" actId="1076"/>
          <ac:picMkLst>
            <pc:docMk/>
            <pc:sldMk cId="3765943103" sldId="3340"/>
            <ac:picMk id="14338" creationId="{EBD93A02-C271-BE71-C40F-2767DA127EC5}"/>
          </ac:picMkLst>
        </pc:picChg>
        <pc:picChg chg="add del">
          <ac:chgData name="伊健 杜" userId="e69aded81da48593" providerId="LiveId" clId="{6FA0F9B0-FF4C-46AD-A51D-BE311E183E8C}" dt="2023-05-09T11:47:08.744" v="2025" actId="478"/>
          <ac:picMkLst>
            <pc:docMk/>
            <pc:sldMk cId="3765943103" sldId="3340"/>
            <ac:picMk id="14340" creationId="{52B1CA78-39ED-2ABD-D251-4C0272554BB9}"/>
          </ac:picMkLst>
        </pc:picChg>
        <pc:picChg chg="add mod">
          <ac:chgData name="伊健 杜" userId="e69aded81da48593" providerId="LiveId" clId="{6FA0F9B0-FF4C-46AD-A51D-BE311E183E8C}" dt="2023-05-09T11:47:20.481" v="2030" actId="1076"/>
          <ac:picMkLst>
            <pc:docMk/>
            <pc:sldMk cId="3765943103" sldId="3340"/>
            <ac:picMk id="14342" creationId="{AC5B0C21-17C4-94BC-44BC-B9B81DAF548C}"/>
          </ac:picMkLst>
        </pc:picChg>
      </pc:sldChg>
      <pc:sldChg chg="addSp modSp add mod">
        <pc:chgData name="伊健 杜" userId="e69aded81da48593" providerId="LiveId" clId="{6FA0F9B0-FF4C-46AD-A51D-BE311E183E8C}" dt="2023-05-09T13:27:34.437" v="2782" actId="20577"/>
        <pc:sldMkLst>
          <pc:docMk/>
          <pc:sldMk cId="598273583" sldId="3341"/>
        </pc:sldMkLst>
        <pc:spChg chg="add mod">
          <ac:chgData name="伊健 杜" userId="e69aded81da48593" providerId="LiveId" clId="{6FA0F9B0-FF4C-46AD-A51D-BE311E183E8C}" dt="2023-05-09T13:27:34.437" v="2782" actId="20577"/>
          <ac:spMkLst>
            <pc:docMk/>
            <pc:sldMk cId="598273583" sldId="3341"/>
            <ac:spMk id="2" creationId="{B7618DA3-CDF4-1670-9011-B99E834E53C6}"/>
          </ac:spMkLst>
        </pc:spChg>
        <pc:spChg chg="mod">
          <ac:chgData name="伊健 杜" userId="e69aded81da48593" providerId="LiveId" clId="{6FA0F9B0-FF4C-46AD-A51D-BE311E183E8C}" dt="2023-05-09T11:48:42.696" v="2073"/>
          <ac:spMkLst>
            <pc:docMk/>
            <pc:sldMk cId="598273583" sldId="3341"/>
            <ac:spMk id="3" creationId="{90D857A6-C700-A4CE-6C24-391DC4FBEE19}"/>
          </ac:spMkLst>
        </pc:spChg>
      </pc:sldChg>
      <pc:sldChg chg="addSp modSp add mod">
        <pc:chgData name="伊健 杜" userId="e69aded81da48593" providerId="LiveId" clId="{6FA0F9B0-FF4C-46AD-A51D-BE311E183E8C}" dt="2023-05-09T11:48:42.696" v="2073"/>
        <pc:sldMkLst>
          <pc:docMk/>
          <pc:sldMk cId="3479779407" sldId="3342"/>
        </pc:sldMkLst>
        <pc:spChg chg="mod">
          <ac:chgData name="伊健 杜" userId="e69aded81da48593" providerId="LiveId" clId="{6FA0F9B0-FF4C-46AD-A51D-BE311E183E8C}" dt="2023-05-09T11:39:39.903" v="1799"/>
          <ac:spMkLst>
            <pc:docMk/>
            <pc:sldMk cId="3479779407" sldId="3342"/>
            <ac:spMk id="2" creationId="{10304424-DB4A-36E7-9E0D-D32A5DD0F26C}"/>
          </ac:spMkLst>
        </pc:spChg>
        <pc:spChg chg="mod">
          <ac:chgData name="伊健 杜" userId="e69aded81da48593" providerId="LiveId" clId="{6FA0F9B0-FF4C-46AD-A51D-BE311E183E8C}" dt="2023-05-09T11:48:42.696" v="2073"/>
          <ac:spMkLst>
            <pc:docMk/>
            <pc:sldMk cId="3479779407" sldId="3342"/>
            <ac:spMk id="3" creationId="{90D857A6-C700-A4CE-6C24-391DC4FBEE19}"/>
          </ac:spMkLst>
        </pc:spChg>
        <pc:picChg chg="add mod">
          <ac:chgData name="伊健 杜" userId="e69aded81da48593" providerId="LiveId" clId="{6FA0F9B0-FF4C-46AD-A51D-BE311E183E8C}" dt="2023-05-09T11:47:47.884" v="2032" actId="1076"/>
          <ac:picMkLst>
            <pc:docMk/>
            <pc:sldMk cId="3479779407" sldId="3342"/>
            <ac:picMk id="15362" creationId="{85C8A771-633D-78B1-E8A1-040FFE8B0027}"/>
          </ac:picMkLst>
        </pc:picChg>
      </pc:sldChg>
      <pc:sldChg chg="addSp modSp add mod">
        <pc:chgData name="伊健 杜" userId="e69aded81da48593" providerId="LiveId" clId="{6FA0F9B0-FF4C-46AD-A51D-BE311E183E8C}" dt="2023-05-09T11:48:42.696" v="2073"/>
        <pc:sldMkLst>
          <pc:docMk/>
          <pc:sldMk cId="2493624991" sldId="3343"/>
        </pc:sldMkLst>
        <pc:spChg chg="mod">
          <ac:chgData name="伊健 杜" userId="e69aded81da48593" providerId="LiveId" clId="{6FA0F9B0-FF4C-46AD-A51D-BE311E183E8C}" dt="2023-05-09T11:48:29.537" v="2063" actId="1076"/>
          <ac:spMkLst>
            <pc:docMk/>
            <pc:sldMk cId="2493624991" sldId="3343"/>
            <ac:spMk id="2" creationId="{10304424-DB4A-36E7-9E0D-D32A5DD0F26C}"/>
          </ac:spMkLst>
        </pc:spChg>
        <pc:spChg chg="mod">
          <ac:chgData name="伊健 杜" userId="e69aded81da48593" providerId="LiveId" clId="{6FA0F9B0-FF4C-46AD-A51D-BE311E183E8C}" dt="2023-05-09T11:48:42.696" v="2073"/>
          <ac:spMkLst>
            <pc:docMk/>
            <pc:sldMk cId="2493624991" sldId="3343"/>
            <ac:spMk id="3" creationId="{90D857A6-C700-A4CE-6C24-391DC4FBEE19}"/>
          </ac:spMkLst>
        </pc:spChg>
        <pc:picChg chg="add mod">
          <ac:chgData name="伊健 杜" userId="e69aded81da48593" providerId="LiveId" clId="{6FA0F9B0-FF4C-46AD-A51D-BE311E183E8C}" dt="2023-05-09T11:48:34.565" v="2066" actId="1076"/>
          <ac:picMkLst>
            <pc:docMk/>
            <pc:sldMk cId="2493624991" sldId="3343"/>
            <ac:picMk id="16386" creationId="{E00AA190-7DA8-4BF6-18B7-792044677F54}"/>
          </ac:picMkLst>
        </pc:picChg>
      </pc:sldChg>
      <pc:sldChg chg="modSp add mod">
        <pc:chgData name="伊健 杜" userId="e69aded81da48593" providerId="LiveId" clId="{6FA0F9B0-FF4C-46AD-A51D-BE311E183E8C}" dt="2023-05-09T11:48:42.696" v="2073"/>
        <pc:sldMkLst>
          <pc:docMk/>
          <pc:sldMk cId="2262205379" sldId="3344"/>
        </pc:sldMkLst>
        <pc:spChg chg="mod">
          <ac:chgData name="伊健 杜" userId="e69aded81da48593" providerId="LiveId" clId="{6FA0F9B0-FF4C-46AD-A51D-BE311E183E8C}" dt="2023-05-09T11:48:42.696" v="2073"/>
          <ac:spMkLst>
            <pc:docMk/>
            <pc:sldMk cId="2262205379" sldId="3344"/>
            <ac:spMk id="3" creationId="{90D857A6-C700-A4CE-6C24-391DC4FBEE19}"/>
          </ac:spMkLst>
        </pc:spChg>
      </pc:sldChg>
      <pc:sldChg chg="addSp delSp modSp add mod">
        <pc:chgData name="伊健 杜" userId="e69aded81da48593" providerId="LiveId" clId="{6FA0F9B0-FF4C-46AD-A51D-BE311E183E8C}" dt="2023-05-09T11:57:03.691" v="2573"/>
        <pc:sldMkLst>
          <pc:docMk/>
          <pc:sldMk cId="550140294" sldId="3345"/>
        </pc:sldMkLst>
        <pc:spChg chg="mod">
          <ac:chgData name="伊健 杜" userId="e69aded81da48593" providerId="LiveId" clId="{6FA0F9B0-FF4C-46AD-A51D-BE311E183E8C}" dt="2023-05-09T11:57:03.691" v="2573"/>
          <ac:spMkLst>
            <pc:docMk/>
            <pc:sldMk cId="550140294" sldId="3345"/>
            <ac:spMk id="3" creationId="{90D857A6-C700-A4CE-6C24-391DC4FBEE19}"/>
          </ac:spMkLst>
        </pc:spChg>
        <pc:spChg chg="del">
          <ac:chgData name="伊健 杜" userId="e69aded81da48593" providerId="LiveId" clId="{6FA0F9B0-FF4C-46AD-A51D-BE311E183E8C}" dt="2023-05-09T11:50:45.026" v="2075" actId="478"/>
          <ac:spMkLst>
            <pc:docMk/>
            <pc:sldMk cId="550140294" sldId="3345"/>
            <ac:spMk id="5" creationId="{0193CEC7-4A7D-5216-08AE-48A0EFD2FEA5}"/>
          </ac:spMkLst>
        </pc:spChg>
        <pc:spChg chg="mod">
          <ac:chgData name="伊健 杜" userId="e69aded81da48593" providerId="LiveId" clId="{6FA0F9B0-FF4C-46AD-A51D-BE311E183E8C}" dt="2023-05-09T11:57:03.691" v="2573"/>
          <ac:spMkLst>
            <pc:docMk/>
            <pc:sldMk cId="550140294" sldId="3345"/>
            <ac:spMk id="6" creationId="{A389587A-1C80-0902-76F0-B1A7C1FC1849}"/>
          </ac:spMkLst>
        </pc:spChg>
        <pc:spChg chg="del">
          <ac:chgData name="伊健 杜" userId="e69aded81da48593" providerId="LiveId" clId="{6FA0F9B0-FF4C-46AD-A51D-BE311E183E8C}" dt="2023-05-09T11:50:45.026" v="2075" actId="478"/>
          <ac:spMkLst>
            <pc:docMk/>
            <pc:sldMk cId="550140294" sldId="3345"/>
            <ac:spMk id="8" creationId="{48F7829B-E873-485E-416A-27D213A0672C}"/>
          </ac:spMkLst>
        </pc:spChg>
        <pc:spChg chg="del">
          <ac:chgData name="伊健 杜" userId="e69aded81da48593" providerId="LiveId" clId="{6FA0F9B0-FF4C-46AD-A51D-BE311E183E8C}" dt="2023-05-09T11:50:45.026" v="2075" actId="478"/>
          <ac:spMkLst>
            <pc:docMk/>
            <pc:sldMk cId="550140294" sldId="3345"/>
            <ac:spMk id="9" creationId="{FBDF57EB-3AA1-BE49-B74D-86B8890D970E}"/>
          </ac:spMkLst>
        </pc:spChg>
        <pc:picChg chg="del">
          <ac:chgData name="伊健 杜" userId="e69aded81da48593" providerId="LiveId" clId="{6FA0F9B0-FF4C-46AD-A51D-BE311E183E8C}" dt="2023-05-09T11:51:36.590" v="2174" actId="478"/>
          <ac:picMkLst>
            <pc:docMk/>
            <pc:sldMk cId="550140294" sldId="3345"/>
            <ac:picMk id="7170" creationId="{87B73C33-57D4-40BE-139A-AFAF791334C6}"/>
          </ac:picMkLst>
        </pc:picChg>
        <pc:picChg chg="add mod">
          <ac:chgData name="伊健 杜" userId="e69aded81da48593" providerId="LiveId" clId="{6FA0F9B0-FF4C-46AD-A51D-BE311E183E8C}" dt="2023-05-09T11:52:15.615" v="2179" actId="1076"/>
          <ac:picMkLst>
            <pc:docMk/>
            <pc:sldMk cId="550140294" sldId="3345"/>
            <ac:picMk id="17410" creationId="{9061A791-1DFA-C5D5-189D-67C185DB7C3D}"/>
          </ac:picMkLst>
        </pc:picChg>
      </pc:sldChg>
      <pc:sldChg chg="addSp delSp modSp add mod">
        <pc:chgData name="伊健 杜" userId="e69aded81da48593" providerId="LiveId" clId="{6FA0F9B0-FF4C-46AD-A51D-BE311E183E8C}" dt="2023-05-09T11:57:03.691" v="2573"/>
        <pc:sldMkLst>
          <pc:docMk/>
          <pc:sldMk cId="1050733150" sldId="3346"/>
        </pc:sldMkLst>
        <pc:spChg chg="add mod">
          <ac:chgData name="伊健 杜" userId="e69aded81da48593" providerId="LiveId" clId="{6FA0F9B0-FF4C-46AD-A51D-BE311E183E8C}" dt="2023-05-09T11:57:03.691" v="2573"/>
          <ac:spMkLst>
            <pc:docMk/>
            <pc:sldMk cId="1050733150" sldId="3346"/>
            <ac:spMk id="2" creationId="{2A548F82-DF2E-F980-B203-05824039F1C5}"/>
          </ac:spMkLst>
        </pc:spChg>
        <pc:spChg chg="del">
          <ac:chgData name="伊健 杜" userId="e69aded81da48593" providerId="LiveId" clId="{6FA0F9B0-FF4C-46AD-A51D-BE311E183E8C}" dt="2023-05-09T11:52:20.196" v="2181" actId="478"/>
          <ac:spMkLst>
            <pc:docMk/>
            <pc:sldMk cId="1050733150" sldId="3346"/>
            <ac:spMk id="3" creationId="{90D857A6-C700-A4CE-6C24-391DC4FBEE19}"/>
          </ac:spMkLst>
        </pc:spChg>
        <pc:spChg chg="add">
          <ac:chgData name="伊健 杜" userId="e69aded81da48593" providerId="LiveId" clId="{6FA0F9B0-FF4C-46AD-A51D-BE311E183E8C}" dt="2023-05-09T11:53:09.766" v="2259" actId="11529"/>
          <ac:spMkLst>
            <pc:docMk/>
            <pc:sldMk cId="1050733150" sldId="3346"/>
            <ac:spMk id="4" creationId="{100095A2-98AE-B3B2-27E8-C84E66A6243A}"/>
          </ac:spMkLst>
        </pc:spChg>
        <pc:spChg chg="mod">
          <ac:chgData name="伊健 杜" userId="e69aded81da48593" providerId="LiveId" clId="{6FA0F9B0-FF4C-46AD-A51D-BE311E183E8C}" dt="2023-05-09T11:57:03.691" v="2573"/>
          <ac:spMkLst>
            <pc:docMk/>
            <pc:sldMk cId="1050733150" sldId="3346"/>
            <ac:spMk id="6" creationId="{A389587A-1C80-0902-76F0-B1A7C1FC1849}"/>
          </ac:spMkLst>
        </pc:spChg>
        <pc:picChg chg="del">
          <ac:chgData name="伊健 杜" userId="e69aded81da48593" providerId="LiveId" clId="{6FA0F9B0-FF4C-46AD-A51D-BE311E183E8C}" dt="2023-05-09T11:52:20.196" v="2181" actId="478"/>
          <ac:picMkLst>
            <pc:docMk/>
            <pc:sldMk cId="1050733150" sldId="3346"/>
            <ac:picMk id="17410" creationId="{9061A791-1DFA-C5D5-189D-67C185DB7C3D}"/>
          </ac:picMkLst>
        </pc:picChg>
      </pc:sldChg>
      <pc:sldChg chg="addSp delSp modSp add mod">
        <pc:chgData name="伊健 杜" userId="e69aded81da48593" providerId="LiveId" clId="{6FA0F9B0-FF4C-46AD-A51D-BE311E183E8C}" dt="2023-05-09T11:57:03.691" v="2573"/>
        <pc:sldMkLst>
          <pc:docMk/>
          <pc:sldMk cId="1340097915" sldId="3347"/>
        </pc:sldMkLst>
        <pc:spChg chg="mod">
          <ac:chgData name="伊健 杜" userId="e69aded81da48593" providerId="LiveId" clId="{6FA0F9B0-FF4C-46AD-A51D-BE311E183E8C}" dt="2023-05-09T11:57:03.691" v="2573"/>
          <ac:spMkLst>
            <pc:docMk/>
            <pc:sldMk cId="1340097915" sldId="3347"/>
            <ac:spMk id="2" creationId="{2A548F82-DF2E-F980-B203-05824039F1C5}"/>
          </ac:spMkLst>
        </pc:spChg>
        <pc:spChg chg="add mod">
          <ac:chgData name="伊健 杜" userId="e69aded81da48593" providerId="LiveId" clId="{6FA0F9B0-FF4C-46AD-A51D-BE311E183E8C}" dt="2023-05-09T11:53:49.834" v="2302" actId="1076"/>
          <ac:spMkLst>
            <pc:docMk/>
            <pc:sldMk cId="1340097915" sldId="3347"/>
            <ac:spMk id="3" creationId="{8360CB72-6489-8794-13B0-36A289B2DE4A}"/>
          </ac:spMkLst>
        </pc:spChg>
        <pc:spChg chg="del">
          <ac:chgData name="伊健 杜" userId="e69aded81da48593" providerId="LiveId" clId="{6FA0F9B0-FF4C-46AD-A51D-BE311E183E8C}" dt="2023-05-09T11:53:24.459" v="2261" actId="478"/>
          <ac:spMkLst>
            <pc:docMk/>
            <pc:sldMk cId="1340097915" sldId="3347"/>
            <ac:spMk id="4" creationId="{100095A2-98AE-B3B2-27E8-C84E66A6243A}"/>
          </ac:spMkLst>
        </pc:spChg>
        <pc:spChg chg="add mod">
          <ac:chgData name="伊健 杜" userId="e69aded81da48593" providerId="LiveId" clId="{6FA0F9B0-FF4C-46AD-A51D-BE311E183E8C}" dt="2023-05-09T11:53:59.072" v="2306" actId="1076"/>
          <ac:spMkLst>
            <pc:docMk/>
            <pc:sldMk cId="1340097915" sldId="3347"/>
            <ac:spMk id="5" creationId="{93004B4A-0C53-705A-4031-5061CE310D27}"/>
          </ac:spMkLst>
        </pc:spChg>
        <pc:spChg chg="del">
          <ac:chgData name="伊健 杜" userId="e69aded81da48593" providerId="LiveId" clId="{6FA0F9B0-FF4C-46AD-A51D-BE311E183E8C}" dt="2023-05-09T11:53:24.459" v="2261" actId="478"/>
          <ac:spMkLst>
            <pc:docMk/>
            <pc:sldMk cId="1340097915" sldId="3347"/>
            <ac:spMk id="6" creationId="{A389587A-1C80-0902-76F0-B1A7C1FC1849}"/>
          </ac:spMkLst>
        </pc:spChg>
      </pc:sldChg>
      <pc:sldChg chg="addSp delSp modSp add mod">
        <pc:chgData name="伊健 杜" userId="e69aded81da48593" providerId="LiveId" clId="{6FA0F9B0-FF4C-46AD-A51D-BE311E183E8C}" dt="2023-05-09T11:57:03.691" v="2573"/>
        <pc:sldMkLst>
          <pc:docMk/>
          <pc:sldMk cId="588497124" sldId="3348"/>
        </pc:sldMkLst>
        <pc:spChg chg="mod">
          <ac:chgData name="伊健 杜" userId="e69aded81da48593" providerId="LiveId" clId="{6FA0F9B0-FF4C-46AD-A51D-BE311E183E8C}" dt="2023-05-09T11:57:03.691" v="2573"/>
          <ac:spMkLst>
            <pc:docMk/>
            <pc:sldMk cId="588497124" sldId="3348"/>
            <ac:spMk id="3" creationId="{90D857A6-C700-A4CE-6C24-391DC4FBEE19}"/>
          </ac:spMkLst>
        </pc:spChg>
        <pc:spChg chg="mod">
          <ac:chgData name="伊健 杜" userId="e69aded81da48593" providerId="LiveId" clId="{6FA0F9B0-FF4C-46AD-A51D-BE311E183E8C}" dt="2023-05-09T11:57:03.691" v="2573"/>
          <ac:spMkLst>
            <pc:docMk/>
            <pc:sldMk cId="588497124" sldId="3348"/>
            <ac:spMk id="6" creationId="{A389587A-1C80-0902-76F0-B1A7C1FC1849}"/>
          </ac:spMkLst>
        </pc:spChg>
        <pc:picChg chg="del">
          <ac:chgData name="伊健 杜" userId="e69aded81da48593" providerId="LiveId" clId="{6FA0F9B0-FF4C-46AD-A51D-BE311E183E8C}" dt="2023-05-09T11:54:16.854" v="2343" actId="478"/>
          <ac:picMkLst>
            <pc:docMk/>
            <pc:sldMk cId="588497124" sldId="3348"/>
            <ac:picMk id="17410" creationId="{9061A791-1DFA-C5D5-189D-67C185DB7C3D}"/>
          </ac:picMkLst>
        </pc:picChg>
        <pc:picChg chg="add mod">
          <ac:chgData name="伊健 杜" userId="e69aded81da48593" providerId="LiveId" clId="{6FA0F9B0-FF4C-46AD-A51D-BE311E183E8C}" dt="2023-05-09T11:54:38.010" v="2347" actId="1076"/>
          <ac:picMkLst>
            <pc:docMk/>
            <pc:sldMk cId="588497124" sldId="3348"/>
            <ac:picMk id="18434" creationId="{DCD3B621-B432-AA24-5FBB-C66BE4C11718}"/>
          </ac:picMkLst>
        </pc:picChg>
      </pc:sldChg>
      <pc:sldChg chg="addSp modSp add mod">
        <pc:chgData name="伊健 杜" userId="e69aded81da48593" providerId="LiveId" clId="{6FA0F9B0-FF4C-46AD-A51D-BE311E183E8C}" dt="2023-05-09T11:57:03.691" v="2573"/>
        <pc:sldMkLst>
          <pc:docMk/>
          <pc:sldMk cId="246283017" sldId="3349"/>
        </pc:sldMkLst>
        <pc:spChg chg="add mod">
          <ac:chgData name="伊健 杜" userId="e69aded81da48593" providerId="LiveId" clId="{6FA0F9B0-FF4C-46AD-A51D-BE311E183E8C}" dt="2023-05-09T11:57:03.691" v="2573"/>
          <ac:spMkLst>
            <pc:docMk/>
            <pc:sldMk cId="246283017" sldId="3349"/>
            <ac:spMk id="2" creationId="{95EB7CEE-38C6-B998-25D5-E93D0604F2DE}"/>
          </ac:spMkLst>
        </pc:spChg>
        <pc:spChg chg="mod">
          <ac:chgData name="伊健 杜" userId="e69aded81da48593" providerId="LiveId" clId="{6FA0F9B0-FF4C-46AD-A51D-BE311E183E8C}" dt="2023-05-09T11:57:03.691" v="2573"/>
          <ac:spMkLst>
            <pc:docMk/>
            <pc:sldMk cId="246283017" sldId="3349"/>
            <ac:spMk id="3" creationId="{90D857A6-C700-A4CE-6C24-391DC4FBEE19}"/>
          </ac:spMkLst>
        </pc:spChg>
      </pc:sldChg>
      <pc:sldChg chg="addSp delSp modSp add mod">
        <pc:chgData name="伊健 杜" userId="e69aded81da48593" providerId="LiveId" clId="{6FA0F9B0-FF4C-46AD-A51D-BE311E183E8C}" dt="2023-05-09T11:57:03.691" v="2573"/>
        <pc:sldMkLst>
          <pc:docMk/>
          <pc:sldMk cId="1012015604" sldId="3350"/>
        </pc:sldMkLst>
        <pc:spChg chg="mod">
          <ac:chgData name="伊健 杜" userId="e69aded81da48593" providerId="LiveId" clId="{6FA0F9B0-FF4C-46AD-A51D-BE311E183E8C}" dt="2023-05-09T11:57:03.691" v="2573"/>
          <ac:spMkLst>
            <pc:docMk/>
            <pc:sldMk cId="1012015604" sldId="3350"/>
            <ac:spMk id="3" creationId="{90D857A6-C700-A4CE-6C24-391DC4FBEE19}"/>
          </ac:spMkLst>
        </pc:spChg>
        <pc:spChg chg="mod">
          <ac:chgData name="伊健 杜" userId="e69aded81da48593" providerId="LiveId" clId="{6FA0F9B0-FF4C-46AD-A51D-BE311E183E8C}" dt="2023-05-09T11:57:03.691" v="2573"/>
          <ac:spMkLst>
            <pc:docMk/>
            <pc:sldMk cId="1012015604" sldId="3350"/>
            <ac:spMk id="6" creationId="{A389587A-1C80-0902-76F0-B1A7C1FC1849}"/>
          </ac:spMkLst>
        </pc:spChg>
        <pc:picChg chg="del">
          <ac:chgData name="伊健 杜" userId="e69aded81da48593" providerId="LiveId" clId="{6FA0F9B0-FF4C-46AD-A51D-BE311E183E8C}" dt="2023-05-09T11:56:24.846" v="2521" actId="478"/>
          <ac:picMkLst>
            <pc:docMk/>
            <pc:sldMk cId="1012015604" sldId="3350"/>
            <ac:picMk id="18434" creationId="{DCD3B621-B432-AA24-5FBB-C66BE4C11718}"/>
          </ac:picMkLst>
        </pc:picChg>
        <pc:picChg chg="add mod">
          <ac:chgData name="伊健 杜" userId="e69aded81da48593" providerId="LiveId" clId="{6FA0F9B0-FF4C-46AD-A51D-BE311E183E8C}" dt="2023-05-09T11:56:56.791" v="2572" actId="1076"/>
          <ac:picMkLst>
            <pc:docMk/>
            <pc:sldMk cId="1012015604" sldId="3350"/>
            <ac:picMk id="21506" creationId="{8C39FF87-3D08-B2BE-5ED5-B6B47022D6F2}"/>
          </ac:picMkLst>
        </pc:picChg>
      </pc:sldChg>
      <pc:sldChg chg="addSp delSp modSp add mod">
        <pc:chgData name="伊健 杜" userId="e69aded81da48593" providerId="LiveId" clId="{6FA0F9B0-FF4C-46AD-A51D-BE311E183E8C}" dt="2023-05-09T12:48:18.958" v="2724" actId="1076"/>
        <pc:sldMkLst>
          <pc:docMk/>
          <pc:sldMk cId="213248904" sldId="3351"/>
        </pc:sldMkLst>
        <pc:spChg chg="mod">
          <ac:chgData name="伊健 杜" userId="e69aded81da48593" providerId="LiveId" clId="{6FA0F9B0-FF4C-46AD-A51D-BE311E183E8C}" dt="2023-05-09T12:47:06.475" v="2642"/>
          <ac:spMkLst>
            <pc:docMk/>
            <pc:sldMk cId="213248904" sldId="3351"/>
            <ac:spMk id="2" creationId="{10304424-DB4A-36E7-9E0D-D32A5DD0F26C}"/>
          </ac:spMkLst>
        </pc:spChg>
        <pc:spChg chg="mod">
          <ac:chgData name="伊健 杜" userId="e69aded81da48593" providerId="LiveId" clId="{6FA0F9B0-FF4C-46AD-A51D-BE311E183E8C}" dt="2023-05-09T12:47:28.091" v="2720"/>
          <ac:spMkLst>
            <pc:docMk/>
            <pc:sldMk cId="213248904" sldId="3351"/>
            <ac:spMk id="3" creationId="{90D857A6-C700-A4CE-6C24-391DC4FBEE19}"/>
          </ac:spMkLst>
        </pc:spChg>
        <pc:picChg chg="add mod">
          <ac:chgData name="伊健 杜" userId="e69aded81da48593" providerId="LiveId" clId="{6FA0F9B0-FF4C-46AD-A51D-BE311E183E8C}" dt="2023-05-09T12:48:18.958" v="2724" actId="1076"/>
          <ac:picMkLst>
            <pc:docMk/>
            <pc:sldMk cId="213248904" sldId="3351"/>
            <ac:picMk id="1026" creationId="{D8901EE7-7A61-9274-C9B4-9A539A95E45B}"/>
          </ac:picMkLst>
        </pc:picChg>
        <pc:picChg chg="del">
          <ac:chgData name="伊健 杜" userId="e69aded81da48593" providerId="LiveId" clId="{6FA0F9B0-FF4C-46AD-A51D-BE311E183E8C}" dt="2023-05-09T12:47:55.393" v="2721" actId="478"/>
          <ac:picMkLst>
            <pc:docMk/>
            <pc:sldMk cId="213248904" sldId="3351"/>
            <ac:picMk id="8194" creationId="{F0BAB68B-4353-365F-EF97-FA8EE5668375}"/>
          </ac:picMkLst>
        </pc:picChg>
      </pc:sldChg>
      <pc:sldChg chg="addSp delSp modSp add mod">
        <pc:chgData name="伊健 杜" userId="e69aded81da48593" providerId="LiveId" clId="{6FA0F9B0-FF4C-46AD-A51D-BE311E183E8C}" dt="2023-05-09T12:49:26.609" v="2758" actId="1076"/>
        <pc:sldMkLst>
          <pc:docMk/>
          <pc:sldMk cId="857043847" sldId="3352"/>
        </pc:sldMkLst>
        <pc:spChg chg="mod">
          <ac:chgData name="伊健 杜" userId="e69aded81da48593" providerId="LiveId" clId="{6FA0F9B0-FF4C-46AD-A51D-BE311E183E8C}" dt="2023-05-09T12:48:39.741" v="2737" actId="1076"/>
          <ac:spMkLst>
            <pc:docMk/>
            <pc:sldMk cId="857043847" sldId="3352"/>
            <ac:spMk id="2" creationId="{10304424-DB4A-36E7-9E0D-D32A5DD0F26C}"/>
          </ac:spMkLst>
        </pc:spChg>
        <pc:spChg chg="del">
          <ac:chgData name="伊健 杜" userId="e69aded81da48593" providerId="LiveId" clId="{6FA0F9B0-FF4C-46AD-A51D-BE311E183E8C}" dt="2023-05-09T12:48:32.322" v="2726" actId="478"/>
          <ac:spMkLst>
            <pc:docMk/>
            <pc:sldMk cId="857043847" sldId="3352"/>
            <ac:spMk id="3" creationId="{90D857A6-C700-A4CE-6C24-391DC4FBEE19}"/>
          </ac:spMkLst>
        </pc:spChg>
        <pc:spChg chg="add mod">
          <ac:chgData name="伊健 杜" userId="e69aded81da48593" providerId="LiveId" clId="{6FA0F9B0-FF4C-46AD-A51D-BE311E183E8C}" dt="2023-05-09T12:48:48.566" v="2751" actId="1076"/>
          <ac:spMkLst>
            <pc:docMk/>
            <pc:sldMk cId="857043847" sldId="3352"/>
            <ac:spMk id="4" creationId="{2FC69B4D-4C42-F405-3BF2-158E9B0CD339}"/>
          </ac:spMkLst>
        </pc:spChg>
        <pc:picChg chg="del">
          <ac:chgData name="伊健 杜" userId="e69aded81da48593" providerId="LiveId" clId="{6FA0F9B0-FF4C-46AD-A51D-BE311E183E8C}" dt="2023-05-09T12:48:49.814" v="2752" actId="478"/>
          <ac:picMkLst>
            <pc:docMk/>
            <pc:sldMk cId="857043847" sldId="3352"/>
            <ac:picMk id="1026" creationId="{D8901EE7-7A61-9274-C9B4-9A539A95E45B}"/>
          </ac:picMkLst>
        </pc:picChg>
        <pc:picChg chg="add mod">
          <ac:chgData name="伊健 杜" userId="e69aded81da48593" providerId="LiveId" clId="{6FA0F9B0-FF4C-46AD-A51D-BE311E183E8C}" dt="2023-05-09T12:49:00.714" v="2755" actId="1076"/>
          <ac:picMkLst>
            <pc:docMk/>
            <pc:sldMk cId="857043847" sldId="3352"/>
            <ac:picMk id="2050" creationId="{F08A0D49-07E8-B70F-361C-ED50DD39FFE4}"/>
          </ac:picMkLst>
        </pc:picChg>
        <pc:picChg chg="add mod">
          <ac:chgData name="伊健 杜" userId="e69aded81da48593" providerId="LiveId" clId="{6FA0F9B0-FF4C-46AD-A51D-BE311E183E8C}" dt="2023-05-09T12:49:26.609" v="2758" actId="1076"/>
          <ac:picMkLst>
            <pc:docMk/>
            <pc:sldMk cId="857043847" sldId="3352"/>
            <ac:picMk id="2052" creationId="{BEA07291-891E-D81C-FD10-A273D27445B4}"/>
          </ac:picMkLst>
        </pc:picChg>
      </pc:sldChg>
    </pc:docChg>
  </pc:docChgLst>
  <pc:docChgLst>
    <pc:chgData name="伊健 杜" userId="e69aded81da48593" providerId="LiveId" clId="{EB7F38A4-AA77-4554-93BA-E96D4083E896}"/>
    <pc:docChg chg="custSel addSld delSld modSld sldOrd">
      <pc:chgData name="伊健 杜" userId="e69aded81da48593" providerId="LiveId" clId="{EB7F38A4-AA77-4554-93BA-E96D4083E896}" dt="2023-02-23T12:30:45.527" v="3350"/>
      <pc:docMkLst>
        <pc:docMk/>
      </pc:docMkLst>
      <pc:sldChg chg="modSp mod">
        <pc:chgData name="伊健 杜" userId="e69aded81da48593" providerId="LiveId" clId="{EB7F38A4-AA77-4554-93BA-E96D4083E896}" dt="2023-02-23T08:08:30.033" v="3107"/>
        <pc:sldMkLst>
          <pc:docMk/>
          <pc:sldMk cId="1206195055" sldId="1836"/>
        </pc:sldMkLst>
        <pc:spChg chg="mod">
          <ac:chgData name="伊健 杜" userId="e69aded81da48593" providerId="LiveId" clId="{EB7F38A4-AA77-4554-93BA-E96D4083E896}" dt="2023-02-23T08:08:30.033" v="3107"/>
          <ac:spMkLst>
            <pc:docMk/>
            <pc:sldMk cId="1206195055" sldId="1836"/>
            <ac:spMk id="2" creationId="{3D78739E-41E8-236E-E230-B8B23241333A}"/>
          </ac:spMkLst>
        </pc:spChg>
      </pc:sldChg>
      <pc:sldChg chg="del">
        <pc:chgData name="伊健 杜" userId="e69aded81da48593" providerId="LiveId" clId="{EB7F38A4-AA77-4554-93BA-E96D4083E896}" dt="2023-02-23T03:51:28.593" v="0" actId="47"/>
        <pc:sldMkLst>
          <pc:docMk/>
          <pc:sldMk cId="1185750856" sldId="1870"/>
        </pc:sldMkLst>
      </pc:sldChg>
      <pc:sldChg chg="del">
        <pc:chgData name="伊健 杜" userId="e69aded81da48593" providerId="LiveId" clId="{EB7F38A4-AA77-4554-93BA-E96D4083E896}" dt="2023-02-23T06:09:42.204" v="2338" actId="47"/>
        <pc:sldMkLst>
          <pc:docMk/>
          <pc:sldMk cId="1649950130" sldId="2222"/>
        </pc:sldMkLst>
      </pc:sldChg>
      <pc:sldChg chg="del">
        <pc:chgData name="伊健 杜" userId="e69aded81da48593" providerId="LiveId" clId="{EB7F38A4-AA77-4554-93BA-E96D4083E896}" dt="2023-02-23T03:51:28.593" v="0" actId="47"/>
        <pc:sldMkLst>
          <pc:docMk/>
          <pc:sldMk cId="2212759090" sldId="2226"/>
        </pc:sldMkLst>
      </pc:sldChg>
      <pc:sldChg chg="del">
        <pc:chgData name="伊健 杜" userId="e69aded81da48593" providerId="LiveId" clId="{EB7F38A4-AA77-4554-93BA-E96D4083E896}" dt="2023-02-23T03:51:28.593" v="0" actId="47"/>
        <pc:sldMkLst>
          <pc:docMk/>
          <pc:sldMk cId="1667927401" sldId="2228"/>
        </pc:sldMkLst>
      </pc:sldChg>
      <pc:sldChg chg="del">
        <pc:chgData name="伊健 杜" userId="e69aded81da48593" providerId="LiveId" clId="{EB7F38A4-AA77-4554-93BA-E96D4083E896}" dt="2023-02-23T03:51:28.593" v="0" actId="47"/>
        <pc:sldMkLst>
          <pc:docMk/>
          <pc:sldMk cId="2961070994" sldId="2229"/>
        </pc:sldMkLst>
      </pc:sldChg>
      <pc:sldChg chg="del">
        <pc:chgData name="伊健 杜" userId="e69aded81da48593" providerId="LiveId" clId="{EB7F38A4-AA77-4554-93BA-E96D4083E896}" dt="2023-02-23T03:51:28.593" v="0" actId="47"/>
        <pc:sldMkLst>
          <pc:docMk/>
          <pc:sldMk cId="3549436785" sldId="2230"/>
        </pc:sldMkLst>
      </pc:sldChg>
      <pc:sldChg chg="del">
        <pc:chgData name="伊健 杜" userId="e69aded81da48593" providerId="LiveId" clId="{EB7F38A4-AA77-4554-93BA-E96D4083E896}" dt="2023-02-23T03:51:28.593" v="0" actId="47"/>
        <pc:sldMkLst>
          <pc:docMk/>
          <pc:sldMk cId="917048311" sldId="2268"/>
        </pc:sldMkLst>
      </pc:sldChg>
      <pc:sldChg chg="del">
        <pc:chgData name="伊健 杜" userId="e69aded81da48593" providerId="LiveId" clId="{EB7F38A4-AA77-4554-93BA-E96D4083E896}" dt="2023-02-23T03:51:28.593" v="0" actId="47"/>
        <pc:sldMkLst>
          <pc:docMk/>
          <pc:sldMk cId="3081471045" sldId="2270"/>
        </pc:sldMkLst>
      </pc:sldChg>
      <pc:sldChg chg="del">
        <pc:chgData name="伊健 杜" userId="e69aded81da48593" providerId="LiveId" clId="{EB7F38A4-AA77-4554-93BA-E96D4083E896}" dt="2023-02-23T03:51:28.593" v="0" actId="47"/>
        <pc:sldMkLst>
          <pc:docMk/>
          <pc:sldMk cId="3758514626" sldId="2271"/>
        </pc:sldMkLst>
      </pc:sldChg>
      <pc:sldChg chg="del">
        <pc:chgData name="伊健 杜" userId="e69aded81da48593" providerId="LiveId" clId="{EB7F38A4-AA77-4554-93BA-E96D4083E896}" dt="2023-02-23T03:51:28.593" v="0" actId="47"/>
        <pc:sldMkLst>
          <pc:docMk/>
          <pc:sldMk cId="2385434541" sldId="2272"/>
        </pc:sldMkLst>
      </pc:sldChg>
      <pc:sldChg chg="addSp delSp modSp mod">
        <pc:chgData name="伊健 杜" userId="e69aded81da48593" providerId="LiveId" clId="{EB7F38A4-AA77-4554-93BA-E96D4083E896}" dt="2023-02-23T11:54:57.740" v="3341"/>
        <pc:sldMkLst>
          <pc:docMk/>
          <pc:sldMk cId="563916958" sldId="2273"/>
        </pc:sldMkLst>
        <pc:spChg chg="mod">
          <ac:chgData name="伊健 杜" userId="e69aded81da48593" providerId="LiveId" clId="{EB7F38A4-AA77-4554-93BA-E96D4083E896}" dt="2023-02-23T08:28:09.030" v="3228"/>
          <ac:spMkLst>
            <pc:docMk/>
            <pc:sldMk cId="563916958" sldId="2273"/>
            <ac:spMk id="2" creationId="{10304424-DB4A-36E7-9E0D-D32A5DD0F26C}"/>
          </ac:spMkLst>
        </pc:spChg>
        <pc:spChg chg="mod">
          <ac:chgData name="伊健 杜" userId="e69aded81da48593" providerId="LiveId" clId="{EB7F38A4-AA77-4554-93BA-E96D4083E896}" dt="2023-02-23T08:28:09.030" v="3228"/>
          <ac:spMkLst>
            <pc:docMk/>
            <pc:sldMk cId="563916958" sldId="2273"/>
            <ac:spMk id="5" creationId="{E7287B0E-EF55-E721-8EFA-9A9183C0EDF9}"/>
          </ac:spMkLst>
        </pc:spChg>
        <pc:picChg chg="del">
          <ac:chgData name="伊健 杜" userId="e69aded81da48593" providerId="LiveId" clId="{EB7F38A4-AA77-4554-93BA-E96D4083E896}" dt="2023-02-23T04:10:56.874" v="70" actId="478"/>
          <ac:picMkLst>
            <pc:docMk/>
            <pc:sldMk cId="563916958" sldId="2273"/>
            <ac:picMk id="1026" creationId="{574147DF-8AEA-C6C7-C131-98E12408BDCD}"/>
          </ac:picMkLst>
        </pc:picChg>
        <pc:picChg chg="add mod">
          <ac:chgData name="伊健 杜" userId="e69aded81da48593" providerId="LiveId" clId="{EB7F38A4-AA77-4554-93BA-E96D4083E896}" dt="2023-02-23T08:12:21.242" v="3113" actId="14100"/>
          <ac:picMkLst>
            <pc:docMk/>
            <pc:sldMk cId="563916958" sldId="2273"/>
            <ac:picMk id="2050" creationId="{0CB606D2-5CE2-6FBE-7786-BAD1D52D55C8}"/>
          </ac:picMkLst>
        </pc:picChg>
        <pc:picChg chg="add mod">
          <ac:chgData name="伊健 杜" userId="e69aded81da48593" providerId="LiveId" clId="{EB7F38A4-AA77-4554-93BA-E96D4083E896}" dt="2023-02-23T08:12:55.550" v="3115" actId="1076"/>
          <ac:picMkLst>
            <pc:docMk/>
            <pc:sldMk cId="563916958" sldId="2273"/>
            <ac:picMk id="2052" creationId="{B51B7387-55DA-7EB0-13AC-11523A998605}"/>
          </ac:picMkLst>
        </pc:picChg>
        <pc:inkChg chg="add">
          <ac:chgData name="伊健 杜" userId="e69aded81da48593" providerId="LiveId" clId="{EB7F38A4-AA77-4554-93BA-E96D4083E896}" dt="2023-02-23T11:54:57.740" v="3341"/>
          <ac:inkMkLst>
            <pc:docMk/>
            <pc:sldMk cId="563916958" sldId="2273"/>
            <ac:inkMk id="3" creationId="{F03D2C75-A17B-E348-A751-09733D775E42}"/>
          </ac:inkMkLst>
        </pc:inkChg>
      </pc:sldChg>
      <pc:sldChg chg="del">
        <pc:chgData name="伊健 杜" userId="e69aded81da48593" providerId="LiveId" clId="{EB7F38A4-AA77-4554-93BA-E96D4083E896}" dt="2023-02-23T04:08:08.166" v="11" actId="47"/>
        <pc:sldMkLst>
          <pc:docMk/>
          <pc:sldMk cId="2034064852" sldId="2274"/>
        </pc:sldMkLst>
      </pc:sldChg>
      <pc:sldChg chg="delSp del mod">
        <pc:chgData name="伊健 杜" userId="e69aded81da48593" providerId="LiveId" clId="{EB7F38A4-AA77-4554-93BA-E96D4083E896}" dt="2023-02-23T04:25:27.128" v="166" actId="47"/>
        <pc:sldMkLst>
          <pc:docMk/>
          <pc:sldMk cId="3504565596" sldId="2275"/>
        </pc:sldMkLst>
        <pc:spChg chg="del">
          <ac:chgData name="伊健 杜" userId="e69aded81da48593" providerId="LiveId" clId="{EB7F38A4-AA77-4554-93BA-E96D4083E896}" dt="2023-02-23T04:14:35.570" v="165" actId="478"/>
          <ac:spMkLst>
            <pc:docMk/>
            <pc:sldMk cId="3504565596" sldId="2275"/>
            <ac:spMk id="6" creationId="{25D7E685-CA93-F9F9-F2B0-91CAB4A596E4}"/>
          </ac:spMkLst>
        </pc:spChg>
      </pc:sldChg>
      <pc:sldChg chg="delSp modSp mod ord">
        <pc:chgData name="伊健 杜" userId="e69aded81da48593" providerId="LiveId" clId="{EB7F38A4-AA77-4554-93BA-E96D4083E896}" dt="2023-02-23T08:28:09.030" v="3228"/>
        <pc:sldMkLst>
          <pc:docMk/>
          <pc:sldMk cId="3768352549" sldId="2276"/>
        </pc:sldMkLst>
        <pc:spChg chg="mod">
          <ac:chgData name="伊健 杜" userId="e69aded81da48593" providerId="LiveId" clId="{EB7F38A4-AA77-4554-93BA-E96D4083E896}" dt="2023-02-23T08:28:09.030" v="3228"/>
          <ac:spMkLst>
            <pc:docMk/>
            <pc:sldMk cId="3768352549" sldId="2276"/>
            <ac:spMk id="2" creationId="{B49F4F3A-C329-67E8-9746-FE22E68DE264}"/>
          </ac:spMkLst>
        </pc:spChg>
        <pc:spChg chg="del">
          <ac:chgData name="伊健 杜" userId="e69aded81da48593" providerId="LiveId" clId="{EB7F38A4-AA77-4554-93BA-E96D4083E896}" dt="2023-02-23T08:27:31.268" v="3224" actId="478"/>
          <ac:spMkLst>
            <pc:docMk/>
            <pc:sldMk cId="3768352549" sldId="2276"/>
            <ac:spMk id="3" creationId="{9061CC76-3552-2AC6-DC1B-7584D5FD25BD}"/>
          </ac:spMkLst>
        </pc:spChg>
      </pc:sldChg>
      <pc:sldChg chg="del">
        <pc:chgData name="伊健 杜" userId="e69aded81da48593" providerId="LiveId" clId="{EB7F38A4-AA77-4554-93BA-E96D4083E896}" dt="2023-02-23T04:07:09.818" v="2" actId="47"/>
        <pc:sldMkLst>
          <pc:docMk/>
          <pc:sldMk cId="852897728" sldId="2277"/>
        </pc:sldMkLst>
      </pc:sldChg>
      <pc:sldChg chg="del">
        <pc:chgData name="伊健 杜" userId="e69aded81da48593" providerId="LiveId" clId="{EB7F38A4-AA77-4554-93BA-E96D4083E896}" dt="2023-02-23T04:07:09.818" v="2" actId="47"/>
        <pc:sldMkLst>
          <pc:docMk/>
          <pc:sldMk cId="1743236621" sldId="2278"/>
        </pc:sldMkLst>
      </pc:sldChg>
      <pc:sldChg chg="del">
        <pc:chgData name="伊健 杜" userId="e69aded81da48593" providerId="LiveId" clId="{EB7F38A4-AA77-4554-93BA-E96D4083E896}" dt="2023-02-23T04:07:09.818" v="2" actId="47"/>
        <pc:sldMkLst>
          <pc:docMk/>
          <pc:sldMk cId="4184151053" sldId="2279"/>
        </pc:sldMkLst>
      </pc:sldChg>
      <pc:sldChg chg="del">
        <pc:chgData name="伊健 杜" userId="e69aded81da48593" providerId="LiveId" clId="{EB7F38A4-AA77-4554-93BA-E96D4083E896}" dt="2023-02-23T04:07:09.818" v="2" actId="47"/>
        <pc:sldMkLst>
          <pc:docMk/>
          <pc:sldMk cId="1930783900" sldId="2280"/>
        </pc:sldMkLst>
      </pc:sldChg>
      <pc:sldChg chg="del">
        <pc:chgData name="伊健 杜" userId="e69aded81da48593" providerId="LiveId" clId="{EB7F38A4-AA77-4554-93BA-E96D4083E896}" dt="2023-02-23T04:07:09.818" v="2" actId="47"/>
        <pc:sldMkLst>
          <pc:docMk/>
          <pc:sldMk cId="349110739" sldId="2281"/>
        </pc:sldMkLst>
      </pc:sldChg>
      <pc:sldChg chg="del">
        <pc:chgData name="伊健 杜" userId="e69aded81da48593" providerId="LiveId" clId="{EB7F38A4-AA77-4554-93BA-E96D4083E896}" dt="2023-02-23T04:07:09.818" v="2" actId="47"/>
        <pc:sldMkLst>
          <pc:docMk/>
          <pc:sldMk cId="451124147" sldId="2282"/>
        </pc:sldMkLst>
      </pc:sldChg>
      <pc:sldChg chg="del">
        <pc:chgData name="伊健 杜" userId="e69aded81da48593" providerId="LiveId" clId="{EB7F38A4-AA77-4554-93BA-E96D4083E896}" dt="2023-02-23T04:07:09.818" v="2" actId="47"/>
        <pc:sldMkLst>
          <pc:docMk/>
          <pc:sldMk cId="2098761679" sldId="2283"/>
        </pc:sldMkLst>
      </pc:sldChg>
      <pc:sldChg chg="del">
        <pc:chgData name="伊健 杜" userId="e69aded81da48593" providerId="LiveId" clId="{EB7F38A4-AA77-4554-93BA-E96D4083E896}" dt="2023-02-23T04:07:09.818" v="2" actId="47"/>
        <pc:sldMkLst>
          <pc:docMk/>
          <pc:sldMk cId="240391578" sldId="2284"/>
        </pc:sldMkLst>
      </pc:sldChg>
      <pc:sldChg chg="del">
        <pc:chgData name="伊健 杜" userId="e69aded81da48593" providerId="LiveId" clId="{EB7F38A4-AA77-4554-93BA-E96D4083E896}" dt="2023-02-23T04:07:09.818" v="2" actId="47"/>
        <pc:sldMkLst>
          <pc:docMk/>
          <pc:sldMk cId="63187579" sldId="2285"/>
        </pc:sldMkLst>
      </pc:sldChg>
      <pc:sldChg chg="del">
        <pc:chgData name="伊健 杜" userId="e69aded81da48593" providerId="LiveId" clId="{EB7F38A4-AA77-4554-93BA-E96D4083E896}" dt="2023-02-23T04:07:09.818" v="2" actId="47"/>
        <pc:sldMkLst>
          <pc:docMk/>
          <pc:sldMk cId="1619590246" sldId="2286"/>
        </pc:sldMkLst>
      </pc:sldChg>
      <pc:sldChg chg="del">
        <pc:chgData name="伊健 杜" userId="e69aded81da48593" providerId="LiveId" clId="{EB7F38A4-AA77-4554-93BA-E96D4083E896}" dt="2023-02-23T04:07:09.818" v="2" actId="47"/>
        <pc:sldMkLst>
          <pc:docMk/>
          <pc:sldMk cId="2099059896" sldId="2287"/>
        </pc:sldMkLst>
      </pc:sldChg>
      <pc:sldChg chg="del">
        <pc:chgData name="伊健 杜" userId="e69aded81da48593" providerId="LiveId" clId="{EB7F38A4-AA77-4554-93BA-E96D4083E896}" dt="2023-02-23T04:07:09.818" v="2" actId="47"/>
        <pc:sldMkLst>
          <pc:docMk/>
          <pc:sldMk cId="1213722837" sldId="2288"/>
        </pc:sldMkLst>
      </pc:sldChg>
      <pc:sldChg chg="del">
        <pc:chgData name="伊健 杜" userId="e69aded81da48593" providerId="LiveId" clId="{EB7F38A4-AA77-4554-93BA-E96D4083E896}" dt="2023-02-23T04:07:09.818" v="2" actId="47"/>
        <pc:sldMkLst>
          <pc:docMk/>
          <pc:sldMk cId="3396777915" sldId="2289"/>
        </pc:sldMkLst>
      </pc:sldChg>
      <pc:sldChg chg="del">
        <pc:chgData name="伊健 杜" userId="e69aded81da48593" providerId="LiveId" clId="{EB7F38A4-AA77-4554-93BA-E96D4083E896}" dt="2023-02-23T04:07:09.818" v="2" actId="47"/>
        <pc:sldMkLst>
          <pc:docMk/>
          <pc:sldMk cId="269134630" sldId="2290"/>
        </pc:sldMkLst>
      </pc:sldChg>
      <pc:sldChg chg="del">
        <pc:chgData name="伊健 杜" userId="e69aded81da48593" providerId="LiveId" clId="{EB7F38A4-AA77-4554-93BA-E96D4083E896}" dt="2023-02-23T04:07:09.818" v="2" actId="47"/>
        <pc:sldMkLst>
          <pc:docMk/>
          <pc:sldMk cId="1281444511" sldId="2291"/>
        </pc:sldMkLst>
      </pc:sldChg>
      <pc:sldChg chg="del">
        <pc:chgData name="伊健 杜" userId="e69aded81da48593" providerId="LiveId" clId="{EB7F38A4-AA77-4554-93BA-E96D4083E896}" dt="2023-02-23T04:07:09.818" v="2" actId="47"/>
        <pc:sldMkLst>
          <pc:docMk/>
          <pc:sldMk cId="265406597" sldId="2292"/>
        </pc:sldMkLst>
      </pc:sldChg>
      <pc:sldChg chg="del">
        <pc:chgData name="伊健 杜" userId="e69aded81da48593" providerId="LiveId" clId="{EB7F38A4-AA77-4554-93BA-E96D4083E896}" dt="2023-02-23T04:07:09.818" v="2" actId="47"/>
        <pc:sldMkLst>
          <pc:docMk/>
          <pc:sldMk cId="3078278652" sldId="2293"/>
        </pc:sldMkLst>
      </pc:sldChg>
      <pc:sldChg chg="del">
        <pc:chgData name="伊健 杜" userId="e69aded81da48593" providerId="LiveId" clId="{EB7F38A4-AA77-4554-93BA-E96D4083E896}" dt="2023-02-23T04:07:09.818" v="2" actId="47"/>
        <pc:sldMkLst>
          <pc:docMk/>
          <pc:sldMk cId="1390237729" sldId="2294"/>
        </pc:sldMkLst>
      </pc:sldChg>
      <pc:sldChg chg="del">
        <pc:chgData name="伊健 杜" userId="e69aded81da48593" providerId="LiveId" clId="{EB7F38A4-AA77-4554-93BA-E96D4083E896}" dt="2023-02-23T04:07:09.818" v="2" actId="47"/>
        <pc:sldMkLst>
          <pc:docMk/>
          <pc:sldMk cId="2819726591" sldId="2295"/>
        </pc:sldMkLst>
      </pc:sldChg>
      <pc:sldChg chg="del">
        <pc:chgData name="伊健 杜" userId="e69aded81da48593" providerId="LiveId" clId="{EB7F38A4-AA77-4554-93BA-E96D4083E896}" dt="2023-02-23T04:07:09.818" v="2" actId="47"/>
        <pc:sldMkLst>
          <pc:docMk/>
          <pc:sldMk cId="2348506154" sldId="2296"/>
        </pc:sldMkLst>
      </pc:sldChg>
      <pc:sldChg chg="del">
        <pc:chgData name="伊健 杜" userId="e69aded81da48593" providerId="LiveId" clId="{EB7F38A4-AA77-4554-93BA-E96D4083E896}" dt="2023-02-23T04:07:09.818" v="2" actId="47"/>
        <pc:sldMkLst>
          <pc:docMk/>
          <pc:sldMk cId="1627014034" sldId="2297"/>
        </pc:sldMkLst>
      </pc:sldChg>
      <pc:sldChg chg="del">
        <pc:chgData name="伊健 杜" userId="e69aded81da48593" providerId="LiveId" clId="{EB7F38A4-AA77-4554-93BA-E96D4083E896}" dt="2023-02-23T06:09:42.204" v="2338" actId="47"/>
        <pc:sldMkLst>
          <pc:docMk/>
          <pc:sldMk cId="1310802097" sldId="2298"/>
        </pc:sldMkLst>
      </pc:sldChg>
      <pc:sldChg chg="del">
        <pc:chgData name="伊健 杜" userId="e69aded81da48593" providerId="LiveId" clId="{EB7F38A4-AA77-4554-93BA-E96D4083E896}" dt="2023-02-23T06:09:42.204" v="2338" actId="47"/>
        <pc:sldMkLst>
          <pc:docMk/>
          <pc:sldMk cId="3963866622" sldId="2299"/>
        </pc:sldMkLst>
      </pc:sldChg>
      <pc:sldChg chg="del">
        <pc:chgData name="伊健 杜" userId="e69aded81da48593" providerId="LiveId" clId="{EB7F38A4-AA77-4554-93BA-E96D4083E896}" dt="2023-02-23T06:09:42.204" v="2338" actId="47"/>
        <pc:sldMkLst>
          <pc:docMk/>
          <pc:sldMk cId="2636335413" sldId="2300"/>
        </pc:sldMkLst>
      </pc:sldChg>
      <pc:sldChg chg="addSp modSp mod ord">
        <pc:chgData name="伊健 杜" userId="e69aded81da48593" providerId="LiveId" clId="{EB7F38A4-AA77-4554-93BA-E96D4083E896}" dt="2023-02-23T12:30:45.527" v="3350"/>
        <pc:sldMkLst>
          <pc:docMk/>
          <pc:sldMk cId="1132473216" sldId="2301"/>
        </pc:sldMkLst>
        <pc:spChg chg="mod">
          <ac:chgData name="伊健 杜" userId="e69aded81da48593" providerId="LiveId" clId="{EB7F38A4-AA77-4554-93BA-E96D4083E896}" dt="2023-02-23T06:11:20.821" v="2362"/>
          <ac:spMkLst>
            <pc:docMk/>
            <pc:sldMk cId="1132473216" sldId="2301"/>
            <ac:spMk id="5" creationId="{E7287B0E-EF55-E721-8EFA-9A9183C0EDF9}"/>
          </ac:spMkLst>
        </pc:spChg>
        <pc:inkChg chg="add">
          <ac:chgData name="伊健 杜" userId="e69aded81da48593" providerId="LiveId" clId="{EB7F38A4-AA77-4554-93BA-E96D4083E896}" dt="2023-02-23T12:30:45.527" v="3350"/>
          <ac:inkMkLst>
            <pc:docMk/>
            <pc:sldMk cId="1132473216" sldId="2301"/>
            <ac:inkMk id="3" creationId="{923F9E3A-DAE4-13B6-C026-D9C2563550BB}"/>
          </ac:inkMkLst>
        </pc:inkChg>
      </pc:sldChg>
      <pc:sldChg chg="addSp delSp modSp add mod ord">
        <pc:chgData name="伊健 杜" userId="e69aded81da48593" providerId="LiveId" clId="{EB7F38A4-AA77-4554-93BA-E96D4083E896}" dt="2023-02-23T08:28:09.030" v="3228"/>
        <pc:sldMkLst>
          <pc:docMk/>
          <pc:sldMk cId="2670481974" sldId="2302"/>
        </pc:sldMkLst>
        <pc:spChg chg="mod">
          <ac:chgData name="伊健 杜" userId="e69aded81da48593" providerId="LiveId" clId="{EB7F38A4-AA77-4554-93BA-E96D4083E896}" dt="2023-02-23T08:28:09.030" v="3228"/>
          <ac:spMkLst>
            <pc:docMk/>
            <pc:sldMk cId="2670481974" sldId="2302"/>
            <ac:spMk id="2" creationId="{10304424-DB4A-36E7-9E0D-D32A5DD0F26C}"/>
          </ac:spMkLst>
        </pc:spChg>
        <pc:spChg chg="mod">
          <ac:chgData name="伊健 杜" userId="e69aded81da48593" providerId="LiveId" clId="{EB7F38A4-AA77-4554-93BA-E96D4083E896}" dt="2023-02-23T08:28:09.030" v="3228"/>
          <ac:spMkLst>
            <pc:docMk/>
            <pc:sldMk cId="2670481974" sldId="2302"/>
            <ac:spMk id="5" creationId="{E7287B0E-EF55-E721-8EFA-9A9183C0EDF9}"/>
          </ac:spMkLst>
        </pc:spChg>
        <pc:picChg chg="add mod">
          <ac:chgData name="伊健 杜" userId="e69aded81da48593" providerId="LiveId" clId="{EB7F38A4-AA77-4554-93BA-E96D4083E896}" dt="2023-02-23T08:11:48.576" v="3110" actId="1076"/>
          <ac:picMkLst>
            <pc:docMk/>
            <pc:sldMk cId="2670481974" sldId="2302"/>
            <ac:picMk id="3" creationId="{0BBFD499-9AFE-97B8-5660-3B2CA01DFB29}"/>
          </ac:picMkLst>
        </pc:picChg>
        <pc:picChg chg="del">
          <ac:chgData name="伊健 杜" userId="e69aded81da48593" providerId="LiveId" clId="{EB7F38A4-AA77-4554-93BA-E96D4083E896}" dt="2023-02-23T04:08:47.911" v="64" actId="478"/>
          <ac:picMkLst>
            <pc:docMk/>
            <pc:sldMk cId="2670481974" sldId="2302"/>
            <ac:picMk id="1026" creationId="{574147DF-8AEA-C6C7-C131-98E12408BDCD}"/>
          </ac:picMkLst>
        </pc:picChg>
      </pc:sldChg>
      <pc:sldChg chg="del">
        <pc:chgData name="伊健 杜" userId="e69aded81da48593" providerId="LiveId" clId="{EB7F38A4-AA77-4554-93BA-E96D4083E896}" dt="2023-02-23T04:07:01.295" v="1" actId="47"/>
        <pc:sldMkLst>
          <pc:docMk/>
          <pc:sldMk cId="4036170169" sldId="2302"/>
        </pc:sldMkLst>
      </pc:sldChg>
      <pc:sldChg chg="addSp modSp add mod">
        <pc:chgData name="伊健 杜" userId="e69aded81da48593" providerId="LiveId" clId="{EB7F38A4-AA77-4554-93BA-E96D4083E896}" dt="2023-02-23T11:54:57.740" v="3341"/>
        <pc:sldMkLst>
          <pc:docMk/>
          <pc:sldMk cId="2572592514" sldId="2303"/>
        </pc:sldMkLst>
        <pc:spChg chg="mod">
          <ac:chgData name="伊健 杜" userId="e69aded81da48593" providerId="LiveId" clId="{EB7F38A4-AA77-4554-93BA-E96D4083E896}" dt="2023-02-23T04:27:48.581" v="179"/>
          <ac:spMkLst>
            <pc:docMk/>
            <pc:sldMk cId="2572592514" sldId="2303"/>
            <ac:spMk id="2" creationId="{10304424-DB4A-36E7-9E0D-D32A5DD0F26C}"/>
          </ac:spMkLst>
        </pc:spChg>
        <pc:spChg chg="add mod">
          <ac:chgData name="伊健 杜" userId="e69aded81da48593" providerId="LiveId" clId="{EB7F38A4-AA77-4554-93BA-E96D4083E896}" dt="2023-02-23T09:49:53.290" v="3229"/>
          <ac:spMkLst>
            <pc:docMk/>
            <pc:sldMk cId="2572592514" sldId="2303"/>
            <ac:spMk id="3" creationId="{3C575619-8BD1-ABAC-56E8-AD5EE638923D}"/>
          </ac:spMkLst>
        </pc:spChg>
        <pc:spChg chg="mod">
          <ac:chgData name="伊健 杜" userId="e69aded81da48593" providerId="LiveId" clId="{EB7F38A4-AA77-4554-93BA-E96D4083E896}" dt="2023-02-23T09:50:32.387" v="3254" actId="20577"/>
          <ac:spMkLst>
            <pc:docMk/>
            <pc:sldMk cId="2572592514" sldId="2303"/>
            <ac:spMk id="5" creationId="{E7287B0E-EF55-E721-8EFA-9A9183C0EDF9}"/>
          </ac:spMkLst>
        </pc:spChg>
        <pc:picChg chg="add mod">
          <ac:chgData name="伊健 杜" userId="e69aded81da48593" providerId="LiveId" clId="{EB7F38A4-AA77-4554-93BA-E96D4083E896}" dt="2023-02-23T08:13:18.122" v="3118" actId="1076"/>
          <ac:picMkLst>
            <pc:docMk/>
            <pc:sldMk cId="2572592514" sldId="2303"/>
            <ac:picMk id="3074" creationId="{82056235-D5FD-073E-1682-8E50773DBE9E}"/>
          </ac:picMkLst>
        </pc:picChg>
        <pc:picChg chg="add mod">
          <ac:chgData name="伊健 杜" userId="e69aded81da48593" providerId="LiveId" clId="{EB7F38A4-AA77-4554-93BA-E96D4083E896}" dt="2023-02-23T08:13:32.449" v="3121" actId="1076"/>
          <ac:picMkLst>
            <pc:docMk/>
            <pc:sldMk cId="2572592514" sldId="2303"/>
            <ac:picMk id="3076" creationId="{7FD1BE29-94E6-C5A7-82F9-EE2801830BE0}"/>
          </ac:picMkLst>
        </pc:picChg>
        <pc:inkChg chg="add">
          <ac:chgData name="伊健 杜" userId="e69aded81da48593" providerId="LiveId" clId="{EB7F38A4-AA77-4554-93BA-E96D4083E896}" dt="2023-02-23T11:54:57.740" v="3341"/>
          <ac:inkMkLst>
            <pc:docMk/>
            <pc:sldMk cId="2572592514" sldId="2303"/>
            <ac:inkMk id="4" creationId="{9581158E-1BAB-3F46-8BA6-02A7D774A9EE}"/>
          </ac:inkMkLst>
        </pc:inkChg>
      </pc:sldChg>
      <pc:sldChg chg="addSp modSp add mod">
        <pc:chgData name="伊健 杜" userId="e69aded81da48593" providerId="LiveId" clId="{EB7F38A4-AA77-4554-93BA-E96D4083E896}" dt="2023-02-23T08:28:09.030" v="3228"/>
        <pc:sldMkLst>
          <pc:docMk/>
          <pc:sldMk cId="1106675445" sldId="2304"/>
        </pc:sldMkLst>
        <pc:spChg chg="mod">
          <ac:chgData name="伊健 杜" userId="e69aded81da48593" providerId="LiveId" clId="{EB7F38A4-AA77-4554-93BA-E96D4083E896}" dt="2023-02-23T08:28:09.030" v="3228"/>
          <ac:spMkLst>
            <pc:docMk/>
            <pc:sldMk cId="1106675445" sldId="2304"/>
            <ac:spMk id="2" creationId="{10304424-DB4A-36E7-9E0D-D32A5DD0F26C}"/>
          </ac:spMkLst>
        </pc:spChg>
        <pc:spChg chg="mod">
          <ac:chgData name="伊健 杜" userId="e69aded81da48593" providerId="LiveId" clId="{EB7F38A4-AA77-4554-93BA-E96D4083E896}" dt="2023-02-23T08:28:09.030" v="3228"/>
          <ac:spMkLst>
            <pc:docMk/>
            <pc:sldMk cId="1106675445" sldId="2304"/>
            <ac:spMk id="5" creationId="{E7287B0E-EF55-E721-8EFA-9A9183C0EDF9}"/>
          </ac:spMkLst>
        </pc:spChg>
        <pc:picChg chg="add mod">
          <ac:chgData name="伊健 杜" userId="e69aded81da48593" providerId="LiveId" clId="{EB7F38A4-AA77-4554-93BA-E96D4083E896}" dt="2023-02-23T08:14:52.611" v="3128" actId="1076"/>
          <ac:picMkLst>
            <pc:docMk/>
            <pc:sldMk cId="1106675445" sldId="2304"/>
            <ac:picMk id="5122" creationId="{517710D3-9D5A-EEE3-648B-0BB5B1ECE30F}"/>
          </ac:picMkLst>
        </pc:picChg>
      </pc:sldChg>
      <pc:sldChg chg="modSp add del mod">
        <pc:chgData name="伊健 杜" userId="e69aded81da48593" providerId="LiveId" clId="{EB7F38A4-AA77-4554-93BA-E96D4083E896}" dt="2023-02-23T04:37:52.788" v="321" actId="47"/>
        <pc:sldMkLst>
          <pc:docMk/>
          <pc:sldMk cId="3851811779" sldId="2304"/>
        </pc:sldMkLst>
        <pc:spChg chg="mod">
          <ac:chgData name="伊健 杜" userId="e69aded81da48593" providerId="LiveId" clId="{EB7F38A4-AA77-4554-93BA-E96D4083E896}" dt="2023-02-23T04:31:45.809" v="320"/>
          <ac:spMkLst>
            <pc:docMk/>
            <pc:sldMk cId="3851811779" sldId="2304"/>
            <ac:spMk id="5" creationId="{E7287B0E-EF55-E721-8EFA-9A9183C0EDF9}"/>
          </ac:spMkLst>
        </pc:spChg>
      </pc:sldChg>
      <pc:sldChg chg="addSp modSp add mod">
        <pc:chgData name="伊健 杜" userId="e69aded81da48593" providerId="LiveId" clId="{EB7F38A4-AA77-4554-93BA-E96D4083E896}" dt="2023-02-23T08:28:09.030" v="3228"/>
        <pc:sldMkLst>
          <pc:docMk/>
          <pc:sldMk cId="1557109581" sldId="2305"/>
        </pc:sldMkLst>
        <pc:spChg chg="mod">
          <ac:chgData name="伊健 杜" userId="e69aded81da48593" providerId="LiveId" clId="{EB7F38A4-AA77-4554-93BA-E96D4083E896}" dt="2023-02-23T08:28:09.030" v="3228"/>
          <ac:spMkLst>
            <pc:docMk/>
            <pc:sldMk cId="1557109581" sldId="2305"/>
            <ac:spMk id="2" creationId="{10304424-DB4A-36E7-9E0D-D32A5DD0F26C}"/>
          </ac:spMkLst>
        </pc:spChg>
        <pc:spChg chg="mod">
          <ac:chgData name="伊健 杜" userId="e69aded81da48593" providerId="LiveId" clId="{EB7F38A4-AA77-4554-93BA-E96D4083E896}" dt="2023-02-23T08:28:09.030" v="3228"/>
          <ac:spMkLst>
            <pc:docMk/>
            <pc:sldMk cId="1557109581" sldId="2305"/>
            <ac:spMk id="5" creationId="{E7287B0E-EF55-E721-8EFA-9A9183C0EDF9}"/>
          </ac:spMkLst>
        </pc:spChg>
        <pc:picChg chg="add mod">
          <ac:chgData name="伊健 杜" userId="e69aded81da48593" providerId="LiveId" clId="{EB7F38A4-AA77-4554-93BA-E96D4083E896}" dt="2023-02-23T08:16:01.061" v="3132" actId="14100"/>
          <ac:picMkLst>
            <pc:docMk/>
            <pc:sldMk cId="1557109581" sldId="2305"/>
            <ac:picMk id="6146" creationId="{B64EE461-9A6C-2528-2487-06F1D5BCF5D4}"/>
          </ac:picMkLst>
        </pc:picChg>
      </pc:sldChg>
      <pc:sldChg chg="addSp modSp add mod">
        <pc:chgData name="伊健 杜" userId="e69aded81da48593" providerId="LiveId" clId="{EB7F38A4-AA77-4554-93BA-E96D4083E896}" dt="2023-02-23T08:28:09.030" v="3228"/>
        <pc:sldMkLst>
          <pc:docMk/>
          <pc:sldMk cId="4233209896" sldId="2306"/>
        </pc:sldMkLst>
        <pc:spChg chg="mod">
          <ac:chgData name="伊健 杜" userId="e69aded81da48593" providerId="LiveId" clId="{EB7F38A4-AA77-4554-93BA-E96D4083E896}" dt="2023-02-23T04:44:59.082" v="608"/>
          <ac:spMkLst>
            <pc:docMk/>
            <pc:sldMk cId="4233209896" sldId="2306"/>
            <ac:spMk id="2" creationId="{10304424-DB4A-36E7-9E0D-D32A5DD0F26C}"/>
          </ac:spMkLst>
        </pc:spChg>
        <pc:spChg chg="mod">
          <ac:chgData name="伊健 杜" userId="e69aded81da48593" providerId="LiveId" clId="{EB7F38A4-AA77-4554-93BA-E96D4083E896}" dt="2023-02-23T08:28:09.030" v="3228"/>
          <ac:spMkLst>
            <pc:docMk/>
            <pc:sldMk cId="4233209896" sldId="2306"/>
            <ac:spMk id="5" creationId="{E7287B0E-EF55-E721-8EFA-9A9183C0EDF9}"/>
          </ac:spMkLst>
        </pc:spChg>
        <pc:picChg chg="add mod">
          <ac:chgData name="伊健 杜" userId="e69aded81da48593" providerId="LiveId" clId="{EB7F38A4-AA77-4554-93BA-E96D4083E896}" dt="2023-02-23T08:18:08.117" v="3150" actId="1076"/>
          <ac:picMkLst>
            <pc:docMk/>
            <pc:sldMk cId="4233209896" sldId="2306"/>
            <ac:picMk id="7170" creationId="{4F5CAAFD-98A7-54A2-82A4-C455991E4D18}"/>
          </ac:picMkLst>
        </pc:picChg>
      </pc:sldChg>
      <pc:sldChg chg="addSp modSp add mod">
        <pc:chgData name="伊健 杜" userId="e69aded81da48593" providerId="LiveId" clId="{EB7F38A4-AA77-4554-93BA-E96D4083E896}" dt="2023-02-23T08:28:09.030" v="3228"/>
        <pc:sldMkLst>
          <pc:docMk/>
          <pc:sldMk cId="1593181623" sldId="2307"/>
        </pc:sldMkLst>
        <pc:spChg chg="mod">
          <ac:chgData name="伊健 杜" userId="e69aded81da48593" providerId="LiveId" clId="{EB7F38A4-AA77-4554-93BA-E96D4083E896}" dt="2023-02-23T08:28:09.030" v="3228"/>
          <ac:spMkLst>
            <pc:docMk/>
            <pc:sldMk cId="1593181623" sldId="2307"/>
            <ac:spMk id="5" creationId="{E7287B0E-EF55-E721-8EFA-9A9183C0EDF9}"/>
          </ac:spMkLst>
        </pc:spChg>
        <pc:picChg chg="add mod">
          <ac:chgData name="伊健 杜" userId="e69aded81da48593" providerId="LiveId" clId="{EB7F38A4-AA77-4554-93BA-E96D4083E896}" dt="2023-02-23T08:20:24.019" v="3153" actId="1076"/>
          <ac:picMkLst>
            <pc:docMk/>
            <pc:sldMk cId="1593181623" sldId="2307"/>
            <ac:picMk id="8194" creationId="{025A7D08-7FA0-7C53-2B06-0A1A50D93EB3}"/>
          </ac:picMkLst>
        </pc:picChg>
      </pc:sldChg>
      <pc:sldChg chg="addSp modSp add mod ord">
        <pc:chgData name="伊健 杜" userId="e69aded81da48593" providerId="LiveId" clId="{EB7F38A4-AA77-4554-93BA-E96D4083E896}" dt="2023-02-23T11:54:57.740" v="3341"/>
        <pc:sldMkLst>
          <pc:docMk/>
          <pc:sldMk cId="2804818673" sldId="2308"/>
        </pc:sldMkLst>
        <pc:spChg chg="mod">
          <ac:chgData name="伊健 杜" userId="e69aded81da48593" providerId="LiveId" clId="{EB7F38A4-AA77-4554-93BA-E96D4083E896}" dt="2023-02-23T08:28:09.030" v="3228"/>
          <ac:spMkLst>
            <pc:docMk/>
            <pc:sldMk cId="2804818673" sldId="2308"/>
            <ac:spMk id="2" creationId="{3D78739E-41E8-236E-E230-B8B23241333A}"/>
          </ac:spMkLst>
        </pc:spChg>
        <pc:spChg chg="add mod">
          <ac:chgData name="伊健 杜" userId="e69aded81da48593" providerId="LiveId" clId="{EB7F38A4-AA77-4554-93BA-E96D4083E896}" dt="2023-02-23T09:53:25.784" v="3265" actId="20577"/>
          <ac:spMkLst>
            <pc:docMk/>
            <pc:sldMk cId="2804818673" sldId="2308"/>
            <ac:spMk id="3" creationId="{2A6DA576-8246-941A-FEB0-58C0AA39CAFA}"/>
          </ac:spMkLst>
        </pc:spChg>
        <pc:inkChg chg="add">
          <ac:chgData name="伊健 杜" userId="e69aded81da48593" providerId="LiveId" clId="{EB7F38A4-AA77-4554-93BA-E96D4083E896}" dt="2023-02-23T11:54:57.740" v="3341"/>
          <ac:inkMkLst>
            <pc:docMk/>
            <pc:sldMk cId="2804818673" sldId="2308"/>
            <ac:inkMk id="4" creationId="{4C7A1D3D-DCFB-D998-CD86-D7BB1C6B8284}"/>
          </ac:inkMkLst>
        </pc:inkChg>
      </pc:sldChg>
      <pc:sldChg chg="addSp modSp add mod">
        <pc:chgData name="伊健 杜" userId="e69aded81da48593" providerId="LiveId" clId="{EB7F38A4-AA77-4554-93BA-E96D4083E896}" dt="2023-02-23T11:54:57.740" v="3341"/>
        <pc:sldMkLst>
          <pc:docMk/>
          <pc:sldMk cId="3080317491" sldId="2309"/>
        </pc:sldMkLst>
        <pc:spChg chg="mod">
          <ac:chgData name="伊健 杜" userId="e69aded81da48593" providerId="LiveId" clId="{EB7F38A4-AA77-4554-93BA-E96D4083E896}" dt="2023-02-23T08:28:09.030" v="3228"/>
          <ac:spMkLst>
            <pc:docMk/>
            <pc:sldMk cId="3080317491" sldId="2309"/>
            <ac:spMk id="5" creationId="{E7287B0E-EF55-E721-8EFA-9A9183C0EDF9}"/>
          </ac:spMkLst>
        </pc:spChg>
        <pc:picChg chg="add mod">
          <ac:chgData name="伊健 杜" userId="e69aded81da48593" providerId="LiveId" clId="{EB7F38A4-AA77-4554-93BA-E96D4083E896}" dt="2023-02-23T08:14:06.390" v="3125" actId="1076"/>
          <ac:picMkLst>
            <pc:docMk/>
            <pc:sldMk cId="3080317491" sldId="2309"/>
            <ac:picMk id="4098" creationId="{EBBA21FE-3980-5486-93B2-F6FECD6269EC}"/>
          </ac:picMkLst>
        </pc:picChg>
        <pc:inkChg chg="add">
          <ac:chgData name="伊健 杜" userId="e69aded81da48593" providerId="LiveId" clId="{EB7F38A4-AA77-4554-93BA-E96D4083E896}" dt="2023-02-23T11:54:57.740" v="3341"/>
          <ac:inkMkLst>
            <pc:docMk/>
            <pc:sldMk cId="3080317491" sldId="2309"/>
            <ac:inkMk id="3" creationId="{F1BD6976-698E-ADDA-A9D8-7940D33BC1E3}"/>
          </ac:inkMkLst>
        </pc:inkChg>
      </pc:sldChg>
      <pc:sldChg chg="addSp modSp add mod">
        <pc:chgData name="伊健 杜" userId="e69aded81da48593" providerId="LiveId" clId="{EB7F38A4-AA77-4554-93BA-E96D4083E896}" dt="2023-02-23T11:54:57.740" v="3341"/>
        <pc:sldMkLst>
          <pc:docMk/>
          <pc:sldMk cId="3945051099" sldId="2310"/>
        </pc:sldMkLst>
        <pc:spChg chg="mod">
          <ac:chgData name="伊健 杜" userId="e69aded81da48593" providerId="LiveId" clId="{EB7F38A4-AA77-4554-93BA-E96D4083E896}" dt="2023-02-23T08:28:09.030" v="3228"/>
          <ac:spMkLst>
            <pc:docMk/>
            <pc:sldMk cId="3945051099" sldId="2310"/>
            <ac:spMk id="2" creationId="{3D78739E-41E8-236E-E230-B8B23241333A}"/>
          </ac:spMkLst>
        </pc:spChg>
        <pc:spChg chg="add mod">
          <ac:chgData name="伊健 杜" userId="e69aded81da48593" providerId="LiveId" clId="{EB7F38A4-AA77-4554-93BA-E96D4083E896}" dt="2023-02-23T11:42:07.678" v="3340" actId="20577"/>
          <ac:spMkLst>
            <pc:docMk/>
            <pc:sldMk cId="3945051099" sldId="2310"/>
            <ac:spMk id="3" creationId="{D076F051-0970-947C-6673-B3602BFEAE95}"/>
          </ac:spMkLst>
        </pc:spChg>
        <pc:inkChg chg="add">
          <ac:chgData name="伊健 杜" userId="e69aded81da48593" providerId="LiveId" clId="{EB7F38A4-AA77-4554-93BA-E96D4083E896}" dt="2023-02-23T11:54:57.740" v="3341"/>
          <ac:inkMkLst>
            <pc:docMk/>
            <pc:sldMk cId="3945051099" sldId="2310"/>
            <ac:inkMk id="4" creationId="{B50A1F89-731D-9238-F749-CA6E2A13DBD0}"/>
          </ac:inkMkLst>
        </pc:inkChg>
      </pc:sldChg>
      <pc:sldChg chg="add del">
        <pc:chgData name="伊健 杜" userId="e69aded81da48593" providerId="LiveId" clId="{EB7F38A4-AA77-4554-93BA-E96D4083E896}" dt="2023-02-23T05:19:57.154" v="979" actId="47"/>
        <pc:sldMkLst>
          <pc:docMk/>
          <pc:sldMk cId="4186102740" sldId="2310"/>
        </pc:sldMkLst>
      </pc:sldChg>
      <pc:sldChg chg="add del">
        <pc:chgData name="伊健 杜" userId="e69aded81da48593" providerId="LiveId" clId="{EB7F38A4-AA77-4554-93BA-E96D4083E896}" dt="2023-02-23T05:23:34.093" v="1219" actId="47"/>
        <pc:sldMkLst>
          <pc:docMk/>
          <pc:sldMk cId="832986263" sldId="2311"/>
        </pc:sldMkLst>
      </pc:sldChg>
      <pc:sldChg chg="addSp modSp add">
        <pc:chgData name="伊健 杜" userId="e69aded81da48593" providerId="LiveId" clId="{EB7F38A4-AA77-4554-93BA-E96D4083E896}" dt="2023-02-23T11:54:57.740" v="3341"/>
        <pc:sldMkLst>
          <pc:docMk/>
          <pc:sldMk cId="1027848832" sldId="2311"/>
        </pc:sldMkLst>
        <pc:spChg chg="mod">
          <ac:chgData name="伊健 杜" userId="e69aded81da48593" providerId="LiveId" clId="{EB7F38A4-AA77-4554-93BA-E96D4083E896}" dt="2023-02-23T08:28:09.030" v="3228"/>
          <ac:spMkLst>
            <pc:docMk/>
            <pc:sldMk cId="1027848832" sldId="2311"/>
            <ac:spMk id="2" creationId="{3D78739E-41E8-236E-E230-B8B23241333A}"/>
          </ac:spMkLst>
        </pc:spChg>
        <pc:inkChg chg="add">
          <ac:chgData name="伊健 杜" userId="e69aded81da48593" providerId="LiveId" clId="{EB7F38A4-AA77-4554-93BA-E96D4083E896}" dt="2023-02-23T11:54:57.740" v="3341"/>
          <ac:inkMkLst>
            <pc:docMk/>
            <pc:sldMk cId="1027848832" sldId="2311"/>
            <ac:inkMk id="3" creationId="{5D0E302E-60E4-82DF-3884-C0756E8B4F76}"/>
          </ac:inkMkLst>
        </pc:inkChg>
      </pc:sldChg>
      <pc:sldChg chg="modSp add mod">
        <pc:chgData name="伊健 杜" userId="e69aded81da48593" providerId="LiveId" clId="{EB7F38A4-AA77-4554-93BA-E96D4083E896}" dt="2023-02-23T08:28:09.030" v="3228"/>
        <pc:sldMkLst>
          <pc:docMk/>
          <pc:sldMk cId="952692238" sldId="2312"/>
        </pc:sldMkLst>
        <pc:spChg chg="mod">
          <ac:chgData name="伊健 杜" userId="e69aded81da48593" providerId="LiveId" clId="{EB7F38A4-AA77-4554-93BA-E96D4083E896}" dt="2023-02-23T08:28:09.030" v="3228"/>
          <ac:spMkLst>
            <pc:docMk/>
            <pc:sldMk cId="952692238" sldId="2312"/>
            <ac:spMk id="2" creationId="{3D78739E-41E8-236E-E230-B8B23241333A}"/>
          </ac:spMkLst>
        </pc:spChg>
      </pc:sldChg>
      <pc:sldChg chg="modSp add del mod">
        <pc:chgData name="伊健 杜" userId="e69aded81da48593" providerId="LiveId" clId="{EB7F38A4-AA77-4554-93BA-E96D4083E896}" dt="2023-02-23T06:11:23.678" v="2363" actId="47"/>
        <pc:sldMkLst>
          <pc:docMk/>
          <pc:sldMk cId="3373677240" sldId="2313"/>
        </pc:sldMkLst>
        <pc:spChg chg="mod">
          <ac:chgData name="伊健 杜" userId="e69aded81da48593" providerId="LiveId" clId="{EB7F38A4-AA77-4554-93BA-E96D4083E896}" dt="2023-02-23T05:39:20.086" v="1564"/>
          <ac:spMkLst>
            <pc:docMk/>
            <pc:sldMk cId="3373677240" sldId="2313"/>
            <ac:spMk id="2" creationId="{3D78739E-41E8-236E-E230-B8B23241333A}"/>
          </ac:spMkLst>
        </pc:spChg>
      </pc:sldChg>
      <pc:sldChg chg="addSp modSp add mod">
        <pc:chgData name="伊健 杜" userId="e69aded81da48593" providerId="LiveId" clId="{EB7F38A4-AA77-4554-93BA-E96D4083E896}" dt="2023-02-23T08:28:09.030" v="3228"/>
        <pc:sldMkLst>
          <pc:docMk/>
          <pc:sldMk cId="1513756883" sldId="2314"/>
        </pc:sldMkLst>
        <pc:spChg chg="mod">
          <ac:chgData name="伊健 杜" userId="e69aded81da48593" providerId="LiveId" clId="{EB7F38A4-AA77-4554-93BA-E96D4083E896}" dt="2023-02-23T08:28:09.030" v="3228"/>
          <ac:spMkLst>
            <pc:docMk/>
            <pc:sldMk cId="1513756883" sldId="2314"/>
            <ac:spMk id="2" creationId="{10304424-DB4A-36E7-9E0D-D32A5DD0F26C}"/>
          </ac:spMkLst>
        </pc:spChg>
        <pc:spChg chg="mod">
          <ac:chgData name="伊健 杜" userId="e69aded81da48593" providerId="LiveId" clId="{EB7F38A4-AA77-4554-93BA-E96D4083E896}" dt="2023-02-23T08:28:09.030" v="3228"/>
          <ac:spMkLst>
            <pc:docMk/>
            <pc:sldMk cId="1513756883" sldId="2314"/>
            <ac:spMk id="5" creationId="{E7287B0E-EF55-E721-8EFA-9A9183C0EDF9}"/>
          </ac:spMkLst>
        </pc:spChg>
        <pc:picChg chg="add mod">
          <ac:chgData name="伊健 杜" userId="e69aded81da48593" providerId="LiveId" clId="{EB7F38A4-AA77-4554-93BA-E96D4083E896}" dt="2023-02-23T08:22:01.618" v="3155" actId="1076"/>
          <ac:picMkLst>
            <pc:docMk/>
            <pc:sldMk cId="1513756883" sldId="2314"/>
            <ac:picMk id="9218" creationId="{E61CD88A-6CFE-E259-5584-BFB506473052}"/>
          </ac:picMkLst>
        </pc:picChg>
      </pc:sldChg>
      <pc:sldChg chg="modSp add mod">
        <pc:chgData name="伊健 杜" userId="e69aded81da48593" providerId="LiveId" clId="{EB7F38A4-AA77-4554-93BA-E96D4083E896}" dt="2023-02-23T08:28:09.030" v="3228"/>
        <pc:sldMkLst>
          <pc:docMk/>
          <pc:sldMk cId="1094530956" sldId="2315"/>
        </pc:sldMkLst>
        <pc:spChg chg="mod">
          <ac:chgData name="伊健 杜" userId="e69aded81da48593" providerId="LiveId" clId="{EB7F38A4-AA77-4554-93BA-E96D4083E896}" dt="2023-02-23T08:28:09.030" v="3228"/>
          <ac:spMkLst>
            <pc:docMk/>
            <pc:sldMk cId="1094530956" sldId="2315"/>
            <ac:spMk id="2" creationId="{3D78739E-41E8-236E-E230-B8B23241333A}"/>
          </ac:spMkLst>
        </pc:spChg>
      </pc:sldChg>
      <pc:sldChg chg="addSp modSp add mod">
        <pc:chgData name="伊健 杜" userId="e69aded81da48593" providerId="LiveId" clId="{EB7F38A4-AA77-4554-93BA-E96D4083E896}" dt="2023-02-23T08:28:09.030" v="3228"/>
        <pc:sldMkLst>
          <pc:docMk/>
          <pc:sldMk cId="2596875815" sldId="2316"/>
        </pc:sldMkLst>
        <pc:spChg chg="mod">
          <ac:chgData name="伊健 杜" userId="e69aded81da48593" providerId="LiveId" clId="{EB7F38A4-AA77-4554-93BA-E96D4083E896}" dt="2023-02-23T08:28:09.030" v="3228"/>
          <ac:spMkLst>
            <pc:docMk/>
            <pc:sldMk cId="2596875815" sldId="2316"/>
            <ac:spMk id="2" creationId="{10304424-DB4A-36E7-9E0D-D32A5DD0F26C}"/>
          </ac:spMkLst>
        </pc:spChg>
        <pc:spChg chg="mod">
          <ac:chgData name="伊健 杜" userId="e69aded81da48593" providerId="LiveId" clId="{EB7F38A4-AA77-4554-93BA-E96D4083E896}" dt="2023-02-23T08:28:09.030" v="3228"/>
          <ac:spMkLst>
            <pc:docMk/>
            <pc:sldMk cId="2596875815" sldId="2316"/>
            <ac:spMk id="5" creationId="{E7287B0E-EF55-E721-8EFA-9A9183C0EDF9}"/>
          </ac:spMkLst>
        </pc:spChg>
        <pc:picChg chg="add mod">
          <ac:chgData name="伊健 杜" userId="e69aded81da48593" providerId="LiveId" clId="{EB7F38A4-AA77-4554-93BA-E96D4083E896}" dt="2023-02-23T08:22:18.893" v="3157" actId="1076"/>
          <ac:picMkLst>
            <pc:docMk/>
            <pc:sldMk cId="2596875815" sldId="2316"/>
            <ac:picMk id="10242" creationId="{D967BE2D-4D5E-BF28-D0D3-E512070F4713}"/>
          </ac:picMkLst>
        </pc:picChg>
      </pc:sldChg>
      <pc:sldChg chg="modSp add mod">
        <pc:chgData name="伊健 杜" userId="e69aded81da48593" providerId="LiveId" clId="{EB7F38A4-AA77-4554-93BA-E96D4083E896}" dt="2023-02-23T08:28:09.030" v="3228"/>
        <pc:sldMkLst>
          <pc:docMk/>
          <pc:sldMk cId="358462328" sldId="2317"/>
        </pc:sldMkLst>
        <pc:spChg chg="mod">
          <ac:chgData name="伊健 杜" userId="e69aded81da48593" providerId="LiveId" clId="{EB7F38A4-AA77-4554-93BA-E96D4083E896}" dt="2023-02-23T08:28:09.030" v="3228"/>
          <ac:spMkLst>
            <pc:docMk/>
            <pc:sldMk cId="358462328" sldId="2317"/>
            <ac:spMk id="2" creationId="{3D78739E-41E8-236E-E230-B8B23241333A}"/>
          </ac:spMkLst>
        </pc:spChg>
      </pc:sldChg>
      <pc:sldChg chg="addSp modSp add mod">
        <pc:chgData name="伊健 杜" userId="e69aded81da48593" providerId="LiveId" clId="{EB7F38A4-AA77-4554-93BA-E96D4083E896}" dt="2023-02-23T12:30:45.527" v="3350"/>
        <pc:sldMkLst>
          <pc:docMk/>
          <pc:sldMk cId="136064816" sldId="2318"/>
        </pc:sldMkLst>
        <pc:spChg chg="mod">
          <ac:chgData name="伊健 杜" userId="e69aded81da48593" providerId="LiveId" clId="{EB7F38A4-AA77-4554-93BA-E96D4083E896}" dt="2023-02-23T08:28:09.030" v="3228"/>
          <ac:spMkLst>
            <pc:docMk/>
            <pc:sldMk cId="136064816" sldId="2318"/>
            <ac:spMk id="2" creationId="{10304424-DB4A-36E7-9E0D-D32A5DD0F26C}"/>
          </ac:spMkLst>
        </pc:spChg>
        <pc:spChg chg="mod">
          <ac:chgData name="伊健 杜" userId="e69aded81da48593" providerId="LiveId" clId="{EB7F38A4-AA77-4554-93BA-E96D4083E896}" dt="2023-02-23T08:28:09.030" v="3228"/>
          <ac:spMkLst>
            <pc:docMk/>
            <pc:sldMk cId="136064816" sldId="2318"/>
            <ac:spMk id="5" creationId="{E7287B0E-EF55-E721-8EFA-9A9183C0EDF9}"/>
          </ac:spMkLst>
        </pc:spChg>
        <pc:picChg chg="add mod">
          <ac:chgData name="伊健 杜" userId="e69aded81da48593" providerId="LiveId" clId="{EB7F38A4-AA77-4554-93BA-E96D4083E896}" dt="2023-02-23T08:22:49.133" v="3159" actId="1076"/>
          <ac:picMkLst>
            <pc:docMk/>
            <pc:sldMk cId="136064816" sldId="2318"/>
            <ac:picMk id="11266" creationId="{C65EE77C-C017-3C10-D75F-0242DC767178}"/>
          </ac:picMkLst>
        </pc:picChg>
        <pc:inkChg chg="add">
          <ac:chgData name="伊健 杜" userId="e69aded81da48593" providerId="LiveId" clId="{EB7F38A4-AA77-4554-93BA-E96D4083E896}" dt="2023-02-23T12:30:45.527" v="3350"/>
          <ac:inkMkLst>
            <pc:docMk/>
            <pc:sldMk cId="136064816" sldId="2318"/>
            <ac:inkMk id="3" creationId="{F1737DC4-F224-6CB9-8FD5-3D2D182A5B42}"/>
          </ac:inkMkLst>
        </pc:inkChg>
      </pc:sldChg>
      <pc:sldChg chg="add del">
        <pc:chgData name="伊健 杜" userId="e69aded81da48593" providerId="LiveId" clId="{EB7F38A4-AA77-4554-93BA-E96D4083E896}" dt="2023-02-23T05:48:11.522" v="2024" actId="47"/>
        <pc:sldMkLst>
          <pc:docMk/>
          <pc:sldMk cId="616940830" sldId="2318"/>
        </pc:sldMkLst>
      </pc:sldChg>
      <pc:sldChg chg="addSp modSp add mod">
        <pc:chgData name="伊健 杜" userId="e69aded81da48593" providerId="LiveId" clId="{EB7F38A4-AA77-4554-93BA-E96D4083E896}" dt="2023-02-23T08:28:09.030" v="3228"/>
        <pc:sldMkLst>
          <pc:docMk/>
          <pc:sldMk cId="2697946321" sldId="2319"/>
        </pc:sldMkLst>
        <pc:spChg chg="mod">
          <ac:chgData name="伊健 杜" userId="e69aded81da48593" providerId="LiveId" clId="{EB7F38A4-AA77-4554-93BA-E96D4083E896}" dt="2023-02-23T08:28:09.030" v="3228"/>
          <ac:spMkLst>
            <pc:docMk/>
            <pc:sldMk cId="2697946321" sldId="2319"/>
            <ac:spMk id="2" creationId="{10304424-DB4A-36E7-9E0D-D32A5DD0F26C}"/>
          </ac:spMkLst>
        </pc:spChg>
        <pc:spChg chg="mod">
          <ac:chgData name="伊健 杜" userId="e69aded81da48593" providerId="LiveId" clId="{EB7F38A4-AA77-4554-93BA-E96D4083E896}" dt="2023-02-23T08:28:09.030" v="3228"/>
          <ac:spMkLst>
            <pc:docMk/>
            <pc:sldMk cId="2697946321" sldId="2319"/>
            <ac:spMk id="5" creationId="{E7287B0E-EF55-E721-8EFA-9A9183C0EDF9}"/>
          </ac:spMkLst>
        </pc:spChg>
        <pc:picChg chg="add mod">
          <ac:chgData name="伊健 杜" userId="e69aded81da48593" providerId="LiveId" clId="{EB7F38A4-AA77-4554-93BA-E96D4083E896}" dt="2023-02-23T08:23:26.760" v="3162" actId="1076"/>
          <ac:picMkLst>
            <pc:docMk/>
            <pc:sldMk cId="2697946321" sldId="2319"/>
            <ac:picMk id="12290" creationId="{BC189CC1-9304-0FDC-FE8D-400FD18DE556}"/>
          </ac:picMkLst>
        </pc:picChg>
      </pc:sldChg>
      <pc:sldChg chg="modSp add mod ord">
        <pc:chgData name="伊健 杜" userId="e69aded81da48593" providerId="LiveId" clId="{EB7F38A4-AA77-4554-93BA-E96D4083E896}" dt="2023-02-23T08:28:09.030" v="3228"/>
        <pc:sldMkLst>
          <pc:docMk/>
          <pc:sldMk cId="3080894702" sldId="2320"/>
        </pc:sldMkLst>
        <pc:spChg chg="mod">
          <ac:chgData name="伊健 杜" userId="e69aded81da48593" providerId="LiveId" clId="{EB7F38A4-AA77-4554-93BA-E96D4083E896}" dt="2023-02-23T08:28:09.030" v="3228"/>
          <ac:spMkLst>
            <pc:docMk/>
            <pc:sldMk cId="3080894702" sldId="2320"/>
            <ac:spMk id="2" creationId="{3D78739E-41E8-236E-E230-B8B23241333A}"/>
          </ac:spMkLst>
        </pc:spChg>
      </pc:sldChg>
      <pc:sldChg chg="addSp modSp add mod">
        <pc:chgData name="伊健 杜" userId="e69aded81da48593" providerId="LiveId" clId="{EB7F38A4-AA77-4554-93BA-E96D4083E896}" dt="2023-02-23T08:28:09.030" v="3228"/>
        <pc:sldMkLst>
          <pc:docMk/>
          <pc:sldMk cId="2976547932" sldId="2321"/>
        </pc:sldMkLst>
        <pc:spChg chg="mod">
          <ac:chgData name="伊健 杜" userId="e69aded81da48593" providerId="LiveId" clId="{EB7F38A4-AA77-4554-93BA-E96D4083E896}" dt="2023-02-23T08:28:09.030" v="3228"/>
          <ac:spMkLst>
            <pc:docMk/>
            <pc:sldMk cId="2976547932" sldId="2321"/>
            <ac:spMk id="2" creationId="{10304424-DB4A-36E7-9E0D-D32A5DD0F26C}"/>
          </ac:spMkLst>
        </pc:spChg>
        <pc:spChg chg="mod">
          <ac:chgData name="伊健 杜" userId="e69aded81da48593" providerId="LiveId" clId="{EB7F38A4-AA77-4554-93BA-E96D4083E896}" dt="2023-02-23T08:28:09.030" v="3228"/>
          <ac:spMkLst>
            <pc:docMk/>
            <pc:sldMk cId="2976547932" sldId="2321"/>
            <ac:spMk id="5" creationId="{E7287B0E-EF55-E721-8EFA-9A9183C0EDF9}"/>
          </ac:spMkLst>
        </pc:spChg>
        <pc:picChg chg="add mod">
          <ac:chgData name="伊健 杜" userId="e69aded81da48593" providerId="LiveId" clId="{EB7F38A4-AA77-4554-93BA-E96D4083E896}" dt="2023-02-23T08:23:50.342" v="3164" actId="1076"/>
          <ac:picMkLst>
            <pc:docMk/>
            <pc:sldMk cId="2976547932" sldId="2321"/>
            <ac:picMk id="13314" creationId="{F5AD7EE8-D959-6267-7CBC-5887609D26BB}"/>
          </ac:picMkLst>
        </pc:picChg>
      </pc:sldChg>
      <pc:sldChg chg="add ord">
        <pc:chgData name="伊健 杜" userId="e69aded81da48593" providerId="LiveId" clId="{EB7F38A4-AA77-4554-93BA-E96D4083E896}" dt="2023-02-23T08:27:57.172" v="3227"/>
        <pc:sldMkLst>
          <pc:docMk/>
          <pc:sldMk cId="4036170169" sldId="2322"/>
        </pc:sldMkLst>
      </pc:sldChg>
      <pc:sldChg chg="addSp modSp add mod">
        <pc:chgData name="伊健 杜" userId="e69aded81da48593" providerId="LiveId" clId="{EB7F38A4-AA77-4554-93BA-E96D4083E896}" dt="2023-02-23T08:28:09.030" v="3228"/>
        <pc:sldMkLst>
          <pc:docMk/>
          <pc:sldMk cId="4122714467" sldId="2323"/>
        </pc:sldMkLst>
        <pc:spChg chg="mod">
          <ac:chgData name="伊健 杜" userId="e69aded81da48593" providerId="LiveId" clId="{EB7F38A4-AA77-4554-93BA-E96D4083E896}" dt="2023-02-23T08:28:09.030" v="3228"/>
          <ac:spMkLst>
            <pc:docMk/>
            <pc:sldMk cId="4122714467" sldId="2323"/>
            <ac:spMk id="2" creationId="{10304424-DB4A-36E7-9E0D-D32A5DD0F26C}"/>
          </ac:spMkLst>
        </pc:spChg>
        <pc:spChg chg="mod">
          <ac:chgData name="伊健 杜" userId="e69aded81da48593" providerId="LiveId" clId="{EB7F38A4-AA77-4554-93BA-E96D4083E896}" dt="2023-02-23T08:28:09.030" v="3228"/>
          <ac:spMkLst>
            <pc:docMk/>
            <pc:sldMk cId="4122714467" sldId="2323"/>
            <ac:spMk id="5" creationId="{E7287B0E-EF55-E721-8EFA-9A9183C0EDF9}"/>
          </ac:spMkLst>
        </pc:spChg>
        <pc:picChg chg="add mod">
          <ac:chgData name="伊健 杜" userId="e69aded81da48593" providerId="LiveId" clId="{EB7F38A4-AA77-4554-93BA-E96D4083E896}" dt="2023-02-23T08:24:40.868" v="3167" actId="14100"/>
          <ac:picMkLst>
            <pc:docMk/>
            <pc:sldMk cId="4122714467" sldId="2323"/>
            <ac:picMk id="4" creationId="{DBAE0DA1-525A-98D6-44A9-A3149BE1474C}"/>
          </ac:picMkLst>
        </pc:picChg>
      </pc:sldChg>
      <pc:sldChg chg="addSp modSp add mod">
        <pc:chgData name="伊健 杜" userId="e69aded81da48593" providerId="LiveId" clId="{EB7F38A4-AA77-4554-93BA-E96D4083E896}" dt="2023-02-23T08:28:09.030" v="3228"/>
        <pc:sldMkLst>
          <pc:docMk/>
          <pc:sldMk cId="1670619611" sldId="2324"/>
        </pc:sldMkLst>
        <pc:spChg chg="mod">
          <ac:chgData name="伊健 杜" userId="e69aded81da48593" providerId="LiveId" clId="{EB7F38A4-AA77-4554-93BA-E96D4083E896}" dt="2023-02-23T08:28:09.030" v="3228"/>
          <ac:spMkLst>
            <pc:docMk/>
            <pc:sldMk cId="1670619611" sldId="2324"/>
            <ac:spMk id="2" creationId="{10304424-DB4A-36E7-9E0D-D32A5DD0F26C}"/>
          </ac:spMkLst>
        </pc:spChg>
        <pc:spChg chg="mod">
          <ac:chgData name="伊健 杜" userId="e69aded81da48593" providerId="LiveId" clId="{EB7F38A4-AA77-4554-93BA-E96D4083E896}" dt="2023-02-23T08:28:09.030" v="3228"/>
          <ac:spMkLst>
            <pc:docMk/>
            <pc:sldMk cId="1670619611" sldId="2324"/>
            <ac:spMk id="5" creationId="{E7287B0E-EF55-E721-8EFA-9A9183C0EDF9}"/>
          </ac:spMkLst>
        </pc:spChg>
        <pc:picChg chg="add mod">
          <ac:chgData name="伊健 杜" userId="e69aded81da48593" providerId="LiveId" clId="{EB7F38A4-AA77-4554-93BA-E96D4083E896}" dt="2023-02-23T08:25:00.412" v="3171" actId="1076"/>
          <ac:picMkLst>
            <pc:docMk/>
            <pc:sldMk cId="1670619611" sldId="2324"/>
            <ac:picMk id="14338" creationId="{0FCD6B14-66C6-ABF4-70F5-A3DE20A09D73}"/>
          </ac:picMkLst>
        </pc:picChg>
      </pc:sldChg>
      <pc:sldChg chg="addSp modSp add mod">
        <pc:chgData name="伊健 杜" userId="e69aded81da48593" providerId="LiveId" clId="{EB7F38A4-AA77-4554-93BA-E96D4083E896}" dt="2023-02-23T12:27:12.350" v="3349" actId="20577"/>
        <pc:sldMkLst>
          <pc:docMk/>
          <pc:sldMk cId="3370330819" sldId="2325"/>
        </pc:sldMkLst>
        <pc:spChg chg="mod">
          <ac:chgData name="伊健 杜" userId="e69aded81da48593" providerId="LiveId" clId="{EB7F38A4-AA77-4554-93BA-E96D4083E896}" dt="2023-02-23T08:28:09.030" v="3228"/>
          <ac:spMkLst>
            <pc:docMk/>
            <pc:sldMk cId="3370330819" sldId="2325"/>
            <ac:spMk id="2" creationId="{10304424-DB4A-36E7-9E0D-D32A5DD0F26C}"/>
          </ac:spMkLst>
        </pc:spChg>
        <pc:spChg chg="mod">
          <ac:chgData name="伊健 杜" userId="e69aded81da48593" providerId="LiveId" clId="{EB7F38A4-AA77-4554-93BA-E96D4083E896}" dt="2023-02-23T12:27:12.350" v="3349" actId="20577"/>
          <ac:spMkLst>
            <pc:docMk/>
            <pc:sldMk cId="3370330819" sldId="2325"/>
            <ac:spMk id="5" creationId="{E7287B0E-EF55-E721-8EFA-9A9183C0EDF9}"/>
          </ac:spMkLst>
        </pc:spChg>
        <pc:picChg chg="add mod">
          <ac:chgData name="伊健 杜" userId="e69aded81da48593" providerId="LiveId" clId="{EB7F38A4-AA77-4554-93BA-E96D4083E896}" dt="2023-02-23T08:26:35.294" v="3197" actId="1076"/>
          <ac:picMkLst>
            <pc:docMk/>
            <pc:sldMk cId="3370330819" sldId="2325"/>
            <ac:picMk id="16386" creationId="{256F17CA-25E6-53A2-4633-0A4E2A353161}"/>
          </ac:picMkLst>
        </pc:picChg>
      </pc:sldChg>
      <pc:sldChg chg="addSp modSp add mod">
        <pc:chgData name="伊健 杜" userId="e69aded81da48593" providerId="LiveId" clId="{EB7F38A4-AA77-4554-93BA-E96D4083E896}" dt="2023-02-23T08:28:09.030" v="3228"/>
        <pc:sldMkLst>
          <pc:docMk/>
          <pc:sldMk cId="3607352857" sldId="2326"/>
        </pc:sldMkLst>
        <pc:spChg chg="mod">
          <ac:chgData name="伊健 杜" userId="e69aded81da48593" providerId="LiveId" clId="{EB7F38A4-AA77-4554-93BA-E96D4083E896}" dt="2023-02-23T08:28:09.030" v="3228"/>
          <ac:spMkLst>
            <pc:docMk/>
            <pc:sldMk cId="3607352857" sldId="2326"/>
            <ac:spMk id="2" creationId="{10304424-DB4A-36E7-9E0D-D32A5DD0F26C}"/>
          </ac:spMkLst>
        </pc:spChg>
        <pc:spChg chg="mod">
          <ac:chgData name="伊健 杜" userId="e69aded81da48593" providerId="LiveId" clId="{EB7F38A4-AA77-4554-93BA-E96D4083E896}" dt="2023-02-23T08:28:09.030" v="3228"/>
          <ac:spMkLst>
            <pc:docMk/>
            <pc:sldMk cId="3607352857" sldId="2326"/>
            <ac:spMk id="5" creationId="{E7287B0E-EF55-E721-8EFA-9A9183C0EDF9}"/>
          </ac:spMkLst>
        </pc:spChg>
        <pc:picChg chg="add mod">
          <ac:chgData name="伊健 杜" userId="e69aded81da48593" providerId="LiveId" clId="{EB7F38A4-AA77-4554-93BA-E96D4083E896}" dt="2023-02-23T08:27:00.743" v="3201" actId="1076"/>
          <ac:picMkLst>
            <pc:docMk/>
            <pc:sldMk cId="3607352857" sldId="2326"/>
            <ac:picMk id="17410" creationId="{31B7D1CB-7745-568B-A492-628B7E925074}"/>
          </ac:picMkLst>
        </pc:picChg>
      </pc:sldChg>
      <pc:sldChg chg="modSp add mod">
        <pc:chgData name="伊健 杜" userId="e69aded81da48593" providerId="LiveId" clId="{EB7F38A4-AA77-4554-93BA-E96D4083E896}" dt="2023-02-23T08:28:09.030" v="3228"/>
        <pc:sldMkLst>
          <pc:docMk/>
          <pc:sldMk cId="2656300679" sldId="2327"/>
        </pc:sldMkLst>
        <pc:spChg chg="mod">
          <ac:chgData name="伊健 杜" userId="e69aded81da48593" providerId="LiveId" clId="{EB7F38A4-AA77-4554-93BA-E96D4083E896}" dt="2023-02-23T08:28:09.030" v="3228"/>
          <ac:spMkLst>
            <pc:docMk/>
            <pc:sldMk cId="2656300679" sldId="2327"/>
            <ac:spMk id="2" creationId="{3D78739E-41E8-236E-E230-B8B23241333A}"/>
          </ac:spMkLst>
        </pc:spChg>
      </pc:sldChg>
      <pc:sldChg chg="addSp modSp add mod">
        <pc:chgData name="伊健 杜" userId="e69aded81da48593" providerId="LiveId" clId="{EB7F38A4-AA77-4554-93BA-E96D4083E896}" dt="2023-02-23T08:28:09.030" v="3228"/>
        <pc:sldMkLst>
          <pc:docMk/>
          <pc:sldMk cId="1286899758" sldId="2328"/>
        </pc:sldMkLst>
        <pc:spChg chg="mod">
          <ac:chgData name="伊健 杜" userId="e69aded81da48593" providerId="LiveId" clId="{EB7F38A4-AA77-4554-93BA-E96D4083E896}" dt="2023-02-23T08:28:09.030" v="3228"/>
          <ac:spMkLst>
            <pc:docMk/>
            <pc:sldMk cId="1286899758" sldId="2328"/>
            <ac:spMk id="2" creationId="{10304424-DB4A-36E7-9E0D-D32A5DD0F26C}"/>
          </ac:spMkLst>
        </pc:spChg>
        <pc:spChg chg="mod">
          <ac:chgData name="伊健 杜" userId="e69aded81da48593" providerId="LiveId" clId="{EB7F38A4-AA77-4554-93BA-E96D4083E896}" dt="2023-02-23T08:28:09.030" v="3228"/>
          <ac:spMkLst>
            <pc:docMk/>
            <pc:sldMk cId="1286899758" sldId="2328"/>
            <ac:spMk id="5" creationId="{E7287B0E-EF55-E721-8EFA-9A9183C0EDF9}"/>
          </ac:spMkLst>
        </pc:spChg>
        <pc:picChg chg="add mod">
          <ac:chgData name="伊健 杜" userId="e69aded81da48593" providerId="LiveId" clId="{EB7F38A4-AA77-4554-93BA-E96D4083E896}" dt="2023-02-23T08:26:11.405" v="3195" actId="1076"/>
          <ac:picMkLst>
            <pc:docMk/>
            <pc:sldMk cId="1286899758" sldId="2328"/>
            <ac:picMk id="15362" creationId="{86427994-650A-BE9B-8CE0-E1B778894F11}"/>
          </ac:picMkLst>
        </pc:picChg>
      </pc:sldChg>
      <pc:sldChg chg="modSp add mod">
        <pc:chgData name="伊健 杜" userId="e69aded81da48593" providerId="LiveId" clId="{EB7F38A4-AA77-4554-93BA-E96D4083E896}" dt="2023-02-23T08:28:09.030" v="3228"/>
        <pc:sldMkLst>
          <pc:docMk/>
          <pc:sldMk cId="3097404710" sldId="2329"/>
        </pc:sldMkLst>
        <pc:spChg chg="mod">
          <ac:chgData name="伊健 杜" userId="e69aded81da48593" providerId="LiveId" clId="{EB7F38A4-AA77-4554-93BA-E96D4083E896}" dt="2023-02-23T08:28:09.030" v="3228"/>
          <ac:spMkLst>
            <pc:docMk/>
            <pc:sldMk cId="3097404710" sldId="2329"/>
            <ac:spMk id="2" creationId="{3D78739E-41E8-236E-E230-B8B23241333A}"/>
          </ac:spMkLst>
        </pc:spChg>
      </pc:sldChg>
    </pc:docChg>
  </pc:docChgLst>
  <pc:docChgLst>
    <pc:chgData name="伊健 杜" userId="e69aded81da48593" providerId="LiveId" clId="{531402EC-17DD-40C4-9069-9F80CDC93544}"/>
    <pc:docChg chg="undo custSel addSld delSld modSld sldOrd">
      <pc:chgData name="伊健 杜" userId="e69aded81da48593" providerId="LiveId" clId="{531402EC-17DD-40C4-9069-9F80CDC93544}" dt="2022-09-11T23:00:39.119" v="4500"/>
      <pc:docMkLst>
        <pc:docMk/>
      </pc:docMkLst>
      <pc:sldChg chg="modSp mod">
        <pc:chgData name="伊健 杜" userId="e69aded81da48593" providerId="LiveId" clId="{531402EC-17DD-40C4-9069-9F80CDC93544}" dt="2022-09-07T18:08:29.593" v="13"/>
        <pc:sldMkLst>
          <pc:docMk/>
          <pc:sldMk cId="3180688205" sldId="256"/>
        </pc:sldMkLst>
        <pc:spChg chg="mod">
          <ac:chgData name="伊健 杜" userId="e69aded81da48593" providerId="LiveId" clId="{531402EC-17DD-40C4-9069-9F80CDC93544}" dt="2022-09-07T18:08:29.593" v="13"/>
          <ac:spMkLst>
            <pc:docMk/>
            <pc:sldMk cId="3180688205" sldId="256"/>
            <ac:spMk id="2" creationId="{1F01E9DD-2818-4BD0-9996-984FE0985E67}"/>
          </ac:spMkLst>
        </pc:spChg>
      </pc:sldChg>
      <pc:sldChg chg="addSp delSp modSp add mod modAnim">
        <pc:chgData name="伊健 杜" userId="e69aded81da48593" providerId="LiveId" clId="{531402EC-17DD-40C4-9069-9F80CDC93544}" dt="2022-09-08T07:51:11.729" v="583"/>
        <pc:sldMkLst>
          <pc:docMk/>
          <pc:sldMk cId="0" sldId="268"/>
        </pc:sldMkLst>
        <pc:spChg chg="del">
          <ac:chgData name="伊健 杜" userId="e69aded81da48593" providerId="LiveId" clId="{531402EC-17DD-40C4-9069-9F80CDC93544}" dt="2022-09-08T07:40:00.601" v="434" actId="478"/>
          <ac:spMkLst>
            <pc:docMk/>
            <pc:sldMk cId="0" sldId="268"/>
            <ac:spMk id="2" creationId="{00000000-0000-0000-0000-000000000000}"/>
          </ac:spMkLst>
        </pc:spChg>
        <pc:spChg chg="del">
          <ac:chgData name="伊健 杜" userId="e69aded81da48593" providerId="LiveId" clId="{531402EC-17DD-40C4-9069-9F80CDC93544}" dt="2022-09-08T07:40:12.979" v="443" actId="478"/>
          <ac:spMkLst>
            <pc:docMk/>
            <pc:sldMk cId="0" sldId="268"/>
            <ac:spMk id="3" creationId="{00000000-0000-0000-0000-000000000000}"/>
          </ac:spMkLst>
        </pc:spChg>
        <pc:spChg chg="del mod">
          <ac:chgData name="伊健 杜" userId="e69aded81da48593" providerId="LiveId" clId="{531402EC-17DD-40C4-9069-9F80CDC93544}" dt="2022-09-08T07:40:11.959" v="442" actId="478"/>
          <ac:spMkLst>
            <pc:docMk/>
            <pc:sldMk cId="0" sldId="268"/>
            <ac:spMk id="4" creationId="{00000000-0000-0000-0000-000000000000}"/>
          </ac:spMkLst>
        </pc:spChg>
        <pc:spChg chg="del">
          <ac:chgData name="伊健 杜" userId="e69aded81da48593" providerId="LiveId" clId="{531402EC-17DD-40C4-9069-9F80CDC93544}" dt="2022-09-08T07:40:17.958" v="447" actId="478"/>
          <ac:spMkLst>
            <pc:docMk/>
            <pc:sldMk cId="0" sldId="268"/>
            <ac:spMk id="5" creationId="{00000000-0000-0000-0000-000000000000}"/>
          </ac:spMkLst>
        </pc:spChg>
        <pc:spChg chg="del">
          <ac:chgData name="伊健 杜" userId="e69aded81da48593" providerId="LiveId" clId="{531402EC-17DD-40C4-9069-9F80CDC93544}" dt="2022-09-08T07:40:15.836" v="445" actId="478"/>
          <ac:spMkLst>
            <pc:docMk/>
            <pc:sldMk cId="0" sldId="268"/>
            <ac:spMk id="6" creationId="{00000000-0000-0000-0000-000000000000}"/>
          </ac:spMkLst>
        </pc:spChg>
        <pc:spChg chg="add del mod">
          <ac:chgData name="伊健 杜" userId="e69aded81da48593" providerId="LiveId" clId="{531402EC-17DD-40C4-9069-9F80CDC93544}" dt="2022-09-08T07:40:02.213" v="435" actId="478"/>
          <ac:spMkLst>
            <pc:docMk/>
            <pc:sldMk cId="0" sldId="268"/>
            <ac:spMk id="12" creationId="{2FE46C08-F505-33B8-893F-8AA55223A82B}"/>
          </ac:spMkLst>
        </pc:spChg>
        <pc:spChg chg="add del mod">
          <ac:chgData name="伊健 杜" userId="e69aded81da48593" providerId="LiveId" clId="{531402EC-17DD-40C4-9069-9F80CDC93544}" dt="2022-09-08T07:40:14.741" v="444" actId="478"/>
          <ac:spMkLst>
            <pc:docMk/>
            <pc:sldMk cId="0" sldId="268"/>
            <ac:spMk id="14" creationId="{6D9217D3-E384-C4BD-84DC-4BA4F572C218}"/>
          </ac:spMkLst>
        </pc:spChg>
        <pc:spChg chg="add mod">
          <ac:chgData name="伊健 杜" userId="e69aded81da48593" providerId="LiveId" clId="{531402EC-17DD-40C4-9069-9F80CDC93544}" dt="2022-09-08T07:47:05.132" v="461" actId="688"/>
          <ac:spMkLst>
            <pc:docMk/>
            <pc:sldMk cId="0" sldId="268"/>
            <ac:spMk id="15" creationId="{78D0FABC-AEC7-562D-C804-16EF400B0322}"/>
          </ac:spMkLst>
        </pc:spChg>
        <pc:spChg chg="add mod">
          <ac:chgData name="伊健 杜" userId="e69aded81da48593" providerId="LiveId" clId="{531402EC-17DD-40C4-9069-9F80CDC93544}" dt="2022-09-08T07:47:07.603" v="463" actId="1076"/>
          <ac:spMkLst>
            <pc:docMk/>
            <pc:sldMk cId="0" sldId="268"/>
            <ac:spMk id="16" creationId="{27682E03-062B-E2DF-D395-914D5CC28E53}"/>
          </ac:spMkLst>
        </pc:spChg>
        <pc:spChg chg="add mod">
          <ac:chgData name="伊健 杜" userId="e69aded81da48593" providerId="LiveId" clId="{531402EC-17DD-40C4-9069-9F80CDC93544}" dt="2022-09-08T07:50:27.722" v="549" actId="14100"/>
          <ac:spMkLst>
            <pc:docMk/>
            <pc:sldMk cId="0" sldId="268"/>
            <ac:spMk id="17" creationId="{0EDA3855-B2C4-740A-EFBE-0E3F6D02148F}"/>
          </ac:spMkLst>
        </pc:spChg>
        <pc:spChg chg="add mod">
          <ac:chgData name="伊健 杜" userId="e69aded81da48593" providerId="LiveId" clId="{531402EC-17DD-40C4-9069-9F80CDC93544}" dt="2022-09-08T07:47:22.693" v="473" actId="688"/>
          <ac:spMkLst>
            <pc:docMk/>
            <pc:sldMk cId="0" sldId="268"/>
            <ac:spMk id="18" creationId="{354FC820-03B0-AED9-FBBA-01680607E97F}"/>
          </ac:spMkLst>
        </pc:spChg>
        <pc:spChg chg="add mod">
          <ac:chgData name="伊健 杜" userId="e69aded81da48593" providerId="LiveId" clId="{531402EC-17DD-40C4-9069-9F80CDC93544}" dt="2022-09-08T07:47:52.774" v="517" actId="20577"/>
          <ac:spMkLst>
            <pc:docMk/>
            <pc:sldMk cId="0" sldId="268"/>
            <ac:spMk id="19" creationId="{B9C643B4-A6EC-E57B-192D-E2513A1C8CB4}"/>
          </ac:spMkLst>
        </pc:spChg>
        <pc:spChg chg="add del mod">
          <ac:chgData name="伊健 杜" userId="e69aded81da48593" providerId="LiveId" clId="{531402EC-17DD-40C4-9069-9F80CDC93544}" dt="2022-09-08T07:51:11.729" v="583"/>
          <ac:spMkLst>
            <pc:docMk/>
            <pc:sldMk cId="0" sldId="268"/>
            <ac:spMk id="20" creationId="{CD423FAC-BCAA-4CD5-C394-15D56F2D48D6}"/>
          </ac:spMkLst>
        </pc:spChg>
        <pc:spChg chg="add mod">
          <ac:chgData name="伊健 杜" userId="e69aded81da48593" providerId="LiveId" clId="{531402EC-17DD-40C4-9069-9F80CDC93544}" dt="2022-09-08T07:49:36.495" v="534" actId="1076"/>
          <ac:spMkLst>
            <pc:docMk/>
            <pc:sldMk cId="0" sldId="268"/>
            <ac:spMk id="21" creationId="{2B36E23F-C9C0-AD87-4176-980F2FE1EAE5}"/>
          </ac:spMkLst>
        </pc:spChg>
        <pc:spChg chg="add mod">
          <ac:chgData name="伊健 杜" userId="e69aded81da48593" providerId="LiveId" clId="{531402EC-17DD-40C4-9069-9F80CDC93544}" dt="2022-09-08T07:50:26.149" v="548" actId="1076"/>
          <ac:spMkLst>
            <pc:docMk/>
            <pc:sldMk cId="0" sldId="268"/>
            <ac:spMk id="22" creationId="{D13A348C-0FF3-B51D-1D12-43E78F44BE33}"/>
          </ac:spMkLst>
        </pc:spChg>
        <pc:spChg chg="add mod">
          <ac:chgData name="伊健 杜" userId="e69aded81da48593" providerId="LiveId" clId="{531402EC-17DD-40C4-9069-9F80CDC93544}" dt="2022-09-08T07:50:45.074" v="561" actId="1076"/>
          <ac:spMkLst>
            <pc:docMk/>
            <pc:sldMk cId="0" sldId="268"/>
            <ac:spMk id="23" creationId="{1AF04876-3A1E-25C8-40F9-C8F7AE7AA221}"/>
          </ac:spMkLst>
        </pc:spChg>
        <pc:spChg chg="add mod">
          <ac:chgData name="伊健 杜" userId="e69aded81da48593" providerId="LiveId" clId="{531402EC-17DD-40C4-9069-9F80CDC93544}" dt="2022-09-08T07:51:10.033" v="580" actId="1076"/>
          <ac:spMkLst>
            <pc:docMk/>
            <pc:sldMk cId="0" sldId="268"/>
            <ac:spMk id="24" creationId="{6630302F-46C8-B9D7-52AE-426C29F837B8}"/>
          </ac:spMkLst>
        </pc:spChg>
        <pc:picChg chg="mod">
          <ac:chgData name="伊健 杜" userId="e69aded81da48593" providerId="LiveId" clId="{531402EC-17DD-40C4-9069-9F80CDC93544}" dt="2022-09-08T07:40:03.090" v="436" actId="1076"/>
          <ac:picMkLst>
            <pc:docMk/>
            <pc:sldMk cId="0" sldId="268"/>
            <ac:picMk id="7" creationId="{00000000-0000-0000-0000-000000000000}"/>
          </ac:picMkLst>
        </pc:picChg>
        <pc:picChg chg="mod">
          <ac:chgData name="伊健 杜" userId="e69aded81da48593" providerId="LiveId" clId="{531402EC-17DD-40C4-9069-9F80CDC93544}" dt="2022-09-08T07:45:21.003" v="454" actId="1076"/>
          <ac:picMkLst>
            <pc:docMk/>
            <pc:sldMk cId="0" sldId="268"/>
            <ac:picMk id="8" creationId="{00000000-0000-0000-0000-000000000000}"/>
          </ac:picMkLst>
        </pc:picChg>
        <pc:picChg chg="mod">
          <ac:chgData name="伊健 杜" userId="e69aded81da48593" providerId="LiveId" clId="{531402EC-17DD-40C4-9069-9F80CDC93544}" dt="2022-09-08T07:50:24.112" v="547" actId="1076"/>
          <ac:picMkLst>
            <pc:docMk/>
            <pc:sldMk cId="0" sldId="268"/>
            <ac:picMk id="9" creationId="{00000000-0000-0000-0000-000000000000}"/>
          </ac:picMkLst>
        </pc:picChg>
        <pc:picChg chg="mod">
          <ac:chgData name="伊健 杜" userId="e69aded81da48593" providerId="LiveId" clId="{531402EC-17DD-40C4-9069-9F80CDC93544}" dt="2022-09-08T07:50:37.914" v="554" actId="1076"/>
          <ac:picMkLst>
            <pc:docMk/>
            <pc:sldMk cId="0" sldId="268"/>
            <ac:picMk id="10" creationId="{00000000-0000-0000-0000-000000000000}"/>
          </ac:picMkLst>
        </pc:picChg>
        <pc:picChg chg="add mod">
          <ac:chgData name="伊健 杜" userId="e69aded81da48593" providerId="LiveId" clId="{531402EC-17DD-40C4-9069-9F80CDC93544}" dt="2022-09-08T07:51:11.136" v="581" actId="1076"/>
          <ac:picMkLst>
            <pc:docMk/>
            <pc:sldMk cId="0" sldId="268"/>
            <ac:picMk id="8194" creationId="{9CE154B4-2679-03B5-2E4E-1FB0762CB9B3}"/>
          </ac:picMkLst>
        </pc:picChg>
      </pc:sldChg>
      <pc:sldChg chg="add del">
        <pc:chgData name="伊健 杜" userId="e69aded81da48593" providerId="LiveId" clId="{531402EC-17DD-40C4-9069-9F80CDC93544}" dt="2022-09-07T18:08:03.378" v="2" actId="47"/>
        <pc:sldMkLst>
          <pc:docMk/>
          <pc:sldMk cId="0" sldId="281"/>
        </pc:sldMkLst>
      </pc:sldChg>
      <pc:sldChg chg="add del">
        <pc:chgData name="伊健 杜" userId="e69aded81da48593" providerId="LiveId" clId="{531402EC-17DD-40C4-9069-9F80CDC93544}" dt="2022-09-07T18:08:03.378" v="2" actId="47"/>
        <pc:sldMkLst>
          <pc:docMk/>
          <pc:sldMk cId="2626716164" sldId="350"/>
        </pc:sldMkLst>
      </pc:sldChg>
      <pc:sldChg chg="add del">
        <pc:chgData name="伊健 杜" userId="e69aded81da48593" providerId="LiveId" clId="{531402EC-17DD-40C4-9069-9F80CDC93544}" dt="2022-09-07T18:08:03.378" v="2" actId="47"/>
        <pc:sldMkLst>
          <pc:docMk/>
          <pc:sldMk cId="3940987383" sldId="351"/>
        </pc:sldMkLst>
      </pc:sldChg>
      <pc:sldChg chg="add del">
        <pc:chgData name="伊健 杜" userId="e69aded81da48593" providerId="LiveId" clId="{531402EC-17DD-40C4-9069-9F80CDC93544}" dt="2022-09-07T18:08:14.386" v="3" actId="47"/>
        <pc:sldMkLst>
          <pc:docMk/>
          <pc:sldMk cId="3724778850" sldId="432"/>
        </pc:sldMkLst>
      </pc:sldChg>
      <pc:sldChg chg="modSp add mod">
        <pc:chgData name="伊健 杜" userId="e69aded81da48593" providerId="LiveId" clId="{531402EC-17DD-40C4-9069-9F80CDC93544}" dt="2022-09-11T23:00:39.119" v="4500"/>
        <pc:sldMkLst>
          <pc:docMk/>
          <pc:sldMk cId="1437134219" sldId="524"/>
        </pc:sldMkLst>
        <pc:spChg chg="mod">
          <ac:chgData name="伊健 杜" userId="e69aded81da48593" providerId="LiveId" clId="{531402EC-17DD-40C4-9069-9F80CDC93544}" dt="2022-09-11T23:00:39.119" v="4500"/>
          <ac:spMkLst>
            <pc:docMk/>
            <pc:sldMk cId="1437134219" sldId="524"/>
            <ac:spMk id="6" creationId="{49D758B4-247D-41D6-B5F9-5A1A1F2313BA}"/>
          </ac:spMkLst>
        </pc:spChg>
      </pc:sldChg>
      <pc:sldChg chg="modSp add">
        <pc:chgData name="伊健 杜" userId="e69aded81da48593" providerId="LiveId" clId="{531402EC-17DD-40C4-9069-9F80CDC93544}" dt="2022-09-11T23:00:39.119" v="4500"/>
        <pc:sldMkLst>
          <pc:docMk/>
          <pc:sldMk cId="3551850107" sldId="526"/>
        </pc:sldMkLst>
        <pc:spChg chg="mod">
          <ac:chgData name="伊健 杜" userId="e69aded81da48593" providerId="LiveId" clId="{531402EC-17DD-40C4-9069-9F80CDC93544}" dt="2022-09-11T23:00:39.119" v="4500"/>
          <ac:spMkLst>
            <pc:docMk/>
            <pc:sldMk cId="3551850107" sldId="526"/>
            <ac:spMk id="5" creationId="{23FF1512-B1B8-486D-97E2-CF91D032DDED}"/>
          </ac:spMkLst>
        </pc:spChg>
      </pc:sldChg>
      <pc:sldChg chg="add del">
        <pc:chgData name="伊健 杜" userId="e69aded81da48593" providerId="LiveId" clId="{531402EC-17DD-40C4-9069-9F80CDC93544}" dt="2022-09-07T18:08:14.386" v="3" actId="47"/>
        <pc:sldMkLst>
          <pc:docMk/>
          <pc:sldMk cId="4090569073" sldId="529"/>
        </pc:sldMkLst>
      </pc:sldChg>
      <pc:sldChg chg="addSp delSp modSp add del mod">
        <pc:chgData name="伊健 杜" userId="e69aded81da48593" providerId="LiveId" clId="{531402EC-17DD-40C4-9069-9F80CDC93544}" dt="2022-09-08T11:24:43.614" v="1486" actId="20577"/>
        <pc:sldMkLst>
          <pc:docMk/>
          <pc:sldMk cId="351764247" sldId="533"/>
        </pc:sldMkLst>
        <pc:spChg chg="mod">
          <ac:chgData name="伊健 杜" userId="e69aded81da48593" providerId="LiveId" clId="{531402EC-17DD-40C4-9069-9F80CDC93544}" dt="2022-09-08T11:24:43.614" v="1486" actId="20577"/>
          <ac:spMkLst>
            <pc:docMk/>
            <pc:sldMk cId="351764247" sldId="533"/>
            <ac:spMk id="5" creationId="{00000000-0000-0000-0000-000000000000}"/>
          </ac:spMkLst>
        </pc:spChg>
        <pc:picChg chg="del">
          <ac:chgData name="伊健 杜" userId="e69aded81da48593" providerId="LiveId" clId="{531402EC-17DD-40C4-9069-9F80CDC93544}" dt="2022-09-08T06:24:21.609" v="36" actId="478"/>
          <ac:picMkLst>
            <pc:docMk/>
            <pc:sldMk cId="351764247" sldId="533"/>
            <ac:picMk id="2" creationId="{00000000-0000-0000-0000-000000000000}"/>
          </ac:picMkLst>
        </pc:picChg>
        <pc:picChg chg="add mod">
          <ac:chgData name="伊健 杜" userId="e69aded81da48593" providerId="LiveId" clId="{531402EC-17DD-40C4-9069-9F80CDC93544}" dt="2022-09-08T06:26:23.193" v="42" actId="1076"/>
          <ac:picMkLst>
            <pc:docMk/>
            <pc:sldMk cId="351764247" sldId="533"/>
            <ac:picMk id="1026" creationId="{EED01B3D-7101-BA00-0C73-6F6270FEACC4}"/>
          </ac:picMkLst>
        </pc:picChg>
      </pc:sldChg>
      <pc:sldChg chg="add del">
        <pc:chgData name="伊健 杜" userId="e69aded81da48593" providerId="LiveId" clId="{531402EC-17DD-40C4-9069-9F80CDC93544}" dt="2022-09-08T11:24:13.145" v="1477" actId="47"/>
        <pc:sldMkLst>
          <pc:docMk/>
          <pc:sldMk cId="929717935" sldId="534"/>
        </pc:sldMkLst>
      </pc:sldChg>
      <pc:sldChg chg="add del">
        <pc:chgData name="伊健 杜" userId="e69aded81da48593" providerId="LiveId" clId="{531402EC-17DD-40C4-9069-9F80CDC93544}" dt="2022-09-07T18:08:14.386" v="3" actId="47"/>
        <pc:sldMkLst>
          <pc:docMk/>
          <pc:sldMk cId="170455245" sldId="545"/>
        </pc:sldMkLst>
      </pc:sldChg>
      <pc:sldChg chg="addSp delSp modSp add del mod modAnim">
        <pc:chgData name="伊健 杜" userId="e69aded81da48593" providerId="LiveId" clId="{531402EC-17DD-40C4-9069-9F80CDC93544}" dt="2022-09-11T19:14:12.208" v="3132" actId="1076"/>
        <pc:sldMkLst>
          <pc:docMk/>
          <pc:sldMk cId="3530567302" sldId="550"/>
        </pc:sldMkLst>
        <pc:spChg chg="add del">
          <ac:chgData name="伊健 杜" userId="e69aded81da48593" providerId="LiveId" clId="{531402EC-17DD-40C4-9069-9F80CDC93544}" dt="2022-09-09T07:14:06.061" v="1510"/>
          <ac:spMkLst>
            <pc:docMk/>
            <pc:sldMk cId="3530567302" sldId="550"/>
            <ac:spMk id="2" creationId="{D9443DFF-5B89-CEB0-29D9-F860CA64DDED}"/>
          </ac:spMkLst>
        </pc:spChg>
        <pc:spChg chg="add mod">
          <ac:chgData name="伊健 杜" userId="e69aded81da48593" providerId="LiveId" clId="{531402EC-17DD-40C4-9069-9F80CDC93544}" dt="2022-09-08T07:21:52.057" v="287" actId="1076"/>
          <ac:spMkLst>
            <pc:docMk/>
            <pc:sldMk cId="3530567302" sldId="550"/>
            <ac:spMk id="3" creationId="{E470495F-EAEA-1501-3D53-46B4A3C06733}"/>
          </ac:spMkLst>
        </pc:spChg>
        <pc:spChg chg="add del mod">
          <ac:chgData name="伊健 杜" userId="e69aded81da48593" providerId="LiveId" clId="{531402EC-17DD-40C4-9069-9F80CDC93544}" dt="2022-09-08T07:19:26.640" v="220"/>
          <ac:spMkLst>
            <pc:docMk/>
            <pc:sldMk cId="3530567302" sldId="550"/>
            <ac:spMk id="4" creationId="{4C5BB3A8-8E79-AE17-82DC-B000C2B459CA}"/>
          </ac:spMkLst>
        </pc:spChg>
        <pc:spChg chg="mod">
          <ac:chgData name="伊健 杜" userId="e69aded81da48593" providerId="LiveId" clId="{531402EC-17DD-40C4-9069-9F80CDC93544}" dt="2022-09-09T07:14:10.372" v="1513" actId="1076"/>
          <ac:spMkLst>
            <pc:docMk/>
            <pc:sldMk cId="3530567302" sldId="550"/>
            <ac:spMk id="5" creationId="{00000000-0000-0000-0000-000000000000}"/>
          </ac:spMkLst>
        </pc:spChg>
        <pc:spChg chg="add mod">
          <ac:chgData name="伊健 杜" userId="e69aded81da48593" providerId="LiveId" clId="{531402EC-17DD-40C4-9069-9F80CDC93544}" dt="2022-09-11T19:14:09.786" v="3131" actId="1076"/>
          <ac:spMkLst>
            <pc:docMk/>
            <pc:sldMk cId="3530567302" sldId="550"/>
            <ac:spMk id="6" creationId="{7C25336C-5B01-674D-DAD9-8FD2D5CDF04E}"/>
          </ac:spMkLst>
        </pc:spChg>
        <pc:spChg chg="add del mod">
          <ac:chgData name="伊健 杜" userId="e69aded81da48593" providerId="LiveId" clId="{531402EC-17DD-40C4-9069-9F80CDC93544}" dt="2022-09-08T07:19:38.720" v="232" actId="478"/>
          <ac:spMkLst>
            <pc:docMk/>
            <pc:sldMk cId="3530567302" sldId="550"/>
            <ac:spMk id="7" creationId="{AE4FD813-9A3B-123E-5B01-9DCC12F81454}"/>
          </ac:spMkLst>
        </pc:spChg>
        <pc:spChg chg="add mod">
          <ac:chgData name="伊健 杜" userId="e69aded81da48593" providerId="LiveId" clId="{531402EC-17DD-40C4-9069-9F80CDC93544}" dt="2022-09-08T07:22:16.121" v="307" actId="1076"/>
          <ac:spMkLst>
            <pc:docMk/>
            <pc:sldMk cId="3530567302" sldId="550"/>
            <ac:spMk id="8" creationId="{E6C5E7AC-DF1B-B00D-D413-A76ECD42709D}"/>
          </ac:spMkLst>
        </pc:spChg>
        <pc:spChg chg="add mod">
          <ac:chgData name="伊健 杜" userId="e69aded81da48593" providerId="LiveId" clId="{531402EC-17DD-40C4-9069-9F80CDC93544}" dt="2022-09-11T19:14:12.208" v="3132" actId="1076"/>
          <ac:spMkLst>
            <pc:docMk/>
            <pc:sldMk cId="3530567302" sldId="550"/>
            <ac:spMk id="9" creationId="{91019879-3B66-42A9-53E4-4542BBD9FED0}"/>
          </ac:spMkLst>
        </pc:spChg>
        <pc:spChg chg="add mod">
          <ac:chgData name="伊健 杜" userId="e69aded81da48593" providerId="LiveId" clId="{531402EC-17DD-40C4-9069-9F80CDC93544}" dt="2022-09-08T07:23:25.139" v="340" actId="13822"/>
          <ac:spMkLst>
            <pc:docMk/>
            <pc:sldMk cId="3530567302" sldId="550"/>
            <ac:spMk id="10" creationId="{0A639568-419E-D611-E649-C0FAACA47EA4}"/>
          </ac:spMkLst>
        </pc:spChg>
        <pc:picChg chg="del mod">
          <ac:chgData name="伊健 杜" userId="e69aded81da48593" providerId="LiveId" clId="{531402EC-17DD-40C4-9069-9F80CDC93544}" dt="2022-09-08T07:18:57.339" v="200" actId="478"/>
          <ac:picMkLst>
            <pc:docMk/>
            <pc:sldMk cId="3530567302" sldId="550"/>
            <ac:picMk id="2" creationId="{00000000-0000-0000-0000-000000000000}"/>
          </ac:picMkLst>
        </pc:picChg>
        <pc:picChg chg="add mod">
          <ac:chgData name="伊健 杜" userId="e69aded81da48593" providerId="LiveId" clId="{531402EC-17DD-40C4-9069-9F80CDC93544}" dt="2022-09-08T07:21:49.185" v="286" actId="1076"/>
          <ac:picMkLst>
            <pc:docMk/>
            <pc:sldMk cId="3530567302" sldId="550"/>
            <ac:picMk id="5122" creationId="{97A1F574-196B-11BE-D7A5-D53851C25EDA}"/>
          </ac:picMkLst>
        </pc:picChg>
        <pc:picChg chg="add mod">
          <ac:chgData name="伊健 杜" userId="e69aded81da48593" providerId="LiveId" clId="{531402EC-17DD-40C4-9069-9F80CDC93544}" dt="2022-09-08T07:22:08.323" v="298" actId="1076"/>
          <ac:picMkLst>
            <pc:docMk/>
            <pc:sldMk cId="3530567302" sldId="550"/>
            <ac:picMk id="5124" creationId="{10CD34A0-4CDB-8BB4-9BED-A4270887ACC8}"/>
          </ac:picMkLst>
        </pc:picChg>
      </pc:sldChg>
      <pc:sldChg chg="add del">
        <pc:chgData name="伊健 杜" userId="e69aded81da48593" providerId="LiveId" clId="{531402EC-17DD-40C4-9069-9F80CDC93544}" dt="2022-09-08T11:24:13.145" v="1477" actId="47"/>
        <pc:sldMkLst>
          <pc:docMk/>
          <pc:sldMk cId="770386409" sldId="551"/>
        </pc:sldMkLst>
      </pc:sldChg>
      <pc:sldChg chg="addSp delSp modSp new mod ord">
        <pc:chgData name="伊健 杜" userId="e69aded81da48593" providerId="LiveId" clId="{531402EC-17DD-40C4-9069-9F80CDC93544}" dt="2022-09-08T07:16:38.806" v="184" actId="1440"/>
        <pc:sldMkLst>
          <pc:docMk/>
          <pc:sldMk cId="272651860" sldId="552"/>
        </pc:sldMkLst>
        <pc:spChg chg="del">
          <ac:chgData name="伊健 杜" userId="e69aded81da48593" providerId="LiveId" clId="{531402EC-17DD-40C4-9069-9F80CDC93544}" dt="2022-09-08T07:10:39.625" v="123" actId="478"/>
          <ac:spMkLst>
            <pc:docMk/>
            <pc:sldMk cId="272651860" sldId="552"/>
            <ac:spMk id="2" creationId="{096FE75C-9024-F759-9FD8-C73F7BC14765}"/>
          </ac:spMkLst>
        </pc:spChg>
        <pc:spChg chg="del">
          <ac:chgData name="伊健 杜" userId="e69aded81da48593" providerId="LiveId" clId="{531402EC-17DD-40C4-9069-9F80CDC93544}" dt="2022-09-08T07:10:39.625" v="123" actId="478"/>
          <ac:spMkLst>
            <pc:docMk/>
            <pc:sldMk cId="272651860" sldId="552"/>
            <ac:spMk id="3" creationId="{F7812AE5-252A-E595-E541-5EFF89089C53}"/>
          </ac:spMkLst>
        </pc:spChg>
        <pc:spChg chg="add mod">
          <ac:chgData name="伊健 杜" userId="e69aded81da48593" providerId="LiveId" clId="{531402EC-17DD-40C4-9069-9F80CDC93544}" dt="2022-09-08T07:11:23.191" v="150" actId="1076"/>
          <ac:spMkLst>
            <pc:docMk/>
            <pc:sldMk cId="272651860" sldId="552"/>
            <ac:spMk id="5" creationId="{514E68A6-00E8-67B6-857B-4E5D46C0B845}"/>
          </ac:spMkLst>
        </pc:spChg>
        <pc:picChg chg="add mod">
          <ac:chgData name="伊健 杜" userId="e69aded81da48593" providerId="LiveId" clId="{531402EC-17DD-40C4-9069-9F80CDC93544}" dt="2022-09-08T07:10:48.800" v="129" actId="1076"/>
          <ac:picMkLst>
            <pc:docMk/>
            <pc:sldMk cId="272651860" sldId="552"/>
            <ac:picMk id="4" creationId="{00555E9A-5E9C-FA9D-39D9-86F108CD9D44}"/>
          </ac:picMkLst>
        </pc:picChg>
        <pc:picChg chg="add del mod">
          <ac:chgData name="伊健 杜" userId="e69aded81da48593" providerId="LiveId" clId="{531402EC-17DD-40C4-9069-9F80CDC93544}" dt="2022-09-08T07:15:32.466" v="176" actId="478"/>
          <ac:picMkLst>
            <pc:docMk/>
            <pc:sldMk cId="272651860" sldId="552"/>
            <ac:picMk id="3074" creationId="{631FFEF6-ACD5-6B57-1479-F03F1965C15F}"/>
          </ac:picMkLst>
        </pc:picChg>
        <pc:picChg chg="add mod">
          <ac:chgData name="伊健 杜" userId="e69aded81da48593" providerId="LiveId" clId="{531402EC-17DD-40C4-9069-9F80CDC93544}" dt="2022-09-08T07:16:38.806" v="184" actId="1440"/>
          <ac:picMkLst>
            <pc:docMk/>
            <pc:sldMk cId="272651860" sldId="552"/>
            <ac:picMk id="3076" creationId="{CBF31390-AEE4-2C3A-07CF-84E9E338EB7D}"/>
          </ac:picMkLst>
        </pc:picChg>
      </pc:sldChg>
      <pc:sldChg chg="addSp delSp modSp new mod ord">
        <pc:chgData name="伊健 杜" userId="e69aded81da48593" providerId="LiveId" clId="{531402EC-17DD-40C4-9069-9F80CDC93544}" dt="2022-09-08T11:26:00.964" v="1500" actId="1076"/>
        <pc:sldMkLst>
          <pc:docMk/>
          <pc:sldMk cId="1296948113" sldId="553"/>
        </pc:sldMkLst>
        <pc:spChg chg="mod">
          <ac:chgData name="伊健 杜" userId="e69aded81da48593" providerId="LiveId" clId="{531402EC-17DD-40C4-9069-9F80CDC93544}" dt="2022-09-08T11:25:49.070" v="1492" actId="20577"/>
          <ac:spMkLst>
            <pc:docMk/>
            <pc:sldMk cId="1296948113" sldId="553"/>
            <ac:spMk id="2" creationId="{DFB4DF0C-A79D-2E06-1BAA-7A8EC1576ED4}"/>
          </ac:spMkLst>
        </pc:spChg>
        <pc:spChg chg="del">
          <ac:chgData name="伊健 杜" userId="e69aded81da48593" providerId="LiveId" clId="{531402EC-17DD-40C4-9069-9F80CDC93544}" dt="2022-09-08T06:27:08.638" v="89" actId="478"/>
          <ac:spMkLst>
            <pc:docMk/>
            <pc:sldMk cId="1296948113" sldId="553"/>
            <ac:spMk id="3" creationId="{F02AB213-A906-9D1F-D36C-02E27131C5FE}"/>
          </ac:spMkLst>
        </pc:spChg>
        <pc:spChg chg="add mod">
          <ac:chgData name="伊健 杜" userId="e69aded81da48593" providerId="LiveId" clId="{531402EC-17DD-40C4-9069-9F80CDC93544}" dt="2022-09-08T07:12:09.010" v="159" actId="14100"/>
          <ac:spMkLst>
            <pc:docMk/>
            <pc:sldMk cId="1296948113" sldId="553"/>
            <ac:spMk id="5" creationId="{99719CF7-A5D1-6584-E61C-232AB2089847}"/>
          </ac:spMkLst>
        </pc:spChg>
        <pc:spChg chg="add del">
          <ac:chgData name="伊健 杜" userId="e69aded81da48593" providerId="LiveId" clId="{531402EC-17DD-40C4-9069-9F80CDC93544}" dt="2022-09-08T11:24:55.974" v="1489"/>
          <ac:spMkLst>
            <pc:docMk/>
            <pc:sldMk cId="1296948113" sldId="553"/>
            <ac:spMk id="6" creationId="{1F763CDF-241B-43B4-9E01-5AB1D2273067}"/>
          </ac:spMkLst>
        </pc:spChg>
        <pc:spChg chg="add mod">
          <ac:chgData name="伊健 杜" userId="e69aded81da48593" providerId="LiveId" clId="{531402EC-17DD-40C4-9069-9F80CDC93544}" dt="2022-09-08T11:26:00.964" v="1500" actId="1076"/>
          <ac:spMkLst>
            <pc:docMk/>
            <pc:sldMk cId="1296948113" sldId="553"/>
            <ac:spMk id="7" creationId="{2372D31D-BE0B-08BC-0016-BA1CB33FCC17}"/>
          </ac:spMkLst>
        </pc:spChg>
        <pc:picChg chg="add del mod">
          <ac:chgData name="伊健 杜" userId="e69aded81da48593" providerId="LiveId" clId="{531402EC-17DD-40C4-9069-9F80CDC93544}" dt="2022-09-08T07:12:11.072" v="160" actId="478"/>
          <ac:picMkLst>
            <pc:docMk/>
            <pc:sldMk cId="1296948113" sldId="553"/>
            <ac:picMk id="4" creationId="{4E4A6FE8-689D-17D6-5942-D43543270062}"/>
          </ac:picMkLst>
        </pc:picChg>
        <pc:picChg chg="add mod">
          <ac:chgData name="伊健 杜" userId="e69aded81da48593" providerId="LiveId" clId="{531402EC-17DD-40C4-9069-9F80CDC93544}" dt="2022-09-08T07:12:05.207" v="157" actId="1076"/>
          <ac:picMkLst>
            <pc:docMk/>
            <pc:sldMk cId="1296948113" sldId="553"/>
            <ac:picMk id="2050" creationId="{35F62033-99D8-77FA-4651-2FB541AC6443}"/>
          </ac:picMkLst>
        </pc:picChg>
        <pc:picChg chg="add mod">
          <ac:chgData name="伊健 杜" userId="e69aded81da48593" providerId="LiveId" clId="{531402EC-17DD-40C4-9069-9F80CDC93544}" dt="2022-09-08T07:12:12.551" v="162" actId="1076"/>
          <ac:picMkLst>
            <pc:docMk/>
            <pc:sldMk cId="1296948113" sldId="553"/>
            <ac:picMk id="2052" creationId="{E9047EE1-4C2E-FC05-943A-9E7746D9F7E4}"/>
          </ac:picMkLst>
        </pc:picChg>
      </pc:sldChg>
      <pc:sldChg chg="addSp delSp modSp add mod ord">
        <pc:chgData name="伊健 杜" userId="e69aded81da48593" providerId="LiveId" clId="{531402EC-17DD-40C4-9069-9F80CDC93544}" dt="2022-09-08T07:16:56.061" v="188" actId="1076"/>
        <pc:sldMkLst>
          <pc:docMk/>
          <pc:sldMk cId="4184378258" sldId="554"/>
        </pc:sldMkLst>
        <pc:spChg chg="mod">
          <ac:chgData name="伊健 杜" userId="e69aded81da48593" providerId="LiveId" clId="{531402EC-17DD-40C4-9069-9F80CDC93544}" dt="2022-09-08T07:14:47.747" v="175" actId="1076"/>
          <ac:spMkLst>
            <pc:docMk/>
            <pc:sldMk cId="4184378258" sldId="554"/>
            <ac:spMk id="5" creationId="{514E68A6-00E8-67B6-857B-4E5D46C0B845}"/>
          </ac:spMkLst>
        </pc:spChg>
        <pc:picChg chg="del">
          <ac:chgData name="伊健 杜" userId="e69aded81da48593" providerId="LiveId" clId="{531402EC-17DD-40C4-9069-9F80CDC93544}" dt="2022-09-08T07:14:37.658" v="164" actId="478"/>
          <ac:picMkLst>
            <pc:docMk/>
            <pc:sldMk cId="4184378258" sldId="554"/>
            <ac:picMk id="3074" creationId="{631FFEF6-ACD5-6B57-1479-F03F1965C15F}"/>
          </ac:picMkLst>
        </pc:picChg>
        <pc:picChg chg="add del mod">
          <ac:chgData name="伊健 杜" userId="e69aded81da48593" providerId="LiveId" clId="{531402EC-17DD-40C4-9069-9F80CDC93544}" dt="2022-09-08T07:16:42.051" v="185" actId="478"/>
          <ac:picMkLst>
            <pc:docMk/>
            <pc:sldMk cId="4184378258" sldId="554"/>
            <ac:picMk id="4098" creationId="{76A5C036-5BFA-34D1-F302-AB13637E85A3}"/>
          </ac:picMkLst>
        </pc:picChg>
        <pc:picChg chg="add mod">
          <ac:chgData name="伊健 杜" userId="e69aded81da48593" providerId="LiveId" clId="{531402EC-17DD-40C4-9069-9F80CDC93544}" dt="2022-09-08T07:16:56.061" v="188" actId="1076"/>
          <ac:picMkLst>
            <pc:docMk/>
            <pc:sldMk cId="4184378258" sldId="554"/>
            <ac:picMk id="4100" creationId="{8D9B38D5-B4F6-549B-B641-9462D318D13E}"/>
          </ac:picMkLst>
        </pc:picChg>
      </pc:sldChg>
      <pc:sldChg chg="addSp delSp modSp add mod delAnim">
        <pc:chgData name="伊健 杜" userId="e69aded81da48593" providerId="LiveId" clId="{531402EC-17DD-40C4-9069-9F80CDC93544}" dt="2022-09-08T07:25:13.578" v="401" actId="1076"/>
        <pc:sldMkLst>
          <pc:docMk/>
          <pc:sldMk cId="1631623774" sldId="555"/>
        </pc:sldMkLst>
        <pc:spChg chg="add mod">
          <ac:chgData name="伊健 杜" userId="e69aded81da48593" providerId="LiveId" clId="{531402EC-17DD-40C4-9069-9F80CDC93544}" dt="2022-09-08T07:25:13.578" v="401" actId="1076"/>
          <ac:spMkLst>
            <pc:docMk/>
            <pc:sldMk cId="1631623774" sldId="555"/>
            <ac:spMk id="2" creationId="{D3AD4A55-4626-5BDE-FA65-7104DBAAF3B3}"/>
          </ac:spMkLst>
        </pc:spChg>
        <pc:spChg chg="del">
          <ac:chgData name="伊健 杜" userId="e69aded81da48593" providerId="LiveId" clId="{531402EC-17DD-40C4-9069-9F80CDC93544}" dt="2022-09-08T07:24:01.963" v="345" actId="478"/>
          <ac:spMkLst>
            <pc:docMk/>
            <pc:sldMk cId="1631623774" sldId="555"/>
            <ac:spMk id="3" creationId="{E470495F-EAEA-1501-3D53-46B4A3C06733}"/>
          </ac:spMkLst>
        </pc:spChg>
        <pc:spChg chg="add mod">
          <ac:chgData name="伊健 杜" userId="e69aded81da48593" providerId="LiveId" clId="{531402EC-17DD-40C4-9069-9F80CDC93544}" dt="2022-09-08T07:25:13.578" v="401" actId="1076"/>
          <ac:spMkLst>
            <pc:docMk/>
            <pc:sldMk cId="1631623774" sldId="555"/>
            <ac:spMk id="4" creationId="{7BBFD771-A15C-6688-9F11-5D1EEAA85FA5}"/>
          </ac:spMkLst>
        </pc:spChg>
        <pc:spChg chg="mod">
          <ac:chgData name="伊健 杜" userId="e69aded81da48593" providerId="LiveId" clId="{531402EC-17DD-40C4-9069-9F80CDC93544}" dt="2022-09-08T07:24:59.648" v="398" actId="1076"/>
          <ac:spMkLst>
            <pc:docMk/>
            <pc:sldMk cId="1631623774" sldId="555"/>
            <ac:spMk id="5" creationId="{00000000-0000-0000-0000-000000000000}"/>
          </ac:spMkLst>
        </pc:spChg>
        <pc:spChg chg="del">
          <ac:chgData name="伊健 杜" userId="e69aded81da48593" providerId="LiveId" clId="{531402EC-17DD-40C4-9069-9F80CDC93544}" dt="2022-09-08T07:23:58.532" v="343" actId="478"/>
          <ac:spMkLst>
            <pc:docMk/>
            <pc:sldMk cId="1631623774" sldId="555"/>
            <ac:spMk id="6" creationId="{7C25336C-5B01-674D-DAD9-8FD2D5CDF04E}"/>
          </ac:spMkLst>
        </pc:spChg>
        <pc:spChg chg="add mod">
          <ac:chgData name="伊健 杜" userId="e69aded81da48593" providerId="LiveId" clId="{531402EC-17DD-40C4-9069-9F80CDC93544}" dt="2022-09-08T07:25:13.578" v="401" actId="1076"/>
          <ac:spMkLst>
            <pc:docMk/>
            <pc:sldMk cId="1631623774" sldId="555"/>
            <ac:spMk id="7" creationId="{0DEE9C6B-369E-9FF3-EB9A-A6B969AC6B13}"/>
          </ac:spMkLst>
        </pc:spChg>
        <pc:spChg chg="del">
          <ac:chgData name="伊健 杜" userId="e69aded81da48593" providerId="LiveId" clId="{531402EC-17DD-40C4-9069-9F80CDC93544}" dt="2022-09-08T07:23:58.532" v="343" actId="478"/>
          <ac:spMkLst>
            <pc:docMk/>
            <pc:sldMk cId="1631623774" sldId="555"/>
            <ac:spMk id="8" creationId="{E6C5E7AC-DF1B-B00D-D413-A76ECD42709D}"/>
          </ac:spMkLst>
        </pc:spChg>
        <pc:spChg chg="del">
          <ac:chgData name="伊健 杜" userId="e69aded81da48593" providerId="LiveId" clId="{531402EC-17DD-40C4-9069-9F80CDC93544}" dt="2022-09-08T07:24:00.705" v="344" actId="478"/>
          <ac:spMkLst>
            <pc:docMk/>
            <pc:sldMk cId="1631623774" sldId="555"/>
            <ac:spMk id="9" creationId="{91019879-3B66-42A9-53E4-4542BBD9FED0}"/>
          </ac:spMkLst>
        </pc:spChg>
        <pc:spChg chg="del mod">
          <ac:chgData name="伊健 杜" userId="e69aded81da48593" providerId="LiveId" clId="{531402EC-17DD-40C4-9069-9F80CDC93544}" dt="2022-09-08T07:24:32.578" v="365" actId="478"/>
          <ac:spMkLst>
            <pc:docMk/>
            <pc:sldMk cId="1631623774" sldId="555"/>
            <ac:spMk id="10" creationId="{0A639568-419E-D611-E649-C0FAACA47EA4}"/>
          </ac:spMkLst>
        </pc:spChg>
        <pc:spChg chg="add mod">
          <ac:chgData name="伊健 杜" userId="e69aded81da48593" providerId="LiveId" clId="{531402EC-17DD-40C4-9069-9F80CDC93544}" dt="2022-09-08T07:25:13.578" v="401" actId="1076"/>
          <ac:spMkLst>
            <pc:docMk/>
            <pc:sldMk cId="1631623774" sldId="555"/>
            <ac:spMk id="11" creationId="{C3826E15-BB5D-F236-E3DF-6CB9A599E59B}"/>
          </ac:spMkLst>
        </pc:spChg>
        <pc:picChg chg="del">
          <ac:chgData name="伊健 杜" userId="e69aded81da48593" providerId="LiveId" clId="{531402EC-17DD-40C4-9069-9F80CDC93544}" dt="2022-09-08T07:23:58.532" v="343" actId="478"/>
          <ac:picMkLst>
            <pc:docMk/>
            <pc:sldMk cId="1631623774" sldId="555"/>
            <ac:picMk id="5122" creationId="{97A1F574-196B-11BE-D7A5-D53851C25EDA}"/>
          </ac:picMkLst>
        </pc:picChg>
        <pc:picChg chg="del">
          <ac:chgData name="伊健 杜" userId="e69aded81da48593" providerId="LiveId" clId="{531402EC-17DD-40C4-9069-9F80CDC93544}" dt="2022-09-08T07:23:58.532" v="343" actId="478"/>
          <ac:picMkLst>
            <pc:docMk/>
            <pc:sldMk cId="1631623774" sldId="555"/>
            <ac:picMk id="5124" creationId="{10CD34A0-4CDB-8BB4-9BED-A4270887ACC8}"/>
          </ac:picMkLst>
        </pc:picChg>
        <pc:picChg chg="add mod">
          <ac:chgData name="伊健 杜" userId="e69aded81da48593" providerId="LiveId" clId="{531402EC-17DD-40C4-9069-9F80CDC93544}" dt="2022-09-08T07:25:08.221" v="400" actId="1076"/>
          <ac:picMkLst>
            <pc:docMk/>
            <pc:sldMk cId="1631623774" sldId="555"/>
            <ac:picMk id="6146" creationId="{27D9342A-2075-9950-2352-AA5B4C8C3666}"/>
          </ac:picMkLst>
        </pc:picChg>
      </pc:sldChg>
      <pc:sldChg chg="addSp delSp modSp add mod">
        <pc:chgData name="伊健 杜" userId="e69aded81da48593" providerId="LiveId" clId="{531402EC-17DD-40C4-9069-9F80CDC93544}" dt="2022-09-09T07:13:51.832" v="1507" actId="1076"/>
        <pc:sldMkLst>
          <pc:docMk/>
          <pc:sldMk cId="4206941983" sldId="556"/>
        </pc:sldMkLst>
        <pc:spChg chg="add del">
          <ac:chgData name="伊健 杜" userId="e69aded81da48593" providerId="LiveId" clId="{531402EC-17DD-40C4-9069-9F80CDC93544}" dt="2022-09-09T07:13:45.958" v="1503"/>
          <ac:spMkLst>
            <pc:docMk/>
            <pc:sldMk cId="4206941983" sldId="556"/>
            <ac:spMk id="2" creationId="{64553B80-38F5-7CA2-93DC-4C2E08E0157C}"/>
          </ac:spMkLst>
        </pc:spChg>
        <pc:spChg chg="mod">
          <ac:chgData name="伊健 杜" userId="e69aded81da48593" providerId="LiveId" clId="{531402EC-17DD-40C4-9069-9F80CDC93544}" dt="2022-09-09T07:13:51.832" v="1507" actId="1076"/>
          <ac:spMkLst>
            <pc:docMk/>
            <pc:sldMk cId="4206941983" sldId="556"/>
            <ac:spMk id="5" creationId="{00000000-0000-0000-0000-000000000000}"/>
          </ac:spMkLst>
        </pc:spChg>
        <pc:picChg chg="del">
          <ac:chgData name="伊健 杜" userId="e69aded81da48593" providerId="LiveId" clId="{531402EC-17DD-40C4-9069-9F80CDC93544}" dt="2022-09-08T07:32:39.648" v="425" actId="478"/>
          <ac:picMkLst>
            <pc:docMk/>
            <pc:sldMk cId="4206941983" sldId="556"/>
            <ac:picMk id="1026" creationId="{EED01B3D-7101-BA00-0C73-6F6270FEACC4}"/>
          </ac:picMkLst>
        </pc:picChg>
        <pc:picChg chg="add mod">
          <ac:chgData name="伊健 杜" userId="e69aded81da48593" providerId="LiveId" clId="{531402EC-17DD-40C4-9069-9F80CDC93544}" dt="2022-09-08T07:34:34.098" v="427" actId="1076"/>
          <ac:picMkLst>
            <pc:docMk/>
            <pc:sldMk cId="4206941983" sldId="556"/>
            <ac:picMk id="7170" creationId="{214B4ED9-6AB4-5F38-D4DD-2139424B60BE}"/>
          </ac:picMkLst>
        </pc:picChg>
        <pc:picChg chg="add mod">
          <ac:chgData name="伊健 杜" userId="e69aded81da48593" providerId="LiveId" clId="{531402EC-17DD-40C4-9069-9F80CDC93544}" dt="2022-09-08T07:37:05.773" v="429" actId="1076"/>
          <ac:picMkLst>
            <pc:docMk/>
            <pc:sldMk cId="4206941983" sldId="556"/>
            <ac:picMk id="7172" creationId="{EA634D35-641B-C559-53D2-34DB516AA6F0}"/>
          </ac:picMkLst>
        </pc:picChg>
      </pc:sldChg>
      <pc:sldChg chg="addSp delSp modSp new mod">
        <pc:chgData name="伊健 杜" userId="e69aded81da48593" providerId="LiveId" clId="{531402EC-17DD-40C4-9069-9F80CDC93544}" dt="2022-09-08T08:32:26.473" v="684"/>
        <pc:sldMkLst>
          <pc:docMk/>
          <pc:sldMk cId="4280656927" sldId="557"/>
        </pc:sldMkLst>
        <pc:spChg chg="del">
          <ac:chgData name="伊健 杜" userId="e69aded81da48593" providerId="LiveId" clId="{531402EC-17DD-40C4-9069-9F80CDC93544}" dt="2022-09-08T07:37:25.395" v="432" actId="478"/>
          <ac:spMkLst>
            <pc:docMk/>
            <pc:sldMk cId="4280656927" sldId="557"/>
            <ac:spMk id="2" creationId="{2258694B-FB0C-680A-47B8-220803E4F79D}"/>
          </ac:spMkLst>
        </pc:spChg>
        <pc:spChg chg="del">
          <ac:chgData name="伊健 杜" userId="e69aded81da48593" providerId="LiveId" clId="{531402EC-17DD-40C4-9069-9F80CDC93544}" dt="2022-09-08T07:37:21.339" v="431" actId="478"/>
          <ac:spMkLst>
            <pc:docMk/>
            <pc:sldMk cId="4280656927" sldId="557"/>
            <ac:spMk id="3" creationId="{9492051C-4146-1B3A-5D03-87BDF4776B42}"/>
          </ac:spMkLst>
        </pc:spChg>
        <pc:picChg chg="add del mod">
          <ac:chgData name="伊健 杜" userId="e69aded81da48593" providerId="LiveId" clId="{531402EC-17DD-40C4-9069-9F80CDC93544}" dt="2022-09-08T08:29:59.644" v="683" actId="478"/>
          <ac:picMkLst>
            <pc:docMk/>
            <pc:sldMk cId="4280656927" sldId="557"/>
            <ac:picMk id="9218" creationId="{B4AE24C2-11CB-8883-1E4D-6054C4CEDC70}"/>
          </ac:picMkLst>
        </pc:picChg>
        <pc:picChg chg="add">
          <ac:chgData name="伊健 杜" userId="e69aded81da48593" providerId="LiveId" clId="{531402EC-17DD-40C4-9069-9F80CDC93544}" dt="2022-09-08T08:32:26.473" v="684"/>
          <ac:picMkLst>
            <pc:docMk/>
            <pc:sldMk cId="4280656927" sldId="557"/>
            <ac:picMk id="9220" creationId="{AC6574AC-3A44-30A0-BDE4-446E086CB4B3}"/>
          </ac:picMkLst>
        </pc:picChg>
      </pc:sldChg>
      <pc:sldChg chg="addSp add">
        <pc:chgData name="伊健 杜" userId="e69aded81da48593" providerId="LiveId" clId="{531402EC-17DD-40C4-9069-9F80CDC93544}" dt="2022-09-08T08:32:35.936" v="685"/>
        <pc:sldMkLst>
          <pc:docMk/>
          <pc:sldMk cId="622670879" sldId="558"/>
        </pc:sldMkLst>
        <pc:picChg chg="add">
          <ac:chgData name="伊健 杜" userId="e69aded81da48593" providerId="LiveId" clId="{531402EC-17DD-40C4-9069-9F80CDC93544}" dt="2022-09-08T08:32:35.936" v="685"/>
          <ac:picMkLst>
            <pc:docMk/>
            <pc:sldMk cId="622670879" sldId="558"/>
            <ac:picMk id="11266" creationId="{8749B257-80A7-6C2F-D3E3-BE188D21CD1B}"/>
          </ac:picMkLst>
        </pc:picChg>
      </pc:sldChg>
      <pc:sldChg chg="addSp delSp modSp add mod modAnim">
        <pc:chgData name="伊健 杜" userId="e69aded81da48593" providerId="LiveId" clId="{531402EC-17DD-40C4-9069-9F80CDC93544}" dt="2022-09-11T12:29:35.341" v="2350"/>
        <pc:sldMkLst>
          <pc:docMk/>
          <pc:sldMk cId="2864649712" sldId="559"/>
        </pc:sldMkLst>
        <pc:spChg chg="add del">
          <ac:chgData name="伊健 杜" userId="e69aded81da48593" providerId="LiveId" clId="{531402EC-17DD-40C4-9069-9F80CDC93544}" dt="2022-09-09T07:14:30.771" v="1518"/>
          <ac:spMkLst>
            <pc:docMk/>
            <pc:sldMk cId="2864649712" sldId="559"/>
            <ac:spMk id="2" creationId="{C3D9D6D1-A98E-D4C0-0699-0C75711767B9}"/>
          </ac:spMkLst>
        </pc:spChg>
        <pc:spChg chg="add del">
          <ac:chgData name="伊健 杜" userId="e69aded81da48593" providerId="LiveId" clId="{531402EC-17DD-40C4-9069-9F80CDC93544}" dt="2022-09-08T07:54:57.981" v="593" actId="478"/>
          <ac:spMkLst>
            <pc:docMk/>
            <pc:sldMk cId="2864649712" sldId="559"/>
            <ac:spMk id="4" creationId="{4590DCBE-4BA3-5562-D60B-1C151757519E}"/>
          </ac:spMkLst>
        </pc:spChg>
        <pc:spChg chg="add del">
          <ac:chgData name="伊健 杜" userId="e69aded81da48593" providerId="LiveId" clId="{531402EC-17DD-40C4-9069-9F80CDC93544}" dt="2022-09-09T07:14:45.900" v="1524"/>
          <ac:spMkLst>
            <pc:docMk/>
            <pc:sldMk cId="2864649712" sldId="559"/>
            <ac:spMk id="4" creationId="{96F08BDF-27F6-E7DF-B6E7-C1BB518DD81E}"/>
          </ac:spMkLst>
        </pc:spChg>
        <pc:spChg chg="mod">
          <ac:chgData name="伊健 杜" userId="e69aded81da48593" providerId="LiveId" clId="{531402EC-17DD-40C4-9069-9F80CDC93544}" dt="2022-09-11T12:29:35.341" v="2350"/>
          <ac:spMkLst>
            <pc:docMk/>
            <pc:sldMk cId="2864649712" sldId="559"/>
            <ac:spMk id="5" creationId="{00000000-0000-0000-0000-000000000000}"/>
          </ac:spMkLst>
        </pc:spChg>
        <pc:spChg chg="add del mod">
          <ac:chgData name="伊健 杜" userId="e69aded81da48593" providerId="LiveId" clId="{531402EC-17DD-40C4-9069-9F80CDC93544}" dt="2022-09-08T07:56:27.175" v="619" actId="478"/>
          <ac:spMkLst>
            <pc:docMk/>
            <pc:sldMk cId="2864649712" sldId="559"/>
            <ac:spMk id="8" creationId="{B6F62A83-D377-EADD-E0E1-BACBDE0D1885}"/>
          </ac:spMkLst>
        </pc:spChg>
        <pc:spChg chg="add del mod">
          <ac:chgData name="伊健 杜" userId="e69aded81da48593" providerId="LiveId" clId="{531402EC-17DD-40C4-9069-9F80CDC93544}" dt="2022-09-08T07:56:26.224" v="618" actId="478"/>
          <ac:spMkLst>
            <pc:docMk/>
            <pc:sldMk cId="2864649712" sldId="559"/>
            <ac:spMk id="9" creationId="{D0B9AA68-9A04-A142-4F57-A63AE3F4CC52}"/>
          </ac:spMkLst>
        </pc:spChg>
        <pc:spChg chg="add del mod">
          <ac:chgData name="伊健 杜" userId="e69aded81da48593" providerId="LiveId" clId="{531402EC-17DD-40C4-9069-9F80CDC93544}" dt="2022-09-08T07:56:25.620" v="617" actId="478"/>
          <ac:spMkLst>
            <pc:docMk/>
            <pc:sldMk cId="2864649712" sldId="559"/>
            <ac:spMk id="10" creationId="{97A7A241-D36D-C5AA-77F5-545B1891CAC2}"/>
          </ac:spMkLst>
        </pc:spChg>
        <pc:spChg chg="add mod">
          <ac:chgData name="伊健 杜" userId="e69aded81da48593" providerId="LiveId" clId="{531402EC-17DD-40C4-9069-9F80CDC93544}" dt="2022-09-09T07:14:46.996" v="1525"/>
          <ac:spMkLst>
            <pc:docMk/>
            <pc:sldMk cId="2864649712" sldId="559"/>
            <ac:spMk id="11" creationId="{520A2859-4FDB-4734-A773-67E87A8F1F45}"/>
          </ac:spMkLst>
        </pc:spChg>
        <pc:spChg chg="add mod">
          <ac:chgData name="伊健 杜" userId="e69aded81da48593" providerId="LiveId" clId="{531402EC-17DD-40C4-9069-9F80CDC93544}" dt="2022-09-09T07:14:49.248" v="1526" actId="1076"/>
          <ac:spMkLst>
            <pc:docMk/>
            <pc:sldMk cId="2864649712" sldId="559"/>
            <ac:spMk id="12" creationId="{6E376E3C-0CBC-EB31-15C6-D8406CF262E4}"/>
          </ac:spMkLst>
        </pc:spChg>
        <pc:spChg chg="add mod">
          <ac:chgData name="伊健 杜" userId="e69aded81da48593" providerId="LiveId" clId="{531402EC-17DD-40C4-9069-9F80CDC93544}" dt="2022-09-09T07:14:33.821" v="1520" actId="1076"/>
          <ac:spMkLst>
            <pc:docMk/>
            <pc:sldMk cId="2864649712" sldId="559"/>
            <ac:spMk id="13" creationId="{CA931882-57C2-0D88-D04C-7BE8839B6ACB}"/>
          </ac:spMkLst>
        </pc:spChg>
        <pc:picChg chg="add mod ord">
          <ac:chgData name="伊健 杜" userId="e69aded81da48593" providerId="LiveId" clId="{531402EC-17DD-40C4-9069-9F80CDC93544}" dt="2022-09-08T07:56:41.044" v="625" actId="1076"/>
          <ac:picMkLst>
            <pc:docMk/>
            <pc:sldMk cId="2864649712" sldId="559"/>
            <ac:picMk id="3" creationId="{47B5AE9B-8D29-3D7E-1FA0-F52BEF5B2438}"/>
          </ac:picMkLst>
        </pc:picChg>
        <pc:picChg chg="del">
          <ac:chgData name="伊健 杜" userId="e69aded81da48593" providerId="LiveId" clId="{531402EC-17DD-40C4-9069-9F80CDC93544}" dt="2022-09-08T07:52:40.337" v="586" actId="478"/>
          <ac:picMkLst>
            <pc:docMk/>
            <pc:sldMk cId="2864649712" sldId="559"/>
            <ac:picMk id="7170" creationId="{214B4ED9-6AB4-5F38-D4DD-2139424B60BE}"/>
          </ac:picMkLst>
        </pc:picChg>
        <pc:picChg chg="del">
          <ac:chgData name="伊健 杜" userId="e69aded81da48593" providerId="LiveId" clId="{531402EC-17DD-40C4-9069-9F80CDC93544}" dt="2022-09-08T07:52:41.485" v="587" actId="478"/>
          <ac:picMkLst>
            <pc:docMk/>
            <pc:sldMk cId="2864649712" sldId="559"/>
            <ac:picMk id="7172" creationId="{EA634D35-641B-C559-53D2-34DB516AA6F0}"/>
          </ac:picMkLst>
        </pc:picChg>
        <pc:cxnChg chg="add del mod">
          <ac:chgData name="伊健 杜" userId="e69aded81da48593" providerId="LiveId" clId="{531402EC-17DD-40C4-9069-9F80CDC93544}" dt="2022-09-08T07:55:25.928" v="596" actId="478"/>
          <ac:cxnSpMkLst>
            <pc:docMk/>
            <pc:sldMk cId="2864649712" sldId="559"/>
            <ac:cxnSpMk id="7" creationId="{2ED395CF-958E-F6C0-0AD6-30169E46793B}"/>
          </ac:cxnSpMkLst>
        </pc:cxnChg>
      </pc:sldChg>
      <pc:sldChg chg="addSp delSp new mod">
        <pc:chgData name="伊健 杜" userId="e69aded81da48593" providerId="LiveId" clId="{531402EC-17DD-40C4-9069-9F80CDC93544}" dt="2022-09-08T08:34:05.201" v="688"/>
        <pc:sldMkLst>
          <pc:docMk/>
          <pc:sldMk cId="1628338440" sldId="560"/>
        </pc:sldMkLst>
        <pc:spChg chg="del">
          <ac:chgData name="伊健 杜" userId="e69aded81da48593" providerId="LiveId" clId="{531402EC-17DD-40C4-9069-9F80CDC93544}" dt="2022-09-08T08:34:04.545" v="687" actId="478"/>
          <ac:spMkLst>
            <pc:docMk/>
            <pc:sldMk cId="1628338440" sldId="560"/>
            <ac:spMk id="2" creationId="{4AD62F28-2349-3BB4-FEF6-16F7022B7256}"/>
          </ac:spMkLst>
        </pc:spChg>
        <pc:spChg chg="del">
          <ac:chgData name="伊健 杜" userId="e69aded81da48593" providerId="LiveId" clId="{531402EC-17DD-40C4-9069-9F80CDC93544}" dt="2022-09-08T08:34:04.545" v="687" actId="478"/>
          <ac:spMkLst>
            <pc:docMk/>
            <pc:sldMk cId="1628338440" sldId="560"/>
            <ac:spMk id="3" creationId="{3789ACA8-C14E-7717-1CD4-F969C782B6EF}"/>
          </ac:spMkLst>
        </pc:spChg>
        <pc:picChg chg="add">
          <ac:chgData name="伊健 杜" userId="e69aded81da48593" providerId="LiveId" clId="{531402EC-17DD-40C4-9069-9F80CDC93544}" dt="2022-09-08T08:34:05.201" v="688"/>
          <ac:picMkLst>
            <pc:docMk/>
            <pc:sldMk cId="1628338440" sldId="560"/>
            <ac:picMk id="12290" creationId="{C032F622-918B-B960-8085-BB75537420CA}"/>
          </ac:picMkLst>
        </pc:picChg>
      </pc:sldChg>
      <pc:sldChg chg="addSp delSp new mod">
        <pc:chgData name="伊健 杜" userId="e69aded81da48593" providerId="LiveId" clId="{531402EC-17DD-40C4-9069-9F80CDC93544}" dt="2022-09-08T08:34:45.934" v="691"/>
        <pc:sldMkLst>
          <pc:docMk/>
          <pc:sldMk cId="3635318586" sldId="561"/>
        </pc:sldMkLst>
        <pc:spChg chg="del">
          <ac:chgData name="伊健 杜" userId="e69aded81da48593" providerId="LiveId" clId="{531402EC-17DD-40C4-9069-9F80CDC93544}" dt="2022-09-08T08:34:45.508" v="690" actId="478"/>
          <ac:spMkLst>
            <pc:docMk/>
            <pc:sldMk cId="3635318586" sldId="561"/>
            <ac:spMk id="2" creationId="{D9852BD2-E744-AEA4-5C86-D01657C2DD7C}"/>
          </ac:spMkLst>
        </pc:spChg>
        <pc:spChg chg="del">
          <ac:chgData name="伊健 杜" userId="e69aded81da48593" providerId="LiveId" clId="{531402EC-17DD-40C4-9069-9F80CDC93544}" dt="2022-09-08T08:34:45.508" v="690" actId="478"/>
          <ac:spMkLst>
            <pc:docMk/>
            <pc:sldMk cId="3635318586" sldId="561"/>
            <ac:spMk id="3" creationId="{3BF357A3-3F0B-C2D7-9285-29CDD39AA398}"/>
          </ac:spMkLst>
        </pc:spChg>
        <pc:picChg chg="add">
          <ac:chgData name="伊健 杜" userId="e69aded81da48593" providerId="LiveId" clId="{531402EC-17DD-40C4-9069-9F80CDC93544}" dt="2022-09-08T08:34:45.934" v="691"/>
          <ac:picMkLst>
            <pc:docMk/>
            <pc:sldMk cId="3635318586" sldId="561"/>
            <ac:picMk id="13314" creationId="{C1438686-C70E-0AB4-5EE3-795292081796}"/>
          </ac:picMkLst>
        </pc:picChg>
      </pc:sldChg>
      <pc:sldChg chg="addSp delSp modSp new mod">
        <pc:chgData name="伊健 杜" userId="e69aded81da48593" providerId="LiveId" clId="{531402EC-17DD-40C4-9069-9F80CDC93544}" dt="2022-09-08T08:35:21.570" v="698" actId="1076"/>
        <pc:sldMkLst>
          <pc:docMk/>
          <pc:sldMk cId="522429702" sldId="562"/>
        </pc:sldMkLst>
        <pc:spChg chg="del">
          <ac:chgData name="伊健 杜" userId="e69aded81da48593" providerId="LiveId" clId="{531402EC-17DD-40C4-9069-9F80CDC93544}" dt="2022-09-08T08:35:06.710" v="693" actId="478"/>
          <ac:spMkLst>
            <pc:docMk/>
            <pc:sldMk cId="522429702" sldId="562"/>
            <ac:spMk id="2" creationId="{22D84198-8B79-842F-DDB0-70EEA4388464}"/>
          </ac:spMkLst>
        </pc:spChg>
        <pc:spChg chg="del">
          <ac:chgData name="伊健 杜" userId="e69aded81da48593" providerId="LiveId" clId="{531402EC-17DD-40C4-9069-9F80CDC93544}" dt="2022-09-08T08:35:06.710" v="693" actId="478"/>
          <ac:spMkLst>
            <pc:docMk/>
            <pc:sldMk cId="522429702" sldId="562"/>
            <ac:spMk id="3" creationId="{CB3FAE61-1C2C-05DC-6B84-16CE3323A17D}"/>
          </ac:spMkLst>
        </pc:spChg>
        <pc:picChg chg="add del">
          <ac:chgData name="伊健 杜" userId="e69aded81da48593" providerId="LiveId" clId="{531402EC-17DD-40C4-9069-9F80CDC93544}" dt="2022-09-08T08:35:09.803" v="695" actId="478"/>
          <ac:picMkLst>
            <pc:docMk/>
            <pc:sldMk cId="522429702" sldId="562"/>
            <ac:picMk id="5" creationId="{E41A93B3-E41D-78AF-0922-5F92F2904F42}"/>
          </ac:picMkLst>
        </pc:picChg>
        <pc:picChg chg="add mod">
          <ac:chgData name="伊健 杜" userId="e69aded81da48593" providerId="LiveId" clId="{531402EC-17DD-40C4-9069-9F80CDC93544}" dt="2022-09-08T08:35:21.570" v="698" actId="1076"/>
          <ac:picMkLst>
            <pc:docMk/>
            <pc:sldMk cId="522429702" sldId="562"/>
            <ac:picMk id="14338" creationId="{5E8A03BD-CC02-1254-5F06-3E59C94300FA}"/>
          </ac:picMkLst>
        </pc:picChg>
      </pc:sldChg>
      <pc:sldChg chg="add del">
        <pc:chgData name="伊健 杜" userId="e69aded81da48593" providerId="LiveId" clId="{531402EC-17DD-40C4-9069-9F80CDC93544}" dt="2022-09-07T18:08:14.386" v="3" actId="47"/>
        <pc:sldMkLst>
          <pc:docMk/>
          <pc:sldMk cId="2985495157" sldId="563"/>
        </pc:sldMkLst>
      </pc:sldChg>
      <pc:sldChg chg="addSp delSp new mod">
        <pc:chgData name="伊健 杜" userId="e69aded81da48593" providerId="LiveId" clId="{531402EC-17DD-40C4-9069-9F80CDC93544}" dt="2022-09-08T08:35:35.916" v="701"/>
        <pc:sldMkLst>
          <pc:docMk/>
          <pc:sldMk cId="3856980748" sldId="563"/>
        </pc:sldMkLst>
        <pc:spChg chg="del">
          <ac:chgData name="伊健 杜" userId="e69aded81da48593" providerId="LiveId" clId="{531402EC-17DD-40C4-9069-9F80CDC93544}" dt="2022-09-08T08:35:35.232" v="700" actId="478"/>
          <ac:spMkLst>
            <pc:docMk/>
            <pc:sldMk cId="3856980748" sldId="563"/>
            <ac:spMk id="2" creationId="{C8B3CE72-5679-A15D-34A1-30CB1A6C0814}"/>
          </ac:spMkLst>
        </pc:spChg>
        <pc:spChg chg="del">
          <ac:chgData name="伊健 杜" userId="e69aded81da48593" providerId="LiveId" clId="{531402EC-17DD-40C4-9069-9F80CDC93544}" dt="2022-09-08T08:35:35.232" v="700" actId="478"/>
          <ac:spMkLst>
            <pc:docMk/>
            <pc:sldMk cId="3856980748" sldId="563"/>
            <ac:spMk id="3" creationId="{752EB6BE-EC7B-CB5F-5981-D57106CAE84B}"/>
          </ac:spMkLst>
        </pc:spChg>
        <pc:picChg chg="add">
          <ac:chgData name="伊健 杜" userId="e69aded81da48593" providerId="LiveId" clId="{531402EC-17DD-40C4-9069-9F80CDC93544}" dt="2022-09-08T08:35:35.916" v="701"/>
          <ac:picMkLst>
            <pc:docMk/>
            <pc:sldMk cId="3856980748" sldId="563"/>
            <ac:picMk id="15362" creationId="{9BD75212-1386-FA98-96FC-6EB39F5AD954}"/>
          </ac:picMkLst>
        </pc:picChg>
      </pc:sldChg>
      <pc:sldChg chg="addSp new ord">
        <pc:chgData name="伊健 杜" userId="e69aded81da48593" providerId="LiveId" clId="{531402EC-17DD-40C4-9069-9F80CDC93544}" dt="2022-09-08T08:36:18.177" v="705"/>
        <pc:sldMkLst>
          <pc:docMk/>
          <pc:sldMk cId="308552847" sldId="564"/>
        </pc:sldMkLst>
        <pc:picChg chg="add">
          <ac:chgData name="伊健 杜" userId="e69aded81da48593" providerId="LiveId" clId="{531402EC-17DD-40C4-9069-9F80CDC93544}" dt="2022-09-08T08:36:18.177" v="705"/>
          <ac:picMkLst>
            <pc:docMk/>
            <pc:sldMk cId="308552847" sldId="564"/>
            <ac:picMk id="16386" creationId="{2737EBB5-5E9B-36BF-B1FF-76EBBCEFE0D5}"/>
          </ac:picMkLst>
        </pc:picChg>
      </pc:sldChg>
      <pc:sldChg chg="addSp delSp modSp new mod">
        <pc:chgData name="伊健 杜" userId="e69aded81da48593" providerId="LiveId" clId="{531402EC-17DD-40C4-9069-9F80CDC93544}" dt="2022-09-08T09:52:42.479" v="872" actId="207"/>
        <pc:sldMkLst>
          <pc:docMk/>
          <pc:sldMk cId="2559525265" sldId="565"/>
        </pc:sldMkLst>
        <pc:spChg chg="mod">
          <ac:chgData name="伊健 杜" userId="e69aded81da48593" providerId="LiveId" clId="{531402EC-17DD-40C4-9069-9F80CDC93544}" dt="2022-09-08T09:52:33.708" v="869" actId="1076"/>
          <ac:spMkLst>
            <pc:docMk/>
            <pc:sldMk cId="2559525265" sldId="565"/>
            <ac:spMk id="2" creationId="{BA718AB1-3610-6368-CAE9-4EAD84E42E5D}"/>
          </ac:spMkLst>
        </pc:spChg>
        <pc:spChg chg="del">
          <ac:chgData name="伊健 杜" userId="e69aded81da48593" providerId="LiveId" clId="{531402EC-17DD-40C4-9069-9F80CDC93544}" dt="2022-09-08T08:41:27.661" v="707" actId="478"/>
          <ac:spMkLst>
            <pc:docMk/>
            <pc:sldMk cId="2559525265" sldId="565"/>
            <ac:spMk id="3" creationId="{60909F5C-223D-B29B-F958-7FCBCF513E22}"/>
          </ac:spMkLst>
        </pc:spChg>
        <pc:spChg chg="add mod">
          <ac:chgData name="伊健 杜" userId="e69aded81da48593" providerId="LiveId" clId="{531402EC-17DD-40C4-9069-9F80CDC93544}" dt="2022-09-08T09:52:42.479" v="872" actId="207"/>
          <ac:spMkLst>
            <pc:docMk/>
            <pc:sldMk cId="2559525265" sldId="565"/>
            <ac:spMk id="4" creationId="{AB10C4C4-8897-5FCF-88D7-880418BECCE3}"/>
          </ac:spMkLst>
        </pc:spChg>
        <pc:spChg chg="add mod">
          <ac:chgData name="伊健 杜" userId="e69aded81da48593" providerId="LiveId" clId="{531402EC-17DD-40C4-9069-9F80CDC93544}" dt="2022-09-08T09:52:18.064" v="865" actId="1076"/>
          <ac:spMkLst>
            <pc:docMk/>
            <pc:sldMk cId="2559525265" sldId="565"/>
            <ac:spMk id="6" creationId="{73A41983-5C20-2554-044C-D5C9197DFA43}"/>
          </ac:spMkLst>
        </pc:spChg>
        <pc:picChg chg="add mod">
          <ac:chgData name="伊健 杜" userId="e69aded81da48593" providerId="LiveId" clId="{531402EC-17DD-40C4-9069-9F80CDC93544}" dt="2022-09-08T09:52:18.064" v="865" actId="1076"/>
          <ac:picMkLst>
            <pc:docMk/>
            <pc:sldMk cId="2559525265" sldId="565"/>
            <ac:picMk id="5" creationId="{42D37DE6-9871-E3D8-0A61-6ABEAF54FA80}"/>
          </ac:picMkLst>
        </pc:picChg>
        <pc:picChg chg="add mod">
          <ac:chgData name="伊健 杜" userId="e69aded81da48593" providerId="LiveId" clId="{531402EC-17DD-40C4-9069-9F80CDC93544}" dt="2022-09-08T09:52:20.734" v="867" actId="1076"/>
          <ac:picMkLst>
            <pc:docMk/>
            <pc:sldMk cId="2559525265" sldId="565"/>
            <ac:picMk id="17410" creationId="{C1283C63-862B-9B6C-AAC8-DBF7EF61B351}"/>
          </ac:picMkLst>
        </pc:picChg>
      </pc:sldChg>
      <pc:sldChg chg="addSp delSp modSp add mod modAnim">
        <pc:chgData name="伊健 杜" userId="e69aded81da48593" providerId="LiveId" clId="{531402EC-17DD-40C4-9069-9F80CDC93544}" dt="2022-09-08T10:11:38.800" v="1175" actId="1076"/>
        <pc:sldMkLst>
          <pc:docMk/>
          <pc:sldMk cId="2215827503" sldId="566"/>
        </pc:sldMkLst>
        <pc:spChg chg="mod">
          <ac:chgData name="伊健 杜" userId="e69aded81da48593" providerId="LiveId" clId="{531402EC-17DD-40C4-9069-9F80CDC93544}" dt="2022-09-08T09:52:56.503" v="874" actId="1076"/>
          <ac:spMkLst>
            <pc:docMk/>
            <pc:sldMk cId="2215827503" sldId="566"/>
            <ac:spMk id="2" creationId="{BA718AB1-3610-6368-CAE9-4EAD84E42E5D}"/>
          </ac:spMkLst>
        </pc:spChg>
        <pc:spChg chg="add mod">
          <ac:chgData name="伊健 杜" userId="e69aded81da48593" providerId="LiveId" clId="{531402EC-17DD-40C4-9069-9F80CDC93544}" dt="2022-09-08T10:01:09.749" v="967" actId="14100"/>
          <ac:spMkLst>
            <pc:docMk/>
            <pc:sldMk cId="2215827503" sldId="566"/>
            <ac:spMk id="3" creationId="{4D819C13-4EB9-2F43-FF37-418B8046D6E0}"/>
          </ac:spMkLst>
        </pc:spChg>
        <pc:spChg chg="mod">
          <ac:chgData name="伊健 杜" userId="e69aded81da48593" providerId="LiveId" clId="{531402EC-17DD-40C4-9069-9F80CDC93544}" dt="2022-09-08T10:05:36.633" v="1085" actId="1076"/>
          <ac:spMkLst>
            <pc:docMk/>
            <pc:sldMk cId="2215827503" sldId="566"/>
            <ac:spMk id="4" creationId="{AB10C4C4-8897-5FCF-88D7-880418BECCE3}"/>
          </ac:spMkLst>
        </pc:spChg>
        <pc:spChg chg="mod">
          <ac:chgData name="伊健 杜" userId="e69aded81da48593" providerId="LiveId" clId="{531402EC-17DD-40C4-9069-9F80CDC93544}" dt="2022-09-08T09:55:05.338" v="935" actId="1076"/>
          <ac:spMkLst>
            <pc:docMk/>
            <pc:sldMk cId="2215827503" sldId="566"/>
            <ac:spMk id="6" creationId="{73A41983-5C20-2554-044C-D5C9197DFA43}"/>
          </ac:spMkLst>
        </pc:spChg>
        <pc:spChg chg="add mod">
          <ac:chgData name="伊健 杜" userId="e69aded81da48593" providerId="LiveId" clId="{531402EC-17DD-40C4-9069-9F80CDC93544}" dt="2022-09-08T09:55:16.652" v="939" actId="1076"/>
          <ac:spMkLst>
            <pc:docMk/>
            <pc:sldMk cId="2215827503" sldId="566"/>
            <ac:spMk id="9" creationId="{3654AB39-B246-5E96-6FCB-A2FE037102F2}"/>
          </ac:spMkLst>
        </pc:spChg>
        <pc:spChg chg="add mod">
          <ac:chgData name="伊健 杜" userId="e69aded81da48593" providerId="LiveId" clId="{531402EC-17DD-40C4-9069-9F80CDC93544}" dt="2022-09-08T10:11:36.194" v="1174" actId="1076"/>
          <ac:spMkLst>
            <pc:docMk/>
            <pc:sldMk cId="2215827503" sldId="566"/>
            <ac:spMk id="10" creationId="{21A3E9DA-A477-9FA4-A30F-DEBCC8EBE84F}"/>
          </ac:spMkLst>
        </pc:spChg>
        <pc:spChg chg="add del mod">
          <ac:chgData name="伊健 杜" userId="e69aded81da48593" providerId="LiveId" clId="{531402EC-17DD-40C4-9069-9F80CDC93544}" dt="2022-09-08T09:54:39.804" v="924" actId="478"/>
          <ac:spMkLst>
            <pc:docMk/>
            <pc:sldMk cId="2215827503" sldId="566"/>
            <ac:spMk id="11" creationId="{07A8B456-B2BC-6E10-E469-45B594371B6B}"/>
          </ac:spMkLst>
        </pc:spChg>
        <pc:spChg chg="add mod">
          <ac:chgData name="伊健 杜" userId="e69aded81da48593" providerId="LiveId" clId="{531402EC-17DD-40C4-9069-9F80CDC93544}" dt="2022-09-08T10:11:38.800" v="1175" actId="1076"/>
          <ac:spMkLst>
            <pc:docMk/>
            <pc:sldMk cId="2215827503" sldId="566"/>
            <ac:spMk id="12" creationId="{8F6E4C8E-4B45-A6F1-8781-3C67747D438A}"/>
          </ac:spMkLst>
        </pc:spChg>
        <pc:spChg chg="add mod">
          <ac:chgData name="伊健 杜" userId="e69aded81da48593" providerId="LiveId" clId="{531402EC-17DD-40C4-9069-9F80CDC93544}" dt="2022-09-08T10:06:07.891" v="1092" actId="1076"/>
          <ac:spMkLst>
            <pc:docMk/>
            <pc:sldMk cId="2215827503" sldId="566"/>
            <ac:spMk id="14" creationId="{88B866BC-87FC-9AC4-527A-9A37A35D2E0E}"/>
          </ac:spMkLst>
        </pc:spChg>
        <pc:picChg chg="del">
          <ac:chgData name="伊健 杜" userId="e69aded81da48593" providerId="LiveId" clId="{531402EC-17DD-40C4-9069-9F80CDC93544}" dt="2022-09-08T09:53:04.189" v="878" actId="478"/>
          <ac:picMkLst>
            <pc:docMk/>
            <pc:sldMk cId="2215827503" sldId="566"/>
            <ac:picMk id="5" creationId="{42D37DE6-9871-E3D8-0A61-6ABEAF54FA80}"/>
          </ac:picMkLst>
        </pc:picChg>
        <pc:picChg chg="mod">
          <ac:chgData name="伊健 杜" userId="e69aded81da48593" providerId="LiveId" clId="{531402EC-17DD-40C4-9069-9F80CDC93544}" dt="2022-09-08T09:55:08.156" v="936" actId="1076"/>
          <ac:picMkLst>
            <pc:docMk/>
            <pc:sldMk cId="2215827503" sldId="566"/>
            <ac:picMk id="17410" creationId="{C1283C63-862B-9B6C-AAC8-DBF7EF61B351}"/>
          </ac:picMkLst>
        </pc:picChg>
        <pc:picChg chg="add mod">
          <ac:chgData name="伊健 杜" userId="e69aded81da48593" providerId="LiveId" clId="{531402EC-17DD-40C4-9069-9F80CDC93544}" dt="2022-09-08T10:01:13.970" v="969" actId="1076"/>
          <ac:picMkLst>
            <pc:docMk/>
            <pc:sldMk cId="2215827503" sldId="566"/>
            <ac:picMk id="18434" creationId="{C93749E3-300C-AD9B-4EBE-54DE1F1D4012}"/>
          </ac:picMkLst>
        </pc:picChg>
        <pc:picChg chg="add mod">
          <ac:chgData name="伊健 杜" userId="e69aded81da48593" providerId="LiveId" clId="{531402EC-17DD-40C4-9069-9F80CDC93544}" dt="2022-09-08T10:01:15.033" v="970" actId="1076"/>
          <ac:picMkLst>
            <pc:docMk/>
            <pc:sldMk cId="2215827503" sldId="566"/>
            <ac:picMk id="18436" creationId="{ED6B9866-D400-4823-0823-2A54A06F4283}"/>
          </ac:picMkLst>
        </pc:picChg>
        <pc:picChg chg="add mod">
          <ac:chgData name="伊健 杜" userId="e69aded81da48593" providerId="LiveId" clId="{531402EC-17DD-40C4-9069-9F80CDC93544}" dt="2022-09-08T10:01:16.785" v="972" actId="1076"/>
          <ac:picMkLst>
            <pc:docMk/>
            <pc:sldMk cId="2215827503" sldId="566"/>
            <ac:picMk id="18438" creationId="{B1CAF510-0B4A-9097-D9B7-E52D36820EE4}"/>
          </ac:picMkLst>
        </pc:picChg>
        <pc:picChg chg="add mod">
          <ac:chgData name="伊健 杜" userId="e69aded81da48593" providerId="LiveId" clId="{531402EC-17DD-40C4-9069-9F80CDC93544}" dt="2022-09-08T10:01:17.681" v="973" actId="1076"/>
          <ac:picMkLst>
            <pc:docMk/>
            <pc:sldMk cId="2215827503" sldId="566"/>
            <ac:picMk id="18440" creationId="{31D3A249-920E-2F54-2A52-17AF31D55960}"/>
          </ac:picMkLst>
        </pc:picChg>
        <pc:picChg chg="add mod">
          <ac:chgData name="伊健 杜" userId="e69aded81da48593" providerId="LiveId" clId="{531402EC-17DD-40C4-9069-9F80CDC93544}" dt="2022-09-08T10:01:15.947" v="971" actId="1076"/>
          <ac:picMkLst>
            <pc:docMk/>
            <pc:sldMk cId="2215827503" sldId="566"/>
            <ac:picMk id="18442" creationId="{050E079B-5FFA-5378-1241-0ED29348985B}"/>
          </ac:picMkLst>
        </pc:picChg>
        <pc:cxnChg chg="add mod">
          <ac:chgData name="伊健 杜" userId="e69aded81da48593" providerId="LiveId" clId="{531402EC-17DD-40C4-9069-9F80CDC93544}" dt="2022-09-08T10:01:12.137" v="968" actId="14100"/>
          <ac:cxnSpMkLst>
            <pc:docMk/>
            <pc:sldMk cId="2215827503" sldId="566"/>
            <ac:cxnSpMk id="8" creationId="{9B7C2E7A-7C48-2388-E8EE-74F24A697416}"/>
          </ac:cxnSpMkLst>
        </pc:cxnChg>
      </pc:sldChg>
      <pc:sldChg chg="add del">
        <pc:chgData name="伊健 杜" userId="e69aded81da48593" providerId="LiveId" clId="{531402EC-17DD-40C4-9069-9F80CDC93544}" dt="2022-09-07T18:08:14.386" v="3" actId="47"/>
        <pc:sldMkLst>
          <pc:docMk/>
          <pc:sldMk cId="1434059187" sldId="567"/>
        </pc:sldMkLst>
      </pc:sldChg>
      <pc:sldChg chg="addSp modSp add mod modAnim">
        <pc:chgData name="伊健 杜" userId="e69aded81da48593" providerId="LiveId" clId="{531402EC-17DD-40C4-9069-9F80CDC93544}" dt="2022-09-08T10:11:22.110" v="1171" actId="1076"/>
        <pc:sldMkLst>
          <pc:docMk/>
          <pc:sldMk cId="1528000990" sldId="567"/>
        </pc:sldMkLst>
        <pc:spChg chg="mod">
          <ac:chgData name="伊健 杜" userId="e69aded81da48593" providerId="LiveId" clId="{531402EC-17DD-40C4-9069-9F80CDC93544}" dt="2022-09-08T10:02:36.157" v="1013" actId="14100"/>
          <ac:spMkLst>
            <pc:docMk/>
            <pc:sldMk cId="1528000990" sldId="567"/>
            <ac:spMk id="3" creationId="{4D819C13-4EB9-2F43-FF37-418B8046D6E0}"/>
          </ac:spMkLst>
        </pc:spChg>
        <pc:spChg chg="mod">
          <ac:chgData name="伊健 杜" userId="e69aded81da48593" providerId="LiveId" clId="{531402EC-17DD-40C4-9069-9F80CDC93544}" dt="2022-09-08T10:07:11.001" v="1111" actId="1076"/>
          <ac:spMkLst>
            <pc:docMk/>
            <pc:sldMk cId="1528000990" sldId="567"/>
            <ac:spMk id="4" creationId="{AB10C4C4-8897-5FCF-88D7-880418BECCE3}"/>
          </ac:spMkLst>
        </pc:spChg>
        <pc:spChg chg="mod">
          <ac:chgData name="伊健 杜" userId="e69aded81da48593" providerId="LiveId" clId="{531402EC-17DD-40C4-9069-9F80CDC93544}" dt="2022-09-08T10:02:38.707" v="1014" actId="1076"/>
          <ac:spMkLst>
            <pc:docMk/>
            <pc:sldMk cId="1528000990" sldId="567"/>
            <ac:spMk id="6" creationId="{73A41983-5C20-2554-044C-D5C9197DFA43}"/>
          </ac:spMkLst>
        </pc:spChg>
        <pc:spChg chg="add mod">
          <ac:chgData name="伊健 杜" userId="e69aded81da48593" providerId="LiveId" clId="{531402EC-17DD-40C4-9069-9F80CDC93544}" dt="2022-09-08T10:07:05.130" v="1110" actId="20577"/>
          <ac:spMkLst>
            <pc:docMk/>
            <pc:sldMk cId="1528000990" sldId="567"/>
            <ac:spMk id="7" creationId="{E7A5BD1F-E845-0523-5946-A696A3F17A80}"/>
          </ac:spMkLst>
        </pc:spChg>
        <pc:spChg chg="mod">
          <ac:chgData name="伊健 杜" userId="e69aded81da48593" providerId="LiveId" clId="{531402EC-17DD-40C4-9069-9F80CDC93544}" dt="2022-09-08T10:02:27.747" v="1008" actId="1076"/>
          <ac:spMkLst>
            <pc:docMk/>
            <pc:sldMk cId="1528000990" sldId="567"/>
            <ac:spMk id="9" creationId="{3654AB39-B246-5E96-6FCB-A2FE037102F2}"/>
          </ac:spMkLst>
        </pc:spChg>
        <pc:spChg chg="mod">
          <ac:chgData name="伊健 杜" userId="e69aded81da48593" providerId="LiveId" clId="{531402EC-17DD-40C4-9069-9F80CDC93544}" dt="2022-09-08T10:11:19.420" v="1170" actId="1076"/>
          <ac:spMkLst>
            <pc:docMk/>
            <pc:sldMk cId="1528000990" sldId="567"/>
            <ac:spMk id="10" creationId="{21A3E9DA-A477-9FA4-A30F-DEBCC8EBE84F}"/>
          </ac:spMkLst>
        </pc:spChg>
        <pc:spChg chg="mod">
          <ac:chgData name="伊健 杜" userId="e69aded81da48593" providerId="LiveId" clId="{531402EC-17DD-40C4-9069-9F80CDC93544}" dt="2022-09-08T10:11:22.110" v="1171" actId="1076"/>
          <ac:spMkLst>
            <pc:docMk/>
            <pc:sldMk cId="1528000990" sldId="567"/>
            <ac:spMk id="12" creationId="{8F6E4C8E-4B45-A6F1-8781-3C67747D438A}"/>
          </ac:spMkLst>
        </pc:spChg>
        <pc:picChg chg="mod">
          <ac:chgData name="伊健 杜" userId="e69aded81da48593" providerId="LiveId" clId="{531402EC-17DD-40C4-9069-9F80CDC93544}" dt="2022-09-08T10:01:48.308" v="982" actId="1076"/>
          <ac:picMkLst>
            <pc:docMk/>
            <pc:sldMk cId="1528000990" sldId="567"/>
            <ac:picMk id="17410" creationId="{C1283C63-862B-9B6C-AAC8-DBF7EF61B351}"/>
          </ac:picMkLst>
        </pc:picChg>
        <pc:picChg chg="mod">
          <ac:chgData name="伊健 杜" userId="e69aded81da48593" providerId="LiveId" clId="{531402EC-17DD-40C4-9069-9F80CDC93544}" dt="2022-09-08T10:02:28.491" v="1009" actId="1076"/>
          <ac:picMkLst>
            <pc:docMk/>
            <pc:sldMk cId="1528000990" sldId="567"/>
            <ac:picMk id="18434" creationId="{C93749E3-300C-AD9B-4EBE-54DE1F1D4012}"/>
          </ac:picMkLst>
        </pc:picChg>
        <pc:picChg chg="mod">
          <ac:chgData name="伊健 杜" userId="e69aded81da48593" providerId="LiveId" clId="{531402EC-17DD-40C4-9069-9F80CDC93544}" dt="2022-09-08T10:02:03.167" v="989" actId="1076"/>
          <ac:picMkLst>
            <pc:docMk/>
            <pc:sldMk cId="1528000990" sldId="567"/>
            <ac:picMk id="18436" creationId="{ED6B9866-D400-4823-0823-2A54A06F4283}"/>
          </ac:picMkLst>
        </pc:picChg>
        <pc:cxnChg chg="mod">
          <ac:chgData name="伊健 杜" userId="e69aded81da48593" providerId="LiveId" clId="{531402EC-17DD-40C4-9069-9F80CDC93544}" dt="2022-09-08T10:01:44.163" v="980" actId="14100"/>
          <ac:cxnSpMkLst>
            <pc:docMk/>
            <pc:sldMk cId="1528000990" sldId="567"/>
            <ac:cxnSpMk id="8" creationId="{9B7C2E7A-7C48-2388-E8EE-74F24A697416}"/>
          </ac:cxnSpMkLst>
        </pc:cxnChg>
      </pc:sldChg>
      <pc:sldChg chg="add del">
        <pc:chgData name="伊健 杜" userId="e69aded81da48593" providerId="LiveId" clId="{531402EC-17DD-40C4-9069-9F80CDC93544}" dt="2022-09-07T18:08:14.386" v="3" actId="47"/>
        <pc:sldMkLst>
          <pc:docMk/>
          <pc:sldMk cId="1067000475" sldId="568"/>
        </pc:sldMkLst>
      </pc:sldChg>
      <pc:sldChg chg="addSp modSp add mod modAnim">
        <pc:chgData name="伊健 杜" userId="e69aded81da48593" providerId="LiveId" clId="{531402EC-17DD-40C4-9069-9F80CDC93544}" dt="2022-09-08T10:11:29.636" v="1173" actId="1076"/>
        <pc:sldMkLst>
          <pc:docMk/>
          <pc:sldMk cId="2523345187" sldId="568"/>
        </pc:sldMkLst>
        <pc:spChg chg="mod">
          <ac:chgData name="伊健 杜" userId="e69aded81da48593" providerId="LiveId" clId="{531402EC-17DD-40C4-9069-9F80CDC93544}" dt="2022-09-08T10:03:50.458" v="1037" actId="1076"/>
          <ac:spMkLst>
            <pc:docMk/>
            <pc:sldMk cId="2523345187" sldId="568"/>
            <ac:spMk id="3" creationId="{4D819C13-4EB9-2F43-FF37-418B8046D6E0}"/>
          </ac:spMkLst>
        </pc:spChg>
        <pc:spChg chg="mod">
          <ac:chgData name="伊健 杜" userId="e69aded81da48593" providerId="LiveId" clId="{531402EC-17DD-40C4-9069-9F80CDC93544}" dt="2022-09-08T10:07:58.104" v="1123" actId="20577"/>
          <ac:spMkLst>
            <pc:docMk/>
            <pc:sldMk cId="2523345187" sldId="568"/>
            <ac:spMk id="4" creationId="{AB10C4C4-8897-5FCF-88D7-880418BECCE3}"/>
          </ac:spMkLst>
        </pc:spChg>
        <pc:spChg chg="add mod">
          <ac:chgData name="伊健 杜" userId="e69aded81da48593" providerId="LiveId" clId="{531402EC-17DD-40C4-9069-9F80CDC93544}" dt="2022-09-08T10:08:38.333" v="1163" actId="1076"/>
          <ac:spMkLst>
            <pc:docMk/>
            <pc:sldMk cId="2523345187" sldId="568"/>
            <ac:spMk id="5" creationId="{531D2625-AB90-3F9F-904F-9F4734395CAB}"/>
          </ac:spMkLst>
        </pc:spChg>
        <pc:spChg chg="mod">
          <ac:chgData name="伊健 杜" userId="e69aded81da48593" providerId="LiveId" clId="{531402EC-17DD-40C4-9069-9F80CDC93544}" dt="2022-09-08T10:05:11.959" v="1075" actId="1076"/>
          <ac:spMkLst>
            <pc:docMk/>
            <pc:sldMk cId="2523345187" sldId="568"/>
            <ac:spMk id="6" creationId="{73A41983-5C20-2554-044C-D5C9197DFA43}"/>
          </ac:spMkLst>
        </pc:spChg>
        <pc:spChg chg="mod">
          <ac:chgData name="伊健 杜" userId="e69aded81da48593" providerId="LiveId" clId="{531402EC-17DD-40C4-9069-9F80CDC93544}" dt="2022-09-08T10:04:14.736" v="1066" actId="20577"/>
          <ac:spMkLst>
            <pc:docMk/>
            <pc:sldMk cId="2523345187" sldId="568"/>
            <ac:spMk id="9" creationId="{3654AB39-B246-5E96-6FCB-A2FE037102F2}"/>
          </ac:spMkLst>
        </pc:spChg>
        <pc:spChg chg="mod">
          <ac:chgData name="伊健 杜" userId="e69aded81da48593" providerId="LiveId" clId="{531402EC-17DD-40C4-9069-9F80CDC93544}" dt="2022-09-08T10:11:26.030" v="1172" actId="1076"/>
          <ac:spMkLst>
            <pc:docMk/>
            <pc:sldMk cId="2523345187" sldId="568"/>
            <ac:spMk id="10" creationId="{21A3E9DA-A477-9FA4-A30F-DEBCC8EBE84F}"/>
          </ac:spMkLst>
        </pc:spChg>
        <pc:spChg chg="mod">
          <ac:chgData name="伊健 杜" userId="e69aded81da48593" providerId="LiveId" clId="{531402EC-17DD-40C4-9069-9F80CDC93544}" dt="2022-09-08T10:11:29.636" v="1173" actId="1076"/>
          <ac:spMkLst>
            <pc:docMk/>
            <pc:sldMk cId="2523345187" sldId="568"/>
            <ac:spMk id="12" creationId="{8F6E4C8E-4B45-A6F1-8781-3C67747D438A}"/>
          </ac:spMkLst>
        </pc:spChg>
        <pc:picChg chg="mod">
          <ac:chgData name="伊健 杜" userId="e69aded81da48593" providerId="LiveId" clId="{531402EC-17DD-40C4-9069-9F80CDC93544}" dt="2022-09-08T10:03:36.005" v="1032" actId="1076"/>
          <ac:picMkLst>
            <pc:docMk/>
            <pc:sldMk cId="2523345187" sldId="568"/>
            <ac:picMk id="18434" creationId="{C93749E3-300C-AD9B-4EBE-54DE1F1D4012}"/>
          </ac:picMkLst>
        </pc:picChg>
        <pc:picChg chg="mod">
          <ac:chgData name="伊健 杜" userId="e69aded81da48593" providerId="LiveId" clId="{531402EC-17DD-40C4-9069-9F80CDC93544}" dt="2022-09-08T10:03:42.041" v="1035" actId="1076"/>
          <ac:picMkLst>
            <pc:docMk/>
            <pc:sldMk cId="2523345187" sldId="568"/>
            <ac:picMk id="18436" creationId="{ED6B9866-D400-4823-0823-2A54A06F4283}"/>
          </ac:picMkLst>
        </pc:picChg>
        <pc:cxnChg chg="mod">
          <ac:chgData name="伊健 杜" userId="e69aded81da48593" providerId="LiveId" clId="{531402EC-17DD-40C4-9069-9F80CDC93544}" dt="2022-09-08T10:03:44.783" v="1036" actId="1076"/>
          <ac:cxnSpMkLst>
            <pc:docMk/>
            <pc:sldMk cId="2523345187" sldId="568"/>
            <ac:cxnSpMk id="8" creationId="{9B7C2E7A-7C48-2388-E8EE-74F24A697416}"/>
          </ac:cxnSpMkLst>
        </pc:cxnChg>
      </pc:sldChg>
      <pc:sldChg chg="addSp delSp modSp add mod">
        <pc:chgData name="伊健 杜" userId="e69aded81da48593" providerId="LiveId" clId="{531402EC-17DD-40C4-9069-9F80CDC93544}" dt="2022-09-08T11:05:16.583" v="1319" actId="1076"/>
        <pc:sldMkLst>
          <pc:docMk/>
          <pc:sldMk cId="1556728297" sldId="569"/>
        </pc:sldMkLst>
        <pc:spChg chg="mod">
          <ac:chgData name="伊健 杜" userId="e69aded81da48593" providerId="LiveId" clId="{531402EC-17DD-40C4-9069-9F80CDC93544}" dt="2022-09-08T11:05:16.583" v="1319" actId="1076"/>
          <ac:spMkLst>
            <pc:docMk/>
            <pc:sldMk cId="1556728297" sldId="569"/>
            <ac:spMk id="2" creationId="{BA718AB1-3610-6368-CAE9-4EAD84E42E5D}"/>
          </ac:spMkLst>
        </pc:spChg>
        <pc:spChg chg="mod">
          <ac:chgData name="伊健 杜" userId="e69aded81da48593" providerId="LiveId" clId="{531402EC-17DD-40C4-9069-9F80CDC93544}" dt="2022-09-08T11:03:20.299" v="1237" actId="14100"/>
          <ac:spMkLst>
            <pc:docMk/>
            <pc:sldMk cId="1556728297" sldId="569"/>
            <ac:spMk id="3" creationId="{4D819C13-4EB9-2F43-FF37-418B8046D6E0}"/>
          </ac:spMkLst>
        </pc:spChg>
        <pc:spChg chg="mod">
          <ac:chgData name="伊健 杜" userId="e69aded81da48593" providerId="LiveId" clId="{531402EC-17DD-40C4-9069-9F80CDC93544}" dt="2022-09-08T11:04:08.291" v="1283" actId="27636"/>
          <ac:spMkLst>
            <pc:docMk/>
            <pc:sldMk cId="1556728297" sldId="569"/>
            <ac:spMk id="4" creationId="{AB10C4C4-8897-5FCF-88D7-880418BECCE3}"/>
          </ac:spMkLst>
        </pc:spChg>
        <pc:spChg chg="mod">
          <ac:chgData name="伊健 杜" userId="e69aded81da48593" providerId="LiveId" clId="{531402EC-17DD-40C4-9069-9F80CDC93544}" dt="2022-09-08T11:05:11.425" v="1318" actId="1076"/>
          <ac:spMkLst>
            <pc:docMk/>
            <pc:sldMk cId="1556728297" sldId="569"/>
            <ac:spMk id="5" creationId="{531D2625-AB90-3F9F-904F-9F4734395CAB}"/>
          </ac:spMkLst>
        </pc:spChg>
        <pc:spChg chg="del">
          <ac:chgData name="伊健 杜" userId="e69aded81da48593" providerId="LiveId" clId="{531402EC-17DD-40C4-9069-9F80CDC93544}" dt="2022-09-08T11:02:42.743" v="1215" actId="478"/>
          <ac:spMkLst>
            <pc:docMk/>
            <pc:sldMk cId="1556728297" sldId="569"/>
            <ac:spMk id="6" creationId="{73A41983-5C20-2554-044C-D5C9197DFA43}"/>
          </ac:spMkLst>
        </pc:spChg>
        <pc:spChg chg="add mod">
          <ac:chgData name="伊健 杜" userId="e69aded81da48593" providerId="LiveId" clId="{531402EC-17DD-40C4-9069-9F80CDC93544}" dt="2022-09-08T11:03:23.578" v="1239" actId="14100"/>
          <ac:spMkLst>
            <pc:docMk/>
            <pc:sldMk cId="1556728297" sldId="569"/>
            <ac:spMk id="7" creationId="{5A7FE8D5-5985-1903-58A0-DF109626992A}"/>
          </ac:spMkLst>
        </pc:spChg>
        <pc:spChg chg="mod">
          <ac:chgData name="伊健 杜" userId="e69aded81da48593" providerId="LiveId" clId="{531402EC-17DD-40C4-9069-9F80CDC93544}" dt="2022-09-08T11:03:40.634" v="1253" actId="207"/>
          <ac:spMkLst>
            <pc:docMk/>
            <pc:sldMk cId="1556728297" sldId="569"/>
            <ac:spMk id="9" creationId="{3654AB39-B246-5E96-6FCB-A2FE037102F2}"/>
          </ac:spMkLst>
        </pc:spChg>
        <pc:spChg chg="mod">
          <ac:chgData name="伊健 杜" userId="e69aded81da48593" providerId="LiveId" clId="{531402EC-17DD-40C4-9069-9F80CDC93544}" dt="2022-09-08T11:02:10.497" v="1203" actId="1076"/>
          <ac:spMkLst>
            <pc:docMk/>
            <pc:sldMk cId="1556728297" sldId="569"/>
            <ac:spMk id="10" creationId="{21A3E9DA-A477-9FA4-A30F-DEBCC8EBE84F}"/>
          </ac:spMkLst>
        </pc:spChg>
        <pc:spChg chg="add mod">
          <ac:chgData name="伊健 杜" userId="e69aded81da48593" providerId="LiveId" clId="{531402EC-17DD-40C4-9069-9F80CDC93544}" dt="2022-09-08T11:03:59.192" v="1274" actId="207"/>
          <ac:spMkLst>
            <pc:docMk/>
            <pc:sldMk cId="1556728297" sldId="569"/>
            <ac:spMk id="11" creationId="{D4463B7B-D680-51AA-6C18-23775CD6D2B4}"/>
          </ac:spMkLst>
        </pc:spChg>
        <pc:spChg chg="mod">
          <ac:chgData name="伊健 杜" userId="e69aded81da48593" providerId="LiveId" clId="{531402EC-17DD-40C4-9069-9F80CDC93544}" dt="2022-09-08T11:03:12.533" v="1232" actId="1076"/>
          <ac:spMkLst>
            <pc:docMk/>
            <pc:sldMk cId="1556728297" sldId="569"/>
            <ac:spMk id="12" creationId="{8F6E4C8E-4B45-A6F1-8781-3C67747D438A}"/>
          </ac:spMkLst>
        </pc:spChg>
        <pc:spChg chg="add mod">
          <ac:chgData name="伊健 杜" userId="e69aded81da48593" providerId="LiveId" clId="{531402EC-17DD-40C4-9069-9F80CDC93544}" dt="2022-09-08T11:04:33.927" v="1288" actId="14100"/>
          <ac:spMkLst>
            <pc:docMk/>
            <pc:sldMk cId="1556728297" sldId="569"/>
            <ac:spMk id="13" creationId="{A5E090CF-78E3-E735-7053-0FD18F1BCE93}"/>
          </ac:spMkLst>
        </pc:spChg>
        <pc:picChg chg="del mod">
          <ac:chgData name="伊健 杜" userId="e69aded81da48593" providerId="LiveId" clId="{531402EC-17DD-40C4-9069-9F80CDC93544}" dt="2022-09-08T11:03:09.504" v="1231" actId="478"/>
          <ac:picMkLst>
            <pc:docMk/>
            <pc:sldMk cId="1556728297" sldId="569"/>
            <ac:picMk id="17410" creationId="{C1283C63-862B-9B6C-AAC8-DBF7EF61B351}"/>
          </ac:picMkLst>
        </pc:picChg>
        <pc:picChg chg="mod">
          <ac:chgData name="伊健 杜" userId="e69aded81da48593" providerId="LiveId" clId="{531402EC-17DD-40C4-9069-9F80CDC93544}" dt="2022-09-08T11:03:25.651" v="1240" actId="1076"/>
          <ac:picMkLst>
            <pc:docMk/>
            <pc:sldMk cId="1556728297" sldId="569"/>
            <ac:picMk id="18434" creationId="{C93749E3-300C-AD9B-4EBE-54DE1F1D4012}"/>
          </ac:picMkLst>
        </pc:picChg>
        <pc:picChg chg="del mod">
          <ac:chgData name="伊健 杜" userId="e69aded81da48593" providerId="LiveId" clId="{531402EC-17DD-40C4-9069-9F80CDC93544}" dt="2022-09-08T11:03:08.877" v="1229" actId="478"/>
          <ac:picMkLst>
            <pc:docMk/>
            <pc:sldMk cId="1556728297" sldId="569"/>
            <ac:picMk id="18436" creationId="{ED6B9866-D400-4823-0823-2A54A06F4283}"/>
          </ac:picMkLst>
        </pc:picChg>
        <pc:picChg chg="mod">
          <ac:chgData name="伊健 杜" userId="e69aded81da48593" providerId="LiveId" clId="{531402EC-17DD-40C4-9069-9F80CDC93544}" dt="2022-09-08T11:02:15.857" v="1206" actId="1076"/>
          <ac:picMkLst>
            <pc:docMk/>
            <pc:sldMk cId="1556728297" sldId="569"/>
            <ac:picMk id="18438" creationId="{B1CAF510-0B4A-9097-D9B7-E52D36820EE4}"/>
          </ac:picMkLst>
        </pc:picChg>
        <pc:picChg chg="mod">
          <ac:chgData name="伊健 杜" userId="e69aded81da48593" providerId="LiveId" clId="{531402EC-17DD-40C4-9069-9F80CDC93544}" dt="2022-09-08T11:02:40.032" v="1214" actId="1076"/>
          <ac:picMkLst>
            <pc:docMk/>
            <pc:sldMk cId="1556728297" sldId="569"/>
            <ac:picMk id="18440" creationId="{31D3A249-920E-2F54-2A52-17AF31D55960}"/>
          </ac:picMkLst>
        </pc:picChg>
        <pc:picChg chg="mod">
          <ac:chgData name="伊健 杜" userId="e69aded81da48593" providerId="LiveId" clId="{531402EC-17DD-40C4-9069-9F80CDC93544}" dt="2022-09-08T11:02:18.425" v="1207" actId="1076"/>
          <ac:picMkLst>
            <pc:docMk/>
            <pc:sldMk cId="1556728297" sldId="569"/>
            <ac:picMk id="18442" creationId="{050E079B-5FFA-5378-1241-0ED29348985B}"/>
          </ac:picMkLst>
        </pc:picChg>
        <pc:cxnChg chg="mod">
          <ac:chgData name="伊健 杜" userId="e69aded81da48593" providerId="LiveId" clId="{531402EC-17DD-40C4-9069-9F80CDC93544}" dt="2022-09-08T11:03:38.060" v="1252" actId="1076"/>
          <ac:cxnSpMkLst>
            <pc:docMk/>
            <pc:sldMk cId="1556728297" sldId="569"/>
            <ac:cxnSpMk id="8" creationId="{9B7C2E7A-7C48-2388-E8EE-74F24A697416}"/>
          </ac:cxnSpMkLst>
        </pc:cxnChg>
      </pc:sldChg>
      <pc:sldChg chg="add del">
        <pc:chgData name="伊健 杜" userId="e69aded81da48593" providerId="LiveId" clId="{531402EC-17DD-40C4-9069-9F80CDC93544}" dt="2022-09-07T18:08:14.386" v="3" actId="47"/>
        <pc:sldMkLst>
          <pc:docMk/>
          <pc:sldMk cId="2778531364" sldId="569"/>
        </pc:sldMkLst>
      </pc:sldChg>
      <pc:sldChg chg="addSp delSp modSp add mod delAnim modAnim">
        <pc:chgData name="伊健 杜" userId="e69aded81da48593" providerId="LiveId" clId="{531402EC-17DD-40C4-9069-9F80CDC93544}" dt="2022-09-08T11:15:21.917" v="1476" actId="1076"/>
        <pc:sldMkLst>
          <pc:docMk/>
          <pc:sldMk cId="1145142541" sldId="570"/>
        </pc:sldMkLst>
        <pc:spChg chg="mod">
          <ac:chgData name="伊健 杜" userId="e69aded81da48593" providerId="LiveId" clId="{531402EC-17DD-40C4-9069-9F80CDC93544}" dt="2022-09-08T11:14:50.325" v="1467" actId="1076"/>
          <ac:spMkLst>
            <pc:docMk/>
            <pc:sldMk cId="1145142541" sldId="570"/>
            <ac:spMk id="2" creationId="{BA718AB1-3610-6368-CAE9-4EAD84E42E5D}"/>
          </ac:spMkLst>
        </pc:spChg>
        <pc:spChg chg="mod">
          <ac:chgData name="伊健 杜" userId="e69aded81da48593" providerId="LiveId" clId="{531402EC-17DD-40C4-9069-9F80CDC93544}" dt="2022-09-08T11:15:11.780" v="1473" actId="1076"/>
          <ac:spMkLst>
            <pc:docMk/>
            <pc:sldMk cId="1145142541" sldId="570"/>
            <ac:spMk id="3" creationId="{4D819C13-4EB9-2F43-FF37-418B8046D6E0}"/>
          </ac:spMkLst>
        </pc:spChg>
        <pc:spChg chg="del">
          <ac:chgData name="伊健 杜" userId="e69aded81da48593" providerId="LiveId" clId="{531402EC-17DD-40C4-9069-9F80CDC93544}" dt="2022-09-08T11:10:39.019" v="1386" actId="478"/>
          <ac:spMkLst>
            <pc:docMk/>
            <pc:sldMk cId="1145142541" sldId="570"/>
            <ac:spMk id="4" creationId="{AB10C4C4-8897-5FCF-88D7-880418BECCE3}"/>
          </ac:spMkLst>
        </pc:spChg>
        <pc:spChg chg="mod">
          <ac:chgData name="伊健 杜" userId="e69aded81da48593" providerId="LiveId" clId="{531402EC-17DD-40C4-9069-9F80CDC93544}" dt="2022-09-08T11:14:52.626" v="1468" actId="1076"/>
          <ac:spMkLst>
            <pc:docMk/>
            <pc:sldMk cId="1145142541" sldId="570"/>
            <ac:spMk id="5" creationId="{531D2625-AB90-3F9F-904F-9F4734395CAB}"/>
          </ac:spMkLst>
        </pc:spChg>
        <pc:spChg chg="add mod">
          <ac:chgData name="伊健 杜" userId="e69aded81da48593" providerId="LiveId" clId="{531402EC-17DD-40C4-9069-9F80CDC93544}" dt="2022-09-08T11:15:21.917" v="1476" actId="1076"/>
          <ac:spMkLst>
            <pc:docMk/>
            <pc:sldMk cId="1145142541" sldId="570"/>
            <ac:spMk id="6" creationId="{6D632D80-E024-8568-9475-7932445A5FE3}"/>
          </ac:spMkLst>
        </pc:spChg>
        <pc:spChg chg="mod">
          <ac:chgData name="伊健 杜" userId="e69aded81da48593" providerId="LiveId" clId="{531402EC-17DD-40C4-9069-9F80CDC93544}" dt="2022-09-08T11:15:15.320" v="1474" actId="1076"/>
          <ac:spMkLst>
            <pc:docMk/>
            <pc:sldMk cId="1145142541" sldId="570"/>
            <ac:spMk id="7" creationId="{5A7FE8D5-5985-1903-58A0-DF109626992A}"/>
          </ac:spMkLst>
        </pc:spChg>
        <pc:spChg chg="add del mod">
          <ac:chgData name="伊健 杜" userId="e69aded81da48593" providerId="LiveId" clId="{531402EC-17DD-40C4-9069-9F80CDC93544}" dt="2022-09-08T11:15:07.338" v="1472" actId="1076"/>
          <ac:spMkLst>
            <pc:docMk/>
            <pc:sldMk cId="1145142541" sldId="570"/>
            <ac:spMk id="9" creationId="{3654AB39-B246-5E96-6FCB-A2FE037102F2}"/>
          </ac:spMkLst>
        </pc:spChg>
        <pc:spChg chg="mod">
          <ac:chgData name="伊健 杜" userId="e69aded81da48593" providerId="LiveId" clId="{531402EC-17DD-40C4-9069-9F80CDC93544}" dt="2022-09-08T11:14:44.389" v="1465" actId="1076"/>
          <ac:spMkLst>
            <pc:docMk/>
            <pc:sldMk cId="1145142541" sldId="570"/>
            <ac:spMk id="10" creationId="{21A3E9DA-A477-9FA4-A30F-DEBCC8EBE84F}"/>
          </ac:spMkLst>
        </pc:spChg>
        <pc:spChg chg="del">
          <ac:chgData name="伊健 杜" userId="e69aded81da48593" providerId="LiveId" clId="{531402EC-17DD-40C4-9069-9F80CDC93544}" dt="2022-09-08T11:12:41.492" v="1427" actId="478"/>
          <ac:spMkLst>
            <pc:docMk/>
            <pc:sldMk cId="1145142541" sldId="570"/>
            <ac:spMk id="11" creationId="{D4463B7B-D680-51AA-6C18-23775CD6D2B4}"/>
          </ac:spMkLst>
        </pc:spChg>
        <pc:spChg chg="mod">
          <ac:chgData name="伊健 杜" userId="e69aded81da48593" providerId="LiveId" clId="{531402EC-17DD-40C4-9069-9F80CDC93544}" dt="2022-09-08T11:14:44.389" v="1465" actId="1076"/>
          <ac:spMkLst>
            <pc:docMk/>
            <pc:sldMk cId="1145142541" sldId="570"/>
            <ac:spMk id="12" creationId="{8F6E4C8E-4B45-A6F1-8781-3C67747D438A}"/>
          </ac:spMkLst>
        </pc:spChg>
        <pc:spChg chg="mod">
          <ac:chgData name="伊健 杜" userId="e69aded81da48593" providerId="LiveId" clId="{531402EC-17DD-40C4-9069-9F80CDC93544}" dt="2022-09-08T11:15:07.338" v="1472" actId="1076"/>
          <ac:spMkLst>
            <pc:docMk/>
            <pc:sldMk cId="1145142541" sldId="570"/>
            <ac:spMk id="13" creationId="{A5E090CF-78E3-E735-7053-0FD18F1BCE93}"/>
          </ac:spMkLst>
        </pc:spChg>
        <pc:spChg chg="add mod">
          <ac:chgData name="伊健 杜" userId="e69aded81da48593" providerId="LiveId" clId="{531402EC-17DD-40C4-9069-9F80CDC93544}" dt="2022-09-08T11:15:18.324" v="1475" actId="1076"/>
          <ac:spMkLst>
            <pc:docMk/>
            <pc:sldMk cId="1145142541" sldId="570"/>
            <ac:spMk id="15" creationId="{97B08B32-4623-2446-FC54-471F7871FEF0}"/>
          </ac:spMkLst>
        </pc:spChg>
        <pc:picChg chg="del">
          <ac:chgData name="伊健 杜" userId="e69aded81da48593" providerId="LiveId" clId="{531402EC-17DD-40C4-9069-9F80CDC93544}" dt="2022-09-08T11:11:39.474" v="1392" actId="478"/>
          <ac:picMkLst>
            <pc:docMk/>
            <pc:sldMk cId="1145142541" sldId="570"/>
            <ac:picMk id="18434" creationId="{C93749E3-300C-AD9B-4EBE-54DE1F1D4012}"/>
          </ac:picMkLst>
        </pc:picChg>
        <pc:picChg chg="mod">
          <ac:chgData name="伊健 杜" userId="e69aded81da48593" providerId="LiveId" clId="{531402EC-17DD-40C4-9069-9F80CDC93544}" dt="2022-09-08T11:15:07.338" v="1472" actId="1076"/>
          <ac:picMkLst>
            <pc:docMk/>
            <pc:sldMk cId="1145142541" sldId="570"/>
            <ac:picMk id="18438" creationId="{B1CAF510-0B4A-9097-D9B7-E52D36820EE4}"/>
          </ac:picMkLst>
        </pc:picChg>
        <pc:picChg chg="del mod">
          <ac:chgData name="伊健 杜" userId="e69aded81da48593" providerId="LiveId" clId="{531402EC-17DD-40C4-9069-9F80CDC93544}" dt="2022-09-08T11:13:58.083" v="1452" actId="478"/>
          <ac:picMkLst>
            <pc:docMk/>
            <pc:sldMk cId="1145142541" sldId="570"/>
            <ac:picMk id="18440" creationId="{31D3A249-920E-2F54-2A52-17AF31D55960}"/>
          </ac:picMkLst>
        </pc:picChg>
        <pc:picChg chg="del mod">
          <ac:chgData name="伊健 杜" userId="e69aded81da48593" providerId="LiveId" clId="{531402EC-17DD-40C4-9069-9F80CDC93544}" dt="2022-09-08T11:10:26.908" v="1378" actId="478"/>
          <ac:picMkLst>
            <pc:docMk/>
            <pc:sldMk cId="1145142541" sldId="570"/>
            <ac:picMk id="18442" creationId="{050E079B-5FFA-5378-1241-0ED29348985B}"/>
          </ac:picMkLst>
        </pc:picChg>
        <pc:picChg chg="add mod">
          <ac:chgData name="伊健 杜" userId="e69aded81da48593" providerId="LiveId" clId="{531402EC-17DD-40C4-9069-9F80CDC93544}" dt="2022-09-08T11:15:07.338" v="1472" actId="1076"/>
          <ac:picMkLst>
            <pc:docMk/>
            <pc:sldMk cId="1145142541" sldId="570"/>
            <ac:picMk id="19458" creationId="{CE3EC3FC-599B-D298-4CD0-BBE09E3F4FF6}"/>
          </ac:picMkLst>
        </pc:picChg>
        <pc:picChg chg="add mod">
          <ac:chgData name="伊健 杜" userId="e69aded81da48593" providerId="LiveId" clId="{531402EC-17DD-40C4-9069-9F80CDC93544}" dt="2022-09-08T11:15:07.338" v="1472" actId="1076"/>
          <ac:picMkLst>
            <pc:docMk/>
            <pc:sldMk cId="1145142541" sldId="570"/>
            <ac:picMk id="19460" creationId="{F25661D8-8A38-0D86-002E-39BB50A4409C}"/>
          </ac:picMkLst>
        </pc:picChg>
        <pc:cxnChg chg="mod">
          <ac:chgData name="伊健 杜" userId="e69aded81da48593" providerId="LiveId" clId="{531402EC-17DD-40C4-9069-9F80CDC93544}" dt="2022-09-08T11:14:44.389" v="1465" actId="1076"/>
          <ac:cxnSpMkLst>
            <pc:docMk/>
            <pc:sldMk cId="1145142541" sldId="570"/>
            <ac:cxnSpMk id="8" creationId="{9B7C2E7A-7C48-2388-E8EE-74F24A697416}"/>
          </ac:cxnSpMkLst>
        </pc:cxnChg>
      </pc:sldChg>
      <pc:sldChg chg="add del">
        <pc:chgData name="伊健 杜" userId="e69aded81da48593" providerId="LiveId" clId="{531402EC-17DD-40C4-9069-9F80CDC93544}" dt="2022-09-07T18:08:14.386" v="3" actId="47"/>
        <pc:sldMkLst>
          <pc:docMk/>
          <pc:sldMk cId="3321442840" sldId="570"/>
        </pc:sldMkLst>
      </pc:sldChg>
      <pc:sldChg chg="add del">
        <pc:chgData name="伊健 杜" userId="e69aded81da48593" providerId="LiveId" clId="{531402EC-17DD-40C4-9069-9F80CDC93544}" dt="2022-09-07T18:08:14.386" v="3" actId="47"/>
        <pc:sldMkLst>
          <pc:docMk/>
          <pc:sldMk cId="454664311" sldId="571"/>
        </pc:sldMkLst>
      </pc:sldChg>
      <pc:sldChg chg="del">
        <pc:chgData name="伊健 杜" userId="e69aded81da48593" providerId="LiveId" clId="{531402EC-17DD-40C4-9069-9F80CDC93544}" dt="2022-09-11T13:21:48.765" v="2900" actId="47"/>
        <pc:sldMkLst>
          <pc:docMk/>
          <pc:sldMk cId="4058726974" sldId="572"/>
        </pc:sldMkLst>
      </pc:sldChg>
      <pc:sldChg chg="addSp delSp modSp new mod">
        <pc:chgData name="伊健 杜" userId="e69aded81da48593" providerId="LiveId" clId="{531402EC-17DD-40C4-9069-9F80CDC93544}" dt="2022-09-11T11:36:33.397" v="1684" actId="20577"/>
        <pc:sldMkLst>
          <pc:docMk/>
          <pc:sldMk cId="67159782" sldId="573"/>
        </pc:sldMkLst>
        <pc:spChg chg="mod">
          <ac:chgData name="伊健 杜" userId="e69aded81da48593" providerId="LiveId" clId="{531402EC-17DD-40C4-9069-9F80CDC93544}" dt="2022-09-11T10:46:39.835" v="1577" actId="1076"/>
          <ac:spMkLst>
            <pc:docMk/>
            <pc:sldMk cId="67159782" sldId="573"/>
            <ac:spMk id="2" creationId="{6CD2613B-40DA-A174-BCA7-61650244967D}"/>
          </ac:spMkLst>
        </pc:spChg>
        <pc:spChg chg="del">
          <ac:chgData name="伊健 杜" userId="e69aded81da48593" providerId="LiveId" clId="{531402EC-17DD-40C4-9069-9F80CDC93544}" dt="2022-09-11T10:46:01.476" v="1567" actId="478"/>
          <ac:spMkLst>
            <pc:docMk/>
            <pc:sldMk cId="67159782" sldId="573"/>
            <ac:spMk id="3" creationId="{1CB803B9-152F-947C-8C8D-B181C4DBE5CF}"/>
          </ac:spMkLst>
        </pc:spChg>
        <pc:spChg chg="add mod ord">
          <ac:chgData name="伊健 杜" userId="e69aded81da48593" providerId="LiveId" clId="{531402EC-17DD-40C4-9069-9F80CDC93544}" dt="2022-09-11T11:36:33.397" v="1684" actId="20577"/>
          <ac:spMkLst>
            <pc:docMk/>
            <pc:sldMk cId="67159782" sldId="573"/>
            <ac:spMk id="4" creationId="{B2A95D0F-5105-5826-69D6-9250508456D1}"/>
          </ac:spMkLst>
        </pc:spChg>
        <pc:spChg chg="add mod">
          <ac:chgData name="伊健 杜" userId="e69aded81da48593" providerId="LiveId" clId="{531402EC-17DD-40C4-9069-9F80CDC93544}" dt="2022-09-11T10:52:53.607" v="1617"/>
          <ac:spMkLst>
            <pc:docMk/>
            <pc:sldMk cId="67159782" sldId="573"/>
            <ac:spMk id="5" creationId="{237FF05E-0AC6-7A5F-83B1-4092C5133472}"/>
          </ac:spMkLst>
        </pc:spChg>
        <pc:picChg chg="add del mod">
          <ac:chgData name="伊健 杜" userId="e69aded81da48593" providerId="LiveId" clId="{531402EC-17DD-40C4-9069-9F80CDC93544}" dt="2022-09-11T10:49:07.984" v="1584" actId="478"/>
          <ac:picMkLst>
            <pc:docMk/>
            <pc:sldMk cId="67159782" sldId="573"/>
            <ac:picMk id="1026" creationId="{E2089132-2EB0-F547-2ACC-150243665E72}"/>
          </ac:picMkLst>
        </pc:picChg>
        <pc:picChg chg="add mod">
          <ac:chgData name="伊健 杜" userId="e69aded81da48593" providerId="LiveId" clId="{531402EC-17DD-40C4-9069-9F80CDC93544}" dt="2022-09-11T10:49:11.835" v="1586" actId="1076"/>
          <ac:picMkLst>
            <pc:docMk/>
            <pc:sldMk cId="67159782" sldId="573"/>
            <ac:picMk id="1028" creationId="{99125D5D-81AE-7F7B-03E3-0550F9345A2E}"/>
          </ac:picMkLst>
        </pc:picChg>
        <pc:picChg chg="add mod">
          <ac:chgData name="伊健 杜" userId="e69aded81da48593" providerId="LiveId" clId="{531402EC-17DD-40C4-9069-9F80CDC93544}" dt="2022-09-11T10:49:29.025" v="1590" actId="1076"/>
          <ac:picMkLst>
            <pc:docMk/>
            <pc:sldMk cId="67159782" sldId="573"/>
            <ac:picMk id="1030" creationId="{E3271504-4FC0-8A9E-DE1D-573E674B8EDD}"/>
          </ac:picMkLst>
        </pc:picChg>
        <pc:picChg chg="add mod">
          <ac:chgData name="伊健 杜" userId="e69aded81da48593" providerId="LiveId" clId="{531402EC-17DD-40C4-9069-9F80CDC93544}" dt="2022-09-11T10:51:13.473" v="1595" actId="1076"/>
          <ac:picMkLst>
            <pc:docMk/>
            <pc:sldMk cId="67159782" sldId="573"/>
            <ac:picMk id="1032" creationId="{8C69446A-E2A1-3BA0-7821-2525FF6F63B9}"/>
          </ac:picMkLst>
        </pc:picChg>
        <pc:picChg chg="add mod">
          <ac:chgData name="伊健 杜" userId="e69aded81da48593" providerId="LiveId" clId="{531402EC-17DD-40C4-9069-9F80CDC93544}" dt="2022-09-11T10:53:18.299" v="1622" actId="1076"/>
          <ac:picMkLst>
            <pc:docMk/>
            <pc:sldMk cId="67159782" sldId="573"/>
            <ac:picMk id="1035" creationId="{F2D21FC4-54E5-A6B7-0633-AFAF8242DC3F}"/>
          </ac:picMkLst>
        </pc:picChg>
      </pc:sldChg>
      <pc:sldChg chg="new del">
        <pc:chgData name="伊健 杜" userId="e69aded81da48593" providerId="LiveId" clId="{531402EC-17DD-40C4-9069-9F80CDC93544}" dt="2022-09-11T10:42:38.537" v="1528" actId="47"/>
        <pc:sldMkLst>
          <pc:docMk/>
          <pc:sldMk cId="638797294" sldId="573"/>
        </pc:sldMkLst>
      </pc:sldChg>
      <pc:sldChg chg="addSp modSp new mod">
        <pc:chgData name="伊健 杜" userId="e69aded81da48593" providerId="LiveId" clId="{531402EC-17DD-40C4-9069-9F80CDC93544}" dt="2022-09-11T11:09:56.906" v="1642" actId="207"/>
        <pc:sldMkLst>
          <pc:docMk/>
          <pc:sldMk cId="2807426920" sldId="574"/>
        </pc:sldMkLst>
        <pc:spChg chg="add mod">
          <ac:chgData name="伊健 杜" userId="e69aded81da48593" providerId="LiveId" clId="{531402EC-17DD-40C4-9069-9F80CDC93544}" dt="2022-09-11T11:09:56.906" v="1642" actId="207"/>
          <ac:spMkLst>
            <pc:docMk/>
            <pc:sldMk cId="2807426920" sldId="574"/>
            <ac:spMk id="4" creationId="{F9988E81-C47A-735F-C937-F27802A1CFD7}"/>
          </ac:spMkLst>
        </pc:spChg>
        <pc:picChg chg="add">
          <ac:chgData name="伊健 杜" userId="e69aded81da48593" providerId="LiveId" clId="{531402EC-17DD-40C4-9069-9F80CDC93544}" dt="2022-09-11T11:08:22.771" v="1628"/>
          <ac:picMkLst>
            <pc:docMk/>
            <pc:sldMk cId="2807426920" sldId="574"/>
            <ac:picMk id="2050" creationId="{5EAF6704-751B-65CA-6FE6-FD9AFFBA49AA}"/>
          </ac:picMkLst>
        </pc:picChg>
      </pc:sldChg>
      <pc:sldChg chg="addSp delSp new mod">
        <pc:chgData name="伊健 杜" userId="e69aded81da48593" providerId="LiveId" clId="{531402EC-17DD-40C4-9069-9F80CDC93544}" dt="2022-09-11T11:08:46.662" v="1631"/>
        <pc:sldMkLst>
          <pc:docMk/>
          <pc:sldMk cId="3573080160" sldId="575"/>
        </pc:sldMkLst>
        <pc:spChg chg="del">
          <ac:chgData name="伊健 杜" userId="e69aded81da48593" providerId="LiveId" clId="{531402EC-17DD-40C4-9069-9F80CDC93544}" dt="2022-09-11T11:08:45.600" v="1630" actId="478"/>
          <ac:spMkLst>
            <pc:docMk/>
            <pc:sldMk cId="3573080160" sldId="575"/>
            <ac:spMk id="2" creationId="{7B54EA09-D158-E0D9-10CE-89B7D87A9CBD}"/>
          </ac:spMkLst>
        </pc:spChg>
        <pc:spChg chg="del">
          <ac:chgData name="伊健 杜" userId="e69aded81da48593" providerId="LiveId" clId="{531402EC-17DD-40C4-9069-9F80CDC93544}" dt="2022-09-11T11:08:45.600" v="1630" actId="478"/>
          <ac:spMkLst>
            <pc:docMk/>
            <pc:sldMk cId="3573080160" sldId="575"/>
            <ac:spMk id="3" creationId="{06399D88-66E1-677C-9357-FD80A18A381E}"/>
          </ac:spMkLst>
        </pc:spChg>
        <pc:picChg chg="add">
          <ac:chgData name="伊健 杜" userId="e69aded81da48593" providerId="LiveId" clId="{531402EC-17DD-40C4-9069-9F80CDC93544}" dt="2022-09-11T11:08:46.662" v="1631"/>
          <ac:picMkLst>
            <pc:docMk/>
            <pc:sldMk cId="3573080160" sldId="575"/>
            <ac:picMk id="3074" creationId="{B8F63341-9DCB-2DA2-A87D-8F08CA82CC54}"/>
          </ac:picMkLst>
        </pc:picChg>
      </pc:sldChg>
      <pc:sldChg chg="addSp delSp new mod">
        <pc:chgData name="伊健 杜" userId="e69aded81da48593" providerId="LiveId" clId="{531402EC-17DD-40C4-9069-9F80CDC93544}" dt="2022-09-11T11:09:18.840" v="1634"/>
        <pc:sldMkLst>
          <pc:docMk/>
          <pc:sldMk cId="2973191360" sldId="576"/>
        </pc:sldMkLst>
        <pc:spChg chg="del">
          <ac:chgData name="伊健 杜" userId="e69aded81da48593" providerId="LiveId" clId="{531402EC-17DD-40C4-9069-9F80CDC93544}" dt="2022-09-11T11:08:57.529" v="1633" actId="478"/>
          <ac:spMkLst>
            <pc:docMk/>
            <pc:sldMk cId="2973191360" sldId="576"/>
            <ac:spMk id="2" creationId="{9A0D4E7B-260F-C79B-5270-BDA70B9E8BCA}"/>
          </ac:spMkLst>
        </pc:spChg>
        <pc:spChg chg="del">
          <ac:chgData name="伊健 杜" userId="e69aded81da48593" providerId="LiveId" clId="{531402EC-17DD-40C4-9069-9F80CDC93544}" dt="2022-09-11T11:08:57.529" v="1633" actId="478"/>
          <ac:spMkLst>
            <pc:docMk/>
            <pc:sldMk cId="2973191360" sldId="576"/>
            <ac:spMk id="3" creationId="{FAFACEF8-3B45-115B-D0A4-03CEBC62F29C}"/>
          </ac:spMkLst>
        </pc:spChg>
        <pc:picChg chg="add">
          <ac:chgData name="伊健 杜" userId="e69aded81da48593" providerId="LiveId" clId="{531402EC-17DD-40C4-9069-9F80CDC93544}" dt="2022-09-11T11:09:18.840" v="1634"/>
          <ac:picMkLst>
            <pc:docMk/>
            <pc:sldMk cId="2973191360" sldId="576"/>
            <ac:picMk id="4098" creationId="{7C9145DE-4A4C-B89C-ADC1-D53498053175}"/>
          </ac:picMkLst>
        </pc:picChg>
      </pc:sldChg>
      <pc:sldChg chg="addSp delSp modSp new mod">
        <pc:chgData name="伊健 杜" userId="e69aded81da48593" providerId="LiveId" clId="{531402EC-17DD-40C4-9069-9F80CDC93544}" dt="2022-09-11T12:13:07.521" v="2143" actId="1076"/>
        <pc:sldMkLst>
          <pc:docMk/>
          <pc:sldMk cId="1145777651" sldId="577"/>
        </pc:sldMkLst>
        <pc:spChg chg="mod">
          <ac:chgData name="伊健 杜" userId="e69aded81da48593" providerId="LiveId" clId="{531402EC-17DD-40C4-9069-9F80CDC93544}" dt="2022-09-11T12:00:07.477" v="1926" actId="1076"/>
          <ac:spMkLst>
            <pc:docMk/>
            <pc:sldMk cId="1145777651" sldId="577"/>
            <ac:spMk id="2" creationId="{5E7A5ECD-8082-5CB0-80C4-3B7DD1EAD5D5}"/>
          </ac:spMkLst>
        </pc:spChg>
        <pc:spChg chg="del mod">
          <ac:chgData name="伊健 杜" userId="e69aded81da48593" providerId="LiveId" clId="{531402EC-17DD-40C4-9069-9F80CDC93544}" dt="2022-09-11T11:10:26.668" v="1657" actId="478"/>
          <ac:spMkLst>
            <pc:docMk/>
            <pc:sldMk cId="1145777651" sldId="577"/>
            <ac:spMk id="3" creationId="{B31A26E6-5734-3E2D-9AA2-FEE42C708C14}"/>
          </ac:spMkLst>
        </pc:spChg>
        <pc:spChg chg="add mod">
          <ac:chgData name="伊健 杜" userId="e69aded81da48593" providerId="LiveId" clId="{531402EC-17DD-40C4-9069-9F80CDC93544}" dt="2022-09-11T12:00:16.977" v="1928" actId="1076"/>
          <ac:spMkLst>
            <pc:docMk/>
            <pc:sldMk cId="1145777651" sldId="577"/>
            <ac:spMk id="5" creationId="{A372329C-4D0E-C343-8030-C06D17D2EF5C}"/>
          </ac:spMkLst>
        </pc:spChg>
        <pc:spChg chg="add mod">
          <ac:chgData name="伊健 杜" userId="e69aded81da48593" providerId="LiveId" clId="{531402EC-17DD-40C4-9069-9F80CDC93544}" dt="2022-09-11T12:00:19.733" v="1929" actId="1076"/>
          <ac:spMkLst>
            <pc:docMk/>
            <pc:sldMk cId="1145777651" sldId="577"/>
            <ac:spMk id="6" creationId="{AF0187AF-0CBC-84E3-527F-EEE059021FF8}"/>
          </ac:spMkLst>
        </pc:spChg>
        <pc:spChg chg="add mod">
          <ac:chgData name="伊健 杜" userId="e69aded81da48593" providerId="LiveId" clId="{531402EC-17DD-40C4-9069-9F80CDC93544}" dt="2022-09-11T12:00:14.475" v="1927" actId="1076"/>
          <ac:spMkLst>
            <pc:docMk/>
            <pc:sldMk cId="1145777651" sldId="577"/>
            <ac:spMk id="7" creationId="{B23C9784-6A87-5D20-061D-CE24DF94A312}"/>
          </ac:spMkLst>
        </pc:spChg>
        <pc:spChg chg="add del">
          <ac:chgData name="伊健 杜" userId="e69aded81da48593" providerId="LiveId" clId="{531402EC-17DD-40C4-9069-9F80CDC93544}" dt="2022-09-11T12:01:18.424" v="1931" actId="478"/>
          <ac:spMkLst>
            <pc:docMk/>
            <pc:sldMk cId="1145777651" sldId="577"/>
            <ac:spMk id="8" creationId="{581D7FDB-A2CE-657B-AEFA-209D215C1C17}"/>
          </ac:spMkLst>
        </pc:spChg>
        <pc:spChg chg="add mod">
          <ac:chgData name="伊健 杜" userId="e69aded81da48593" providerId="LiveId" clId="{531402EC-17DD-40C4-9069-9F80CDC93544}" dt="2022-09-11T12:13:07.521" v="2143" actId="1076"/>
          <ac:spMkLst>
            <pc:docMk/>
            <pc:sldMk cId="1145777651" sldId="577"/>
            <ac:spMk id="9" creationId="{4EB93A0F-D5CE-839B-8490-ED0DF9046D42}"/>
          </ac:spMkLst>
        </pc:spChg>
        <pc:spChg chg="add mod">
          <ac:chgData name="伊健 杜" userId="e69aded81da48593" providerId="LiveId" clId="{531402EC-17DD-40C4-9069-9F80CDC93544}" dt="2022-09-11T12:04:07.838" v="1985" actId="403"/>
          <ac:spMkLst>
            <pc:docMk/>
            <pc:sldMk cId="1145777651" sldId="577"/>
            <ac:spMk id="10" creationId="{43237F5A-DB1A-1250-8EAB-37C2502A7D61}"/>
          </ac:spMkLst>
        </pc:spChg>
        <pc:spChg chg="add mod">
          <ac:chgData name="伊健 杜" userId="e69aded81da48593" providerId="LiveId" clId="{531402EC-17DD-40C4-9069-9F80CDC93544}" dt="2022-09-11T12:13:04.956" v="2142" actId="1076"/>
          <ac:spMkLst>
            <pc:docMk/>
            <pc:sldMk cId="1145777651" sldId="577"/>
            <ac:spMk id="12" creationId="{92396A2A-C0D3-3FD9-94E4-B2A37B0AC862}"/>
          </ac:spMkLst>
        </pc:spChg>
        <pc:picChg chg="add mod">
          <ac:chgData name="伊健 杜" userId="e69aded81da48593" providerId="LiveId" clId="{531402EC-17DD-40C4-9069-9F80CDC93544}" dt="2022-09-11T12:00:01.439" v="1925" actId="1076"/>
          <ac:picMkLst>
            <pc:docMk/>
            <pc:sldMk cId="1145777651" sldId="577"/>
            <ac:picMk id="8194" creationId="{8A9D9CFC-DE75-44DD-914E-8338C9705243}"/>
          </ac:picMkLst>
        </pc:picChg>
        <pc:picChg chg="add mod">
          <ac:chgData name="伊健 杜" userId="e69aded81da48593" providerId="LiveId" clId="{531402EC-17DD-40C4-9069-9F80CDC93544}" dt="2022-09-11T12:04:10.545" v="1986" actId="1076"/>
          <ac:picMkLst>
            <pc:docMk/>
            <pc:sldMk cId="1145777651" sldId="577"/>
            <ac:picMk id="8196" creationId="{29CFEB58-8E0C-E366-B0E2-4F5241B89D04}"/>
          </ac:picMkLst>
        </pc:picChg>
      </pc:sldChg>
      <pc:sldChg chg="new del">
        <pc:chgData name="伊健 杜" userId="e69aded81da48593" providerId="LiveId" clId="{531402EC-17DD-40C4-9069-9F80CDC93544}" dt="2022-09-11T11:09:24.480" v="1636" actId="47"/>
        <pc:sldMkLst>
          <pc:docMk/>
          <pc:sldMk cId="3057424730" sldId="577"/>
        </pc:sldMkLst>
      </pc:sldChg>
      <pc:sldChg chg="delSp new del mod">
        <pc:chgData name="伊健 杜" userId="e69aded81da48593" providerId="LiveId" clId="{531402EC-17DD-40C4-9069-9F80CDC93544}" dt="2022-09-11T11:15:29.781" v="1664" actId="47"/>
        <pc:sldMkLst>
          <pc:docMk/>
          <pc:sldMk cId="3187859001" sldId="578"/>
        </pc:sldMkLst>
        <pc:spChg chg="del">
          <ac:chgData name="伊健 杜" userId="e69aded81da48593" providerId="LiveId" clId="{531402EC-17DD-40C4-9069-9F80CDC93544}" dt="2022-09-11T11:15:20.830" v="1663" actId="478"/>
          <ac:spMkLst>
            <pc:docMk/>
            <pc:sldMk cId="3187859001" sldId="578"/>
            <ac:spMk id="2" creationId="{051C4270-89FC-31AC-F8A1-A087897A6F67}"/>
          </ac:spMkLst>
        </pc:spChg>
        <pc:spChg chg="del">
          <ac:chgData name="伊健 杜" userId="e69aded81da48593" providerId="LiveId" clId="{531402EC-17DD-40C4-9069-9F80CDC93544}" dt="2022-09-11T11:15:20.830" v="1663" actId="478"/>
          <ac:spMkLst>
            <pc:docMk/>
            <pc:sldMk cId="3187859001" sldId="578"/>
            <ac:spMk id="3" creationId="{759E5172-745A-E338-F431-80D1A14D1F1C}"/>
          </ac:spMkLst>
        </pc:spChg>
      </pc:sldChg>
      <pc:sldChg chg="addSp delSp modSp new mod modAnim">
        <pc:chgData name="伊健 杜" userId="e69aded81da48593" providerId="LiveId" clId="{531402EC-17DD-40C4-9069-9F80CDC93544}" dt="2022-09-11T12:29:19.872" v="2349" actId="20577"/>
        <pc:sldMkLst>
          <pc:docMk/>
          <pc:sldMk cId="3683411461" sldId="578"/>
        </pc:sldMkLst>
        <pc:spChg chg="del">
          <ac:chgData name="伊健 杜" userId="e69aded81da48593" providerId="LiveId" clId="{531402EC-17DD-40C4-9069-9F80CDC93544}" dt="2022-09-11T11:16:14.078" v="1666" actId="478"/>
          <ac:spMkLst>
            <pc:docMk/>
            <pc:sldMk cId="3683411461" sldId="578"/>
            <ac:spMk id="2" creationId="{39128E90-B89D-8AF6-DA7C-C7B25FBA85C0}"/>
          </ac:spMkLst>
        </pc:spChg>
        <pc:spChg chg="del">
          <ac:chgData name="伊健 杜" userId="e69aded81da48593" providerId="LiveId" clId="{531402EC-17DD-40C4-9069-9F80CDC93544}" dt="2022-09-11T11:16:14.078" v="1666" actId="478"/>
          <ac:spMkLst>
            <pc:docMk/>
            <pc:sldMk cId="3683411461" sldId="578"/>
            <ac:spMk id="3" creationId="{A59AA2B9-79D4-2447-55D0-8FA2624F74C7}"/>
          </ac:spMkLst>
        </pc:spChg>
        <pc:spChg chg="add mod">
          <ac:chgData name="伊健 杜" userId="e69aded81da48593" providerId="LiveId" clId="{531402EC-17DD-40C4-9069-9F80CDC93544}" dt="2022-09-11T12:29:09.685" v="2335"/>
          <ac:spMkLst>
            <pc:docMk/>
            <pc:sldMk cId="3683411461" sldId="578"/>
            <ac:spMk id="4" creationId="{89789CD5-3DD3-309B-E53B-9D0EB836D6C0}"/>
          </ac:spMkLst>
        </pc:spChg>
        <pc:spChg chg="add mod">
          <ac:chgData name="伊健 杜" userId="e69aded81da48593" providerId="LiveId" clId="{531402EC-17DD-40C4-9069-9F80CDC93544}" dt="2022-09-11T12:29:03.685" v="2327" actId="20577"/>
          <ac:spMkLst>
            <pc:docMk/>
            <pc:sldMk cId="3683411461" sldId="578"/>
            <ac:spMk id="6" creationId="{61043636-DFB0-17EC-5E6F-FD0ED8D87424}"/>
          </ac:spMkLst>
        </pc:spChg>
        <pc:spChg chg="add mod">
          <ac:chgData name="伊健 杜" userId="e69aded81da48593" providerId="LiveId" clId="{531402EC-17DD-40C4-9069-9F80CDC93544}" dt="2022-09-11T12:29:14.623" v="2341" actId="20577"/>
          <ac:spMkLst>
            <pc:docMk/>
            <pc:sldMk cId="3683411461" sldId="578"/>
            <ac:spMk id="7" creationId="{4A83946F-E7D5-B97A-F131-C3DBEE0D882C}"/>
          </ac:spMkLst>
        </pc:spChg>
        <pc:spChg chg="add mod">
          <ac:chgData name="伊健 杜" userId="e69aded81da48593" providerId="LiveId" clId="{531402EC-17DD-40C4-9069-9F80CDC93544}" dt="2022-09-11T12:29:19.872" v="2349" actId="20577"/>
          <ac:spMkLst>
            <pc:docMk/>
            <pc:sldMk cId="3683411461" sldId="578"/>
            <ac:spMk id="9" creationId="{00072881-C061-03F7-9CE0-4658B83000DB}"/>
          </ac:spMkLst>
        </pc:spChg>
        <pc:picChg chg="add mod">
          <ac:chgData name="伊健 杜" userId="e69aded81da48593" providerId="LiveId" clId="{531402EC-17DD-40C4-9069-9F80CDC93544}" dt="2022-09-11T11:16:58.392" v="1668" actId="1076"/>
          <ac:picMkLst>
            <pc:docMk/>
            <pc:sldMk cId="3683411461" sldId="578"/>
            <ac:picMk id="5122" creationId="{32AD67FA-A474-1D93-0D01-B4D55CF0CC58}"/>
          </ac:picMkLst>
        </pc:picChg>
        <pc:picChg chg="add mod">
          <ac:chgData name="伊健 杜" userId="e69aded81da48593" providerId="LiveId" clId="{531402EC-17DD-40C4-9069-9F80CDC93544}" dt="2022-09-11T11:17:43.448" v="1673" actId="1076"/>
          <ac:picMkLst>
            <pc:docMk/>
            <pc:sldMk cId="3683411461" sldId="578"/>
            <ac:picMk id="5124" creationId="{ACAFA819-DA32-ABAC-5683-0580AC8924BD}"/>
          </ac:picMkLst>
        </pc:picChg>
        <pc:picChg chg="add mod">
          <ac:chgData name="伊健 杜" userId="e69aded81da48593" providerId="LiveId" clId="{531402EC-17DD-40C4-9069-9F80CDC93544}" dt="2022-09-11T11:46:17.511" v="1851" actId="1076"/>
          <ac:picMkLst>
            <pc:docMk/>
            <pc:sldMk cId="3683411461" sldId="578"/>
            <ac:picMk id="5126" creationId="{2E1A6469-0CD0-7344-CD2C-505A8021015E}"/>
          </ac:picMkLst>
        </pc:picChg>
        <pc:picChg chg="add mod">
          <ac:chgData name="伊健 杜" userId="e69aded81da48593" providerId="LiveId" clId="{531402EC-17DD-40C4-9069-9F80CDC93544}" dt="2022-09-11T11:47:16.600" v="1857" actId="1076"/>
          <ac:picMkLst>
            <pc:docMk/>
            <pc:sldMk cId="3683411461" sldId="578"/>
            <ac:picMk id="5128" creationId="{9C80889F-5C66-4E29-81BC-74B1FBE4A99D}"/>
          </ac:picMkLst>
        </pc:picChg>
      </pc:sldChg>
      <pc:sldChg chg="addSp delSp modSp new mod">
        <pc:chgData name="伊健 杜" userId="e69aded81da48593" providerId="LiveId" clId="{531402EC-17DD-40C4-9069-9F80CDC93544}" dt="2022-09-11T11:44:33.975" v="1835" actId="1076"/>
        <pc:sldMkLst>
          <pc:docMk/>
          <pc:sldMk cId="98886815" sldId="579"/>
        </pc:sldMkLst>
        <pc:spChg chg="del">
          <ac:chgData name="伊健 杜" userId="e69aded81da48593" providerId="LiveId" clId="{531402EC-17DD-40C4-9069-9F80CDC93544}" dt="2022-09-11T11:41:39.486" v="1723" actId="478"/>
          <ac:spMkLst>
            <pc:docMk/>
            <pc:sldMk cId="98886815" sldId="579"/>
            <ac:spMk id="2" creationId="{4BCEAF2B-F64B-8102-8D44-4C1487DA9F16}"/>
          </ac:spMkLst>
        </pc:spChg>
        <pc:spChg chg="del">
          <ac:chgData name="伊健 杜" userId="e69aded81da48593" providerId="LiveId" clId="{531402EC-17DD-40C4-9069-9F80CDC93544}" dt="2022-09-11T11:41:39.486" v="1723" actId="478"/>
          <ac:spMkLst>
            <pc:docMk/>
            <pc:sldMk cId="98886815" sldId="579"/>
            <ac:spMk id="3" creationId="{79F2DE93-74F1-0A14-8646-1454138D37AE}"/>
          </ac:spMkLst>
        </pc:spChg>
        <pc:picChg chg="add mod">
          <ac:chgData name="伊健 杜" userId="e69aded81da48593" providerId="LiveId" clId="{531402EC-17DD-40C4-9069-9F80CDC93544}" dt="2022-09-11T11:41:54.440" v="1733" actId="1076"/>
          <ac:picMkLst>
            <pc:docMk/>
            <pc:sldMk cId="98886815" sldId="579"/>
            <ac:picMk id="4" creationId="{DFE52320-A302-BCF3-7327-3F8530C2A905}"/>
          </ac:picMkLst>
        </pc:picChg>
        <pc:picChg chg="add mod">
          <ac:chgData name="伊健 杜" userId="e69aded81da48593" providerId="LiveId" clId="{531402EC-17DD-40C4-9069-9F80CDC93544}" dt="2022-09-11T11:41:53.449" v="1732" actId="1076"/>
          <ac:picMkLst>
            <pc:docMk/>
            <pc:sldMk cId="98886815" sldId="579"/>
            <ac:picMk id="5" creationId="{250D0559-5EB3-4753-2D24-517A566D9567}"/>
          </ac:picMkLst>
        </pc:picChg>
        <pc:picChg chg="add mod">
          <ac:chgData name="伊健 杜" userId="e69aded81da48593" providerId="LiveId" clId="{531402EC-17DD-40C4-9069-9F80CDC93544}" dt="2022-09-11T11:44:26.915" v="1832" actId="1076"/>
          <ac:picMkLst>
            <pc:docMk/>
            <pc:sldMk cId="98886815" sldId="579"/>
            <ac:picMk id="6" creationId="{6B643542-5CE4-6063-8FD3-559D43F5BF8B}"/>
          </ac:picMkLst>
        </pc:picChg>
        <pc:picChg chg="add mod">
          <ac:chgData name="伊健 杜" userId="e69aded81da48593" providerId="LiveId" clId="{531402EC-17DD-40C4-9069-9F80CDC93544}" dt="2022-09-11T11:42:22.247" v="1753" actId="1076"/>
          <ac:picMkLst>
            <pc:docMk/>
            <pc:sldMk cId="98886815" sldId="579"/>
            <ac:picMk id="7" creationId="{EB75B2E1-27FD-9734-FCC2-3453D84B9B14}"/>
          </ac:picMkLst>
        </pc:picChg>
        <pc:picChg chg="add mod">
          <ac:chgData name="伊健 杜" userId="e69aded81da48593" providerId="LiveId" clId="{531402EC-17DD-40C4-9069-9F80CDC93544}" dt="2022-09-11T11:44:02.741" v="1817" actId="1076"/>
          <ac:picMkLst>
            <pc:docMk/>
            <pc:sldMk cId="98886815" sldId="579"/>
            <ac:picMk id="8" creationId="{2A8B0B80-8AFD-F23E-81EA-48AF47EE5588}"/>
          </ac:picMkLst>
        </pc:picChg>
        <pc:picChg chg="add mod">
          <ac:chgData name="伊健 杜" userId="e69aded81da48593" providerId="LiveId" clId="{531402EC-17DD-40C4-9069-9F80CDC93544}" dt="2022-09-11T11:44:12.006" v="1824" actId="1076"/>
          <ac:picMkLst>
            <pc:docMk/>
            <pc:sldMk cId="98886815" sldId="579"/>
            <ac:picMk id="9" creationId="{25C3C035-3951-E490-68CD-349562335924}"/>
          </ac:picMkLst>
        </pc:picChg>
        <pc:picChg chg="add mod">
          <ac:chgData name="伊健 杜" userId="e69aded81da48593" providerId="LiveId" clId="{531402EC-17DD-40C4-9069-9F80CDC93544}" dt="2022-09-11T11:42:31.185" v="1761" actId="1076"/>
          <ac:picMkLst>
            <pc:docMk/>
            <pc:sldMk cId="98886815" sldId="579"/>
            <ac:picMk id="10" creationId="{1FC6EBAC-1C3A-AB1C-5449-919FA536DCB1}"/>
          </ac:picMkLst>
        </pc:picChg>
        <pc:picChg chg="add mod">
          <ac:chgData name="伊健 杜" userId="e69aded81da48593" providerId="LiveId" clId="{531402EC-17DD-40C4-9069-9F80CDC93544}" dt="2022-09-11T11:42:29.635" v="1759" actId="1076"/>
          <ac:picMkLst>
            <pc:docMk/>
            <pc:sldMk cId="98886815" sldId="579"/>
            <ac:picMk id="11" creationId="{01F87F1E-111B-53E8-54F0-E5E708E9203B}"/>
          </ac:picMkLst>
        </pc:picChg>
        <pc:picChg chg="add del mod">
          <ac:chgData name="伊健 杜" userId="e69aded81da48593" providerId="LiveId" clId="{531402EC-17DD-40C4-9069-9F80CDC93544}" dt="2022-09-11T11:43:32.593" v="1791" actId="478"/>
          <ac:picMkLst>
            <pc:docMk/>
            <pc:sldMk cId="98886815" sldId="579"/>
            <ac:picMk id="12" creationId="{64C82153-FC81-8B1B-B3C7-3732193E79FB}"/>
          </ac:picMkLst>
        </pc:picChg>
        <pc:picChg chg="add del mod">
          <ac:chgData name="伊健 杜" userId="e69aded81da48593" providerId="LiveId" clId="{531402EC-17DD-40C4-9069-9F80CDC93544}" dt="2022-09-11T11:43:33.097" v="1792" actId="478"/>
          <ac:picMkLst>
            <pc:docMk/>
            <pc:sldMk cId="98886815" sldId="579"/>
            <ac:picMk id="13" creationId="{B8D4E073-9ACC-E8EF-AB28-2C2BA2232012}"/>
          </ac:picMkLst>
        </pc:picChg>
        <pc:picChg chg="add mod">
          <ac:chgData name="伊健 杜" userId="e69aded81da48593" providerId="LiveId" clId="{531402EC-17DD-40C4-9069-9F80CDC93544}" dt="2022-09-11T11:43:43.560" v="1806" actId="1076"/>
          <ac:picMkLst>
            <pc:docMk/>
            <pc:sldMk cId="98886815" sldId="579"/>
            <ac:picMk id="14" creationId="{20DD4E0F-DE99-A2C1-B8FC-F31906FBCA9F}"/>
          </ac:picMkLst>
        </pc:picChg>
        <pc:picChg chg="add del mod">
          <ac:chgData name="伊健 杜" userId="e69aded81da48593" providerId="LiveId" clId="{531402EC-17DD-40C4-9069-9F80CDC93544}" dt="2022-09-11T11:43:34.595" v="1795" actId="478"/>
          <ac:picMkLst>
            <pc:docMk/>
            <pc:sldMk cId="98886815" sldId="579"/>
            <ac:picMk id="15" creationId="{BB6A7FF5-53D5-3693-628A-59DD54BE4B3E}"/>
          </ac:picMkLst>
        </pc:picChg>
        <pc:picChg chg="add mod">
          <ac:chgData name="伊健 杜" userId="e69aded81da48593" providerId="LiveId" clId="{531402EC-17DD-40C4-9069-9F80CDC93544}" dt="2022-09-11T11:43:46.654" v="1808" actId="1076"/>
          <ac:picMkLst>
            <pc:docMk/>
            <pc:sldMk cId="98886815" sldId="579"/>
            <ac:picMk id="16" creationId="{4A0CE71E-C979-3C08-6F89-2C16335A3EF2}"/>
          </ac:picMkLst>
        </pc:picChg>
        <pc:picChg chg="add mod">
          <ac:chgData name="伊健 杜" userId="e69aded81da48593" providerId="LiveId" clId="{531402EC-17DD-40C4-9069-9F80CDC93544}" dt="2022-09-11T11:44:13.031" v="1825" actId="1076"/>
          <ac:picMkLst>
            <pc:docMk/>
            <pc:sldMk cId="98886815" sldId="579"/>
            <ac:picMk id="17" creationId="{44D94E6A-CBCB-3B79-DACB-4A5820C79DE9}"/>
          </ac:picMkLst>
        </pc:picChg>
        <pc:picChg chg="add mod">
          <ac:chgData name="伊健 杜" userId="e69aded81da48593" providerId="LiveId" clId="{531402EC-17DD-40C4-9069-9F80CDC93544}" dt="2022-09-11T11:43:44.628" v="1807" actId="1076"/>
          <ac:picMkLst>
            <pc:docMk/>
            <pc:sldMk cId="98886815" sldId="579"/>
            <ac:picMk id="18" creationId="{8A625D3B-05ED-CF43-F539-9F572AC8556D}"/>
          </ac:picMkLst>
        </pc:picChg>
        <pc:picChg chg="add mod">
          <ac:chgData name="伊健 杜" userId="e69aded81da48593" providerId="LiveId" clId="{531402EC-17DD-40C4-9069-9F80CDC93544}" dt="2022-09-11T11:44:01.259" v="1816" actId="1076"/>
          <ac:picMkLst>
            <pc:docMk/>
            <pc:sldMk cId="98886815" sldId="579"/>
            <ac:picMk id="19" creationId="{FA82676B-E485-F77E-08B2-0C88DA34F871}"/>
          </ac:picMkLst>
        </pc:picChg>
        <pc:picChg chg="add mod">
          <ac:chgData name="伊健 杜" userId="e69aded81da48593" providerId="LiveId" clId="{531402EC-17DD-40C4-9069-9F80CDC93544}" dt="2022-09-11T11:44:07.160" v="1821" actId="1076"/>
          <ac:picMkLst>
            <pc:docMk/>
            <pc:sldMk cId="98886815" sldId="579"/>
            <ac:picMk id="20" creationId="{7CD4F775-9823-6D25-9200-C55DB23977AB}"/>
          </ac:picMkLst>
        </pc:picChg>
        <pc:picChg chg="add mod">
          <ac:chgData name="伊健 杜" userId="e69aded81da48593" providerId="LiveId" clId="{531402EC-17DD-40C4-9069-9F80CDC93544}" dt="2022-09-11T11:44:09.578" v="1823" actId="1076"/>
          <ac:picMkLst>
            <pc:docMk/>
            <pc:sldMk cId="98886815" sldId="579"/>
            <ac:picMk id="21" creationId="{1F520B17-A21A-A770-3809-74055B77890C}"/>
          </ac:picMkLst>
        </pc:picChg>
        <pc:picChg chg="add del mod">
          <ac:chgData name="伊健 杜" userId="e69aded81da48593" providerId="LiveId" clId="{531402EC-17DD-40C4-9069-9F80CDC93544}" dt="2022-09-11T11:44:16.096" v="1827" actId="478"/>
          <ac:picMkLst>
            <pc:docMk/>
            <pc:sldMk cId="98886815" sldId="579"/>
            <ac:picMk id="22" creationId="{DA7BDCB3-AC4B-D558-776E-20266331B35E}"/>
          </ac:picMkLst>
        </pc:picChg>
        <pc:picChg chg="add mod">
          <ac:chgData name="伊健 杜" userId="e69aded81da48593" providerId="LiveId" clId="{531402EC-17DD-40C4-9069-9F80CDC93544}" dt="2022-09-11T11:44:19.766" v="1829" actId="1076"/>
          <ac:picMkLst>
            <pc:docMk/>
            <pc:sldMk cId="98886815" sldId="579"/>
            <ac:picMk id="23" creationId="{AA1501E5-3E8A-8DE7-B9EB-8145D752A933}"/>
          </ac:picMkLst>
        </pc:picChg>
        <pc:picChg chg="add mod">
          <ac:chgData name="伊健 杜" userId="e69aded81da48593" providerId="LiveId" clId="{531402EC-17DD-40C4-9069-9F80CDC93544}" dt="2022-09-11T11:44:27.563" v="1833" actId="1076"/>
          <ac:picMkLst>
            <pc:docMk/>
            <pc:sldMk cId="98886815" sldId="579"/>
            <ac:picMk id="24" creationId="{65FC6FC3-BEB1-E53E-B15B-07A36DCD8B28}"/>
          </ac:picMkLst>
        </pc:picChg>
        <pc:picChg chg="add mod">
          <ac:chgData name="伊健 杜" userId="e69aded81da48593" providerId="LiveId" clId="{531402EC-17DD-40C4-9069-9F80CDC93544}" dt="2022-09-11T11:44:33.975" v="1835" actId="1076"/>
          <ac:picMkLst>
            <pc:docMk/>
            <pc:sldMk cId="98886815" sldId="579"/>
            <ac:picMk id="25" creationId="{7FFCE1C4-468F-D8AF-4DEC-ABFFD31DC19F}"/>
          </ac:picMkLst>
        </pc:picChg>
      </pc:sldChg>
      <pc:sldChg chg="addSp delSp modSp new mod modAnim">
        <pc:chgData name="伊健 杜" userId="e69aded81da48593" providerId="LiveId" clId="{531402EC-17DD-40C4-9069-9F80CDC93544}" dt="2022-09-11T12:28:39.783" v="2319" actId="20577"/>
        <pc:sldMkLst>
          <pc:docMk/>
          <pc:sldMk cId="1891839293" sldId="580"/>
        </pc:sldMkLst>
        <pc:spChg chg="del">
          <ac:chgData name="伊健 杜" userId="e69aded81da48593" providerId="LiveId" clId="{531402EC-17DD-40C4-9069-9F80CDC93544}" dt="2022-09-11T11:44:41.376" v="1837" actId="478"/>
          <ac:spMkLst>
            <pc:docMk/>
            <pc:sldMk cId="1891839293" sldId="580"/>
            <ac:spMk id="2" creationId="{18C136B4-DF8E-B297-01E0-1E0D93BB28AA}"/>
          </ac:spMkLst>
        </pc:spChg>
        <pc:spChg chg="del">
          <ac:chgData name="伊健 杜" userId="e69aded81da48593" providerId="LiveId" clId="{531402EC-17DD-40C4-9069-9F80CDC93544}" dt="2022-09-11T11:44:41.376" v="1837" actId="478"/>
          <ac:spMkLst>
            <pc:docMk/>
            <pc:sldMk cId="1891839293" sldId="580"/>
            <ac:spMk id="3" creationId="{FBF0B043-B33B-AD9A-B449-03CF40CB0410}"/>
          </ac:spMkLst>
        </pc:spChg>
        <pc:spChg chg="add mod">
          <ac:chgData name="伊健 杜" userId="e69aded81da48593" providerId="LiveId" clId="{531402EC-17DD-40C4-9069-9F80CDC93544}" dt="2022-09-11T12:28:39.783" v="2319" actId="20577"/>
          <ac:spMkLst>
            <pc:docMk/>
            <pc:sldMk cId="1891839293" sldId="580"/>
            <ac:spMk id="4" creationId="{1258895C-26A9-2F39-62F2-382CD13AB069}"/>
          </ac:spMkLst>
        </pc:spChg>
        <pc:picChg chg="add mod">
          <ac:chgData name="伊健 杜" userId="e69aded81da48593" providerId="LiveId" clId="{531402EC-17DD-40C4-9069-9F80CDC93544}" dt="2022-09-11T11:49:00.496" v="1875" actId="1076"/>
          <ac:picMkLst>
            <pc:docMk/>
            <pc:sldMk cId="1891839293" sldId="580"/>
            <ac:picMk id="6146" creationId="{91BD9045-02B1-04C4-91E8-BE0530083238}"/>
          </ac:picMkLst>
        </pc:picChg>
      </pc:sldChg>
      <pc:sldChg chg="addSp delSp modSp new mod modAnim">
        <pc:chgData name="伊健 杜" userId="e69aded81da48593" providerId="LiveId" clId="{531402EC-17DD-40C4-9069-9F80CDC93544}" dt="2022-09-11T12:20:39.105" v="2210"/>
        <pc:sldMkLst>
          <pc:docMk/>
          <pc:sldMk cId="1912899143" sldId="581"/>
        </pc:sldMkLst>
        <pc:spChg chg="del">
          <ac:chgData name="伊健 杜" userId="e69aded81da48593" providerId="LiveId" clId="{531402EC-17DD-40C4-9069-9F80CDC93544}" dt="2022-09-11T12:04:28.223" v="1990" actId="478"/>
          <ac:spMkLst>
            <pc:docMk/>
            <pc:sldMk cId="1912899143" sldId="581"/>
            <ac:spMk id="2" creationId="{190EA386-EB9A-B32A-55DD-C1FA314266AE}"/>
          </ac:spMkLst>
        </pc:spChg>
        <pc:spChg chg="del">
          <ac:chgData name="伊健 杜" userId="e69aded81da48593" providerId="LiveId" clId="{531402EC-17DD-40C4-9069-9F80CDC93544}" dt="2022-09-11T12:04:28.223" v="1990" actId="478"/>
          <ac:spMkLst>
            <pc:docMk/>
            <pc:sldMk cId="1912899143" sldId="581"/>
            <ac:spMk id="3" creationId="{8531184C-D676-316E-8E89-A37F9047E570}"/>
          </ac:spMkLst>
        </pc:spChg>
        <pc:spChg chg="add mod">
          <ac:chgData name="伊健 杜" userId="e69aded81da48593" providerId="LiveId" clId="{531402EC-17DD-40C4-9069-9F80CDC93544}" dt="2022-09-11T12:16:44.804" v="2171" actId="1076"/>
          <ac:spMkLst>
            <pc:docMk/>
            <pc:sldMk cId="1912899143" sldId="581"/>
            <ac:spMk id="5" creationId="{13A0BFBC-B119-EF65-FC64-62CC386F05C1}"/>
          </ac:spMkLst>
        </pc:spChg>
        <pc:spChg chg="add mod">
          <ac:chgData name="伊健 杜" userId="e69aded81da48593" providerId="LiveId" clId="{531402EC-17DD-40C4-9069-9F80CDC93544}" dt="2022-09-11T12:19:58.298" v="2206" actId="20577"/>
          <ac:spMkLst>
            <pc:docMk/>
            <pc:sldMk cId="1912899143" sldId="581"/>
            <ac:spMk id="6" creationId="{DBBD4B84-6D4B-35E6-E400-6E2D5C55F573}"/>
          </ac:spMkLst>
        </pc:spChg>
        <pc:spChg chg="add mod">
          <ac:chgData name="伊健 杜" userId="e69aded81da48593" providerId="LiveId" clId="{531402EC-17DD-40C4-9069-9F80CDC93544}" dt="2022-09-11T12:09:42.222" v="2117"/>
          <ac:spMkLst>
            <pc:docMk/>
            <pc:sldMk cId="1912899143" sldId="581"/>
            <ac:spMk id="8" creationId="{CA9844B7-708E-5461-2519-229EEA9E637D}"/>
          </ac:spMkLst>
        </pc:spChg>
        <pc:spChg chg="add mod">
          <ac:chgData name="伊健 杜" userId="e69aded81da48593" providerId="LiveId" clId="{531402EC-17DD-40C4-9069-9F80CDC93544}" dt="2022-09-11T12:16:07.182" v="2155" actId="6549"/>
          <ac:spMkLst>
            <pc:docMk/>
            <pc:sldMk cId="1912899143" sldId="581"/>
            <ac:spMk id="9" creationId="{7D0C855E-3BBC-7FE8-5C35-1C6F5BBED4C9}"/>
          </ac:spMkLst>
        </pc:spChg>
        <pc:spChg chg="add mod">
          <ac:chgData name="伊健 杜" userId="e69aded81da48593" providerId="LiveId" clId="{531402EC-17DD-40C4-9069-9F80CDC93544}" dt="2022-09-11T12:13:37.238" v="2147" actId="1076"/>
          <ac:spMkLst>
            <pc:docMk/>
            <pc:sldMk cId="1912899143" sldId="581"/>
            <ac:spMk id="10" creationId="{E29AAB0E-A8CE-32C3-8D94-CB4135765BC6}"/>
          </ac:spMkLst>
        </pc:spChg>
        <pc:spChg chg="add mod">
          <ac:chgData name="伊健 杜" userId="e69aded81da48593" providerId="LiveId" clId="{531402EC-17DD-40C4-9069-9F80CDC93544}" dt="2022-09-11T12:17:42.608" v="2179" actId="255"/>
          <ac:spMkLst>
            <pc:docMk/>
            <pc:sldMk cId="1912899143" sldId="581"/>
            <ac:spMk id="11" creationId="{A0327173-46F4-74C9-AB11-E061D3177F7D}"/>
          </ac:spMkLst>
        </pc:spChg>
        <pc:spChg chg="add mod">
          <ac:chgData name="伊健 杜" userId="e69aded81da48593" providerId="LiveId" clId="{531402EC-17DD-40C4-9069-9F80CDC93544}" dt="2022-09-11T12:16:50.214" v="2172" actId="1076"/>
          <ac:spMkLst>
            <pc:docMk/>
            <pc:sldMk cId="1912899143" sldId="581"/>
            <ac:spMk id="12" creationId="{0ADFA137-B114-9516-40DF-858329AB6A90}"/>
          </ac:spMkLst>
        </pc:spChg>
        <pc:spChg chg="add mod">
          <ac:chgData name="伊健 杜" userId="e69aded81da48593" providerId="LiveId" clId="{531402EC-17DD-40C4-9069-9F80CDC93544}" dt="2022-09-11T12:19:19.422" v="2204" actId="1076"/>
          <ac:spMkLst>
            <pc:docMk/>
            <pc:sldMk cId="1912899143" sldId="581"/>
            <ac:spMk id="13" creationId="{01F1F230-F917-BA35-024A-321A8C5B7CFF}"/>
          </ac:spMkLst>
        </pc:spChg>
        <pc:picChg chg="add mod">
          <ac:chgData name="伊健 杜" userId="e69aded81da48593" providerId="LiveId" clId="{531402EC-17DD-40C4-9069-9F80CDC93544}" dt="2022-09-11T12:07:11.997" v="2045" actId="1076"/>
          <ac:picMkLst>
            <pc:docMk/>
            <pc:sldMk cId="1912899143" sldId="581"/>
            <ac:picMk id="4" creationId="{DD9E0DFD-18BB-185C-61B2-097E0AF0AE21}"/>
          </ac:picMkLst>
        </pc:picChg>
        <pc:picChg chg="add del mod">
          <ac:chgData name="伊健 杜" userId="e69aded81da48593" providerId="LiveId" clId="{531402EC-17DD-40C4-9069-9F80CDC93544}" dt="2022-09-11T12:07:38.404" v="2053" actId="478"/>
          <ac:picMkLst>
            <pc:docMk/>
            <pc:sldMk cId="1912899143" sldId="581"/>
            <ac:picMk id="7" creationId="{CA56EBCF-F3F9-16A6-1845-D62F2FC44B21}"/>
          </ac:picMkLst>
        </pc:picChg>
        <pc:picChg chg="add del mod">
          <ac:chgData name="伊健 杜" userId="e69aded81da48593" providerId="LiveId" clId="{531402EC-17DD-40C4-9069-9F80CDC93544}" dt="2022-09-11T12:18:55.813" v="2191" actId="478"/>
          <ac:picMkLst>
            <pc:docMk/>
            <pc:sldMk cId="1912899143" sldId="581"/>
            <ac:picMk id="9218" creationId="{25FEB546-AA2B-ED9C-49D8-A6F162171D63}"/>
          </ac:picMkLst>
        </pc:picChg>
      </pc:sldChg>
      <pc:sldChg chg="addSp delSp modSp new mod setBg addAnim modAnim">
        <pc:chgData name="伊健 杜" userId="e69aded81da48593" providerId="LiveId" clId="{531402EC-17DD-40C4-9069-9F80CDC93544}" dt="2022-09-11T12:27:33.344" v="2294"/>
        <pc:sldMkLst>
          <pc:docMk/>
          <pc:sldMk cId="2146988900" sldId="582"/>
        </pc:sldMkLst>
        <pc:spChg chg="mod ord">
          <ac:chgData name="伊健 杜" userId="e69aded81da48593" providerId="LiveId" clId="{531402EC-17DD-40C4-9069-9F80CDC93544}" dt="2022-09-11T12:26:52.636" v="2286" actId="1076"/>
          <ac:spMkLst>
            <pc:docMk/>
            <pc:sldMk cId="2146988900" sldId="582"/>
            <ac:spMk id="2" creationId="{B8C46555-F923-0CAD-16B3-5A3677D5A172}"/>
          </ac:spMkLst>
        </pc:spChg>
        <pc:spChg chg="del">
          <ac:chgData name="伊健 杜" userId="e69aded81da48593" providerId="LiveId" clId="{531402EC-17DD-40C4-9069-9F80CDC93544}" dt="2022-09-11T12:22:30.148" v="2253" actId="478"/>
          <ac:spMkLst>
            <pc:docMk/>
            <pc:sldMk cId="2146988900" sldId="582"/>
            <ac:spMk id="3" creationId="{5543EB01-F3CD-7792-432E-EB771842BDCB}"/>
          </ac:spMkLst>
        </pc:spChg>
        <pc:spChg chg="add del">
          <ac:chgData name="伊健 杜" userId="e69aded81da48593" providerId="LiveId" clId="{531402EC-17DD-40C4-9069-9F80CDC93544}" dt="2022-09-11T12:22:26.569" v="2250"/>
          <ac:spMkLst>
            <pc:docMk/>
            <pc:sldMk cId="2146988900" sldId="582"/>
            <ac:spMk id="4" creationId="{DD37B9C0-3E4D-7423-8E1A-29300F22DB95}"/>
          </ac:spMkLst>
        </pc:spChg>
        <pc:spChg chg="add mod">
          <ac:chgData name="伊健 杜" userId="e69aded81da48593" providerId="LiveId" clId="{531402EC-17DD-40C4-9069-9F80CDC93544}" dt="2022-09-11T12:27:28.773" v="2293" actId="13822"/>
          <ac:spMkLst>
            <pc:docMk/>
            <pc:sldMk cId="2146988900" sldId="582"/>
            <ac:spMk id="5" creationId="{7D790B49-E08B-2CBD-6D42-348F93DB352B}"/>
          </ac:spMkLst>
        </pc:spChg>
        <pc:spChg chg="add">
          <ac:chgData name="伊健 杜" userId="e69aded81da48593" providerId="LiveId" clId="{531402EC-17DD-40C4-9069-9F80CDC93544}" dt="2022-09-11T12:26:37.832" v="2274" actId="26606"/>
          <ac:spMkLst>
            <pc:docMk/>
            <pc:sldMk cId="2146988900" sldId="582"/>
            <ac:spMk id="10250" creationId="{A8CCCB6D-5162-4AAE-A5E3-3AC55410DBCE}"/>
          </ac:spMkLst>
        </pc:spChg>
        <pc:spChg chg="add">
          <ac:chgData name="伊健 杜" userId="e69aded81da48593" providerId="LiveId" clId="{531402EC-17DD-40C4-9069-9F80CDC93544}" dt="2022-09-11T12:26:37.832" v="2274" actId="26606"/>
          <ac:spMkLst>
            <pc:docMk/>
            <pc:sldMk cId="2146988900" sldId="582"/>
            <ac:spMk id="10252" creationId="{0BCD8C04-CC7B-40EF-82EB-E9821F79BB86}"/>
          </ac:spMkLst>
        </pc:spChg>
        <pc:picChg chg="add mod">
          <ac:chgData name="伊健 杜" userId="e69aded81da48593" providerId="LiveId" clId="{531402EC-17DD-40C4-9069-9F80CDC93544}" dt="2022-09-11T12:26:37.832" v="2274" actId="26606"/>
          <ac:picMkLst>
            <pc:docMk/>
            <pc:sldMk cId="2146988900" sldId="582"/>
            <ac:picMk id="10243" creationId="{48F8825E-7CDC-FF2D-6294-525A849DAF03}"/>
          </ac:picMkLst>
        </pc:picChg>
        <pc:picChg chg="add mod">
          <ac:chgData name="伊健 杜" userId="e69aded81da48593" providerId="LiveId" clId="{531402EC-17DD-40C4-9069-9F80CDC93544}" dt="2022-09-11T12:27:25.589" v="2290" actId="1076"/>
          <ac:picMkLst>
            <pc:docMk/>
            <pc:sldMk cId="2146988900" sldId="582"/>
            <ac:picMk id="10245" creationId="{C3464715-71D5-C016-1B5A-AA4E7478976C}"/>
          </ac:picMkLst>
        </pc:picChg>
      </pc:sldChg>
      <pc:sldChg chg="addSp delSp modSp new mod">
        <pc:chgData name="伊健 杜" userId="e69aded81da48593" providerId="LiveId" clId="{531402EC-17DD-40C4-9069-9F80CDC93544}" dt="2022-09-11T13:16:36.154" v="2787" actId="1076"/>
        <pc:sldMkLst>
          <pc:docMk/>
          <pc:sldMk cId="1345219958" sldId="583"/>
        </pc:sldMkLst>
        <pc:spChg chg="mod">
          <ac:chgData name="伊健 杜" userId="e69aded81da48593" providerId="LiveId" clId="{531402EC-17DD-40C4-9069-9F80CDC93544}" dt="2022-09-11T12:30:20.989" v="2388" actId="207"/>
          <ac:spMkLst>
            <pc:docMk/>
            <pc:sldMk cId="1345219958" sldId="583"/>
            <ac:spMk id="2" creationId="{5585E56B-37DA-C9E7-E8A5-9B7D3D04A22F}"/>
          </ac:spMkLst>
        </pc:spChg>
        <pc:spChg chg="del">
          <ac:chgData name="伊健 杜" userId="e69aded81da48593" providerId="LiveId" clId="{531402EC-17DD-40C4-9069-9F80CDC93544}" dt="2022-09-11T12:30:23.087" v="2389" actId="478"/>
          <ac:spMkLst>
            <pc:docMk/>
            <pc:sldMk cId="1345219958" sldId="583"/>
            <ac:spMk id="3" creationId="{BAD01AE6-5A8F-6CE5-F4B2-06C058E6877A}"/>
          </ac:spMkLst>
        </pc:spChg>
        <pc:spChg chg="add mod">
          <ac:chgData name="伊健 杜" userId="e69aded81da48593" providerId="LiveId" clId="{531402EC-17DD-40C4-9069-9F80CDC93544}" dt="2022-09-11T13:16:36.154" v="2787" actId="1076"/>
          <ac:spMkLst>
            <pc:docMk/>
            <pc:sldMk cId="1345219958" sldId="583"/>
            <ac:spMk id="4" creationId="{57CC7A2F-CDCD-AE28-2A0B-865E89A80EA1}"/>
          </ac:spMkLst>
        </pc:spChg>
        <pc:picChg chg="add del mod">
          <ac:chgData name="伊健 杜" userId="e69aded81da48593" providerId="LiveId" clId="{531402EC-17DD-40C4-9069-9F80CDC93544}" dt="2022-09-11T12:30:45.437" v="2394" actId="478"/>
          <ac:picMkLst>
            <pc:docMk/>
            <pc:sldMk cId="1345219958" sldId="583"/>
            <ac:picMk id="11266" creationId="{DA1FA7EC-84CD-4B4E-9B8E-BAC4B0546E38}"/>
          </ac:picMkLst>
        </pc:picChg>
        <pc:picChg chg="add mod">
          <ac:chgData name="伊健 杜" userId="e69aded81da48593" providerId="LiveId" clId="{531402EC-17DD-40C4-9069-9F80CDC93544}" dt="2022-09-11T12:32:16.255" v="2410" actId="1076"/>
          <ac:picMkLst>
            <pc:docMk/>
            <pc:sldMk cId="1345219958" sldId="583"/>
            <ac:picMk id="11268" creationId="{D9FEA443-694C-6CBC-1744-FF10F0CCAC3E}"/>
          </ac:picMkLst>
        </pc:picChg>
        <pc:picChg chg="add mod">
          <ac:chgData name="伊健 杜" userId="e69aded81da48593" providerId="LiveId" clId="{531402EC-17DD-40C4-9069-9F80CDC93544}" dt="2022-09-11T12:32:14.453" v="2409" actId="14100"/>
          <ac:picMkLst>
            <pc:docMk/>
            <pc:sldMk cId="1345219958" sldId="583"/>
            <ac:picMk id="11270" creationId="{5DEA0E76-69D9-4F02-3B16-922587347FE3}"/>
          </ac:picMkLst>
        </pc:picChg>
      </pc:sldChg>
      <pc:sldChg chg="add del">
        <pc:chgData name="伊健 杜" userId="e69aded81da48593" providerId="LiveId" clId="{531402EC-17DD-40C4-9069-9F80CDC93544}" dt="2022-09-11T12:32:28.026" v="2412"/>
        <pc:sldMkLst>
          <pc:docMk/>
          <pc:sldMk cId="313687483" sldId="584"/>
        </pc:sldMkLst>
      </pc:sldChg>
      <pc:sldChg chg="addSp delSp modSp new mod modAnim">
        <pc:chgData name="伊健 杜" userId="e69aded81da48593" providerId="LiveId" clId="{531402EC-17DD-40C4-9069-9F80CDC93544}" dt="2022-09-11T12:34:36.248" v="2446" actId="1076"/>
        <pc:sldMkLst>
          <pc:docMk/>
          <pc:sldMk cId="2595940438" sldId="584"/>
        </pc:sldMkLst>
        <pc:spChg chg="del">
          <ac:chgData name="伊健 杜" userId="e69aded81da48593" providerId="LiveId" clId="{531402EC-17DD-40C4-9069-9F80CDC93544}" dt="2022-09-11T12:32:32.606" v="2414" actId="478"/>
          <ac:spMkLst>
            <pc:docMk/>
            <pc:sldMk cId="2595940438" sldId="584"/>
            <ac:spMk id="2" creationId="{7891CA92-E20B-2DB3-753F-0E538C713E86}"/>
          </ac:spMkLst>
        </pc:spChg>
        <pc:spChg chg="del">
          <ac:chgData name="伊健 杜" userId="e69aded81da48593" providerId="LiveId" clId="{531402EC-17DD-40C4-9069-9F80CDC93544}" dt="2022-09-11T12:32:32.606" v="2414" actId="478"/>
          <ac:spMkLst>
            <pc:docMk/>
            <pc:sldMk cId="2595940438" sldId="584"/>
            <ac:spMk id="3" creationId="{F3E24E13-C13E-A894-69AE-2B8AE247A44F}"/>
          </ac:spMkLst>
        </pc:spChg>
        <pc:spChg chg="add mod">
          <ac:chgData name="伊健 杜" userId="e69aded81da48593" providerId="LiveId" clId="{531402EC-17DD-40C4-9069-9F80CDC93544}" dt="2022-09-11T12:34:28.332" v="2443" actId="1076"/>
          <ac:spMkLst>
            <pc:docMk/>
            <pc:sldMk cId="2595940438" sldId="584"/>
            <ac:spMk id="5" creationId="{B2D2FEF6-0C0A-2B1E-9948-7E30F53CF3A7}"/>
          </ac:spMkLst>
        </pc:spChg>
        <pc:picChg chg="add mod">
          <ac:chgData name="伊健 杜" userId="e69aded81da48593" providerId="LiveId" clId="{531402EC-17DD-40C4-9069-9F80CDC93544}" dt="2022-09-11T12:34:36.248" v="2446" actId="1076"/>
          <ac:picMkLst>
            <pc:docMk/>
            <pc:sldMk cId="2595940438" sldId="584"/>
            <ac:picMk id="4" creationId="{0F965CC1-D32A-ADC5-80E7-290EC8D2078D}"/>
          </ac:picMkLst>
        </pc:picChg>
      </pc:sldChg>
      <pc:sldChg chg="addSp delSp modSp new mod">
        <pc:chgData name="伊健 杜" userId="e69aded81da48593" providerId="LiveId" clId="{531402EC-17DD-40C4-9069-9F80CDC93544}" dt="2022-09-11T12:37:31.603" v="2504" actId="1076"/>
        <pc:sldMkLst>
          <pc:docMk/>
          <pc:sldMk cId="3943901113" sldId="585"/>
        </pc:sldMkLst>
        <pc:spChg chg="del">
          <ac:chgData name="伊健 杜" userId="e69aded81da48593" providerId="LiveId" clId="{531402EC-17DD-40C4-9069-9F80CDC93544}" dt="2022-09-11T12:34:51.467" v="2448" actId="478"/>
          <ac:spMkLst>
            <pc:docMk/>
            <pc:sldMk cId="3943901113" sldId="585"/>
            <ac:spMk id="2" creationId="{83AEC208-17E6-24EF-F201-452C366C8EB6}"/>
          </ac:spMkLst>
        </pc:spChg>
        <pc:spChg chg="del">
          <ac:chgData name="伊健 杜" userId="e69aded81da48593" providerId="LiveId" clId="{531402EC-17DD-40C4-9069-9F80CDC93544}" dt="2022-09-11T12:34:51.467" v="2448" actId="478"/>
          <ac:spMkLst>
            <pc:docMk/>
            <pc:sldMk cId="3943901113" sldId="585"/>
            <ac:spMk id="3" creationId="{A4A3CF48-04FD-A74D-BEFC-578E5C23D001}"/>
          </ac:spMkLst>
        </pc:spChg>
        <pc:spChg chg="add mod">
          <ac:chgData name="伊健 杜" userId="e69aded81da48593" providerId="LiveId" clId="{531402EC-17DD-40C4-9069-9F80CDC93544}" dt="2022-09-11T12:35:43.572" v="2469" actId="1076"/>
          <ac:spMkLst>
            <pc:docMk/>
            <pc:sldMk cId="3943901113" sldId="585"/>
            <ac:spMk id="5" creationId="{B46B3A5E-3065-8BF3-BEE6-BCC55A924E9E}"/>
          </ac:spMkLst>
        </pc:spChg>
        <pc:spChg chg="add mod">
          <ac:chgData name="伊健 杜" userId="e69aded81da48593" providerId="LiveId" clId="{531402EC-17DD-40C4-9069-9F80CDC93544}" dt="2022-09-11T12:37:23.069" v="2498" actId="1076"/>
          <ac:spMkLst>
            <pc:docMk/>
            <pc:sldMk cId="3943901113" sldId="585"/>
            <ac:spMk id="6" creationId="{25624310-AAA9-8BFF-57CB-3EC317F71301}"/>
          </ac:spMkLst>
        </pc:spChg>
        <pc:spChg chg="add mod">
          <ac:chgData name="伊健 杜" userId="e69aded81da48593" providerId="LiveId" clId="{531402EC-17DD-40C4-9069-9F80CDC93544}" dt="2022-09-11T12:37:31.603" v="2504" actId="1076"/>
          <ac:spMkLst>
            <pc:docMk/>
            <pc:sldMk cId="3943901113" sldId="585"/>
            <ac:spMk id="7" creationId="{B4B124E7-442E-EA0B-348C-4C31CCCD9280}"/>
          </ac:spMkLst>
        </pc:spChg>
        <pc:picChg chg="add mod">
          <ac:chgData name="伊健 杜" userId="e69aded81da48593" providerId="LiveId" clId="{531402EC-17DD-40C4-9069-9F80CDC93544}" dt="2022-09-11T12:36:52.829" v="2475" actId="1076"/>
          <ac:picMkLst>
            <pc:docMk/>
            <pc:sldMk cId="3943901113" sldId="585"/>
            <ac:picMk id="12290" creationId="{6E389950-2E49-5135-9DF3-D2AFBEB8BF4A}"/>
          </ac:picMkLst>
        </pc:picChg>
        <pc:picChg chg="add mod">
          <ac:chgData name="伊健 杜" userId="e69aded81da48593" providerId="LiveId" clId="{531402EC-17DD-40C4-9069-9F80CDC93544}" dt="2022-09-11T12:36:54.896" v="2477" actId="14100"/>
          <ac:picMkLst>
            <pc:docMk/>
            <pc:sldMk cId="3943901113" sldId="585"/>
            <ac:picMk id="12292" creationId="{3725E00A-0A3E-2482-0D35-7E461DC757C6}"/>
          </ac:picMkLst>
        </pc:picChg>
      </pc:sldChg>
      <pc:sldChg chg="addSp delSp modSp add mod">
        <pc:chgData name="伊健 杜" userId="e69aded81da48593" providerId="LiveId" clId="{531402EC-17DD-40C4-9069-9F80CDC93544}" dt="2022-09-11T12:38:23.432" v="2515" actId="1076"/>
        <pc:sldMkLst>
          <pc:docMk/>
          <pc:sldMk cId="3312480207" sldId="586"/>
        </pc:sldMkLst>
        <pc:spChg chg="del">
          <ac:chgData name="伊健 杜" userId="e69aded81da48593" providerId="LiveId" clId="{531402EC-17DD-40C4-9069-9F80CDC93544}" dt="2022-09-11T12:38:06.837" v="2506" actId="478"/>
          <ac:spMkLst>
            <pc:docMk/>
            <pc:sldMk cId="3312480207" sldId="586"/>
            <ac:spMk id="5" creationId="{B46B3A5E-3065-8BF3-BEE6-BCC55A924E9E}"/>
          </ac:spMkLst>
        </pc:spChg>
        <pc:spChg chg="mod">
          <ac:chgData name="伊健 杜" userId="e69aded81da48593" providerId="LiveId" clId="{531402EC-17DD-40C4-9069-9F80CDC93544}" dt="2022-09-11T12:38:21.751" v="2514" actId="1076"/>
          <ac:spMkLst>
            <pc:docMk/>
            <pc:sldMk cId="3312480207" sldId="586"/>
            <ac:spMk id="6" creationId="{25624310-AAA9-8BFF-57CB-3EC317F71301}"/>
          </ac:spMkLst>
        </pc:spChg>
        <pc:spChg chg="mod">
          <ac:chgData name="伊健 杜" userId="e69aded81da48593" providerId="LiveId" clId="{531402EC-17DD-40C4-9069-9F80CDC93544}" dt="2022-09-11T12:38:23.432" v="2515" actId="1076"/>
          <ac:spMkLst>
            <pc:docMk/>
            <pc:sldMk cId="3312480207" sldId="586"/>
            <ac:spMk id="7" creationId="{B4B124E7-442E-EA0B-348C-4C31CCCD9280}"/>
          </ac:spMkLst>
        </pc:spChg>
        <pc:picChg chg="del">
          <ac:chgData name="伊健 杜" userId="e69aded81da48593" providerId="LiveId" clId="{531402EC-17DD-40C4-9069-9F80CDC93544}" dt="2022-09-11T12:38:07.719" v="2508" actId="478"/>
          <ac:picMkLst>
            <pc:docMk/>
            <pc:sldMk cId="3312480207" sldId="586"/>
            <ac:picMk id="12290" creationId="{6E389950-2E49-5135-9DF3-D2AFBEB8BF4A}"/>
          </ac:picMkLst>
        </pc:picChg>
        <pc:picChg chg="del">
          <ac:chgData name="伊健 杜" userId="e69aded81da48593" providerId="LiveId" clId="{531402EC-17DD-40C4-9069-9F80CDC93544}" dt="2022-09-11T12:38:07.387" v="2507" actId="478"/>
          <ac:picMkLst>
            <pc:docMk/>
            <pc:sldMk cId="3312480207" sldId="586"/>
            <ac:picMk id="12292" creationId="{3725E00A-0A3E-2482-0D35-7E461DC757C6}"/>
          </ac:picMkLst>
        </pc:picChg>
        <pc:picChg chg="add mod">
          <ac:chgData name="伊健 杜" userId="e69aded81da48593" providerId="LiveId" clId="{531402EC-17DD-40C4-9069-9F80CDC93544}" dt="2022-09-11T12:38:20.305" v="2513" actId="1076"/>
          <ac:picMkLst>
            <pc:docMk/>
            <pc:sldMk cId="3312480207" sldId="586"/>
            <ac:picMk id="14338" creationId="{7EEC647A-8D67-0A03-82A3-8EB63D438373}"/>
          </ac:picMkLst>
        </pc:picChg>
      </pc:sldChg>
      <pc:sldChg chg="addSp delSp modSp new mod">
        <pc:chgData name="伊健 杜" userId="e69aded81da48593" providerId="LiveId" clId="{531402EC-17DD-40C4-9069-9F80CDC93544}" dt="2022-09-11T12:40:09.479" v="2532" actId="1076"/>
        <pc:sldMkLst>
          <pc:docMk/>
          <pc:sldMk cId="1282362482" sldId="587"/>
        </pc:sldMkLst>
        <pc:spChg chg="del">
          <ac:chgData name="伊健 杜" userId="e69aded81da48593" providerId="LiveId" clId="{531402EC-17DD-40C4-9069-9F80CDC93544}" dt="2022-09-11T12:38:53.897" v="2517" actId="478"/>
          <ac:spMkLst>
            <pc:docMk/>
            <pc:sldMk cId="1282362482" sldId="587"/>
            <ac:spMk id="2" creationId="{F7FA4912-8E45-08E7-56E9-675E0E913EC9}"/>
          </ac:spMkLst>
        </pc:spChg>
        <pc:spChg chg="del">
          <ac:chgData name="伊健 杜" userId="e69aded81da48593" providerId="LiveId" clId="{531402EC-17DD-40C4-9069-9F80CDC93544}" dt="2022-09-11T12:38:53.897" v="2517" actId="478"/>
          <ac:spMkLst>
            <pc:docMk/>
            <pc:sldMk cId="1282362482" sldId="587"/>
            <ac:spMk id="3" creationId="{779A64AD-5050-2B9D-51EC-1724AEC1E0C1}"/>
          </ac:spMkLst>
        </pc:spChg>
        <pc:picChg chg="add del mod">
          <ac:chgData name="伊健 杜" userId="e69aded81da48593" providerId="LiveId" clId="{531402EC-17DD-40C4-9069-9F80CDC93544}" dt="2022-09-11T12:39:38.946" v="2527" actId="478"/>
          <ac:picMkLst>
            <pc:docMk/>
            <pc:sldMk cId="1282362482" sldId="587"/>
            <ac:picMk id="15362" creationId="{4B3A2CAB-D258-6082-098F-927DF3ABF8BF}"/>
          </ac:picMkLst>
        </pc:picChg>
        <pc:picChg chg="add mod">
          <ac:chgData name="伊健 杜" userId="e69aded81da48593" providerId="LiveId" clId="{531402EC-17DD-40C4-9069-9F80CDC93544}" dt="2022-09-11T12:39:38.163" v="2526" actId="1076"/>
          <ac:picMkLst>
            <pc:docMk/>
            <pc:sldMk cId="1282362482" sldId="587"/>
            <ac:picMk id="15364" creationId="{9FDD5683-DB7D-37CF-020C-4273476A162B}"/>
          </ac:picMkLst>
        </pc:picChg>
        <pc:picChg chg="add mod">
          <ac:chgData name="伊健 杜" userId="e69aded81da48593" providerId="LiveId" clId="{531402EC-17DD-40C4-9069-9F80CDC93544}" dt="2022-09-11T12:40:09.479" v="2532" actId="1076"/>
          <ac:picMkLst>
            <pc:docMk/>
            <pc:sldMk cId="1282362482" sldId="587"/>
            <ac:picMk id="15366" creationId="{C5DB234D-B2D5-2603-2EE7-0E44FB9E039B}"/>
          </ac:picMkLst>
        </pc:picChg>
      </pc:sldChg>
      <pc:sldChg chg="addSp delSp modSp new mod">
        <pc:chgData name="伊健 杜" userId="e69aded81da48593" providerId="LiveId" clId="{531402EC-17DD-40C4-9069-9F80CDC93544}" dt="2022-09-11T12:41:58.271" v="2545" actId="1076"/>
        <pc:sldMkLst>
          <pc:docMk/>
          <pc:sldMk cId="3003286143" sldId="588"/>
        </pc:sldMkLst>
        <pc:spChg chg="del">
          <ac:chgData name="伊健 杜" userId="e69aded81da48593" providerId="LiveId" clId="{531402EC-17DD-40C4-9069-9F80CDC93544}" dt="2022-09-11T12:41:22.547" v="2534" actId="478"/>
          <ac:spMkLst>
            <pc:docMk/>
            <pc:sldMk cId="3003286143" sldId="588"/>
            <ac:spMk id="2" creationId="{FC51E33E-3930-6D2E-5E9B-E2F4A5AC0F53}"/>
          </ac:spMkLst>
        </pc:spChg>
        <pc:spChg chg="del">
          <ac:chgData name="伊健 杜" userId="e69aded81da48593" providerId="LiveId" clId="{531402EC-17DD-40C4-9069-9F80CDC93544}" dt="2022-09-11T12:41:22.547" v="2534" actId="478"/>
          <ac:spMkLst>
            <pc:docMk/>
            <pc:sldMk cId="3003286143" sldId="588"/>
            <ac:spMk id="3" creationId="{C3840166-5CED-334B-E64F-D33BD435E73C}"/>
          </ac:spMkLst>
        </pc:spChg>
        <pc:picChg chg="add del mod">
          <ac:chgData name="伊健 杜" userId="e69aded81da48593" providerId="LiveId" clId="{531402EC-17DD-40C4-9069-9F80CDC93544}" dt="2022-09-11T12:41:40.936" v="2542" actId="478"/>
          <ac:picMkLst>
            <pc:docMk/>
            <pc:sldMk cId="3003286143" sldId="588"/>
            <ac:picMk id="16386" creationId="{30C6480D-439C-F4FD-4959-807DCA709939}"/>
          </ac:picMkLst>
        </pc:picChg>
        <pc:picChg chg="add mod">
          <ac:chgData name="伊健 杜" userId="e69aded81da48593" providerId="LiveId" clId="{531402EC-17DD-40C4-9069-9F80CDC93544}" dt="2022-09-11T12:41:41.731" v="2543" actId="1076"/>
          <ac:picMkLst>
            <pc:docMk/>
            <pc:sldMk cId="3003286143" sldId="588"/>
            <ac:picMk id="16388" creationId="{CF02711F-84E1-F8D3-16B6-92E7B7ED623C}"/>
          </ac:picMkLst>
        </pc:picChg>
        <pc:picChg chg="add mod">
          <ac:chgData name="伊健 杜" userId="e69aded81da48593" providerId="LiveId" clId="{531402EC-17DD-40C4-9069-9F80CDC93544}" dt="2022-09-11T12:41:58.271" v="2545" actId="1076"/>
          <ac:picMkLst>
            <pc:docMk/>
            <pc:sldMk cId="3003286143" sldId="588"/>
            <ac:picMk id="16390" creationId="{C99801D3-0A61-A065-B9E7-0B1A7B4B461C}"/>
          </ac:picMkLst>
        </pc:picChg>
      </pc:sldChg>
      <pc:sldChg chg="addSp delSp modSp new mod">
        <pc:chgData name="伊健 杜" userId="e69aded81da48593" providerId="LiveId" clId="{531402EC-17DD-40C4-9069-9F80CDC93544}" dt="2022-09-11T12:46:59.809" v="2608" actId="1076"/>
        <pc:sldMkLst>
          <pc:docMk/>
          <pc:sldMk cId="620618332" sldId="589"/>
        </pc:sldMkLst>
        <pc:spChg chg="mod">
          <ac:chgData name="伊健 杜" userId="e69aded81da48593" providerId="LiveId" clId="{531402EC-17DD-40C4-9069-9F80CDC93544}" dt="2022-09-11T12:43:22.731" v="2565" actId="1076"/>
          <ac:spMkLst>
            <pc:docMk/>
            <pc:sldMk cId="620618332" sldId="589"/>
            <ac:spMk id="2" creationId="{20EDC28A-419E-A41C-31D3-30535A42DC85}"/>
          </ac:spMkLst>
        </pc:spChg>
        <pc:spChg chg="del">
          <ac:chgData name="伊健 杜" userId="e69aded81da48593" providerId="LiveId" clId="{531402EC-17DD-40C4-9069-9F80CDC93544}" dt="2022-09-11T12:43:15.696" v="2563" actId="478"/>
          <ac:spMkLst>
            <pc:docMk/>
            <pc:sldMk cId="620618332" sldId="589"/>
            <ac:spMk id="3" creationId="{F7F5C5E6-894C-6D2D-B4F6-42295B5BB6E7}"/>
          </ac:spMkLst>
        </pc:spChg>
        <pc:picChg chg="add mod">
          <ac:chgData name="伊健 杜" userId="e69aded81da48593" providerId="LiveId" clId="{531402EC-17DD-40C4-9069-9F80CDC93544}" dt="2022-09-11T12:46:49.071" v="2603" actId="1076"/>
          <ac:picMkLst>
            <pc:docMk/>
            <pc:sldMk cId="620618332" sldId="589"/>
            <ac:picMk id="4" creationId="{3BD32A69-B790-A93D-7ADF-F8BF08E32399}"/>
          </ac:picMkLst>
        </pc:picChg>
        <pc:picChg chg="add mod">
          <ac:chgData name="伊健 杜" userId="e69aded81da48593" providerId="LiveId" clId="{531402EC-17DD-40C4-9069-9F80CDC93544}" dt="2022-09-11T12:46:49.071" v="2603" actId="1076"/>
          <ac:picMkLst>
            <pc:docMk/>
            <pc:sldMk cId="620618332" sldId="589"/>
            <ac:picMk id="17410" creationId="{41579170-541D-2826-6BF9-FD34797B319C}"/>
          </ac:picMkLst>
        </pc:picChg>
        <pc:picChg chg="add mod">
          <ac:chgData name="伊健 杜" userId="e69aded81da48593" providerId="LiveId" clId="{531402EC-17DD-40C4-9069-9F80CDC93544}" dt="2022-09-11T12:46:49.071" v="2603" actId="1076"/>
          <ac:picMkLst>
            <pc:docMk/>
            <pc:sldMk cId="620618332" sldId="589"/>
            <ac:picMk id="17412" creationId="{D0911B18-2E53-838B-8CEA-0A299874C960}"/>
          </ac:picMkLst>
        </pc:picChg>
        <pc:picChg chg="add mod">
          <ac:chgData name="伊健 杜" userId="e69aded81da48593" providerId="LiveId" clId="{531402EC-17DD-40C4-9069-9F80CDC93544}" dt="2022-09-11T12:46:49.071" v="2603" actId="1076"/>
          <ac:picMkLst>
            <pc:docMk/>
            <pc:sldMk cId="620618332" sldId="589"/>
            <ac:picMk id="17414" creationId="{2DD93EF6-1A42-C31F-4E6B-963AD03D7144}"/>
          </ac:picMkLst>
        </pc:picChg>
        <pc:picChg chg="add mod">
          <ac:chgData name="伊健 杜" userId="e69aded81da48593" providerId="LiveId" clId="{531402EC-17DD-40C4-9069-9F80CDC93544}" dt="2022-09-11T12:46:49.071" v="2603" actId="1076"/>
          <ac:picMkLst>
            <pc:docMk/>
            <pc:sldMk cId="620618332" sldId="589"/>
            <ac:picMk id="17416" creationId="{7D49551C-ACC1-8FD3-F896-E1D45CB88CBD}"/>
          </ac:picMkLst>
        </pc:picChg>
        <pc:picChg chg="add mod">
          <ac:chgData name="伊健 杜" userId="e69aded81da48593" providerId="LiveId" clId="{531402EC-17DD-40C4-9069-9F80CDC93544}" dt="2022-09-11T12:46:58.141" v="2607" actId="1076"/>
          <ac:picMkLst>
            <pc:docMk/>
            <pc:sldMk cId="620618332" sldId="589"/>
            <ac:picMk id="17418" creationId="{93B6A42D-75A2-1F30-6657-4FF5D6021638}"/>
          </ac:picMkLst>
        </pc:picChg>
        <pc:picChg chg="add mod">
          <ac:chgData name="伊健 杜" userId="e69aded81da48593" providerId="LiveId" clId="{531402EC-17DD-40C4-9069-9F80CDC93544}" dt="2022-09-11T12:46:59.809" v="2608" actId="1076"/>
          <ac:picMkLst>
            <pc:docMk/>
            <pc:sldMk cId="620618332" sldId="589"/>
            <ac:picMk id="17420" creationId="{64F6385C-8AB7-0636-0997-688BA5065DA0}"/>
          </ac:picMkLst>
        </pc:picChg>
      </pc:sldChg>
      <pc:sldChg chg="addSp delSp modSp add mod">
        <pc:chgData name="伊健 杜" userId="e69aded81da48593" providerId="LiveId" clId="{531402EC-17DD-40C4-9069-9F80CDC93544}" dt="2022-09-11T12:51:42.126" v="2668" actId="1076"/>
        <pc:sldMkLst>
          <pc:docMk/>
          <pc:sldMk cId="916563481" sldId="590"/>
        </pc:sldMkLst>
        <pc:spChg chg="mod">
          <ac:chgData name="伊健 杜" userId="e69aded81da48593" providerId="LiveId" clId="{531402EC-17DD-40C4-9069-9F80CDC93544}" dt="2022-09-11T12:46:08.609" v="2601"/>
          <ac:spMkLst>
            <pc:docMk/>
            <pc:sldMk cId="916563481" sldId="590"/>
            <ac:spMk id="2" creationId="{20EDC28A-419E-A41C-31D3-30535A42DC85}"/>
          </ac:spMkLst>
        </pc:spChg>
        <pc:picChg chg="add del mod">
          <ac:chgData name="伊健 杜" userId="e69aded81da48593" providerId="LiveId" clId="{531402EC-17DD-40C4-9069-9F80CDC93544}" dt="2022-09-11T12:50:54.126" v="2648" actId="478"/>
          <ac:picMkLst>
            <pc:docMk/>
            <pc:sldMk cId="916563481" sldId="590"/>
            <ac:picMk id="3" creationId="{71B604F1-5E2C-20B8-8C3A-4597D4276565}"/>
          </ac:picMkLst>
        </pc:picChg>
        <pc:picChg chg="del">
          <ac:chgData name="伊健 杜" userId="e69aded81da48593" providerId="LiveId" clId="{531402EC-17DD-40C4-9069-9F80CDC93544}" dt="2022-09-11T12:48:37.290" v="2609" actId="478"/>
          <ac:picMkLst>
            <pc:docMk/>
            <pc:sldMk cId="916563481" sldId="590"/>
            <ac:picMk id="4" creationId="{3BD32A69-B790-A93D-7ADF-F8BF08E32399}"/>
          </ac:picMkLst>
        </pc:picChg>
        <pc:picChg chg="add mod">
          <ac:chgData name="伊健 杜" userId="e69aded81da48593" providerId="LiveId" clId="{531402EC-17DD-40C4-9069-9F80CDC93544}" dt="2022-09-11T12:51:35.289" v="2665" actId="1076"/>
          <ac:picMkLst>
            <pc:docMk/>
            <pc:sldMk cId="916563481" sldId="590"/>
            <ac:picMk id="5" creationId="{3045ED0E-9F69-E0F3-1D32-52B42DD172AA}"/>
          </ac:picMkLst>
        </pc:picChg>
        <pc:picChg chg="del">
          <ac:chgData name="伊健 杜" userId="e69aded81da48593" providerId="LiveId" clId="{531402EC-17DD-40C4-9069-9F80CDC93544}" dt="2022-09-11T12:48:37.290" v="2609" actId="478"/>
          <ac:picMkLst>
            <pc:docMk/>
            <pc:sldMk cId="916563481" sldId="590"/>
            <ac:picMk id="17410" creationId="{41579170-541D-2826-6BF9-FD34797B319C}"/>
          </ac:picMkLst>
        </pc:picChg>
        <pc:picChg chg="del">
          <ac:chgData name="伊健 杜" userId="e69aded81da48593" providerId="LiveId" clId="{531402EC-17DD-40C4-9069-9F80CDC93544}" dt="2022-09-11T12:48:37.290" v="2609" actId="478"/>
          <ac:picMkLst>
            <pc:docMk/>
            <pc:sldMk cId="916563481" sldId="590"/>
            <ac:picMk id="17412" creationId="{D0911B18-2E53-838B-8CEA-0A299874C960}"/>
          </ac:picMkLst>
        </pc:picChg>
        <pc:picChg chg="del">
          <ac:chgData name="伊健 杜" userId="e69aded81da48593" providerId="LiveId" clId="{531402EC-17DD-40C4-9069-9F80CDC93544}" dt="2022-09-11T12:48:37.290" v="2609" actId="478"/>
          <ac:picMkLst>
            <pc:docMk/>
            <pc:sldMk cId="916563481" sldId="590"/>
            <ac:picMk id="17414" creationId="{2DD93EF6-1A42-C31F-4E6B-963AD03D7144}"/>
          </ac:picMkLst>
        </pc:picChg>
        <pc:picChg chg="del">
          <ac:chgData name="伊健 杜" userId="e69aded81da48593" providerId="LiveId" clId="{531402EC-17DD-40C4-9069-9F80CDC93544}" dt="2022-09-11T12:48:37.290" v="2609" actId="478"/>
          <ac:picMkLst>
            <pc:docMk/>
            <pc:sldMk cId="916563481" sldId="590"/>
            <ac:picMk id="17416" creationId="{7D49551C-ACC1-8FD3-F896-E1D45CB88CBD}"/>
          </ac:picMkLst>
        </pc:picChg>
        <pc:picChg chg="add mod">
          <ac:chgData name="伊健 杜" userId="e69aded81da48593" providerId="LiveId" clId="{531402EC-17DD-40C4-9069-9F80CDC93544}" dt="2022-09-11T12:51:05.589" v="2655" actId="1076"/>
          <ac:picMkLst>
            <pc:docMk/>
            <pc:sldMk cId="916563481" sldId="590"/>
            <ac:picMk id="18434" creationId="{A0A563E6-553E-016B-5E5E-0CFB6C528DAA}"/>
          </ac:picMkLst>
        </pc:picChg>
        <pc:picChg chg="add mod">
          <ac:chgData name="伊健 杜" userId="e69aded81da48593" providerId="LiveId" clId="{531402EC-17DD-40C4-9069-9F80CDC93544}" dt="2022-09-11T12:51:35.289" v="2665" actId="1076"/>
          <ac:picMkLst>
            <pc:docMk/>
            <pc:sldMk cId="916563481" sldId="590"/>
            <ac:picMk id="18436" creationId="{BA854D54-99B0-6B31-C206-0CF42D48B884}"/>
          </ac:picMkLst>
        </pc:picChg>
        <pc:picChg chg="add mod">
          <ac:chgData name="伊健 杜" userId="e69aded81da48593" providerId="LiveId" clId="{531402EC-17DD-40C4-9069-9F80CDC93544}" dt="2022-09-11T12:51:42.126" v="2668" actId="1076"/>
          <ac:picMkLst>
            <pc:docMk/>
            <pc:sldMk cId="916563481" sldId="590"/>
            <ac:picMk id="18438" creationId="{A98290A7-388D-DE7D-9158-07E067420A45}"/>
          </ac:picMkLst>
        </pc:picChg>
      </pc:sldChg>
      <pc:sldChg chg="add del">
        <pc:chgData name="伊健 杜" userId="e69aded81da48593" providerId="LiveId" clId="{531402EC-17DD-40C4-9069-9F80CDC93544}" dt="2022-09-11T12:52:05.879" v="2675" actId="47"/>
        <pc:sldMkLst>
          <pc:docMk/>
          <pc:sldMk cId="199672078" sldId="591"/>
        </pc:sldMkLst>
      </pc:sldChg>
      <pc:sldChg chg="addSp delSp modSp add ord">
        <pc:chgData name="伊健 杜" userId="e69aded81da48593" providerId="LiveId" clId="{531402EC-17DD-40C4-9069-9F80CDC93544}" dt="2022-09-11T12:53:09.201" v="2683" actId="1076"/>
        <pc:sldMkLst>
          <pc:docMk/>
          <pc:sldMk cId="4144156396" sldId="592"/>
        </pc:sldMkLst>
        <pc:picChg chg="del">
          <ac:chgData name="伊健 杜" userId="e69aded81da48593" providerId="LiveId" clId="{531402EC-17DD-40C4-9069-9F80CDC93544}" dt="2022-09-11T12:52:13.442" v="2677" actId="478"/>
          <ac:picMkLst>
            <pc:docMk/>
            <pc:sldMk cId="4144156396" sldId="592"/>
            <ac:picMk id="5" creationId="{3045ED0E-9F69-E0F3-1D32-52B42DD172AA}"/>
          </ac:picMkLst>
        </pc:picChg>
        <pc:picChg chg="del">
          <ac:chgData name="伊健 杜" userId="e69aded81da48593" providerId="LiveId" clId="{531402EC-17DD-40C4-9069-9F80CDC93544}" dt="2022-09-11T12:52:12.094" v="2676" actId="478"/>
          <ac:picMkLst>
            <pc:docMk/>
            <pc:sldMk cId="4144156396" sldId="592"/>
            <ac:picMk id="18434" creationId="{A0A563E6-553E-016B-5E5E-0CFB6C528DAA}"/>
          </ac:picMkLst>
        </pc:picChg>
        <pc:picChg chg="del">
          <ac:chgData name="伊健 杜" userId="e69aded81da48593" providerId="LiveId" clId="{531402EC-17DD-40C4-9069-9F80CDC93544}" dt="2022-09-11T12:52:12.094" v="2676" actId="478"/>
          <ac:picMkLst>
            <pc:docMk/>
            <pc:sldMk cId="4144156396" sldId="592"/>
            <ac:picMk id="18436" creationId="{BA854D54-99B0-6B31-C206-0CF42D48B884}"/>
          </ac:picMkLst>
        </pc:picChg>
        <pc:picChg chg="del">
          <ac:chgData name="伊健 杜" userId="e69aded81da48593" providerId="LiveId" clId="{531402EC-17DD-40C4-9069-9F80CDC93544}" dt="2022-09-11T12:52:12.094" v="2676" actId="478"/>
          <ac:picMkLst>
            <pc:docMk/>
            <pc:sldMk cId="4144156396" sldId="592"/>
            <ac:picMk id="18438" creationId="{A98290A7-388D-DE7D-9158-07E067420A45}"/>
          </ac:picMkLst>
        </pc:picChg>
        <pc:picChg chg="add mod">
          <ac:chgData name="伊健 杜" userId="e69aded81da48593" providerId="LiveId" clId="{531402EC-17DD-40C4-9069-9F80CDC93544}" dt="2022-09-11T12:52:20.844" v="2681" actId="1076"/>
          <ac:picMkLst>
            <pc:docMk/>
            <pc:sldMk cId="4144156396" sldId="592"/>
            <ac:picMk id="20482" creationId="{94E28690-75C3-052D-4192-4F3AA0CA2A46}"/>
          </ac:picMkLst>
        </pc:picChg>
        <pc:picChg chg="add mod">
          <ac:chgData name="伊健 杜" userId="e69aded81da48593" providerId="LiveId" clId="{531402EC-17DD-40C4-9069-9F80CDC93544}" dt="2022-09-11T12:53:09.201" v="2683" actId="1076"/>
          <ac:picMkLst>
            <pc:docMk/>
            <pc:sldMk cId="4144156396" sldId="592"/>
            <ac:picMk id="20484" creationId="{8C7A0F64-49FE-867B-B586-59F9DAFDB2E7}"/>
          </ac:picMkLst>
        </pc:picChg>
      </pc:sldChg>
      <pc:sldChg chg="addSp delSp modSp new mod">
        <pc:chgData name="伊健 杜" userId="e69aded81da48593" providerId="LiveId" clId="{531402EC-17DD-40C4-9069-9F80CDC93544}" dt="2022-09-11T12:58:43.502" v="2696" actId="1076"/>
        <pc:sldMkLst>
          <pc:docMk/>
          <pc:sldMk cId="3143798824" sldId="593"/>
        </pc:sldMkLst>
        <pc:spChg chg="del">
          <ac:chgData name="伊健 杜" userId="e69aded81da48593" providerId="LiveId" clId="{531402EC-17DD-40C4-9069-9F80CDC93544}" dt="2022-09-11T12:53:17.609" v="2685" actId="478"/>
          <ac:spMkLst>
            <pc:docMk/>
            <pc:sldMk cId="3143798824" sldId="593"/>
            <ac:spMk id="2" creationId="{9FE4CE08-D396-5AC5-05AF-1E7F4EA77FA7}"/>
          </ac:spMkLst>
        </pc:spChg>
        <pc:spChg chg="del">
          <ac:chgData name="伊健 杜" userId="e69aded81da48593" providerId="LiveId" clId="{531402EC-17DD-40C4-9069-9F80CDC93544}" dt="2022-09-11T12:53:17.609" v="2685" actId="478"/>
          <ac:spMkLst>
            <pc:docMk/>
            <pc:sldMk cId="3143798824" sldId="593"/>
            <ac:spMk id="3" creationId="{5CE63319-DAC1-16FF-E548-59ADBFD2EB22}"/>
          </ac:spMkLst>
        </pc:spChg>
        <pc:picChg chg="add mod">
          <ac:chgData name="伊健 杜" userId="e69aded81da48593" providerId="LiveId" clId="{531402EC-17DD-40C4-9069-9F80CDC93544}" dt="2022-09-11T12:58:39.192" v="2693" actId="1076"/>
          <ac:picMkLst>
            <pc:docMk/>
            <pc:sldMk cId="3143798824" sldId="593"/>
            <ac:picMk id="22530" creationId="{DF68936F-5927-F6E6-43B0-AD238ED9F8D1}"/>
          </ac:picMkLst>
        </pc:picChg>
        <pc:picChg chg="add mod">
          <ac:chgData name="伊健 杜" userId="e69aded81da48593" providerId="LiveId" clId="{531402EC-17DD-40C4-9069-9F80CDC93544}" dt="2022-09-11T12:58:43.502" v="2696" actId="1076"/>
          <ac:picMkLst>
            <pc:docMk/>
            <pc:sldMk cId="3143798824" sldId="593"/>
            <ac:picMk id="22532" creationId="{CA11CDB4-7686-C790-F939-AAFE719D1550}"/>
          </ac:picMkLst>
        </pc:picChg>
      </pc:sldChg>
      <pc:sldChg chg="add del">
        <pc:chgData name="伊健 杜" userId="e69aded81da48593" providerId="LiveId" clId="{531402EC-17DD-40C4-9069-9F80CDC93544}" dt="2022-09-11T12:52:16.106" v="2679"/>
        <pc:sldMkLst>
          <pc:docMk/>
          <pc:sldMk cId="4207310291" sldId="593"/>
        </pc:sldMkLst>
      </pc:sldChg>
      <pc:sldChg chg="addSp delSp modSp new">
        <pc:chgData name="伊健 杜" userId="e69aded81da48593" providerId="LiveId" clId="{531402EC-17DD-40C4-9069-9F80CDC93544}" dt="2022-09-11T13:01:49.762" v="2705" actId="1076"/>
        <pc:sldMkLst>
          <pc:docMk/>
          <pc:sldMk cId="3130246" sldId="594"/>
        </pc:sldMkLst>
        <pc:spChg chg="del">
          <ac:chgData name="伊健 杜" userId="e69aded81da48593" providerId="LiveId" clId="{531402EC-17DD-40C4-9069-9F80CDC93544}" dt="2022-09-11T13:00:31.278" v="2699" actId="478"/>
          <ac:spMkLst>
            <pc:docMk/>
            <pc:sldMk cId="3130246" sldId="594"/>
            <ac:spMk id="2" creationId="{EE11B2D4-0F09-C23E-68AC-3E03BDDCE41F}"/>
          </ac:spMkLst>
        </pc:spChg>
        <pc:spChg chg="del">
          <ac:chgData name="伊健 杜" userId="e69aded81da48593" providerId="LiveId" clId="{531402EC-17DD-40C4-9069-9F80CDC93544}" dt="2022-09-11T13:00:31.278" v="2699" actId="478"/>
          <ac:spMkLst>
            <pc:docMk/>
            <pc:sldMk cId="3130246" sldId="594"/>
            <ac:spMk id="3" creationId="{48B91D9F-EF0D-EAB4-7AB8-75DBEDBEB902}"/>
          </ac:spMkLst>
        </pc:spChg>
        <pc:picChg chg="add del">
          <ac:chgData name="伊健 杜" userId="e69aded81da48593" providerId="LiveId" clId="{531402EC-17DD-40C4-9069-9F80CDC93544}" dt="2022-09-11T13:00:31.278" v="2699" actId="478"/>
          <ac:picMkLst>
            <pc:docMk/>
            <pc:sldMk cId="3130246" sldId="594"/>
            <ac:picMk id="23554" creationId="{CBB8D2C2-4D4E-7806-F76B-178D2DD4507B}"/>
          </ac:picMkLst>
        </pc:picChg>
        <pc:picChg chg="add mod">
          <ac:chgData name="伊健 杜" userId="e69aded81da48593" providerId="LiveId" clId="{531402EC-17DD-40C4-9069-9F80CDC93544}" dt="2022-09-11T13:00:35.170" v="2703" actId="1076"/>
          <ac:picMkLst>
            <pc:docMk/>
            <pc:sldMk cId="3130246" sldId="594"/>
            <ac:picMk id="23556" creationId="{19128899-051B-E75D-C56D-5F09D3A68F4B}"/>
          </ac:picMkLst>
        </pc:picChg>
        <pc:picChg chg="add mod">
          <ac:chgData name="伊健 杜" userId="e69aded81da48593" providerId="LiveId" clId="{531402EC-17DD-40C4-9069-9F80CDC93544}" dt="2022-09-11T13:01:49.762" v="2705" actId="1076"/>
          <ac:picMkLst>
            <pc:docMk/>
            <pc:sldMk cId="3130246" sldId="594"/>
            <ac:picMk id="23558" creationId="{807B916B-1121-2079-D18C-AED83AF91E23}"/>
          </ac:picMkLst>
        </pc:picChg>
      </pc:sldChg>
      <pc:sldChg chg="addSp delSp modSp new mod">
        <pc:chgData name="伊健 杜" userId="e69aded81da48593" providerId="LiveId" clId="{531402EC-17DD-40C4-9069-9F80CDC93544}" dt="2022-09-11T13:02:38.160" v="2714" actId="1076"/>
        <pc:sldMkLst>
          <pc:docMk/>
          <pc:sldMk cId="191266590" sldId="595"/>
        </pc:sldMkLst>
        <pc:spChg chg="del">
          <ac:chgData name="伊健 杜" userId="e69aded81da48593" providerId="LiveId" clId="{531402EC-17DD-40C4-9069-9F80CDC93544}" dt="2022-09-11T13:01:56.150" v="2707" actId="478"/>
          <ac:spMkLst>
            <pc:docMk/>
            <pc:sldMk cId="191266590" sldId="595"/>
            <ac:spMk id="2" creationId="{43A3166B-DB80-F44A-9AC1-494DAC9C18F3}"/>
          </ac:spMkLst>
        </pc:spChg>
        <pc:spChg chg="del">
          <ac:chgData name="伊健 杜" userId="e69aded81da48593" providerId="LiveId" clId="{531402EC-17DD-40C4-9069-9F80CDC93544}" dt="2022-09-11T13:01:56.150" v="2707" actId="478"/>
          <ac:spMkLst>
            <pc:docMk/>
            <pc:sldMk cId="191266590" sldId="595"/>
            <ac:spMk id="3" creationId="{423DB8C8-D581-E65A-04DB-DA5405589C2C}"/>
          </ac:spMkLst>
        </pc:spChg>
        <pc:picChg chg="add mod">
          <ac:chgData name="伊健 杜" userId="e69aded81da48593" providerId="LiveId" clId="{531402EC-17DD-40C4-9069-9F80CDC93544}" dt="2022-09-11T13:02:38.160" v="2714" actId="1076"/>
          <ac:picMkLst>
            <pc:docMk/>
            <pc:sldMk cId="191266590" sldId="595"/>
            <ac:picMk id="24578" creationId="{EE99AB5F-1764-6011-070F-F3B4C9A0DCC8}"/>
          </ac:picMkLst>
        </pc:picChg>
        <pc:picChg chg="add mod">
          <ac:chgData name="伊健 杜" userId="e69aded81da48593" providerId="LiveId" clId="{531402EC-17DD-40C4-9069-9F80CDC93544}" dt="2022-09-11T13:02:35.918" v="2711" actId="1076"/>
          <ac:picMkLst>
            <pc:docMk/>
            <pc:sldMk cId="191266590" sldId="595"/>
            <ac:picMk id="24580" creationId="{5B0FC05B-CBC9-B625-910E-F22A7D3CBDB9}"/>
          </ac:picMkLst>
        </pc:picChg>
      </pc:sldChg>
      <pc:sldChg chg="addSp delSp modSp new mod">
        <pc:chgData name="伊健 杜" userId="e69aded81da48593" providerId="LiveId" clId="{531402EC-17DD-40C4-9069-9F80CDC93544}" dt="2022-09-11T13:19:23.824" v="2874" actId="1076"/>
        <pc:sldMkLst>
          <pc:docMk/>
          <pc:sldMk cId="5808383" sldId="596"/>
        </pc:sldMkLst>
        <pc:spChg chg="del">
          <ac:chgData name="伊健 杜" userId="e69aded81da48593" providerId="LiveId" clId="{531402EC-17DD-40C4-9069-9F80CDC93544}" dt="2022-09-11T13:16:48.802" v="2790" actId="478"/>
          <ac:spMkLst>
            <pc:docMk/>
            <pc:sldMk cId="5808383" sldId="596"/>
            <ac:spMk id="2" creationId="{F16584CD-6496-5511-4E54-D68705CD8577}"/>
          </ac:spMkLst>
        </pc:spChg>
        <pc:spChg chg="del">
          <ac:chgData name="伊健 杜" userId="e69aded81da48593" providerId="LiveId" clId="{531402EC-17DD-40C4-9069-9F80CDC93544}" dt="2022-09-11T13:16:47.010" v="2789" actId="478"/>
          <ac:spMkLst>
            <pc:docMk/>
            <pc:sldMk cId="5808383" sldId="596"/>
            <ac:spMk id="3" creationId="{12EB9333-D086-9BD8-9F5E-0C2A40842899}"/>
          </ac:spMkLst>
        </pc:spChg>
        <pc:spChg chg="add mod">
          <ac:chgData name="伊健 杜" userId="e69aded81da48593" providerId="LiveId" clId="{531402EC-17DD-40C4-9069-9F80CDC93544}" dt="2022-09-11T13:18:59.546" v="2860" actId="20577"/>
          <ac:spMkLst>
            <pc:docMk/>
            <pc:sldMk cId="5808383" sldId="596"/>
            <ac:spMk id="7" creationId="{D39D335F-2292-94E6-666C-3FD5AF8782FA}"/>
          </ac:spMkLst>
        </pc:spChg>
        <pc:spChg chg="add mod">
          <ac:chgData name="伊健 杜" userId="e69aded81da48593" providerId="LiveId" clId="{531402EC-17DD-40C4-9069-9F80CDC93544}" dt="2022-09-11T13:19:10.886" v="2870" actId="20577"/>
          <ac:spMkLst>
            <pc:docMk/>
            <pc:sldMk cId="5808383" sldId="596"/>
            <ac:spMk id="8" creationId="{CCE0F751-4B79-68C7-4AE9-99546BFECD02}"/>
          </ac:spMkLst>
        </pc:spChg>
        <pc:picChg chg="add mod">
          <ac:chgData name="伊健 杜" userId="e69aded81da48593" providerId="LiveId" clId="{531402EC-17DD-40C4-9069-9F80CDC93544}" dt="2022-09-11T13:19:20.788" v="2873" actId="1076"/>
          <ac:picMkLst>
            <pc:docMk/>
            <pc:sldMk cId="5808383" sldId="596"/>
            <ac:picMk id="4" creationId="{8E7CC135-8F15-5A66-FB16-86BB196A0448}"/>
          </ac:picMkLst>
        </pc:picChg>
        <pc:picChg chg="add mod">
          <ac:chgData name="伊健 杜" userId="e69aded81da48593" providerId="LiveId" clId="{531402EC-17DD-40C4-9069-9F80CDC93544}" dt="2022-09-11T13:18:21.767" v="2820" actId="1076"/>
          <ac:picMkLst>
            <pc:docMk/>
            <pc:sldMk cId="5808383" sldId="596"/>
            <ac:picMk id="5" creationId="{7EEF4F58-36B7-9206-1184-EF9CFD3DC801}"/>
          </ac:picMkLst>
        </pc:picChg>
        <pc:picChg chg="add mod">
          <ac:chgData name="伊健 杜" userId="e69aded81da48593" providerId="LiveId" clId="{531402EC-17DD-40C4-9069-9F80CDC93544}" dt="2022-09-11T13:19:23.824" v="2874" actId="1076"/>
          <ac:picMkLst>
            <pc:docMk/>
            <pc:sldMk cId="5808383" sldId="596"/>
            <ac:picMk id="6" creationId="{5AFE4809-AC30-192B-A576-325E5F355768}"/>
          </ac:picMkLst>
        </pc:picChg>
        <pc:picChg chg="add mod">
          <ac:chgData name="伊健 杜" userId="e69aded81da48593" providerId="LiveId" clId="{531402EC-17DD-40C4-9069-9F80CDC93544}" dt="2022-09-11T13:19:16.935" v="2872" actId="1076"/>
          <ac:picMkLst>
            <pc:docMk/>
            <pc:sldMk cId="5808383" sldId="596"/>
            <ac:picMk id="25602" creationId="{BDF9AB70-5F31-A742-BBAC-16B06ACD66BB}"/>
          </ac:picMkLst>
        </pc:picChg>
      </pc:sldChg>
      <pc:sldChg chg="addSp delSp modSp new mod">
        <pc:chgData name="伊健 杜" userId="e69aded81da48593" providerId="LiveId" clId="{531402EC-17DD-40C4-9069-9F80CDC93544}" dt="2022-09-11T13:20:03.797" v="2884" actId="167"/>
        <pc:sldMkLst>
          <pc:docMk/>
          <pc:sldMk cId="1745411256" sldId="597"/>
        </pc:sldMkLst>
        <pc:spChg chg="del">
          <ac:chgData name="伊健 杜" userId="e69aded81da48593" providerId="LiveId" clId="{531402EC-17DD-40C4-9069-9F80CDC93544}" dt="2022-09-11T13:19:34.284" v="2876" actId="478"/>
          <ac:spMkLst>
            <pc:docMk/>
            <pc:sldMk cId="1745411256" sldId="597"/>
            <ac:spMk id="2" creationId="{52EF93AE-B436-3E8B-E23B-677C440A0AE4}"/>
          </ac:spMkLst>
        </pc:spChg>
        <pc:spChg chg="del">
          <ac:chgData name="伊健 杜" userId="e69aded81da48593" providerId="LiveId" clId="{531402EC-17DD-40C4-9069-9F80CDC93544}" dt="2022-09-11T13:19:34.284" v="2876" actId="478"/>
          <ac:spMkLst>
            <pc:docMk/>
            <pc:sldMk cId="1745411256" sldId="597"/>
            <ac:spMk id="3" creationId="{E9B1BCFB-3865-9D88-F298-851D3D699F36}"/>
          </ac:spMkLst>
        </pc:spChg>
        <pc:picChg chg="add mod">
          <ac:chgData name="伊健 杜" userId="e69aded81da48593" providerId="LiveId" clId="{531402EC-17DD-40C4-9069-9F80CDC93544}" dt="2022-09-11T13:19:40.258" v="2881" actId="1076"/>
          <ac:picMkLst>
            <pc:docMk/>
            <pc:sldMk cId="1745411256" sldId="597"/>
            <ac:picMk id="4" creationId="{ED5C74A4-7AA1-2205-8DDB-1BB22080EC16}"/>
          </ac:picMkLst>
        </pc:picChg>
        <pc:picChg chg="add mod">
          <ac:chgData name="伊健 杜" userId="e69aded81da48593" providerId="LiveId" clId="{531402EC-17DD-40C4-9069-9F80CDC93544}" dt="2022-09-11T13:20:03.797" v="2884" actId="167"/>
          <ac:picMkLst>
            <pc:docMk/>
            <pc:sldMk cId="1745411256" sldId="597"/>
            <ac:picMk id="26626" creationId="{6A437499-A0F2-79CF-12C6-503368890A5C}"/>
          </ac:picMkLst>
        </pc:picChg>
      </pc:sldChg>
      <pc:sldChg chg="addSp delSp modSp new mod">
        <pc:chgData name="伊健 杜" userId="e69aded81da48593" providerId="LiveId" clId="{531402EC-17DD-40C4-9069-9F80CDC93544}" dt="2022-09-11T13:21:40.691" v="2899" actId="1076"/>
        <pc:sldMkLst>
          <pc:docMk/>
          <pc:sldMk cId="3868525934" sldId="598"/>
        </pc:sldMkLst>
        <pc:spChg chg="del">
          <ac:chgData name="伊健 杜" userId="e69aded81da48593" providerId="LiveId" clId="{531402EC-17DD-40C4-9069-9F80CDC93544}" dt="2022-09-11T13:20:10.966" v="2886" actId="478"/>
          <ac:spMkLst>
            <pc:docMk/>
            <pc:sldMk cId="3868525934" sldId="598"/>
            <ac:spMk id="2" creationId="{743B7688-9625-B008-23B1-C1CA8C42BE58}"/>
          </ac:spMkLst>
        </pc:spChg>
        <pc:spChg chg="del">
          <ac:chgData name="伊健 杜" userId="e69aded81da48593" providerId="LiveId" clId="{531402EC-17DD-40C4-9069-9F80CDC93544}" dt="2022-09-11T13:20:10.966" v="2886" actId="478"/>
          <ac:spMkLst>
            <pc:docMk/>
            <pc:sldMk cId="3868525934" sldId="598"/>
            <ac:spMk id="3" creationId="{849DFBC4-85E1-0960-EF3D-B521D68811FB}"/>
          </ac:spMkLst>
        </pc:spChg>
        <pc:spChg chg="add del">
          <ac:chgData name="伊健 杜" userId="e69aded81da48593" providerId="LiveId" clId="{531402EC-17DD-40C4-9069-9F80CDC93544}" dt="2022-09-11T13:20:53.604" v="2888" actId="478"/>
          <ac:spMkLst>
            <pc:docMk/>
            <pc:sldMk cId="3868525934" sldId="598"/>
            <ac:spMk id="4" creationId="{9105FB36-19FF-AE07-CC61-9721F2167674}"/>
          </ac:spMkLst>
        </pc:spChg>
        <pc:spChg chg="add del">
          <ac:chgData name="伊健 杜" userId="e69aded81da48593" providerId="LiveId" clId="{531402EC-17DD-40C4-9069-9F80CDC93544}" dt="2022-09-11T13:21:10.178" v="2890" actId="478"/>
          <ac:spMkLst>
            <pc:docMk/>
            <pc:sldMk cId="3868525934" sldId="598"/>
            <ac:spMk id="5" creationId="{B9E614DE-98D3-9905-EBDB-6C41AE8056DC}"/>
          </ac:spMkLst>
        </pc:spChg>
        <pc:picChg chg="add mod">
          <ac:chgData name="伊健 杜" userId="e69aded81da48593" providerId="LiveId" clId="{531402EC-17DD-40C4-9069-9F80CDC93544}" dt="2022-09-11T13:21:40.691" v="2899" actId="1076"/>
          <ac:picMkLst>
            <pc:docMk/>
            <pc:sldMk cId="3868525934" sldId="598"/>
            <ac:picMk id="6" creationId="{3F4FDEE2-7B0A-AF0C-3C51-1FC9AD812E30}"/>
          </ac:picMkLst>
        </pc:picChg>
        <pc:picChg chg="add mod">
          <ac:chgData name="伊健 杜" userId="e69aded81da48593" providerId="LiveId" clId="{531402EC-17DD-40C4-9069-9F80CDC93544}" dt="2022-09-11T13:21:32.339" v="2895" actId="1076"/>
          <ac:picMkLst>
            <pc:docMk/>
            <pc:sldMk cId="3868525934" sldId="598"/>
            <ac:picMk id="27654" creationId="{6A4A5F77-8EF3-110C-7A56-81B351C4F633}"/>
          </ac:picMkLst>
        </pc:picChg>
      </pc:sldChg>
      <pc:sldChg chg="delSp new del mod">
        <pc:chgData name="伊健 杜" userId="e69aded81da48593" providerId="LiveId" clId="{531402EC-17DD-40C4-9069-9F80CDC93544}" dt="2022-09-11T22:57:54.358" v="4328" actId="47"/>
        <pc:sldMkLst>
          <pc:docMk/>
          <pc:sldMk cId="1941646414" sldId="599"/>
        </pc:sldMkLst>
        <pc:spChg chg="del">
          <ac:chgData name="伊健 杜" userId="e69aded81da48593" providerId="LiveId" clId="{531402EC-17DD-40C4-9069-9F80CDC93544}" dt="2022-09-11T13:21:59.987" v="2902" actId="478"/>
          <ac:spMkLst>
            <pc:docMk/>
            <pc:sldMk cId="1941646414" sldId="599"/>
            <ac:spMk id="2" creationId="{6671A1D0-A4EE-0154-9183-413EC17CBDE3}"/>
          </ac:spMkLst>
        </pc:spChg>
        <pc:spChg chg="del">
          <ac:chgData name="伊健 杜" userId="e69aded81da48593" providerId="LiveId" clId="{531402EC-17DD-40C4-9069-9F80CDC93544}" dt="2022-09-11T13:21:59.987" v="2902" actId="478"/>
          <ac:spMkLst>
            <pc:docMk/>
            <pc:sldMk cId="1941646414" sldId="599"/>
            <ac:spMk id="3" creationId="{5ACE5A79-F3AD-489D-9565-D53347B73620}"/>
          </ac:spMkLst>
        </pc:spChg>
      </pc:sldChg>
      <pc:sldChg chg="addSp delSp modSp add mod delAnim modAnim">
        <pc:chgData name="伊健 杜" userId="e69aded81da48593" providerId="LiveId" clId="{531402EC-17DD-40C4-9069-9F80CDC93544}" dt="2022-09-11T19:17:05.006" v="3230" actId="20577"/>
        <pc:sldMkLst>
          <pc:docMk/>
          <pc:sldMk cId="199664959" sldId="600"/>
        </pc:sldMkLst>
        <pc:spChg chg="del">
          <ac:chgData name="伊健 杜" userId="e69aded81da48593" providerId="LiveId" clId="{531402EC-17DD-40C4-9069-9F80CDC93544}" dt="2022-09-11T19:04:59.155" v="2995" actId="478"/>
          <ac:spMkLst>
            <pc:docMk/>
            <pc:sldMk cId="199664959" sldId="600"/>
            <ac:spMk id="4" creationId="{AB10C4C4-8897-5FCF-88D7-880418BECCE3}"/>
          </ac:spMkLst>
        </pc:spChg>
        <pc:spChg chg="del mod">
          <ac:chgData name="伊健 杜" userId="e69aded81da48593" providerId="LiveId" clId="{531402EC-17DD-40C4-9069-9F80CDC93544}" dt="2022-09-11T19:09:20.312" v="3065" actId="478"/>
          <ac:spMkLst>
            <pc:docMk/>
            <pc:sldMk cId="199664959" sldId="600"/>
            <ac:spMk id="5" creationId="{531D2625-AB90-3F9F-904F-9F4734395CAB}"/>
          </ac:spMkLst>
        </pc:spChg>
        <pc:spChg chg="add mod">
          <ac:chgData name="伊健 杜" userId="e69aded81da48593" providerId="LiveId" clId="{531402EC-17DD-40C4-9069-9F80CDC93544}" dt="2022-09-11T19:06:09.385" v="2998" actId="13822"/>
          <ac:spMkLst>
            <pc:docMk/>
            <pc:sldMk cId="199664959" sldId="600"/>
            <ac:spMk id="7" creationId="{908F3053-49DC-171C-1B09-8F1F47DDFDB4}"/>
          </ac:spMkLst>
        </pc:spChg>
        <pc:spChg chg="add mod">
          <ac:chgData name="伊健 杜" userId="e69aded81da48593" providerId="LiveId" clId="{531402EC-17DD-40C4-9069-9F80CDC93544}" dt="2022-09-11T19:17:05.006" v="3230" actId="20577"/>
          <ac:spMkLst>
            <pc:docMk/>
            <pc:sldMk cId="199664959" sldId="600"/>
            <ac:spMk id="11" creationId="{EB238AA1-E2F1-7DAA-7ED1-2DAB363FC887}"/>
          </ac:spMkLst>
        </pc:spChg>
        <pc:spChg chg="add mod">
          <ac:chgData name="伊健 杜" userId="e69aded81da48593" providerId="LiveId" clId="{531402EC-17DD-40C4-9069-9F80CDC93544}" dt="2022-09-11T19:08:03.574" v="3056" actId="14100"/>
          <ac:spMkLst>
            <pc:docMk/>
            <pc:sldMk cId="199664959" sldId="600"/>
            <ac:spMk id="13" creationId="{0D776D00-3AAE-F8F8-802D-937CA4687419}"/>
          </ac:spMkLst>
        </pc:spChg>
        <pc:spChg chg="add mod">
          <ac:chgData name="伊健 杜" userId="e69aded81da48593" providerId="LiveId" clId="{531402EC-17DD-40C4-9069-9F80CDC93544}" dt="2022-09-11T19:09:20.902" v="3066"/>
          <ac:spMkLst>
            <pc:docMk/>
            <pc:sldMk cId="199664959" sldId="600"/>
            <ac:spMk id="14" creationId="{9DC50BE9-9BF3-36A8-17A9-610174A5A691}"/>
          </ac:spMkLst>
        </pc:spChg>
      </pc:sldChg>
      <pc:sldChg chg="modSp new del mod">
        <pc:chgData name="伊健 杜" userId="e69aded81da48593" providerId="LiveId" clId="{531402EC-17DD-40C4-9069-9F80CDC93544}" dt="2022-09-11T19:04:11.606" v="2992" actId="47"/>
        <pc:sldMkLst>
          <pc:docMk/>
          <pc:sldMk cId="1122666212" sldId="600"/>
        </pc:sldMkLst>
        <pc:spChg chg="mod">
          <ac:chgData name="伊健 杜" userId="e69aded81da48593" providerId="LiveId" clId="{531402EC-17DD-40C4-9069-9F80CDC93544}" dt="2022-09-11T19:04:08.994" v="2991" actId="20577"/>
          <ac:spMkLst>
            <pc:docMk/>
            <pc:sldMk cId="1122666212" sldId="600"/>
            <ac:spMk id="2" creationId="{6862222A-F2F0-456F-A274-4251763623EC}"/>
          </ac:spMkLst>
        </pc:spChg>
      </pc:sldChg>
      <pc:sldChg chg="new del">
        <pc:chgData name="伊健 杜" userId="e69aded81da48593" providerId="LiveId" clId="{531402EC-17DD-40C4-9069-9F80CDC93544}" dt="2022-09-11T13:23:28.952" v="2946" actId="47"/>
        <pc:sldMkLst>
          <pc:docMk/>
          <pc:sldMk cId="3043141157" sldId="600"/>
        </pc:sldMkLst>
      </pc:sldChg>
      <pc:sldChg chg="modSp new del mod">
        <pc:chgData name="伊健 杜" userId="e69aded81da48593" providerId="LiveId" clId="{531402EC-17DD-40C4-9069-9F80CDC93544}" dt="2022-09-11T13:23:28.952" v="2946" actId="47"/>
        <pc:sldMkLst>
          <pc:docMk/>
          <pc:sldMk cId="2897529841" sldId="601"/>
        </pc:sldMkLst>
        <pc:spChg chg="mod">
          <ac:chgData name="伊健 杜" userId="e69aded81da48593" providerId="LiveId" clId="{531402EC-17DD-40C4-9069-9F80CDC93544}" dt="2022-09-11T13:23:25.647" v="2945"/>
          <ac:spMkLst>
            <pc:docMk/>
            <pc:sldMk cId="2897529841" sldId="601"/>
            <ac:spMk id="2" creationId="{DB9690B3-ECB8-5631-83FE-05394D0A6C0F}"/>
          </ac:spMkLst>
        </pc:spChg>
      </pc:sldChg>
      <pc:sldChg chg="addSp delSp modSp new del mod modAnim">
        <pc:chgData name="伊健 杜" userId="e69aded81da48593" providerId="LiveId" clId="{531402EC-17DD-40C4-9069-9F80CDC93544}" dt="2022-09-11T19:51:41.163" v="3465" actId="47"/>
        <pc:sldMkLst>
          <pc:docMk/>
          <pc:sldMk cId="3890247327" sldId="601"/>
        </pc:sldMkLst>
        <pc:spChg chg="del">
          <ac:chgData name="伊健 杜" userId="e69aded81da48593" providerId="LiveId" clId="{531402EC-17DD-40C4-9069-9F80CDC93544}" dt="2022-09-11T19:10:24.044" v="3078" actId="478"/>
          <ac:spMkLst>
            <pc:docMk/>
            <pc:sldMk cId="3890247327" sldId="601"/>
            <ac:spMk id="2" creationId="{CF2CBE77-43BF-F625-07A9-563650D22F87}"/>
          </ac:spMkLst>
        </pc:spChg>
        <pc:spChg chg="del">
          <ac:chgData name="伊健 杜" userId="e69aded81da48593" providerId="LiveId" clId="{531402EC-17DD-40C4-9069-9F80CDC93544}" dt="2022-09-11T19:10:24.044" v="3078" actId="478"/>
          <ac:spMkLst>
            <pc:docMk/>
            <pc:sldMk cId="3890247327" sldId="601"/>
            <ac:spMk id="3" creationId="{39301490-86DF-79FB-F756-3591F6DE8C89}"/>
          </ac:spMkLst>
        </pc:spChg>
        <pc:spChg chg="add mod">
          <ac:chgData name="伊健 杜" userId="e69aded81da48593" providerId="LiveId" clId="{531402EC-17DD-40C4-9069-9F80CDC93544}" dt="2022-09-11T19:11:19.025" v="3090" actId="1076"/>
          <ac:spMkLst>
            <pc:docMk/>
            <pc:sldMk cId="3890247327" sldId="601"/>
            <ac:spMk id="4" creationId="{7A834790-66BB-BF27-08AF-6828433D3DC3}"/>
          </ac:spMkLst>
        </pc:spChg>
        <pc:spChg chg="add mod">
          <ac:chgData name="伊健 杜" userId="e69aded81da48593" providerId="LiveId" clId="{531402EC-17DD-40C4-9069-9F80CDC93544}" dt="2022-09-11T19:12:10.894" v="3130" actId="1076"/>
          <ac:spMkLst>
            <pc:docMk/>
            <pc:sldMk cId="3890247327" sldId="601"/>
            <ac:spMk id="6" creationId="{BB061F0D-4D30-D88B-C38B-2C61710E2CCB}"/>
          </ac:spMkLst>
        </pc:spChg>
        <pc:spChg chg="add mod">
          <ac:chgData name="伊健 杜" userId="e69aded81da48593" providerId="LiveId" clId="{531402EC-17DD-40C4-9069-9F80CDC93544}" dt="2022-09-11T19:11:11.114" v="3086" actId="1076"/>
          <ac:spMkLst>
            <pc:docMk/>
            <pc:sldMk cId="3890247327" sldId="601"/>
            <ac:spMk id="7" creationId="{99C6598B-2CB4-683B-0D92-6354F8FF154A}"/>
          </ac:spMkLst>
        </pc:spChg>
        <pc:spChg chg="add mod">
          <ac:chgData name="伊健 杜" userId="e69aded81da48593" providerId="LiveId" clId="{531402EC-17DD-40C4-9069-9F80CDC93544}" dt="2022-09-11T19:11:13.066" v="3087" actId="1076"/>
          <ac:spMkLst>
            <pc:docMk/>
            <pc:sldMk cId="3890247327" sldId="601"/>
            <ac:spMk id="8" creationId="{13E2F6D3-6E0B-5846-0C06-BC4AED4F6020}"/>
          </ac:spMkLst>
        </pc:spChg>
        <pc:spChg chg="add del mod">
          <ac:chgData name="伊健 杜" userId="e69aded81da48593" providerId="LiveId" clId="{531402EC-17DD-40C4-9069-9F80CDC93544}" dt="2022-09-11T19:11:22.406" v="3092" actId="478"/>
          <ac:spMkLst>
            <pc:docMk/>
            <pc:sldMk cId="3890247327" sldId="601"/>
            <ac:spMk id="10" creationId="{CC9AB157-07A0-726F-7930-ECAA53737E9C}"/>
          </ac:spMkLst>
        </pc:spChg>
        <pc:spChg chg="add mod">
          <ac:chgData name="伊健 杜" userId="e69aded81da48593" providerId="LiveId" clId="{531402EC-17DD-40C4-9069-9F80CDC93544}" dt="2022-09-11T19:11:53.971" v="3105"/>
          <ac:spMkLst>
            <pc:docMk/>
            <pc:sldMk cId="3890247327" sldId="601"/>
            <ac:spMk id="12" creationId="{751AF19D-9DE6-FE2C-4034-B1046A65F5C3}"/>
          </ac:spMkLst>
        </pc:spChg>
        <pc:spChg chg="add mod">
          <ac:chgData name="伊健 杜" userId="e69aded81da48593" providerId="LiveId" clId="{531402EC-17DD-40C4-9069-9F80CDC93544}" dt="2022-09-11T19:15:50.083" v="3187" actId="1076"/>
          <ac:spMkLst>
            <pc:docMk/>
            <pc:sldMk cId="3890247327" sldId="601"/>
            <ac:spMk id="14" creationId="{1C431774-30AD-4423-DE8E-EAC43BAE9D73}"/>
          </ac:spMkLst>
        </pc:spChg>
        <pc:spChg chg="add mod">
          <ac:chgData name="伊健 杜" userId="e69aded81da48593" providerId="LiveId" clId="{531402EC-17DD-40C4-9069-9F80CDC93544}" dt="2022-09-11T19:16:34.774" v="3227" actId="20577"/>
          <ac:spMkLst>
            <pc:docMk/>
            <pc:sldMk cId="3890247327" sldId="601"/>
            <ac:spMk id="15" creationId="{E375F502-B757-90A9-38BE-B011AEFDA548}"/>
          </ac:spMkLst>
        </pc:spChg>
        <pc:picChg chg="add mod">
          <ac:chgData name="伊健 杜" userId="e69aded81da48593" providerId="LiveId" clId="{531402EC-17DD-40C4-9069-9F80CDC93544}" dt="2022-09-11T19:11:25.243" v="3094" actId="1076"/>
          <ac:picMkLst>
            <pc:docMk/>
            <pc:sldMk cId="3890247327" sldId="601"/>
            <ac:picMk id="9" creationId="{8258E1D8-3FCC-F3EE-FAED-DE61CCCDD0F4}"/>
          </ac:picMkLst>
        </pc:picChg>
        <pc:picChg chg="add mod">
          <ac:chgData name="伊健 杜" userId="e69aded81da48593" providerId="LiveId" clId="{531402EC-17DD-40C4-9069-9F80CDC93544}" dt="2022-09-11T19:11:40.616" v="3098" actId="14100"/>
          <ac:picMkLst>
            <pc:docMk/>
            <pc:sldMk cId="3890247327" sldId="601"/>
            <ac:picMk id="11" creationId="{C4393B38-4136-1D26-8B85-F31DEA55DAA6}"/>
          </ac:picMkLst>
        </pc:picChg>
        <pc:picChg chg="add mod">
          <ac:chgData name="伊健 杜" userId="e69aded81da48593" providerId="LiveId" clId="{531402EC-17DD-40C4-9069-9F80CDC93544}" dt="2022-09-11T19:15:28.245" v="3153" actId="1076"/>
          <ac:picMkLst>
            <pc:docMk/>
            <pc:sldMk cId="3890247327" sldId="601"/>
            <ac:picMk id="13" creationId="{9AC86C9B-36E8-A9BC-F1F8-FCCB0FEB7645}"/>
          </ac:picMkLst>
        </pc:picChg>
        <pc:picChg chg="add mod">
          <ac:chgData name="伊健 杜" userId="e69aded81da48593" providerId="LiveId" clId="{531402EC-17DD-40C4-9069-9F80CDC93544}" dt="2022-09-11T19:15:27.369" v="3152" actId="1076"/>
          <ac:picMkLst>
            <pc:docMk/>
            <pc:sldMk cId="3890247327" sldId="601"/>
            <ac:picMk id="1026" creationId="{A6DD95A9-8B48-B551-1423-E6C52C0151A4}"/>
          </ac:picMkLst>
        </pc:picChg>
        <pc:picChg chg="add mod">
          <ac:chgData name="伊健 杜" userId="e69aded81da48593" providerId="LiveId" clId="{531402EC-17DD-40C4-9069-9F80CDC93544}" dt="2022-09-11T19:34:38.497" v="3231" actId="1076"/>
          <ac:picMkLst>
            <pc:docMk/>
            <pc:sldMk cId="3890247327" sldId="601"/>
            <ac:picMk id="1028" creationId="{665D5D80-D0E8-57E7-D963-8E20CDEC834A}"/>
          </ac:picMkLst>
        </pc:picChg>
        <pc:cxnChg chg="add mod">
          <ac:chgData name="伊健 杜" userId="e69aded81da48593" providerId="LiveId" clId="{531402EC-17DD-40C4-9069-9F80CDC93544}" dt="2022-09-11T19:10:55.397" v="3080" actId="1076"/>
          <ac:cxnSpMkLst>
            <pc:docMk/>
            <pc:sldMk cId="3890247327" sldId="601"/>
            <ac:cxnSpMk id="5" creationId="{C4D84551-B2BE-7C33-B622-7159F1FC32B3}"/>
          </ac:cxnSpMkLst>
        </pc:cxnChg>
      </pc:sldChg>
      <pc:sldChg chg="addSp delSp modSp add mod ord">
        <pc:chgData name="伊健 杜" userId="e69aded81da48593" providerId="LiveId" clId="{531402EC-17DD-40C4-9069-9F80CDC93544}" dt="2022-09-11T19:51:35.053" v="3464" actId="1076"/>
        <pc:sldMkLst>
          <pc:docMk/>
          <pc:sldMk cId="3914670642" sldId="602"/>
        </pc:sldMkLst>
        <pc:spChg chg="add del mod">
          <ac:chgData name="伊健 杜" userId="e69aded81da48593" providerId="LiveId" clId="{531402EC-17DD-40C4-9069-9F80CDC93544}" dt="2022-09-11T19:38:13.957" v="3300"/>
          <ac:spMkLst>
            <pc:docMk/>
            <pc:sldMk cId="3914670642" sldId="602"/>
            <ac:spMk id="3" creationId="{BC685DEB-3057-6E4D-DD88-8BB20A12C55A}"/>
          </ac:spMkLst>
        </pc:spChg>
        <pc:spChg chg="mod">
          <ac:chgData name="伊健 杜" userId="e69aded81da48593" providerId="LiveId" clId="{531402EC-17DD-40C4-9069-9F80CDC93544}" dt="2022-09-11T19:39:27.739" v="3340" actId="20577"/>
          <ac:spMkLst>
            <pc:docMk/>
            <pc:sldMk cId="3914670642" sldId="602"/>
            <ac:spMk id="4" creationId="{7A834790-66BB-BF27-08AF-6828433D3DC3}"/>
          </ac:spMkLst>
        </pc:spChg>
        <pc:spChg chg="mod">
          <ac:chgData name="伊健 杜" userId="e69aded81da48593" providerId="LiveId" clId="{531402EC-17DD-40C4-9069-9F80CDC93544}" dt="2022-09-11T19:39:48.933" v="3355" actId="1076"/>
          <ac:spMkLst>
            <pc:docMk/>
            <pc:sldMk cId="3914670642" sldId="602"/>
            <ac:spMk id="6" creationId="{BB061F0D-4D30-D88B-C38B-2C61710E2CCB}"/>
          </ac:spMkLst>
        </pc:spChg>
        <pc:spChg chg="add del mod">
          <ac:chgData name="伊健 杜" userId="e69aded81da48593" providerId="LiveId" clId="{531402EC-17DD-40C4-9069-9F80CDC93544}" dt="2022-09-11T19:38:31.983" v="3311" actId="21"/>
          <ac:spMkLst>
            <pc:docMk/>
            <pc:sldMk cId="3914670642" sldId="602"/>
            <ac:spMk id="10" creationId="{16528188-97EE-AA1B-C2BD-6CB7AEBD9430}"/>
          </ac:spMkLst>
        </pc:spChg>
        <pc:spChg chg="mod">
          <ac:chgData name="伊健 杜" userId="e69aded81da48593" providerId="LiveId" clId="{531402EC-17DD-40C4-9069-9F80CDC93544}" dt="2022-09-11T19:37:17.426" v="3267" actId="1076"/>
          <ac:spMkLst>
            <pc:docMk/>
            <pc:sldMk cId="3914670642" sldId="602"/>
            <ac:spMk id="12" creationId="{751AF19D-9DE6-FE2C-4034-B1046A65F5C3}"/>
          </ac:spMkLst>
        </pc:spChg>
        <pc:spChg chg="mod">
          <ac:chgData name="伊健 杜" userId="e69aded81da48593" providerId="LiveId" clId="{531402EC-17DD-40C4-9069-9F80CDC93544}" dt="2022-09-11T19:51:35.053" v="3464" actId="1076"/>
          <ac:spMkLst>
            <pc:docMk/>
            <pc:sldMk cId="3914670642" sldId="602"/>
            <ac:spMk id="14" creationId="{1C431774-30AD-4423-DE8E-EAC43BAE9D73}"/>
          </ac:spMkLst>
        </pc:spChg>
        <pc:spChg chg="del">
          <ac:chgData name="伊健 杜" userId="e69aded81da48593" providerId="LiveId" clId="{531402EC-17DD-40C4-9069-9F80CDC93544}" dt="2022-09-11T19:41:20.898" v="3381" actId="478"/>
          <ac:spMkLst>
            <pc:docMk/>
            <pc:sldMk cId="3914670642" sldId="602"/>
            <ac:spMk id="15" creationId="{E375F502-B757-90A9-38BE-B011AEFDA548}"/>
          </ac:spMkLst>
        </pc:spChg>
        <pc:spChg chg="add mod">
          <ac:chgData name="伊健 杜" userId="e69aded81da48593" providerId="LiveId" clId="{531402EC-17DD-40C4-9069-9F80CDC93544}" dt="2022-09-11T19:39:01.161" v="3324" actId="14100"/>
          <ac:spMkLst>
            <pc:docMk/>
            <pc:sldMk cId="3914670642" sldId="602"/>
            <ac:spMk id="16" creationId="{972E2E6A-0C60-4CEF-7AE2-E495FF52775E}"/>
          </ac:spMkLst>
        </pc:spChg>
        <pc:spChg chg="add mod">
          <ac:chgData name="伊健 杜" userId="e69aded81da48593" providerId="LiveId" clId="{531402EC-17DD-40C4-9069-9F80CDC93544}" dt="2022-09-11T19:39:36.148" v="3349" actId="14100"/>
          <ac:spMkLst>
            <pc:docMk/>
            <pc:sldMk cId="3914670642" sldId="602"/>
            <ac:spMk id="17" creationId="{5450F4FE-898C-C76E-F5E3-9101C302635D}"/>
          </ac:spMkLst>
        </pc:spChg>
        <pc:spChg chg="add mod">
          <ac:chgData name="伊健 杜" userId="e69aded81da48593" providerId="LiveId" clId="{531402EC-17DD-40C4-9069-9F80CDC93544}" dt="2022-09-11T19:39:39.300" v="3350" actId="3062"/>
          <ac:spMkLst>
            <pc:docMk/>
            <pc:sldMk cId="3914670642" sldId="602"/>
            <ac:spMk id="18" creationId="{9801B880-4A44-8F34-CC12-2B71F79EE07D}"/>
          </ac:spMkLst>
        </pc:spChg>
        <pc:spChg chg="add mod">
          <ac:chgData name="伊健 杜" userId="e69aded81da48593" providerId="LiveId" clId="{531402EC-17DD-40C4-9069-9F80CDC93544}" dt="2022-09-11T19:41:24.223" v="3382" actId="14100"/>
          <ac:spMkLst>
            <pc:docMk/>
            <pc:sldMk cId="3914670642" sldId="602"/>
            <ac:spMk id="19" creationId="{3AA0DA56-881C-B5C9-24FE-4F0A2E28BA3B}"/>
          </ac:spMkLst>
        </pc:spChg>
        <pc:spChg chg="add mod">
          <ac:chgData name="伊健 杜" userId="e69aded81da48593" providerId="LiveId" clId="{531402EC-17DD-40C4-9069-9F80CDC93544}" dt="2022-09-11T19:41:03.428" v="3379" actId="1076"/>
          <ac:spMkLst>
            <pc:docMk/>
            <pc:sldMk cId="3914670642" sldId="602"/>
            <ac:spMk id="20" creationId="{106F80CE-9924-57E4-8E5B-6863539E802E}"/>
          </ac:spMkLst>
        </pc:spChg>
        <pc:spChg chg="add mod">
          <ac:chgData name="伊健 杜" userId="e69aded81da48593" providerId="LiveId" clId="{531402EC-17DD-40C4-9069-9F80CDC93544}" dt="2022-09-11T19:44:19.445" v="3452" actId="1076"/>
          <ac:spMkLst>
            <pc:docMk/>
            <pc:sldMk cId="3914670642" sldId="602"/>
            <ac:spMk id="21" creationId="{07A6C5C9-7573-5FFC-5AE7-177DDCD82400}"/>
          </ac:spMkLst>
        </pc:spChg>
        <pc:picChg chg="add mod">
          <ac:chgData name="伊健 杜" userId="e69aded81da48593" providerId="LiveId" clId="{531402EC-17DD-40C4-9069-9F80CDC93544}" dt="2022-09-11T19:36:53.462" v="3249" actId="14100"/>
          <ac:picMkLst>
            <pc:docMk/>
            <pc:sldMk cId="3914670642" sldId="602"/>
            <ac:picMk id="2" creationId="{C06B6EA8-CB7F-50AF-FA37-31A040381091}"/>
          </ac:picMkLst>
        </pc:picChg>
        <pc:picChg chg="del">
          <ac:chgData name="伊健 杜" userId="e69aded81da48593" providerId="LiveId" clId="{531402EC-17DD-40C4-9069-9F80CDC93544}" dt="2022-09-11T19:36:16.840" v="3236" actId="478"/>
          <ac:picMkLst>
            <pc:docMk/>
            <pc:sldMk cId="3914670642" sldId="602"/>
            <ac:picMk id="9" creationId="{8258E1D8-3FCC-F3EE-FAED-DE61CCCDD0F4}"/>
          </ac:picMkLst>
        </pc:picChg>
        <pc:picChg chg="mod">
          <ac:chgData name="伊健 杜" userId="e69aded81da48593" providerId="LiveId" clId="{531402EC-17DD-40C4-9069-9F80CDC93544}" dt="2022-09-11T19:39:45.926" v="3353" actId="1076"/>
          <ac:picMkLst>
            <pc:docMk/>
            <pc:sldMk cId="3914670642" sldId="602"/>
            <ac:picMk id="11" creationId="{C4393B38-4136-1D26-8B85-F31DEA55DAA6}"/>
          </ac:picMkLst>
        </pc:picChg>
        <pc:picChg chg="del mod">
          <ac:chgData name="伊健 杜" userId="e69aded81da48593" providerId="LiveId" clId="{531402EC-17DD-40C4-9069-9F80CDC93544}" dt="2022-09-11T19:40:24.316" v="3356" actId="478"/>
          <ac:picMkLst>
            <pc:docMk/>
            <pc:sldMk cId="3914670642" sldId="602"/>
            <ac:picMk id="13" creationId="{9AC86C9B-36E8-A9BC-F1F8-FCCB0FEB7645}"/>
          </ac:picMkLst>
        </pc:picChg>
        <pc:picChg chg="del">
          <ac:chgData name="伊健 杜" userId="e69aded81da48593" providerId="LiveId" clId="{531402EC-17DD-40C4-9069-9F80CDC93544}" dt="2022-09-11T19:39:44.029" v="3351" actId="478"/>
          <ac:picMkLst>
            <pc:docMk/>
            <pc:sldMk cId="3914670642" sldId="602"/>
            <ac:picMk id="1026" creationId="{A6DD95A9-8B48-B551-1423-E6C52C0151A4}"/>
          </ac:picMkLst>
        </pc:picChg>
        <pc:picChg chg="del">
          <ac:chgData name="伊健 杜" userId="e69aded81da48593" providerId="LiveId" clId="{531402EC-17DD-40C4-9069-9F80CDC93544}" dt="2022-09-11T19:41:18.307" v="3380" actId="478"/>
          <ac:picMkLst>
            <pc:docMk/>
            <pc:sldMk cId="3914670642" sldId="602"/>
            <ac:picMk id="1028" creationId="{665D5D80-D0E8-57E7-D963-8E20CDEC834A}"/>
          </ac:picMkLst>
        </pc:picChg>
        <pc:picChg chg="add mod">
          <ac:chgData name="伊健 杜" userId="e69aded81da48593" providerId="LiveId" clId="{531402EC-17DD-40C4-9069-9F80CDC93544}" dt="2022-09-11T19:37:01.820" v="3252" actId="1076"/>
          <ac:picMkLst>
            <pc:docMk/>
            <pc:sldMk cId="3914670642" sldId="602"/>
            <ac:picMk id="3074" creationId="{EC17D3D4-A42D-D3F3-6D39-FD2C4145C344}"/>
          </ac:picMkLst>
        </pc:picChg>
        <pc:picChg chg="add mod">
          <ac:chgData name="伊健 杜" userId="e69aded81da48593" providerId="LiveId" clId="{531402EC-17DD-40C4-9069-9F80CDC93544}" dt="2022-09-11T19:51:31.792" v="3462" actId="1076"/>
          <ac:picMkLst>
            <pc:docMk/>
            <pc:sldMk cId="3914670642" sldId="602"/>
            <ac:picMk id="3076" creationId="{13286E21-27D8-BD3E-6766-7FBEFA066EE5}"/>
          </ac:picMkLst>
        </pc:picChg>
        <pc:picChg chg="add mod">
          <ac:chgData name="伊健 杜" userId="e69aded81da48593" providerId="LiveId" clId="{531402EC-17DD-40C4-9069-9F80CDC93544}" dt="2022-09-11T19:43:57.043" v="3426" actId="1076"/>
          <ac:picMkLst>
            <pc:docMk/>
            <pc:sldMk cId="3914670642" sldId="602"/>
            <ac:picMk id="3078" creationId="{B706A4CC-F23F-4EFC-F26E-8C5F206F27CE}"/>
          </ac:picMkLst>
        </pc:picChg>
      </pc:sldChg>
      <pc:sldChg chg="addSp modSp add mod ord">
        <pc:chgData name="伊健 杜" userId="e69aded81da48593" providerId="LiveId" clId="{531402EC-17DD-40C4-9069-9F80CDC93544}" dt="2022-09-11T19:38:53.230" v="3319"/>
        <pc:sldMkLst>
          <pc:docMk/>
          <pc:sldMk cId="2978506397" sldId="603"/>
        </pc:sldMkLst>
        <pc:spChg chg="add mod">
          <ac:chgData name="伊健 杜" userId="e69aded81da48593" providerId="LiveId" clId="{531402EC-17DD-40C4-9069-9F80CDC93544}" dt="2022-09-11T19:38:42.108" v="3315" actId="1076"/>
          <ac:spMkLst>
            <pc:docMk/>
            <pc:sldMk cId="2978506397" sldId="603"/>
            <ac:spMk id="2" creationId="{50DD4EA1-FC65-B2CF-2B40-81398D0A9714}"/>
          </ac:spMkLst>
        </pc:spChg>
      </pc:sldChg>
      <pc:sldChg chg="delSp modSp new del mod">
        <pc:chgData name="伊健 杜" userId="e69aded81da48593" providerId="LiveId" clId="{531402EC-17DD-40C4-9069-9F80CDC93544}" dt="2022-09-11T22:51:10.727" v="3770" actId="47"/>
        <pc:sldMkLst>
          <pc:docMk/>
          <pc:sldMk cId="428199814" sldId="604"/>
        </pc:sldMkLst>
        <pc:spChg chg="mod">
          <ac:chgData name="伊健 杜" userId="e69aded81da48593" providerId="LiveId" clId="{531402EC-17DD-40C4-9069-9F80CDC93544}" dt="2022-09-11T22:26:36.034" v="3674"/>
          <ac:spMkLst>
            <pc:docMk/>
            <pc:sldMk cId="428199814" sldId="604"/>
            <ac:spMk id="2" creationId="{C77F7683-BBFF-B022-1640-971BE2D3450B}"/>
          </ac:spMkLst>
        </pc:spChg>
        <pc:spChg chg="del">
          <ac:chgData name="伊健 杜" userId="e69aded81da48593" providerId="LiveId" clId="{531402EC-17DD-40C4-9069-9F80CDC93544}" dt="2022-09-11T21:35:23.062" v="3471" actId="478"/>
          <ac:spMkLst>
            <pc:docMk/>
            <pc:sldMk cId="428199814" sldId="604"/>
            <ac:spMk id="3" creationId="{5BDFB24B-189E-40FF-67BE-86240C2C944E}"/>
          </ac:spMkLst>
        </pc:spChg>
      </pc:sldChg>
      <pc:sldChg chg="new del">
        <pc:chgData name="伊健 杜" userId="e69aded81da48593" providerId="LiveId" clId="{531402EC-17DD-40C4-9069-9F80CDC93544}" dt="2022-09-11T22:51:15.378" v="3771" actId="47"/>
        <pc:sldMkLst>
          <pc:docMk/>
          <pc:sldMk cId="1881623030" sldId="605"/>
        </pc:sldMkLst>
      </pc:sldChg>
      <pc:sldChg chg="addSp delSp modSp new mod">
        <pc:chgData name="伊健 杜" userId="e69aded81da48593" providerId="LiveId" clId="{531402EC-17DD-40C4-9069-9F80CDC93544}" dt="2022-09-11T23:00:39.119" v="4500"/>
        <pc:sldMkLst>
          <pc:docMk/>
          <pc:sldMk cId="3075359360" sldId="606"/>
        </pc:sldMkLst>
        <pc:spChg chg="del">
          <ac:chgData name="伊健 杜" userId="e69aded81da48593" providerId="LiveId" clId="{531402EC-17DD-40C4-9069-9F80CDC93544}" dt="2022-09-11T22:51:19.017" v="3772" actId="478"/>
          <ac:spMkLst>
            <pc:docMk/>
            <pc:sldMk cId="3075359360" sldId="606"/>
            <ac:spMk id="2" creationId="{F1EE843B-C26D-530C-DAEB-7870D6136831}"/>
          </ac:spMkLst>
        </pc:spChg>
        <pc:spChg chg="del">
          <ac:chgData name="伊健 杜" userId="e69aded81da48593" providerId="LiveId" clId="{531402EC-17DD-40C4-9069-9F80CDC93544}" dt="2022-09-11T22:51:19.017" v="3772" actId="478"/>
          <ac:spMkLst>
            <pc:docMk/>
            <pc:sldMk cId="3075359360" sldId="606"/>
            <ac:spMk id="3" creationId="{B747DDEA-E8D4-247B-2AE9-59464E7128E8}"/>
          </ac:spMkLst>
        </pc:spChg>
        <pc:graphicFrameChg chg="add mod modGraphic">
          <ac:chgData name="伊健 杜" userId="e69aded81da48593" providerId="LiveId" clId="{531402EC-17DD-40C4-9069-9F80CDC93544}" dt="2022-09-11T23:00:39.119" v="4500"/>
          <ac:graphicFrameMkLst>
            <pc:docMk/>
            <pc:sldMk cId="3075359360" sldId="606"/>
            <ac:graphicFrameMk id="4" creationId="{8DE6178C-F29D-EBDB-0809-8FEC0DDD78D1}"/>
          </ac:graphicFrameMkLst>
        </pc:graphicFrameChg>
      </pc:sldChg>
      <pc:sldChg chg="new del">
        <pc:chgData name="伊健 杜" userId="e69aded81da48593" providerId="LiveId" clId="{531402EC-17DD-40C4-9069-9F80CDC93544}" dt="2022-09-11T22:51:10.727" v="3770" actId="47"/>
        <pc:sldMkLst>
          <pc:docMk/>
          <pc:sldMk cId="1049473992" sldId="607"/>
        </pc:sldMkLst>
      </pc:sldChg>
      <pc:sldChg chg="addSp delSp modSp add mod">
        <pc:chgData name="伊健 杜" userId="e69aded81da48593" providerId="LiveId" clId="{531402EC-17DD-40C4-9069-9F80CDC93544}" dt="2022-09-11T22:40:51.239" v="3733"/>
        <pc:sldMkLst>
          <pc:docMk/>
          <pc:sldMk cId="3786313440" sldId="608"/>
        </pc:sldMkLst>
        <pc:spChg chg="add del">
          <ac:chgData name="伊健 杜" userId="e69aded81da48593" providerId="LiveId" clId="{531402EC-17DD-40C4-9069-9F80CDC93544}" dt="2022-09-11T22:40:51.239" v="3733"/>
          <ac:spMkLst>
            <pc:docMk/>
            <pc:sldMk cId="3786313440" sldId="608"/>
            <ac:spMk id="2" creationId="{30651D1F-3F26-D57C-D4B0-689F87466302}"/>
          </ac:spMkLst>
        </pc:spChg>
        <pc:spChg chg="mod">
          <ac:chgData name="伊健 杜" userId="e69aded81da48593" providerId="LiveId" clId="{531402EC-17DD-40C4-9069-9F80CDC93544}" dt="2022-09-11T22:39:02.659" v="3731" actId="20577"/>
          <ac:spMkLst>
            <pc:docMk/>
            <pc:sldMk cId="3786313440" sldId="608"/>
            <ac:spMk id="6" creationId="{49D758B4-247D-41D6-B5F9-5A1A1F2313BA}"/>
          </ac:spMkLst>
        </pc:spChg>
      </pc:sldChg>
      <pc:sldChg chg="modSp add mod">
        <pc:chgData name="伊健 杜" userId="e69aded81da48593" providerId="LiveId" clId="{531402EC-17DD-40C4-9069-9F80CDC93544}" dt="2022-09-11T22:52:11.809" v="3846" actId="20577"/>
        <pc:sldMkLst>
          <pc:docMk/>
          <pc:sldMk cId="1239308445" sldId="609"/>
        </pc:sldMkLst>
        <pc:spChg chg="mod">
          <ac:chgData name="伊健 杜" userId="e69aded81da48593" providerId="LiveId" clId="{531402EC-17DD-40C4-9069-9F80CDC93544}" dt="2022-09-11T22:52:11.809" v="3846" actId="20577"/>
          <ac:spMkLst>
            <pc:docMk/>
            <pc:sldMk cId="1239308445" sldId="609"/>
            <ac:spMk id="6" creationId="{49D758B4-247D-41D6-B5F9-5A1A1F2313BA}"/>
          </ac:spMkLst>
        </pc:spChg>
      </pc:sldChg>
      <pc:sldChg chg="add del">
        <pc:chgData name="伊健 杜" userId="e69aded81da48593" providerId="LiveId" clId="{531402EC-17DD-40C4-9069-9F80CDC93544}" dt="2022-09-11T22:47:21.044" v="3736" actId="47"/>
        <pc:sldMkLst>
          <pc:docMk/>
          <pc:sldMk cId="2963995471" sldId="610"/>
        </pc:sldMkLst>
      </pc:sldChg>
      <pc:sldChg chg="addSp delSp modSp new mod">
        <pc:chgData name="伊健 杜" userId="e69aded81da48593" providerId="LiveId" clId="{531402EC-17DD-40C4-9069-9F80CDC93544}" dt="2022-09-11T23:00:39.119" v="4500"/>
        <pc:sldMkLst>
          <pc:docMk/>
          <pc:sldMk cId="3894735546" sldId="610"/>
        </pc:sldMkLst>
        <pc:spChg chg="del">
          <ac:chgData name="伊健 杜" userId="e69aded81da48593" providerId="LiveId" clId="{531402EC-17DD-40C4-9069-9F80CDC93544}" dt="2022-09-11T22:58:24.112" v="4332" actId="478"/>
          <ac:spMkLst>
            <pc:docMk/>
            <pc:sldMk cId="3894735546" sldId="610"/>
            <ac:spMk id="2" creationId="{C12774D8-127C-54C9-99B0-C4AD7B3EDBAD}"/>
          </ac:spMkLst>
        </pc:spChg>
        <pc:spChg chg="del">
          <ac:chgData name="伊健 杜" userId="e69aded81da48593" providerId="LiveId" clId="{531402EC-17DD-40C4-9069-9F80CDC93544}" dt="2022-09-11T22:58:22.841" v="4331" actId="478"/>
          <ac:spMkLst>
            <pc:docMk/>
            <pc:sldMk cId="3894735546" sldId="610"/>
            <ac:spMk id="3" creationId="{8A01D3EF-93C4-87D6-1795-BFAE1A0B884E}"/>
          </ac:spMkLst>
        </pc:spChg>
        <pc:spChg chg="add mod">
          <ac:chgData name="伊健 杜" userId="e69aded81da48593" providerId="LiveId" clId="{531402EC-17DD-40C4-9069-9F80CDC93544}" dt="2022-09-11T23:00:39.119" v="4500"/>
          <ac:spMkLst>
            <pc:docMk/>
            <pc:sldMk cId="3894735546" sldId="610"/>
            <ac:spMk id="4" creationId="{3125AC4F-247F-0422-A8F9-1E32C7ABB980}"/>
          </ac:spMkLst>
        </pc:spChg>
        <pc:spChg chg="add mod">
          <ac:chgData name="伊健 杜" userId="e69aded81da48593" providerId="LiveId" clId="{531402EC-17DD-40C4-9069-9F80CDC93544}" dt="2022-09-11T23:00:03.753" v="4467" actId="1076"/>
          <ac:spMkLst>
            <pc:docMk/>
            <pc:sldMk cId="3894735546" sldId="610"/>
            <ac:spMk id="5" creationId="{5D1B016D-0FFA-519F-0F0B-CC74AE264690}"/>
          </ac:spMkLst>
        </pc:spChg>
        <pc:spChg chg="add del mod">
          <ac:chgData name="伊健 杜" userId="e69aded81da48593" providerId="LiveId" clId="{531402EC-17DD-40C4-9069-9F80CDC93544}" dt="2022-09-11T22:59:17.501" v="4426" actId="478"/>
          <ac:spMkLst>
            <pc:docMk/>
            <pc:sldMk cId="3894735546" sldId="610"/>
            <ac:spMk id="6" creationId="{11DB9F8C-525E-3660-E9A7-BE3DF5E16250}"/>
          </ac:spMkLst>
        </pc:spChg>
        <pc:spChg chg="add mod">
          <ac:chgData name="伊健 杜" userId="e69aded81da48593" providerId="LiveId" clId="{531402EC-17DD-40C4-9069-9F80CDC93544}" dt="2022-09-11T23:00:06.405" v="4468" actId="1076"/>
          <ac:spMkLst>
            <pc:docMk/>
            <pc:sldMk cId="3894735546" sldId="610"/>
            <ac:spMk id="7" creationId="{AA112D0F-E273-FAC5-8D61-266FD950317F}"/>
          </ac:spMkLst>
        </pc:spChg>
      </pc:sldChg>
      <pc:sldChg chg="add del">
        <pc:chgData name="伊健 杜" userId="e69aded81da48593" providerId="LiveId" clId="{531402EC-17DD-40C4-9069-9F80CDC93544}" dt="2022-09-07T18:08:14.386" v="3" actId="47"/>
        <pc:sldMkLst>
          <pc:docMk/>
          <pc:sldMk cId="3103197194" sldId="709"/>
        </pc:sldMkLst>
      </pc:sldChg>
      <pc:sldChg chg="add del">
        <pc:chgData name="伊健 杜" userId="e69aded81da48593" providerId="LiveId" clId="{531402EC-17DD-40C4-9069-9F80CDC93544}" dt="2022-09-07T18:08:14.386" v="3" actId="47"/>
        <pc:sldMkLst>
          <pc:docMk/>
          <pc:sldMk cId="2855929529" sldId="710"/>
        </pc:sldMkLst>
      </pc:sldChg>
      <pc:sldChg chg="add del">
        <pc:chgData name="伊健 杜" userId="e69aded81da48593" providerId="LiveId" clId="{531402EC-17DD-40C4-9069-9F80CDC93544}" dt="2022-09-07T18:08:14.386" v="3" actId="47"/>
        <pc:sldMkLst>
          <pc:docMk/>
          <pc:sldMk cId="3299903039" sldId="711"/>
        </pc:sldMkLst>
      </pc:sldChg>
      <pc:sldChg chg="add del">
        <pc:chgData name="伊健 杜" userId="e69aded81da48593" providerId="LiveId" clId="{531402EC-17DD-40C4-9069-9F80CDC93544}" dt="2022-09-07T18:08:14.386" v="3" actId="47"/>
        <pc:sldMkLst>
          <pc:docMk/>
          <pc:sldMk cId="2667791426" sldId="715"/>
        </pc:sldMkLst>
      </pc:sldChg>
      <pc:sldChg chg="add del">
        <pc:chgData name="伊健 杜" userId="e69aded81da48593" providerId="LiveId" clId="{531402EC-17DD-40C4-9069-9F80CDC93544}" dt="2022-09-07T18:08:14.386" v="3" actId="47"/>
        <pc:sldMkLst>
          <pc:docMk/>
          <pc:sldMk cId="1538861601" sldId="716"/>
        </pc:sldMkLst>
      </pc:sldChg>
      <pc:sldChg chg="add del">
        <pc:chgData name="伊健 杜" userId="e69aded81da48593" providerId="LiveId" clId="{531402EC-17DD-40C4-9069-9F80CDC93544}" dt="2022-09-07T18:08:14.386" v="3" actId="47"/>
        <pc:sldMkLst>
          <pc:docMk/>
          <pc:sldMk cId="17886555" sldId="717"/>
        </pc:sldMkLst>
      </pc:sldChg>
      <pc:sldChg chg="add del">
        <pc:chgData name="伊健 杜" userId="e69aded81da48593" providerId="LiveId" clId="{531402EC-17DD-40C4-9069-9F80CDC93544}" dt="2022-09-07T18:08:14.386" v="3" actId="47"/>
        <pc:sldMkLst>
          <pc:docMk/>
          <pc:sldMk cId="839402481" sldId="719"/>
        </pc:sldMkLst>
      </pc:sldChg>
      <pc:sldChg chg="add del">
        <pc:chgData name="伊健 杜" userId="e69aded81da48593" providerId="LiveId" clId="{531402EC-17DD-40C4-9069-9F80CDC93544}" dt="2022-09-07T18:08:14.386" v="3" actId="47"/>
        <pc:sldMkLst>
          <pc:docMk/>
          <pc:sldMk cId="836792975" sldId="720"/>
        </pc:sldMkLst>
      </pc:sldChg>
      <pc:sldChg chg="add del">
        <pc:chgData name="伊健 杜" userId="e69aded81da48593" providerId="LiveId" clId="{531402EC-17DD-40C4-9069-9F80CDC93544}" dt="2022-09-07T18:08:14.386" v="3" actId="47"/>
        <pc:sldMkLst>
          <pc:docMk/>
          <pc:sldMk cId="1177925625" sldId="721"/>
        </pc:sldMkLst>
      </pc:sldChg>
      <pc:sldChg chg="add del">
        <pc:chgData name="伊健 杜" userId="e69aded81da48593" providerId="LiveId" clId="{531402EC-17DD-40C4-9069-9F80CDC93544}" dt="2022-09-07T18:08:14.386" v="3" actId="47"/>
        <pc:sldMkLst>
          <pc:docMk/>
          <pc:sldMk cId="3505297139" sldId="724"/>
        </pc:sldMkLst>
      </pc:sldChg>
      <pc:sldChg chg="add del">
        <pc:chgData name="伊健 杜" userId="e69aded81da48593" providerId="LiveId" clId="{531402EC-17DD-40C4-9069-9F80CDC93544}" dt="2022-09-07T18:08:14.386" v="3" actId="47"/>
        <pc:sldMkLst>
          <pc:docMk/>
          <pc:sldMk cId="1297414149" sldId="727"/>
        </pc:sldMkLst>
      </pc:sldChg>
      <pc:sldChg chg="add del">
        <pc:chgData name="伊健 杜" userId="e69aded81da48593" providerId="LiveId" clId="{531402EC-17DD-40C4-9069-9F80CDC93544}" dt="2022-09-07T18:08:03.378" v="2" actId="47"/>
        <pc:sldMkLst>
          <pc:docMk/>
          <pc:sldMk cId="1637500194" sldId="728"/>
        </pc:sldMkLst>
      </pc:sldChg>
      <pc:sldChg chg="add del">
        <pc:chgData name="伊健 杜" userId="e69aded81da48593" providerId="LiveId" clId="{531402EC-17DD-40C4-9069-9F80CDC93544}" dt="2022-09-07T18:08:03.378" v="2" actId="47"/>
        <pc:sldMkLst>
          <pc:docMk/>
          <pc:sldMk cId="2802509804" sldId="729"/>
        </pc:sldMkLst>
      </pc:sldChg>
      <pc:sldChg chg="add del">
        <pc:chgData name="伊健 杜" userId="e69aded81da48593" providerId="LiveId" clId="{531402EC-17DD-40C4-9069-9F80CDC93544}" dt="2022-09-07T18:08:03.378" v="2" actId="47"/>
        <pc:sldMkLst>
          <pc:docMk/>
          <pc:sldMk cId="2962297758" sldId="730"/>
        </pc:sldMkLst>
      </pc:sldChg>
      <pc:sldChg chg="add del">
        <pc:chgData name="伊健 杜" userId="e69aded81da48593" providerId="LiveId" clId="{531402EC-17DD-40C4-9069-9F80CDC93544}" dt="2022-09-07T18:08:03.378" v="2" actId="47"/>
        <pc:sldMkLst>
          <pc:docMk/>
          <pc:sldMk cId="3345563600" sldId="731"/>
        </pc:sldMkLst>
      </pc:sldChg>
      <pc:sldChg chg="add del">
        <pc:chgData name="伊健 杜" userId="e69aded81da48593" providerId="LiveId" clId="{531402EC-17DD-40C4-9069-9F80CDC93544}" dt="2022-09-07T18:08:03.378" v="2" actId="47"/>
        <pc:sldMkLst>
          <pc:docMk/>
          <pc:sldMk cId="1441547274" sldId="732"/>
        </pc:sldMkLst>
      </pc:sldChg>
      <pc:sldChg chg="add del">
        <pc:chgData name="伊健 杜" userId="e69aded81da48593" providerId="LiveId" clId="{531402EC-17DD-40C4-9069-9F80CDC93544}" dt="2022-09-07T18:08:03.378" v="2" actId="47"/>
        <pc:sldMkLst>
          <pc:docMk/>
          <pc:sldMk cId="3084099794" sldId="733"/>
        </pc:sldMkLst>
      </pc:sldChg>
      <pc:sldChg chg="add del">
        <pc:chgData name="伊健 杜" userId="e69aded81da48593" providerId="LiveId" clId="{531402EC-17DD-40C4-9069-9F80CDC93544}" dt="2022-09-07T18:08:03.378" v="2" actId="47"/>
        <pc:sldMkLst>
          <pc:docMk/>
          <pc:sldMk cId="3650538820" sldId="734"/>
        </pc:sldMkLst>
      </pc:sldChg>
      <pc:sldChg chg="add del">
        <pc:chgData name="伊健 杜" userId="e69aded81da48593" providerId="LiveId" clId="{531402EC-17DD-40C4-9069-9F80CDC93544}" dt="2022-09-07T18:08:03.378" v="2" actId="47"/>
        <pc:sldMkLst>
          <pc:docMk/>
          <pc:sldMk cId="2151547950" sldId="735"/>
        </pc:sldMkLst>
      </pc:sldChg>
      <pc:sldChg chg="add del">
        <pc:chgData name="伊健 杜" userId="e69aded81da48593" providerId="LiveId" clId="{531402EC-17DD-40C4-9069-9F80CDC93544}" dt="2022-09-07T18:08:03.378" v="2" actId="47"/>
        <pc:sldMkLst>
          <pc:docMk/>
          <pc:sldMk cId="523061631" sldId="736"/>
        </pc:sldMkLst>
      </pc:sldChg>
      <pc:sldChg chg="add del">
        <pc:chgData name="伊健 杜" userId="e69aded81da48593" providerId="LiveId" clId="{531402EC-17DD-40C4-9069-9F80CDC93544}" dt="2022-09-07T18:08:03.378" v="2" actId="47"/>
        <pc:sldMkLst>
          <pc:docMk/>
          <pc:sldMk cId="2313142924" sldId="737"/>
        </pc:sldMkLst>
      </pc:sldChg>
      <pc:sldChg chg="add del">
        <pc:chgData name="伊健 杜" userId="e69aded81da48593" providerId="LiveId" clId="{531402EC-17DD-40C4-9069-9F80CDC93544}" dt="2022-09-07T18:08:03.378" v="2" actId="47"/>
        <pc:sldMkLst>
          <pc:docMk/>
          <pc:sldMk cId="3045390768" sldId="739"/>
        </pc:sldMkLst>
      </pc:sldChg>
      <pc:sldChg chg="add del">
        <pc:chgData name="伊健 杜" userId="e69aded81da48593" providerId="LiveId" clId="{531402EC-17DD-40C4-9069-9F80CDC93544}" dt="2022-09-07T18:08:03.378" v="2" actId="47"/>
        <pc:sldMkLst>
          <pc:docMk/>
          <pc:sldMk cId="2262957855" sldId="740"/>
        </pc:sldMkLst>
      </pc:sldChg>
      <pc:sldChg chg="del">
        <pc:chgData name="伊健 杜" userId="e69aded81da48593" providerId="LiveId" clId="{531402EC-17DD-40C4-9069-9F80CDC93544}" dt="2022-09-07T18:08:14.386" v="3" actId="47"/>
        <pc:sldMkLst>
          <pc:docMk/>
          <pc:sldMk cId="1748706981" sldId="741"/>
        </pc:sldMkLst>
      </pc:sldChg>
      <pc:sldChg chg="add del">
        <pc:chgData name="伊健 杜" userId="e69aded81da48593" providerId="LiveId" clId="{531402EC-17DD-40C4-9069-9F80CDC93544}" dt="2022-09-07T18:08:03.378" v="2" actId="47"/>
        <pc:sldMkLst>
          <pc:docMk/>
          <pc:sldMk cId="2401546957" sldId="742"/>
        </pc:sldMkLst>
      </pc:sldChg>
      <pc:sldChg chg="add del">
        <pc:chgData name="伊健 杜" userId="e69aded81da48593" providerId="LiveId" clId="{531402EC-17DD-40C4-9069-9F80CDC93544}" dt="2022-09-07T18:08:03.378" v="2" actId="47"/>
        <pc:sldMkLst>
          <pc:docMk/>
          <pc:sldMk cId="3802490696" sldId="743"/>
        </pc:sldMkLst>
      </pc:sldChg>
    </pc:docChg>
  </pc:docChgLst>
  <pc:docChgLst>
    <pc:chgData name="伊健 杜" userId="e69aded81da48593" providerId="LiveId" clId="{45285751-3948-4BB0-ADB4-5BDCC6B9FE16}"/>
    <pc:docChg chg="undo custSel addSld delSld modSld sldOrd">
      <pc:chgData name="伊健 杜" userId="e69aded81da48593" providerId="LiveId" clId="{45285751-3948-4BB0-ADB4-5BDCC6B9FE16}" dt="2023-03-09T05:18:38.425" v="5591" actId="478"/>
      <pc:docMkLst>
        <pc:docMk/>
      </pc:docMkLst>
      <pc:sldChg chg="modSp">
        <pc:chgData name="伊健 杜" userId="e69aded81da48593" providerId="LiveId" clId="{45285751-3948-4BB0-ADB4-5BDCC6B9FE16}" dt="2023-03-08T12:58:01.243" v="5465"/>
        <pc:sldMkLst>
          <pc:docMk/>
          <pc:sldMk cId="1876214131" sldId="2444"/>
        </pc:sldMkLst>
        <pc:spChg chg="mod">
          <ac:chgData name="伊健 杜" userId="e69aded81da48593" providerId="LiveId" clId="{45285751-3948-4BB0-ADB4-5BDCC6B9FE16}" dt="2023-03-08T12:58:01.243" v="5465"/>
          <ac:spMkLst>
            <pc:docMk/>
            <pc:sldMk cId="1876214131" sldId="2444"/>
            <ac:spMk id="2" creationId="{10304424-DB4A-36E7-9E0D-D32A5DD0F26C}"/>
          </ac:spMkLst>
        </pc:spChg>
        <pc:spChg chg="mod">
          <ac:chgData name="伊健 杜" userId="e69aded81da48593" providerId="LiveId" clId="{45285751-3948-4BB0-ADB4-5BDCC6B9FE16}" dt="2023-03-08T12:58:01.243" v="5465"/>
          <ac:spMkLst>
            <pc:docMk/>
            <pc:sldMk cId="1876214131" sldId="2444"/>
            <ac:spMk id="5" creationId="{E7287B0E-EF55-E721-8EFA-9A9183C0EDF9}"/>
          </ac:spMkLst>
        </pc:spChg>
      </pc:sldChg>
      <pc:sldChg chg="addSp delSp modSp add mod">
        <pc:chgData name="伊健 杜" userId="e69aded81da48593" providerId="LiveId" clId="{45285751-3948-4BB0-ADB4-5BDCC6B9FE16}" dt="2023-03-09T05:18:38.425" v="5591" actId="478"/>
        <pc:sldMkLst>
          <pc:docMk/>
          <pc:sldMk cId="2227021950" sldId="2445"/>
        </pc:sldMkLst>
        <pc:spChg chg="mod">
          <ac:chgData name="伊健 杜" userId="e69aded81da48593" providerId="LiveId" clId="{45285751-3948-4BB0-ADB4-5BDCC6B9FE16}" dt="2023-03-08T12:58:01.243" v="5465"/>
          <ac:spMkLst>
            <pc:docMk/>
            <pc:sldMk cId="2227021950" sldId="2445"/>
            <ac:spMk id="2" creationId="{10304424-DB4A-36E7-9E0D-D32A5DD0F26C}"/>
          </ac:spMkLst>
        </pc:spChg>
        <pc:spChg chg="mod">
          <ac:chgData name="伊健 杜" userId="e69aded81da48593" providerId="LiveId" clId="{45285751-3948-4BB0-ADB4-5BDCC6B9FE16}" dt="2023-03-08T12:58:01.243" v="5465"/>
          <ac:spMkLst>
            <pc:docMk/>
            <pc:sldMk cId="2227021950" sldId="2445"/>
            <ac:spMk id="5" creationId="{E7287B0E-EF55-E721-8EFA-9A9183C0EDF9}"/>
          </ac:spMkLst>
        </pc:spChg>
        <pc:picChg chg="del">
          <ac:chgData name="伊健 杜" userId="e69aded81da48593" providerId="LiveId" clId="{45285751-3948-4BB0-ADB4-5BDCC6B9FE16}" dt="2023-03-08T11:14:03.451" v="91" actId="478"/>
          <ac:picMkLst>
            <pc:docMk/>
            <pc:sldMk cId="2227021950" sldId="2445"/>
            <ac:picMk id="1026" creationId="{3D5DCC3F-0CE0-F188-BCAF-EE9843FD4224}"/>
          </ac:picMkLst>
        </pc:picChg>
        <pc:picChg chg="del">
          <ac:chgData name="伊健 杜" userId="e69aded81da48593" providerId="LiveId" clId="{45285751-3948-4BB0-ADB4-5BDCC6B9FE16}" dt="2023-03-08T11:14:03.451" v="91" actId="478"/>
          <ac:picMkLst>
            <pc:docMk/>
            <pc:sldMk cId="2227021950" sldId="2445"/>
            <ac:picMk id="1028" creationId="{5F46AC0E-27D6-A580-58B7-58D817D68975}"/>
          </ac:picMkLst>
        </pc:picChg>
        <pc:picChg chg="add mod">
          <ac:chgData name="伊健 杜" userId="e69aded81da48593" providerId="LiveId" clId="{45285751-3948-4BB0-ADB4-5BDCC6B9FE16}" dt="2023-03-08T12:30:58.598" v="5230" actId="1076"/>
          <ac:picMkLst>
            <pc:docMk/>
            <pc:sldMk cId="2227021950" sldId="2445"/>
            <ac:picMk id="3074" creationId="{BCB0B686-00D5-1050-D119-509EA2E7327F}"/>
          </ac:picMkLst>
        </pc:picChg>
        <pc:inkChg chg="add del">
          <ac:chgData name="伊健 杜" userId="e69aded81da48593" providerId="LiveId" clId="{45285751-3948-4BB0-ADB4-5BDCC6B9FE16}" dt="2023-03-09T05:18:38.425" v="5591" actId="478"/>
          <ac:inkMkLst>
            <pc:docMk/>
            <pc:sldMk cId="2227021950" sldId="2445"/>
            <ac:inkMk id="3" creationId="{6FB98626-1A63-DB1B-2E88-4F71D7295937}"/>
          </ac:inkMkLst>
        </pc:inkChg>
      </pc:sldChg>
      <pc:sldChg chg="addSp delSp modSp add del mod">
        <pc:chgData name="伊健 杜" userId="e69aded81da48593" providerId="LiveId" clId="{45285751-3948-4BB0-ADB4-5BDCC6B9FE16}" dt="2023-03-08T11:14:56.010" v="225" actId="47"/>
        <pc:sldMkLst>
          <pc:docMk/>
          <pc:sldMk cId="213863796" sldId="2446"/>
        </pc:sldMkLst>
        <pc:spChg chg="del">
          <ac:chgData name="伊健 杜" userId="e69aded81da48593" providerId="LiveId" clId="{45285751-3948-4BB0-ADB4-5BDCC6B9FE16}" dt="2023-03-08T11:14:06.753" v="93" actId="478"/>
          <ac:spMkLst>
            <pc:docMk/>
            <pc:sldMk cId="213863796" sldId="2446"/>
            <ac:spMk id="2" creationId="{10304424-DB4A-36E7-9E0D-D32A5DD0F26C}"/>
          </ac:spMkLst>
        </pc:spChg>
        <pc:spChg chg="add del mod">
          <ac:chgData name="伊健 杜" userId="e69aded81da48593" providerId="LiveId" clId="{45285751-3948-4BB0-ADB4-5BDCC6B9FE16}" dt="2023-03-08T11:14:08.449" v="94" actId="478"/>
          <ac:spMkLst>
            <pc:docMk/>
            <pc:sldMk cId="213863796" sldId="2446"/>
            <ac:spMk id="4" creationId="{018357F4-7DAA-BA75-5A81-75717F50C772}"/>
          </ac:spMkLst>
        </pc:spChg>
        <pc:spChg chg="mod">
          <ac:chgData name="伊健 杜" userId="e69aded81da48593" providerId="LiveId" clId="{45285751-3948-4BB0-ADB4-5BDCC6B9FE16}" dt="2023-03-08T11:14:49.948" v="223" actId="20577"/>
          <ac:spMkLst>
            <pc:docMk/>
            <pc:sldMk cId="213863796" sldId="2446"/>
            <ac:spMk id="5" creationId="{E7287B0E-EF55-E721-8EFA-9A9183C0EDF9}"/>
          </ac:spMkLst>
        </pc:spChg>
      </pc:sldChg>
      <pc:sldChg chg="modSp add mod">
        <pc:chgData name="伊健 杜" userId="e69aded81da48593" providerId="LiveId" clId="{45285751-3948-4BB0-ADB4-5BDCC6B9FE16}" dt="2023-03-08T12:58:01.243" v="5465"/>
        <pc:sldMkLst>
          <pc:docMk/>
          <pc:sldMk cId="3364428320" sldId="2447"/>
        </pc:sldMkLst>
        <pc:spChg chg="mod">
          <ac:chgData name="伊健 杜" userId="e69aded81da48593" providerId="LiveId" clId="{45285751-3948-4BB0-ADB4-5BDCC6B9FE16}" dt="2023-03-08T12:58:01.243" v="5465"/>
          <ac:spMkLst>
            <pc:docMk/>
            <pc:sldMk cId="3364428320" sldId="2447"/>
            <ac:spMk id="2" creationId="{10304424-DB4A-36E7-9E0D-D32A5DD0F26C}"/>
          </ac:spMkLst>
        </pc:spChg>
      </pc:sldChg>
      <pc:sldChg chg="addSp delSp modSp add mod ord">
        <pc:chgData name="伊健 杜" userId="e69aded81da48593" providerId="LiveId" clId="{45285751-3948-4BB0-ADB4-5BDCC6B9FE16}" dt="2023-03-08T12:58:01.243" v="5465"/>
        <pc:sldMkLst>
          <pc:docMk/>
          <pc:sldMk cId="153308325" sldId="2448"/>
        </pc:sldMkLst>
        <pc:spChg chg="mod">
          <ac:chgData name="伊健 杜" userId="e69aded81da48593" providerId="LiveId" clId="{45285751-3948-4BB0-ADB4-5BDCC6B9FE16}" dt="2023-03-08T11:15:49.540" v="325"/>
          <ac:spMkLst>
            <pc:docMk/>
            <pc:sldMk cId="153308325" sldId="2448"/>
            <ac:spMk id="2" creationId="{10304424-DB4A-36E7-9E0D-D32A5DD0F26C}"/>
          </ac:spMkLst>
        </pc:spChg>
        <pc:spChg chg="mod">
          <ac:chgData name="伊健 杜" userId="e69aded81da48593" providerId="LiveId" clId="{45285751-3948-4BB0-ADB4-5BDCC6B9FE16}" dt="2023-03-08T12:58:01.243" v="5465"/>
          <ac:spMkLst>
            <pc:docMk/>
            <pc:sldMk cId="153308325" sldId="2448"/>
            <ac:spMk id="5" creationId="{E7287B0E-EF55-E721-8EFA-9A9183C0EDF9}"/>
          </ac:spMkLst>
        </pc:spChg>
        <pc:picChg chg="add del">
          <ac:chgData name="伊健 杜" userId="e69aded81da48593" providerId="LiveId" clId="{45285751-3948-4BB0-ADB4-5BDCC6B9FE16}" dt="2023-03-08T12:37:25.156" v="5232" actId="478"/>
          <ac:picMkLst>
            <pc:docMk/>
            <pc:sldMk cId="153308325" sldId="2448"/>
            <ac:picMk id="4098" creationId="{D92EF918-E58C-ADC0-8392-D5BFC2B5D722}"/>
          </ac:picMkLst>
        </pc:picChg>
        <pc:picChg chg="add mod">
          <ac:chgData name="伊健 杜" userId="e69aded81da48593" providerId="LiveId" clId="{45285751-3948-4BB0-ADB4-5BDCC6B9FE16}" dt="2023-03-08T12:37:28.756" v="5236" actId="1076"/>
          <ac:picMkLst>
            <pc:docMk/>
            <pc:sldMk cId="153308325" sldId="2448"/>
            <ac:picMk id="4100" creationId="{EF9E7E13-5368-CB66-C39C-67730F7EDB6E}"/>
          </ac:picMkLst>
        </pc:picChg>
      </pc:sldChg>
      <pc:sldChg chg="addSp delSp modSp add mod">
        <pc:chgData name="伊健 杜" userId="e69aded81da48593" providerId="LiveId" clId="{45285751-3948-4BB0-ADB4-5BDCC6B9FE16}" dt="2023-03-09T05:18:33.509" v="5590" actId="478"/>
        <pc:sldMkLst>
          <pc:docMk/>
          <pc:sldMk cId="663508935" sldId="2449"/>
        </pc:sldMkLst>
        <pc:spChg chg="mod">
          <ac:chgData name="伊健 杜" userId="e69aded81da48593" providerId="LiveId" clId="{45285751-3948-4BB0-ADB4-5BDCC6B9FE16}" dt="2023-03-09T05:18:31.383" v="5589" actId="20577"/>
          <ac:spMkLst>
            <pc:docMk/>
            <pc:sldMk cId="663508935" sldId="2449"/>
            <ac:spMk id="5" creationId="{E7287B0E-EF55-E721-8EFA-9A9183C0EDF9}"/>
          </ac:spMkLst>
        </pc:spChg>
        <pc:picChg chg="add mod">
          <ac:chgData name="伊健 杜" userId="e69aded81da48593" providerId="LiveId" clId="{45285751-3948-4BB0-ADB4-5BDCC6B9FE16}" dt="2023-03-08T12:39:08.597" v="5248" actId="1076"/>
          <ac:picMkLst>
            <pc:docMk/>
            <pc:sldMk cId="663508935" sldId="2449"/>
            <ac:picMk id="3" creationId="{0E84B0CA-856A-E686-6F2E-71AC4F68994F}"/>
          </ac:picMkLst>
        </pc:picChg>
        <pc:picChg chg="add mod">
          <ac:chgData name="伊健 杜" userId="e69aded81da48593" providerId="LiveId" clId="{45285751-3948-4BB0-ADB4-5BDCC6B9FE16}" dt="2023-03-08T12:39:10.200" v="5250" actId="1076"/>
          <ac:picMkLst>
            <pc:docMk/>
            <pc:sldMk cId="663508935" sldId="2449"/>
            <ac:picMk id="4" creationId="{5AACD8E0-3DF5-7A03-358E-9C6C93F8F613}"/>
          </ac:picMkLst>
        </pc:picChg>
        <pc:picChg chg="add mod">
          <ac:chgData name="伊健 杜" userId="e69aded81da48593" providerId="LiveId" clId="{45285751-3948-4BB0-ADB4-5BDCC6B9FE16}" dt="2023-03-08T12:39:14.954" v="5252" actId="1076"/>
          <ac:picMkLst>
            <pc:docMk/>
            <pc:sldMk cId="663508935" sldId="2449"/>
            <ac:picMk id="5122" creationId="{16B43040-ACCC-16BB-5C12-DE32600F7964}"/>
          </ac:picMkLst>
        </pc:picChg>
        <pc:picChg chg="add mod">
          <ac:chgData name="伊健 杜" userId="e69aded81da48593" providerId="LiveId" clId="{45285751-3948-4BB0-ADB4-5BDCC6B9FE16}" dt="2023-03-08T12:39:06.226" v="5246" actId="14100"/>
          <ac:picMkLst>
            <pc:docMk/>
            <pc:sldMk cId="663508935" sldId="2449"/>
            <ac:picMk id="5124" creationId="{CA3504F9-3359-0FE3-0C37-0504354EAEAA}"/>
          </ac:picMkLst>
        </pc:picChg>
        <pc:inkChg chg="add del">
          <ac:chgData name="伊健 杜" userId="e69aded81da48593" providerId="LiveId" clId="{45285751-3948-4BB0-ADB4-5BDCC6B9FE16}" dt="2023-03-09T05:18:33.509" v="5590" actId="478"/>
          <ac:inkMkLst>
            <pc:docMk/>
            <pc:sldMk cId="663508935" sldId="2449"/>
            <ac:inkMk id="6" creationId="{FA5C4843-58EF-E2CF-6D28-089B513E3544}"/>
          </ac:inkMkLst>
        </pc:inkChg>
      </pc:sldChg>
      <pc:sldChg chg="modSp add mod">
        <pc:chgData name="伊健 杜" userId="e69aded81da48593" providerId="LiveId" clId="{45285751-3948-4BB0-ADB4-5BDCC6B9FE16}" dt="2023-03-08T12:58:01.243" v="5465"/>
        <pc:sldMkLst>
          <pc:docMk/>
          <pc:sldMk cId="2333436502" sldId="2450"/>
        </pc:sldMkLst>
        <pc:spChg chg="mod">
          <ac:chgData name="伊健 杜" userId="e69aded81da48593" providerId="LiveId" clId="{45285751-3948-4BB0-ADB4-5BDCC6B9FE16}" dt="2023-03-08T12:58:01.243" v="5465"/>
          <ac:spMkLst>
            <pc:docMk/>
            <pc:sldMk cId="2333436502" sldId="2450"/>
            <ac:spMk id="2" creationId="{10304424-DB4A-36E7-9E0D-D32A5DD0F26C}"/>
          </ac:spMkLst>
        </pc:spChg>
      </pc:sldChg>
      <pc:sldChg chg="addSp delSp modSp add mod">
        <pc:chgData name="伊健 杜" userId="e69aded81da48593" providerId="LiveId" clId="{45285751-3948-4BB0-ADB4-5BDCC6B9FE16}" dt="2023-03-09T05:18:28.150" v="5588" actId="478"/>
        <pc:sldMkLst>
          <pc:docMk/>
          <pc:sldMk cId="358954684" sldId="2451"/>
        </pc:sldMkLst>
        <pc:spChg chg="mod">
          <ac:chgData name="伊健 杜" userId="e69aded81da48593" providerId="LiveId" clId="{45285751-3948-4BB0-ADB4-5BDCC6B9FE16}" dt="2023-03-08T12:58:01.243" v="5465"/>
          <ac:spMkLst>
            <pc:docMk/>
            <pc:sldMk cId="358954684" sldId="2451"/>
            <ac:spMk id="5" creationId="{E7287B0E-EF55-E721-8EFA-9A9183C0EDF9}"/>
          </ac:spMkLst>
        </pc:spChg>
        <pc:picChg chg="add del mod">
          <ac:chgData name="伊健 杜" userId="e69aded81da48593" providerId="LiveId" clId="{45285751-3948-4BB0-ADB4-5BDCC6B9FE16}" dt="2023-03-08T12:43:54.449" v="5259" actId="478"/>
          <ac:picMkLst>
            <pc:docMk/>
            <pc:sldMk cId="358954684" sldId="2451"/>
            <ac:picMk id="6146" creationId="{78B9F087-C4DD-B8CA-264F-D7FB9E509C3C}"/>
          </ac:picMkLst>
        </pc:picChg>
        <pc:picChg chg="add mod">
          <ac:chgData name="伊健 杜" userId="e69aded81da48593" providerId="LiveId" clId="{45285751-3948-4BB0-ADB4-5BDCC6B9FE16}" dt="2023-03-08T12:44:24.897" v="5269" actId="1076"/>
          <ac:picMkLst>
            <pc:docMk/>
            <pc:sldMk cId="358954684" sldId="2451"/>
            <ac:picMk id="6148" creationId="{6B26E2D7-BFDA-00D2-5972-25006DFC6216}"/>
          </ac:picMkLst>
        </pc:picChg>
        <pc:picChg chg="add mod">
          <ac:chgData name="伊健 杜" userId="e69aded81da48593" providerId="LiveId" clId="{45285751-3948-4BB0-ADB4-5BDCC6B9FE16}" dt="2023-03-08T12:44:24.897" v="5269" actId="1076"/>
          <ac:picMkLst>
            <pc:docMk/>
            <pc:sldMk cId="358954684" sldId="2451"/>
            <ac:picMk id="6150" creationId="{389548BD-7BA3-943C-56A8-09EAA82E60E4}"/>
          </ac:picMkLst>
        </pc:picChg>
        <pc:inkChg chg="add del">
          <ac:chgData name="伊健 杜" userId="e69aded81da48593" providerId="LiveId" clId="{45285751-3948-4BB0-ADB4-5BDCC6B9FE16}" dt="2023-03-09T05:18:28.150" v="5588" actId="478"/>
          <ac:inkMkLst>
            <pc:docMk/>
            <pc:sldMk cId="358954684" sldId="2451"/>
            <ac:inkMk id="3" creationId="{DE2B27CB-1989-9005-91B9-5D16EA6E900D}"/>
          </ac:inkMkLst>
        </pc:inkChg>
      </pc:sldChg>
      <pc:sldChg chg="addSp modSp add mod">
        <pc:chgData name="伊健 杜" userId="e69aded81da48593" providerId="LiveId" clId="{45285751-3948-4BB0-ADB4-5BDCC6B9FE16}" dt="2023-03-08T12:58:01.243" v="5465"/>
        <pc:sldMkLst>
          <pc:docMk/>
          <pc:sldMk cId="1041300680" sldId="2452"/>
        </pc:sldMkLst>
        <pc:spChg chg="mod">
          <ac:chgData name="伊健 杜" userId="e69aded81da48593" providerId="LiveId" clId="{45285751-3948-4BB0-ADB4-5BDCC6B9FE16}" dt="2023-03-08T12:58:01.243" v="5465"/>
          <ac:spMkLst>
            <pc:docMk/>
            <pc:sldMk cId="1041300680" sldId="2452"/>
            <ac:spMk id="2" creationId="{10304424-DB4A-36E7-9E0D-D32A5DD0F26C}"/>
          </ac:spMkLst>
        </pc:spChg>
        <pc:spChg chg="mod">
          <ac:chgData name="伊健 杜" userId="e69aded81da48593" providerId="LiveId" clId="{45285751-3948-4BB0-ADB4-5BDCC6B9FE16}" dt="2023-03-08T12:58:01.243" v="5465"/>
          <ac:spMkLst>
            <pc:docMk/>
            <pc:sldMk cId="1041300680" sldId="2452"/>
            <ac:spMk id="5" creationId="{E7287B0E-EF55-E721-8EFA-9A9183C0EDF9}"/>
          </ac:spMkLst>
        </pc:spChg>
        <pc:picChg chg="add mod">
          <ac:chgData name="伊健 杜" userId="e69aded81da48593" providerId="LiveId" clId="{45285751-3948-4BB0-ADB4-5BDCC6B9FE16}" dt="2023-03-08T12:46:54.630" v="5279" actId="1076"/>
          <ac:picMkLst>
            <pc:docMk/>
            <pc:sldMk cId="1041300680" sldId="2452"/>
            <ac:picMk id="7170" creationId="{A8139179-CC36-05B2-EEA6-E1AE744E7A95}"/>
          </ac:picMkLst>
        </pc:picChg>
        <pc:picChg chg="add mod">
          <ac:chgData name="伊健 杜" userId="e69aded81da48593" providerId="LiveId" clId="{45285751-3948-4BB0-ADB4-5BDCC6B9FE16}" dt="2023-03-08T12:46:59.088" v="5282" actId="14100"/>
          <ac:picMkLst>
            <pc:docMk/>
            <pc:sldMk cId="1041300680" sldId="2452"/>
            <ac:picMk id="7172" creationId="{4289E86E-3746-F511-AD3B-1F765AE09DE2}"/>
          </ac:picMkLst>
        </pc:picChg>
      </pc:sldChg>
      <pc:sldChg chg="modSp add mod">
        <pc:chgData name="伊健 杜" userId="e69aded81da48593" providerId="LiveId" clId="{45285751-3948-4BB0-ADB4-5BDCC6B9FE16}" dt="2023-03-08T12:58:01.243" v="5465"/>
        <pc:sldMkLst>
          <pc:docMk/>
          <pc:sldMk cId="2459391000" sldId="2453"/>
        </pc:sldMkLst>
        <pc:spChg chg="mod">
          <ac:chgData name="伊健 杜" userId="e69aded81da48593" providerId="LiveId" clId="{45285751-3948-4BB0-ADB4-5BDCC6B9FE16}" dt="2023-03-08T12:58:01.243" v="5465"/>
          <ac:spMkLst>
            <pc:docMk/>
            <pc:sldMk cId="2459391000" sldId="2453"/>
            <ac:spMk id="2" creationId="{10304424-DB4A-36E7-9E0D-D32A5DD0F26C}"/>
          </ac:spMkLst>
        </pc:spChg>
      </pc:sldChg>
      <pc:sldChg chg="addSp delSp modSp add mod ord">
        <pc:chgData name="伊健 杜" userId="e69aded81da48593" providerId="LiveId" clId="{45285751-3948-4BB0-ADB4-5BDCC6B9FE16}" dt="2023-03-09T05:16:51.131" v="5575" actId="478"/>
        <pc:sldMkLst>
          <pc:docMk/>
          <pc:sldMk cId="252518204" sldId="2454"/>
        </pc:sldMkLst>
        <pc:spChg chg="del">
          <ac:chgData name="伊健 杜" userId="e69aded81da48593" providerId="LiveId" clId="{45285751-3948-4BB0-ADB4-5BDCC6B9FE16}" dt="2023-03-08T11:58:01.590" v="2742" actId="478"/>
          <ac:spMkLst>
            <pc:docMk/>
            <pc:sldMk cId="252518204" sldId="2454"/>
            <ac:spMk id="2" creationId="{10304424-DB4A-36E7-9E0D-D32A5DD0F26C}"/>
          </ac:spMkLst>
        </pc:spChg>
        <pc:spChg chg="add del mod">
          <ac:chgData name="伊健 杜" userId="e69aded81da48593" providerId="LiveId" clId="{45285751-3948-4BB0-ADB4-5BDCC6B9FE16}" dt="2023-03-08T11:58:39.057" v="2744" actId="478"/>
          <ac:spMkLst>
            <pc:docMk/>
            <pc:sldMk cId="252518204" sldId="2454"/>
            <ac:spMk id="4" creationId="{E1325924-C090-679E-AFA1-2DE38FF9CE0C}"/>
          </ac:spMkLst>
        </pc:spChg>
        <pc:spChg chg="mod">
          <ac:chgData name="伊健 杜" userId="e69aded81da48593" providerId="LiveId" clId="{45285751-3948-4BB0-ADB4-5BDCC6B9FE16}" dt="2023-03-09T05:16:45.981" v="5574"/>
          <ac:spMkLst>
            <pc:docMk/>
            <pc:sldMk cId="252518204" sldId="2454"/>
            <ac:spMk id="5" creationId="{E7287B0E-EF55-E721-8EFA-9A9183C0EDF9}"/>
          </ac:spMkLst>
        </pc:spChg>
        <pc:spChg chg="add mod">
          <ac:chgData name="伊健 杜" userId="e69aded81da48593" providerId="LiveId" clId="{45285751-3948-4BB0-ADB4-5BDCC6B9FE16}" dt="2023-03-08T12:58:01.243" v="5465"/>
          <ac:spMkLst>
            <pc:docMk/>
            <pc:sldMk cId="252518204" sldId="2454"/>
            <ac:spMk id="6" creationId="{6A64585B-0912-A80F-1FFC-4C50AB437B61}"/>
          </ac:spMkLst>
        </pc:spChg>
        <pc:picChg chg="add mod">
          <ac:chgData name="伊健 杜" userId="e69aded81da48593" providerId="LiveId" clId="{45285751-3948-4BB0-ADB4-5BDCC6B9FE16}" dt="2023-03-08T12:53:53.721" v="5386" actId="1076"/>
          <ac:picMkLst>
            <pc:docMk/>
            <pc:sldMk cId="252518204" sldId="2454"/>
            <ac:picMk id="15362" creationId="{796448A6-0CA2-1C40-ACC5-441F5F81BA20}"/>
          </ac:picMkLst>
        </pc:picChg>
        <pc:inkChg chg="add del">
          <ac:chgData name="伊健 杜" userId="e69aded81da48593" providerId="LiveId" clId="{45285751-3948-4BB0-ADB4-5BDCC6B9FE16}" dt="2023-03-09T05:16:51.131" v="5575" actId="478"/>
          <ac:inkMkLst>
            <pc:docMk/>
            <pc:sldMk cId="252518204" sldId="2454"/>
            <ac:inkMk id="2" creationId="{576013F8-C619-272C-74A1-A2420F7165DD}"/>
          </ac:inkMkLst>
        </pc:inkChg>
      </pc:sldChg>
      <pc:sldChg chg="modSp add mod ord">
        <pc:chgData name="伊健 杜" userId="e69aded81da48593" providerId="LiveId" clId="{45285751-3948-4BB0-ADB4-5BDCC6B9FE16}" dt="2023-03-08T12:58:01.243" v="5465"/>
        <pc:sldMkLst>
          <pc:docMk/>
          <pc:sldMk cId="1672765858" sldId="2455"/>
        </pc:sldMkLst>
        <pc:spChg chg="mod">
          <ac:chgData name="伊健 杜" userId="e69aded81da48593" providerId="LiveId" clId="{45285751-3948-4BB0-ADB4-5BDCC6B9FE16}" dt="2023-03-08T12:58:01.243" v="5465"/>
          <ac:spMkLst>
            <pc:docMk/>
            <pc:sldMk cId="1672765858" sldId="2455"/>
            <ac:spMk id="2" creationId="{10304424-DB4A-36E7-9E0D-D32A5DD0F26C}"/>
          </ac:spMkLst>
        </pc:spChg>
      </pc:sldChg>
      <pc:sldChg chg="add del">
        <pc:chgData name="伊健 杜" userId="e69aded81da48593" providerId="LiveId" clId="{45285751-3948-4BB0-ADB4-5BDCC6B9FE16}" dt="2023-03-08T11:23:59.665" v="1081" actId="47"/>
        <pc:sldMkLst>
          <pc:docMk/>
          <pc:sldMk cId="2764332840" sldId="2456"/>
        </pc:sldMkLst>
      </pc:sldChg>
      <pc:sldChg chg="addSp modSp add mod">
        <pc:chgData name="伊健 杜" userId="e69aded81da48593" providerId="LiveId" clId="{45285751-3948-4BB0-ADB4-5BDCC6B9FE16}" dt="2023-03-08T12:58:01.243" v="5465"/>
        <pc:sldMkLst>
          <pc:docMk/>
          <pc:sldMk cId="4150931659" sldId="2456"/>
        </pc:sldMkLst>
        <pc:spChg chg="mod">
          <ac:chgData name="伊健 杜" userId="e69aded81da48593" providerId="LiveId" clId="{45285751-3948-4BB0-ADB4-5BDCC6B9FE16}" dt="2023-03-08T12:58:01.243" v="5465"/>
          <ac:spMkLst>
            <pc:docMk/>
            <pc:sldMk cId="4150931659" sldId="2456"/>
            <ac:spMk id="2" creationId="{10304424-DB4A-36E7-9E0D-D32A5DD0F26C}"/>
          </ac:spMkLst>
        </pc:spChg>
        <pc:spChg chg="mod">
          <ac:chgData name="伊健 杜" userId="e69aded81da48593" providerId="LiveId" clId="{45285751-3948-4BB0-ADB4-5BDCC6B9FE16}" dt="2023-03-08T12:58:01.243" v="5465"/>
          <ac:spMkLst>
            <pc:docMk/>
            <pc:sldMk cId="4150931659" sldId="2456"/>
            <ac:spMk id="5" creationId="{E7287B0E-EF55-E721-8EFA-9A9183C0EDF9}"/>
          </ac:spMkLst>
        </pc:spChg>
        <pc:picChg chg="add mod">
          <ac:chgData name="伊健 杜" userId="e69aded81da48593" providerId="LiveId" clId="{45285751-3948-4BB0-ADB4-5BDCC6B9FE16}" dt="2023-03-08T12:49:53.796" v="5356" actId="1076"/>
          <ac:picMkLst>
            <pc:docMk/>
            <pc:sldMk cId="4150931659" sldId="2456"/>
            <ac:picMk id="10242" creationId="{A7BC2597-A04B-D111-9157-820F9DA90D6C}"/>
          </ac:picMkLst>
        </pc:picChg>
      </pc:sldChg>
      <pc:sldChg chg="addSp modSp add mod ord">
        <pc:chgData name="伊健 杜" userId="e69aded81da48593" providerId="LiveId" clId="{45285751-3948-4BB0-ADB4-5BDCC6B9FE16}" dt="2023-03-08T12:58:01.243" v="5465"/>
        <pc:sldMkLst>
          <pc:docMk/>
          <pc:sldMk cId="2490434264" sldId="2457"/>
        </pc:sldMkLst>
        <pc:spChg chg="mod">
          <ac:chgData name="伊健 杜" userId="e69aded81da48593" providerId="LiveId" clId="{45285751-3948-4BB0-ADB4-5BDCC6B9FE16}" dt="2023-03-08T11:54:27.485" v="2438" actId="20577"/>
          <ac:spMkLst>
            <pc:docMk/>
            <pc:sldMk cId="2490434264" sldId="2457"/>
            <ac:spMk id="2" creationId="{10304424-DB4A-36E7-9E0D-D32A5DD0F26C}"/>
          </ac:spMkLst>
        </pc:spChg>
        <pc:spChg chg="mod">
          <ac:chgData name="伊健 杜" userId="e69aded81da48593" providerId="LiveId" clId="{45285751-3948-4BB0-ADB4-5BDCC6B9FE16}" dt="2023-03-08T12:58:01.243" v="5465"/>
          <ac:spMkLst>
            <pc:docMk/>
            <pc:sldMk cId="2490434264" sldId="2457"/>
            <ac:spMk id="5" creationId="{E7287B0E-EF55-E721-8EFA-9A9183C0EDF9}"/>
          </ac:spMkLst>
        </pc:spChg>
        <pc:picChg chg="add mod">
          <ac:chgData name="伊健 杜" userId="e69aded81da48593" providerId="LiveId" clId="{45285751-3948-4BB0-ADB4-5BDCC6B9FE16}" dt="2023-03-08T12:52:37.455" v="5376" actId="1076"/>
          <ac:picMkLst>
            <pc:docMk/>
            <pc:sldMk cId="2490434264" sldId="2457"/>
            <ac:picMk id="12290" creationId="{7BC90551-7685-58D8-BD4F-15F47E7EEEE3}"/>
          </ac:picMkLst>
        </pc:picChg>
      </pc:sldChg>
      <pc:sldChg chg="addSp delSp modSp add mod">
        <pc:chgData name="伊健 杜" userId="e69aded81da48593" providerId="LiveId" clId="{45285751-3948-4BB0-ADB4-5BDCC6B9FE16}" dt="2023-03-09T05:17:51.690" v="5587" actId="20577"/>
        <pc:sldMkLst>
          <pc:docMk/>
          <pc:sldMk cId="3655820996" sldId="2458"/>
        </pc:sldMkLst>
        <pc:spChg chg="mod">
          <ac:chgData name="伊健 杜" userId="e69aded81da48593" providerId="LiveId" clId="{45285751-3948-4BB0-ADB4-5BDCC6B9FE16}" dt="2023-03-08T12:58:01.243" v="5465"/>
          <ac:spMkLst>
            <pc:docMk/>
            <pc:sldMk cId="3655820996" sldId="2458"/>
            <ac:spMk id="2" creationId="{10304424-DB4A-36E7-9E0D-D32A5DD0F26C}"/>
          </ac:spMkLst>
        </pc:spChg>
        <pc:spChg chg="mod">
          <ac:chgData name="伊健 杜" userId="e69aded81da48593" providerId="LiveId" clId="{45285751-3948-4BB0-ADB4-5BDCC6B9FE16}" dt="2023-03-09T05:17:51.690" v="5587" actId="20577"/>
          <ac:spMkLst>
            <pc:docMk/>
            <pc:sldMk cId="3655820996" sldId="2458"/>
            <ac:spMk id="5" creationId="{E7287B0E-EF55-E721-8EFA-9A9183C0EDF9}"/>
          </ac:spMkLst>
        </pc:spChg>
        <pc:picChg chg="add del">
          <ac:chgData name="伊健 杜" userId="e69aded81da48593" providerId="LiveId" clId="{45285751-3948-4BB0-ADB4-5BDCC6B9FE16}" dt="2023-03-08T12:47:44.393" v="5303" actId="478"/>
          <ac:picMkLst>
            <pc:docMk/>
            <pc:sldMk cId="3655820996" sldId="2458"/>
            <ac:picMk id="8194" creationId="{9D7BD8D3-01C3-28CE-F314-DD6DEAA8868F}"/>
          </ac:picMkLst>
        </pc:picChg>
        <pc:picChg chg="add mod">
          <ac:chgData name="伊健 杜" userId="e69aded81da48593" providerId="LiveId" clId="{45285751-3948-4BB0-ADB4-5BDCC6B9FE16}" dt="2023-03-08T12:48:42.118" v="5316" actId="1076"/>
          <ac:picMkLst>
            <pc:docMk/>
            <pc:sldMk cId="3655820996" sldId="2458"/>
            <ac:picMk id="8196" creationId="{566FC58C-24EF-3CD7-03B8-C09997F8FEB8}"/>
          </ac:picMkLst>
        </pc:picChg>
        <pc:picChg chg="add mod">
          <ac:chgData name="伊健 杜" userId="e69aded81da48593" providerId="LiveId" clId="{45285751-3948-4BB0-ADB4-5BDCC6B9FE16}" dt="2023-03-08T12:48:41.074" v="5315" actId="1076"/>
          <ac:picMkLst>
            <pc:docMk/>
            <pc:sldMk cId="3655820996" sldId="2458"/>
            <ac:picMk id="8198" creationId="{1CA9B746-8ED5-B737-407F-EFCE51866122}"/>
          </ac:picMkLst>
        </pc:picChg>
      </pc:sldChg>
      <pc:sldChg chg="modSp add mod">
        <pc:chgData name="伊健 杜" userId="e69aded81da48593" providerId="LiveId" clId="{45285751-3948-4BB0-ADB4-5BDCC6B9FE16}" dt="2023-03-08T12:58:01.243" v="5465"/>
        <pc:sldMkLst>
          <pc:docMk/>
          <pc:sldMk cId="3626247669" sldId="2459"/>
        </pc:sldMkLst>
        <pc:spChg chg="mod">
          <ac:chgData name="伊健 杜" userId="e69aded81da48593" providerId="LiveId" clId="{45285751-3948-4BB0-ADB4-5BDCC6B9FE16}" dt="2023-03-08T12:58:01.243" v="5465"/>
          <ac:spMkLst>
            <pc:docMk/>
            <pc:sldMk cId="3626247669" sldId="2459"/>
            <ac:spMk id="2" creationId="{10304424-DB4A-36E7-9E0D-D32A5DD0F26C}"/>
          </ac:spMkLst>
        </pc:spChg>
      </pc:sldChg>
      <pc:sldChg chg="modSp add mod">
        <pc:chgData name="伊健 杜" userId="e69aded81da48593" providerId="LiveId" clId="{45285751-3948-4BB0-ADB4-5BDCC6B9FE16}" dt="2023-03-08T12:58:01.243" v="5465"/>
        <pc:sldMkLst>
          <pc:docMk/>
          <pc:sldMk cId="1147433143" sldId="2460"/>
        </pc:sldMkLst>
        <pc:spChg chg="mod">
          <ac:chgData name="伊健 杜" userId="e69aded81da48593" providerId="LiveId" clId="{45285751-3948-4BB0-ADB4-5BDCC6B9FE16}" dt="2023-03-08T12:58:01.243" v="5465"/>
          <ac:spMkLst>
            <pc:docMk/>
            <pc:sldMk cId="1147433143" sldId="2460"/>
            <ac:spMk id="2" creationId="{10304424-DB4A-36E7-9E0D-D32A5DD0F26C}"/>
          </ac:spMkLst>
        </pc:spChg>
      </pc:sldChg>
      <pc:sldChg chg="modSp add mod ord">
        <pc:chgData name="伊健 杜" userId="e69aded81da48593" providerId="LiveId" clId="{45285751-3948-4BB0-ADB4-5BDCC6B9FE16}" dt="2023-03-08T12:58:01.243" v="5465"/>
        <pc:sldMkLst>
          <pc:docMk/>
          <pc:sldMk cId="2918773697" sldId="2461"/>
        </pc:sldMkLst>
        <pc:spChg chg="mod">
          <ac:chgData name="伊健 杜" userId="e69aded81da48593" providerId="LiveId" clId="{45285751-3948-4BB0-ADB4-5BDCC6B9FE16}" dt="2023-03-08T12:58:01.243" v="5465"/>
          <ac:spMkLst>
            <pc:docMk/>
            <pc:sldMk cId="2918773697" sldId="2461"/>
            <ac:spMk id="2" creationId="{10304424-DB4A-36E7-9E0D-D32A5DD0F26C}"/>
          </ac:spMkLst>
        </pc:spChg>
      </pc:sldChg>
      <pc:sldChg chg="addSp modSp add mod">
        <pc:chgData name="伊健 杜" userId="e69aded81da48593" providerId="LiveId" clId="{45285751-3948-4BB0-ADB4-5BDCC6B9FE16}" dt="2023-03-08T12:58:01.243" v="5465"/>
        <pc:sldMkLst>
          <pc:docMk/>
          <pc:sldMk cId="2333710688" sldId="2462"/>
        </pc:sldMkLst>
        <pc:spChg chg="mod">
          <ac:chgData name="伊健 杜" userId="e69aded81da48593" providerId="LiveId" clId="{45285751-3948-4BB0-ADB4-5BDCC6B9FE16}" dt="2023-03-08T12:58:01.243" v="5465"/>
          <ac:spMkLst>
            <pc:docMk/>
            <pc:sldMk cId="2333710688" sldId="2462"/>
            <ac:spMk id="2" creationId="{10304424-DB4A-36E7-9E0D-D32A5DD0F26C}"/>
          </ac:spMkLst>
        </pc:spChg>
        <pc:spChg chg="mod">
          <ac:chgData name="伊健 杜" userId="e69aded81da48593" providerId="LiveId" clId="{45285751-3948-4BB0-ADB4-5BDCC6B9FE16}" dt="2023-03-08T12:58:01.243" v="5465"/>
          <ac:spMkLst>
            <pc:docMk/>
            <pc:sldMk cId="2333710688" sldId="2462"/>
            <ac:spMk id="5" creationId="{E7287B0E-EF55-E721-8EFA-9A9183C0EDF9}"/>
          </ac:spMkLst>
        </pc:spChg>
        <pc:picChg chg="add mod">
          <ac:chgData name="伊健 杜" userId="e69aded81da48593" providerId="LiveId" clId="{45285751-3948-4BB0-ADB4-5BDCC6B9FE16}" dt="2023-03-08T12:49:21.791" v="5353" actId="1076"/>
          <ac:picMkLst>
            <pc:docMk/>
            <pc:sldMk cId="2333710688" sldId="2462"/>
            <ac:picMk id="9218" creationId="{CD112C73-1910-638C-B274-1E7F8DCA2C4B}"/>
          </ac:picMkLst>
        </pc:picChg>
      </pc:sldChg>
      <pc:sldChg chg="add del">
        <pc:chgData name="伊健 杜" userId="e69aded81da48593" providerId="LiveId" clId="{45285751-3948-4BB0-ADB4-5BDCC6B9FE16}" dt="2023-03-08T11:51:16.525" v="2292" actId="47"/>
        <pc:sldMkLst>
          <pc:docMk/>
          <pc:sldMk cId="1649903750" sldId="2463"/>
        </pc:sldMkLst>
      </pc:sldChg>
      <pc:sldChg chg="addSp delSp modSp add mod">
        <pc:chgData name="伊健 杜" userId="e69aded81da48593" providerId="LiveId" clId="{45285751-3948-4BB0-ADB4-5BDCC6B9FE16}" dt="2023-03-09T05:17:13.932" v="5586" actId="20577"/>
        <pc:sldMkLst>
          <pc:docMk/>
          <pc:sldMk cId="303379670" sldId="2464"/>
        </pc:sldMkLst>
        <pc:spChg chg="mod">
          <ac:chgData name="伊健 杜" userId="e69aded81da48593" providerId="LiveId" clId="{45285751-3948-4BB0-ADB4-5BDCC6B9FE16}" dt="2023-03-08T12:58:01.243" v="5465"/>
          <ac:spMkLst>
            <pc:docMk/>
            <pc:sldMk cId="303379670" sldId="2464"/>
            <ac:spMk id="2" creationId="{10304424-DB4A-36E7-9E0D-D32A5DD0F26C}"/>
          </ac:spMkLst>
        </pc:spChg>
        <pc:spChg chg="mod">
          <ac:chgData name="伊健 杜" userId="e69aded81da48593" providerId="LiveId" clId="{45285751-3948-4BB0-ADB4-5BDCC6B9FE16}" dt="2023-03-09T05:17:13.932" v="5586" actId="20577"/>
          <ac:spMkLst>
            <pc:docMk/>
            <pc:sldMk cId="303379670" sldId="2464"/>
            <ac:spMk id="5" creationId="{E7287B0E-EF55-E721-8EFA-9A9183C0EDF9}"/>
          </ac:spMkLst>
        </pc:spChg>
        <pc:picChg chg="add del mod">
          <ac:chgData name="伊健 杜" userId="e69aded81da48593" providerId="LiveId" clId="{45285751-3948-4BB0-ADB4-5BDCC6B9FE16}" dt="2023-03-08T12:51:38.511" v="5360" actId="478"/>
          <ac:picMkLst>
            <pc:docMk/>
            <pc:sldMk cId="303379670" sldId="2464"/>
            <ac:picMk id="11266" creationId="{06025EF5-71DE-023C-B452-FB6A7CB32E6D}"/>
          </ac:picMkLst>
        </pc:picChg>
        <pc:picChg chg="add mod">
          <ac:chgData name="伊健 杜" userId="e69aded81da48593" providerId="LiveId" clId="{45285751-3948-4BB0-ADB4-5BDCC6B9FE16}" dt="2023-03-08T12:51:50.420" v="5362" actId="1076"/>
          <ac:picMkLst>
            <pc:docMk/>
            <pc:sldMk cId="303379670" sldId="2464"/>
            <ac:picMk id="11268" creationId="{1CCEECC1-AD76-246D-8031-39228544F572}"/>
          </ac:picMkLst>
        </pc:picChg>
        <pc:inkChg chg="add del">
          <ac:chgData name="伊健 杜" userId="e69aded81da48593" providerId="LiveId" clId="{45285751-3948-4BB0-ADB4-5BDCC6B9FE16}" dt="2023-03-09T05:17:07.777" v="5576" actId="478"/>
          <ac:inkMkLst>
            <pc:docMk/>
            <pc:sldMk cId="303379670" sldId="2464"/>
            <ac:inkMk id="3" creationId="{D6B67F0D-FBD3-F934-B7A2-B512F7B8B95F}"/>
          </ac:inkMkLst>
        </pc:inkChg>
      </pc:sldChg>
      <pc:sldChg chg="add del">
        <pc:chgData name="伊健 杜" userId="e69aded81da48593" providerId="LiveId" clId="{45285751-3948-4BB0-ADB4-5BDCC6B9FE16}" dt="2023-03-08T11:50:55.625" v="2290" actId="47"/>
        <pc:sldMkLst>
          <pc:docMk/>
          <pc:sldMk cId="466900691" sldId="2465"/>
        </pc:sldMkLst>
      </pc:sldChg>
      <pc:sldChg chg="modSp add mod">
        <pc:chgData name="伊健 杜" userId="e69aded81da48593" providerId="LiveId" clId="{45285751-3948-4BB0-ADB4-5BDCC6B9FE16}" dt="2023-03-08T12:58:01.243" v="5465"/>
        <pc:sldMkLst>
          <pc:docMk/>
          <pc:sldMk cId="2206356862" sldId="2465"/>
        </pc:sldMkLst>
        <pc:spChg chg="mod">
          <ac:chgData name="伊健 杜" userId="e69aded81da48593" providerId="LiveId" clId="{45285751-3948-4BB0-ADB4-5BDCC6B9FE16}" dt="2023-03-08T12:58:01.243" v="5465"/>
          <ac:spMkLst>
            <pc:docMk/>
            <pc:sldMk cId="2206356862" sldId="2465"/>
            <ac:spMk id="2" creationId="{10304424-DB4A-36E7-9E0D-D32A5DD0F26C}"/>
          </ac:spMkLst>
        </pc:spChg>
      </pc:sldChg>
      <pc:sldChg chg="addSp delSp modSp add mod ord">
        <pc:chgData name="伊健 杜" userId="e69aded81da48593" providerId="LiveId" clId="{45285751-3948-4BB0-ADB4-5BDCC6B9FE16}" dt="2023-03-08T14:29:41.246" v="5558"/>
        <pc:sldMkLst>
          <pc:docMk/>
          <pc:sldMk cId="3118980260" sldId="2466"/>
        </pc:sldMkLst>
        <pc:spChg chg="mod">
          <ac:chgData name="伊健 杜" userId="e69aded81da48593" providerId="LiveId" clId="{45285751-3948-4BB0-ADB4-5BDCC6B9FE16}" dt="2023-03-08T14:29:41.246" v="5558"/>
          <ac:spMkLst>
            <pc:docMk/>
            <pc:sldMk cId="3118980260" sldId="2466"/>
            <ac:spMk id="2" creationId="{10304424-DB4A-36E7-9E0D-D32A5DD0F26C}"/>
          </ac:spMkLst>
        </pc:spChg>
        <pc:picChg chg="add del mod">
          <ac:chgData name="伊健 杜" userId="e69aded81da48593" providerId="LiveId" clId="{45285751-3948-4BB0-ADB4-5BDCC6B9FE16}" dt="2023-03-08T12:23:50.039" v="4748" actId="478"/>
          <ac:picMkLst>
            <pc:docMk/>
            <pc:sldMk cId="3118980260" sldId="2466"/>
            <ac:picMk id="4" creationId="{D8B38A19-834F-4EAC-F519-AAA60C3C4EDF}"/>
          </ac:picMkLst>
        </pc:picChg>
        <pc:picChg chg="add del mod">
          <ac:chgData name="伊健 杜" userId="e69aded81da48593" providerId="LiveId" clId="{45285751-3948-4BB0-ADB4-5BDCC6B9FE16}" dt="2023-03-08T12:23:50.039" v="4748" actId="478"/>
          <ac:picMkLst>
            <pc:docMk/>
            <pc:sldMk cId="3118980260" sldId="2466"/>
            <ac:picMk id="6" creationId="{25EC210F-0565-6211-0DC6-1CEF65CF60A7}"/>
          </ac:picMkLst>
        </pc:picChg>
      </pc:sldChg>
      <pc:sldChg chg="modSp add mod">
        <pc:chgData name="伊健 杜" userId="e69aded81da48593" providerId="LiveId" clId="{45285751-3948-4BB0-ADB4-5BDCC6B9FE16}" dt="2023-03-08T12:58:01.243" v="5465"/>
        <pc:sldMkLst>
          <pc:docMk/>
          <pc:sldMk cId="3054771653" sldId="2467"/>
        </pc:sldMkLst>
        <pc:spChg chg="mod">
          <ac:chgData name="伊健 杜" userId="e69aded81da48593" providerId="LiveId" clId="{45285751-3948-4BB0-ADB4-5BDCC6B9FE16}" dt="2023-03-08T12:58:01.243" v="5465"/>
          <ac:spMkLst>
            <pc:docMk/>
            <pc:sldMk cId="3054771653" sldId="2467"/>
            <ac:spMk id="2" creationId="{10304424-DB4A-36E7-9E0D-D32A5DD0F26C}"/>
          </ac:spMkLst>
        </pc:spChg>
      </pc:sldChg>
      <pc:sldChg chg="addSp modSp add mod">
        <pc:chgData name="伊健 杜" userId="e69aded81da48593" providerId="LiveId" clId="{45285751-3948-4BB0-ADB4-5BDCC6B9FE16}" dt="2023-03-08T12:58:01.243" v="5465"/>
        <pc:sldMkLst>
          <pc:docMk/>
          <pc:sldMk cId="1400167800" sldId="2468"/>
        </pc:sldMkLst>
        <pc:spChg chg="mod">
          <ac:chgData name="伊健 杜" userId="e69aded81da48593" providerId="LiveId" clId="{45285751-3948-4BB0-ADB4-5BDCC6B9FE16}" dt="2023-03-08T12:58:01.243" v="5465"/>
          <ac:spMkLst>
            <pc:docMk/>
            <pc:sldMk cId="1400167800" sldId="2468"/>
            <ac:spMk id="2" creationId="{10304424-DB4A-36E7-9E0D-D32A5DD0F26C}"/>
          </ac:spMkLst>
        </pc:spChg>
        <pc:spChg chg="mod">
          <ac:chgData name="伊健 杜" userId="e69aded81da48593" providerId="LiveId" clId="{45285751-3948-4BB0-ADB4-5BDCC6B9FE16}" dt="2023-03-08T12:58:01.243" v="5465"/>
          <ac:spMkLst>
            <pc:docMk/>
            <pc:sldMk cId="1400167800" sldId="2468"/>
            <ac:spMk id="5" creationId="{E7287B0E-EF55-E721-8EFA-9A9183C0EDF9}"/>
          </ac:spMkLst>
        </pc:spChg>
        <pc:picChg chg="add mod">
          <ac:chgData name="伊健 杜" userId="e69aded81da48593" providerId="LiveId" clId="{45285751-3948-4BB0-ADB4-5BDCC6B9FE16}" dt="2023-03-08T12:53:38.573" v="5384" actId="1076"/>
          <ac:picMkLst>
            <pc:docMk/>
            <pc:sldMk cId="1400167800" sldId="2468"/>
            <ac:picMk id="14338" creationId="{B4E62E51-D55C-1774-BFBE-4F1685FDEAA4}"/>
          </ac:picMkLst>
        </pc:picChg>
      </pc:sldChg>
      <pc:sldChg chg="addSp delSp modSp add mod">
        <pc:chgData name="伊健 杜" userId="e69aded81da48593" providerId="LiveId" clId="{45285751-3948-4BB0-ADB4-5BDCC6B9FE16}" dt="2023-03-08T12:58:01.243" v="5465"/>
        <pc:sldMkLst>
          <pc:docMk/>
          <pc:sldMk cId="1155385519" sldId="2469"/>
        </pc:sldMkLst>
        <pc:spChg chg="add del">
          <ac:chgData name="伊健 杜" userId="e69aded81da48593" providerId="LiveId" clId="{45285751-3948-4BB0-ADB4-5BDCC6B9FE16}" dt="2023-03-08T12:53:10.626" v="5378" actId="478"/>
          <ac:spMkLst>
            <pc:docMk/>
            <pc:sldMk cId="1155385519" sldId="2469"/>
            <ac:spMk id="3" creationId="{6D8016A1-96B7-9C1E-CBB0-6112E2908A1D}"/>
          </ac:spMkLst>
        </pc:spChg>
        <pc:spChg chg="mod">
          <ac:chgData name="伊健 杜" userId="e69aded81da48593" providerId="LiveId" clId="{45285751-3948-4BB0-ADB4-5BDCC6B9FE16}" dt="2023-03-08T12:58:01.243" v="5465"/>
          <ac:spMkLst>
            <pc:docMk/>
            <pc:sldMk cId="1155385519" sldId="2469"/>
            <ac:spMk id="5" creationId="{E7287B0E-EF55-E721-8EFA-9A9183C0EDF9}"/>
          </ac:spMkLst>
        </pc:spChg>
        <pc:picChg chg="add mod">
          <ac:chgData name="伊健 杜" userId="e69aded81da48593" providerId="LiveId" clId="{45285751-3948-4BB0-ADB4-5BDCC6B9FE16}" dt="2023-03-08T12:53:17.475" v="5382" actId="1076"/>
          <ac:picMkLst>
            <pc:docMk/>
            <pc:sldMk cId="1155385519" sldId="2469"/>
            <ac:picMk id="6" creationId="{4A628952-9634-4D0F-AFD8-27E1EE4BA9AF}"/>
          </ac:picMkLst>
        </pc:picChg>
      </pc:sldChg>
      <pc:sldChg chg="addSp delSp modSp new mod modNotesTx">
        <pc:chgData name="伊健 杜" userId="e69aded81da48593" providerId="LiveId" clId="{45285751-3948-4BB0-ADB4-5BDCC6B9FE16}" dt="2023-03-08T12:58:01.243" v="5465"/>
        <pc:sldMkLst>
          <pc:docMk/>
          <pc:sldMk cId="2208416781" sldId="2470"/>
        </pc:sldMkLst>
        <pc:spChg chg="del">
          <ac:chgData name="伊健 杜" userId="e69aded81da48593" providerId="LiveId" clId="{45285751-3948-4BB0-ADB4-5BDCC6B9FE16}" dt="2023-03-08T11:59:01.884" v="2746" actId="478"/>
          <ac:spMkLst>
            <pc:docMk/>
            <pc:sldMk cId="2208416781" sldId="2470"/>
            <ac:spMk id="2" creationId="{63AA9361-2D96-7C1E-115F-4DFC4045FA97}"/>
          </ac:spMkLst>
        </pc:spChg>
        <pc:spChg chg="del">
          <ac:chgData name="伊健 杜" userId="e69aded81da48593" providerId="LiveId" clId="{45285751-3948-4BB0-ADB4-5BDCC6B9FE16}" dt="2023-03-08T11:59:01.884" v="2746" actId="478"/>
          <ac:spMkLst>
            <pc:docMk/>
            <pc:sldMk cId="2208416781" sldId="2470"/>
            <ac:spMk id="3" creationId="{FDC96807-3C16-D50C-FBF9-C1EC697C31FD}"/>
          </ac:spMkLst>
        </pc:spChg>
        <pc:spChg chg="add mod">
          <ac:chgData name="伊健 杜" userId="e69aded81da48593" providerId="LiveId" clId="{45285751-3948-4BB0-ADB4-5BDCC6B9FE16}" dt="2023-03-08T12:00:27.448" v="2858" actId="20577"/>
          <ac:spMkLst>
            <pc:docMk/>
            <pc:sldMk cId="2208416781" sldId="2470"/>
            <ac:spMk id="4" creationId="{3C3A4B1B-E9C0-BD49-F822-00AE9F499746}"/>
          </ac:spMkLst>
        </pc:spChg>
        <pc:graphicFrameChg chg="add mod modGraphic">
          <ac:chgData name="伊健 杜" userId="e69aded81da48593" providerId="LiveId" clId="{45285751-3948-4BB0-ADB4-5BDCC6B9FE16}" dt="2023-03-08T12:58:01.243" v="5465"/>
          <ac:graphicFrameMkLst>
            <pc:docMk/>
            <pc:sldMk cId="2208416781" sldId="2470"/>
            <ac:graphicFrameMk id="5" creationId="{53CB467B-9096-21FC-3754-48482A8560B2}"/>
          </ac:graphicFrameMkLst>
        </pc:graphicFrameChg>
      </pc:sldChg>
      <pc:sldChg chg="addSp modSp add mod ord">
        <pc:chgData name="伊健 杜" userId="e69aded81da48593" providerId="LiveId" clId="{45285751-3948-4BB0-ADB4-5BDCC6B9FE16}" dt="2023-03-08T12:58:01.243" v="5465"/>
        <pc:sldMkLst>
          <pc:docMk/>
          <pc:sldMk cId="1977790179" sldId="2471"/>
        </pc:sldMkLst>
        <pc:spChg chg="mod">
          <ac:chgData name="伊健 杜" userId="e69aded81da48593" providerId="LiveId" clId="{45285751-3948-4BB0-ADB4-5BDCC6B9FE16}" dt="2023-03-08T12:05:51.769" v="3385"/>
          <ac:spMkLst>
            <pc:docMk/>
            <pc:sldMk cId="1977790179" sldId="2471"/>
            <ac:spMk id="2" creationId="{10304424-DB4A-36E7-9E0D-D32A5DD0F26C}"/>
          </ac:spMkLst>
        </pc:spChg>
        <pc:spChg chg="mod">
          <ac:chgData name="伊健 杜" userId="e69aded81da48593" providerId="LiveId" clId="{45285751-3948-4BB0-ADB4-5BDCC6B9FE16}" dt="2023-03-08T12:58:01.243" v="5465"/>
          <ac:spMkLst>
            <pc:docMk/>
            <pc:sldMk cId="1977790179" sldId="2471"/>
            <ac:spMk id="5" creationId="{E7287B0E-EF55-E721-8EFA-9A9183C0EDF9}"/>
          </ac:spMkLst>
        </pc:spChg>
        <pc:picChg chg="add mod">
          <ac:chgData name="伊健 杜" userId="e69aded81da48593" providerId="LiveId" clId="{45285751-3948-4BB0-ADB4-5BDCC6B9FE16}" dt="2023-03-08T12:57:44.153" v="5461" actId="1076"/>
          <ac:picMkLst>
            <pc:docMk/>
            <pc:sldMk cId="1977790179" sldId="2471"/>
            <ac:picMk id="17410" creationId="{8597C642-79FF-C61D-9747-AC09D69C1803}"/>
          </ac:picMkLst>
        </pc:picChg>
        <pc:picChg chg="add mod">
          <ac:chgData name="伊健 杜" userId="e69aded81da48593" providerId="LiveId" clId="{45285751-3948-4BB0-ADB4-5BDCC6B9FE16}" dt="2023-03-08T12:57:49.387" v="5464" actId="1076"/>
          <ac:picMkLst>
            <pc:docMk/>
            <pc:sldMk cId="1977790179" sldId="2471"/>
            <ac:picMk id="17412" creationId="{614CA58F-5DF2-C9C1-9300-11C0A69213AA}"/>
          </ac:picMkLst>
        </pc:picChg>
      </pc:sldChg>
      <pc:sldChg chg="addSp modSp add mod">
        <pc:chgData name="伊健 杜" userId="e69aded81da48593" providerId="LiveId" clId="{45285751-3948-4BB0-ADB4-5BDCC6B9FE16}" dt="2023-03-09T05:16:33.781" v="5572" actId="20577"/>
        <pc:sldMkLst>
          <pc:docMk/>
          <pc:sldMk cId="242825978" sldId="2472"/>
        </pc:sldMkLst>
        <pc:spChg chg="mod">
          <ac:chgData name="伊健 杜" userId="e69aded81da48593" providerId="LiveId" clId="{45285751-3948-4BB0-ADB4-5BDCC6B9FE16}" dt="2023-03-09T05:16:33.781" v="5572" actId="20577"/>
          <ac:spMkLst>
            <pc:docMk/>
            <pc:sldMk cId="242825978" sldId="2472"/>
            <ac:spMk id="5" creationId="{E7287B0E-EF55-E721-8EFA-9A9183C0EDF9}"/>
          </ac:spMkLst>
        </pc:spChg>
        <pc:picChg chg="add mod">
          <ac:chgData name="伊健 杜" userId="e69aded81da48593" providerId="LiveId" clId="{45285751-3948-4BB0-ADB4-5BDCC6B9FE16}" dt="2023-03-08T12:55:57.259" v="5455" actId="1076"/>
          <ac:picMkLst>
            <pc:docMk/>
            <pc:sldMk cId="242825978" sldId="2472"/>
            <ac:picMk id="16386" creationId="{5C6A9F65-F1FB-A5B8-A1C2-C05D7B960337}"/>
          </ac:picMkLst>
        </pc:picChg>
        <pc:picChg chg="add mod">
          <ac:chgData name="伊健 杜" userId="e69aded81da48593" providerId="LiveId" clId="{45285751-3948-4BB0-ADB4-5BDCC6B9FE16}" dt="2023-03-08T12:56:09.919" v="5458" actId="1076"/>
          <ac:picMkLst>
            <pc:docMk/>
            <pc:sldMk cId="242825978" sldId="2472"/>
            <ac:picMk id="16388" creationId="{1DEFFA57-C29C-0AB8-0C3F-4573CCDFA953}"/>
          </ac:picMkLst>
        </pc:picChg>
      </pc:sldChg>
      <pc:sldChg chg="addSp delSp modSp add mod ord">
        <pc:chgData name="伊健 杜" userId="e69aded81da48593" providerId="LiveId" clId="{45285751-3948-4BB0-ADB4-5BDCC6B9FE16}" dt="2023-03-09T05:16:19.644" v="5564"/>
        <pc:sldMkLst>
          <pc:docMk/>
          <pc:sldMk cId="3949656814" sldId="2473"/>
        </pc:sldMkLst>
        <pc:spChg chg="mod">
          <ac:chgData name="伊健 杜" userId="e69aded81da48593" providerId="LiveId" clId="{45285751-3948-4BB0-ADB4-5BDCC6B9FE16}" dt="2023-03-09T05:16:19.644" v="5564"/>
          <ac:spMkLst>
            <pc:docMk/>
            <pc:sldMk cId="3949656814" sldId="2473"/>
            <ac:spMk id="2" creationId="{10304424-DB4A-36E7-9E0D-D32A5DD0F26C}"/>
          </ac:spMkLst>
        </pc:spChg>
        <pc:inkChg chg="add del">
          <ac:chgData name="伊健 杜" userId="e69aded81da48593" providerId="LiveId" clId="{45285751-3948-4BB0-ADB4-5BDCC6B9FE16}" dt="2023-03-09T05:16:17.221" v="5560" actId="478"/>
          <ac:inkMkLst>
            <pc:docMk/>
            <pc:sldMk cId="3949656814" sldId="2473"/>
            <ac:inkMk id="3" creationId="{F71534C1-F19E-19F4-308F-8194F8CE5B7D}"/>
          </ac:inkMkLst>
        </pc:inkChg>
      </pc:sldChg>
      <pc:sldChg chg="addSp modSp add mod">
        <pc:chgData name="伊健 杜" userId="e69aded81da48593" providerId="LiveId" clId="{45285751-3948-4BB0-ADB4-5BDCC6B9FE16}" dt="2023-03-08T14:09:23.354" v="5468" actId="1076"/>
        <pc:sldMkLst>
          <pc:docMk/>
          <pc:sldMk cId="3685792371" sldId="2474"/>
        </pc:sldMkLst>
        <pc:spChg chg="mod">
          <ac:chgData name="伊健 杜" userId="e69aded81da48593" providerId="LiveId" clId="{45285751-3948-4BB0-ADB4-5BDCC6B9FE16}" dt="2023-03-08T12:58:01.243" v="5465"/>
          <ac:spMkLst>
            <pc:docMk/>
            <pc:sldMk cId="3685792371" sldId="2474"/>
            <ac:spMk id="2" creationId="{10304424-DB4A-36E7-9E0D-D32A5DD0F26C}"/>
          </ac:spMkLst>
        </pc:spChg>
        <pc:spChg chg="mod">
          <ac:chgData name="伊健 杜" userId="e69aded81da48593" providerId="LiveId" clId="{45285751-3948-4BB0-ADB4-5BDCC6B9FE16}" dt="2023-03-08T12:58:01.243" v="5465"/>
          <ac:spMkLst>
            <pc:docMk/>
            <pc:sldMk cId="3685792371" sldId="2474"/>
            <ac:spMk id="5" creationId="{E7287B0E-EF55-E721-8EFA-9A9183C0EDF9}"/>
          </ac:spMkLst>
        </pc:spChg>
        <pc:picChg chg="add mod">
          <ac:chgData name="伊健 杜" userId="e69aded81da48593" providerId="LiveId" clId="{45285751-3948-4BB0-ADB4-5BDCC6B9FE16}" dt="2023-03-08T14:09:23.354" v="5468" actId="1076"/>
          <ac:picMkLst>
            <pc:docMk/>
            <pc:sldMk cId="3685792371" sldId="2474"/>
            <ac:picMk id="1026" creationId="{2ED4736B-2EAE-EE93-8D9B-F8E4578BEEB3}"/>
          </ac:picMkLst>
        </pc:picChg>
      </pc:sldChg>
      <pc:sldChg chg="modSp add">
        <pc:chgData name="伊健 杜" userId="e69aded81da48593" providerId="LiveId" clId="{45285751-3948-4BB0-ADB4-5BDCC6B9FE16}" dt="2023-03-08T12:58:01.243" v="5465"/>
        <pc:sldMkLst>
          <pc:docMk/>
          <pc:sldMk cId="2638032783" sldId="2475"/>
        </pc:sldMkLst>
        <pc:spChg chg="mod">
          <ac:chgData name="伊健 杜" userId="e69aded81da48593" providerId="LiveId" clId="{45285751-3948-4BB0-ADB4-5BDCC6B9FE16}" dt="2023-03-08T12:58:01.243" v="5465"/>
          <ac:spMkLst>
            <pc:docMk/>
            <pc:sldMk cId="2638032783" sldId="2475"/>
            <ac:spMk id="2" creationId="{10304424-DB4A-36E7-9E0D-D32A5DD0F26C}"/>
          </ac:spMkLst>
        </pc:spChg>
      </pc:sldChg>
      <pc:sldChg chg="addSp modSp add mod">
        <pc:chgData name="伊健 杜" userId="e69aded81da48593" providerId="LiveId" clId="{45285751-3948-4BB0-ADB4-5BDCC6B9FE16}" dt="2023-03-08T14:20:05.019" v="5470" actId="1076"/>
        <pc:sldMkLst>
          <pc:docMk/>
          <pc:sldMk cId="1531884272" sldId="2476"/>
        </pc:sldMkLst>
        <pc:spChg chg="mod">
          <ac:chgData name="伊健 杜" userId="e69aded81da48593" providerId="LiveId" clId="{45285751-3948-4BB0-ADB4-5BDCC6B9FE16}" dt="2023-03-08T12:58:01.243" v="5465"/>
          <ac:spMkLst>
            <pc:docMk/>
            <pc:sldMk cId="1531884272" sldId="2476"/>
            <ac:spMk id="2" creationId="{10304424-DB4A-36E7-9E0D-D32A5DD0F26C}"/>
          </ac:spMkLst>
        </pc:spChg>
        <pc:spChg chg="mod">
          <ac:chgData name="伊健 杜" userId="e69aded81da48593" providerId="LiveId" clId="{45285751-3948-4BB0-ADB4-5BDCC6B9FE16}" dt="2023-03-08T12:58:01.243" v="5465"/>
          <ac:spMkLst>
            <pc:docMk/>
            <pc:sldMk cId="1531884272" sldId="2476"/>
            <ac:spMk id="5" creationId="{E7287B0E-EF55-E721-8EFA-9A9183C0EDF9}"/>
          </ac:spMkLst>
        </pc:spChg>
        <pc:picChg chg="add mod">
          <ac:chgData name="伊健 杜" userId="e69aded81da48593" providerId="LiveId" clId="{45285751-3948-4BB0-ADB4-5BDCC6B9FE16}" dt="2023-03-08T14:20:05.019" v="5470" actId="1076"/>
          <ac:picMkLst>
            <pc:docMk/>
            <pc:sldMk cId="1531884272" sldId="2476"/>
            <ac:picMk id="2050" creationId="{F3393B28-D6FB-A3C4-014F-C776E6D54E17}"/>
          </ac:picMkLst>
        </pc:picChg>
      </pc:sldChg>
      <pc:sldChg chg="addSp modSp add mod">
        <pc:chgData name="伊健 杜" userId="e69aded81da48593" providerId="LiveId" clId="{45285751-3948-4BB0-ADB4-5BDCC6B9FE16}" dt="2023-03-08T14:25:27.866" v="5473" actId="1076"/>
        <pc:sldMkLst>
          <pc:docMk/>
          <pc:sldMk cId="2211585152" sldId="2477"/>
        </pc:sldMkLst>
        <pc:spChg chg="mod">
          <ac:chgData name="伊健 杜" userId="e69aded81da48593" providerId="LiveId" clId="{45285751-3948-4BB0-ADB4-5BDCC6B9FE16}" dt="2023-03-08T12:58:01.243" v="5465"/>
          <ac:spMkLst>
            <pc:docMk/>
            <pc:sldMk cId="2211585152" sldId="2477"/>
            <ac:spMk id="2" creationId="{10304424-DB4A-36E7-9E0D-D32A5DD0F26C}"/>
          </ac:spMkLst>
        </pc:spChg>
        <pc:spChg chg="mod">
          <ac:chgData name="伊健 杜" userId="e69aded81da48593" providerId="LiveId" clId="{45285751-3948-4BB0-ADB4-5BDCC6B9FE16}" dt="2023-03-08T12:58:01.243" v="5465"/>
          <ac:spMkLst>
            <pc:docMk/>
            <pc:sldMk cId="2211585152" sldId="2477"/>
            <ac:spMk id="5" creationId="{E7287B0E-EF55-E721-8EFA-9A9183C0EDF9}"/>
          </ac:spMkLst>
        </pc:spChg>
        <pc:picChg chg="add mod">
          <ac:chgData name="伊健 杜" userId="e69aded81da48593" providerId="LiveId" clId="{45285751-3948-4BB0-ADB4-5BDCC6B9FE16}" dt="2023-03-08T14:25:27.866" v="5473" actId="1076"/>
          <ac:picMkLst>
            <pc:docMk/>
            <pc:sldMk cId="2211585152" sldId="2477"/>
            <ac:picMk id="3074" creationId="{0F87A7A2-A8F0-69A4-0746-C29AFF7C7A6D}"/>
          </ac:picMkLst>
        </pc:picChg>
      </pc:sldChg>
      <pc:sldChg chg="modSp add mod">
        <pc:chgData name="伊健 杜" userId="e69aded81da48593" providerId="LiveId" clId="{45285751-3948-4BB0-ADB4-5BDCC6B9FE16}" dt="2023-03-08T12:58:01.243" v="5465"/>
        <pc:sldMkLst>
          <pc:docMk/>
          <pc:sldMk cId="2113281435" sldId="2478"/>
        </pc:sldMkLst>
        <pc:spChg chg="mod">
          <ac:chgData name="伊健 杜" userId="e69aded81da48593" providerId="LiveId" clId="{45285751-3948-4BB0-ADB4-5BDCC6B9FE16}" dt="2023-03-08T12:58:01.243" v="5465"/>
          <ac:spMkLst>
            <pc:docMk/>
            <pc:sldMk cId="2113281435" sldId="2478"/>
            <ac:spMk id="2" creationId="{10304424-DB4A-36E7-9E0D-D32A5DD0F26C}"/>
          </ac:spMkLst>
        </pc:spChg>
      </pc:sldChg>
      <pc:sldChg chg="addSp delSp modSp add mod">
        <pc:chgData name="伊健 杜" userId="e69aded81da48593" providerId="LiveId" clId="{45285751-3948-4BB0-ADB4-5BDCC6B9FE16}" dt="2023-03-08T14:28:32.390" v="5521" actId="1076"/>
        <pc:sldMkLst>
          <pc:docMk/>
          <pc:sldMk cId="2625923879" sldId="2479"/>
        </pc:sldMkLst>
        <pc:spChg chg="mod">
          <ac:chgData name="伊健 杜" userId="e69aded81da48593" providerId="LiveId" clId="{45285751-3948-4BB0-ADB4-5BDCC6B9FE16}" dt="2023-03-08T12:17:59.995" v="4308" actId="20577"/>
          <ac:spMkLst>
            <pc:docMk/>
            <pc:sldMk cId="2625923879" sldId="2479"/>
            <ac:spMk id="2" creationId="{10304424-DB4A-36E7-9E0D-D32A5DD0F26C}"/>
          </ac:spMkLst>
        </pc:spChg>
        <pc:spChg chg="mod">
          <ac:chgData name="伊健 杜" userId="e69aded81da48593" providerId="LiveId" clId="{45285751-3948-4BB0-ADB4-5BDCC6B9FE16}" dt="2023-03-08T12:58:01.243" v="5465"/>
          <ac:spMkLst>
            <pc:docMk/>
            <pc:sldMk cId="2625923879" sldId="2479"/>
            <ac:spMk id="5" creationId="{E7287B0E-EF55-E721-8EFA-9A9183C0EDF9}"/>
          </ac:spMkLst>
        </pc:spChg>
        <pc:picChg chg="add mod">
          <ac:chgData name="伊健 杜" userId="e69aded81da48593" providerId="LiveId" clId="{45285751-3948-4BB0-ADB4-5BDCC6B9FE16}" dt="2023-03-08T14:28:29.526" v="5518" actId="1076"/>
          <ac:picMkLst>
            <pc:docMk/>
            <pc:sldMk cId="2625923879" sldId="2479"/>
            <ac:picMk id="4098" creationId="{2E58BF77-5CA7-B175-60C4-092A23773C6B}"/>
          </ac:picMkLst>
        </pc:picChg>
        <pc:picChg chg="add del mod">
          <ac:chgData name="伊健 杜" userId="e69aded81da48593" providerId="LiveId" clId="{45285751-3948-4BB0-ADB4-5BDCC6B9FE16}" dt="2023-03-08T14:26:57.310" v="5482" actId="478"/>
          <ac:picMkLst>
            <pc:docMk/>
            <pc:sldMk cId="2625923879" sldId="2479"/>
            <ac:picMk id="4100" creationId="{4208BF36-FB3C-95DF-D737-5759562E6DFD}"/>
          </ac:picMkLst>
        </pc:picChg>
        <pc:picChg chg="add mod">
          <ac:chgData name="伊健 杜" userId="e69aded81da48593" providerId="LiveId" clId="{45285751-3948-4BB0-ADB4-5BDCC6B9FE16}" dt="2023-03-08T14:28:29.526" v="5518" actId="1076"/>
          <ac:picMkLst>
            <pc:docMk/>
            <pc:sldMk cId="2625923879" sldId="2479"/>
            <ac:picMk id="4102" creationId="{A7BA22E5-83A3-9245-23B3-EC07ADEB3232}"/>
          </ac:picMkLst>
        </pc:picChg>
        <pc:picChg chg="add mod">
          <ac:chgData name="伊健 杜" userId="e69aded81da48593" providerId="LiveId" clId="{45285751-3948-4BB0-ADB4-5BDCC6B9FE16}" dt="2023-03-08T14:28:32.390" v="5521" actId="1076"/>
          <ac:picMkLst>
            <pc:docMk/>
            <pc:sldMk cId="2625923879" sldId="2479"/>
            <ac:picMk id="4104" creationId="{4A9DEAC7-9792-C5C1-D15A-295C47C0FD73}"/>
          </ac:picMkLst>
        </pc:picChg>
      </pc:sldChg>
      <pc:sldChg chg="addSp modSp add mod">
        <pc:chgData name="伊健 杜" userId="e69aded81da48593" providerId="LiveId" clId="{45285751-3948-4BB0-ADB4-5BDCC6B9FE16}" dt="2023-03-08T14:29:28.739" v="5549"/>
        <pc:sldMkLst>
          <pc:docMk/>
          <pc:sldMk cId="725994867" sldId="2480"/>
        </pc:sldMkLst>
        <pc:spChg chg="mod">
          <ac:chgData name="伊健 杜" userId="e69aded81da48593" providerId="LiveId" clId="{45285751-3948-4BB0-ADB4-5BDCC6B9FE16}" dt="2023-03-08T12:19:46.335" v="4421"/>
          <ac:spMkLst>
            <pc:docMk/>
            <pc:sldMk cId="725994867" sldId="2480"/>
            <ac:spMk id="2" creationId="{10304424-DB4A-36E7-9E0D-D32A5DD0F26C}"/>
          </ac:spMkLst>
        </pc:spChg>
        <pc:spChg chg="mod">
          <ac:chgData name="伊健 杜" userId="e69aded81da48593" providerId="LiveId" clId="{45285751-3948-4BB0-ADB4-5BDCC6B9FE16}" dt="2023-03-08T14:29:28.739" v="5549"/>
          <ac:spMkLst>
            <pc:docMk/>
            <pc:sldMk cId="725994867" sldId="2480"/>
            <ac:spMk id="5" creationId="{E7287B0E-EF55-E721-8EFA-9A9183C0EDF9}"/>
          </ac:spMkLst>
        </pc:spChg>
        <pc:picChg chg="add mod">
          <ac:chgData name="伊健 杜" userId="e69aded81da48593" providerId="LiveId" clId="{45285751-3948-4BB0-ADB4-5BDCC6B9FE16}" dt="2023-03-08T14:29:22.604" v="5538" actId="1076"/>
          <ac:picMkLst>
            <pc:docMk/>
            <pc:sldMk cId="725994867" sldId="2480"/>
            <ac:picMk id="6146" creationId="{DE69E783-9921-439C-0FDB-CDAC2A1DB5E9}"/>
          </ac:picMkLst>
        </pc:picChg>
      </pc:sldChg>
      <pc:sldChg chg="modSp add mod">
        <pc:chgData name="伊健 杜" userId="e69aded81da48593" providerId="LiveId" clId="{45285751-3948-4BB0-ADB4-5BDCC6B9FE16}" dt="2023-03-08T12:58:01.243" v="5465"/>
        <pc:sldMkLst>
          <pc:docMk/>
          <pc:sldMk cId="732946154" sldId="2481"/>
        </pc:sldMkLst>
        <pc:spChg chg="mod">
          <ac:chgData name="伊健 杜" userId="e69aded81da48593" providerId="LiveId" clId="{45285751-3948-4BB0-ADB4-5BDCC6B9FE16}" dt="2023-03-08T12:58:01.243" v="5465"/>
          <ac:spMkLst>
            <pc:docMk/>
            <pc:sldMk cId="732946154" sldId="2481"/>
            <ac:spMk id="2" creationId="{10304424-DB4A-36E7-9E0D-D32A5DD0F26C}"/>
          </ac:spMkLst>
        </pc:spChg>
      </pc:sldChg>
      <pc:sldChg chg="add del">
        <pc:chgData name="伊健 杜" userId="e69aded81da48593" providerId="LiveId" clId="{45285751-3948-4BB0-ADB4-5BDCC6B9FE16}" dt="2023-03-08T12:20:36.182" v="4537" actId="47"/>
        <pc:sldMkLst>
          <pc:docMk/>
          <pc:sldMk cId="3223890010" sldId="2481"/>
        </pc:sldMkLst>
      </pc:sldChg>
      <pc:sldChg chg="modSp add mod">
        <pc:chgData name="伊健 杜" userId="e69aded81da48593" providerId="LiveId" clId="{45285751-3948-4BB0-ADB4-5BDCC6B9FE16}" dt="2023-03-08T12:58:01.243" v="5465"/>
        <pc:sldMkLst>
          <pc:docMk/>
          <pc:sldMk cId="1316292136" sldId="2482"/>
        </pc:sldMkLst>
        <pc:spChg chg="mod">
          <ac:chgData name="伊健 杜" userId="e69aded81da48593" providerId="LiveId" clId="{45285751-3948-4BB0-ADB4-5BDCC6B9FE16}" dt="2023-03-08T12:58:01.243" v="5465"/>
          <ac:spMkLst>
            <pc:docMk/>
            <pc:sldMk cId="1316292136" sldId="2482"/>
            <ac:spMk id="2" creationId="{10304424-DB4A-36E7-9E0D-D32A5DD0F26C}"/>
          </ac:spMkLst>
        </pc:spChg>
      </pc:sldChg>
      <pc:sldChg chg="addSp modSp add mod ord">
        <pc:chgData name="伊健 杜" userId="e69aded81da48593" providerId="LiveId" clId="{45285751-3948-4BB0-ADB4-5BDCC6B9FE16}" dt="2023-03-08T14:29:08.165" v="5536"/>
        <pc:sldMkLst>
          <pc:docMk/>
          <pc:sldMk cId="918724331" sldId="2483"/>
        </pc:sldMkLst>
        <pc:spChg chg="mod">
          <ac:chgData name="伊健 杜" userId="e69aded81da48593" providerId="LiveId" clId="{45285751-3948-4BB0-ADB4-5BDCC6B9FE16}" dt="2023-03-08T14:29:08.165" v="5536"/>
          <ac:spMkLst>
            <pc:docMk/>
            <pc:sldMk cId="918724331" sldId="2483"/>
            <ac:spMk id="5" creationId="{E7287B0E-EF55-E721-8EFA-9A9183C0EDF9}"/>
          </ac:spMkLst>
        </pc:spChg>
        <pc:picChg chg="add mod">
          <ac:chgData name="伊健 杜" userId="e69aded81da48593" providerId="LiveId" clId="{45285751-3948-4BB0-ADB4-5BDCC6B9FE16}" dt="2023-03-08T14:29:03.828" v="5523" actId="1076"/>
          <ac:picMkLst>
            <pc:docMk/>
            <pc:sldMk cId="918724331" sldId="2483"/>
            <ac:picMk id="5122" creationId="{171187C9-EBFC-42AB-16E7-4E1D603C6027}"/>
          </ac:picMkLst>
        </pc:picChg>
      </pc:sldChg>
      <pc:sldChg chg="addSp modSp add mod">
        <pc:chgData name="伊健 杜" userId="e69aded81da48593" providerId="LiveId" clId="{45285751-3948-4BB0-ADB4-5BDCC6B9FE16}" dt="2023-03-08T12:58:01.243" v="5465"/>
        <pc:sldMkLst>
          <pc:docMk/>
          <pc:sldMk cId="582315114" sldId="2484"/>
        </pc:sldMkLst>
        <pc:spChg chg="mod">
          <ac:chgData name="伊健 杜" userId="e69aded81da48593" providerId="LiveId" clId="{45285751-3948-4BB0-ADB4-5BDCC6B9FE16}" dt="2023-03-08T12:58:01.243" v="5465"/>
          <ac:spMkLst>
            <pc:docMk/>
            <pc:sldMk cId="582315114" sldId="2484"/>
            <ac:spMk id="2" creationId="{10304424-DB4A-36E7-9E0D-D32A5DD0F26C}"/>
          </ac:spMkLst>
        </pc:spChg>
        <pc:spChg chg="mod">
          <ac:chgData name="伊健 杜" userId="e69aded81da48593" providerId="LiveId" clId="{45285751-3948-4BB0-ADB4-5BDCC6B9FE16}" dt="2023-03-08T12:58:01.243" v="5465"/>
          <ac:spMkLst>
            <pc:docMk/>
            <pc:sldMk cId="582315114" sldId="2484"/>
            <ac:spMk id="5" creationId="{E7287B0E-EF55-E721-8EFA-9A9183C0EDF9}"/>
          </ac:spMkLst>
        </pc:spChg>
        <pc:picChg chg="add mod">
          <ac:chgData name="伊健 杜" userId="e69aded81da48593" providerId="LiveId" clId="{45285751-3948-4BB0-ADB4-5BDCC6B9FE16}" dt="2023-03-08T12:26:59.191" v="5048" actId="1076"/>
          <ac:picMkLst>
            <pc:docMk/>
            <pc:sldMk cId="582315114" sldId="2484"/>
            <ac:picMk id="1026" creationId="{A9A92E50-23DB-83D6-DFF2-DEACF58DC431}"/>
          </ac:picMkLst>
        </pc:picChg>
        <pc:picChg chg="add mod">
          <ac:chgData name="伊健 杜" userId="e69aded81da48593" providerId="LiveId" clId="{45285751-3948-4BB0-ADB4-5BDCC6B9FE16}" dt="2023-03-08T12:27:14.737" v="5051" actId="1076"/>
          <ac:picMkLst>
            <pc:docMk/>
            <pc:sldMk cId="582315114" sldId="2484"/>
            <ac:picMk id="1028" creationId="{BB95063E-BC2C-97EC-8E10-4BB04B75D43A}"/>
          </ac:picMkLst>
        </pc:picChg>
      </pc:sldChg>
      <pc:sldChg chg="addSp delSp modSp add mod">
        <pc:chgData name="伊健 杜" userId="e69aded81da48593" providerId="LiveId" clId="{45285751-3948-4BB0-ADB4-5BDCC6B9FE16}" dt="2023-03-08T12:58:01.243" v="5465"/>
        <pc:sldMkLst>
          <pc:docMk/>
          <pc:sldMk cId="1784109651" sldId="2485"/>
        </pc:sldMkLst>
        <pc:spChg chg="mod">
          <ac:chgData name="伊健 杜" userId="e69aded81da48593" providerId="LiveId" clId="{45285751-3948-4BB0-ADB4-5BDCC6B9FE16}" dt="2023-03-08T12:58:01.243" v="5465"/>
          <ac:spMkLst>
            <pc:docMk/>
            <pc:sldMk cId="1784109651" sldId="2485"/>
            <ac:spMk id="2" creationId="{10304424-DB4A-36E7-9E0D-D32A5DD0F26C}"/>
          </ac:spMkLst>
        </pc:spChg>
        <pc:spChg chg="mod">
          <ac:chgData name="伊健 杜" userId="e69aded81da48593" providerId="LiveId" clId="{45285751-3948-4BB0-ADB4-5BDCC6B9FE16}" dt="2023-03-08T12:58:01.243" v="5465"/>
          <ac:spMkLst>
            <pc:docMk/>
            <pc:sldMk cId="1784109651" sldId="2485"/>
            <ac:spMk id="5" creationId="{E7287B0E-EF55-E721-8EFA-9A9183C0EDF9}"/>
          </ac:spMkLst>
        </pc:spChg>
        <pc:picChg chg="del">
          <ac:chgData name="伊健 杜" userId="e69aded81da48593" providerId="LiveId" clId="{45285751-3948-4BB0-ADB4-5BDCC6B9FE16}" dt="2023-03-08T12:27:36.060" v="5053" actId="478"/>
          <ac:picMkLst>
            <pc:docMk/>
            <pc:sldMk cId="1784109651" sldId="2485"/>
            <ac:picMk id="1026" creationId="{A9A92E50-23DB-83D6-DFF2-DEACF58DC431}"/>
          </ac:picMkLst>
        </pc:picChg>
        <pc:picChg chg="del">
          <ac:chgData name="伊健 杜" userId="e69aded81da48593" providerId="LiveId" clId="{45285751-3948-4BB0-ADB4-5BDCC6B9FE16}" dt="2023-03-08T12:27:37.540" v="5054" actId="478"/>
          <ac:picMkLst>
            <pc:docMk/>
            <pc:sldMk cId="1784109651" sldId="2485"/>
            <ac:picMk id="1028" creationId="{BB95063E-BC2C-97EC-8E10-4BB04B75D43A}"/>
          </ac:picMkLst>
        </pc:picChg>
        <pc:picChg chg="add mod">
          <ac:chgData name="伊健 杜" userId="e69aded81da48593" providerId="LiveId" clId="{45285751-3948-4BB0-ADB4-5BDCC6B9FE16}" dt="2023-03-08T12:28:58.847" v="5173" actId="1076"/>
          <ac:picMkLst>
            <pc:docMk/>
            <pc:sldMk cId="1784109651" sldId="2485"/>
            <ac:picMk id="2050" creationId="{3EAF0791-D3DD-ED9E-B7D9-630E1CACCF57}"/>
          </ac:picMkLst>
        </pc:picChg>
      </pc:sldChg>
      <pc:sldChg chg="modSp add mod">
        <pc:chgData name="伊健 杜" userId="e69aded81da48593" providerId="LiveId" clId="{45285751-3948-4BB0-ADB4-5BDCC6B9FE16}" dt="2023-03-08T12:58:01.243" v="5465"/>
        <pc:sldMkLst>
          <pc:docMk/>
          <pc:sldMk cId="3036612246" sldId="2486"/>
        </pc:sldMkLst>
        <pc:spChg chg="mod">
          <ac:chgData name="伊健 杜" userId="e69aded81da48593" providerId="LiveId" clId="{45285751-3948-4BB0-ADB4-5BDCC6B9FE16}" dt="2023-03-08T12:58:01.243" v="5465"/>
          <ac:spMkLst>
            <pc:docMk/>
            <pc:sldMk cId="3036612246" sldId="2486"/>
            <ac:spMk id="2" creationId="{10304424-DB4A-36E7-9E0D-D32A5DD0F26C}"/>
          </ac:spMkLst>
        </pc:spChg>
      </pc:sldChg>
    </pc:docChg>
  </pc:docChgLst>
  <pc:docChgLst>
    <pc:chgData name="伊健 杜" userId="e69aded81da48593" providerId="LiveId" clId="{57C98676-4997-4B6B-90E2-3F420AC88D74}"/>
    <pc:docChg chg="undo custSel addSld delSld modSld sldOrd">
      <pc:chgData name="伊健 杜" userId="e69aded81da48593" providerId="LiveId" clId="{57C98676-4997-4B6B-90E2-3F420AC88D74}" dt="2023-03-01T06:09:15.300" v="3740"/>
      <pc:docMkLst>
        <pc:docMk/>
      </pc:docMkLst>
      <pc:sldChg chg="del">
        <pc:chgData name="伊健 杜" userId="e69aded81da48593" providerId="LiveId" clId="{57C98676-4997-4B6B-90E2-3F420AC88D74}" dt="2023-02-28T05:48:48.872" v="0" actId="47"/>
        <pc:sldMkLst>
          <pc:docMk/>
          <pc:sldMk cId="1206195055" sldId="1836"/>
        </pc:sldMkLst>
      </pc:sldChg>
      <pc:sldChg chg="del">
        <pc:chgData name="伊健 杜" userId="e69aded81da48593" providerId="LiveId" clId="{57C98676-4997-4B6B-90E2-3F420AC88D74}" dt="2023-02-28T05:49:57.951" v="2" actId="47"/>
        <pc:sldMkLst>
          <pc:docMk/>
          <pc:sldMk cId="563916958" sldId="2273"/>
        </pc:sldMkLst>
      </pc:sldChg>
      <pc:sldChg chg="del">
        <pc:chgData name="伊健 杜" userId="e69aded81da48593" providerId="LiveId" clId="{57C98676-4997-4B6B-90E2-3F420AC88D74}" dt="2023-02-28T05:48:50.580" v="1" actId="47"/>
        <pc:sldMkLst>
          <pc:docMk/>
          <pc:sldMk cId="3768352549" sldId="2276"/>
        </pc:sldMkLst>
      </pc:sldChg>
      <pc:sldChg chg="addSp delSp modSp add mod">
        <pc:chgData name="伊健 杜" userId="e69aded81da48593" providerId="LiveId" clId="{57C98676-4997-4B6B-90E2-3F420AC88D74}" dt="2023-02-28T12:50:25.504" v="3617"/>
        <pc:sldMkLst>
          <pc:docMk/>
          <pc:sldMk cId="3963866622" sldId="2299"/>
        </pc:sldMkLst>
        <pc:spChg chg="add mod">
          <ac:chgData name="伊健 杜" userId="e69aded81da48593" providerId="LiveId" clId="{57C98676-4997-4B6B-90E2-3F420AC88D74}" dt="2023-02-28T12:50:25.504" v="3617"/>
          <ac:spMkLst>
            <pc:docMk/>
            <pc:sldMk cId="3963866622" sldId="2299"/>
            <ac:spMk id="2" creationId="{2CBF09A7-4C99-06A1-BFBD-1F182C16AB03}"/>
          </ac:spMkLst>
        </pc:spChg>
        <pc:spChg chg="del">
          <ac:chgData name="伊健 杜" userId="e69aded81da48593" providerId="LiveId" clId="{57C98676-4997-4B6B-90E2-3F420AC88D74}" dt="2023-02-28T06:03:30.745" v="696" actId="478"/>
          <ac:spMkLst>
            <pc:docMk/>
            <pc:sldMk cId="3963866622" sldId="2299"/>
            <ac:spMk id="2" creationId="{30186AB1-7D50-BD50-02BF-B4081D9906A1}"/>
          </ac:spMkLst>
        </pc:spChg>
        <pc:spChg chg="mod">
          <ac:chgData name="伊健 杜" userId="e69aded81da48593" providerId="LiveId" clId="{57C98676-4997-4B6B-90E2-3F420AC88D74}" dt="2023-02-28T06:04:06.913" v="714" actId="1076"/>
          <ac:spMkLst>
            <pc:docMk/>
            <pc:sldMk cId="3963866622" sldId="2299"/>
            <ac:spMk id="3" creationId="{AFF80177-B508-486C-D283-AFDDC448C9C4}"/>
          </ac:spMkLst>
        </pc:spChg>
        <pc:spChg chg="del">
          <ac:chgData name="伊健 杜" userId="e69aded81da48593" providerId="LiveId" clId="{57C98676-4997-4B6B-90E2-3F420AC88D74}" dt="2023-02-28T06:03:53.613" v="713" actId="478"/>
          <ac:spMkLst>
            <pc:docMk/>
            <pc:sldMk cId="3963866622" sldId="2299"/>
            <ac:spMk id="4" creationId="{AEB96B34-8719-6DA0-797F-9E7428EE09A9}"/>
          </ac:spMkLst>
        </pc:spChg>
        <pc:spChg chg="mod">
          <ac:chgData name="伊健 杜" userId="e69aded81da48593" providerId="LiveId" clId="{57C98676-4997-4B6B-90E2-3F420AC88D74}" dt="2023-02-28T06:03:50.696" v="712" actId="403"/>
          <ac:spMkLst>
            <pc:docMk/>
            <pc:sldMk cId="3963866622" sldId="2299"/>
            <ac:spMk id="5" creationId="{AE22C5B0-802A-DD21-6C99-331819EEBDCC}"/>
          </ac:spMkLst>
        </pc:spChg>
        <pc:spChg chg="add mod">
          <ac:chgData name="伊健 杜" userId="e69aded81da48593" providerId="LiveId" clId="{57C98676-4997-4B6B-90E2-3F420AC88D74}" dt="2023-02-28T06:05:21.591" v="755" actId="1076"/>
          <ac:spMkLst>
            <pc:docMk/>
            <pc:sldMk cId="3963866622" sldId="2299"/>
            <ac:spMk id="6" creationId="{F6E26605-1EA1-5756-0499-E647EB6937B9}"/>
          </ac:spMkLst>
        </pc:spChg>
        <pc:spChg chg="mod">
          <ac:chgData name="伊健 杜" userId="e69aded81da48593" providerId="LiveId" clId="{57C98676-4997-4B6B-90E2-3F420AC88D74}" dt="2023-02-28T06:04:28.819" v="733" actId="1076"/>
          <ac:spMkLst>
            <pc:docMk/>
            <pc:sldMk cId="3963866622" sldId="2299"/>
            <ac:spMk id="8" creationId="{C16E707B-AA4F-0F03-2DF7-BEEF1C848814}"/>
          </ac:spMkLst>
        </pc:spChg>
        <pc:spChg chg="mod">
          <ac:chgData name="伊健 杜" userId="e69aded81da48593" providerId="LiveId" clId="{57C98676-4997-4B6B-90E2-3F420AC88D74}" dt="2023-02-28T12:50:25.504" v="3617"/>
          <ac:spMkLst>
            <pc:docMk/>
            <pc:sldMk cId="3963866622" sldId="2299"/>
            <ac:spMk id="12" creationId="{566E938F-8B7F-45C0-0B4C-43DED0666BD4}"/>
          </ac:spMkLst>
        </pc:spChg>
        <pc:picChg chg="add mod">
          <ac:chgData name="伊健 杜" userId="e69aded81da48593" providerId="LiveId" clId="{57C98676-4997-4B6B-90E2-3F420AC88D74}" dt="2023-02-28T12:29:29.290" v="3103" actId="1076"/>
          <ac:picMkLst>
            <pc:docMk/>
            <pc:sldMk cId="3963866622" sldId="2299"/>
            <ac:picMk id="4098" creationId="{3D4BDD0D-A06D-5C15-CE15-D255F7B6D6C9}"/>
          </ac:picMkLst>
        </pc:picChg>
        <pc:picChg chg="del mod">
          <ac:chgData name="伊健 杜" userId="e69aded81da48593" providerId="LiveId" clId="{57C98676-4997-4B6B-90E2-3F420AC88D74}" dt="2023-02-28T06:09:42.944" v="938" actId="478"/>
          <ac:picMkLst>
            <pc:docMk/>
            <pc:sldMk cId="3963866622" sldId="2299"/>
            <ac:picMk id="18434" creationId="{0717D2D3-D117-E0CC-7669-FB45BD761B6D}"/>
          </ac:picMkLst>
        </pc:picChg>
      </pc:sldChg>
      <pc:sldChg chg="delSp mod">
        <pc:chgData name="伊健 杜" userId="e69aded81da48593" providerId="LiveId" clId="{57C98676-4997-4B6B-90E2-3F420AC88D74}" dt="2023-02-28T08:50:44.516" v="1743" actId="478"/>
        <pc:sldMkLst>
          <pc:docMk/>
          <pc:sldMk cId="1132473216" sldId="2301"/>
        </pc:sldMkLst>
        <pc:inkChg chg="del">
          <ac:chgData name="伊健 杜" userId="e69aded81da48593" providerId="LiveId" clId="{57C98676-4997-4B6B-90E2-3F420AC88D74}" dt="2023-02-28T08:50:44.516" v="1743" actId="478"/>
          <ac:inkMkLst>
            <pc:docMk/>
            <pc:sldMk cId="1132473216" sldId="2301"/>
            <ac:inkMk id="3" creationId="{923F9E3A-DAE4-13B6-C026-D9C2563550BB}"/>
          </ac:inkMkLst>
        </pc:inkChg>
      </pc:sldChg>
      <pc:sldChg chg="del">
        <pc:chgData name="伊健 杜" userId="e69aded81da48593" providerId="LiveId" clId="{57C98676-4997-4B6B-90E2-3F420AC88D74}" dt="2023-02-28T05:49:57.951" v="2" actId="47"/>
        <pc:sldMkLst>
          <pc:docMk/>
          <pc:sldMk cId="2670481974" sldId="2302"/>
        </pc:sldMkLst>
      </pc:sldChg>
      <pc:sldChg chg="del">
        <pc:chgData name="伊健 杜" userId="e69aded81da48593" providerId="LiveId" clId="{57C98676-4997-4B6B-90E2-3F420AC88D74}" dt="2023-02-28T05:49:57.951" v="2" actId="47"/>
        <pc:sldMkLst>
          <pc:docMk/>
          <pc:sldMk cId="2572592514" sldId="2303"/>
        </pc:sldMkLst>
      </pc:sldChg>
      <pc:sldChg chg="del">
        <pc:chgData name="伊健 杜" userId="e69aded81da48593" providerId="LiveId" clId="{57C98676-4997-4B6B-90E2-3F420AC88D74}" dt="2023-02-28T05:49:57.951" v="2" actId="47"/>
        <pc:sldMkLst>
          <pc:docMk/>
          <pc:sldMk cId="1106675445" sldId="2304"/>
        </pc:sldMkLst>
      </pc:sldChg>
      <pc:sldChg chg="del">
        <pc:chgData name="伊健 杜" userId="e69aded81da48593" providerId="LiveId" clId="{57C98676-4997-4B6B-90E2-3F420AC88D74}" dt="2023-02-28T05:49:57.951" v="2" actId="47"/>
        <pc:sldMkLst>
          <pc:docMk/>
          <pc:sldMk cId="1557109581" sldId="2305"/>
        </pc:sldMkLst>
      </pc:sldChg>
      <pc:sldChg chg="del">
        <pc:chgData name="伊健 杜" userId="e69aded81da48593" providerId="LiveId" clId="{57C98676-4997-4B6B-90E2-3F420AC88D74}" dt="2023-02-28T05:49:57.951" v="2" actId="47"/>
        <pc:sldMkLst>
          <pc:docMk/>
          <pc:sldMk cId="2804818673" sldId="2308"/>
        </pc:sldMkLst>
      </pc:sldChg>
      <pc:sldChg chg="del">
        <pc:chgData name="伊健 杜" userId="e69aded81da48593" providerId="LiveId" clId="{57C98676-4997-4B6B-90E2-3F420AC88D74}" dt="2023-02-28T05:49:57.951" v="2" actId="47"/>
        <pc:sldMkLst>
          <pc:docMk/>
          <pc:sldMk cId="3080317491" sldId="2309"/>
        </pc:sldMkLst>
      </pc:sldChg>
      <pc:sldChg chg="delSp modSp mod">
        <pc:chgData name="伊健 杜" userId="e69aded81da48593" providerId="LiveId" clId="{57C98676-4997-4B6B-90E2-3F420AC88D74}" dt="2023-02-28T08:50:30.338" v="1741" actId="20577"/>
        <pc:sldMkLst>
          <pc:docMk/>
          <pc:sldMk cId="3945051099" sldId="2310"/>
        </pc:sldMkLst>
        <pc:spChg chg="mod">
          <ac:chgData name="伊健 杜" userId="e69aded81da48593" providerId="LiveId" clId="{57C98676-4997-4B6B-90E2-3F420AC88D74}" dt="2023-02-28T08:50:30.338" v="1741" actId="20577"/>
          <ac:spMkLst>
            <pc:docMk/>
            <pc:sldMk cId="3945051099" sldId="2310"/>
            <ac:spMk id="3" creationId="{D076F051-0970-947C-6673-B3602BFEAE95}"/>
          </ac:spMkLst>
        </pc:spChg>
        <pc:inkChg chg="del">
          <ac:chgData name="伊健 杜" userId="e69aded81da48593" providerId="LiveId" clId="{57C98676-4997-4B6B-90E2-3F420AC88D74}" dt="2023-02-28T08:50:05.552" v="1717" actId="478"/>
          <ac:inkMkLst>
            <pc:docMk/>
            <pc:sldMk cId="3945051099" sldId="2310"/>
            <ac:inkMk id="4" creationId="{B50A1F89-731D-9238-F749-CA6E2A13DBD0}"/>
          </ac:inkMkLst>
        </pc:inkChg>
      </pc:sldChg>
      <pc:sldChg chg="delSp mod">
        <pc:chgData name="伊健 杜" userId="e69aded81da48593" providerId="LiveId" clId="{57C98676-4997-4B6B-90E2-3F420AC88D74}" dt="2023-02-28T08:50:37.812" v="1742" actId="478"/>
        <pc:sldMkLst>
          <pc:docMk/>
          <pc:sldMk cId="1027848832" sldId="2311"/>
        </pc:sldMkLst>
        <pc:inkChg chg="del">
          <ac:chgData name="伊健 杜" userId="e69aded81da48593" providerId="LiveId" clId="{57C98676-4997-4B6B-90E2-3F420AC88D74}" dt="2023-02-28T08:50:37.812" v="1742" actId="478"/>
          <ac:inkMkLst>
            <pc:docMk/>
            <pc:sldMk cId="1027848832" sldId="2311"/>
            <ac:inkMk id="3" creationId="{5D0E302E-60E4-82DF-3884-C0756E8B4F76}"/>
          </ac:inkMkLst>
        </pc:inkChg>
      </pc:sldChg>
      <pc:sldChg chg="delSp mod">
        <pc:chgData name="伊健 杜" userId="e69aded81da48593" providerId="LiveId" clId="{57C98676-4997-4B6B-90E2-3F420AC88D74}" dt="2023-02-28T08:50:50.306" v="1744" actId="478"/>
        <pc:sldMkLst>
          <pc:docMk/>
          <pc:sldMk cId="136064816" sldId="2318"/>
        </pc:sldMkLst>
        <pc:inkChg chg="del">
          <ac:chgData name="伊健 杜" userId="e69aded81da48593" providerId="LiveId" clId="{57C98676-4997-4B6B-90E2-3F420AC88D74}" dt="2023-02-28T08:50:50.306" v="1744" actId="478"/>
          <ac:inkMkLst>
            <pc:docMk/>
            <pc:sldMk cId="136064816" sldId="2318"/>
            <ac:inkMk id="3" creationId="{F1737DC4-F224-6CB9-8FD5-3D2D182A5B42}"/>
          </ac:inkMkLst>
        </pc:inkChg>
      </pc:sldChg>
      <pc:sldChg chg="ord">
        <pc:chgData name="伊健 杜" userId="e69aded81da48593" providerId="LiveId" clId="{57C98676-4997-4B6B-90E2-3F420AC88D74}" dt="2023-02-28T12:23:59.927" v="3041"/>
        <pc:sldMkLst>
          <pc:docMk/>
          <pc:sldMk cId="4036170169" sldId="2322"/>
        </pc:sldMkLst>
      </pc:sldChg>
      <pc:sldChg chg="addSp delSp modSp add mod">
        <pc:chgData name="伊健 杜" userId="e69aded81da48593" providerId="LiveId" clId="{57C98676-4997-4B6B-90E2-3F420AC88D74}" dt="2023-02-28T12:50:25.504" v="3617"/>
        <pc:sldMkLst>
          <pc:docMk/>
          <pc:sldMk cId="3119458397" sldId="2330"/>
        </pc:sldMkLst>
        <pc:spChg chg="mod">
          <ac:chgData name="伊健 杜" userId="e69aded81da48593" providerId="LiveId" clId="{57C98676-4997-4B6B-90E2-3F420AC88D74}" dt="2023-02-28T12:50:25.504" v="3617"/>
          <ac:spMkLst>
            <pc:docMk/>
            <pc:sldMk cId="3119458397" sldId="2330"/>
            <ac:spMk id="2" creationId="{10304424-DB4A-36E7-9E0D-D32A5DD0F26C}"/>
          </ac:spMkLst>
        </pc:spChg>
        <pc:spChg chg="mod">
          <ac:chgData name="伊健 杜" userId="e69aded81da48593" providerId="LiveId" clId="{57C98676-4997-4B6B-90E2-3F420AC88D74}" dt="2023-02-28T12:50:25.504" v="3617"/>
          <ac:spMkLst>
            <pc:docMk/>
            <pc:sldMk cId="3119458397" sldId="2330"/>
            <ac:spMk id="5" creationId="{E7287B0E-EF55-E721-8EFA-9A9183C0EDF9}"/>
          </ac:spMkLst>
        </pc:spChg>
        <pc:picChg chg="add mod">
          <ac:chgData name="伊健 杜" userId="e69aded81da48593" providerId="LiveId" clId="{57C98676-4997-4B6B-90E2-3F420AC88D74}" dt="2023-02-28T05:53:34.668" v="77" actId="1076"/>
          <ac:picMkLst>
            <pc:docMk/>
            <pc:sldMk cId="3119458397" sldId="2330"/>
            <ac:picMk id="1026" creationId="{55B2421A-9196-081B-7D3C-D1FFC3CF3F28}"/>
          </ac:picMkLst>
        </pc:picChg>
        <pc:picChg chg="del">
          <ac:chgData name="伊健 杜" userId="e69aded81da48593" providerId="LiveId" clId="{57C98676-4997-4B6B-90E2-3F420AC88D74}" dt="2023-02-28T05:52:50.973" v="75" actId="478"/>
          <ac:picMkLst>
            <pc:docMk/>
            <pc:sldMk cId="3119458397" sldId="2330"/>
            <ac:picMk id="16386" creationId="{256F17CA-25E6-53A2-4633-0A4E2A353161}"/>
          </ac:picMkLst>
        </pc:picChg>
      </pc:sldChg>
      <pc:sldChg chg="addSp delSp modSp add mod">
        <pc:chgData name="伊健 杜" userId="e69aded81da48593" providerId="LiveId" clId="{57C98676-4997-4B6B-90E2-3F420AC88D74}" dt="2023-02-28T12:50:25.504" v="3617"/>
        <pc:sldMkLst>
          <pc:docMk/>
          <pc:sldMk cId="2188673178" sldId="2331"/>
        </pc:sldMkLst>
        <pc:spChg chg="mod">
          <ac:chgData name="伊健 杜" userId="e69aded81da48593" providerId="LiveId" clId="{57C98676-4997-4B6B-90E2-3F420AC88D74}" dt="2023-02-28T12:50:25.504" v="3617"/>
          <ac:spMkLst>
            <pc:docMk/>
            <pc:sldMk cId="2188673178" sldId="2331"/>
            <ac:spMk id="2" creationId="{10304424-DB4A-36E7-9E0D-D32A5DD0F26C}"/>
          </ac:spMkLst>
        </pc:spChg>
        <pc:spChg chg="mod">
          <ac:chgData name="伊健 杜" userId="e69aded81da48593" providerId="LiveId" clId="{57C98676-4997-4B6B-90E2-3F420AC88D74}" dt="2023-02-28T12:50:25.504" v="3617"/>
          <ac:spMkLst>
            <pc:docMk/>
            <pc:sldMk cId="2188673178" sldId="2331"/>
            <ac:spMk id="5" creationId="{E7287B0E-EF55-E721-8EFA-9A9183C0EDF9}"/>
          </ac:spMkLst>
        </pc:spChg>
        <pc:picChg chg="add mod">
          <ac:chgData name="伊健 杜" userId="e69aded81da48593" providerId="LiveId" clId="{57C98676-4997-4B6B-90E2-3F420AC88D74}" dt="2023-02-28T12:25:19.433" v="3047" actId="1076"/>
          <ac:picMkLst>
            <pc:docMk/>
            <pc:sldMk cId="2188673178" sldId="2331"/>
            <ac:picMk id="2050" creationId="{6576EACE-F477-C1EF-FE2B-C23E5823E36D}"/>
          </ac:picMkLst>
        </pc:picChg>
        <pc:picChg chg="del">
          <ac:chgData name="伊健 杜" userId="e69aded81da48593" providerId="LiveId" clId="{57C98676-4997-4B6B-90E2-3F420AC88D74}" dt="2023-02-28T05:54:43.583" v="275" actId="478"/>
          <ac:picMkLst>
            <pc:docMk/>
            <pc:sldMk cId="2188673178" sldId="2331"/>
            <ac:picMk id="16386" creationId="{256F17CA-25E6-53A2-4633-0A4E2A353161}"/>
          </ac:picMkLst>
        </pc:picChg>
      </pc:sldChg>
      <pc:sldChg chg="addSp delSp modSp add mod">
        <pc:chgData name="伊健 杜" userId="e69aded81da48593" providerId="LiveId" clId="{57C98676-4997-4B6B-90E2-3F420AC88D74}" dt="2023-02-28T12:50:25.504" v="3617"/>
        <pc:sldMkLst>
          <pc:docMk/>
          <pc:sldMk cId="1247394547" sldId="2332"/>
        </pc:sldMkLst>
        <pc:spChg chg="mod">
          <ac:chgData name="伊健 杜" userId="e69aded81da48593" providerId="LiveId" clId="{57C98676-4997-4B6B-90E2-3F420AC88D74}" dt="2023-02-28T12:50:25.504" v="3617"/>
          <ac:spMkLst>
            <pc:docMk/>
            <pc:sldMk cId="1247394547" sldId="2332"/>
            <ac:spMk id="2" creationId="{10304424-DB4A-36E7-9E0D-D32A5DD0F26C}"/>
          </ac:spMkLst>
        </pc:spChg>
        <pc:spChg chg="add mod">
          <ac:chgData name="伊健 杜" userId="e69aded81da48593" providerId="LiveId" clId="{57C98676-4997-4B6B-90E2-3F420AC88D74}" dt="2023-02-28T12:50:25.504" v="3617"/>
          <ac:spMkLst>
            <pc:docMk/>
            <pc:sldMk cId="1247394547" sldId="2332"/>
            <ac:spMk id="3" creationId="{9DF76149-7A2F-FCEC-6205-A9381659886C}"/>
          </ac:spMkLst>
        </pc:spChg>
        <pc:spChg chg="add mod">
          <ac:chgData name="伊健 杜" userId="e69aded81da48593" providerId="LiveId" clId="{57C98676-4997-4B6B-90E2-3F420AC88D74}" dt="2023-02-28T12:50:25.504" v="3617"/>
          <ac:spMkLst>
            <pc:docMk/>
            <pc:sldMk cId="1247394547" sldId="2332"/>
            <ac:spMk id="4" creationId="{C0ABA2C2-369B-C3EA-1298-7920B058C752}"/>
          </ac:spMkLst>
        </pc:spChg>
        <pc:spChg chg="del">
          <ac:chgData name="伊健 杜" userId="e69aded81da48593" providerId="LiveId" clId="{57C98676-4997-4B6B-90E2-3F420AC88D74}" dt="2023-02-28T05:55:09.295" v="277" actId="478"/>
          <ac:spMkLst>
            <pc:docMk/>
            <pc:sldMk cId="1247394547" sldId="2332"/>
            <ac:spMk id="5" creationId="{E7287B0E-EF55-E721-8EFA-9A9183C0EDF9}"/>
          </ac:spMkLst>
        </pc:spChg>
        <pc:picChg chg="del">
          <ac:chgData name="伊健 杜" userId="e69aded81da48593" providerId="LiveId" clId="{57C98676-4997-4B6B-90E2-3F420AC88D74}" dt="2023-02-28T05:55:09.295" v="277" actId="478"/>
          <ac:picMkLst>
            <pc:docMk/>
            <pc:sldMk cId="1247394547" sldId="2332"/>
            <ac:picMk id="1026" creationId="{55B2421A-9196-081B-7D3C-D1FFC3CF3F28}"/>
          </ac:picMkLst>
        </pc:picChg>
      </pc:sldChg>
      <pc:sldChg chg="modSp add mod ord">
        <pc:chgData name="伊健 杜" userId="e69aded81da48593" providerId="LiveId" clId="{57C98676-4997-4B6B-90E2-3F420AC88D74}" dt="2023-02-28T12:50:25.504" v="3617"/>
        <pc:sldMkLst>
          <pc:docMk/>
          <pc:sldMk cId="2547820578" sldId="2333"/>
        </pc:sldMkLst>
        <pc:spChg chg="mod">
          <ac:chgData name="伊健 杜" userId="e69aded81da48593" providerId="LiveId" clId="{57C98676-4997-4B6B-90E2-3F420AC88D74}" dt="2023-02-28T12:50:25.504" v="3617"/>
          <ac:spMkLst>
            <pc:docMk/>
            <pc:sldMk cId="2547820578" sldId="2333"/>
            <ac:spMk id="2" creationId="{3D78739E-41E8-236E-E230-B8B23241333A}"/>
          </ac:spMkLst>
        </pc:spChg>
      </pc:sldChg>
      <pc:sldChg chg="addSp delSp modSp add mod ord">
        <pc:chgData name="伊健 杜" userId="e69aded81da48593" providerId="LiveId" clId="{57C98676-4997-4B6B-90E2-3F420AC88D74}" dt="2023-02-28T12:50:25.504" v="3617"/>
        <pc:sldMkLst>
          <pc:docMk/>
          <pc:sldMk cId="629987025" sldId="2334"/>
        </pc:sldMkLst>
        <pc:spChg chg="mod">
          <ac:chgData name="伊健 杜" userId="e69aded81da48593" providerId="LiveId" clId="{57C98676-4997-4B6B-90E2-3F420AC88D74}" dt="2023-02-28T12:50:25.504" v="3617"/>
          <ac:spMkLst>
            <pc:docMk/>
            <pc:sldMk cId="629987025" sldId="2334"/>
            <ac:spMk id="2" creationId="{10304424-DB4A-36E7-9E0D-D32A5DD0F26C}"/>
          </ac:spMkLst>
        </pc:spChg>
        <pc:spChg chg="mod">
          <ac:chgData name="伊健 杜" userId="e69aded81da48593" providerId="LiveId" clId="{57C98676-4997-4B6B-90E2-3F420AC88D74}" dt="2023-02-28T12:50:25.504" v="3617"/>
          <ac:spMkLst>
            <pc:docMk/>
            <pc:sldMk cId="629987025" sldId="2334"/>
            <ac:spMk id="5" creationId="{E7287B0E-EF55-E721-8EFA-9A9183C0EDF9}"/>
          </ac:spMkLst>
        </pc:spChg>
        <pc:picChg chg="add mod">
          <ac:chgData name="伊健 杜" userId="e69aded81da48593" providerId="LiveId" clId="{57C98676-4997-4B6B-90E2-3F420AC88D74}" dt="2023-02-28T06:30:10.490" v="1478" actId="1076"/>
          <ac:picMkLst>
            <pc:docMk/>
            <pc:sldMk cId="629987025" sldId="2334"/>
            <ac:picMk id="6146" creationId="{7AB5CABF-2E78-C67C-F7AE-2181B129455F}"/>
          </ac:picMkLst>
        </pc:picChg>
        <pc:picChg chg="add del">
          <ac:chgData name="伊健 杜" userId="e69aded81da48593" providerId="LiveId" clId="{57C98676-4997-4B6B-90E2-3F420AC88D74}" dt="2023-02-28T06:35:33.184" v="1480" actId="478"/>
          <ac:picMkLst>
            <pc:docMk/>
            <pc:sldMk cId="629987025" sldId="2334"/>
            <ac:picMk id="6148" creationId="{B8CC1AA3-88F2-4A29-73C9-0E03E54F0B0F}"/>
          </ac:picMkLst>
        </pc:picChg>
      </pc:sldChg>
      <pc:sldChg chg="addSp modSp add mod">
        <pc:chgData name="伊健 杜" userId="e69aded81da48593" providerId="LiveId" clId="{57C98676-4997-4B6B-90E2-3F420AC88D74}" dt="2023-02-28T12:50:25.504" v="3617"/>
        <pc:sldMkLst>
          <pc:docMk/>
          <pc:sldMk cId="2838774259" sldId="2335"/>
        </pc:sldMkLst>
        <pc:spChg chg="mod">
          <ac:chgData name="伊健 杜" userId="e69aded81da48593" providerId="LiveId" clId="{57C98676-4997-4B6B-90E2-3F420AC88D74}" dt="2023-02-28T06:10:16.656" v="961" actId="1076"/>
          <ac:spMkLst>
            <pc:docMk/>
            <pc:sldMk cId="2838774259" sldId="2335"/>
            <ac:spMk id="8" creationId="{C16E707B-AA4F-0F03-2DF7-BEEF1C848814}"/>
          </ac:spMkLst>
        </pc:spChg>
        <pc:spChg chg="mod">
          <ac:chgData name="伊健 杜" userId="e69aded81da48593" providerId="LiveId" clId="{57C98676-4997-4B6B-90E2-3F420AC88D74}" dt="2023-02-28T12:50:25.504" v="3617"/>
          <ac:spMkLst>
            <pc:docMk/>
            <pc:sldMk cId="2838774259" sldId="2335"/>
            <ac:spMk id="12" creationId="{566E938F-8B7F-45C0-0B4C-43DED0666BD4}"/>
          </ac:spMkLst>
        </pc:spChg>
        <pc:picChg chg="add mod">
          <ac:chgData name="伊健 杜" userId="e69aded81da48593" providerId="LiveId" clId="{57C98676-4997-4B6B-90E2-3F420AC88D74}" dt="2023-02-28T12:30:06.405" v="3106" actId="1076"/>
          <ac:picMkLst>
            <pc:docMk/>
            <pc:sldMk cId="2838774259" sldId="2335"/>
            <ac:picMk id="5122" creationId="{D0530C4C-6645-A31E-523C-1F4053E30916}"/>
          </ac:picMkLst>
        </pc:picChg>
      </pc:sldChg>
      <pc:sldChg chg="addSp delSp modSp add mod ord">
        <pc:chgData name="伊健 杜" userId="e69aded81da48593" providerId="LiveId" clId="{57C98676-4997-4B6B-90E2-3F420AC88D74}" dt="2023-02-28T12:50:25.504" v="3617"/>
        <pc:sldMkLst>
          <pc:docMk/>
          <pc:sldMk cId="1346659539" sldId="2336"/>
        </pc:sldMkLst>
        <pc:spChg chg="mod">
          <ac:chgData name="伊健 杜" userId="e69aded81da48593" providerId="LiveId" clId="{57C98676-4997-4B6B-90E2-3F420AC88D74}" dt="2023-02-28T12:32:03.492" v="3109" actId="1076"/>
          <ac:spMkLst>
            <pc:docMk/>
            <pc:sldMk cId="1346659539" sldId="2336"/>
            <ac:spMk id="8" creationId="{C16E707B-AA4F-0F03-2DF7-BEEF1C848814}"/>
          </ac:spMkLst>
        </pc:spChg>
        <pc:spChg chg="mod">
          <ac:chgData name="伊健 杜" userId="e69aded81da48593" providerId="LiveId" clId="{57C98676-4997-4B6B-90E2-3F420AC88D74}" dt="2023-02-28T12:50:25.504" v="3617"/>
          <ac:spMkLst>
            <pc:docMk/>
            <pc:sldMk cId="1346659539" sldId="2336"/>
            <ac:spMk id="12" creationId="{566E938F-8B7F-45C0-0B4C-43DED0666BD4}"/>
          </ac:spMkLst>
        </pc:spChg>
        <pc:picChg chg="add del mod">
          <ac:chgData name="伊健 杜" userId="e69aded81da48593" providerId="LiveId" clId="{57C98676-4997-4B6B-90E2-3F420AC88D74}" dt="2023-02-28T12:33:50.537" v="3220" actId="478"/>
          <ac:picMkLst>
            <pc:docMk/>
            <pc:sldMk cId="1346659539" sldId="2336"/>
            <ac:picMk id="6146" creationId="{DD933BE7-0ECF-431C-4D98-A70C07D875D5}"/>
          </ac:picMkLst>
        </pc:picChg>
        <pc:picChg chg="add mod">
          <ac:chgData name="伊健 杜" userId="e69aded81da48593" providerId="LiveId" clId="{57C98676-4997-4B6B-90E2-3F420AC88D74}" dt="2023-02-28T12:35:48.870" v="3235" actId="1076"/>
          <ac:picMkLst>
            <pc:docMk/>
            <pc:sldMk cId="1346659539" sldId="2336"/>
            <ac:picMk id="6148" creationId="{D21C335B-38DC-553A-AF51-12D4448F77A9}"/>
          </ac:picMkLst>
        </pc:picChg>
      </pc:sldChg>
      <pc:sldChg chg="addSp delSp modSp add mod">
        <pc:chgData name="伊健 杜" userId="e69aded81da48593" providerId="LiveId" clId="{57C98676-4997-4B6B-90E2-3F420AC88D74}" dt="2023-02-28T06:26:24.406" v="1328" actId="14100"/>
        <pc:sldMkLst>
          <pc:docMk/>
          <pc:sldMk cId="1878289010" sldId="2337"/>
        </pc:sldMkLst>
        <pc:spChg chg="del mod">
          <ac:chgData name="伊健 杜" userId="e69aded81da48593" providerId="LiveId" clId="{57C98676-4997-4B6B-90E2-3F420AC88D74}" dt="2023-02-28T06:24:31.104" v="1317" actId="478"/>
          <ac:spMkLst>
            <pc:docMk/>
            <pc:sldMk cId="1878289010" sldId="2337"/>
            <ac:spMk id="2" creationId="{3D78739E-41E8-236E-E230-B8B23241333A}"/>
          </ac:spMkLst>
        </pc:spChg>
        <pc:spChg chg="add mod">
          <ac:chgData name="伊健 杜" userId="e69aded81da48593" providerId="LiveId" clId="{57C98676-4997-4B6B-90E2-3F420AC88D74}" dt="2023-02-28T06:24:31.104" v="1317" actId="478"/>
          <ac:spMkLst>
            <pc:docMk/>
            <pc:sldMk cId="1878289010" sldId="2337"/>
            <ac:spMk id="4" creationId="{EE1F8BAB-71AD-4212-B0C6-7B0808DA7B6A}"/>
          </ac:spMkLst>
        </pc:spChg>
        <pc:picChg chg="add del">
          <ac:chgData name="伊健 杜" userId="e69aded81da48593" providerId="LiveId" clId="{57C98676-4997-4B6B-90E2-3F420AC88D74}" dt="2023-02-28T06:26:19.687" v="1324" actId="478"/>
          <ac:picMkLst>
            <pc:docMk/>
            <pc:sldMk cId="1878289010" sldId="2337"/>
            <ac:picMk id="2050" creationId="{AE99F9B6-E818-DB0B-92BC-D1C3989BB3E4}"/>
          </ac:picMkLst>
        </pc:picChg>
        <pc:picChg chg="add mod">
          <ac:chgData name="伊健 杜" userId="e69aded81da48593" providerId="LiveId" clId="{57C98676-4997-4B6B-90E2-3F420AC88D74}" dt="2023-02-28T06:26:24.406" v="1328" actId="14100"/>
          <ac:picMkLst>
            <pc:docMk/>
            <pc:sldMk cId="1878289010" sldId="2337"/>
            <ac:picMk id="2052" creationId="{25150918-3359-2287-9DCE-FB3616323C69}"/>
          </ac:picMkLst>
        </pc:picChg>
      </pc:sldChg>
      <pc:sldChg chg="addSp delSp add ord">
        <pc:chgData name="伊健 杜" userId="e69aded81da48593" providerId="LiveId" clId="{57C98676-4997-4B6B-90E2-3F420AC88D74}" dt="2023-02-28T06:25:30.891" v="1323"/>
        <pc:sldMkLst>
          <pc:docMk/>
          <pc:sldMk cId="862892183" sldId="2338"/>
        </pc:sldMkLst>
        <pc:picChg chg="del">
          <ac:chgData name="伊健 杜" userId="e69aded81da48593" providerId="LiveId" clId="{57C98676-4997-4B6B-90E2-3F420AC88D74}" dt="2023-02-28T06:25:26.761" v="1320" actId="478"/>
          <ac:picMkLst>
            <pc:docMk/>
            <pc:sldMk cId="862892183" sldId="2338"/>
            <ac:picMk id="2050" creationId="{AE99F9B6-E818-DB0B-92BC-D1C3989BB3E4}"/>
          </ac:picMkLst>
        </pc:picChg>
        <pc:picChg chg="add">
          <ac:chgData name="伊健 杜" userId="e69aded81da48593" providerId="LiveId" clId="{57C98676-4997-4B6B-90E2-3F420AC88D74}" dt="2023-02-28T06:25:28.706" v="1321"/>
          <ac:picMkLst>
            <pc:docMk/>
            <pc:sldMk cId="862892183" sldId="2338"/>
            <ac:picMk id="4098" creationId="{9CCCC23F-D985-4F8F-1414-0BA213F3F7BB}"/>
          </ac:picMkLst>
        </pc:picChg>
      </pc:sldChg>
      <pc:sldChg chg="addSp delSp modSp add">
        <pc:chgData name="伊健 杜" userId="e69aded81da48593" providerId="LiveId" clId="{57C98676-4997-4B6B-90E2-3F420AC88D74}" dt="2023-02-28T06:26:55.836" v="1334" actId="1076"/>
        <pc:sldMkLst>
          <pc:docMk/>
          <pc:sldMk cId="780828729" sldId="2339"/>
        </pc:sldMkLst>
        <pc:picChg chg="del">
          <ac:chgData name="伊健 杜" userId="e69aded81da48593" providerId="LiveId" clId="{57C98676-4997-4B6B-90E2-3F420AC88D74}" dt="2023-02-28T06:26:50.320" v="1330" actId="478"/>
          <ac:picMkLst>
            <pc:docMk/>
            <pc:sldMk cId="780828729" sldId="2339"/>
            <ac:picMk id="2052" creationId="{25150918-3359-2287-9DCE-FB3616323C69}"/>
          </ac:picMkLst>
        </pc:picChg>
        <pc:picChg chg="add mod">
          <ac:chgData name="伊健 杜" userId="e69aded81da48593" providerId="LiveId" clId="{57C98676-4997-4B6B-90E2-3F420AC88D74}" dt="2023-02-28T06:26:55.836" v="1334" actId="1076"/>
          <ac:picMkLst>
            <pc:docMk/>
            <pc:sldMk cId="780828729" sldId="2339"/>
            <ac:picMk id="5122" creationId="{A7E931A4-C5E9-F913-4F4C-E513EC4C8638}"/>
          </ac:picMkLst>
        </pc:picChg>
      </pc:sldChg>
      <pc:sldChg chg="addSp modSp add mod">
        <pc:chgData name="伊健 杜" userId="e69aded81da48593" providerId="LiveId" clId="{57C98676-4997-4B6B-90E2-3F420AC88D74}" dt="2023-02-28T12:50:25.504" v="3617"/>
        <pc:sldMkLst>
          <pc:docMk/>
          <pc:sldMk cId="1581712605" sldId="2340"/>
        </pc:sldMkLst>
        <pc:spChg chg="mod">
          <ac:chgData name="伊健 杜" userId="e69aded81da48593" providerId="LiveId" clId="{57C98676-4997-4B6B-90E2-3F420AC88D74}" dt="2023-02-28T12:50:25.504" v="3617"/>
          <ac:spMkLst>
            <pc:docMk/>
            <pc:sldMk cId="1581712605" sldId="2340"/>
            <ac:spMk id="2" creationId="{3D78739E-41E8-236E-E230-B8B23241333A}"/>
          </ac:spMkLst>
        </pc:spChg>
        <pc:spChg chg="add mod">
          <ac:chgData name="伊健 杜" userId="e69aded81da48593" providerId="LiveId" clId="{57C98676-4997-4B6B-90E2-3F420AC88D74}" dt="2023-02-28T06:27:57.305" v="1406" actId="1076"/>
          <ac:spMkLst>
            <pc:docMk/>
            <pc:sldMk cId="1581712605" sldId="2340"/>
            <ac:spMk id="3" creationId="{3BBF3B38-812A-DA23-759F-9C1456E8F228}"/>
          </ac:spMkLst>
        </pc:spChg>
        <pc:spChg chg="add mod">
          <ac:chgData name="伊健 杜" userId="e69aded81da48593" providerId="LiveId" clId="{57C98676-4997-4B6B-90E2-3F420AC88D74}" dt="2023-02-28T06:27:57.305" v="1406" actId="1076"/>
          <ac:spMkLst>
            <pc:docMk/>
            <pc:sldMk cId="1581712605" sldId="2340"/>
            <ac:spMk id="4" creationId="{3A40665C-1ED5-7070-C974-ED539F2CC5D0}"/>
          </ac:spMkLst>
        </pc:spChg>
        <pc:spChg chg="add mod">
          <ac:chgData name="伊健 杜" userId="e69aded81da48593" providerId="LiveId" clId="{57C98676-4997-4B6B-90E2-3F420AC88D74}" dt="2023-02-28T06:27:57.305" v="1406" actId="1076"/>
          <ac:spMkLst>
            <pc:docMk/>
            <pc:sldMk cId="1581712605" sldId="2340"/>
            <ac:spMk id="5" creationId="{8D3B5D2D-EE7B-70E8-465A-DA218197F85C}"/>
          </ac:spMkLst>
        </pc:spChg>
        <pc:spChg chg="add mod">
          <ac:chgData name="伊健 杜" userId="e69aded81da48593" providerId="LiveId" clId="{57C98676-4997-4B6B-90E2-3F420AC88D74}" dt="2023-02-28T06:27:57.305" v="1406" actId="1076"/>
          <ac:spMkLst>
            <pc:docMk/>
            <pc:sldMk cId="1581712605" sldId="2340"/>
            <ac:spMk id="6" creationId="{536B3EA0-D97C-5F05-FE00-3E119872390D}"/>
          </ac:spMkLst>
        </pc:spChg>
      </pc:sldChg>
      <pc:sldChg chg="addSp delSp modSp add mod">
        <pc:chgData name="伊健 杜" userId="e69aded81da48593" providerId="LiveId" clId="{57C98676-4997-4B6B-90E2-3F420AC88D74}" dt="2023-02-28T12:50:25.504" v="3617"/>
        <pc:sldMkLst>
          <pc:docMk/>
          <pc:sldMk cId="737522612" sldId="2341"/>
        </pc:sldMkLst>
        <pc:spChg chg="mod">
          <ac:chgData name="伊健 杜" userId="e69aded81da48593" providerId="LiveId" clId="{57C98676-4997-4B6B-90E2-3F420AC88D74}" dt="2023-02-28T06:35:46.099" v="1500"/>
          <ac:spMkLst>
            <pc:docMk/>
            <pc:sldMk cId="737522612" sldId="2341"/>
            <ac:spMk id="2" creationId="{10304424-DB4A-36E7-9E0D-D32A5DD0F26C}"/>
          </ac:spMkLst>
        </pc:spChg>
        <pc:spChg chg="mod">
          <ac:chgData name="伊健 杜" userId="e69aded81da48593" providerId="LiveId" clId="{57C98676-4997-4B6B-90E2-3F420AC88D74}" dt="2023-02-28T12:50:25.504" v="3617"/>
          <ac:spMkLst>
            <pc:docMk/>
            <pc:sldMk cId="737522612" sldId="2341"/>
            <ac:spMk id="5" creationId="{E7287B0E-EF55-E721-8EFA-9A9183C0EDF9}"/>
          </ac:spMkLst>
        </pc:spChg>
        <pc:picChg chg="del">
          <ac:chgData name="伊健 杜" userId="e69aded81da48593" providerId="LiveId" clId="{57C98676-4997-4B6B-90E2-3F420AC88D74}" dt="2023-02-28T06:37:06.761" v="1651" actId="478"/>
          <ac:picMkLst>
            <pc:docMk/>
            <pc:sldMk cId="737522612" sldId="2341"/>
            <ac:picMk id="6146" creationId="{7AB5CABF-2E78-C67C-F7AE-2181B129455F}"/>
          </ac:picMkLst>
        </pc:picChg>
        <pc:picChg chg="add mod">
          <ac:chgData name="伊健 杜" userId="e69aded81da48593" providerId="LiveId" clId="{57C98676-4997-4B6B-90E2-3F420AC88D74}" dt="2023-02-28T12:36:51.007" v="3237" actId="1076"/>
          <ac:picMkLst>
            <pc:docMk/>
            <pc:sldMk cId="737522612" sldId="2341"/>
            <ac:picMk id="7170" creationId="{39C5D56A-238F-731D-D865-8DF627527EA9}"/>
          </ac:picMkLst>
        </pc:picChg>
      </pc:sldChg>
      <pc:sldChg chg="addSp modSp add mod">
        <pc:chgData name="伊健 杜" userId="e69aded81da48593" providerId="LiveId" clId="{57C98676-4997-4B6B-90E2-3F420AC88D74}" dt="2023-02-28T12:50:25.504" v="3617"/>
        <pc:sldMkLst>
          <pc:docMk/>
          <pc:sldMk cId="3885683419" sldId="2342"/>
        </pc:sldMkLst>
        <pc:spChg chg="mod">
          <ac:chgData name="伊健 杜" userId="e69aded81da48593" providerId="LiveId" clId="{57C98676-4997-4B6B-90E2-3F420AC88D74}" dt="2023-02-28T12:50:25.504" v="3617"/>
          <ac:spMkLst>
            <pc:docMk/>
            <pc:sldMk cId="3885683419" sldId="2342"/>
            <ac:spMk id="5" creationId="{E7287B0E-EF55-E721-8EFA-9A9183C0EDF9}"/>
          </ac:spMkLst>
        </pc:spChg>
        <pc:picChg chg="add mod">
          <ac:chgData name="伊健 杜" userId="e69aded81da48593" providerId="LiveId" clId="{57C98676-4997-4B6B-90E2-3F420AC88D74}" dt="2023-02-28T12:37:10.810" v="3240" actId="1076"/>
          <ac:picMkLst>
            <pc:docMk/>
            <pc:sldMk cId="3885683419" sldId="2342"/>
            <ac:picMk id="8194" creationId="{FFF70F8E-768C-561B-372C-086D469DCD39}"/>
          </ac:picMkLst>
        </pc:picChg>
      </pc:sldChg>
      <pc:sldChg chg="modSp add mod">
        <pc:chgData name="伊健 杜" userId="e69aded81da48593" providerId="LiveId" clId="{57C98676-4997-4B6B-90E2-3F420AC88D74}" dt="2023-02-28T12:50:25.504" v="3617"/>
        <pc:sldMkLst>
          <pc:docMk/>
          <pc:sldMk cId="986877793" sldId="2343"/>
        </pc:sldMkLst>
        <pc:spChg chg="mod">
          <ac:chgData name="伊健 杜" userId="e69aded81da48593" providerId="LiveId" clId="{57C98676-4997-4B6B-90E2-3F420AC88D74}" dt="2023-02-28T12:50:25.504" v="3617"/>
          <ac:spMkLst>
            <pc:docMk/>
            <pc:sldMk cId="986877793" sldId="2343"/>
            <ac:spMk id="2" creationId="{3D78739E-41E8-236E-E230-B8B23241333A}"/>
          </ac:spMkLst>
        </pc:spChg>
      </pc:sldChg>
      <pc:sldChg chg="modSp add">
        <pc:chgData name="伊健 杜" userId="e69aded81da48593" providerId="LiveId" clId="{57C98676-4997-4B6B-90E2-3F420AC88D74}" dt="2023-02-28T12:50:25.504" v="3617"/>
        <pc:sldMkLst>
          <pc:docMk/>
          <pc:sldMk cId="1592957617" sldId="2344"/>
        </pc:sldMkLst>
        <pc:spChg chg="mod">
          <ac:chgData name="伊健 杜" userId="e69aded81da48593" providerId="LiveId" clId="{57C98676-4997-4B6B-90E2-3F420AC88D74}" dt="2023-02-28T12:50:25.504" v="3617"/>
          <ac:spMkLst>
            <pc:docMk/>
            <pc:sldMk cId="1592957617" sldId="2344"/>
            <ac:spMk id="2" creationId="{3D78739E-41E8-236E-E230-B8B23241333A}"/>
          </ac:spMkLst>
        </pc:spChg>
      </pc:sldChg>
      <pc:sldChg chg="modSp add mod modNotesTx">
        <pc:chgData name="伊健 杜" userId="e69aded81da48593" providerId="LiveId" clId="{57C98676-4997-4B6B-90E2-3F420AC88D74}" dt="2023-02-28T14:36:46.142" v="3619" actId="20577"/>
        <pc:sldMkLst>
          <pc:docMk/>
          <pc:sldMk cId="2889807493" sldId="2345"/>
        </pc:sldMkLst>
        <pc:spChg chg="mod">
          <ac:chgData name="伊健 杜" userId="e69aded81da48593" providerId="LiveId" clId="{57C98676-4997-4B6B-90E2-3F420AC88D74}" dt="2023-02-28T12:50:25.504" v="3617"/>
          <ac:spMkLst>
            <pc:docMk/>
            <pc:sldMk cId="2889807493" sldId="2345"/>
            <ac:spMk id="2" creationId="{3D78739E-41E8-236E-E230-B8B23241333A}"/>
          </ac:spMkLst>
        </pc:spChg>
      </pc:sldChg>
      <pc:sldChg chg="add del">
        <pc:chgData name="伊健 杜" userId="e69aded81da48593" providerId="LiveId" clId="{57C98676-4997-4B6B-90E2-3F420AC88D74}" dt="2023-02-28T08:54:01.764" v="1982"/>
        <pc:sldMkLst>
          <pc:docMk/>
          <pc:sldMk cId="841020888" sldId="2346"/>
        </pc:sldMkLst>
      </pc:sldChg>
      <pc:sldChg chg="modSp add del mod">
        <pc:chgData name="伊健 杜" userId="e69aded81da48593" providerId="LiveId" clId="{57C98676-4997-4B6B-90E2-3F420AC88D74}" dt="2023-02-28T08:54:22.823" v="1999"/>
        <pc:sldMkLst>
          <pc:docMk/>
          <pc:sldMk cId="2755937482" sldId="2346"/>
        </pc:sldMkLst>
        <pc:spChg chg="mod">
          <ac:chgData name="伊健 杜" userId="e69aded81da48593" providerId="LiveId" clId="{57C98676-4997-4B6B-90E2-3F420AC88D74}" dt="2023-02-28T08:54:22.347" v="1998" actId="20577"/>
          <ac:spMkLst>
            <pc:docMk/>
            <pc:sldMk cId="2755937482" sldId="2346"/>
            <ac:spMk id="2" creationId="{10304424-DB4A-36E7-9E0D-D32A5DD0F26C}"/>
          </ac:spMkLst>
        </pc:spChg>
      </pc:sldChg>
      <pc:sldChg chg="addSp delSp modSp add mod">
        <pc:chgData name="伊健 杜" userId="e69aded81da48593" providerId="LiveId" clId="{57C98676-4997-4B6B-90E2-3F420AC88D74}" dt="2023-02-28T12:50:25.504" v="3617"/>
        <pc:sldMkLst>
          <pc:docMk/>
          <pc:sldMk cId="3703400219" sldId="2346"/>
        </pc:sldMkLst>
        <pc:spChg chg="add mod">
          <ac:chgData name="伊健 杜" userId="e69aded81da48593" providerId="LiveId" clId="{57C98676-4997-4B6B-90E2-3F420AC88D74}" dt="2023-02-28T12:50:25.504" v="3617"/>
          <ac:spMkLst>
            <pc:docMk/>
            <pc:sldMk cId="3703400219" sldId="2346"/>
            <ac:spMk id="2" creationId="{3D382A30-60D0-4A25-A5FA-F1E66379E5B6}"/>
          </ac:spMkLst>
        </pc:spChg>
        <pc:spChg chg="mod">
          <ac:chgData name="伊健 杜" userId="e69aded81da48593" providerId="LiveId" clId="{57C98676-4997-4B6B-90E2-3F420AC88D74}" dt="2023-02-28T12:50:25.504" v="3617"/>
          <ac:spMkLst>
            <pc:docMk/>
            <pc:sldMk cId="3703400219" sldId="2346"/>
            <ac:spMk id="3" creationId="{AFF80177-B508-486C-D283-AFDDC448C9C4}"/>
          </ac:spMkLst>
        </pc:spChg>
        <pc:spChg chg="add mod">
          <ac:chgData name="伊健 杜" userId="e69aded81da48593" providerId="LiveId" clId="{57C98676-4997-4B6B-90E2-3F420AC88D74}" dt="2023-02-28T12:50:25.504" v="3617"/>
          <ac:spMkLst>
            <pc:docMk/>
            <pc:sldMk cId="3703400219" sldId="2346"/>
            <ac:spMk id="4" creationId="{0B4477EF-7D6F-298E-6AFD-67C51205E42A}"/>
          </ac:spMkLst>
        </pc:spChg>
        <pc:spChg chg="del">
          <ac:chgData name="伊健 杜" userId="e69aded81da48593" providerId="LiveId" clId="{57C98676-4997-4B6B-90E2-3F420AC88D74}" dt="2023-02-28T08:54:50.377" v="2002" actId="478"/>
          <ac:spMkLst>
            <pc:docMk/>
            <pc:sldMk cId="3703400219" sldId="2346"/>
            <ac:spMk id="5" creationId="{AE22C5B0-802A-DD21-6C99-331819EEBDCC}"/>
          </ac:spMkLst>
        </pc:spChg>
        <pc:spChg chg="add mod">
          <ac:chgData name="伊健 杜" userId="e69aded81da48593" providerId="LiveId" clId="{57C98676-4997-4B6B-90E2-3F420AC88D74}" dt="2023-02-28T11:46:37.863" v="2167" actId="1076"/>
          <ac:spMkLst>
            <pc:docMk/>
            <pc:sldMk cId="3703400219" sldId="2346"/>
            <ac:spMk id="5" creationId="{F4455B84-6C49-588D-FA0B-AEB62D144FC0}"/>
          </ac:spMkLst>
        </pc:spChg>
        <pc:spChg chg="del">
          <ac:chgData name="伊健 杜" userId="e69aded81da48593" providerId="LiveId" clId="{57C98676-4997-4B6B-90E2-3F420AC88D74}" dt="2023-02-28T08:54:46.036" v="2001" actId="478"/>
          <ac:spMkLst>
            <pc:docMk/>
            <pc:sldMk cId="3703400219" sldId="2346"/>
            <ac:spMk id="6" creationId="{F6E26605-1EA1-5756-0499-E647EB6937B9}"/>
          </ac:spMkLst>
        </pc:spChg>
        <pc:spChg chg="add mod">
          <ac:chgData name="伊健 杜" userId="e69aded81da48593" providerId="LiveId" clId="{57C98676-4997-4B6B-90E2-3F420AC88D74}" dt="2023-02-28T08:57:38.997" v="2052" actId="1076"/>
          <ac:spMkLst>
            <pc:docMk/>
            <pc:sldMk cId="3703400219" sldId="2346"/>
            <ac:spMk id="7" creationId="{845EF9B6-31BB-CF16-A8B8-7FF4D021400B}"/>
          </ac:spMkLst>
        </pc:spChg>
        <pc:spChg chg="del">
          <ac:chgData name="伊健 杜" userId="e69aded81da48593" providerId="LiveId" clId="{57C98676-4997-4B6B-90E2-3F420AC88D74}" dt="2023-02-28T08:54:46.036" v="2001" actId="478"/>
          <ac:spMkLst>
            <pc:docMk/>
            <pc:sldMk cId="3703400219" sldId="2346"/>
            <ac:spMk id="8" creationId="{C16E707B-AA4F-0F03-2DF7-BEEF1C848814}"/>
          </ac:spMkLst>
        </pc:spChg>
        <pc:spChg chg="add mod">
          <ac:chgData name="伊健 杜" userId="e69aded81da48593" providerId="LiveId" clId="{57C98676-4997-4B6B-90E2-3F420AC88D74}" dt="2023-02-28T08:57:42.057" v="2053" actId="1076"/>
          <ac:spMkLst>
            <pc:docMk/>
            <pc:sldMk cId="3703400219" sldId="2346"/>
            <ac:spMk id="9" creationId="{474A4C30-CC31-9726-A763-8EC12CD5B1D2}"/>
          </ac:spMkLst>
        </pc:spChg>
        <pc:spChg chg="add mod">
          <ac:chgData name="伊健 杜" userId="e69aded81da48593" providerId="LiveId" clId="{57C98676-4997-4B6B-90E2-3F420AC88D74}" dt="2023-02-28T11:46:27.072" v="2159" actId="1076"/>
          <ac:spMkLst>
            <pc:docMk/>
            <pc:sldMk cId="3703400219" sldId="2346"/>
            <ac:spMk id="11" creationId="{D7463D58-93F5-00C6-2C1D-39F11CAC612D}"/>
          </ac:spMkLst>
        </pc:spChg>
        <pc:spChg chg="del mod">
          <ac:chgData name="伊健 杜" userId="e69aded81da48593" providerId="LiveId" clId="{57C98676-4997-4B6B-90E2-3F420AC88D74}" dt="2023-02-28T08:57:31.324" v="2049" actId="478"/>
          <ac:spMkLst>
            <pc:docMk/>
            <pc:sldMk cId="3703400219" sldId="2346"/>
            <ac:spMk id="12" creationId="{566E938F-8B7F-45C0-0B4C-43DED0666BD4}"/>
          </ac:spMkLst>
        </pc:spChg>
        <pc:spChg chg="add mod">
          <ac:chgData name="伊健 杜" userId="e69aded81da48593" providerId="LiveId" clId="{57C98676-4997-4B6B-90E2-3F420AC88D74}" dt="2023-02-28T08:57:35.141" v="2050" actId="1076"/>
          <ac:spMkLst>
            <pc:docMk/>
            <pc:sldMk cId="3703400219" sldId="2346"/>
            <ac:spMk id="13" creationId="{C4B73D40-F2B2-4F1A-7962-8E6C637524C4}"/>
          </ac:spMkLst>
        </pc:spChg>
      </pc:sldChg>
      <pc:sldChg chg="addSp delSp modSp add mod modAnim">
        <pc:chgData name="伊健 杜" userId="e69aded81da48593" providerId="LiveId" clId="{57C98676-4997-4B6B-90E2-3F420AC88D74}" dt="2023-02-28T12:50:25.504" v="3617"/>
        <pc:sldMkLst>
          <pc:docMk/>
          <pc:sldMk cId="3858040621" sldId="2347"/>
        </pc:sldMkLst>
        <pc:spChg chg="del">
          <ac:chgData name="伊健 杜" userId="e69aded81da48593" providerId="LiveId" clId="{57C98676-4997-4B6B-90E2-3F420AC88D74}" dt="2023-02-28T08:58:41.680" v="2057" actId="478"/>
          <ac:spMkLst>
            <pc:docMk/>
            <pc:sldMk cId="3858040621" sldId="2347"/>
            <ac:spMk id="2" creationId="{3D382A30-60D0-4A25-A5FA-F1E66379E5B6}"/>
          </ac:spMkLst>
        </pc:spChg>
        <pc:spChg chg="mod">
          <ac:chgData name="伊健 杜" userId="e69aded81da48593" providerId="LiveId" clId="{57C98676-4997-4B6B-90E2-3F420AC88D74}" dt="2023-02-28T12:50:25.504" v="3617"/>
          <ac:spMkLst>
            <pc:docMk/>
            <pc:sldMk cId="3858040621" sldId="2347"/>
            <ac:spMk id="3" creationId="{AFF80177-B508-486C-D283-AFDDC448C9C4}"/>
          </ac:spMkLst>
        </pc:spChg>
        <pc:spChg chg="del">
          <ac:chgData name="伊健 杜" userId="e69aded81da48593" providerId="LiveId" clId="{57C98676-4997-4B6B-90E2-3F420AC88D74}" dt="2023-02-28T08:58:41.680" v="2057" actId="478"/>
          <ac:spMkLst>
            <pc:docMk/>
            <pc:sldMk cId="3858040621" sldId="2347"/>
            <ac:spMk id="4" creationId="{0B4477EF-7D6F-298E-6AFD-67C51205E42A}"/>
          </ac:spMkLst>
        </pc:spChg>
        <pc:spChg chg="add mod">
          <ac:chgData name="伊健 杜" userId="e69aded81da48593" providerId="LiveId" clId="{57C98676-4997-4B6B-90E2-3F420AC88D74}" dt="2023-02-28T12:50:25.504" v="3617"/>
          <ac:spMkLst>
            <pc:docMk/>
            <pc:sldMk cId="3858040621" sldId="2347"/>
            <ac:spMk id="5" creationId="{502947B9-7EE3-BCA2-3232-BE7AE68BC544}"/>
          </ac:spMkLst>
        </pc:spChg>
        <pc:spChg chg="add mod">
          <ac:chgData name="伊健 杜" userId="e69aded81da48593" providerId="LiveId" clId="{57C98676-4997-4B6B-90E2-3F420AC88D74}" dt="2023-02-28T12:50:25.504" v="3617"/>
          <ac:spMkLst>
            <pc:docMk/>
            <pc:sldMk cId="3858040621" sldId="2347"/>
            <ac:spMk id="6" creationId="{89C62572-47D5-8E45-0CBD-BC5B70C47BEF}"/>
          </ac:spMkLst>
        </pc:spChg>
        <pc:spChg chg="del">
          <ac:chgData name="伊健 杜" userId="e69aded81da48593" providerId="LiveId" clId="{57C98676-4997-4B6B-90E2-3F420AC88D74}" dt="2023-02-28T08:58:41.680" v="2057" actId="478"/>
          <ac:spMkLst>
            <pc:docMk/>
            <pc:sldMk cId="3858040621" sldId="2347"/>
            <ac:spMk id="7" creationId="{845EF9B6-31BB-CF16-A8B8-7FF4D021400B}"/>
          </ac:spMkLst>
        </pc:spChg>
        <pc:spChg chg="del">
          <ac:chgData name="伊健 杜" userId="e69aded81da48593" providerId="LiveId" clId="{57C98676-4997-4B6B-90E2-3F420AC88D74}" dt="2023-02-28T08:58:41.680" v="2057" actId="478"/>
          <ac:spMkLst>
            <pc:docMk/>
            <pc:sldMk cId="3858040621" sldId="2347"/>
            <ac:spMk id="9" creationId="{474A4C30-CC31-9726-A763-8EC12CD5B1D2}"/>
          </ac:spMkLst>
        </pc:spChg>
        <pc:spChg chg="del">
          <ac:chgData name="伊健 杜" userId="e69aded81da48593" providerId="LiveId" clId="{57C98676-4997-4B6B-90E2-3F420AC88D74}" dt="2023-02-28T08:58:41.680" v="2057" actId="478"/>
          <ac:spMkLst>
            <pc:docMk/>
            <pc:sldMk cId="3858040621" sldId="2347"/>
            <ac:spMk id="11" creationId="{D7463D58-93F5-00C6-2C1D-39F11CAC612D}"/>
          </ac:spMkLst>
        </pc:spChg>
        <pc:spChg chg="del">
          <ac:chgData name="伊健 杜" userId="e69aded81da48593" providerId="LiveId" clId="{57C98676-4997-4B6B-90E2-3F420AC88D74}" dt="2023-02-28T08:58:41.680" v="2057" actId="478"/>
          <ac:spMkLst>
            <pc:docMk/>
            <pc:sldMk cId="3858040621" sldId="2347"/>
            <ac:spMk id="13" creationId="{C4B73D40-F2B2-4F1A-7962-8E6C637524C4}"/>
          </ac:spMkLst>
        </pc:spChg>
      </pc:sldChg>
      <pc:sldChg chg="addSp delSp modSp add mod delAnim">
        <pc:chgData name="伊健 杜" userId="e69aded81da48593" providerId="LiveId" clId="{57C98676-4997-4B6B-90E2-3F420AC88D74}" dt="2023-02-28T12:50:25.504" v="3617"/>
        <pc:sldMkLst>
          <pc:docMk/>
          <pc:sldMk cId="4133272005" sldId="2348"/>
        </pc:sldMkLst>
        <pc:spChg chg="mod">
          <ac:chgData name="伊健 杜" userId="e69aded81da48593" providerId="LiveId" clId="{57C98676-4997-4B6B-90E2-3F420AC88D74}" dt="2023-02-28T12:50:25.504" v="3617"/>
          <ac:spMkLst>
            <pc:docMk/>
            <pc:sldMk cId="4133272005" sldId="2348"/>
            <ac:spMk id="3" creationId="{AFF80177-B508-486C-D283-AFDDC448C9C4}"/>
          </ac:spMkLst>
        </pc:spChg>
        <pc:spChg chg="mod">
          <ac:chgData name="伊健 杜" userId="e69aded81da48593" providerId="LiveId" clId="{57C98676-4997-4B6B-90E2-3F420AC88D74}" dt="2023-02-28T12:50:25.504" v="3617"/>
          <ac:spMkLst>
            <pc:docMk/>
            <pc:sldMk cId="4133272005" sldId="2348"/>
            <ac:spMk id="5" creationId="{502947B9-7EE3-BCA2-3232-BE7AE68BC544}"/>
          </ac:spMkLst>
        </pc:spChg>
        <pc:spChg chg="del">
          <ac:chgData name="伊健 杜" userId="e69aded81da48593" providerId="LiveId" clId="{57C98676-4997-4B6B-90E2-3F420AC88D74}" dt="2023-02-28T09:00:26.897" v="2158" actId="478"/>
          <ac:spMkLst>
            <pc:docMk/>
            <pc:sldMk cId="4133272005" sldId="2348"/>
            <ac:spMk id="6" creationId="{89C62572-47D5-8E45-0CBD-BC5B70C47BEF}"/>
          </ac:spMkLst>
        </pc:spChg>
        <pc:picChg chg="add mod">
          <ac:chgData name="伊健 杜" userId="e69aded81da48593" providerId="LiveId" clId="{57C98676-4997-4B6B-90E2-3F420AC88D74}" dt="2023-02-28T12:38:18.908" v="3247" actId="14100"/>
          <ac:picMkLst>
            <pc:docMk/>
            <pc:sldMk cId="4133272005" sldId="2348"/>
            <ac:picMk id="10242" creationId="{1424D178-2601-8AA2-B7E9-0914CE5CD703}"/>
          </ac:picMkLst>
        </pc:picChg>
      </pc:sldChg>
      <pc:sldChg chg="addSp delSp modSp add mod ord">
        <pc:chgData name="伊健 杜" userId="e69aded81da48593" providerId="LiveId" clId="{57C98676-4997-4B6B-90E2-3F420AC88D74}" dt="2023-02-28T12:50:25.504" v="3617"/>
        <pc:sldMkLst>
          <pc:docMk/>
          <pc:sldMk cId="1716832105" sldId="2349"/>
        </pc:sldMkLst>
        <pc:spChg chg="add del">
          <ac:chgData name="伊健 杜" userId="e69aded81da48593" providerId="LiveId" clId="{57C98676-4997-4B6B-90E2-3F420AC88D74}" dt="2023-02-28T12:37:35.205" v="3242" actId="478"/>
          <ac:spMkLst>
            <pc:docMk/>
            <pc:sldMk cId="1716832105" sldId="2349"/>
            <ac:spMk id="2" creationId="{0A1258B1-FF76-0A1B-6958-2B92A9A49B12}"/>
          </ac:spMkLst>
        </pc:spChg>
        <pc:spChg chg="mod">
          <ac:chgData name="伊健 杜" userId="e69aded81da48593" providerId="LiveId" clId="{57C98676-4997-4B6B-90E2-3F420AC88D74}" dt="2023-02-28T12:50:25.504" v="3617"/>
          <ac:spMkLst>
            <pc:docMk/>
            <pc:sldMk cId="1716832105" sldId="2349"/>
            <ac:spMk id="3" creationId="{AFF80177-B508-486C-D283-AFDDC448C9C4}"/>
          </ac:spMkLst>
        </pc:spChg>
        <pc:spChg chg="mod">
          <ac:chgData name="伊健 杜" userId="e69aded81da48593" providerId="LiveId" clId="{57C98676-4997-4B6B-90E2-3F420AC88D74}" dt="2023-02-28T12:50:25.504" v="3617"/>
          <ac:spMkLst>
            <pc:docMk/>
            <pc:sldMk cId="1716832105" sldId="2349"/>
            <ac:spMk id="5" creationId="{502947B9-7EE3-BCA2-3232-BE7AE68BC544}"/>
          </ac:spMkLst>
        </pc:spChg>
        <pc:picChg chg="add mod">
          <ac:chgData name="伊健 杜" userId="e69aded81da48593" providerId="LiveId" clId="{57C98676-4997-4B6B-90E2-3F420AC88D74}" dt="2023-02-28T12:37:46.394" v="3244" actId="1076"/>
          <ac:picMkLst>
            <pc:docMk/>
            <pc:sldMk cId="1716832105" sldId="2349"/>
            <ac:picMk id="6" creationId="{FE8DD15E-7EAA-A27F-6C00-AB819B8D36D8}"/>
          </ac:picMkLst>
        </pc:picChg>
      </pc:sldChg>
      <pc:sldChg chg="addSp delSp modSp add mod">
        <pc:chgData name="伊健 杜" userId="e69aded81da48593" providerId="LiveId" clId="{57C98676-4997-4B6B-90E2-3F420AC88D74}" dt="2023-02-28T12:50:25.504" v="3617"/>
        <pc:sldMkLst>
          <pc:docMk/>
          <pc:sldMk cId="2493928718" sldId="2350"/>
        </pc:sldMkLst>
        <pc:spChg chg="del mod">
          <ac:chgData name="伊健 杜" userId="e69aded81da48593" providerId="LiveId" clId="{57C98676-4997-4B6B-90E2-3F420AC88D74}" dt="2023-02-28T11:59:42.813" v="2773" actId="478"/>
          <ac:spMkLst>
            <pc:docMk/>
            <pc:sldMk cId="2493928718" sldId="2350"/>
            <ac:spMk id="2" creationId="{3D78739E-41E8-236E-E230-B8B23241333A}"/>
          </ac:spMkLst>
        </pc:spChg>
        <pc:spChg chg="add mod">
          <ac:chgData name="伊健 杜" userId="e69aded81da48593" providerId="LiveId" clId="{57C98676-4997-4B6B-90E2-3F420AC88D74}" dt="2023-02-28T12:50:25.504" v="3617"/>
          <ac:spMkLst>
            <pc:docMk/>
            <pc:sldMk cId="2493928718" sldId="2350"/>
            <ac:spMk id="3" creationId="{29771257-CB77-923F-9CDE-F7530C310B0A}"/>
          </ac:spMkLst>
        </pc:spChg>
        <pc:spChg chg="add del mod">
          <ac:chgData name="伊健 杜" userId="e69aded81da48593" providerId="LiveId" clId="{57C98676-4997-4B6B-90E2-3F420AC88D74}" dt="2023-02-28T11:59:48.195" v="2774" actId="478"/>
          <ac:spMkLst>
            <pc:docMk/>
            <pc:sldMk cId="2493928718" sldId="2350"/>
            <ac:spMk id="5" creationId="{1CC3CDA4-2CD4-0F2F-71E6-539BB31CC704}"/>
          </ac:spMkLst>
        </pc:spChg>
        <pc:spChg chg="add mod">
          <ac:chgData name="伊健 杜" userId="e69aded81da48593" providerId="LiveId" clId="{57C98676-4997-4B6B-90E2-3F420AC88D74}" dt="2023-02-28T12:50:25.504" v="3617"/>
          <ac:spMkLst>
            <pc:docMk/>
            <pc:sldMk cId="2493928718" sldId="2350"/>
            <ac:spMk id="6" creationId="{3DD49C80-9B45-A418-4166-769A8384012F}"/>
          </ac:spMkLst>
        </pc:spChg>
      </pc:sldChg>
      <pc:sldChg chg="modSp add mod">
        <pc:chgData name="伊健 杜" userId="e69aded81da48593" providerId="LiveId" clId="{57C98676-4997-4B6B-90E2-3F420AC88D74}" dt="2023-02-28T12:50:25.504" v="3617"/>
        <pc:sldMkLst>
          <pc:docMk/>
          <pc:sldMk cId="969392642" sldId="2351"/>
        </pc:sldMkLst>
        <pc:spChg chg="mod">
          <ac:chgData name="伊健 杜" userId="e69aded81da48593" providerId="LiveId" clId="{57C98676-4997-4B6B-90E2-3F420AC88D74}" dt="2023-02-28T12:50:25.504" v="3617"/>
          <ac:spMkLst>
            <pc:docMk/>
            <pc:sldMk cId="969392642" sldId="2351"/>
            <ac:spMk id="2" creationId="{3D78739E-41E8-236E-E230-B8B23241333A}"/>
          </ac:spMkLst>
        </pc:spChg>
      </pc:sldChg>
      <pc:sldChg chg="modSp add mod">
        <pc:chgData name="伊健 杜" userId="e69aded81da48593" providerId="LiveId" clId="{57C98676-4997-4B6B-90E2-3F420AC88D74}" dt="2023-02-28T12:50:25.504" v="3617"/>
        <pc:sldMkLst>
          <pc:docMk/>
          <pc:sldMk cId="2718126479" sldId="2352"/>
        </pc:sldMkLst>
        <pc:spChg chg="mod">
          <ac:chgData name="伊健 杜" userId="e69aded81da48593" providerId="LiveId" clId="{57C98676-4997-4B6B-90E2-3F420AC88D74}" dt="2023-02-28T12:50:25.504" v="3617"/>
          <ac:spMkLst>
            <pc:docMk/>
            <pc:sldMk cId="2718126479" sldId="2352"/>
            <ac:spMk id="2" creationId="{3D78739E-41E8-236E-E230-B8B23241333A}"/>
          </ac:spMkLst>
        </pc:spChg>
      </pc:sldChg>
      <pc:sldChg chg="modSp add del mod">
        <pc:chgData name="伊健 杜" userId="e69aded81da48593" providerId="LiveId" clId="{57C98676-4997-4B6B-90E2-3F420AC88D74}" dt="2023-02-28T12:43:02.489" v="3254" actId="47"/>
        <pc:sldMkLst>
          <pc:docMk/>
          <pc:sldMk cId="713390125" sldId="2353"/>
        </pc:sldMkLst>
        <pc:spChg chg="mod">
          <ac:chgData name="伊健 杜" userId="e69aded81da48593" providerId="LiveId" clId="{57C98676-4997-4B6B-90E2-3F420AC88D74}" dt="2023-02-28T12:23:39.114" v="3039"/>
          <ac:spMkLst>
            <pc:docMk/>
            <pc:sldMk cId="713390125" sldId="2353"/>
            <ac:spMk id="2" creationId="{10304424-DB4A-36E7-9E0D-D32A5DD0F26C}"/>
          </ac:spMkLst>
        </pc:spChg>
        <pc:spChg chg="mod">
          <ac:chgData name="伊健 杜" userId="e69aded81da48593" providerId="LiveId" clId="{57C98676-4997-4B6B-90E2-3F420AC88D74}" dt="2023-02-28T12:42:37.810" v="3253"/>
          <ac:spMkLst>
            <pc:docMk/>
            <pc:sldMk cId="713390125" sldId="2353"/>
            <ac:spMk id="5" creationId="{E7287B0E-EF55-E721-8EFA-9A9183C0EDF9}"/>
          </ac:spMkLst>
        </pc:spChg>
      </pc:sldChg>
      <pc:sldChg chg="modSp add">
        <pc:chgData name="伊健 杜" userId="e69aded81da48593" providerId="LiveId" clId="{57C98676-4997-4B6B-90E2-3F420AC88D74}" dt="2023-02-28T12:50:25.504" v="3617"/>
        <pc:sldMkLst>
          <pc:docMk/>
          <pc:sldMk cId="1339173318" sldId="2354"/>
        </pc:sldMkLst>
        <pc:spChg chg="mod">
          <ac:chgData name="伊健 杜" userId="e69aded81da48593" providerId="LiveId" clId="{57C98676-4997-4B6B-90E2-3F420AC88D74}" dt="2023-02-28T12:50:25.504" v="3617"/>
          <ac:spMkLst>
            <pc:docMk/>
            <pc:sldMk cId="1339173318" sldId="2354"/>
            <ac:spMk id="2" creationId="{3D78739E-41E8-236E-E230-B8B23241333A}"/>
          </ac:spMkLst>
        </pc:spChg>
      </pc:sldChg>
      <pc:sldChg chg="addSp delSp modSp add mod">
        <pc:chgData name="伊健 杜" userId="e69aded81da48593" providerId="LiveId" clId="{57C98676-4997-4B6B-90E2-3F420AC88D74}" dt="2023-02-28T12:50:25.504" v="3617"/>
        <pc:sldMkLst>
          <pc:docMk/>
          <pc:sldMk cId="2863418672" sldId="2355"/>
        </pc:sldMkLst>
        <pc:spChg chg="del mod">
          <ac:chgData name="伊健 杜" userId="e69aded81da48593" providerId="LiveId" clId="{57C98676-4997-4B6B-90E2-3F420AC88D74}" dt="2023-02-28T11:59:55.331" v="2777" actId="478"/>
          <ac:spMkLst>
            <pc:docMk/>
            <pc:sldMk cId="2863418672" sldId="2355"/>
            <ac:spMk id="2" creationId="{3D78739E-41E8-236E-E230-B8B23241333A}"/>
          </ac:spMkLst>
        </pc:spChg>
        <pc:spChg chg="mod">
          <ac:chgData name="伊健 杜" userId="e69aded81da48593" providerId="LiveId" clId="{57C98676-4997-4B6B-90E2-3F420AC88D74}" dt="2023-02-28T12:50:25.504" v="3617"/>
          <ac:spMkLst>
            <pc:docMk/>
            <pc:sldMk cId="2863418672" sldId="2355"/>
            <ac:spMk id="3" creationId="{29771257-CB77-923F-9CDE-F7530C310B0A}"/>
          </ac:spMkLst>
        </pc:spChg>
        <pc:spChg chg="add del mod">
          <ac:chgData name="伊健 杜" userId="e69aded81da48593" providerId="LiveId" clId="{57C98676-4997-4B6B-90E2-3F420AC88D74}" dt="2023-02-28T11:59:57.290" v="2778" actId="478"/>
          <ac:spMkLst>
            <pc:docMk/>
            <pc:sldMk cId="2863418672" sldId="2355"/>
            <ac:spMk id="5" creationId="{2BDCD299-7C4D-AB47-3F4F-0F9E7117CBEB}"/>
          </ac:spMkLst>
        </pc:spChg>
        <pc:spChg chg="add mod">
          <ac:chgData name="伊健 杜" userId="e69aded81da48593" providerId="LiveId" clId="{57C98676-4997-4B6B-90E2-3F420AC88D74}" dt="2023-02-28T12:50:25.504" v="3617"/>
          <ac:spMkLst>
            <pc:docMk/>
            <pc:sldMk cId="2863418672" sldId="2355"/>
            <ac:spMk id="6" creationId="{55F3CC92-4E3C-126C-7144-EC59221ED57E}"/>
          </ac:spMkLst>
        </pc:spChg>
      </pc:sldChg>
      <pc:sldChg chg="addSp delSp modSp add mod">
        <pc:chgData name="伊健 杜" userId="e69aded81da48593" providerId="LiveId" clId="{57C98676-4997-4B6B-90E2-3F420AC88D74}" dt="2023-02-28T12:50:25.504" v="3617"/>
        <pc:sldMkLst>
          <pc:docMk/>
          <pc:sldMk cId="991256880" sldId="2356"/>
        </pc:sldMkLst>
        <pc:spChg chg="del">
          <ac:chgData name="伊健 杜" userId="e69aded81da48593" providerId="LiveId" clId="{57C98676-4997-4B6B-90E2-3F420AC88D74}" dt="2023-02-28T12:02:24.181" v="2785" actId="478"/>
          <ac:spMkLst>
            <pc:docMk/>
            <pc:sldMk cId="991256880" sldId="2356"/>
            <ac:spMk id="2" creationId="{3D382A30-60D0-4A25-A5FA-F1E66379E5B6}"/>
          </ac:spMkLst>
        </pc:spChg>
        <pc:spChg chg="mod">
          <ac:chgData name="伊健 杜" userId="e69aded81da48593" providerId="LiveId" clId="{57C98676-4997-4B6B-90E2-3F420AC88D74}" dt="2023-02-28T12:50:25.504" v="3617"/>
          <ac:spMkLst>
            <pc:docMk/>
            <pc:sldMk cId="991256880" sldId="2356"/>
            <ac:spMk id="3" creationId="{AFF80177-B508-486C-D283-AFDDC448C9C4}"/>
          </ac:spMkLst>
        </pc:spChg>
        <pc:spChg chg="del">
          <ac:chgData name="伊健 杜" userId="e69aded81da48593" providerId="LiveId" clId="{57C98676-4997-4B6B-90E2-3F420AC88D74}" dt="2023-02-28T12:02:24.181" v="2785" actId="478"/>
          <ac:spMkLst>
            <pc:docMk/>
            <pc:sldMk cId="991256880" sldId="2356"/>
            <ac:spMk id="4" creationId="{0B4477EF-7D6F-298E-6AFD-67C51205E42A}"/>
          </ac:spMkLst>
        </pc:spChg>
        <pc:spChg chg="del">
          <ac:chgData name="伊健 杜" userId="e69aded81da48593" providerId="LiveId" clId="{57C98676-4997-4B6B-90E2-3F420AC88D74}" dt="2023-02-28T12:02:24.181" v="2785" actId="478"/>
          <ac:spMkLst>
            <pc:docMk/>
            <pc:sldMk cId="991256880" sldId="2356"/>
            <ac:spMk id="5" creationId="{F4455B84-6C49-588D-FA0B-AEB62D144FC0}"/>
          </ac:spMkLst>
        </pc:spChg>
        <pc:spChg chg="add mod">
          <ac:chgData name="伊健 杜" userId="e69aded81da48593" providerId="LiveId" clId="{57C98676-4997-4B6B-90E2-3F420AC88D74}" dt="2023-02-28T12:50:25.504" v="3617"/>
          <ac:spMkLst>
            <pc:docMk/>
            <pc:sldMk cId="991256880" sldId="2356"/>
            <ac:spMk id="6" creationId="{AF2637C0-BBB5-433B-85D8-08836E8D8297}"/>
          </ac:spMkLst>
        </pc:spChg>
        <pc:spChg chg="mod">
          <ac:chgData name="伊健 杜" userId="e69aded81da48593" providerId="LiveId" clId="{57C98676-4997-4B6B-90E2-3F420AC88D74}" dt="2023-02-28T12:02:43.913" v="2810" actId="1076"/>
          <ac:spMkLst>
            <pc:docMk/>
            <pc:sldMk cId="991256880" sldId="2356"/>
            <ac:spMk id="7" creationId="{845EF9B6-31BB-CF16-A8B8-7FF4D021400B}"/>
          </ac:spMkLst>
        </pc:spChg>
        <pc:spChg chg="add del mod">
          <ac:chgData name="伊健 杜" userId="e69aded81da48593" providerId="LiveId" clId="{57C98676-4997-4B6B-90E2-3F420AC88D74}" dt="2023-02-28T12:04:31.429" v="2814" actId="478"/>
          <ac:spMkLst>
            <pc:docMk/>
            <pc:sldMk cId="991256880" sldId="2356"/>
            <ac:spMk id="8" creationId="{69B10CC7-8654-B57B-BB16-C9CC5F93D1D2}"/>
          </ac:spMkLst>
        </pc:spChg>
        <pc:spChg chg="del">
          <ac:chgData name="伊健 杜" userId="e69aded81da48593" providerId="LiveId" clId="{57C98676-4997-4B6B-90E2-3F420AC88D74}" dt="2023-02-28T12:02:24.181" v="2785" actId="478"/>
          <ac:spMkLst>
            <pc:docMk/>
            <pc:sldMk cId="991256880" sldId="2356"/>
            <ac:spMk id="9" creationId="{474A4C30-CC31-9726-A763-8EC12CD5B1D2}"/>
          </ac:spMkLst>
        </pc:spChg>
        <pc:spChg chg="del">
          <ac:chgData name="伊健 杜" userId="e69aded81da48593" providerId="LiveId" clId="{57C98676-4997-4B6B-90E2-3F420AC88D74}" dt="2023-02-28T12:02:24.181" v="2785" actId="478"/>
          <ac:spMkLst>
            <pc:docMk/>
            <pc:sldMk cId="991256880" sldId="2356"/>
            <ac:spMk id="11" creationId="{D7463D58-93F5-00C6-2C1D-39F11CAC612D}"/>
          </ac:spMkLst>
        </pc:spChg>
        <pc:spChg chg="add del mod">
          <ac:chgData name="伊健 杜" userId="e69aded81da48593" providerId="LiveId" clId="{57C98676-4997-4B6B-90E2-3F420AC88D74}" dt="2023-02-28T12:20:29.536" v="2989" actId="478"/>
          <ac:spMkLst>
            <pc:docMk/>
            <pc:sldMk cId="991256880" sldId="2356"/>
            <ac:spMk id="12" creationId="{99377BC9-09A9-34C4-6E63-289F9F96D5F1}"/>
          </ac:spMkLst>
        </pc:spChg>
        <pc:spChg chg="del">
          <ac:chgData name="伊健 杜" userId="e69aded81da48593" providerId="LiveId" clId="{57C98676-4997-4B6B-90E2-3F420AC88D74}" dt="2023-02-28T12:02:24.181" v="2785" actId="478"/>
          <ac:spMkLst>
            <pc:docMk/>
            <pc:sldMk cId="991256880" sldId="2356"/>
            <ac:spMk id="13" creationId="{C4B73D40-F2B2-4F1A-7962-8E6C637524C4}"/>
          </ac:spMkLst>
        </pc:spChg>
        <pc:spChg chg="add mod">
          <ac:chgData name="伊健 杜" userId="e69aded81da48593" providerId="LiveId" clId="{57C98676-4997-4B6B-90E2-3F420AC88D74}" dt="2023-02-28T12:50:25.504" v="3617"/>
          <ac:spMkLst>
            <pc:docMk/>
            <pc:sldMk cId="991256880" sldId="2356"/>
            <ac:spMk id="14" creationId="{3DB387F7-3A9C-BEFB-C276-FAA92806CC60}"/>
          </ac:spMkLst>
        </pc:spChg>
        <pc:spChg chg="add mod">
          <ac:chgData name="伊健 杜" userId="e69aded81da48593" providerId="LiveId" clId="{57C98676-4997-4B6B-90E2-3F420AC88D74}" dt="2023-02-28T12:50:25.504" v="3617"/>
          <ac:spMkLst>
            <pc:docMk/>
            <pc:sldMk cId="991256880" sldId="2356"/>
            <ac:spMk id="15" creationId="{00B41A80-C14E-FA67-58CD-A40B83387DB0}"/>
          </ac:spMkLst>
        </pc:spChg>
        <pc:spChg chg="add mod">
          <ac:chgData name="伊健 杜" userId="e69aded81da48593" providerId="LiveId" clId="{57C98676-4997-4B6B-90E2-3F420AC88D74}" dt="2023-02-28T12:22:08.339" v="3010" actId="1076"/>
          <ac:spMkLst>
            <pc:docMk/>
            <pc:sldMk cId="991256880" sldId="2356"/>
            <ac:spMk id="16" creationId="{58E6929F-7CD8-D8E6-1211-53B17D866ECE}"/>
          </ac:spMkLst>
        </pc:spChg>
        <pc:spChg chg="add mod">
          <ac:chgData name="伊健 杜" userId="e69aded81da48593" providerId="LiveId" clId="{57C98676-4997-4B6B-90E2-3F420AC88D74}" dt="2023-02-28T12:22:05.637" v="3009" actId="1076"/>
          <ac:spMkLst>
            <pc:docMk/>
            <pc:sldMk cId="991256880" sldId="2356"/>
            <ac:spMk id="17" creationId="{0589D040-5E83-F2C2-2583-234EF639E9F1}"/>
          </ac:spMkLst>
        </pc:spChg>
        <pc:spChg chg="add mod">
          <ac:chgData name="伊健 杜" userId="e69aded81da48593" providerId="LiveId" clId="{57C98676-4997-4B6B-90E2-3F420AC88D74}" dt="2023-02-28T12:22:11.116" v="3011" actId="1076"/>
          <ac:spMkLst>
            <pc:docMk/>
            <pc:sldMk cId="991256880" sldId="2356"/>
            <ac:spMk id="18" creationId="{F0064F7C-FE7F-B6AC-FB8B-4F7A3A1272C2}"/>
          </ac:spMkLst>
        </pc:spChg>
        <pc:spChg chg="add mod">
          <ac:chgData name="伊健 杜" userId="e69aded81da48593" providerId="LiveId" clId="{57C98676-4997-4B6B-90E2-3F420AC88D74}" dt="2023-02-28T12:22:11.116" v="3011" actId="1076"/>
          <ac:spMkLst>
            <pc:docMk/>
            <pc:sldMk cId="991256880" sldId="2356"/>
            <ac:spMk id="19" creationId="{224DE6DB-E656-7129-D5A1-A8ED9F915FB4}"/>
          </ac:spMkLst>
        </pc:spChg>
        <pc:spChg chg="add mod">
          <ac:chgData name="伊健 杜" userId="e69aded81da48593" providerId="LiveId" clId="{57C98676-4997-4B6B-90E2-3F420AC88D74}" dt="2023-02-28T12:22:11.116" v="3011" actId="1076"/>
          <ac:spMkLst>
            <pc:docMk/>
            <pc:sldMk cId="991256880" sldId="2356"/>
            <ac:spMk id="20" creationId="{7B96A1C0-33C0-B286-ECFA-741BA1551F3B}"/>
          </ac:spMkLst>
        </pc:spChg>
        <pc:spChg chg="add mod">
          <ac:chgData name="伊健 杜" userId="e69aded81da48593" providerId="LiveId" clId="{57C98676-4997-4B6B-90E2-3F420AC88D74}" dt="2023-02-28T12:50:25.504" v="3617"/>
          <ac:spMkLst>
            <pc:docMk/>
            <pc:sldMk cId="991256880" sldId="2356"/>
            <ac:spMk id="21" creationId="{5731691C-02D1-99B0-B3D6-8A38F66E5DFB}"/>
          </ac:spMkLst>
        </pc:spChg>
        <pc:spChg chg="add mod">
          <ac:chgData name="伊健 杜" userId="e69aded81da48593" providerId="LiveId" clId="{57C98676-4997-4B6B-90E2-3F420AC88D74}" dt="2023-02-28T12:22:22.324" v="3015" actId="1076"/>
          <ac:spMkLst>
            <pc:docMk/>
            <pc:sldMk cId="991256880" sldId="2356"/>
            <ac:spMk id="22" creationId="{BC01B7A8-A695-18CC-972B-9C6B70A8BB7A}"/>
          </ac:spMkLst>
        </pc:spChg>
        <pc:spChg chg="add mod">
          <ac:chgData name="伊健 杜" userId="e69aded81da48593" providerId="LiveId" clId="{57C98676-4997-4B6B-90E2-3F420AC88D74}" dt="2023-02-28T12:22:22.324" v="3015" actId="1076"/>
          <ac:spMkLst>
            <pc:docMk/>
            <pc:sldMk cId="991256880" sldId="2356"/>
            <ac:spMk id="23" creationId="{5CF3075A-5D87-6C31-B733-FC96C210BB26}"/>
          </ac:spMkLst>
        </pc:spChg>
        <pc:spChg chg="add mod">
          <ac:chgData name="伊健 杜" userId="e69aded81da48593" providerId="LiveId" clId="{57C98676-4997-4B6B-90E2-3F420AC88D74}" dt="2023-02-28T12:22:22.324" v="3015" actId="1076"/>
          <ac:spMkLst>
            <pc:docMk/>
            <pc:sldMk cId="991256880" sldId="2356"/>
            <ac:spMk id="24" creationId="{9701304E-AB03-D05F-0A8B-87861F619E29}"/>
          </ac:spMkLst>
        </pc:spChg>
        <pc:spChg chg="add del mod">
          <ac:chgData name="伊健 杜" userId="e69aded81da48593" providerId="LiveId" clId="{57C98676-4997-4B6B-90E2-3F420AC88D74}" dt="2023-02-28T12:22:31.077" v="3017"/>
          <ac:spMkLst>
            <pc:docMk/>
            <pc:sldMk cId="991256880" sldId="2356"/>
            <ac:spMk id="25" creationId="{06B85FD5-AFCF-8C90-A955-9A240CB20610}"/>
          </ac:spMkLst>
        </pc:spChg>
        <pc:spChg chg="add del mod">
          <ac:chgData name="伊健 杜" userId="e69aded81da48593" providerId="LiveId" clId="{57C98676-4997-4B6B-90E2-3F420AC88D74}" dt="2023-02-28T12:22:31.077" v="3017"/>
          <ac:spMkLst>
            <pc:docMk/>
            <pc:sldMk cId="991256880" sldId="2356"/>
            <ac:spMk id="26" creationId="{C6709AC4-259F-4982-1156-9C64483623D1}"/>
          </ac:spMkLst>
        </pc:spChg>
        <pc:spChg chg="add del mod">
          <ac:chgData name="伊健 杜" userId="e69aded81da48593" providerId="LiveId" clId="{57C98676-4997-4B6B-90E2-3F420AC88D74}" dt="2023-02-28T12:22:31.077" v="3017"/>
          <ac:spMkLst>
            <pc:docMk/>
            <pc:sldMk cId="991256880" sldId="2356"/>
            <ac:spMk id="27" creationId="{FEEF28B4-4DCD-A870-74A1-AD61B5CE7F7C}"/>
          </ac:spMkLst>
        </pc:spChg>
        <pc:spChg chg="add mod">
          <ac:chgData name="伊健 杜" userId="e69aded81da48593" providerId="LiveId" clId="{57C98676-4997-4B6B-90E2-3F420AC88D74}" dt="2023-02-28T12:22:35.844" v="3021" actId="20577"/>
          <ac:spMkLst>
            <pc:docMk/>
            <pc:sldMk cId="991256880" sldId="2356"/>
            <ac:spMk id="28" creationId="{C48E2096-C8FA-3D86-E191-86DE8800F6D3}"/>
          </ac:spMkLst>
        </pc:spChg>
        <pc:picChg chg="add del mod">
          <ac:chgData name="伊健 杜" userId="e69aded81da48593" providerId="LiveId" clId="{57C98676-4997-4B6B-90E2-3F420AC88D74}" dt="2023-02-28T12:20:35.001" v="2992" actId="478"/>
          <ac:picMkLst>
            <pc:docMk/>
            <pc:sldMk cId="991256880" sldId="2356"/>
            <ac:picMk id="1026" creationId="{47958AA9-E304-B4D8-2665-B1948898EF90}"/>
          </ac:picMkLst>
        </pc:picChg>
        <pc:picChg chg="add del mod">
          <ac:chgData name="伊健 杜" userId="e69aded81da48593" providerId="LiveId" clId="{57C98676-4997-4B6B-90E2-3F420AC88D74}" dt="2023-02-28T12:20:35.001" v="2992" actId="478"/>
          <ac:picMkLst>
            <pc:docMk/>
            <pc:sldMk cId="991256880" sldId="2356"/>
            <ac:picMk id="1028" creationId="{B224B2F1-FCC1-17F2-1B1E-730BE34B5A4D}"/>
          </ac:picMkLst>
        </pc:picChg>
      </pc:sldChg>
      <pc:sldChg chg="delSp add del mod">
        <pc:chgData name="伊健 杜" userId="e69aded81da48593" providerId="LiveId" clId="{57C98676-4997-4B6B-90E2-3F420AC88D74}" dt="2023-02-28T12:00:12.212" v="2783" actId="47"/>
        <pc:sldMkLst>
          <pc:docMk/>
          <pc:sldMk cId="2085489092" sldId="2356"/>
        </pc:sldMkLst>
        <pc:spChg chg="del">
          <ac:chgData name="伊健 杜" userId="e69aded81da48593" providerId="LiveId" clId="{57C98676-4997-4B6B-90E2-3F420AC88D74}" dt="2023-02-28T12:00:10.425" v="2782" actId="478"/>
          <ac:spMkLst>
            <pc:docMk/>
            <pc:sldMk cId="2085489092" sldId="2356"/>
            <ac:spMk id="6" creationId="{55F3CC92-4E3C-126C-7144-EC59221ED57E}"/>
          </ac:spMkLst>
        </pc:spChg>
      </pc:sldChg>
      <pc:sldChg chg="addSp modSp add mod">
        <pc:chgData name="伊健 杜" userId="e69aded81da48593" providerId="LiveId" clId="{57C98676-4997-4B6B-90E2-3F420AC88D74}" dt="2023-02-28T12:50:25.504" v="3617"/>
        <pc:sldMkLst>
          <pc:docMk/>
          <pc:sldMk cId="3367474799" sldId="2357"/>
        </pc:sldMkLst>
        <pc:spChg chg="mod">
          <ac:chgData name="伊健 杜" userId="e69aded81da48593" providerId="LiveId" clId="{57C98676-4997-4B6B-90E2-3F420AC88D74}" dt="2023-02-28T12:50:25.504" v="3617"/>
          <ac:spMkLst>
            <pc:docMk/>
            <pc:sldMk cId="3367474799" sldId="2357"/>
            <ac:spMk id="2" creationId="{3D78739E-41E8-236E-E230-B8B23241333A}"/>
          </ac:spMkLst>
        </pc:spChg>
        <pc:spChg chg="add mod">
          <ac:chgData name="伊健 杜" userId="e69aded81da48593" providerId="LiveId" clId="{57C98676-4997-4B6B-90E2-3F420AC88D74}" dt="2023-02-28T12:50:25.504" v="3617"/>
          <ac:spMkLst>
            <pc:docMk/>
            <pc:sldMk cId="3367474799" sldId="2357"/>
            <ac:spMk id="3" creationId="{97A15963-0EBB-72AA-8EF3-9836D351B55A}"/>
          </ac:spMkLst>
        </pc:spChg>
      </pc:sldChg>
      <pc:sldChg chg="addSp modSp add mod">
        <pc:chgData name="伊健 杜" userId="e69aded81da48593" providerId="LiveId" clId="{57C98676-4997-4B6B-90E2-3F420AC88D74}" dt="2023-02-28T12:50:25.504" v="3617"/>
        <pc:sldMkLst>
          <pc:docMk/>
          <pc:sldMk cId="3154476316" sldId="2358"/>
        </pc:sldMkLst>
        <pc:spChg chg="add mod">
          <ac:chgData name="伊健 杜" userId="e69aded81da48593" providerId="LiveId" clId="{57C98676-4997-4B6B-90E2-3F420AC88D74}" dt="2023-02-28T12:22:40.743" v="3024" actId="20577"/>
          <ac:spMkLst>
            <pc:docMk/>
            <pc:sldMk cId="3154476316" sldId="2358"/>
            <ac:spMk id="2" creationId="{B61A22EC-B9A4-E81B-7BB7-552CB135192C}"/>
          </ac:spMkLst>
        </pc:spChg>
        <pc:spChg chg="mod">
          <ac:chgData name="伊健 杜" userId="e69aded81da48593" providerId="LiveId" clId="{57C98676-4997-4B6B-90E2-3F420AC88D74}" dt="2023-02-28T12:50:25.504" v="3617"/>
          <ac:spMkLst>
            <pc:docMk/>
            <pc:sldMk cId="3154476316" sldId="2358"/>
            <ac:spMk id="3" creationId="{AFF80177-B508-486C-D283-AFDDC448C9C4}"/>
          </ac:spMkLst>
        </pc:spChg>
        <pc:spChg chg="mod">
          <ac:chgData name="伊健 杜" userId="e69aded81da48593" providerId="LiveId" clId="{57C98676-4997-4B6B-90E2-3F420AC88D74}" dt="2023-02-28T12:50:25.504" v="3617"/>
          <ac:spMkLst>
            <pc:docMk/>
            <pc:sldMk cId="3154476316" sldId="2358"/>
            <ac:spMk id="6" creationId="{AF2637C0-BBB5-433B-85D8-08836E8D8297}"/>
          </ac:spMkLst>
        </pc:spChg>
      </pc:sldChg>
      <pc:sldChg chg="addSp delSp modSp add mod">
        <pc:chgData name="伊健 杜" userId="e69aded81da48593" providerId="LiveId" clId="{57C98676-4997-4B6B-90E2-3F420AC88D74}" dt="2023-02-28T12:50:25.504" v="3617"/>
        <pc:sldMkLst>
          <pc:docMk/>
          <pc:sldMk cId="96311888" sldId="2359"/>
        </pc:sldMkLst>
        <pc:spChg chg="mod">
          <ac:chgData name="伊健 杜" userId="e69aded81da48593" providerId="LiveId" clId="{57C98676-4997-4B6B-90E2-3F420AC88D74}" dt="2023-02-28T12:45:02.935" v="3264"/>
          <ac:spMkLst>
            <pc:docMk/>
            <pc:sldMk cId="96311888" sldId="2359"/>
            <ac:spMk id="2" creationId="{10304424-DB4A-36E7-9E0D-D32A5DD0F26C}"/>
          </ac:spMkLst>
        </pc:spChg>
        <pc:spChg chg="mod">
          <ac:chgData name="伊健 杜" userId="e69aded81da48593" providerId="LiveId" clId="{57C98676-4997-4B6B-90E2-3F420AC88D74}" dt="2023-02-28T12:50:25.504" v="3617"/>
          <ac:spMkLst>
            <pc:docMk/>
            <pc:sldMk cId="96311888" sldId="2359"/>
            <ac:spMk id="5" creationId="{E7287B0E-EF55-E721-8EFA-9A9183C0EDF9}"/>
          </ac:spMkLst>
        </pc:spChg>
        <pc:picChg chg="del">
          <ac:chgData name="伊健 杜" userId="e69aded81da48593" providerId="LiveId" clId="{57C98676-4997-4B6B-90E2-3F420AC88D74}" dt="2023-02-28T12:46:01.887" v="3471" actId="478"/>
          <ac:picMkLst>
            <pc:docMk/>
            <pc:sldMk cId="96311888" sldId="2359"/>
            <ac:picMk id="7170" creationId="{39C5D56A-238F-731D-D865-8DF627527EA9}"/>
          </ac:picMkLst>
        </pc:picChg>
        <pc:picChg chg="add mod">
          <ac:chgData name="伊健 杜" userId="e69aded81da48593" providerId="LiveId" clId="{57C98676-4997-4B6B-90E2-3F420AC88D74}" dt="2023-02-28T12:49:09.053" v="3545" actId="14100"/>
          <ac:picMkLst>
            <pc:docMk/>
            <pc:sldMk cId="96311888" sldId="2359"/>
            <ac:picMk id="12290" creationId="{DC9C34BE-A340-D111-9B9B-460A8A8B0517}"/>
          </ac:picMkLst>
        </pc:picChg>
      </pc:sldChg>
      <pc:sldChg chg="addSp delSp modSp add mod">
        <pc:chgData name="伊健 杜" userId="e69aded81da48593" providerId="LiveId" clId="{57C98676-4997-4B6B-90E2-3F420AC88D74}" dt="2023-02-28T12:50:25.504" v="3617"/>
        <pc:sldMkLst>
          <pc:docMk/>
          <pc:sldMk cId="3759361875" sldId="2360"/>
        </pc:sldMkLst>
        <pc:spChg chg="mod">
          <ac:chgData name="伊健 杜" userId="e69aded81da48593" providerId="LiveId" clId="{57C98676-4997-4B6B-90E2-3F420AC88D74}" dt="2023-02-28T12:50:25.504" v="3617"/>
          <ac:spMkLst>
            <pc:docMk/>
            <pc:sldMk cId="3759361875" sldId="2360"/>
            <ac:spMk id="5" creationId="{E7287B0E-EF55-E721-8EFA-9A9183C0EDF9}"/>
          </ac:spMkLst>
        </pc:spChg>
        <pc:picChg chg="del">
          <ac:chgData name="伊健 杜" userId="e69aded81da48593" providerId="LiveId" clId="{57C98676-4997-4B6B-90E2-3F420AC88D74}" dt="2023-02-28T12:46:00.347" v="3470" actId="478"/>
          <ac:picMkLst>
            <pc:docMk/>
            <pc:sldMk cId="3759361875" sldId="2360"/>
            <ac:picMk id="7170" creationId="{39C5D56A-238F-731D-D865-8DF627527EA9}"/>
          </ac:picMkLst>
        </pc:picChg>
        <pc:picChg chg="add mod">
          <ac:chgData name="伊健 杜" userId="e69aded81da48593" providerId="LiveId" clId="{57C98676-4997-4B6B-90E2-3F420AC88D74}" dt="2023-02-28T12:49:45.197" v="3548" actId="1076"/>
          <ac:picMkLst>
            <pc:docMk/>
            <pc:sldMk cId="3759361875" sldId="2360"/>
            <ac:picMk id="11266" creationId="{1C222E70-6469-2E8F-8391-B4A079C193DE}"/>
          </ac:picMkLst>
        </pc:picChg>
      </pc:sldChg>
      <pc:sldChg chg="modSp add mod">
        <pc:chgData name="伊健 杜" userId="e69aded81da48593" providerId="LiveId" clId="{57C98676-4997-4B6B-90E2-3F420AC88D74}" dt="2023-02-28T12:50:25.504" v="3617"/>
        <pc:sldMkLst>
          <pc:docMk/>
          <pc:sldMk cId="1128620034" sldId="2361"/>
        </pc:sldMkLst>
        <pc:spChg chg="mod">
          <ac:chgData name="伊健 杜" userId="e69aded81da48593" providerId="LiveId" clId="{57C98676-4997-4B6B-90E2-3F420AC88D74}" dt="2023-02-28T12:50:25.504" v="3617"/>
          <ac:spMkLst>
            <pc:docMk/>
            <pc:sldMk cId="1128620034" sldId="2361"/>
            <ac:spMk id="5" creationId="{E7287B0E-EF55-E721-8EFA-9A9183C0EDF9}"/>
          </ac:spMkLst>
        </pc:spChg>
      </pc:sldChg>
      <pc:sldChg chg="delSp modSp add mod">
        <pc:chgData name="伊健 杜" userId="e69aded81da48593" providerId="LiveId" clId="{57C98676-4997-4B6B-90E2-3F420AC88D74}" dt="2023-03-01T06:09:15.300" v="3740"/>
        <pc:sldMkLst>
          <pc:docMk/>
          <pc:sldMk cId="2830053611" sldId="2362"/>
        </pc:sldMkLst>
        <pc:spChg chg="mod">
          <ac:chgData name="伊健 杜" userId="e69aded81da48593" providerId="LiveId" clId="{57C98676-4997-4B6B-90E2-3F420AC88D74}" dt="2023-03-01T06:08:23.284" v="3638"/>
          <ac:spMkLst>
            <pc:docMk/>
            <pc:sldMk cId="2830053611" sldId="2362"/>
            <ac:spMk id="2" creationId="{10304424-DB4A-36E7-9E0D-D32A5DD0F26C}"/>
          </ac:spMkLst>
        </pc:spChg>
        <pc:spChg chg="mod">
          <ac:chgData name="伊健 杜" userId="e69aded81da48593" providerId="LiveId" clId="{57C98676-4997-4B6B-90E2-3F420AC88D74}" dt="2023-03-01T06:09:15.300" v="3740"/>
          <ac:spMkLst>
            <pc:docMk/>
            <pc:sldMk cId="2830053611" sldId="2362"/>
            <ac:spMk id="5" creationId="{E7287B0E-EF55-E721-8EFA-9A9183C0EDF9}"/>
          </ac:spMkLst>
        </pc:spChg>
        <pc:picChg chg="del">
          <ac:chgData name="伊健 杜" userId="e69aded81da48593" providerId="LiveId" clId="{57C98676-4997-4B6B-90E2-3F420AC88D74}" dt="2023-03-01T06:06:56.196" v="3621" actId="478"/>
          <ac:picMkLst>
            <pc:docMk/>
            <pc:sldMk cId="2830053611" sldId="2362"/>
            <ac:picMk id="12290" creationId="{DC9C34BE-A340-D111-9B9B-460A8A8B0517}"/>
          </ac:picMkLst>
        </pc:picChg>
      </pc:sldChg>
    </pc:docChg>
  </pc:docChgLst>
  <pc:docChgLst>
    <pc:chgData name="伊健 杜" userId="e69aded81da48593" providerId="LiveId" clId="{B41A0DB3-26AA-43DA-B31A-09B1F216CB5C}"/>
    <pc:docChg chg="undo custSel addSld delSld modSld sldOrd modSection">
      <pc:chgData name="伊健 杜" userId="e69aded81da48593" providerId="LiveId" clId="{B41A0DB3-26AA-43DA-B31A-09B1F216CB5C}" dt="2022-10-06T15:50:03.635" v="4640" actId="20577"/>
      <pc:docMkLst>
        <pc:docMk/>
      </pc:docMkLst>
      <pc:sldChg chg="modSp mod">
        <pc:chgData name="伊健 杜" userId="e69aded81da48593" providerId="LiveId" clId="{B41A0DB3-26AA-43DA-B31A-09B1F216CB5C}" dt="2022-10-06T11:56:06.255" v="4620"/>
        <pc:sldMkLst>
          <pc:docMk/>
          <pc:sldMk cId="3180688205" sldId="256"/>
        </pc:sldMkLst>
        <pc:spChg chg="mod">
          <ac:chgData name="伊健 杜" userId="e69aded81da48593" providerId="LiveId" clId="{B41A0DB3-26AA-43DA-B31A-09B1F216CB5C}" dt="2022-10-06T11:56:06.255" v="4620"/>
          <ac:spMkLst>
            <pc:docMk/>
            <pc:sldMk cId="3180688205" sldId="256"/>
            <ac:spMk id="2" creationId="{1F01E9DD-2818-4BD0-9996-984FE0985E67}"/>
          </ac:spMkLst>
        </pc:spChg>
      </pc:sldChg>
      <pc:sldChg chg="addSp delSp modSp mod">
        <pc:chgData name="伊健 杜" userId="e69aded81da48593" providerId="LiveId" clId="{B41A0DB3-26AA-43DA-B31A-09B1F216CB5C}" dt="2022-10-06T15:48:55.431" v="4638"/>
        <pc:sldMkLst>
          <pc:docMk/>
          <pc:sldMk cId="3517469593" sldId="772"/>
        </pc:sldMkLst>
        <pc:spChg chg="mod">
          <ac:chgData name="伊健 杜" userId="e69aded81da48593" providerId="LiveId" clId="{B41A0DB3-26AA-43DA-B31A-09B1F216CB5C}" dt="2022-10-06T09:06:58.338" v="34" actId="20577"/>
          <ac:spMkLst>
            <pc:docMk/>
            <pc:sldMk cId="3517469593" sldId="772"/>
            <ac:spMk id="2" creationId="{81F4B079-5182-7332-4978-966F1AEEF4D2}"/>
          </ac:spMkLst>
        </pc:spChg>
        <pc:spChg chg="mod">
          <ac:chgData name="伊健 杜" userId="e69aded81da48593" providerId="LiveId" clId="{B41A0DB3-26AA-43DA-B31A-09B1F216CB5C}" dt="2022-10-06T11:41:26.661" v="4232"/>
          <ac:spMkLst>
            <pc:docMk/>
            <pc:sldMk cId="3517469593" sldId="772"/>
            <ac:spMk id="4" creationId="{CFC1CF28-580E-2280-640A-ADB8853307E7}"/>
          </ac:spMkLst>
        </pc:spChg>
        <pc:picChg chg="add mod">
          <ac:chgData name="伊健 杜" userId="e69aded81da48593" providerId="LiveId" clId="{B41A0DB3-26AA-43DA-B31A-09B1F216CB5C}" dt="2022-10-06T09:09:24.619" v="145" actId="14100"/>
          <ac:picMkLst>
            <pc:docMk/>
            <pc:sldMk cId="3517469593" sldId="772"/>
            <ac:picMk id="1026" creationId="{A29C110B-0E65-1EE2-DD46-47939F5E6325}"/>
          </ac:picMkLst>
        </pc:picChg>
        <pc:picChg chg="del mod">
          <ac:chgData name="伊健 杜" userId="e69aded81da48593" providerId="LiveId" clId="{B41A0DB3-26AA-43DA-B31A-09B1F216CB5C}" dt="2022-10-06T09:09:02.468" v="141" actId="478"/>
          <ac:picMkLst>
            <pc:docMk/>
            <pc:sldMk cId="3517469593" sldId="772"/>
            <ac:picMk id="9218" creationId="{071B5468-72CC-EC6B-3F95-EEED4026497A}"/>
          </ac:picMkLst>
        </pc:picChg>
        <pc:inkChg chg="add">
          <ac:chgData name="伊健 杜" userId="e69aded81da48593" providerId="LiveId" clId="{B41A0DB3-26AA-43DA-B31A-09B1F216CB5C}" dt="2022-10-06T15:48:55.431" v="4638"/>
          <ac:inkMkLst>
            <pc:docMk/>
            <pc:sldMk cId="3517469593" sldId="772"/>
            <ac:inkMk id="3" creationId="{FB13953C-2807-DE83-C2BB-E43ECC54614A}"/>
          </ac:inkMkLst>
        </pc:inkChg>
      </pc:sldChg>
      <pc:sldChg chg="addSp delSp modSp add mod">
        <pc:chgData name="伊健 杜" userId="e69aded81da48593" providerId="LiveId" clId="{B41A0DB3-26AA-43DA-B31A-09B1F216CB5C}" dt="2022-10-06T14:01:21.361" v="4621"/>
        <pc:sldMkLst>
          <pc:docMk/>
          <pc:sldMk cId="1879939134" sldId="834"/>
        </pc:sldMkLst>
        <pc:spChg chg="mod">
          <ac:chgData name="伊健 杜" userId="e69aded81da48593" providerId="LiveId" clId="{B41A0DB3-26AA-43DA-B31A-09B1F216CB5C}" dt="2022-10-06T10:31:48.422" v="1896"/>
          <ac:spMkLst>
            <pc:docMk/>
            <pc:sldMk cId="1879939134" sldId="834"/>
            <ac:spMk id="2" creationId="{1302A11A-625D-774F-23B3-739301B530C3}"/>
          </ac:spMkLst>
        </pc:spChg>
        <pc:spChg chg="mod">
          <ac:chgData name="伊健 杜" userId="e69aded81da48593" providerId="LiveId" clId="{B41A0DB3-26AA-43DA-B31A-09B1F216CB5C}" dt="2022-10-06T11:41:26.661" v="4232"/>
          <ac:spMkLst>
            <pc:docMk/>
            <pc:sldMk cId="1879939134" sldId="834"/>
            <ac:spMk id="4" creationId="{21BD65C9-00B8-77B5-1258-CB85B4A4F40D}"/>
          </ac:spMkLst>
        </pc:spChg>
        <pc:picChg chg="add mod">
          <ac:chgData name="伊健 杜" userId="e69aded81da48593" providerId="LiveId" clId="{B41A0DB3-26AA-43DA-B31A-09B1F216CB5C}" dt="2022-10-06T10:33:19.189" v="1958" actId="1076"/>
          <ac:picMkLst>
            <pc:docMk/>
            <pc:sldMk cId="1879939134" sldId="834"/>
            <ac:picMk id="3" creationId="{619F8674-F723-8C6D-BE60-2A3526CA78AD}"/>
          </ac:picMkLst>
        </pc:picChg>
        <pc:picChg chg="add del mod">
          <ac:chgData name="伊健 杜" userId="e69aded81da48593" providerId="LiveId" clId="{B41A0DB3-26AA-43DA-B31A-09B1F216CB5C}" dt="2022-10-06T10:37:06.465" v="2073" actId="478"/>
          <ac:picMkLst>
            <pc:docMk/>
            <pc:sldMk cId="1879939134" sldId="834"/>
            <ac:picMk id="5" creationId="{7F8778DD-28C1-BF05-2C28-464D4428FBB8}"/>
          </ac:picMkLst>
        </pc:picChg>
        <pc:picChg chg="add mod">
          <ac:chgData name="伊健 杜" userId="e69aded81da48593" providerId="LiveId" clId="{B41A0DB3-26AA-43DA-B31A-09B1F216CB5C}" dt="2022-10-06T10:37:04.974" v="2072" actId="14100"/>
          <ac:picMkLst>
            <pc:docMk/>
            <pc:sldMk cId="1879939134" sldId="834"/>
            <ac:picMk id="6" creationId="{0AF98E09-F6EB-5E0F-D385-5AE51F2F2C8B}"/>
          </ac:picMkLst>
        </pc:picChg>
        <pc:picChg chg="del">
          <ac:chgData name="伊健 杜" userId="e69aded81da48593" providerId="LiveId" clId="{B41A0DB3-26AA-43DA-B31A-09B1F216CB5C}" dt="2022-10-06T10:32:10.310" v="1922" actId="478"/>
          <ac:picMkLst>
            <pc:docMk/>
            <pc:sldMk cId="1879939134" sldId="834"/>
            <ac:picMk id="6146" creationId="{5B9E713D-FCB0-B725-20E7-74B5F5D94B37}"/>
          </ac:picMkLst>
        </pc:picChg>
        <pc:picChg chg="add del mod">
          <ac:chgData name="伊健 杜" userId="e69aded81da48593" providerId="LiveId" clId="{B41A0DB3-26AA-43DA-B31A-09B1F216CB5C}" dt="2022-10-06T10:33:37.168" v="1959" actId="478"/>
          <ac:picMkLst>
            <pc:docMk/>
            <pc:sldMk cId="1879939134" sldId="834"/>
            <ac:picMk id="13314" creationId="{0879421A-D6CC-B35B-B4CF-A6D56C65E39D}"/>
          </ac:picMkLst>
        </pc:picChg>
        <pc:picChg chg="add del mod">
          <ac:chgData name="伊健 杜" userId="e69aded81da48593" providerId="LiveId" clId="{B41A0DB3-26AA-43DA-B31A-09B1F216CB5C}" dt="2022-10-06T10:36:57.117" v="2069" actId="478"/>
          <ac:picMkLst>
            <pc:docMk/>
            <pc:sldMk cId="1879939134" sldId="834"/>
            <ac:picMk id="13316" creationId="{0F70A11D-F4BB-E37F-6467-A5BE5A79CDD8}"/>
          </ac:picMkLst>
        </pc:picChg>
        <pc:picChg chg="add mod">
          <ac:chgData name="伊健 杜" userId="e69aded81da48593" providerId="LiveId" clId="{B41A0DB3-26AA-43DA-B31A-09B1F216CB5C}" dt="2022-10-06T10:37:30.381" v="2076" actId="1076"/>
          <ac:picMkLst>
            <pc:docMk/>
            <pc:sldMk cId="1879939134" sldId="834"/>
            <ac:picMk id="13318" creationId="{A62E9C27-72EF-269F-DF0A-3BE272EAF829}"/>
          </ac:picMkLst>
        </pc:picChg>
        <pc:inkChg chg="add">
          <ac:chgData name="伊健 杜" userId="e69aded81da48593" providerId="LiveId" clId="{B41A0DB3-26AA-43DA-B31A-09B1F216CB5C}" dt="2022-10-06T14:01:21.361" v="4621"/>
          <ac:inkMkLst>
            <pc:docMk/>
            <pc:sldMk cId="1879939134" sldId="834"/>
            <ac:inkMk id="7" creationId="{51C0626A-B5C0-E608-81F8-F092B68E7BE4}"/>
          </ac:inkMkLst>
        </pc:inkChg>
      </pc:sldChg>
      <pc:sldChg chg="del">
        <pc:chgData name="伊健 杜" userId="e69aded81da48593" providerId="LiveId" clId="{B41A0DB3-26AA-43DA-B31A-09B1F216CB5C}" dt="2022-10-06T08:36:01.913" v="5" actId="47"/>
        <pc:sldMkLst>
          <pc:docMk/>
          <pc:sldMk cId="907117066" sldId="848"/>
        </pc:sldMkLst>
      </pc:sldChg>
      <pc:sldChg chg="del">
        <pc:chgData name="伊健 杜" userId="e69aded81da48593" providerId="LiveId" clId="{B41A0DB3-26AA-43DA-B31A-09B1F216CB5C}" dt="2022-10-06T08:36:01.913" v="5" actId="47"/>
        <pc:sldMkLst>
          <pc:docMk/>
          <pc:sldMk cId="4210279185" sldId="849"/>
        </pc:sldMkLst>
      </pc:sldChg>
      <pc:sldChg chg="del">
        <pc:chgData name="伊健 杜" userId="e69aded81da48593" providerId="LiveId" clId="{B41A0DB3-26AA-43DA-B31A-09B1F216CB5C}" dt="2022-10-06T08:35:40.524" v="0" actId="47"/>
        <pc:sldMkLst>
          <pc:docMk/>
          <pc:sldMk cId="2593079863" sldId="850"/>
        </pc:sldMkLst>
      </pc:sldChg>
      <pc:sldChg chg="del">
        <pc:chgData name="伊健 杜" userId="e69aded81da48593" providerId="LiveId" clId="{B41A0DB3-26AA-43DA-B31A-09B1F216CB5C}" dt="2022-10-06T08:35:43.596" v="1" actId="47"/>
        <pc:sldMkLst>
          <pc:docMk/>
          <pc:sldMk cId="2080713796" sldId="856"/>
        </pc:sldMkLst>
      </pc:sldChg>
      <pc:sldChg chg="del">
        <pc:chgData name="伊健 杜" userId="e69aded81da48593" providerId="LiveId" clId="{B41A0DB3-26AA-43DA-B31A-09B1F216CB5C}" dt="2022-10-06T08:35:43.596" v="1" actId="47"/>
        <pc:sldMkLst>
          <pc:docMk/>
          <pc:sldMk cId="4008503688" sldId="857"/>
        </pc:sldMkLst>
      </pc:sldChg>
      <pc:sldChg chg="del">
        <pc:chgData name="伊健 杜" userId="e69aded81da48593" providerId="LiveId" clId="{B41A0DB3-26AA-43DA-B31A-09B1F216CB5C}" dt="2022-10-06T08:35:43.596" v="1" actId="47"/>
        <pc:sldMkLst>
          <pc:docMk/>
          <pc:sldMk cId="1504034460" sldId="858"/>
        </pc:sldMkLst>
      </pc:sldChg>
      <pc:sldChg chg="del">
        <pc:chgData name="伊健 杜" userId="e69aded81da48593" providerId="LiveId" clId="{B41A0DB3-26AA-43DA-B31A-09B1F216CB5C}" dt="2022-10-06T08:35:43.596" v="1" actId="47"/>
        <pc:sldMkLst>
          <pc:docMk/>
          <pc:sldMk cId="2971274492" sldId="859"/>
        </pc:sldMkLst>
      </pc:sldChg>
      <pc:sldChg chg="addSp delSp modSp mod">
        <pc:chgData name="伊健 杜" userId="e69aded81da48593" providerId="LiveId" clId="{B41A0DB3-26AA-43DA-B31A-09B1F216CB5C}" dt="2022-10-06T11:41:26.661" v="4232"/>
        <pc:sldMkLst>
          <pc:docMk/>
          <pc:sldMk cId="1362255843" sldId="860"/>
        </pc:sldMkLst>
        <pc:spChg chg="mod">
          <ac:chgData name="伊健 杜" userId="e69aded81da48593" providerId="LiveId" clId="{B41A0DB3-26AA-43DA-B31A-09B1F216CB5C}" dt="2022-10-06T09:14:51.441" v="264"/>
          <ac:spMkLst>
            <pc:docMk/>
            <pc:sldMk cId="1362255843" sldId="860"/>
            <ac:spMk id="4" creationId="{159D0018-7D4F-0E6D-9907-7DDE9E282ACA}"/>
          </ac:spMkLst>
        </pc:spChg>
        <pc:spChg chg="mod">
          <ac:chgData name="伊健 杜" userId="e69aded81da48593" providerId="LiveId" clId="{B41A0DB3-26AA-43DA-B31A-09B1F216CB5C}" dt="2022-10-06T11:41:26.661" v="4232"/>
          <ac:spMkLst>
            <pc:docMk/>
            <pc:sldMk cId="1362255843" sldId="860"/>
            <ac:spMk id="5" creationId="{82EA1B9F-7070-0D19-62BC-FEFB9D2FCC3D}"/>
          </ac:spMkLst>
        </pc:spChg>
        <pc:picChg chg="add mod">
          <ac:chgData name="伊健 杜" userId="e69aded81da48593" providerId="LiveId" clId="{B41A0DB3-26AA-43DA-B31A-09B1F216CB5C}" dt="2022-10-06T09:14:54.131" v="265" actId="1076"/>
          <ac:picMkLst>
            <pc:docMk/>
            <pc:sldMk cId="1362255843" sldId="860"/>
            <ac:picMk id="2050" creationId="{036EA94E-0D04-D75F-0749-951245BD6A28}"/>
          </ac:picMkLst>
        </pc:picChg>
        <pc:picChg chg="del">
          <ac:chgData name="伊健 杜" userId="e69aded81da48593" providerId="LiveId" clId="{B41A0DB3-26AA-43DA-B31A-09B1F216CB5C}" dt="2022-10-06T09:12:23.378" v="146" actId="478"/>
          <ac:picMkLst>
            <pc:docMk/>
            <pc:sldMk cId="1362255843" sldId="860"/>
            <ac:picMk id="4098" creationId="{248CC93B-87D0-C2D9-4131-28933EA48606}"/>
          </ac:picMkLst>
        </pc:picChg>
      </pc:sldChg>
      <pc:sldChg chg="del">
        <pc:chgData name="伊健 杜" userId="e69aded81da48593" providerId="LiveId" clId="{B41A0DB3-26AA-43DA-B31A-09B1F216CB5C}" dt="2022-10-06T08:36:01.913" v="5" actId="47"/>
        <pc:sldMkLst>
          <pc:docMk/>
          <pc:sldMk cId="3747254197" sldId="861"/>
        </pc:sldMkLst>
      </pc:sldChg>
      <pc:sldChg chg="del">
        <pc:chgData name="伊健 杜" userId="e69aded81da48593" providerId="LiveId" clId="{B41A0DB3-26AA-43DA-B31A-09B1F216CB5C}" dt="2022-10-06T09:17:24.545" v="352" actId="47"/>
        <pc:sldMkLst>
          <pc:docMk/>
          <pc:sldMk cId="4275455528" sldId="862"/>
        </pc:sldMkLst>
      </pc:sldChg>
      <pc:sldChg chg="del">
        <pc:chgData name="伊健 杜" userId="e69aded81da48593" providerId="LiveId" clId="{B41A0DB3-26AA-43DA-B31A-09B1F216CB5C}" dt="2022-10-06T08:36:01.913" v="5" actId="47"/>
        <pc:sldMkLst>
          <pc:docMk/>
          <pc:sldMk cId="601295034" sldId="863"/>
        </pc:sldMkLst>
      </pc:sldChg>
      <pc:sldChg chg="del">
        <pc:chgData name="伊健 杜" userId="e69aded81da48593" providerId="LiveId" clId="{B41A0DB3-26AA-43DA-B31A-09B1F216CB5C}" dt="2022-10-06T08:36:01.913" v="5" actId="47"/>
        <pc:sldMkLst>
          <pc:docMk/>
          <pc:sldMk cId="1467010209" sldId="864"/>
        </pc:sldMkLst>
      </pc:sldChg>
      <pc:sldChg chg="del">
        <pc:chgData name="伊健 杜" userId="e69aded81da48593" providerId="LiveId" clId="{B41A0DB3-26AA-43DA-B31A-09B1F216CB5C}" dt="2022-10-06T08:36:01.913" v="5" actId="47"/>
        <pc:sldMkLst>
          <pc:docMk/>
          <pc:sldMk cId="511942785" sldId="865"/>
        </pc:sldMkLst>
      </pc:sldChg>
      <pc:sldChg chg="del ord">
        <pc:chgData name="伊健 杜" userId="e69aded81da48593" providerId="LiveId" clId="{B41A0DB3-26AA-43DA-B31A-09B1F216CB5C}" dt="2022-10-06T08:36:01.913" v="5" actId="47"/>
        <pc:sldMkLst>
          <pc:docMk/>
          <pc:sldMk cId="1265546175" sldId="867"/>
        </pc:sldMkLst>
      </pc:sldChg>
      <pc:sldChg chg="del">
        <pc:chgData name="伊健 杜" userId="e69aded81da48593" providerId="LiveId" clId="{B41A0DB3-26AA-43DA-B31A-09B1F216CB5C}" dt="2022-10-06T08:36:01.913" v="5" actId="47"/>
        <pc:sldMkLst>
          <pc:docMk/>
          <pc:sldMk cId="1134385442" sldId="868"/>
        </pc:sldMkLst>
      </pc:sldChg>
      <pc:sldChg chg="del">
        <pc:chgData name="伊健 杜" userId="e69aded81da48593" providerId="LiveId" clId="{B41A0DB3-26AA-43DA-B31A-09B1F216CB5C}" dt="2022-10-06T08:36:01.913" v="5" actId="47"/>
        <pc:sldMkLst>
          <pc:docMk/>
          <pc:sldMk cId="1443721211" sldId="869"/>
        </pc:sldMkLst>
      </pc:sldChg>
      <pc:sldChg chg="del">
        <pc:chgData name="伊健 杜" userId="e69aded81da48593" providerId="LiveId" clId="{B41A0DB3-26AA-43DA-B31A-09B1F216CB5C}" dt="2022-10-06T08:36:01.913" v="5" actId="47"/>
        <pc:sldMkLst>
          <pc:docMk/>
          <pc:sldMk cId="170729392" sldId="870"/>
        </pc:sldMkLst>
      </pc:sldChg>
      <pc:sldChg chg="del">
        <pc:chgData name="伊健 杜" userId="e69aded81da48593" providerId="LiveId" clId="{B41A0DB3-26AA-43DA-B31A-09B1F216CB5C}" dt="2022-10-06T08:36:01.913" v="5" actId="47"/>
        <pc:sldMkLst>
          <pc:docMk/>
          <pc:sldMk cId="2582005106" sldId="871"/>
        </pc:sldMkLst>
      </pc:sldChg>
      <pc:sldChg chg="del">
        <pc:chgData name="伊健 杜" userId="e69aded81da48593" providerId="LiveId" clId="{B41A0DB3-26AA-43DA-B31A-09B1F216CB5C}" dt="2022-10-06T08:36:01.913" v="5" actId="47"/>
        <pc:sldMkLst>
          <pc:docMk/>
          <pc:sldMk cId="3397987316" sldId="872"/>
        </pc:sldMkLst>
      </pc:sldChg>
      <pc:sldChg chg="del">
        <pc:chgData name="伊健 杜" userId="e69aded81da48593" providerId="LiveId" clId="{B41A0DB3-26AA-43DA-B31A-09B1F216CB5C}" dt="2022-10-06T08:36:01.913" v="5" actId="47"/>
        <pc:sldMkLst>
          <pc:docMk/>
          <pc:sldMk cId="3256727013" sldId="873"/>
        </pc:sldMkLst>
      </pc:sldChg>
      <pc:sldChg chg="del">
        <pc:chgData name="伊健 杜" userId="e69aded81da48593" providerId="LiveId" clId="{B41A0DB3-26AA-43DA-B31A-09B1F216CB5C}" dt="2022-10-06T08:36:01.913" v="5" actId="47"/>
        <pc:sldMkLst>
          <pc:docMk/>
          <pc:sldMk cId="1477837527" sldId="874"/>
        </pc:sldMkLst>
      </pc:sldChg>
      <pc:sldChg chg="del">
        <pc:chgData name="伊健 杜" userId="e69aded81da48593" providerId="LiveId" clId="{B41A0DB3-26AA-43DA-B31A-09B1F216CB5C}" dt="2022-10-06T08:36:01.913" v="5" actId="47"/>
        <pc:sldMkLst>
          <pc:docMk/>
          <pc:sldMk cId="1398906183" sldId="875"/>
        </pc:sldMkLst>
      </pc:sldChg>
      <pc:sldChg chg="del">
        <pc:chgData name="伊健 杜" userId="e69aded81da48593" providerId="LiveId" clId="{B41A0DB3-26AA-43DA-B31A-09B1F216CB5C}" dt="2022-10-06T08:36:01.913" v="5" actId="47"/>
        <pc:sldMkLst>
          <pc:docMk/>
          <pc:sldMk cId="65725231" sldId="876"/>
        </pc:sldMkLst>
      </pc:sldChg>
      <pc:sldChg chg="del">
        <pc:chgData name="伊健 杜" userId="e69aded81da48593" providerId="LiveId" clId="{B41A0DB3-26AA-43DA-B31A-09B1F216CB5C}" dt="2022-10-06T08:36:01.913" v="5" actId="47"/>
        <pc:sldMkLst>
          <pc:docMk/>
          <pc:sldMk cId="3178820353" sldId="877"/>
        </pc:sldMkLst>
      </pc:sldChg>
      <pc:sldChg chg="del">
        <pc:chgData name="伊健 杜" userId="e69aded81da48593" providerId="LiveId" clId="{B41A0DB3-26AA-43DA-B31A-09B1F216CB5C}" dt="2022-10-06T08:36:01.913" v="5" actId="47"/>
        <pc:sldMkLst>
          <pc:docMk/>
          <pc:sldMk cId="17636258" sldId="878"/>
        </pc:sldMkLst>
      </pc:sldChg>
      <pc:sldChg chg="del">
        <pc:chgData name="伊健 杜" userId="e69aded81da48593" providerId="LiveId" clId="{B41A0DB3-26AA-43DA-B31A-09B1F216CB5C}" dt="2022-10-06T08:36:01.913" v="5" actId="47"/>
        <pc:sldMkLst>
          <pc:docMk/>
          <pc:sldMk cId="1191262996" sldId="879"/>
        </pc:sldMkLst>
      </pc:sldChg>
      <pc:sldChg chg="del">
        <pc:chgData name="伊健 杜" userId="e69aded81da48593" providerId="LiveId" clId="{B41A0DB3-26AA-43DA-B31A-09B1F216CB5C}" dt="2022-10-06T08:36:01.913" v="5" actId="47"/>
        <pc:sldMkLst>
          <pc:docMk/>
          <pc:sldMk cId="50266927" sldId="880"/>
        </pc:sldMkLst>
      </pc:sldChg>
      <pc:sldChg chg="del">
        <pc:chgData name="伊健 杜" userId="e69aded81da48593" providerId="LiveId" clId="{B41A0DB3-26AA-43DA-B31A-09B1F216CB5C}" dt="2022-10-06T08:36:01.913" v="5" actId="47"/>
        <pc:sldMkLst>
          <pc:docMk/>
          <pc:sldMk cId="783855002" sldId="881"/>
        </pc:sldMkLst>
      </pc:sldChg>
      <pc:sldChg chg="del">
        <pc:chgData name="伊健 杜" userId="e69aded81da48593" providerId="LiveId" clId="{B41A0DB3-26AA-43DA-B31A-09B1F216CB5C}" dt="2022-10-06T08:36:01.913" v="5" actId="47"/>
        <pc:sldMkLst>
          <pc:docMk/>
          <pc:sldMk cId="4017180809" sldId="882"/>
        </pc:sldMkLst>
      </pc:sldChg>
      <pc:sldChg chg="del">
        <pc:chgData name="伊健 杜" userId="e69aded81da48593" providerId="LiveId" clId="{B41A0DB3-26AA-43DA-B31A-09B1F216CB5C}" dt="2022-10-06T08:36:01.913" v="5" actId="47"/>
        <pc:sldMkLst>
          <pc:docMk/>
          <pc:sldMk cId="1290859766" sldId="883"/>
        </pc:sldMkLst>
      </pc:sldChg>
      <pc:sldChg chg="del">
        <pc:chgData name="伊健 杜" userId="e69aded81da48593" providerId="LiveId" clId="{B41A0DB3-26AA-43DA-B31A-09B1F216CB5C}" dt="2022-10-06T08:36:01.913" v="5" actId="47"/>
        <pc:sldMkLst>
          <pc:docMk/>
          <pc:sldMk cId="190415320" sldId="884"/>
        </pc:sldMkLst>
      </pc:sldChg>
      <pc:sldChg chg="del">
        <pc:chgData name="伊健 杜" userId="e69aded81da48593" providerId="LiveId" clId="{B41A0DB3-26AA-43DA-B31A-09B1F216CB5C}" dt="2022-10-06T08:36:01.913" v="5" actId="47"/>
        <pc:sldMkLst>
          <pc:docMk/>
          <pc:sldMk cId="273433165" sldId="885"/>
        </pc:sldMkLst>
      </pc:sldChg>
      <pc:sldChg chg="del">
        <pc:chgData name="伊健 杜" userId="e69aded81da48593" providerId="LiveId" clId="{B41A0DB3-26AA-43DA-B31A-09B1F216CB5C}" dt="2022-10-06T08:36:01.913" v="5" actId="47"/>
        <pc:sldMkLst>
          <pc:docMk/>
          <pc:sldMk cId="2510289882" sldId="886"/>
        </pc:sldMkLst>
      </pc:sldChg>
      <pc:sldChg chg="del">
        <pc:chgData name="伊健 杜" userId="e69aded81da48593" providerId="LiveId" clId="{B41A0DB3-26AA-43DA-B31A-09B1F216CB5C}" dt="2022-10-06T08:36:01.913" v="5" actId="47"/>
        <pc:sldMkLst>
          <pc:docMk/>
          <pc:sldMk cId="2948515686" sldId="887"/>
        </pc:sldMkLst>
      </pc:sldChg>
      <pc:sldChg chg="del">
        <pc:chgData name="伊健 杜" userId="e69aded81da48593" providerId="LiveId" clId="{B41A0DB3-26AA-43DA-B31A-09B1F216CB5C}" dt="2022-10-06T08:36:01.913" v="5" actId="47"/>
        <pc:sldMkLst>
          <pc:docMk/>
          <pc:sldMk cId="1560492512" sldId="888"/>
        </pc:sldMkLst>
      </pc:sldChg>
      <pc:sldChg chg="del">
        <pc:chgData name="伊健 杜" userId="e69aded81da48593" providerId="LiveId" clId="{B41A0DB3-26AA-43DA-B31A-09B1F216CB5C}" dt="2022-10-06T08:36:01.913" v="5" actId="47"/>
        <pc:sldMkLst>
          <pc:docMk/>
          <pc:sldMk cId="2266835889" sldId="889"/>
        </pc:sldMkLst>
      </pc:sldChg>
      <pc:sldChg chg="del">
        <pc:chgData name="伊健 杜" userId="e69aded81da48593" providerId="LiveId" clId="{B41A0DB3-26AA-43DA-B31A-09B1F216CB5C}" dt="2022-10-06T08:36:01.913" v="5" actId="47"/>
        <pc:sldMkLst>
          <pc:docMk/>
          <pc:sldMk cId="3719103404" sldId="890"/>
        </pc:sldMkLst>
      </pc:sldChg>
      <pc:sldChg chg="del">
        <pc:chgData name="伊健 杜" userId="e69aded81da48593" providerId="LiveId" clId="{B41A0DB3-26AA-43DA-B31A-09B1F216CB5C}" dt="2022-10-06T08:36:01.913" v="5" actId="47"/>
        <pc:sldMkLst>
          <pc:docMk/>
          <pc:sldMk cId="2603771007" sldId="891"/>
        </pc:sldMkLst>
      </pc:sldChg>
      <pc:sldChg chg="del">
        <pc:chgData name="伊健 杜" userId="e69aded81da48593" providerId="LiveId" clId="{B41A0DB3-26AA-43DA-B31A-09B1F216CB5C}" dt="2022-10-06T08:36:01.913" v="5" actId="47"/>
        <pc:sldMkLst>
          <pc:docMk/>
          <pc:sldMk cId="2960918749" sldId="892"/>
        </pc:sldMkLst>
      </pc:sldChg>
      <pc:sldChg chg="del">
        <pc:chgData name="伊健 杜" userId="e69aded81da48593" providerId="LiveId" clId="{B41A0DB3-26AA-43DA-B31A-09B1F216CB5C}" dt="2022-10-06T08:36:01.913" v="5" actId="47"/>
        <pc:sldMkLst>
          <pc:docMk/>
          <pc:sldMk cId="1730869320" sldId="893"/>
        </pc:sldMkLst>
      </pc:sldChg>
      <pc:sldChg chg="del">
        <pc:chgData name="伊健 杜" userId="e69aded81da48593" providerId="LiveId" clId="{B41A0DB3-26AA-43DA-B31A-09B1F216CB5C}" dt="2022-10-06T08:36:01.913" v="5" actId="47"/>
        <pc:sldMkLst>
          <pc:docMk/>
          <pc:sldMk cId="3571127041" sldId="894"/>
        </pc:sldMkLst>
      </pc:sldChg>
      <pc:sldChg chg="del">
        <pc:chgData name="伊健 杜" userId="e69aded81da48593" providerId="LiveId" clId="{B41A0DB3-26AA-43DA-B31A-09B1F216CB5C}" dt="2022-10-06T08:36:01.913" v="5" actId="47"/>
        <pc:sldMkLst>
          <pc:docMk/>
          <pc:sldMk cId="2473091461" sldId="895"/>
        </pc:sldMkLst>
      </pc:sldChg>
      <pc:sldChg chg="del">
        <pc:chgData name="伊健 杜" userId="e69aded81da48593" providerId="LiveId" clId="{B41A0DB3-26AA-43DA-B31A-09B1F216CB5C}" dt="2022-10-06T08:36:01.913" v="5" actId="47"/>
        <pc:sldMkLst>
          <pc:docMk/>
          <pc:sldMk cId="1088354616" sldId="896"/>
        </pc:sldMkLst>
      </pc:sldChg>
      <pc:sldChg chg="del">
        <pc:chgData name="伊健 杜" userId="e69aded81da48593" providerId="LiveId" clId="{B41A0DB3-26AA-43DA-B31A-09B1F216CB5C}" dt="2022-10-06T08:36:01.913" v="5" actId="47"/>
        <pc:sldMkLst>
          <pc:docMk/>
          <pc:sldMk cId="614711900" sldId="897"/>
        </pc:sldMkLst>
      </pc:sldChg>
      <pc:sldChg chg="addSp modSp mod">
        <pc:chgData name="伊健 杜" userId="e69aded81da48593" providerId="LiveId" clId="{B41A0DB3-26AA-43DA-B31A-09B1F216CB5C}" dt="2022-10-06T15:48:55.431" v="4638"/>
        <pc:sldMkLst>
          <pc:docMk/>
          <pc:sldMk cId="2479508140" sldId="898"/>
        </pc:sldMkLst>
        <pc:spChg chg="mod">
          <ac:chgData name="伊健 杜" userId="e69aded81da48593" providerId="LiveId" clId="{B41A0DB3-26AA-43DA-B31A-09B1F216CB5C}" dt="2022-10-06T11:41:26.661" v="4232"/>
          <ac:spMkLst>
            <pc:docMk/>
            <pc:sldMk cId="2479508140" sldId="898"/>
            <ac:spMk id="2" creationId="{DDFBCCA4-9D47-4C5A-CACB-38528724CD6A}"/>
          </ac:spMkLst>
        </pc:spChg>
        <pc:inkChg chg="add">
          <ac:chgData name="伊健 杜" userId="e69aded81da48593" providerId="LiveId" clId="{B41A0DB3-26AA-43DA-B31A-09B1F216CB5C}" dt="2022-10-06T14:01:21.361" v="4621"/>
          <ac:inkMkLst>
            <pc:docMk/>
            <pc:sldMk cId="2479508140" sldId="898"/>
            <ac:inkMk id="3" creationId="{8D78D97E-04BF-2C90-8092-1FF70063B626}"/>
          </ac:inkMkLst>
        </pc:inkChg>
        <pc:inkChg chg="add">
          <ac:chgData name="伊健 杜" userId="e69aded81da48593" providerId="LiveId" clId="{B41A0DB3-26AA-43DA-B31A-09B1F216CB5C}" dt="2022-10-06T15:48:55.431" v="4638"/>
          <ac:inkMkLst>
            <pc:docMk/>
            <pc:sldMk cId="2479508140" sldId="898"/>
            <ac:inkMk id="4" creationId="{E1C0BAE9-1645-CF89-3764-0845370F5314}"/>
          </ac:inkMkLst>
        </pc:inkChg>
      </pc:sldChg>
      <pc:sldChg chg="addSp delSp modSp add mod">
        <pc:chgData name="伊健 杜" userId="e69aded81da48593" providerId="LiveId" clId="{B41A0DB3-26AA-43DA-B31A-09B1F216CB5C}" dt="2022-10-06T11:41:26.661" v="4232"/>
        <pc:sldMkLst>
          <pc:docMk/>
          <pc:sldMk cId="2183092788" sldId="899"/>
        </pc:sldMkLst>
        <pc:spChg chg="mod ord">
          <ac:chgData name="伊健 杜" userId="e69aded81da48593" providerId="LiveId" clId="{B41A0DB3-26AA-43DA-B31A-09B1F216CB5C}" dt="2022-10-06T11:41:26.661" v="4232"/>
          <ac:spMkLst>
            <pc:docMk/>
            <pc:sldMk cId="2183092788" sldId="899"/>
            <ac:spMk id="5" creationId="{82EA1B9F-7070-0D19-62BC-FEFB9D2FCC3D}"/>
          </ac:spMkLst>
        </pc:spChg>
        <pc:picChg chg="del">
          <ac:chgData name="伊健 杜" userId="e69aded81da48593" providerId="LiveId" clId="{B41A0DB3-26AA-43DA-B31A-09B1F216CB5C}" dt="2022-10-06T09:15:54.076" v="268" actId="478"/>
          <ac:picMkLst>
            <pc:docMk/>
            <pc:sldMk cId="2183092788" sldId="899"/>
            <ac:picMk id="2050" creationId="{036EA94E-0D04-D75F-0749-951245BD6A28}"/>
          </ac:picMkLst>
        </pc:picChg>
        <pc:picChg chg="add mod">
          <ac:chgData name="伊健 杜" userId="e69aded81da48593" providerId="LiveId" clId="{B41A0DB3-26AA-43DA-B31A-09B1F216CB5C}" dt="2022-10-06T09:15:58.092" v="271" actId="1076"/>
          <ac:picMkLst>
            <pc:docMk/>
            <pc:sldMk cId="2183092788" sldId="899"/>
            <ac:picMk id="3074" creationId="{440A7782-8D62-F977-8CDC-4DD66E21BE44}"/>
          </ac:picMkLst>
        </pc:picChg>
      </pc:sldChg>
      <pc:sldChg chg="del">
        <pc:chgData name="伊健 杜" userId="e69aded81da48593" providerId="LiveId" clId="{B41A0DB3-26AA-43DA-B31A-09B1F216CB5C}" dt="2022-10-06T08:36:01.913" v="5" actId="47"/>
        <pc:sldMkLst>
          <pc:docMk/>
          <pc:sldMk cId="3593349981" sldId="899"/>
        </pc:sldMkLst>
      </pc:sldChg>
      <pc:sldChg chg="addSp delSp modSp new mod">
        <pc:chgData name="伊健 杜" userId="e69aded81da48593" providerId="LiveId" clId="{B41A0DB3-26AA-43DA-B31A-09B1F216CB5C}" dt="2022-10-06T15:48:55.431" v="4638"/>
        <pc:sldMkLst>
          <pc:docMk/>
          <pc:sldMk cId="850012559" sldId="900"/>
        </pc:sldMkLst>
        <pc:spChg chg="del mod">
          <ac:chgData name="伊健 杜" userId="e69aded81da48593" providerId="LiveId" clId="{B41A0DB3-26AA-43DA-B31A-09B1F216CB5C}" dt="2022-10-06T10:16:24.526" v="912" actId="478"/>
          <ac:spMkLst>
            <pc:docMk/>
            <pc:sldMk cId="850012559" sldId="900"/>
            <ac:spMk id="2" creationId="{31DC274F-DEBF-8B38-C920-0FB8C5A89FF5}"/>
          </ac:spMkLst>
        </pc:spChg>
        <pc:spChg chg="del">
          <ac:chgData name="伊健 杜" userId="e69aded81da48593" providerId="LiveId" clId="{B41A0DB3-26AA-43DA-B31A-09B1F216CB5C}" dt="2022-10-06T10:16:11.609" v="909"/>
          <ac:spMkLst>
            <pc:docMk/>
            <pc:sldMk cId="850012559" sldId="900"/>
            <ac:spMk id="3" creationId="{3B0F57E7-35FA-8E6F-844A-E4F9A0F99729}"/>
          </ac:spMkLst>
        </pc:spChg>
        <pc:spChg chg="add del mod">
          <ac:chgData name="伊健 杜" userId="e69aded81da48593" providerId="LiveId" clId="{B41A0DB3-26AA-43DA-B31A-09B1F216CB5C}" dt="2022-10-06T10:16:27.122" v="914" actId="478"/>
          <ac:spMkLst>
            <pc:docMk/>
            <pc:sldMk cId="850012559" sldId="900"/>
            <ac:spMk id="5" creationId="{252E902E-1301-127A-A72A-2D40985BAC70}"/>
          </ac:spMkLst>
        </pc:spChg>
        <pc:spChg chg="add mod">
          <ac:chgData name="伊健 杜" userId="e69aded81da48593" providerId="LiveId" clId="{B41A0DB3-26AA-43DA-B31A-09B1F216CB5C}" dt="2022-10-06T10:16:37.639" v="930" actId="20577"/>
          <ac:spMkLst>
            <pc:docMk/>
            <pc:sldMk cId="850012559" sldId="900"/>
            <ac:spMk id="6" creationId="{F83A6AC8-56F1-EB9E-DD47-C1CFF9753BBA}"/>
          </ac:spMkLst>
        </pc:spChg>
        <pc:spChg chg="add mod">
          <ac:chgData name="伊健 杜" userId="e69aded81da48593" providerId="LiveId" clId="{B41A0DB3-26AA-43DA-B31A-09B1F216CB5C}" dt="2022-10-06T11:41:26.661" v="4232"/>
          <ac:spMkLst>
            <pc:docMk/>
            <pc:sldMk cId="850012559" sldId="900"/>
            <ac:spMk id="7" creationId="{8A134A8E-94C3-0EE7-C065-45DB3136BA45}"/>
          </ac:spMkLst>
        </pc:spChg>
        <pc:picChg chg="add mod">
          <ac:chgData name="伊健 杜" userId="e69aded81da48593" providerId="LiveId" clId="{B41A0DB3-26AA-43DA-B31A-09B1F216CB5C}" dt="2022-10-06T10:16:14.817" v="911" actId="1076"/>
          <ac:picMkLst>
            <pc:docMk/>
            <pc:sldMk cId="850012559" sldId="900"/>
            <ac:picMk id="7170" creationId="{60395DA3-265D-AB06-C664-5AAEC67C01B2}"/>
          </ac:picMkLst>
        </pc:picChg>
        <pc:inkChg chg="add">
          <ac:chgData name="伊健 杜" userId="e69aded81da48593" providerId="LiveId" clId="{B41A0DB3-26AA-43DA-B31A-09B1F216CB5C}" dt="2022-10-06T15:48:55.431" v="4638"/>
          <ac:inkMkLst>
            <pc:docMk/>
            <pc:sldMk cId="850012559" sldId="900"/>
            <ac:inkMk id="2" creationId="{1AB45AB7-85E3-5DC7-2123-FA23E8427B58}"/>
          </ac:inkMkLst>
        </pc:inkChg>
        <pc:inkChg chg="add">
          <ac:chgData name="伊健 杜" userId="e69aded81da48593" providerId="LiveId" clId="{B41A0DB3-26AA-43DA-B31A-09B1F216CB5C}" dt="2022-10-06T14:01:21.361" v="4621"/>
          <ac:inkMkLst>
            <pc:docMk/>
            <pc:sldMk cId="850012559" sldId="900"/>
            <ac:inkMk id="8" creationId="{CCC81D7C-8636-3102-379D-C594A5851E4F}"/>
          </ac:inkMkLst>
        </pc:inkChg>
      </pc:sldChg>
      <pc:sldChg chg="addSp delSp modSp add mod">
        <pc:chgData name="伊健 杜" userId="e69aded81da48593" providerId="LiveId" clId="{B41A0DB3-26AA-43DA-B31A-09B1F216CB5C}" dt="2022-10-06T14:01:21.361" v="4621"/>
        <pc:sldMkLst>
          <pc:docMk/>
          <pc:sldMk cId="1489954655" sldId="901"/>
        </pc:sldMkLst>
        <pc:spChg chg="mod">
          <ac:chgData name="伊健 杜" userId="e69aded81da48593" providerId="LiveId" clId="{B41A0DB3-26AA-43DA-B31A-09B1F216CB5C}" dt="2022-10-06T09:18:39.317" v="440"/>
          <ac:spMkLst>
            <pc:docMk/>
            <pc:sldMk cId="1489954655" sldId="901"/>
            <ac:spMk id="2" creationId="{81F4B079-5182-7332-4978-966F1AEEF4D2}"/>
          </ac:spMkLst>
        </pc:spChg>
        <pc:spChg chg="add mod">
          <ac:chgData name="伊健 杜" userId="e69aded81da48593" providerId="LiveId" clId="{B41A0DB3-26AA-43DA-B31A-09B1F216CB5C}" dt="2022-10-06T09:46:06.933" v="579" actId="20577"/>
          <ac:spMkLst>
            <pc:docMk/>
            <pc:sldMk cId="1489954655" sldId="901"/>
            <ac:spMk id="3" creationId="{9B4D9704-118A-0DE2-7402-76E63AA7F5EB}"/>
          </ac:spMkLst>
        </pc:spChg>
        <pc:spChg chg="mod">
          <ac:chgData name="伊健 杜" userId="e69aded81da48593" providerId="LiveId" clId="{B41A0DB3-26AA-43DA-B31A-09B1F216CB5C}" dt="2022-10-06T11:41:26.661" v="4232"/>
          <ac:spMkLst>
            <pc:docMk/>
            <pc:sldMk cId="1489954655" sldId="901"/>
            <ac:spMk id="4" creationId="{CFC1CF28-580E-2280-640A-ADB8853307E7}"/>
          </ac:spMkLst>
        </pc:spChg>
        <pc:picChg chg="del">
          <ac:chgData name="伊健 杜" userId="e69aded81da48593" providerId="LiveId" clId="{B41A0DB3-26AA-43DA-B31A-09B1F216CB5C}" dt="2022-10-06T09:42:16.049" v="525" actId="478"/>
          <ac:picMkLst>
            <pc:docMk/>
            <pc:sldMk cId="1489954655" sldId="901"/>
            <ac:picMk id="1026" creationId="{A29C110B-0E65-1EE2-DD46-47939F5E6325}"/>
          </ac:picMkLst>
        </pc:picChg>
        <pc:picChg chg="add mod">
          <ac:chgData name="伊健 杜" userId="e69aded81da48593" providerId="LiveId" clId="{B41A0DB3-26AA-43DA-B31A-09B1F216CB5C}" dt="2022-10-06T09:42:43.885" v="543" actId="1076"/>
          <ac:picMkLst>
            <pc:docMk/>
            <pc:sldMk cId="1489954655" sldId="901"/>
            <ac:picMk id="4098" creationId="{09E76E33-5EC6-6254-D4EA-ECD98719F5FA}"/>
          </ac:picMkLst>
        </pc:picChg>
        <pc:inkChg chg="add">
          <ac:chgData name="伊健 杜" userId="e69aded81da48593" providerId="LiveId" clId="{B41A0DB3-26AA-43DA-B31A-09B1F216CB5C}" dt="2022-10-06T14:01:21.361" v="4621"/>
          <ac:inkMkLst>
            <pc:docMk/>
            <pc:sldMk cId="1489954655" sldId="901"/>
            <ac:inkMk id="5" creationId="{AAEB2B04-C0BF-011C-CF77-CD5CBDCCC57C}"/>
          </ac:inkMkLst>
        </pc:inkChg>
      </pc:sldChg>
      <pc:sldChg chg="addSp delSp modSp add mod">
        <pc:chgData name="伊健 杜" userId="e69aded81da48593" providerId="LiveId" clId="{B41A0DB3-26AA-43DA-B31A-09B1F216CB5C}" dt="2022-10-06T15:48:55.431" v="4638"/>
        <pc:sldMkLst>
          <pc:docMk/>
          <pc:sldMk cId="1690220231" sldId="902"/>
        </pc:sldMkLst>
        <pc:spChg chg="mod">
          <ac:chgData name="伊健 杜" userId="e69aded81da48593" providerId="LiveId" clId="{B41A0DB3-26AA-43DA-B31A-09B1F216CB5C}" dt="2022-10-06T09:46:17.769" v="596"/>
          <ac:spMkLst>
            <pc:docMk/>
            <pc:sldMk cId="1690220231" sldId="902"/>
            <ac:spMk id="4" creationId="{159D0018-7D4F-0E6D-9907-7DDE9E282ACA}"/>
          </ac:spMkLst>
        </pc:spChg>
        <pc:spChg chg="mod">
          <ac:chgData name="伊健 杜" userId="e69aded81da48593" providerId="LiveId" clId="{B41A0DB3-26AA-43DA-B31A-09B1F216CB5C}" dt="2022-10-06T11:41:26.661" v="4232"/>
          <ac:spMkLst>
            <pc:docMk/>
            <pc:sldMk cId="1690220231" sldId="902"/>
            <ac:spMk id="5" creationId="{82EA1B9F-7070-0D19-62BC-FEFB9D2FCC3D}"/>
          </ac:spMkLst>
        </pc:spChg>
        <pc:picChg chg="del">
          <ac:chgData name="伊健 杜" userId="e69aded81da48593" providerId="LiveId" clId="{B41A0DB3-26AA-43DA-B31A-09B1F216CB5C}" dt="2022-10-06T09:56:57.025" v="597" actId="478"/>
          <ac:picMkLst>
            <pc:docMk/>
            <pc:sldMk cId="1690220231" sldId="902"/>
            <ac:picMk id="3074" creationId="{440A7782-8D62-F977-8CDC-4DD66E21BE44}"/>
          </ac:picMkLst>
        </pc:picChg>
        <pc:picChg chg="add mod">
          <ac:chgData name="伊健 杜" userId="e69aded81da48593" providerId="LiveId" clId="{B41A0DB3-26AA-43DA-B31A-09B1F216CB5C}" dt="2022-10-06T09:58:16.266" v="700" actId="1076"/>
          <ac:picMkLst>
            <pc:docMk/>
            <pc:sldMk cId="1690220231" sldId="902"/>
            <ac:picMk id="5122" creationId="{128AA457-A273-76F7-3F92-A9795208C578}"/>
          </ac:picMkLst>
        </pc:picChg>
        <pc:inkChg chg="add">
          <ac:chgData name="伊健 杜" userId="e69aded81da48593" providerId="LiveId" clId="{B41A0DB3-26AA-43DA-B31A-09B1F216CB5C}" dt="2022-10-06T15:48:55.431" v="4638"/>
          <ac:inkMkLst>
            <pc:docMk/>
            <pc:sldMk cId="1690220231" sldId="902"/>
            <ac:inkMk id="2" creationId="{BDEFAEB9-023B-5A4A-922A-1A8CAC47ABFD}"/>
          </ac:inkMkLst>
        </pc:inkChg>
      </pc:sldChg>
      <pc:sldChg chg="modSp add mod">
        <pc:chgData name="伊健 杜" userId="e69aded81da48593" providerId="LiveId" clId="{B41A0DB3-26AA-43DA-B31A-09B1F216CB5C}" dt="2022-10-06T11:41:26.661" v="4232"/>
        <pc:sldMkLst>
          <pc:docMk/>
          <pc:sldMk cId="2537305972" sldId="903"/>
        </pc:sldMkLst>
        <pc:spChg chg="mod">
          <ac:chgData name="伊健 杜" userId="e69aded81da48593" providerId="LiveId" clId="{B41A0DB3-26AA-43DA-B31A-09B1F216CB5C}" dt="2022-10-06T11:41:26.661" v="4232"/>
          <ac:spMkLst>
            <pc:docMk/>
            <pc:sldMk cId="2537305972" sldId="903"/>
            <ac:spMk id="2" creationId="{DDFBCCA4-9D47-4C5A-CACB-38528724CD6A}"/>
          </ac:spMkLst>
        </pc:spChg>
      </pc:sldChg>
      <pc:sldChg chg="addSp delSp modSp add mod">
        <pc:chgData name="伊健 杜" userId="e69aded81da48593" providerId="LiveId" clId="{B41A0DB3-26AA-43DA-B31A-09B1F216CB5C}" dt="2022-10-06T15:48:55.431" v="4638"/>
        <pc:sldMkLst>
          <pc:docMk/>
          <pc:sldMk cId="2003459907" sldId="904"/>
        </pc:sldMkLst>
        <pc:spChg chg="mod">
          <ac:chgData name="伊健 杜" userId="e69aded81da48593" providerId="LiveId" clId="{B41A0DB3-26AA-43DA-B31A-09B1F216CB5C}" dt="2022-10-06T11:41:26.661" v="4232"/>
          <ac:spMkLst>
            <pc:docMk/>
            <pc:sldMk cId="2003459907" sldId="904"/>
            <ac:spMk id="5" creationId="{82EA1B9F-7070-0D19-62BC-FEFB9D2FCC3D}"/>
          </ac:spMkLst>
        </pc:spChg>
        <pc:picChg chg="del">
          <ac:chgData name="伊健 杜" userId="e69aded81da48593" providerId="LiveId" clId="{B41A0DB3-26AA-43DA-B31A-09B1F216CB5C}" dt="2022-10-06T09:59:23.526" v="860" actId="478"/>
          <ac:picMkLst>
            <pc:docMk/>
            <pc:sldMk cId="2003459907" sldId="904"/>
            <ac:picMk id="5122" creationId="{128AA457-A273-76F7-3F92-A9795208C578}"/>
          </ac:picMkLst>
        </pc:picChg>
        <pc:picChg chg="add mod">
          <ac:chgData name="伊健 杜" userId="e69aded81da48593" providerId="LiveId" clId="{B41A0DB3-26AA-43DA-B31A-09B1F216CB5C}" dt="2022-10-06T10:00:01.620" v="865" actId="1076"/>
          <ac:picMkLst>
            <pc:docMk/>
            <pc:sldMk cId="2003459907" sldId="904"/>
            <ac:picMk id="6146" creationId="{A436E369-CE6E-46B3-005F-108A20844CDD}"/>
          </ac:picMkLst>
        </pc:picChg>
        <pc:inkChg chg="add">
          <ac:chgData name="伊健 杜" userId="e69aded81da48593" providerId="LiveId" clId="{B41A0DB3-26AA-43DA-B31A-09B1F216CB5C}" dt="2022-10-06T15:48:55.431" v="4638"/>
          <ac:inkMkLst>
            <pc:docMk/>
            <pc:sldMk cId="2003459907" sldId="904"/>
            <ac:inkMk id="2" creationId="{084A72CC-3F91-B6BA-F2CE-E69FED4CF2F0}"/>
          </ac:inkMkLst>
        </pc:inkChg>
      </pc:sldChg>
      <pc:sldChg chg="addSp delSp modSp add mod">
        <pc:chgData name="伊健 杜" userId="e69aded81da48593" providerId="LiveId" clId="{B41A0DB3-26AA-43DA-B31A-09B1F216CB5C}" dt="2022-10-06T11:41:26.661" v="4232"/>
        <pc:sldMkLst>
          <pc:docMk/>
          <pc:sldMk cId="2240861479" sldId="905"/>
        </pc:sldMkLst>
        <pc:spChg chg="add del mod">
          <ac:chgData name="伊健 杜" userId="e69aded81da48593" providerId="LiveId" clId="{B41A0DB3-26AA-43DA-B31A-09B1F216CB5C}" dt="2022-10-06T10:19:07.506" v="1169" actId="478"/>
          <ac:spMkLst>
            <pc:docMk/>
            <pc:sldMk cId="2240861479" sldId="905"/>
            <ac:spMk id="2" creationId="{C064170D-AA01-2718-EF39-D40D848B11C1}"/>
          </ac:spMkLst>
        </pc:spChg>
        <pc:spChg chg="mod">
          <ac:chgData name="伊健 杜" userId="e69aded81da48593" providerId="LiveId" clId="{B41A0DB3-26AA-43DA-B31A-09B1F216CB5C}" dt="2022-10-06T10:17:35.081" v="1085" actId="20577"/>
          <ac:spMkLst>
            <pc:docMk/>
            <pc:sldMk cId="2240861479" sldId="905"/>
            <ac:spMk id="6" creationId="{F83A6AC8-56F1-EB9E-DD47-C1CFF9753BBA}"/>
          </ac:spMkLst>
        </pc:spChg>
        <pc:spChg chg="mod">
          <ac:chgData name="伊健 杜" userId="e69aded81da48593" providerId="LiveId" clId="{B41A0DB3-26AA-43DA-B31A-09B1F216CB5C}" dt="2022-10-06T11:41:26.661" v="4232"/>
          <ac:spMkLst>
            <pc:docMk/>
            <pc:sldMk cId="2240861479" sldId="905"/>
            <ac:spMk id="7" creationId="{8A134A8E-94C3-0EE7-C065-45DB3136BA45}"/>
          </ac:spMkLst>
        </pc:spChg>
        <pc:picChg chg="del">
          <ac:chgData name="伊健 杜" userId="e69aded81da48593" providerId="LiveId" clId="{B41A0DB3-26AA-43DA-B31A-09B1F216CB5C}" dt="2022-10-06T10:18:58.105" v="1166" actId="478"/>
          <ac:picMkLst>
            <pc:docMk/>
            <pc:sldMk cId="2240861479" sldId="905"/>
            <ac:picMk id="7170" creationId="{60395DA3-265D-AB06-C664-5AAEC67C01B2}"/>
          </ac:picMkLst>
        </pc:picChg>
        <pc:picChg chg="add mod">
          <ac:chgData name="伊健 杜" userId="e69aded81da48593" providerId="LiveId" clId="{B41A0DB3-26AA-43DA-B31A-09B1F216CB5C}" dt="2022-10-06T10:19:09.907" v="1172" actId="1076"/>
          <ac:picMkLst>
            <pc:docMk/>
            <pc:sldMk cId="2240861479" sldId="905"/>
            <ac:picMk id="8194" creationId="{0613EBC1-165B-D780-783F-5DB8CCC5F492}"/>
          </ac:picMkLst>
        </pc:picChg>
      </pc:sldChg>
      <pc:sldChg chg="addSp delSp modSp add mod">
        <pc:chgData name="伊健 杜" userId="e69aded81da48593" providerId="LiveId" clId="{B41A0DB3-26AA-43DA-B31A-09B1F216CB5C}" dt="2022-10-06T11:41:26.661" v="4232"/>
        <pc:sldMkLst>
          <pc:docMk/>
          <pc:sldMk cId="1447435206" sldId="906"/>
        </pc:sldMkLst>
        <pc:spChg chg="mod">
          <ac:chgData name="伊健 杜" userId="e69aded81da48593" providerId="LiveId" clId="{B41A0DB3-26AA-43DA-B31A-09B1F216CB5C}" dt="2022-10-06T11:41:26.661" v="4232"/>
          <ac:spMkLst>
            <pc:docMk/>
            <pc:sldMk cId="1447435206" sldId="906"/>
            <ac:spMk id="7" creationId="{8A134A8E-94C3-0EE7-C065-45DB3136BA45}"/>
          </ac:spMkLst>
        </pc:spChg>
        <pc:picChg chg="del">
          <ac:chgData name="伊健 杜" userId="e69aded81da48593" providerId="LiveId" clId="{B41A0DB3-26AA-43DA-B31A-09B1F216CB5C}" dt="2022-10-06T10:20:14.389" v="1312" actId="478"/>
          <ac:picMkLst>
            <pc:docMk/>
            <pc:sldMk cId="1447435206" sldId="906"/>
            <ac:picMk id="8194" creationId="{0613EBC1-165B-D780-783F-5DB8CCC5F492}"/>
          </ac:picMkLst>
        </pc:picChg>
        <pc:picChg chg="add mod">
          <ac:chgData name="伊健 杜" userId="e69aded81da48593" providerId="LiveId" clId="{B41A0DB3-26AA-43DA-B31A-09B1F216CB5C}" dt="2022-10-06T10:20:40.141" v="1320" actId="1076"/>
          <ac:picMkLst>
            <pc:docMk/>
            <pc:sldMk cId="1447435206" sldId="906"/>
            <ac:picMk id="9218" creationId="{4C9F1F03-609E-5304-0C88-E94224C8FA84}"/>
          </ac:picMkLst>
        </pc:picChg>
      </pc:sldChg>
      <pc:sldChg chg="addSp delSp modSp new mod">
        <pc:chgData name="伊健 杜" userId="e69aded81da48593" providerId="LiveId" clId="{B41A0DB3-26AA-43DA-B31A-09B1F216CB5C}" dt="2022-10-06T15:04:16.076" v="4632"/>
        <pc:sldMkLst>
          <pc:docMk/>
          <pc:sldMk cId="3391369358" sldId="907"/>
        </pc:sldMkLst>
        <pc:spChg chg="mod">
          <ac:chgData name="伊健 杜" userId="e69aded81da48593" providerId="LiveId" clId="{B41A0DB3-26AA-43DA-B31A-09B1F216CB5C}" dt="2022-10-06T15:04:16.076" v="4632"/>
          <ac:spMkLst>
            <pc:docMk/>
            <pc:sldMk cId="3391369358" sldId="907"/>
            <ac:spMk id="2" creationId="{B63AB5EB-9367-A387-3A05-A9D7E0778BB1}"/>
          </ac:spMkLst>
        </pc:spChg>
        <pc:spChg chg="del">
          <ac:chgData name="伊健 杜" userId="e69aded81da48593" providerId="LiveId" clId="{B41A0DB3-26AA-43DA-B31A-09B1F216CB5C}" dt="2022-10-06T10:20:44.705" v="1322" actId="478"/>
          <ac:spMkLst>
            <pc:docMk/>
            <pc:sldMk cId="3391369358" sldId="907"/>
            <ac:spMk id="3" creationId="{CC90989F-B94E-2B8F-1320-DF30EFE31565}"/>
          </ac:spMkLst>
        </pc:spChg>
        <pc:inkChg chg="add del">
          <ac:chgData name="伊健 杜" userId="e69aded81da48593" providerId="LiveId" clId="{B41A0DB3-26AA-43DA-B31A-09B1F216CB5C}" dt="2022-10-06T15:04:11.713" v="4622" actId="478"/>
          <ac:inkMkLst>
            <pc:docMk/>
            <pc:sldMk cId="3391369358" sldId="907"/>
            <ac:inkMk id="4" creationId="{51018566-2A7D-B15B-1B9C-A700D6ED8D34}"/>
          </ac:inkMkLst>
        </pc:inkChg>
      </pc:sldChg>
      <pc:sldChg chg="addSp delSp modSp new mod">
        <pc:chgData name="伊健 杜" userId="e69aded81da48593" providerId="LiveId" clId="{B41A0DB3-26AA-43DA-B31A-09B1F216CB5C}" dt="2022-10-06T15:48:55.431" v="4638"/>
        <pc:sldMkLst>
          <pc:docMk/>
          <pc:sldMk cId="1452794446" sldId="908"/>
        </pc:sldMkLst>
        <pc:spChg chg="del">
          <ac:chgData name="伊健 杜" userId="e69aded81da48593" providerId="LiveId" clId="{B41A0DB3-26AA-43DA-B31A-09B1F216CB5C}" dt="2022-10-06T10:28:51.517" v="1717" actId="478"/>
          <ac:spMkLst>
            <pc:docMk/>
            <pc:sldMk cId="1452794446" sldId="908"/>
            <ac:spMk id="2" creationId="{C2F58DBD-26B1-66A5-1349-4B6F6EA414CC}"/>
          </ac:spMkLst>
        </pc:spChg>
        <pc:spChg chg="del">
          <ac:chgData name="伊健 杜" userId="e69aded81da48593" providerId="LiveId" clId="{B41A0DB3-26AA-43DA-B31A-09B1F216CB5C}" dt="2022-10-06T10:28:51.517" v="1717" actId="478"/>
          <ac:spMkLst>
            <pc:docMk/>
            <pc:sldMk cId="1452794446" sldId="908"/>
            <ac:spMk id="3" creationId="{0D068B2E-A683-3D4B-4A0D-DB2D972495C7}"/>
          </ac:spMkLst>
        </pc:spChg>
        <pc:spChg chg="add mod">
          <ac:chgData name="伊健 杜" userId="e69aded81da48593" providerId="LiveId" clId="{B41A0DB3-26AA-43DA-B31A-09B1F216CB5C}" dt="2022-10-06T11:41:26.661" v="4232"/>
          <ac:spMkLst>
            <pc:docMk/>
            <pc:sldMk cId="1452794446" sldId="908"/>
            <ac:spMk id="4" creationId="{4A26D81B-7583-DE7E-89DF-1B6B33C232F8}"/>
          </ac:spMkLst>
        </pc:spChg>
        <pc:inkChg chg="add">
          <ac:chgData name="伊健 杜" userId="e69aded81da48593" providerId="LiveId" clId="{B41A0DB3-26AA-43DA-B31A-09B1F216CB5C}" dt="2022-10-06T15:48:55.431" v="4638"/>
          <ac:inkMkLst>
            <pc:docMk/>
            <pc:sldMk cId="1452794446" sldId="908"/>
            <ac:inkMk id="2" creationId="{BFF13790-1661-A4EF-D62D-EAC7D17D5A30}"/>
          </ac:inkMkLst>
        </pc:inkChg>
      </pc:sldChg>
      <pc:sldChg chg="addSp delSp modSp add mod">
        <pc:chgData name="伊健 杜" userId="e69aded81da48593" providerId="LiveId" clId="{B41A0DB3-26AA-43DA-B31A-09B1F216CB5C}" dt="2022-10-06T15:48:55.431" v="4638"/>
        <pc:sldMkLst>
          <pc:docMk/>
          <pc:sldMk cId="3999256989" sldId="909"/>
        </pc:sldMkLst>
        <pc:spChg chg="add del mod">
          <ac:chgData name="伊健 杜" userId="e69aded81da48593" providerId="LiveId" clId="{B41A0DB3-26AA-43DA-B31A-09B1F216CB5C}" dt="2022-10-06T10:22:17.766" v="1491" actId="478"/>
          <ac:spMkLst>
            <pc:docMk/>
            <pc:sldMk cId="3999256989" sldId="909"/>
            <ac:spMk id="2" creationId="{3A6B282D-7CAC-1685-58CC-01D547119339}"/>
          </ac:spMkLst>
        </pc:spChg>
        <pc:spChg chg="mod">
          <ac:chgData name="伊健 杜" userId="e69aded81da48593" providerId="LiveId" clId="{B41A0DB3-26AA-43DA-B31A-09B1F216CB5C}" dt="2022-10-06T10:21:40.626" v="1421"/>
          <ac:spMkLst>
            <pc:docMk/>
            <pc:sldMk cId="3999256989" sldId="909"/>
            <ac:spMk id="6" creationId="{F83A6AC8-56F1-EB9E-DD47-C1CFF9753BBA}"/>
          </ac:spMkLst>
        </pc:spChg>
        <pc:spChg chg="mod">
          <ac:chgData name="伊健 杜" userId="e69aded81da48593" providerId="LiveId" clId="{B41A0DB3-26AA-43DA-B31A-09B1F216CB5C}" dt="2022-10-06T11:41:26.661" v="4232"/>
          <ac:spMkLst>
            <pc:docMk/>
            <pc:sldMk cId="3999256989" sldId="909"/>
            <ac:spMk id="7" creationId="{8A134A8E-94C3-0EE7-C065-45DB3136BA45}"/>
          </ac:spMkLst>
        </pc:spChg>
        <pc:picChg chg="del">
          <ac:chgData name="伊健 杜" userId="e69aded81da48593" providerId="LiveId" clId="{B41A0DB3-26AA-43DA-B31A-09B1F216CB5C}" dt="2022-10-06T10:22:15.061" v="1489" actId="478"/>
          <ac:picMkLst>
            <pc:docMk/>
            <pc:sldMk cId="3999256989" sldId="909"/>
            <ac:picMk id="7170" creationId="{60395DA3-265D-AB06-C664-5AAEC67C01B2}"/>
          </ac:picMkLst>
        </pc:picChg>
        <pc:picChg chg="add mod">
          <ac:chgData name="伊健 杜" userId="e69aded81da48593" providerId="LiveId" clId="{B41A0DB3-26AA-43DA-B31A-09B1F216CB5C}" dt="2022-10-06T10:22:18.444" v="1492" actId="1076"/>
          <ac:picMkLst>
            <pc:docMk/>
            <pc:sldMk cId="3999256989" sldId="909"/>
            <ac:picMk id="10242" creationId="{91512CBB-3A28-4015-04EA-D4E352651E1F}"/>
          </ac:picMkLst>
        </pc:picChg>
        <pc:inkChg chg="add">
          <ac:chgData name="伊健 杜" userId="e69aded81da48593" providerId="LiveId" clId="{B41A0DB3-26AA-43DA-B31A-09B1F216CB5C}" dt="2022-10-06T15:48:55.431" v="4638"/>
          <ac:inkMkLst>
            <pc:docMk/>
            <pc:sldMk cId="3999256989" sldId="909"/>
            <ac:inkMk id="2" creationId="{55323DB7-0130-5D8A-1A54-1828F999BC77}"/>
          </ac:inkMkLst>
        </pc:inkChg>
        <pc:inkChg chg="add del">
          <ac:chgData name="伊健 杜" userId="e69aded81da48593" providerId="LiveId" clId="{B41A0DB3-26AA-43DA-B31A-09B1F216CB5C}" dt="2022-10-06T15:05:08.624" v="4633" actId="478"/>
          <ac:inkMkLst>
            <pc:docMk/>
            <pc:sldMk cId="3999256989" sldId="909"/>
            <ac:inkMk id="3" creationId="{C335DE2A-9E06-777B-9ECA-751363825FD5}"/>
          </ac:inkMkLst>
        </pc:inkChg>
      </pc:sldChg>
      <pc:sldChg chg="addSp delSp modSp add mod">
        <pc:chgData name="伊健 杜" userId="e69aded81da48593" providerId="LiveId" clId="{B41A0DB3-26AA-43DA-B31A-09B1F216CB5C}" dt="2022-10-06T15:48:55.431" v="4638"/>
        <pc:sldMkLst>
          <pc:docMk/>
          <pc:sldMk cId="54965800" sldId="910"/>
        </pc:sldMkLst>
        <pc:spChg chg="mod">
          <ac:chgData name="伊健 杜" userId="e69aded81da48593" providerId="LiveId" clId="{B41A0DB3-26AA-43DA-B31A-09B1F216CB5C}" dt="2022-10-06T10:22:29.765" v="1519" actId="20577"/>
          <ac:spMkLst>
            <pc:docMk/>
            <pc:sldMk cId="54965800" sldId="910"/>
            <ac:spMk id="6" creationId="{F83A6AC8-56F1-EB9E-DD47-C1CFF9753BBA}"/>
          </ac:spMkLst>
        </pc:spChg>
        <pc:spChg chg="mod">
          <ac:chgData name="伊健 杜" userId="e69aded81da48593" providerId="LiveId" clId="{B41A0DB3-26AA-43DA-B31A-09B1F216CB5C}" dt="2022-10-06T11:41:26.661" v="4232"/>
          <ac:spMkLst>
            <pc:docMk/>
            <pc:sldMk cId="54965800" sldId="910"/>
            <ac:spMk id="7" creationId="{8A134A8E-94C3-0EE7-C065-45DB3136BA45}"/>
          </ac:spMkLst>
        </pc:spChg>
        <pc:picChg chg="del">
          <ac:chgData name="伊健 杜" userId="e69aded81da48593" providerId="LiveId" clId="{B41A0DB3-26AA-43DA-B31A-09B1F216CB5C}" dt="2022-10-06T10:26:47.823" v="1597" actId="478"/>
          <ac:picMkLst>
            <pc:docMk/>
            <pc:sldMk cId="54965800" sldId="910"/>
            <ac:picMk id="10242" creationId="{91512CBB-3A28-4015-04EA-D4E352651E1F}"/>
          </ac:picMkLst>
        </pc:picChg>
        <pc:picChg chg="add mod">
          <ac:chgData name="伊健 杜" userId="e69aded81da48593" providerId="LiveId" clId="{B41A0DB3-26AA-43DA-B31A-09B1F216CB5C}" dt="2022-10-06T10:27:14.270" v="1601" actId="1076"/>
          <ac:picMkLst>
            <pc:docMk/>
            <pc:sldMk cId="54965800" sldId="910"/>
            <ac:picMk id="11266" creationId="{01E42A0E-BB16-5F9D-AB0D-00B5EAA94378}"/>
          </ac:picMkLst>
        </pc:picChg>
        <pc:inkChg chg="add">
          <ac:chgData name="伊健 杜" userId="e69aded81da48593" providerId="LiveId" clId="{B41A0DB3-26AA-43DA-B31A-09B1F216CB5C}" dt="2022-10-06T15:48:55.431" v="4638"/>
          <ac:inkMkLst>
            <pc:docMk/>
            <pc:sldMk cId="54965800" sldId="910"/>
            <ac:inkMk id="2" creationId="{B93E8C7C-5263-F3B5-1E56-FB0FA43E443C}"/>
          </ac:inkMkLst>
        </pc:inkChg>
      </pc:sldChg>
      <pc:sldChg chg="addSp delSp modSp add mod ord">
        <pc:chgData name="伊健 杜" userId="e69aded81da48593" providerId="LiveId" clId="{B41A0DB3-26AA-43DA-B31A-09B1F216CB5C}" dt="2022-10-06T15:48:55.431" v="4638"/>
        <pc:sldMkLst>
          <pc:docMk/>
          <pc:sldMk cId="3524721518" sldId="911"/>
        </pc:sldMkLst>
        <pc:spChg chg="mod">
          <ac:chgData name="伊健 杜" userId="e69aded81da48593" providerId="LiveId" clId="{B41A0DB3-26AA-43DA-B31A-09B1F216CB5C}" dt="2022-10-06T11:41:26.661" v="4232"/>
          <ac:spMkLst>
            <pc:docMk/>
            <pc:sldMk cId="3524721518" sldId="911"/>
            <ac:spMk id="7" creationId="{8A134A8E-94C3-0EE7-C065-45DB3136BA45}"/>
          </ac:spMkLst>
        </pc:spChg>
        <pc:picChg chg="del mod">
          <ac:chgData name="伊健 杜" userId="e69aded81da48593" providerId="LiveId" clId="{B41A0DB3-26AA-43DA-B31A-09B1F216CB5C}" dt="2022-10-06T10:27:49.341" v="1686" actId="478"/>
          <ac:picMkLst>
            <pc:docMk/>
            <pc:sldMk cId="3524721518" sldId="911"/>
            <ac:picMk id="11266" creationId="{01E42A0E-BB16-5F9D-AB0D-00B5EAA94378}"/>
          </ac:picMkLst>
        </pc:picChg>
        <pc:picChg chg="add mod">
          <ac:chgData name="伊健 杜" userId="e69aded81da48593" providerId="LiveId" clId="{B41A0DB3-26AA-43DA-B31A-09B1F216CB5C}" dt="2022-10-06T10:28:11.092" v="1715" actId="1076"/>
          <ac:picMkLst>
            <pc:docMk/>
            <pc:sldMk cId="3524721518" sldId="911"/>
            <ac:picMk id="12290" creationId="{1085ADCF-1D05-A79B-A840-B3E4E88BCDA9}"/>
          </ac:picMkLst>
        </pc:picChg>
        <pc:inkChg chg="add">
          <ac:chgData name="伊健 杜" userId="e69aded81da48593" providerId="LiveId" clId="{B41A0DB3-26AA-43DA-B31A-09B1F216CB5C}" dt="2022-10-06T15:48:55.431" v="4638"/>
          <ac:inkMkLst>
            <pc:docMk/>
            <pc:sldMk cId="3524721518" sldId="911"/>
            <ac:inkMk id="2" creationId="{F0239F53-4E48-50A3-680D-80518C4506A1}"/>
          </ac:inkMkLst>
        </pc:inkChg>
      </pc:sldChg>
      <pc:sldChg chg="addSp delSp modSp add mod">
        <pc:chgData name="伊健 杜" userId="e69aded81da48593" providerId="LiveId" clId="{B41A0DB3-26AA-43DA-B31A-09B1F216CB5C}" dt="2022-10-06T15:48:55.431" v="4638"/>
        <pc:sldMkLst>
          <pc:docMk/>
          <pc:sldMk cId="1115276582" sldId="912"/>
        </pc:sldMkLst>
        <pc:spChg chg="add del">
          <ac:chgData name="伊健 杜" userId="e69aded81da48593" providerId="LiveId" clId="{B41A0DB3-26AA-43DA-B31A-09B1F216CB5C}" dt="2022-10-06T10:49:01.895" v="2449" actId="478"/>
          <ac:spMkLst>
            <pc:docMk/>
            <pc:sldMk cId="1115276582" sldId="912"/>
            <ac:spMk id="2" creationId="{4F32CE8B-9FE5-F57A-3391-D4065A6C834E}"/>
          </ac:spMkLst>
        </pc:spChg>
        <pc:spChg chg="add del">
          <ac:chgData name="伊健 杜" userId="e69aded81da48593" providerId="LiveId" clId="{B41A0DB3-26AA-43DA-B31A-09B1F216CB5C}" dt="2022-10-06T10:49:07.761" v="2451" actId="478"/>
          <ac:spMkLst>
            <pc:docMk/>
            <pc:sldMk cId="1115276582" sldId="912"/>
            <ac:spMk id="3" creationId="{8DA8407B-D443-5EBA-CA4D-71DCB63445F1}"/>
          </ac:spMkLst>
        </pc:spChg>
        <pc:spChg chg="mod">
          <ac:chgData name="伊健 杜" userId="e69aded81da48593" providerId="LiveId" clId="{B41A0DB3-26AA-43DA-B31A-09B1F216CB5C}" dt="2022-10-06T11:41:26.661" v="4232"/>
          <ac:spMkLst>
            <pc:docMk/>
            <pc:sldMk cId="1115276582" sldId="912"/>
            <ac:spMk id="6" creationId="{F83A6AC8-56F1-EB9E-DD47-C1CFF9753BBA}"/>
          </ac:spMkLst>
        </pc:spChg>
        <pc:spChg chg="mod">
          <ac:chgData name="伊健 杜" userId="e69aded81da48593" providerId="LiveId" clId="{B41A0DB3-26AA-43DA-B31A-09B1F216CB5C}" dt="2022-10-06T11:41:26.661" v="4232"/>
          <ac:spMkLst>
            <pc:docMk/>
            <pc:sldMk cId="1115276582" sldId="912"/>
            <ac:spMk id="7" creationId="{8A134A8E-94C3-0EE7-C065-45DB3136BA45}"/>
          </ac:spMkLst>
        </pc:spChg>
        <pc:picChg chg="del">
          <ac:chgData name="伊健 杜" userId="e69aded81da48593" providerId="LiveId" clId="{B41A0DB3-26AA-43DA-B31A-09B1F216CB5C}" dt="2022-10-06T10:47:39.305" v="2447" actId="478"/>
          <ac:picMkLst>
            <pc:docMk/>
            <pc:sldMk cId="1115276582" sldId="912"/>
            <ac:picMk id="10242" creationId="{91512CBB-3A28-4015-04EA-D4E352651E1F}"/>
          </ac:picMkLst>
        </pc:picChg>
        <pc:picChg chg="add mod">
          <ac:chgData name="伊健 杜" userId="e69aded81da48593" providerId="LiveId" clId="{B41A0DB3-26AA-43DA-B31A-09B1F216CB5C}" dt="2022-10-06T10:49:38.273" v="2461" actId="1076"/>
          <ac:picMkLst>
            <pc:docMk/>
            <pc:sldMk cId="1115276582" sldId="912"/>
            <ac:picMk id="14342" creationId="{FFF448A2-9546-DCC5-8221-A70DCA6B4871}"/>
          </ac:picMkLst>
        </pc:picChg>
        <pc:inkChg chg="add">
          <ac:chgData name="伊健 杜" userId="e69aded81da48593" providerId="LiveId" clId="{B41A0DB3-26AA-43DA-B31A-09B1F216CB5C}" dt="2022-10-06T15:48:55.431" v="4638"/>
          <ac:inkMkLst>
            <pc:docMk/>
            <pc:sldMk cId="1115276582" sldId="912"/>
            <ac:inkMk id="2" creationId="{74A0B07F-B832-5F68-B5FF-17B13F42C55E}"/>
          </ac:inkMkLst>
        </pc:inkChg>
        <pc:inkChg chg="add del">
          <ac:chgData name="伊健 杜" userId="e69aded81da48593" providerId="LiveId" clId="{B41A0DB3-26AA-43DA-B31A-09B1F216CB5C}" dt="2022-10-06T15:17:16.084" v="4635" actId="478"/>
          <ac:inkMkLst>
            <pc:docMk/>
            <pc:sldMk cId="1115276582" sldId="912"/>
            <ac:inkMk id="4" creationId="{567CD53A-EA75-850E-9622-B3A90CFE9E2C}"/>
          </ac:inkMkLst>
        </pc:inkChg>
      </pc:sldChg>
      <pc:sldChg chg="addSp modSp add mod ord">
        <pc:chgData name="伊健 杜" userId="e69aded81da48593" providerId="LiveId" clId="{B41A0DB3-26AA-43DA-B31A-09B1F216CB5C}" dt="2022-10-06T15:48:55.431" v="4638"/>
        <pc:sldMkLst>
          <pc:docMk/>
          <pc:sldMk cId="1813491148" sldId="913"/>
        </pc:sldMkLst>
        <pc:spChg chg="mod">
          <ac:chgData name="伊健 杜" userId="e69aded81da48593" providerId="LiveId" clId="{B41A0DB3-26AA-43DA-B31A-09B1F216CB5C}" dt="2022-10-06T11:41:26.661" v="4232"/>
          <ac:spMkLst>
            <pc:docMk/>
            <pc:sldMk cId="1813491148" sldId="913"/>
            <ac:spMk id="4" creationId="{21BD65C9-00B8-77B5-1258-CB85B4A4F40D}"/>
          </ac:spMkLst>
        </pc:spChg>
        <pc:inkChg chg="add">
          <ac:chgData name="伊健 杜" userId="e69aded81da48593" providerId="LiveId" clId="{B41A0DB3-26AA-43DA-B31A-09B1F216CB5C}" dt="2022-10-06T14:01:21.361" v="4621"/>
          <ac:inkMkLst>
            <pc:docMk/>
            <pc:sldMk cId="1813491148" sldId="913"/>
            <ac:inkMk id="6" creationId="{7E408E49-BC38-E2EC-5D2F-2BEBBF44576C}"/>
          </ac:inkMkLst>
        </pc:inkChg>
        <pc:inkChg chg="add">
          <ac:chgData name="伊健 杜" userId="e69aded81da48593" providerId="LiveId" clId="{B41A0DB3-26AA-43DA-B31A-09B1F216CB5C}" dt="2022-10-06T15:48:55.431" v="4638"/>
          <ac:inkMkLst>
            <pc:docMk/>
            <pc:sldMk cId="1813491148" sldId="913"/>
            <ac:inkMk id="7" creationId="{5E8BFED5-1BE4-1DC9-2372-B6F7F1ADB945}"/>
          </ac:inkMkLst>
        </pc:inkChg>
      </pc:sldChg>
      <pc:sldChg chg="addSp delSp modSp add mod">
        <pc:chgData name="伊健 杜" userId="e69aded81da48593" providerId="LiveId" clId="{B41A0DB3-26AA-43DA-B31A-09B1F216CB5C}" dt="2022-10-06T11:41:26.661" v="4232"/>
        <pc:sldMkLst>
          <pc:docMk/>
          <pc:sldMk cId="3241061211" sldId="914"/>
        </pc:sldMkLst>
        <pc:spChg chg="mod">
          <ac:chgData name="伊健 杜" userId="e69aded81da48593" providerId="LiveId" clId="{B41A0DB3-26AA-43DA-B31A-09B1F216CB5C}" dt="2022-10-06T11:41:26.661" v="4232"/>
          <ac:spMkLst>
            <pc:docMk/>
            <pc:sldMk cId="3241061211" sldId="914"/>
            <ac:spMk id="4" creationId="{21BD65C9-00B8-77B5-1258-CB85B4A4F40D}"/>
          </ac:spMkLst>
        </pc:spChg>
        <pc:picChg chg="del">
          <ac:chgData name="伊健 杜" userId="e69aded81da48593" providerId="LiveId" clId="{B41A0DB3-26AA-43DA-B31A-09B1F216CB5C}" dt="2022-10-06T10:38:28.022" v="2159" actId="478"/>
          <ac:picMkLst>
            <pc:docMk/>
            <pc:sldMk cId="3241061211" sldId="914"/>
            <ac:picMk id="3" creationId="{619F8674-F723-8C6D-BE60-2A3526CA78AD}"/>
          </ac:picMkLst>
        </pc:picChg>
        <pc:picChg chg="del">
          <ac:chgData name="伊健 杜" userId="e69aded81da48593" providerId="LiveId" clId="{B41A0DB3-26AA-43DA-B31A-09B1F216CB5C}" dt="2022-10-06T10:38:28.022" v="2159" actId="478"/>
          <ac:picMkLst>
            <pc:docMk/>
            <pc:sldMk cId="3241061211" sldId="914"/>
            <ac:picMk id="6" creationId="{0AF98E09-F6EB-5E0F-D385-5AE51F2F2C8B}"/>
          </ac:picMkLst>
        </pc:picChg>
        <pc:picChg chg="del">
          <ac:chgData name="伊健 杜" userId="e69aded81da48593" providerId="LiveId" clId="{B41A0DB3-26AA-43DA-B31A-09B1F216CB5C}" dt="2022-10-06T10:38:28.022" v="2159" actId="478"/>
          <ac:picMkLst>
            <pc:docMk/>
            <pc:sldMk cId="3241061211" sldId="914"/>
            <ac:picMk id="13318" creationId="{A62E9C27-72EF-269F-DF0A-3BE272EAF829}"/>
          </ac:picMkLst>
        </pc:picChg>
        <pc:picChg chg="add mod">
          <ac:chgData name="伊健 杜" userId="e69aded81da48593" providerId="LiveId" clId="{B41A0DB3-26AA-43DA-B31A-09B1F216CB5C}" dt="2022-10-06T10:39:07" v="2162" actId="1076"/>
          <ac:picMkLst>
            <pc:docMk/>
            <pc:sldMk cId="3241061211" sldId="914"/>
            <ac:picMk id="16386" creationId="{87C54BA9-474F-2908-5FD2-E26FD381349F}"/>
          </ac:picMkLst>
        </pc:picChg>
      </pc:sldChg>
      <pc:sldChg chg="addSp delSp modSp new mod">
        <pc:chgData name="伊健 杜" userId="e69aded81da48593" providerId="LiveId" clId="{B41A0DB3-26AA-43DA-B31A-09B1F216CB5C}" dt="2022-10-06T14:01:21.361" v="4621"/>
        <pc:sldMkLst>
          <pc:docMk/>
          <pc:sldMk cId="124901376" sldId="915"/>
        </pc:sldMkLst>
        <pc:spChg chg="del mod">
          <ac:chgData name="伊健 杜" userId="e69aded81da48593" providerId="LiveId" clId="{B41A0DB3-26AA-43DA-B31A-09B1F216CB5C}" dt="2022-10-06T10:39:48.741" v="2166" actId="478"/>
          <ac:spMkLst>
            <pc:docMk/>
            <pc:sldMk cId="124901376" sldId="915"/>
            <ac:spMk id="2" creationId="{ABE788B7-10D9-09BB-171B-661CCFC15C1F}"/>
          </ac:spMkLst>
        </pc:spChg>
        <pc:spChg chg="del">
          <ac:chgData name="伊健 杜" userId="e69aded81da48593" providerId="LiveId" clId="{B41A0DB3-26AA-43DA-B31A-09B1F216CB5C}" dt="2022-10-06T10:39:14.416" v="2164" actId="478"/>
          <ac:spMkLst>
            <pc:docMk/>
            <pc:sldMk cId="124901376" sldId="915"/>
            <ac:spMk id="3" creationId="{DFCF54FD-E794-6D4D-CFAB-9B932C0DB71F}"/>
          </ac:spMkLst>
        </pc:spChg>
        <pc:spChg chg="add mod ord">
          <ac:chgData name="伊健 杜" userId="e69aded81da48593" providerId="LiveId" clId="{B41A0DB3-26AA-43DA-B31A-09B1F216CB5C}" dt="2022-10-06T10:42:12.145" v="2185" actId="13822"/>
          <ac:spMkLst>
            <pc:docMk/>
            <pc:sldMk cId="124901376" sldId="915"/>
            <ac:spMk id="4" creationId="{448A1EBC-8829-6351-8A3A-CE36C8648DC1}"/>
          </ac:spMkLst>
        </pc:spChg>
        <pc:picChg chg="add mod">
          <ac:chgData name="伊健 杜" userId="e69aded81da48593" providerId="LiveId" clId="{B41A0DB3-26AA-43DA-B31A-09B1F216CB5C}" dt="2022-10-06T10:41:23.517" v="2175" actId="1076"/>
          <ac:picMkLst>
            <pc:docMk/>
            <pc:sldMk cId="124901376" sldId="915"/>
            <ac:picMk id="17410" creationId="{06825303-9B4F-B8BA-E149-110D680BEAC1}"/>
          </ac:picMkLst>
        </pc:picChg>
        <pc:picChg chg="add mod">
          <ac:chgData name="伊健 杜" userId="e69aded81da48593" providerId="LiveId" clId="{B41A0DB3-26AA-43DA-B31A-09B1F216CB5C}" dt="2022-10-06T10:41:54.521" v="2180" actId="1076"/>
          <ac:picMkLst>
            <pc:docMk/>
            <pc:sldMk cId="124901376" sldId="915"/>
            <ac:picMk id="17412" creationId="{5DBFAC1E-ECC1-BFA1-8FA0-A8AE6EDC1A42}"/>
          </ac:picMkLst>
        </pc:picChg>
        <pc:inkChg chg="add">
          <ac:chgData name="伊健 杜" userId="e69aded81da48593" providerId="LiveId" clId="{B41A0DB3-26AA-43DA-B31A-09B1F216CB5C}" dt="2022-10-06T14:01:21.361" v="4621"/>
          <ac:inkMkLst>
            <pc:docMk/>
            <pc:sldMk cId="124901376" sldId="915"/>
            <ac:inkMk id="5" creationId="{31E16B61-324D-5979-3C34-A30CABCA12C1}"/>
          </ac:inkMkLst>
        </pc:inkChg>
      </pc:sldChg>
      <pc:sldChg chg="addSp delSp modSp new mod">
        <pc:chgData name="伊健 杜" userId="e69aded81da48593" providerId="LiveId" clId="{B41A0DB3-26AA-43DA-B31A-09B1F216CB5C}" dt="2022-10-06T11:41:26.661" v="4232"/>
        <pc:sldMkLst>
          <pc:docMk/>
          <pc:sldMk cId="3331830487" sldId="916"/>
        </pc:sldMkLst>
        <pc:spChg chg="del">
          <ac:chgData name="伊健 杜" userId="e69aded81da48593" providerId="LiveId" clId="{B41A0DB3-26AA-43DA-B31A-09B1F216CB5C}" dt="2022-10-06T10:41:20.215" v="2174" actId="478"/>
          <ac:spMkLst>
            <pc:docMk/>
            <pc:sldMk cId="3331830487" sldId="916"/>
            <ac:spMk id="2" creationId="{E1C20166-6249-A0B2-9975-3993A2013F62}"/>
          </ac:spMkLst>
        </pc:spChg>
        <pc:spChg chg="del">
          <ac:chgData name="伊健 杜" userId="e69aded81da48593" providerId="LiveId" clId="{B41A0DB3-26AA-43DA-B31A-09B1F216CB5C}" dt="2022-10-06T10:41:20.215" v="2174" actId="478"/>
          <ac:spMkLst>
            <pc:docMk/>
            <pc:sldMk cId="3331830487" sldId="916"/>
            <ac:spMk id="3" creationId="{EFFF8F7B-0EE5-95F6-4882-7CB8AEE5D226}"/>
          </ac:spMkLst>
        </pc:spChg>
        <pc:spChg chg="add mod">
          <ac:chgData name="伊健 杜" userId="e69aded81da48593" providerId="LiveId" clId="{B41A0DB3-26AA-43DA-B31A-09B1F216CB5C}" dt="2022-10-06T11:41:26.661" v="4232"/>
          <ac:spMkLst>
            <pc:docMk/>
            <pc:sldMk cId="3331830487" sldId="916"/>
            <ac:spMk id="4" creationId="{F9598C7B-0AE5-D27D-B9EE-7892C599F26F}"/>
          </ac:spMkLst>
        </pc:spChg>
        <pc:picChg chg="add mod">
          <ac:chgData name="伊健 杜" userId="e69aded81da48593" providerId="LiveId" clId="{B41A0DB3-26AA-43DA-B31A-09B1F216CB5C}" dt="2022-10-06T10:42:38.044" v="2196" actId="1076"/>
          <ac:picMkLst>
            <pc:docMk/>
            <pc:sldMk cId="3331830487" sldId="916"/>
            <ac:picMk id="5" creationId="{0FAB8A44-F8A7-2617-FDD1-E2FBF42A17B8}"/>
          </ac:picMkLst>
        </pc:picChg>
      </pc:sldChg>
      <pc:sldChg chg="addSp delSp modSp new mod">
        <pc:chgData name="伊健 杜" userId="e69aded81da48593" providerId="LiveId" clId="{B41A0DB3-26AA-43DA-B31A-09B1F216CB5C}" dt="2022-10-06T15:16:51.923" v="4634" actId="478"/>
        <pc:sldMkLst>
          <pc:docMk/>
          <pc:sldMk cId="2515016840" sldId="917"/>
        </pc:sldMkLst>
        <pc:spChg chg="del">
          <ac:chgData name="伊健 杜" userId="e69aded81da48593" providerId="LiveId" clId="{B41A0DB3-26AA-43DA-B31A-09B1F216CB5C}" dt="2022-10-06T10:43:34.941" v="2214" actId="478"/>
          <ac:spMkLst>
            <pc:docMk/>
            <pc:sldMk cId="2515016840" sldId="917"/>
            <ac:spMk id="2" creationId="{33895044-C960-6E2F-77C3-04D630624BEA}"/>
          </ac:spMkLst>
        </pc:spChg>
        <pc:spChg chg="del">
          <ac:chgData name="伊健 杜" userId="e69aded81da48593" providerId="LiveId" clId="{B41A0DB3-26AA-43DA-B31A-09B1F216CB5C}" dt="2022-10-06T10:43:34.941" v="2214" actId="478"/>
          <ac:spMkLst>
            <pc:docMk/>
            <pc:sldMk cId="2515016840" sldId="917"/>
            <ac:spMk id="3" creationId="{F839C123-B27E-B0C9-2FFE-6775649B4CB4}"/>
          </ac:spMkLst>
        </pc:spChg>
        <pc:spChg chg="add mod">
          <ac:chgData name="伊健 杜" userId="e69aded81da48593" providerId="LiveId" clId="{B41A0DB3-26AA-43DA-B31A-09B1F216CB5C}" dt="2022-10-06T11:41:26.661" v="4232"/>
          <ac:spMkLst>
            <pc:docMk/>
            <pc:sldMk cId="2515016840" sldId="917"/>
            <ac:spMk id="4" creationId="{23E9F3DB-8AAA-639C-321C-D042A5944F6B}"/>
          </ac:spMkLst>
        </pc:spChg>
        <pc:picChg chg="add mod">
          <ac:chgData name="伊健 杜" userId="e69aded81da48593" providerId="LiveId" clId="{B41A0DB3-26AA-43DA-B31A-09B1F216CB5C}" dt="2022-10-06T10:43:38.167" v="2216" actId="1076"/>
          <ac:picMkLst>
            <pc:docMk/>
            <pc:sldMk cId="2515016840" sldId="917"/>
            <ac:picMk id="18434" creationId="{E24BE249-E70B-0950-889E-246A58B1EB36}"/>
          </ac:picMkLst>
        </pc:picChg>
        <pc:inkChg chg="add del">
          <ac:chgData name="伊健 杜" userId="e69aded81da48593" providerId="LiveId" clId="{B41A0DB3-26AA-43DA-B31A-09B1F216CB5C}" dt="2022-10-06T15:16:51.923" v="4634" actId="478"/>
          <ac:inkMkLst>
            <pc:docMk/>
            <pc:sldMk cId="2515016840" sldId="917"/>
            <ac:inkMk id="5" creationId="{10560566-5B5F-7CEB-FDF4-195C36902A01}"/>
          </ac:inkMkLst>
        </pc:inkChg>
      </pc:sldChg>
      <pc:sldChg chg="addSp delSp modSp add mod">
        <pc:chgData name="伊健 杜" userId="e69aded81da48593" providerId="LiveId" clId="{B41A0DB3-26AA-43DA-B31A-09B1F216CB5C}" dt="2022-10-06T15:48:55.431" v="4638"/>
        <pc:sldMkLst>
          <pc:docMk/>
          <pc:sldMk cId="2640149605" sldId="918"/>
        </pc:sldMkLst>
        <pc:spChg chg="mod">
          <ac:chgData name="伊健 杜" userId="e69aded81da48593" providerId="LiveId" clId="{B41A0DB3-26AA-43DA-B31A-09B1F216CB5C}" dt="2022-10-06T11:41:26.661" v="4232"/>
          <ac:spMkLst>
            <pc:docMk/>
            <pc:sldMk cId="2640149605" sldId="918"/>
            <ac:spMk id="6" creationId="{F83A6AC8-56F1-EB9E-DD47-C1CFF9753BBA}"/>
          </ac:spMkLst>
        </pc:spChg>
        <pc:spChg chg="mod">
          <ac:chgData name="伊健 杜" userId="e69aded81da48593" providerId="LiveId" clId="{B41A0DB3-26AA-43DA-B31A-09B1F216CB5C}" dt="2022-10-06T11:41:26.661" v="4232"/>
          <ac:spMkLst>
            <pc:docMk/>
            <pc:sldMk cId="2640149605" sldId="918"/>
            <ac:spMk id="7" creationId="{8A134A8E-94C3-0EE7-C065-45DB3136BA45}"/>
          </ac:spMkLst>
        </pc:spChg>
        <pc:picChg chg="del">
          <ac:chgData name="伊健 杜" userId="e69aded81da48593" providerId="LiveId" clId="{B41A0DB3-26AA-43DA-B31A-09B1F216CB5C}" dt="2022-10-06T10:50:01.551" v="2535" actId="478"/>
          <ac:picMkLst>
            <pc:docMk/>
            <pc:sldMk cId="2640149605" sldId="918"/>
            <ac:picMk id="14342" creationId="{FFF448A2-9546-DCC5-8221-A70DCA6B4871}"/>
          </ac:picMkLst>
        </pc:picChg>
        <pc:picChg chg="add mod">
          <ac:chgData name="伊健 杜" userId="e69aded81da48593" providerId="LiveId" clId="{B41A0DB3-26AA-43DA-B31A-09B1F216CB5C}" dt="2022-10-06T10:50:31.096" v="2547" actId="1076"/>
          <ac:picMkLst>
            <pc:docMk/>
            <pc:sldMk cId="2640149605" sldId="918"/>
            <ac:picMk id="20482" creationId="{25849B66-6BA1-3823-848E-A86BF160CC12}"/>
          </ac:picMkLst>
        </pc:picChg>
        <pc:inkChg chg="add">
          <ac:chgData name="伊健 杜" userId="e69aded81da48593" providerId="LiveId" clId="{B41A0DB3-26AA-43DA-B31A-09B1F216CB5C}" dt="2022-10-06T14:01:21.361" v="4621"/>
          <ac:inkMkLst>
            <pc:docMk/>
            <pc:sldMk cId="2640149605" sldId="918"/>
            <ac:inkMk id="2" creationId="{F74E510F-FAB7-7B63-1D39-CB08C47A44A4}"/>
          </ac:inkMkLst>
        </pc:inkChg>
        <pc:inkChg chg="add">
          <ac:chgData name="伊健 杜" userId="e69aded81da48593" providerId="LiveId" clId="{B41A0DB3-26AA-43DA-B31A-09B1F216CB5C}" dt="2022-10-06T15:48:55.431" v="4638"/>
          <ac:inkMkLst>
            <pc:docMk/>
            <pc:sldMk cId="2640149605" sldId="918"/>
            <ac:inkMk id="3" creationId="{0CD08907-F2FD-0ADF-C620-CBDF64140F4C}"/>
          </ac:inkMkLst>
        </pc:inkChg>
      </pc:sldChg>
      <pc:sldChg chg="addSp delSp modSp new mod">
        <pc:chgData name="伊健 杜" userId="e69aded81da48593" providerId="LiveId" clId="{B41A0DB3-26AA-43DA-B31A-09B1F216CB5C}" dt="2022-10-06T11:55:53.593" v="4611"/>
        <pc:sldMkLst>
          <pc:docMk/>
          <pc:sldMk cId="3920931917" sldId="919"/>
        </pc:sldMkLst>
        <pc:spChg chg="del">
          <ac:chgData name="伊健 杜" userId="e69aded81da48593" providerId="LiveId" clId="{B41A0DB3-26AA-43DA-B31A-09B1F216CB5C}" dt="2022-10-06T10:52:13.936" v="2602" actId="478"/>
          <ac:spMkLst>
            <pc:docMk/>
            <pc:sldMk cId="3920931917" sldId="919"/>
            <ac:spMk id="2" creationId="{E2F974FD-338F-84D3-7142-642BEAB47E3A}"/>
          </ac:spMkLst>
        </pc:spChg>
        <pc:spChg chg="del">
          <ac:chgData name="伊健 杜" userId="e69aded81da48593" providerId="LiveId" clId="{B41A0DB3-26AA-43DA-B31A-09B1F216CB5C}" dt="2022-10-06T10:52:13.936" v="2602" actId="478"/>
          <ac:spMkLst>
            <pc:docMk/>
            <pc:sldMk cId="3920931917" sldId="919"/>
            <ac:spMk id="3" creationId="{31975C03-95EA-367D-5EA1-9192E80C7581}"/>
          </ac:spMkLst>
        </pc:spChg>
        <pc:spChg chg="add mod">
          <ac:chgData name="伊健 杜" userId="e69aded81da48593" providerId="LiveId" clId="{B41A0DB3-26AA-43DA-B31A-09B1F216CB5C}" dt="2022-10-06T11:55:53.593" v="4611"/>
          <ac:spMkLst>
            <pc:docMk/>
            <pc:sldMk cId="3920931917" sldId="919"/>
            <ac:spMk id="4" creationId="{462C3A81-8150-513A-0063-C3DAB59075DA}"/>
          </ac:spMkLst>
        </pc:spChg>
      </pc:sldChg>
      <pc:sldChg chg="addSp delSp modSp add mod">
        <pc:chgData name="伊健 杜" userId="e69aded81da48593" providerId="LiveId" clId="{B41A0DB3-26AA-43DA-B31A-09B1F216CB5C}" dt="2022-10-06T15:48:55.431" v="4638"/>
        <pc:sldMkLst>
          <pc:docMk/>
          <pc:sldMk cId="2672759935" sldId="920"/>
        </pc:sldMkLst>
        <pc:spChg chg="mod">
          <ac:chgData name="伊健 杜" userId="e69aded81da48593" providerId="LiveId" clId="{B41A0DB3-26AA-43DA-B31A-09B1F216CB5C}" dt="2022-10-06T11:41:26.661" v="4232"/>
          <ac:spMkLst>
            <pc:docMk/>
            <pc:sldMk cId="2672759935" sldId="920"/>
            <ac:spMk id="4" creationId="{4A26D81B-7583-DE7E-89DF-1B6B33C232F8}"/>
          </ac:spMkLst>
        </pc:spChg>
        <pc:inkChg chg="add del">
          <ac:chgData name="伊健 杜" userId="e69aded81da48593" providerId="LiveId" clId="{B41A0DB3-26AA-43DA-B31A-09B1F216CB5C}" dt="2022-10-06T15:18:19.630" v="4636" actId="478"/>
          <ac:inkMkLst>
            <pc:docMk/>
            <pc:sldMk cId="2672759935" sldId="920"/>
            <ac:inkMk id="2" creationId="{25ABCA49-34FE-5688-2DA8-A26CA0BC4E8B}"/>
          </ac:inkMkLst>
        </pc:inkChg>
        <pc:inkChg chg="add">
          <ac:chgData name="伊健 杜" userId="e69aded81da48593" providerId="LiveId" clId="{B41A0DB3-26AA-43DA-B31A-09B1F216CB5C}" dt="2022-10-06T15:48:55.431" v="4638"/>
          <ac:inkMkLst>
            <pc:docMk/>
            <pc:sldMk cId="2672759935" sldId="920"/>
            <ac:inkMk id="3" creationId="{C2D9D2D1-BBC2-DB57-5EFB-FC6DA22EFF44}"/>
          </ac:inkMkLst>
        </pc:inkChg>
      </pc:sldChg>
      <pc:sldChg chg="addSp delSp modSp add mod">
        <pc:chgData name="伊健 杜" userId="e69aded81da48593" providerId="LiveId" clId="{B41A0DB3-26AA-43DA-B31A-09B1F216CB5C}" dt="2022-10-06T15:48:55.431" v="4638"/>
        <pc:sldMkLst>
          <pc:docMk/>
          <pc:sldMk cId="1508785952" sldId="921"/>
        </pc:sldMkLst>
        <pc:spChg chg="mod">
          <ac:chgData name="伊健 杜" userId="e69aded81da48593" providerId="LiveId" clId="{B41A0DB3-26AA-43DA-B31A-09B1F216CB5C}" dt="2022-10-06T11:41:26.661" v="4232"/>
          <ac:spMkLst>
            <pc:docMk/>
            <pc:sldMk cId="1508785952" sldId="921"/>
            <ac:spMk id="6" creationId="{F83A6AC8-56F1-EB9E-DD47-C1CFF9753BBA}"/>
          </ac:spMkLst>
        </pc:spChg>
        <pc:spChg chg="mod">
          <ac:chgData name="伊健 杜" userId="e69aded81da48593" providerId="LiveId" clId="{B41A0DB3-26AA-43DA-B31A-09B1F216CB5C}" dt="2022-10-06T11:41:26.661" v="4232"/>
          <ac:spMkLst>
            <pc:docMk/>
            <pc:sldMk cId="1508785952" sldId="921"/>
            <ac:spMk id="7" creationId="{8A134A8E-94C3-0EE7-C065-45DB3136BA45}"/>
          </ac:spMkLst>
        </pc:spChg>
        <pc:picChg chg="add del mod">
          <ac:chgData name="伊健 杜" userId="e69aded81da48593" providerId="LiveId" clId="{B41A0DB3-26AA-43DA-B31A-09B1F216CB5C}" dt="2022-10-06T10:56:36.562" v="2833" actId="478"/>
          <ac:picMkLst>
            <pc:docMk/>
            <pc:sldMk cId="1508785952" sldId="921"/>
            <ac:picMk id="2" creationId="{A20E197A-778D-31CB-6B2B-BCC443DC1810}"/>
          </ac:picMkLst>
        </pc:picChg>
        <pc:picChg chg="del">
          <ac:chgData name="伊健 杜" userId="e69aded81da48593" providerId="LiveId" clId="{B41A0DB3-26AA-43DA-B31A-09B1F216CB5C}" dt="2022-10-06T10:56:15.597" v="2830" actId="478"/>
          <ac:picMkLst>
            <pc:docMk/>
            <pc:sldMk cId="1508785952" sldId="921"/>
            <ac:picMk id="14342" creationId="{FFF448A2-9546-DCC5-8221-A70DCA6B4871}"/>
          </ac:picMkLst>
        </pc:picChg>
        <pc:picChg chg="add mod">
          <ac:chgData name="伊健 杜" userId="e69aded81da48593" providerId="LiveId" clId="{B41A0DB3-26AA-43DA-B31A-09B1F216CB5C}" dt="2022-10-06T10:56:40.654" v="2837" actId="1076"/>
          <ac:picMkLst>
            <pc:docMk/>
            <pc:sldMk cId="1508785952" sldId="921"/>
            <ac:picMk id="22530" creationId="{0CA02AA5-77B6-9D83-5D78-6457C7452C90}"/>
          </ac:picMkLst>
        </pc:picChg>
        <pc:inkChg chg="add">
          <ac:chgData name="伊健 杜" userId="e69aded81da48593" providerId="LiveId" clId="{B41A0DB3-26AA-43DA-B31A-09B1F216CB5C}" dt="2022-10-06T15:48:55.431" v="4638"/>
          <ac:inkMkLst>
            <pc:docMk/>
            <pc:sldMk cId="1508785952" sldId="921"/>
            <ac:inkMk id="2" creationId="{423AA9AC-3B80-E9B3-3B9C-450F5FFF0075}"/>
          </ac:inkMkLst>
        </pc:inkChg>
        <pc:inkChg chg="add del">
          <ac:chgData name="伊健 杜" userId="e69aded81da48593" providerId="LiveId" clId="{B41A0DB3-26AA-43DA-B31A-09B1F216CB5C}" dt="2022-10-06T15:22:40.899" v="4637" actId="478"/>
          <ac:inkMkLst>
            <pc:docMk/>
            <pc:sldMk cId="1508785952" sldId="921"/>
            <ac:inkMk id="3" creationId="{32A82C3D-80A9-D821-6508-A9DEA13BE7E3}"/>
          </ac:inkMkLst>
        </pc:inkChg>
      </pc:sldChg>
      <pc:sldChg chg="addSp delSp modSp add mod">
        <pc:chgData name="伊健 杜" userId="e69aded81da48593" providerId="LiveId" clId="{B41A0DB3-26AA-43DA-B31A-09B1F216CB5C}" dt="2022-10-06T14:01:21.361" v="4621"/>
        <pc:sldMkLst>
          <pc:docMk/>
          <pc:sldMk cId="803112995" sldId="922"/>
        </pc:sldMkLst>
        <pc:spChg chg="mod">
          <ac:chgData name="伊健 杜" userId="e69aded81da48593" providerId="LiveId" clId="{B41A0DB3-26AA-43DA-B31A-09B1F216CB5C}" dt="2022-10-06T11:41:26.661" v="4232"/>
          <ac:spMkLst>
            <pc:docMk/>
            <pc:sldMk cId="803112995" sldId="922"/>
            <ac:spMk id="6" creationId="{F83A6AC8-56F1-EB9E-DD47-C1CFF9753BBA}"/>
          </ac:spMkLst>
        </pc:spChg>
        <pc:spChg chg="mod">
          <ac:chgData name="伊健 杜" userId="e69aded81da48593" providerId="LiveId" clId="{B41A0DB3-26AA-43DA-B31A-09B1F216CB5C}" dt="2022-10-06T11:41:26.661" v="4232"/>
          <ac:spMkLst>
            <pc:docMk/>
            <pc:sldMk cId="803112995" sldId="922"/>
            <ac:spMk id="7" creationId="{8A134A8E-94C3-0EE7-C065-45DB3136BA45}"/>
          </ac:spMkLst>
        </pc:spChg>
        <pc:picChg chg="del mod">
          <ac:chgData name="伊健 杜" userId="e69aded81da48593" providerId="LiveId" clId="{B41A0DB3-26AA-43DA-B31A-09B1F216CB5C}" dt="2022-10-06T10:53:15.339" v="2687" actId="478"/>
          <ac:picMkLst>
            <pc:docMk/>
            <pc:sldMk cId="803112995" sldId="922"/>
            <ac:picMk id="20482" creationId="{25849B66-6BA1-3823-848E-A86BF160CC12}"/>
          </ac:picMkLst>
        </pc:picChg>
        <pc:picChg chg="add mod">
          <ac:chgData name="伊健 杜" userId="e69aded81da48593" providerId="LiveId" clId="{B41A0DB3-26AA-43DA-B31A-09B1F216CB5C}" dt="2022-10-06T10:54:33.124" v="2691" actId="1076"/>
          <ac:picMkLst>
            <pc:docMk/>
            <pc:sldMk cId="803112995" sldId="922"/>
            <ac:picMk id="21506" creationId="{0A23A4AA-71E5-ABE5-91F9-45CC295D033A}"/>
          </ac:picMkLst>
        </pc:picChg>
        <pc:inkChg chg="add">
          <ac:chgData name="伊健 杜" userId="e69aded81da48593" providerId="LiveId" clId="{B41A0DB3-26AA-43DA-B31A-09B1F216CB5C}" dt="2022-10-06T14:01:21.361" v="4621"/>
          <ac:inkMkLst>
            <pc:docMk/>
            <pc:sldMk cId="803112995" sldId="922"/>
            <ac:inkMk id="2" creationId="{963E2616-9634-5980-D7D7-D2E05E40CA8A}"/>
          </ac:inkMkLst>
        </pc:inkChg>
      </pc:sldChg>
      <pc:sldChg chg="addSp delSp modSp add mod">
        <pc:chgData name="伊健 杜" userId="e69aded81da48593" providerId="LiveId" clId="{B41A0DB3-26AA-43DA-B31A-09B1F216CB5C}" dt="2022-10-06T11:41:26.661" v="4232"/>
        <pc:sldMkLst>
          <pc:docMk/>
          <pc:sldMk cId="971912090" sldId="923"/>
        </pc:sldMkLst>
        <pc:spChg chg="mod">
          <ac:chgData name="伊健 杜" userId="e69aded81da48593" providerId="LiveId" clId="{B41A0DB3-26AA-43DA-B31A-09B1F216CB5C}" dt="2022-10-06T11:41:26.661" v="4232"/>
          <ac:spMkLst>
            <pc:docMk/>
            <pc:sldMk cId="971912090" sldId="923"/>
            <ac:spMk id="6" creationId="{F83A6AC8-56F1-EB9E-DD47-C1CFF9753BBA}"/>
          </ac:spMkLst>
        </pc:spChg>
        <pc:spChg chg="mod">
          <ac:chgData name="伊健 杜" userId="e69aded81da48593" providerId="LiveId" clId="{B41A0DB3-26AA-43DA-B31A-09B1F216CB5C}" dt="2022-10-06T11:41:26.661" v="4232"/>
          <ac:spMkLst>
            <pc:docMk/>
            <pc:sldMk cId="971912090" sldId="923"/>
            <ac:spMk id="7" creationId="{8A134A8E-94C3-0EE7-C065-45DB3136BA45}"/>
          </ac:spMkLst>
        </pc:spChg>
        <pc:picChg chg="del">
          <ac:chgData name="伊健 杜" userId="e69aded81da48593" providerId="LiveId" clId="{B41A0DB3-26AA-43DA-B31A-09B1F216CB5C}" dt="2022-10-06T10:57:27.517" v="2992" actId="478"/>
          <ac:picMkLst>
            <pc:docMk/>
            <pc:sldMk cId="971912090" sldId="923"/>
            <ac:picMk id="22530" creationId="{0CA02AA5-77B6-9D83-5D78-6457C7452C90}"/>
          </ac:picMkLst>
        </pc:picChg>
        <pc:picChg chg="add mod">
          <ac:chgData name="伊健 杜" userId="e69aded81da48593" providerId="LiveId" clId="{B41A0DB3-26AA-43DA-B31A-09B1F216CB5C}" dt="2022-10-06T10:57:52.331" v="2997" actId="1076"/>
          <ac:picMkLst>
            <pc:docMk/>
            <pc:sldMk cId="971912090" sldId="923"/>
            <ac:picMk id="23554" creationId="{D4DA0DCA-C37C-8083-771F-CD002A30BC1F}"/>
          </ac:picMkLst>
        </pc:picChg>
      </pc:sldChg>
      <pc:sldChg chg="addSp delSp modSp add mod">
        <pc:chgData name="伊健 杜" userId="e69aded81da48593" providerId="LiveId" clId="{B41A0DB3-26AA-43DA-B31A-09B1F216CB5C}" dt="2022-10-06T11:41:26.661" v="4232"/>
        <pc:sldMkLst>
          <pc:docMk/>
          <pc:sldMk cId="2046682344" sldId="924"/>
        </pc:sldMkLst>
        <pc:spChg chg="mod">
          <ac:chgData name="伊健 杜" userId="e69aded81da48593" providerId="LiveId" clId="{B41A0DB3-26AA-43DA-B31A-09B1F216CB5C}" dt="2022-10-06T11:07:28.399" v="3219"/>
          <ac:spMkLst>
            <pc:docMk/>
            <pc:sldMk cId="2046682344" sldId="924"/>
            <ac:spMk id="6" creationId="{F83A6AC8-56F1-EB9E-DD47-C1CFF9753BBA}"/>
          </ac:spMkLst>
        </pc:spChg>
        <pc:spChg chg="mod">
          <ac:chgData name="伊健 杜" userId="e69aded81da48593" providerId="LiveId" clId="{B41A0DB3-26AA-43DA-B31A-09B1F216CB5C}" dt="2022-10-06T11:41:26.661" v="4232"/>
          <ac:spMkLst>
            <pc:docMk/>
            <pc:sldMk cId="2046682344" sldId="924"/>
            <ac:spMk id="7" creationId="{8A134A8E-94C3-0EE7-C065-45DB3136BA45}"/>
          </ac:spMkLst>
        </pc:spChg>
        <pc:picChg chg="del">
          <ac:chgData name="伊健 杜" userId="e69aded81da48593" providerId="LiveId" clId="{B41A0DB3-26AA-43DA-B31A-09B1F216CB5C}" dt="2022-10-06T10:58:12.929" v="2999" actId="478"/>
          <ac:picMkLst>
            <pc:docMk/>
            <pc:sldMk cId="2046682344" sldId="924"/>
            <ac:picMk id="23554" creationId="{D4DA0DCA-C37C-8083-771F-CD002A30BC1F}"/>
          </ac:picMkLst>
        </pc:picChg>
        <pc:picChg chg="add del mod">
          <ac:chgData name="伊健 杜" userId="e69aded81da48593" providerId="LiveId" clId="{B41A0DB3-26AA-43DA-B31A-09B1F216CB5C}" dt="2022-10-06T11:13:34.393" v="3403" actId="478"/>
          <ac:picMkLst>
            <pc:docMk/>
            <pc:sldMk cId="2046682344" sldId="924"/>
            <ac:picMk id="25602" creationId="{E93618D9-6377-D6B4-9411-06447D45EED0}"/>
          </ac:picMkLst>
        </pc:picChg>
        <pc:picChg chg="add mod">
          <ac:chgData name="伊健 杜" userId="e69aded81da48593" providerId="LiveId" clId="{B41A0DB3-26AA-43DA-B31A-09B1F216CB5C}" dt="2022-10-06T11:13:38.898" v="3406" actId="1076"/>
          <ac:picMkLst>
            <pc:docMk/>
            <pc:sldMk cId="2046682344" sldId="924"/>
            <ac:picMk id="25604" creationId="{0AB7062F-31F8-FE82-B0A4-3153E5F58402}"/>
          </ac:picMkLst>
        </pc:picChg>
      </pc:sldChg>
      <pc:sldChg chg="modSp add mod modNotesTx">
        <pc:chgData name="伊健 杜" userId="e69aded81da48593" providerId="LiveId" clId="{B41A0DB3-26AA-43DA-B31A-09B1F216CB5C}" dt="2022-10-06T15:50:03.635" v="4640" actId="20577"/>
        <pc:sldMkLst>
          <pc:docMk/>
          <pc:sldMk cId="3389514890" sldId="925"/>
        </pc:sldMkLst>
        <pc:spChg chg="mod">
          <ac:chgData name="伊健 杜" userId="e69aded81da48593" providerId="LiveId" clId="{B41A0DB3-26AA-43DA-B31A-09B1F216CB5C}" dt="2022-10-06T11:41:26.661" v="4232"/>
          <ac:spMkLst>
            <pc:docMk/>
            <pc:sldMk cId="3389514890" sldId="925"/>
            <ac:spMk id="4" creationId="{4A26D81B-7583-DE7E-89DF-1B6B33C232F8}"/>
          </ac:spMkLst>
        </pc:spChg>
      </pc:sldChg>
      <pc:sldChg chg="addSp delSp modSp add mod modNotesTx">
        <pc:chgData name="伊健 杜" userId="e69aded81da48593" providerId="LiveId" clId="{B41A0DB3-26AA-43DA-B31A-09B1F216CB5C}" dt="2022-10-06T15:49:54.074" v="4639" actId="20577"/>
        <pc:sldMkLst>
          <pc:docMk/>
          <pc:sldMk cId="3839071627" sldId="926"/>
        </pc:sldMkLst>
        <pc:spChg chg="mod">
          <ac:chgData name="伊健 杜" userId="e69aded81da48593" providerId="LiveId" clId="{B41A0DB3-26AA-43DA-B31A-09B1F216CB5C}" dt="2022-10-06T11:41:26.661" v="4232"/>
          <ac:spMkLst>
            <pc:docMk/>
            <pc:sldMk cId="3839071627" sldId="926"/>
            <ac:spMk id="6" creationId="{F83A6AC8-56F1-EB9E-DD47-C1CFF9753BBA}"/>
          </ac:spMkLst>
        </pc:spChg>
        <pc:spChg chg="mod">
          <ac:chgData name="伊健 杜" userId="e69aded81da48593" providerId="LiveId" clId="{B41A0DB3-26AA-43DA-B31A-09B1F216CB5C}" dt="2022-10-06T11:41:26.661" v="4232"/>
          <ac:spMkLst>
            <pc:docMk/>
            <pc:sldMk cId="3839071627" sldId="926"/>
            <ac:spMk id="7" creationId="{8A134A8E-94C3-0EE7-C065-45DB3136BA45}"/>
          </ac:spMkLst>
        </pc:spChg>
        <pc:picChg chg="del">
          <ac:chgData name="伊健 杜" userId="e69aded81da48593" providerId="LiveId" clId="{B41A0DB3-26AA-43DA-B31A-09B1F216CB5C}" dt="2022-10-06T11:06:40.975" v="3160" actId="478"/>
          <ac:picMkLst>
            <pc:docMk/>
            <pc:sldMk cId="3839071627" sldId="926"/>
            <ac:picMk id="23554" creationId="{D4DA0DCA-C37C-8083-771F-CD002A30BC1F}"/>
          </ac:picMkLst>
        </pc:picChg>
        <pc:picChg chg="add mod">
          <ac:chgData name="伊健 杜" userId="e69aded81da48593" providerId="LiveId" clId="{B41A0DB3-26AA-43DA-B31A-09B1F216CB5C}" dt="2022-10-06T11:06:59.339" v="3194" actId="1076"/>
          <ac:picMkLst>
            <pc:docMk/>
            <pc:sldMk cId="3839071627" sldId="926"/>
            <ac:picMk id="24578" creationId="{37E81458-CBFF-D8F6-2B9B-0D2AA37876D6}"/>
          </ac:picMkLst>
        </pc:picChg>
      </pc:sldChg>
      <pc:sldChg chg="modSp add mod">
        <pc:chgData name="伊健 杜" userId="e69aded81da48593" providerId="LiveId" clId="{B41A0DB3-26AA-43DA-B31A-09B1F216CB5C}" dt="2022-10-06T11:41:26.661" v="4232"/>
        <pc:sldMkLst>
          <pc:docMk/>
          <pc:sldMk cId="1516926263" sldId="927"/>
        </pc:sldMkLst>
        <pc:spChg chg="mod">
          <ac:chgData name="伊健 杜" userId="e69aded81da48593" providerId="LiveId" clId="{B41A0DB3-26AA-43DA-B31A-09B1F216CB5C}" dt="2022-10-06T11:08:56.986" v="3236" actId="20577"/>
          <ac:spMkLst>
            <pc:docMk/>
            <pc:sldMk cId="1516926263" sldId="927"/>
            <ac:spMk id="6" creationId="{F83A6AC8-56F1-EB9E-DD47-C1CFF9753BBA}"/>
          </ac:spMkLst>
        </pc:spChg>
        <pc:spChg chg="mod">
          <ac:chgData name="伊健 杜" userId="e69aded81da48593" providerId="LiveId" clId="{B41A0DB3-26AA-43DA-B31A-09B1F216CB5C}" dt="2022-10-06T11:41:26.661" v="4232"/>
          <ac:spMkLst>
            <pc:docMk/>
            <pc:sldMk cId="1516926263" sldId="927"/>
            <ac:spMk id="7" creationId="{8A134A8E-94C3-0EE7-C065-45DB3136BA45}"/>
          </ac:spMkLst>
        </pc:spChg>
      </pc:sldChg>
      <pc:sldChg chg="addSp delSp modSp add mod">
        <pc:chgData name="伊健 杜" userId="e69aded81da48593" providerId="LiveId" clId="{B41A0DB3-26AA-43DA-B31A-09B1F216CB5C}" dt="2022-10-06T11:41:26.661" v="4232"/>
        <pc:sldMkLst>
          <pc:docMk/>
          <pc:sldMk cId="232926413" sldId="928"/>
        </pc:sldMkLst>
        <pc:spChg chg="mod">
          <ac:chgData name="伊健 杜" userId="e69aded81da48593" providerId="LiveId" clId="{B41A0DB3-26AA-43DA-B31A-09B1F216CB5C}" dt="2022-10-06T11:41:26.661" v="4232"/>
          <ac:spMkLst>
            <pc:docMk/>
            <pc:sldMk cId="232926413" sldId="928"/>
            <ac:spMk id="7" creationId="{8A134A8E-94C3-0EE7-C065-45DB3136BA45}"/>
          </ac:spMkLst>
        </pc:spChg>
        <pc:picChg chg="del">
          <ac:chgData name="伊健 杜" userId="e69aded81da48593" providerId="LiveId" clId="{B41A0DB3-26AA-43DA-B31A-09B1F216CB5C}" dt="2022-10-06T11:14:12.600" v="3505" actId="478"/>
          <ac:picMkLst>
            <pc:docMk/>
            <pc:sldMk cId="232926413" sldId="928"/>
            <ac:picMk id="25602" creationId="{E93618D9-6377-D6B4-9411-06447D45EED0}"/>
          </ac:picMkLst>
        </pc:picChg>
        <pc:picChg chg="add mod">
          <ac:chgData name="伊健 杜" userId="e69aded81da48593" providerId="LiveId" clId="{B41A0DB3-26AA-43DA-B31A-09B1F216CB5C}" dt="2022-10-06T11:15:40.180" v="3510" actId="1076"/>
          <ac:picMkLst>
            <pc:docMk/>
            <pc:sldMk cId="232926413" sldId="928"/>
            <ac:picMk id="28674" creationId="{C2816E22-501B-86B7-D65B-A8FCED603212}"/>
          </ac:picMkLst>
        </pc:picChg>
      </pc:sldChg>
      <pc:sldChg chg="add del">
        <pc:chgData name="伊健 杜" userId="e69aded81da48593" providerId="LiveId" clId="{B41A0DB3-26AA-43DA-B31A-09B1F216CB5C}" dt="2022-10-06T11:10:23.707" v="3338" actId="47"/>
        <pc:sldMkLst>
          <pc:docMk/>
          <pc:sldMk cId="1910680871" sldId="928"/>
        </pc:sldMkLst>
      </pc:sldChg>
      <pc:sldChg chg="modSp add mod">
        <pc:chgData name="伊健 杜" userId="e69aded81da48593" providerId="LiveId" clId="{B41A0DB3-26AA-43DA-B31A-09B1F216CB5C}" dt="2022-10-06T11:41:26.661" v="4232"/>
        <pc:sldMkLst>
          <pc:docMk/>
          <pc:sldMk cId="454470444" sldId="929"/>
        </pc:sldMkLst>
        <pc:spChg chg="mod">
          <ac:chgData name="伊健 杜" userId="e69aded81da48593" providerId="LiveId" clId="{B41A0DB3-26AA-43DA-B31A-09B1F216CB5C}" dt="2022-10-06T11:41:26.661" v="4232"/>
          <ac:spMkLst>
            <pc:docMk/>
            <pc:sldMk cId="454470444" sldId="929"/>
            <ac:spMk id="4" creationId="{4A26D81B-7583-DE7E-89DF-1B6B33C232F8}"/>
          </ac:spMkLst>
        </pc:spChg>
      </pc:sldChg>
      <pc:sldChg chg="addSp delSp modSp add mod">
        <pc:chgData name="伊健 杜" userId="e69aded81da48593" providerId="LiveId" clId="{B41A0DB3-26AA-43DA-B31A-09B1F216CB5C}" dt="2022-10-06T11:41:26.661" v="4232"/>
        <pc:sldMkLst>
          <pc:docMk/>
          <pc:sldMk cId="379818006" sldId="930"/>
        </pc:sldMkLst>
        <pc:spChg chg="mod">
          <ac:chgData name="伊健 杜" userId="e69aded81da48593" providerId="LiveId" clId="{B41A0DB3-26AA-43DA-B31A-09B1F216CB5C}" dt="2022-10-06T11:16:28.461" v="3579" actId="20577"/>
          <ac:spMkLst>
            <pc:docMk/>
            <pc:sldMk cId="379818006" sldId="930"/>
            <ac:spMk id="6" creationId="{F83A6AC8-56F1-EB9E-DD47-C1CFF9753BBA}"/>
          </ac:spMkLst>
        </pc:spChg>
        <pc:spChg chg="mod">
          <ac:chgData name="伊健 杜" userId="e69aded81da48593" providerId="LiveId" clId="{B41A0DB3-26AA-43DA-B31A-09B1F216CB5C}" dt="2022-10-06T11:41:26.661" v="4232"/>
          <ac:spMkLst>
            <pc:docMk/>
            <pc:sldMk cId="379818006" sldId="930"/>
            <ac:spMk id="7" creationId="{8A134A8E-94C3-0EE7-C065-45DB3136BA45}"/>
          </ac:spMkLst>
        </pc:spChg>
        <pc:picChg chg="add del mod">
          <ac:chgData name="伊健 杜" userId="e69aded81da48593" providerId="LiveId" clId="{B41A0DB3-26AA-43DA-B31A-09B1F216CB5C}" dt="2022-10-06T11:21:20.260" v="3668" actId="1076"/>
          <ac:picMkLst>
            <pc:docMk/>
            <pc:sldMk cId="379818006" sldId="930"/>
            <ac:picMk id="22530" creationId="{0CA02AA5-77B6-9D83-5D78-6457C7452C90}"/>
          </ac:picMkLst>
        </pc:picChg>
      </pc:sldChg>
      <pc:sldChg chg="addSp delSp modSp add mod">
        <pc:chgData name="伊健 杜" userId="e69aded81da48593" providerId="LiveId" clId="{B41A0DB3-26AA-43DA-B31A-09B1F216CB5C}" dt="2022-10-06T11:41:26.661" v="4232"/>
        <pc:sldMkLst>
          <pc:docMk/>
          <pc:sldMk cId="1670785287" sldId="931"/>
        </pc:sldMkLst>
        <pc:spChg chg="mod">
          <ac:chgData name="伊健 杜" userId="e69aded81da48593" providerId="LiveId" clId="{B41A0DB3-26AA-43DA-B31A-09B1F216CB5C}" dt="2022-10-06T11:21:26.060" v="3671" actId="20577"/>
          <ac:spMkLst>
            <pc:docMk/>
            <pc:sldMk cId="1670785287" sldId="931"/>
            <ac:spMk id="6" creationId="{F83A6AC8-56F1-EB9E-DD47-C1CFF9753BBA}"/>
          </ac:spMkLst>
        </pc:spChg>
        <pc:spChg chg="mod">
          <ac:chgData name="伊健 杜" userId="e69aded81da48593" providerId="LiveId" clId="{B41A0DB3-26AA-43DA-B31A-09B1F216CB5C}" dt="2022-10-06T11:41:26.661" v="4232"/>
          <ac:spMkLst>
            <pc:docMk/>
            <pc:sldMk cId="1670785287" sldId="931"/>
            <ac:spMk id="7" creationId="{8A134A8E-94C3-0EE7-C065-45DB3136BA45}"/>
          </ac:spMkLst>
        </pc:spChg>
        <pc:picChg chg="del">
          <ac:chgData name="伊健 杜" userId="e69aded81da48593" providerId="LiveId" clId="{B41A0DB3-26AA-43DA-B31A-09B1F216CB5C}" dt="2022-10-06T11:21:23.679" v="3669" actId="478"/>
          <ac:picMkLst>
            <pc:docMk/>
            <pc:sldMk cId="1670785287" sldId="931"/>
            <ac:picMk id="22530" creationId="{0CA02AA5-77B6-9D83-5D78-6457C7452C90}"/>
          </ac:picMkLst>
        </pc:picChg>
        <pc:picChg chg="add mod">
          <ac:chgData name="伊健 杜" userId="e69aded81da48593" providerId="LiveId" clId="{B41A0DB3-26AA-43DA-B31A-09B1F216CB5C}" dt="2022-10-06T11:24:22.742" v="3797" actId="1076"/>
          <ac:picMkLst>
            <pc:docMk/>
            <pc:sldMk cId="1670785287" sldId="931"/>
            <ac:picMk id="29698" creationId="{65B425AF-9A8D-790E-99F6-DDB6331F2FD9}"/>
          </ac:picMkLst>
        </pc:picChg>
      </pc:sldChg>
      <pc:sldChg chg="addSp delSp modSp add mod">
        <pc:chgData name="伊健 杜" userId="e69aded81da48593" providerId="LiveId" clId="{B41A0DB3-26AA-43DA-B31A-09B1F216CB5C}" dt="2022-10-06T11:41:26.661" v="4232"/>
        <pc:sldMkLst>
          <pc:docMk/>
          <pc:sldMk cId="1921391591" sldId="932"/>
        </pc:sldMkLst>
        <pc:spChg chg="add mod">
          <ac:chgData name="伊健 杜" userId="e69aded81da48593" providerId="LiveId" clId="{B41A0DB3-26AA-43DA-B31A-09B1F216CB5C}" dt="2022-10-06T11:41:26.661" v="4232"/>
          <ac:spMkLst>
            <pc:docMk/>
            <pc:sldMk cId="1921391591" sldId="932"/>
            <ac:spMk id="2" creationId="{35CA5F8B-726A-3638-33A0-C1997D9C1656}"/>
          </ac:spMkLst>
        </pc:spChg>
        <pc:spChg chg="add mod">
          <ac:chgData name="伊健 杜" userId="e69aded81da48593" providerId="LiveId" clId="{B41A0DB3-26AA-43DA-B31A-09B1F216CB5C}" dt="2022-10-06T11:41:26.661" v="4232"/>
          <ac:spMkLst>
            <pc:docMk/>
            <pc:sldMk cId="1921391591" sldId="932"/>
            <ac:spMk id="3" creationId="{1AF6C431-B1BC-977D-6096-A87D84D8A4CB}"/>
          </ac:spMkLst>
        </pc:spChg>
        <pc:spChg chg="del">
          <ac:chgData name="伊健 杜" userId="e69aded81da48593" providerId="LiveId" clId="{B41A0DB3-26AA-43DA-B31A-09B1F216CB5C}" dt="2022-10-06T11:27:28.259" v="3800" actId="478"/>
          <ac:spMkLst>
            <pc:docMk/>
            <pc:sldMk cId="1921391591" sldId="932"/>
            <ac:spMk id="7" creationId="{8A134A8E-94C3-0EE7-C065-45DB3136BA45}"/>
          </ac:spMkLst>
        </pc:spChg>
        <pc:picChg chg="del">
          <ac:chgData name="伊健 杜" userId="e69aded81da48593" providerId="LiveId" clId="{B41A0DB3-26AA-43DA-B31A-09B1F216CB5C}" dt="2022-10-06T11:27:26.594" v="3799" actId="478"/>
          <ac:picMkLst>
            <pc:docMk/>
            <pc:sldMk cId="1921391591" sldId="932"/>
            <ac:picMk id="29698" creationId="{65B425AF-9A8D-790E-99F6-DDB6331F2FD9}"/>
          </ac:picMkLst>
        </pc:picChg>
        <pc:picChg chg="add mod">
          <ac:chgData name="伊健 杜" userId="e69aded81da48593" providerId="LiveId" clId="{B41A0DB3-26AA-43DA-B31A-09B1F216CB5C}" dt="2022-10-06T11:27:32.812" v="3803" actId="1076"/>
          <ac:picMkLst>
            <pc:docMk/>
            <pc:sldMk cId="1921391591" sldId="932"/>
            <ac:picMk id="31746" creationId="{1692FC10-1BA5-9DD1-9EBB-C5A51FD2183D}"/>
          </ac:picMkLst>
        </pc:picChg>
      </pc:sldChg>
      <pc:sldChg chg="addSp delSp modSp add mod">
        <pc:chgData name="伊健 杜" userId="e69aded81da48593" providerId="LiveId" clId="{B41A0DB3-26AA-43DA-B31A-09B1F216CB5C}" dt="2022-10-06T11:41:26.661" v="4232"/>
        <pc:sldMkLst>
          <pc:docMk/>
          <pc:sldMk cId="780672822" sldId="933"/>
        </pc:sldMkLst>
        <pc:spChg chg="mod">
          <ac:chgData name="伊健 杜" userId="e69aded81da48593" providerId="LiveId" clId="{B41A0DB3-26AA-43DA-B31A-09B1F216CB5C}" dt="2022-10-06T11:41:26.661" v="4232"/>
          <ac:spMkLst>
            <pc:docMk/>
            <pc:sldMk cId="780672822" sldId="933"/>
            <ac:spMk id="2" creationId="{1302A11A-625D-774F-23B3-739301B530C3}"/>
          </ac:spMkLst>
        </pc:spChg>
        <pc:spChg chg="mod">
          <ac:chgData name="伊健 杜" userId="e69aded81da48593" providerId="LiveId" clId="{B41A0DB3-26AA-43DA-B31A-09B1F216CB5C}" dt="2022-10-06T11:41:26.661" v="4232"/>
          <ac:spMkLst>
            <pc:docMk/>
            <pc:sldMk cId="780672822" sldId="933"/>
            <ac:spMk id="4" creationId="{21BD65C9-00B8-77B5-1258-CB85B4A4F40D}"/>
          </ac:spMkLst>
        </pc:spChg>
        <pc:picChg chg="del mod">
          <ac:chgData name="伊健 杜" userId="e69aded81da48593" providerId="LiveId" clId="{B41A0DB3-26AA-43DA-B31A-09B1F216CB5C}" dt="2022-10-06T11:31:26.144" v="3989" actId="478"/>
          <ac:picMkLst>
            <pc:docMk/>
            <pc:sldMk cId="780672822" sldId="933"/>
            <ac:picMk id="3" creationId="{619F8674-F723-8C6D-BE60-2A3526CA78AD}"/>
          </ac:picMkLst>
        </pc:picChg>
        <pc:picChg chg="del mod">
          <ac:chgData name="伊健 杜" userId="e69aded81da48593" providerId="LiveId" clId="{B41A0DB3-26AA-43DA-B31A-09B1F216CB5C}" dt="2022-10-06T11:30:33.300" v="3985" actId="478"/>
          <ac:picMkLst>
            <pc:docMk/>
            <pc:sldMk cId="780672822" sldId="933"/>
            <ac:picMk id="5" creationId="{7F8778DD-28C1-BF05-2C28-464D4428FBB8}"/>
          </ac:picMkLst>
        </pc:picChg>
        <pc:picChg chg="del">
          <ac:chgData name="伊健 杜" userId="e69aded81da48593" providerId="LiveId" clId="{B41A0DB3-26AA-43DA-B31A-09B1F216CB5C}" dt="2022-10-06T11:30:31.390" v="3984" actId="478"/>
          <ac:picMkLst>
            <pc:docMk/>
            <pc:sldMk cId="780672822" sldId="933"/>
            <ac:picMk id="13316" creationId="{0F70A11D-F4BB-E37F-6467-A5BE5A79CDD8}"/>
          </ac:picMkLst>
        </pc:picChg>
        <pc:picChg chg="add mod">
          <ac:chgData name="伊健 杜" userId="e69aded81da48593" providerId="LiveId" clId="{B41A0DB3-26AA-43DA-B31A-09B1F216CB5C}" dt="2022-10-06T11:31:29.661" v="3992" actId="1076"/>
          <ac:picMkLst>
            <pc:docMk/>
            <pc:sldMk cId="780672822" sldId="933"/>
            <ac:picMk id="32770" creationId="{CE222FF5-5265-C490-AA21-B4E9AD4F1E9D}"/>
          </ac:picMkLst>
        </pc:picChg>
      </pc:sldChg>
      <pc:sldChg chg="delSp modSp add mod">
        <pc:chgData name="伊健 杜" userId="e69aded81da48593" providerId="LiveId" clId="{B41A0DB3-26AA-43DA-B31A-09B1F216CB5C}" dt="2022-10-06T11:41:26.661" v="4232"/>
        <pc:sldMkLst>
          <pc:docMk/>
          <pc:sldMk cId="1385191696" sldId="934"/>
        </pc:sldMkLst>
        <pc:spChg chg="mod">
          <ac:chgData name="伊健 杜" userId="e69aded81da48593" providerId="LiveId" clId="{B41A0DB3-26AA-43DA-B31A-09B1F216CB5C}" dt="2022-10-06T11:41:26.661" v="4232"/>
          <ac:spMkLst>
            <pc:docMk/>
            <pc:sldMk cId="1385191696" sldId="934"/>
            <ac:spMk id="2" creationId="{1302A11A-625D-774F-23B3-739301B530C3}"/>
          </ac:spMkLst>
        </pc:spChg>
        <pc:spChg chg="mod">
          <ac:chgData name="伊健 杜" userId="e69aded81da48593" providerId="LiveId" clId="{B41A0DB3-26AA-43DA-B31A-09B1F216CB5C}" dt="2022-10-06T11:41:26.661" v="4232"/>
          <ac:spMkLst>
            <pc:docMk/>
            <pc:sldMk cId="1385191696" sldId="934"/>
            <ac:spMk id="4" creationId="{21BD65C9-00B8-77B5-1258-CB85B4A4F40D}"/>
          </ac:spMkLst>
        </pc:spChg>
        <pc:picChg chg="del">
          <ac:chgData name="伊健 杜" userId="e69aded81da48593" providerId="LiveId" clId="{B41A0DB3-26AA-43DA-B31A-09B1F216CB5C}" dt="2022-10-06T11:36:11.052" v="4126" actId="478"/>
          <ac:picMkLst>
            <pc:docMk/>
            <pc:sldMk cId="1385191696" sldId="934"/>
            <ac:picMk id="32770" creationId="{CE222FF5-5265-C490-AA21-B4E9AD4F1E9D}"/>
          </ac:picMkLst>
        </pc:picChg>
      </pc:sldChg>
      <pc:sldChg chg="addSp modSp add mod ord">
        <pc:chgData name="伊健 杜" userId="e69aded81da48593" providerId="LiveId" clId="{B41A0DB3-26AA-43DA-B31A-09B1F216CB5C}" dt="2022-10-06T11:41:26.661" v="4232"/>
        <pc:sldMkLst>
          <pc:docMk/>
          <pc:sldMk cId="3476667222" sldId="935"/>
        </pc:sldMkLst>
        <pc:spChg chg="mod">
          <ac:chgData name="伊健 杜" userId="e69aded81da48593" providerId="LiveId" clId="{B41A0DB3-26AA-43DA-B31A-09B1F216CB5C}" dt="2022-10-06T11:41:26.661" v="4232"/>
          <ac:spMkLst>
            <pc:docMk/>
            <pc:sldMk cId="3476667222" sldId="935"/>
            <ac:spMk id="2" creationId="{1302A11A-625D-774F-23B3-739301B530C3}"/>
          </ac:spMkLst>
        </pc:spChg>
        <pc:spChg chg="add">
          <ac:chgData name="伊健 杜" userId="e69aded81da48593" providerId="LiveId" clId="{B41A0DB3-26AA-43DA-B31A-09B1F216CB5C}" dt="2022-10-06T11:40:29.193" v="4229"/>
          <ac:spMkLst>
            <pc:docMk/>
            <pc:sldMk cId="3476667222" sldId="935"/>
            <ac:spMk id="3" creationId="{2270E285-0B31-6BD1-84FE-37D232EB7AC6}"/>
          </ac:spMkLst>
        </pc:spChg>
        <pc:spChg chg="mod">
          <ac:chgData name="伊健 杜" userId="e69aded81da48593" providerId="LiveId" clId="{B41A0DB3-26AA-43DA-B31A-09B1F216CB5C}" dt="2022-10-06T11:41:26.661" v="4232"/>
          <ac:spMkLst>
            <pc:docMk/>
            <pc:sldMk cId="3476667222" sldId="935"/>
            <ac:spMk id="4" creationId="{21BD65C9-00B8-77B5-1258-CB85B4A4F40D}"/>
          </ac:spMkLst>
        </pc:spChg>
        <pc:picChg chg="add mod">
          <ac:chgData name="伊健 杜" userId="e69aded81da48593" providerId="LiveId" clId="{B41A0DB3-26AA-43DA-B31A-09B1F216CB5C}" dt="2022-10-06T11:40:40.770" v="4231" actId="1076"/>
          <ac:picMkLst>
            <pc:docMk/>
            <pc:sldMk cId="3476667222" sldId="935"/>
            <ac:picMk id="6" creationId="{D4CF6B01-62AB-1F4B-A9B4-A6BE1547A02D}"/>
          </ac:picMkLst>
        </pc:picChg>
        <pc:picChg chg="add mod">
          <ac:chgData name="伊健 杜" userId="e69aded81da48593" providerId="LiveId" clId="{B41A0DB3-26AA-43DA-B31A-09B1F216CB5C}" dt="2022-10-06T11:40:21.017" v="4228" actId="1076"/>
          <ac:picMkLst>
            <pc:docMk/>
            <pc:sldMk cId="3476667222" sldId="935"/>
            <ac:picMk id="33794" creationId="{33E3100D-C467-206E-2702-E20D9A213A34}"/>
          </ac:picMkLst>
        </pc:picChg>
      </pc:sldChg>
      <pc:sldChg chg="addSp delSp modSp add mod">
        <pc:chgData name="伊健 杜" userId="e69aded81da48593" providerId="LiveId" clId="{B41A0DB3-26AA-43DA-B31A-09B1F216CB5C}" dt="2022-10-06T11:55:53.593" v="4611"/>
        <pc:sldMkLst>
          <pc:docMk/>
          <pc:sldMk cId="3921503590" sldId="936"/>
        </pc:sldMkLst>
        <pc:spChg chg="add del">
          <ac:chgData name="伊健 杜" userId="e69aded81da48593" providerId="LiveId" clId="{B41A0DB3-26AA-43DA-B31A-09B1F216CB5C}" dt="2022-10-06T11:50:49.777" v="4378" actId="478"/>
          <ac:spMkLst>
            <pc:docMk/>
            <pc:sldMk cId="3921503590" sldId="936"/>
            <ac:spMk id="2" creationId="{3DB668E7-EED1-693D-1C97-301CB40B2439}"/>
          </ac:spMkLst>
        </pc:spChg>
        <pc:spChg chg="mod">
          <ac:chgData name="伊健 杜" userId="e69aded81da48593" providerId="LiveId" clId="{B41A0DB3-26AA-43DA-B31A-09B1F216CB5C}" dt="2022-10-06T11:48:14.931" v="4245"/>
          <ac:spMkLst>
            <pc:docMk/>
            <pc:sldMk cId="3921503590" sldId="936"/>
            <ac:spMk id="6" creationId="{F83A6AC8-56F1-EB9E-DD47-C1CFF9753BBA}"/>
          </ac:spMkLst>
        </pc:spChg>
        <pc:spChg chg="mod">
          <ac:chgData name="伊健 杜" userId="e69aded81da48593" providerId="LiveId" clId="{B41A0DB3-26AA-43DA-B31A-09B1F216CB5C}" dt="2022-10-06T11:55:53.593" v="4611"/>
          <ac:spMkLst>
            <pc:docMk/>
            <pc:sldMk cId="3921503590" sldId="936"/>
            <ac:spMk id="7" creationId="{8A134A8E-94C3-0EE7-C065-45DB3136BA45}"/>
          </ac:spMkLst>
        </pc:spChg>
        <pc:picChg chg="del">
          <ac:chgData name="伊健 杜" userId="e69aded81da48593" providerId="LiveId" clId="{B41A0DB3-26AA-43DA-B31A-09B1F216CB5C}" dt="2022-10-06T11:49:04.668" v="4376" actId="478"/>
          <ac:picMkLst>
            <pc:docMk/>
            <pc:sldMk cId="3921503590" sldId="936"/>
            <ac:picMk id="22530" creationId="{0CA02AA5-77B6-9D83-5D78-6457C7452C90}"/>
          </ac:picMkLst>
        </pc:picChg>
        <pc:picChg chg="add mod">
          <ac:chgData name="伊健 杜" userId="e69aded81da48593" providerId="LiveId" clId="{B41A0DB3-26AA-43DA-B31A-09B1F216CB5C}" dt="2022-10-06T11:51:26.716" v="4393" actId="1076"/>
          <ac:picMkLst>
            <pc:docMk/>
            <pc:sldMk cId="3921503590" sldId="936"/>
            <ac:picMk id="35844" creationId="{71637C2B-9C4C-1781-A201-19892D23ECC9}"/>
          </ac:picMkLst>
        </pc:picChg>
      </pc:sldChg>
      <pc:sldChg chg="addSp delSp modSp add mod">
        <pc:chgData name="伊健 杜" userId="e69aded81da48593" providerId="LiveId" clId="{B41A0DB3-26AA-43DA-B31A-09B1F216CB5C}" dt="2022-10-06T11:55:53.593" v="4611"/>
        <pc:sldMkLst>
          <pc:docMk/>
          <pc:sldMk cId="779148286" sldId="937"/>
        </pc:sldMkLst>
        <pc:spChg chg="mod">
          <ac:chgData name="伊健 杜" userId="e69aded81da48593" providerId="LiveId" clId="{B41A0DB3-26AA-43DA-B31A-09B1F216CB5C}" dt="2022-10-06T11:51:32.730" v="4396" actId="20577"/>
          <ac:spMkLst>
            <pc:docMk/>
            <pc:sldMk cId="779148286" sldId="937"/>
            <ac:spMk id="6" creationId="{F83A6AC8-56F1-EB9E-DD47-C1CFF9753BBA}"/>
          </ac:spMkLst>
        </pc:spChg>
        <pc:spChg chg="mod">
          <ac:chgData name="伊健 杜" userId="e69aded81da48593" providerId="LiveId" clId="{B41A0DB3-26AA-43DA-B31A-09B1F216CB5C}" dt="2022-10-06T11:55:53.593" v="4611"/>
          <ac:spMkLst>
            <pc:docMk/>
            <pc:sldMk cId="779148286" sldId="937"/>
            <ac:spMk id="7" creationId="{8A134A8E-94C3-0EE7-C065-45DB3136BA45}"/>
          </ac:spMkLst>
        </pc:spChg>
        <pc:picChg chg="del">
          <ac:chgData name="伊健 杜" userId="e69aded81da48593" providerId="LiveId" clId="{B41A0DB3-26AA-43DA-B31A-09B1F216CB5C}" dt="2022-10-06T11:51:56.306" v="4464" actId="478"/>
          <ac:picMkLst>
            <pc:docMk/>
            <pc:sldMk cId="779148286" sldId="937"/>
            <ac:picMk id="35844" creationId="{71637C2B-9C4C-1781-A201-19892D23ECC9}"/>
          </ac:picMkLst>
        </pc:picChg>
        <pc:picChg chg="add mod">
          <ac:chgData name="伊健 杜" userId="e69aded81da48593" providerId="LiveId" clId="{B41A0DB3-26AA-43DA-B31A-09B1F216CB5C}" dt="2022-10-06T11:52:26.446" v="4472" actId="1076"/>
          <ac:picMkLst>
            <pc:docMk/>
            <pc:sldMk cId="779148286" sldId="937"/>
            <ac:picMk id="36866" creationId="{BA49E68A-F1D0-B7FE-1F8A-7920AC0956A5}"/>
          </ac:picMkLst>
        </pc:picChg>
        <pc:picChg chg="add mod">
          <ac:chgData name="伊健 杜" userId="e69aded81da48593" providerId="LiveId" clId="{B41A0DB3-26AA-43DA-B31A-09B1F216CB5C}" dt="2022-10-06T11:52:28.048" v="4473" actId="1076"/>
          <ac:picMkLst>
            <pc:docMk/>
            <pc:sldMk cId="779148286" sldId="937"/>
            <ac:picMk id="36868" creationId="{19BFE2E1-68B2-CC21-7F3C-A84D35B78A35}"/>
          </ac:picMkLst>
        </pc:picChg>
      </pc:sldChg>
    </pc:docChg>
  </pc:docChgLst>
  <pc:docChgLst>
    <pc:chgData name="伊健 杜" userId="e69aded81da48593" providerId="LiveId" clId="{93C8A2E2-6AB2-4582-8D39-C3794001DA4A}"/>
    <pc:docChg chg="undo custSel addSld delSld modSld sldOrd">
      <pc:chgData name="伊健 杜" userId="e69aded81da48593" providerId="LiveId" clId="{93C8A2E2-6AB2-4582-8D39-C3794001DA4A}" dt="2022-11-16T15:12:40.309" v="5954" actId="478"/>
      <pc:docMkLst>
        <pc:docMk/>
      </pc:docMkLst>
      <pc:sldChg chg="del">
        <pc:chgData name="伊健 杜" userId="e69aded81da48593" providerId="LiveId" clId="{93C8A2E2-6AB2-4582-8D39-C3794001DA4A}" dt="2022-11-15T04:20:19.247" v="0" actId="47"/>
        <pc:sldMkLst>
          <pc:docMk/>
          <pc:sldMk cId="90922646" sldId="1372"/>
        </pc:sldMkLst>
      </pc:sldChg>
      <pc:sldChg chg="del">
        <pc:chgData name="伊健 杜" userId="e69aded81da48593" providerId="LiveId" clId="{93C8A2E2-6AB2-4582-8D39-C3794001DA4A}" dt="2022-11-15T04:20:19.247" v="0" actId="47"/>
        <pc:sldMkLst>
          <pc:docMk/>
          <pc:sldMk cId="449833426" sldId="1373"/>
        </pc:sldMkLst>
      </pc:sldChg>
      <pc:sldChg chg="addSp modSp mod">
        <pc:chgData name="伊健 杜" userId="e69aded81da48593" providerId="LiveId" clId="{93C8A2E2-6AB2-4582-8D39-C3794001DA4A}" dt="2022-11-15T15:01:41.409" v="5120"/>
        <pc:sldMkLst>
          <pc:docMk/>
          <pc:sldMk cId="1448871973" sldId="1416"/>
        </pc:sldMkLst>
        <pc:spChg chg="add mod">
          <ac:chgData name="伊健 杜" userId="e69aded81da48593" providerId="LiveId" clId="{93C8A2E2-6AB2-4582-8D39-C3794001DA4A}" dt="2022-11-15T15:01:41.409" v="5120"/>
          <ac:spMkLst>
            <pc:docMk/>
            <pc:sldMk cId="1448871973" sldId="1416"/>
            <ac:spMk id="3" creationId="{643EE2B6-36EF-3BDD-DD27-09B2A2DAA7C7}"/>
          </ac:spMkLst>
        </pc:spChg>
        <pc:picChg chg="add mod">
          <ac:chgData name="伊健 杜" userId="e69aded81da48593" providerId="LiveId" clId="{93C8A2E2-6AB2-4582-8D39-C3794001DA4A}" dt="2022-11-15T14:39:02.516" v="4779" actId="1076"/>
          <ac:picMkLst>
            <pc:docMk/>
            <pc:sldMk cId="1448871973" sldId="1416"/>
            <ac:picMk id="2" creationId="{E6938CC7-32C3-B644-6BF0-96DB5164831D}"/>
          </ac:picMkLst>
        </pc:picChg>
      </pc:sldChg>
      <pc:sldChg chg="addSp delSp modSp mod ord">
        <pc:chgData name="伊健 杜" userId="e69aded81da48593" providerId="LiveId" clId="{93C8A2E2-6AB2-4582-8D39-C3794001DA4A}" dt="2022-11-16T03:55:47.144" v="5246"/>
        <pc:sldMkLst>
          <pc:docMk/>
          <pc:sldMk cId="772246356" sldId="1417"/>
        </pc:sldMkLst>
        <pc:spChg chg="mod">
          <ac:chgData name="伊健 杜" userId="e69aded81da48593" providerId="LiveId" clId="{93C8A2E2-6AB2-4582-8D39-C3794001DA4A}" dt="2022-11-15T14:07:54.721" v="3118" actId="20577"/>
          <ac:spMkLst>
            <pc:docMk/>
            <pc:sldMk cId="772246356" sldId="1417"/>
            <ac:spMk id="2" creationId="{1302A11A-625D-774F-23B3-739301B530C3}"/>
          </ac:spMkLst>
        </pc:spChg>
        <pc:spChg chg="mod">
          <ac:chgData name="伊健 杜" userId="e69aded81da48593" providerId="LiveId" clId="{93C8A2E2-6AB2-4582-8D39-C3794001DA4A}" dt="2022-11-16T03:55:47.144" v="5246"/>
          <ac:spMkLst>
            <pc:docMk/>
            <pc:sldMk cId="772246356" sldId="1417"/>
            <ac:spMk id="3" creationId="{ABC6FAE7-B0DC-C53F-ABA7-511046C801BC}"/>
          </ac:spMkLst>
        </pc:spChg>
        <pc:spChg chg="del">
          <ac:chgData name="伊健 杜" userId="e69aded81da48593" providerId="LiveId" clId="{93C8A2E2-6AB2-4582-8D39-C3794001DA4A}" dt="2022-11-15T13:52:36.563" v="2547" actId="478"/>
          <ac:spMkLst>
            <pc:docMk/>
            <pc:sldMk cId="772246356" sldId="1417"/>
            <ac:spMk id="8" creationId="{0438729B-0F82-A5C2-5BC7-7451302EC36A}"/>
          </ac:spMkLst>
        </pc:spChg>
        <pc:picChg chg="add mod">
          <ac:chgData name="伊健 杜" userId="e69aded81da48593" providerId="LiveId" clId="{93C8A2E2-6AB2-4582-8D39-C3794001DA4A}" dt="2022-11-15T13:55:57.851" v="2573" actId="1076"/>
          <ac:picMkLst>
            <pc:docMk/>
            <pc:sldMk cId="772246356" sldId="1417"/>
            <ac:picMk id="4" creationId="{B7A1AC26-2E73-B94F-8933-F002AD40A87C}"/>
          </ac:picMkLst>
        </pc:picChg>
        <pc:picChg chg="add mod">
          <ac:chgData name="伊健 杜" userId="e69aded81da48593" providerId="LiveId" clId="{93C8A2E2-6AB2-4582-8D39-C3794001DA4A}" dt="2022-11-15T13:55:53.059" v="2569" actId="1076"/>
          <ac:picMkLst>
            <pc:docMk/>
            <pc:sldMk cId="772246356" sldId="1417"/>
            <ac:picMk id="5" creationId="{E4542C6A-FC17-9734-6AAC-DE73FC742BF5}"/>
          </ac:picMkLst>
        </pc:picChg>
        <pc:picChg chg="add mod">
          <ac:chgData name="伊健 杜" userId="e69aded81da48593" providerId="LiveId" clId="{93C8A2E2-6AB2-4582-8D39-C3794001DA4A}" dt="2022-11-15T13:54:08.128" v="2549" actId="1076"/>
          <ac:picMkLst>
            <pc:docMk/>
            <pc:sldMk cId="772246356" sldId="1417"/>
            <ac:picMk id="8194" creationId="{B28FE505-DC2F-157D-72EB-4D50F32C2EDF}"/>
          </ac:picMkLst>
        </pc:picChg>
        <pc:picChg chg="add mod">
          <ac:chgData name="伊健 杜" userId="e69aded81da48593" providerId="LiveId" clId="{93C8A2E2-6AB2-4582-8D39-C3794001DA4A}" dt="2022-11-15T13:55:56.939" v="2572" actId="1076"/>
          <ac:picMkLst>
            <pc:docMk/>
            <pc:sldMk cId="772246356" sldId="1417"/>
            <ac:picMk id="8196" creationId="{8A1739C8-04BD-30AF-0434-6A0AF6169BD5}"/>
          </ac:picMkLst>
        </pc:picChg>
        <pc:picChg chg="add mod">
          <ac:chgData name="伊健 杜" userId="e69aded81da48593" providerId="LiveId" clId="{93C8A2E2-6AB2-4582-8D39-C3794001DA4A}" dt="2022-11-15T13:55:54.266" v="2570" actId="1076"/>
          <ac:picMkLst>
            <pc:docMk/>
            <pc:sldMk cId="772246356" sldId="1417"/>
            <ac:picMk id="8198" creationId="{73EEAE31-0CFC-5804-1985-7A478ED743D9}"/>
          </ac:picMkLst>
        </pc:picChg>
        <pc:picChg chg="add mod">
          <ac:chgData name="伊健 杜" userId="e69aded81da48593" providerId="LiveId" clId="{93C8A2E2-6AB2-4582-8D39-C3794001DA4A}" dt="2022-11-15T13:55:27.096" v="2562" actId="1076"/>
          <ac:picMkLst>
            <pc:docMk/>
            <pc:sldMk cId="772246356" sldId="1417"/>
            <ac:picMk id="8200" creationId="{22406CC3-0ED8-708B-89F3-D73448D24AEB}"/>
          </ac:picMkLst>
        </pc:picChg>
      </pc:sldChg>
      <pc:sldChg chg="del ord">
        <pc:chgData name="伊健 杜" userId="e69aded81da48593" providerId="LiveId" clId="{93C8A2E2-6AB2-4582-8D39-C3794001DA4A}" dt="2022-11-15T13:57:33.034" v="2696" actId="47"/>
        <pc:sldMkLst>
          <pc:docMk/>
          <pc:sldMk cId="1212169619" sldId="1418"/>
        </pc:sldMkLst>
      </pc:sldChg>
      <pc:sldChg chg="del">
        <pc:chgData name="伊健 杜" userId="e69aded81da48593" providerId="LiveId" clId="{93C8A2E2-6AB2-4582-8D39-C3794001DA4A}" dt="2022-11-15T04:20:19.247" v="0" actId="47"/>
        <pc:sldMkLst>
          <pc:docMk/>
          <pc:sldMk cId="3669796521" sldId="1419"/>
        </pc:sldMkLst>
      </pc:sldChg>
      <pc:sldChg chg="del">
        <pc:chgData name="伊健 杜" userId="e69aded81da48593" providerId="LiveId" clId="{93C8A2E2-6AB2-4582-8D39-C3794001DA4A}" dt="2022-11-15T04:20:19.247" v="0" actId="47"/>
        <pc:sldMkLst>
          <pc:docMk/>
          <pc:sldMk cId="4028858739" sldId="1420"/>
        </pc:sldMkLst>
      </pc:sldChg>
      <pc:sldChg chg="del">
        <pc:chgData name="伊健 杜" userId="e69aded81da48593" providerId="LiveId" clId="{93C8A2E2-6AB2-4582-8D39-C3794001DA4A}" dt="2022-11-15T04:20:19.247" v="0" actId="47"/>
        <pc:sldMkLst>
          <pc:docMk/>
          <pc:sldMk cId="3886600310" sldId="1421"/>
        </pc:sldMkLst>
      </pc:sldChg>
      <pc:sldChg chg="del">
        <pc:chgData name="伊健 杜" userId="e69aded81da48593" providerId="LiveId" clId="{93C8A2E2-6AB2-4582-8D39-C3794001DA4A}" dt="2022-11-15T04:20:19.247" v="0" actId="47"/>
        <pc:sldMkLst>
          <pc:docMk/>
          <pc:sldMk cId="708181604" sldId="1422"/>
        </pc:sldMkLst>
      </pc:sldChg>
      <pc:sldChg chg="del">
        <pc:chgData name="伊健 杜" userId="e69aded81da48593" providerId="LiveId" clId="{93C8A2E2-6AB2-4582-8D39-C3794001DA4A}" dt="2022-11-15T04:20:19.247" v="0" actId="47"/>
        <pc:sldMkLst>
          <pc:docMk/>
          <pc:sldMk cId="2773464825" sldId="1423"/>
        </pc:sldMkLst>
      </pc:sldChg>
      <pc:sldChg chg="del">
        <pc:chgData name="伊健 杜" userId="e69aded81da48593" providerId="LiveId" clId="{93C8A2E2-6AB2-4582-8D39-C3794001DA4A}" dt="2022-11-15T04:20:19.247" v="0" actId="47"/>
        <pc:sldMkLst>
          <pc:docMk/>
          <pc:sldMk cId="1384512412" sldId="1424"/>
        </pc:sldMkLst>
      </pc:sldChg>
      <pc:sldChg chg="del">
        <pc:chgData name="伊健 杜" userId="e69aded81da48593" providerId="LiveId" clId="{93C8A2E2-6AB2-4582-8D39-C3794001DA4A}" dt="2022-11-15T04:20:19.247" v="0" actId="47"/>
        <pc:sldMkLst>
          <pc:docMk/>
          <pc:sldMk cId="52287951" sldId="1425"/>
        </pc:sldMkLst>
      </pc:sldChg>
      <pc:sldChg chg="del">
        <pc:chgData name="伊健 杜" userId="e69aded81da48593" providerId="LiveId" clId="{93C8A2E2-6AB2-4582-8D39-C3794001DA4A}" dt="2022-11-15T04:20:19.247" v="0" actId="47"/>
        <pc:sldMkLst>
          <pc:docMk/>
          <pc:sldMk cId="3617327801" sldId="1426"/>
        </pc:sldMkLst>
      </pc:sldChg>
      <pc:sldChg chg="del">
        <pc:chgData name="伊健 杜" userId="e69aded81da48593" providerId="LiveId" clId="{93C8A2E2-6AB2-4582-8D39-C3794001DA4A}" dt="2022-11-15T04:20:19.247" v="0" actId="47"/>
        <pc:sldMkLst>
          <pc:docMk/>
          <pc:sldMk cId="2376671682" sldId="1427"/>
        </pc:sldMkLst>
      </pc:sldChg>
      <pc:sldChg chg="del">
        <pc:chgData name="伊健 杜" userId="e69aded81da48593" providerId="LiveId" clId="{93C8A2E2-6AB2-4582-8D39-C3794001DA4A}" dt="2022-11-15T04:20:19.247" v="0" actId="47"/>
        <pc:sldMkLst>
          <pc:docMk/>
          <pc:sldMk cId="1728265304" sldId="1428"/>
        </pc:sldMkLst>
      </pc:sldChg>
      <pc:sldChg chg="del">
        <pc:chgData name="伊健 杜" userId="e69aded81da48593" providerId="LiveId" clId="{93C8A2E2-6AB2-4582-8D39-C3794001DA4A}" dt="2022-11-15T04:20:19.247" v="0" actId="47"/>
        <pc:sldMkLst>
          <pc:docMk/>
          <pc:sldMk cId="1514705370" sldId="1429"/>
        </pc:sldMkLst>
      </pc:sldChg>
      <pc:sldChg chg="del">
        <pc:chgData name="伊健 杜" userId="e69aded81da48593" providerId="LiveId" clId="{93C8A2E2-6AB2-4582-8D39-C3794001DA4A}" dt="2022-11-15T04:20:19.247" v="0" actId="47"/>
        <pc:sldMkLst>
          <pc:docMk/>
          <pc:sldMk cId="1074578269" sldId="1430"/>
        </pc:sldMkLst>
      </pc:sldChg>
      <pc:sldChg chg="del">
        <pc:chgData name="伊健 杜" userId="e69aded81da48593" providerId="LiveId" clId="{93C8A2E2-6AB2-4582-8D39-C3794001DA4A}" dt="2022-11-15T04:20:19.247" v="0" actId="47"/>
        <pc:sldMkLst>
          <pc:docMk/>
          <pc:sldMk cId="3110603941" sldId="1431"/>
        </pc:sldMkLst>
      </pc:sldChg>
      <pc:sldChg chg="del">
        <pc:chgData name="伊健 杜" userId="e69aded81da48593" providerId="LiveId" clId="{93C8A2E2-6AB2-4582-8D39-C3794001DA4A}" dt="2022-11-15T04:20:19.247" v="0" actId="47"/>
        <pc:sldMkLst>
          <pc:docMk/>
          <pc:sldMk cId="1360496025" sldId="1432"/>
        </pc:sldMkLst>
      </pc:sldChg>
      <pc:sldChg chg="del">
        <pc:chgData name="伊健 杜" userId="e69aded81da48593" providerId="LiveId" clId="{93C8A2E2-6AB2-4582-8D39-C3794001DA4A}" dt="2022-11-15T04:20:19.247" v="0" actId="47"/>
        <pc:sldMkLst>
          <pc:docMk/>
          <pc:sldMk cId="1376590941" sldId="1433"/>
        </pc:sldMkLst>
      </pc:sldChg>
      <pc:sldChg chg="del">
        <pc:chgData name="伊健 杜" userId="e69aded81da48593" providerId="LiveId" clId="{93C8A2E2-6AB2-4582-8D39-C3794001DA4A}" dt="2022-11-15T04:20:19.247" v="0" actId="47"/>
        <pc:sldMkLst>
          <pc:docMk/>
          <pc:sldMk cId="3212442284" sldId="1434"/>
        </pc:sldMkLst>
      </pc:sldChg>
      <pc:sldChg chg="del">
        <pc:chgData name="伊健 杜" userId="e69aded81da48593" providerId="LiveId" clId="{93C8A2E2-6AB2-4582-8D39-C3794001DA4A}" dt="2022-11-15T04:20:19.247" v="0" actId="47"/>
        <pc:sldMkLst>
          <pc:docMk/>
          <pc:sldMk cId="4148429377" sldId="1435"/>
        </pc:sldMkLst>
      </pc:sldChg>
      <pc:sldChg chg="del">
        <pc:chgData name="伊健 杜" userId="e69aded81da48593" providerId="LiveId" clId="{93C8A2E2-6AB2-4582-8D39-C3794001DA4A}" dt="2022-11-15T04:20:19.247" v="0" actId="47"/>
        <pc:sldMkLst>
          <pc:docMk/>
          <pc:sldMk cId="3749997224" sldId="1436"/>
        </pc:sldMkLst>
      </pc:sldChg>
      <pc:sldChg chg="del">
        <pc:chgData name="伊健 杜" userId="e69aded81da48593" providerId="LiveId" clId="{93C8A2E2-6AB2-4582-8D39-C3794001DA4A}" dt="2022-11-15T04:20:19.247" v="0" actId="47"/>
        <pc:sldMkLst>
          <pc:docMk/>
          <pc:sldMk cId="2829787781" sldId="1437"/>
        </pc:sldMkLst>
      </pc:sldChg>
      <pc:sldChg chg="del">
        <pc:chgData name="伊健 杜" userId="e69aded81da48593" providerId="LiveId" clId="{93C8A2E2-6AB2-4582-8D39-C3794001DA4A}" dt="2022-11-15T04:20:19.247" v="0" actId="47"/>
        <pc:sldMkLst>
          <pc:docMk/>
          <pc:sldMk cId="3748470082" sldId="1438"/>
        </pc:sldMkLst>
      </pc:sldChg>
      <pc:sldChg chg="del">
        <pc:chgData name="伊健 杜" userId="e69aded81da48593" providerId="LiveId" clId="{93C8A2E2-6AB2-4582-8D39-C3794001DA4A}" dt="2022-11-15T04:20:19.247" v="0" actId="47"/>
        <pc:sldMkLst>
          <pc:docMk/>
          <pc:sldMk cId="1651208866" sldId="1439"/>
        </pc:sldMkLst>
      </pc:sldChg>
      <pc:sldChg chg="del">
        <pc:chgData name="伊健 杜" userId="e69aded81da48593" providerId="LiveId" clId="{93C8A2E2-6AB2-4582-8D39-C3794001DA4A}" dt="2022-11-15T04:20:19.247" v="0" actId="47"/>
        <pc:sldMkLst>
          <pc:docMk/>
          <pc:sldMk cId="778565629" sldId="1440"/>
        </pc:sldMkLst>
      </pc:sldChg>
      <pc:sldChg chg="del">
        <pc:chgData name="伊健 杜" userId="e69aded81da48593" providerId="LiveId" clId="{93C8A2E2-6AB2-4582-8D39-C3794001DA4A}" dt="2022-11-15T04:20:19.247" v="0" actId="47"/>
        <pc:sldMkLst>
          <pc:docMk/>
          <pc:sldMk cId="1998223275" sldId="1441"/>
        </pc:sldMkLst>
      </pc:sldChg>
      <pc:sldChg chg="del">
        <pc:chgData name="伊健 杜" userId="e69aded81da48593" providerId="LiveId" clId="{93C8A2E2-6AB2-4582-8D39-C3794001DA4A}" dt="2022-11-15T04:20:19.247" v="0" actId="47"/>
        <pc:sldMkLst>
          <pc:docMk/>
          <pc:sldMk cId="2024699787" sldId="1442"/>
        </pc:sldMkLst>
      </pc:sldChg>
      <pc:sldChg chg="del">
        <pc:chgData name="伊健 杜" userId="e69aded81da48593" providerId="LiveId" clId="{93C8A2E2-6AB2-4582-8D39-C3794001DA4A}" dt="2022-11-15T04:20:19.247" v="0" actId="47"/>
        <pc:sldMkLst>
          <pc:docMk/>
          <pc:sldMk cId="329158389" sldId="1443"/>
        </pc:sldMkLst>
      </pc:sldChg>
      <pc:sldChg chg="del">
        <pc:chgData name="伊健 杜" userId="e69aded81da48593" providerId="LiveId" clId="{93C8A2E2-6AB2-4582-8D39-C3794001DA4A}" dt="2022-11-15T04:20:19.247" v="0" actId="47"/>
        <pc:sldMkLst>
          <pc:docMk/>
          <pc:sldMk cId="4062787218" sldId="1444"/>
        </pc:sldMkLst>
      </pc:sldChg>
      <pc:sldChg chg="del">
        <pc:chgData name="伊健 杜" userId="e69aded81da48593" providerId="LiveId" clId="{93C8A2E2-6AB2-4582-8D39-C3794001DA4A}" dt="2022-11-15T04:20:19.247" v="0" actId="47"/>
        <pc:sldMkLst>
          <pc:docMk/>
          <pc:sldMk cId="3563096706" sldId="1445"/>
        </pc:sldMkLst>
      </pc:sldChg>
      <pc:sldChg chg="del">
        <pc:chgData name="伊健 杜" userId="e69aded81da48593" providerId="LiveId" clId="{93C8A2E2-6AB2-4582-8D39-C3794001DA4A}" dt="2022-11-15T04:20:19.247" v="0" actId="47"/>
        <pc:sldMkLst>
          <pc:docMk/>
          <pc:sldMk cId="2595347586" sldId="1446"/>
        </pc:sldMkLst>
      </pc:sldChg>
      <pc:sldChg chg="del">
        <pc:chgData name="伊健 杜" userId="e69aded81da48593" providerId="LiveId" clId="{93C8A2E2-6AB2-4582-8D39-C3794001DA4A}" dt="2022-11-15T04:20:19.247" v="0" actId="47"/>
        <pc:sldMkLst>
          <pc:docMk/>
          <pc:sldMk cId="1521844240" sldId="1447"/>
        </pc:sldMkLst>
      </pc:sldChg>
      <pc:sldChg chg="del">
        <pc:chgData name="伊健 杜" userId="e69aded81da48593" providerId="LiveId" clId="{93C8A2E2-6AB2-4582-8D39-C3794001DA4A}" dt="2022-11-15T04:20:19.247" v="0" actId="47"/>
        <pc:sldMkLst>
          <pc:docMk/>
          <pc:sldMk cId="2189335945" sldId="1448"/>
        </pc:sldMkLst>
      </pc:sldChg>
      <pc:sldChg chg="del">
        <pc:chgData name="伊健 杜" userId="e69aded81da48593" providerId="LiveId" clId="{93C8A2E2-6AB2-4582-8D39-C3794001DA4A}" dt="2022-11-15T04:20:19.247" v="0" actId="47"/>
        <pc:sldMkLst>
          <pc:docMk/>
          <pc:sldMk cId="4108458019" sldId="1450"/>
        </pc:sldMkLst>
      </pc:sldChg>
      <pc:sldChg chg="del">
        <pc:chgData name="伊健 杜" userId="e69aded81da48593" providerId="LiveId" clId="{93C8A2E2-6AB2-4582-8D39-C3794001DA4A}" dt="2022-11-15T04:20:19.247" v="0" actId="47"/>
        <pc:sldMkLst>
          <pc:docMk/>
          <pc:sldMk cId="2055944880" sldId="1451"/>
        </pc:sldMkLst>
      </pc:sldChg>
      <pc:sldChg chg="del">
        <pc:chgData name="伊健 杜" userId="e69aded81da48593" providerId="LiveId" clId="{93C8A2E2-6AB2-4582-8D39-C3794001DA4A}" dt="2022-11-15T04:20:19.247" v="0" actId="47"/>
        <pc:sldMkLst>
          <pc:docMk/>
          <pc:sldMk cId="2036396173" sldId="1452"/>
        </pc:sldMkLst>
      </pc:sldChg>
      <pc:sldChg chg="del">
        <pc:chgData name="伊健 杜" userId="e69aded81da48593" providerId="LiveId" clId="{93C8A2E2-6AB2-4582-8D39-C3794001DA4A}" dt="2022-11-15T04:20:19.247" v="0" actId="47"/>
        <pc:sldMkLst>
          <pc:docMk/>
          <pc:sldMk cId="2750053049" sldId="1453"/>
        </pc:sldMkLst>
      </pc:sldChg>
      <pc:sldChg chg="del">
        <pc:chgData name="伊健 杜" userId="e69aded81da48593" providerId="LiveId" clId="{93C8A2E2-6AB2-4582-8D39-C3794001DA4A}" dt="2022-11-15T04:20:19.247" v="0" actId="47"/>
        <pc:sldMkLst>
          <pc:docMk/>
          <pc:sldMk cId="1585521088" sldId="1454"/>
        </pc:sldMkLst>
      </pc:sldChg>
      <pc:sldChg chg="del">
        <pc:chgData name="伊健 杜" userId="e69aded81da48593" providerId="LiveId" clId="{93C8A2E2-6AB2-4582-8D39-C3794001DA4A}" dt="2022-11-15T04:20:19.247" v="0" actId="47"/>
        <pc:sldMkLst>
          <pc:docMk/>
          <pc:sldMk cId="4052126815" sldId="1455"/>
        </pc:sldMkLst>
      </pc:sldChg>
      <pc:sldChg chg="del">
        <pc:chgData name="伊健 杜" userId="e69aded81da48593" providerId="LiveId" clId="{93C8A2E2-6AB2-4582-8D39-C3794001DA4A}" dt="2022-11-15T04:20:19.247" v="0" actId="47"/>
        <pc:sldMkLst>
          <pc:docMk/>
          <pc:sldMk cId="3884525527" sldId="1456"/>
        </pc:sldMkLst>
      </pc:sldChg>
      <pc:sldChg chg="del">
        <pc:chgData name="伊健 杜" userId="e69aded81da48593" providerId="LiveId" clId="{93C8A2E2-6AB2-4582-8D39-C3794001DA4A}" dt="2022-11-15T04:20:19.247" v="0" actId="47"/>
        <pc:sldMkLst>
          <pc:docMk/>
          <pc:sldMk cId="3641807255" sldId="1457"/>
        </pc:sldMkLst>
      </pc:sldChg>
      <pc:sldChg chg="del">
        <pc:chgData name="伊健 杜" userId="e69aded81da48593" providerId="LiveId" clId="{93C8A2E2-6AB2-4582-8D39-C3794001DA4A}" dt="2022-11-15T04:20:19.247" v="0" actId="47"/>
        <pc:sldMkLst>
          <pc:docMk/>
          <pc:sldMk cId="187311882" sldId="1458"/>
        </pc:sldMkLst>
      </pc:sldChg>
      <pc:sldChg chg="del">
        <pc:chgData name="伊健 杜" userId="e69aded81da48593" providerId="LiveId" clId="{93C8A2E2-6AB2-4582-8D39-C3794001DA4A}" dt="2022-11-15T04:20:19.247" v="0" actId="47"/>
        <pc:sldMkLst>
          <pc:docMk/>
          <pc:sldMk cId="2694867240" sldId="1459"/>
        </pc:sldMkLst>
      </pc:sldChg>
      <pc:sldChg chg="del">
        <pc:chgData name="伊健 杜" userId="e69aded81da48593" providerId="LiveId" clId="{93C8A2E2-6AB2-4582-8D39-C3794001DA4A}" dt="2022-11-15T04:20:19.247" v="0" actId="47"/>
        <pc:sldMkLst>
          <pc:docMk/>
          <pc:sldMk cId="2836874455" sldId="1460"/>
        </pc:sldMkLst>
      </pc:sldChg>
      <pc:sldChg chg="del">
        <pc:chgData name="伊健 杜" userId="e69aded81da48593" providerId="LiveId" clId="{93C8A2E2-6AB2-4582-8D39-C3794001DA4A}" dt="2022-11-16T11:23:56.504" v="5256" actId="47"/>
        <pc:sldMkLst>
          <pc:docMk/>
          <pc:sldMk cId="1574419231" sldId="1461"/>
        </pc:sldMkLst>
      </pc:sldChg>
      <pc:sldChg chg="del">
        <pc:chgData name="伊健 杜" userId="e69aded81da48593" providerId="LiveId" clId="{93C8A2E2-6AB2-4582-8D39-C3794001DA4A}" dt="2022-11-16T11:23:56.504" v="5256" actId="47"/>
        <pc:sldMkLst>
          <pc:docMk/>
          <pc:sldMk cId="2684770762" sldId="1462"/>
        </pc:sldMkLst>
      </pc:sldChg>
      <pc:sldChg chg="del">
        <pc:chgData name="伊健 杜" userId="e69aded81da48593" providerId="LiveId" clId="{93C8A2E2-6AB2-4582-8D39-C3794001DA4A}" dt="2022-11-16T11:23:56.504" v="5256" actId="47"/>
        <pc:sldMkLst>
          <pc:docMk/>
          <pc:sldMk cId="2801364716" sldId="1463"/>
        </pc:sldMkLst>
      </pc:sldChg>
      <pc:sldChg chg="del">
        <pc:chgData name="伊健 杜" userId="e69aded81da48593" providerId="LiveId" clId="{93C8A2E2-6AB2-4582-8D39-C3794001DA4A}" dt="2022-11-16T11:23:56.504" v="5256" actId="47"/>
        <pc:sldMkLst>
          <pc:docMk/>
          <pc:sldMk cId="723232856" sldId="1464"/>
        </pc:sldMkLst>
      </pc:sldChg>
      <pc:sldChg chg="addSp delSp modSp add mod">
        <pc:chgData name="伊健 杜" userId="e69aded81da48593" providerId="LiveId" clId="{93C8A2E2-6AB2-4582-8D39-C3794001DA4A}" dt="2022-11-15T15:01:41.409" v="5120"/>
        <pc:sldMkLst>
          <pc:docMk/>
          <pc:sldMk cId="3665493611" sldId="1465"/>
        </pc:sldMkLst>
        <pc:spChg chg="mod">
          <ac:chgData name="伊健 杜" userId="e69aded81da48593" providerId="LiveId" clId="{93C8A2E2-6AB2-4582-8D39-C3794001DA4A}" dt="2022-11-15T15:01:41.409" v="5120"/>
          <ac:spMkLst>
            <pc:docMk/>
            <pc:sldMk cId="3665493611" sldId="1465"/>
            <ac:spMk id="2" creationId="{10304424-DB4A-36E7-9E0D-D32A5DD0F26C}"/>
          </ac:spMkLst>
        </pc:spChg>
        <pc:spChg chg="mod">
          <ac:chgData name="伊健 杜" userId="e69aded81da48593" providerId="LiveId" clId="{93C8A2E2-6AB2-4582-8D39-C3794001DA4A}" dt="2022-11-15T15:01:41.409" v="5120"/>
          <ac:spMkLst>
            <pc:docMk/>
            <pc:sldMk cId="3665493611" sldId="1465"/>
            <ac:spMk id="5" creationId="{E7287B0E-EF55-E721-8EFA-9A9183C0EDF9}"/>
          </ac:spMkLst>
        </pc:spChg>
        <pc:picChg chg="add del mod">
          <ac:chgData name="伊健 杜" userId="e69aded81da48593" providerId="LiveId" clId="{93C8A2E2-6AB2-4582-8D39-C3794001DA4A}" dt="2022-11-15T06:06:21.273" v="361" actId="478"/>
          <ac:picMkLst>
            <pc:docMk/>
            <pc:sldMk cId="3665493611" sldId="1465"/>
            <ac:picMk id="1026" creationId="{8D8FCF44-D66F-E16B-DCC3-761B44A2FE8B}"/>
          </ac:picMkLst>
        </pc:picChg>
        <pc:picChg chg="add mod">
          <ac:chgData name="伊健 杜" userId="e69aded81da48593" providerId="LiveId" clId="{93C8A2E2-6AB2-4582-8D39-C3794001DA4A}" dt="2022-11-15T06:10:14.846" v="365" actId="1076"/>
          <ac:picMkLst>
            <pc:docMk/>
            <pc:sldMk cId="3665493611" sldId="1465"/>
            <ac:picMk id="1028" creationId="{E57BB68F-8C91-5B96-0E54-DEF2EF317411}"/>
          </ac:picMkLst>
        </pc:picChg>
        <pc:picChg chg="add mod">
          <ac:chgData name="伊健 杜" userId="e69aded81da48593" providerId="LiveId" clId="{93C8A2E2-6AB2-4582-8D39-C3794001DA4A}" dt="2022-11-15T06:10:54.868" v="370" actId="1076"/>
          <ac:picMkLst>
            <pc:docMk/>
            <pc:sldMk cId="3665493611" sldId="1465"/>
            <ac:picMk id="1030" creationId="{7A5C783C-7A56-1583-3C4A-A6930226303D}"/>
          </ac:picMkLst>
        </pc:picChg>
        <pc:picChg chg="del">
          <ac:chgData name="伊健 杜" userId="e69aded81da48593" providerId="LiveId" clId="{93C8A2E2-6AB2-4582-8D39-C3794001DA4A}" dt="2022-11-15T06:03:26.601" v="18" actId="478"/>
          <ac:picMkLst>
            <pc:docMk/>
            <pc:sldMk cId="3665493611" sldId="1465"/>
            <ac:picMk id="14338" creationId="{CC8AF4F0-0ED2-8325-0A32-90942108A075}"/>
          </ac:picMkLst>
        </pc:picChg>
      </pc:sldChg>
      <pc:sldChg chg="modSp add mod">
        <pc:chgData name="伊健 杜" userId="e69aded81da48593" providerId="LiveId" clId="{93C8A2E2-6AB2-4582-8D39-C3794001DA4A}" dt="2022-11-15T15:01:41.409" v="5120"/>
        <pc:sldMkLst>
          <pc:docMk/>
          <pc:sldMk cId="2755867468" sldId="1466"/>
        </pc:sldMkLst>
        <pc:spChg chg="mod">
          <ac:chgData name="伊健 杜" userId="e69aded81da48593" providerId="LiveId" clId="{93C8A2E2-6AB2-4582-8D39-C3794001DA4A}" dt="2022-11-15T15:01:41.409" v="5120"/>
          <ac:spMkLst>
            <pc:docMk/>
            <pc:sldMk cId="2755867468" sldId="1466"/>
            <ac:spMk id="2" creationId="{10304424-DB4A-36E7-9E0D-D32A5DD0F26C}"/>
          </ac:spMkLst>
        </pc:spChg>
        <pc:spChg chg="mod">
          <ac:chgData name="伊健 杜" userId="e69aded81da48593" providerId="LiveId" clId="{93C8A2E2-6AB2-4582-8D39-C3794001DA4A}" dt="2022-11-15T15:01:41.409" v="5120"/>
          <ac:spMkLst>
            <pc:docMk/>
            <pc:sldMk cId="2755867468" sldId="1466"/>
            <ac:spMk id="5" creationId="{E7287B0E-EF55-E721-8EFA-9A9183C0EDF9}"/>
          </ac:spMkLst>
        </pc:spChg>
      </pc:sldChg>
      <pc:sldChg chg="addSp delSp modSp add mod">
        <pc:chgData name="伊健 杜" userId="e69aded81da48593" providerId="LiveId" clId="{93C8A2E2-6AB2-4582-8D39-C3794001DA4A}" dt="2022-11-16T15:12:40.309" v="5954" actId="478"/>
        <pc:sldMkLst>
          <pc:docMk/>
          <pc:sldMk cId="587087416" sldId="1467"/>
        </pc:sldMkLst>
        <pc:spChg chg="mod">
          <ac:chgData name="伊健 杜" userId="e69aded81da48593" providerId="LiveId" clId="{93C8A2E2-6AB2-4582-8D39-C3794001DA4A}" dt="2022-11-15T15:01:41.409" v="5120"/>
          <ac:spMkLst>
            <pc:docMk/>
            <pc:sldMk cId="587087416" sldId="1467"/>
            <ac:spMk id="2" creationId="{10304424-DB4A-36E7-9E0D-D32A5DD0F26C}"/>
          </ac:spMkLst>
        </pc:spChg>
        <pc:spChg chg="mod">
          <ac:chgData name="伊健 杜" userId="e69aded81da48593" providerId="LiveId" clId="{93C8A2E2-6AB2-4582-8D39-C3794001DA4A}" dt="2022-11-15T15:13:44.856" v="5180" actId="1076"/>
          <ac:spMkLst>
            <pc:docMk/>
            <pc:sldMk cId="587087416" sldId="1467"/>
            <ac:spMk id="4" creationId="{CD51F1A4-557D-97DD-DAE2-94D888CF547E}"/>
          </ac:spMkLst>
        </pc:spChg>
        <pc:spChg chg="del">
          <ac:chgData name="伊健 杜" userId="e69aded81da48593" providerId="LiveId" clId="{93C8A2E2-6AB2-4582-8D39-C3794001DA4A}" dt="2022-11-15T06:12:55.458" v="372" actId="478"/>
          <ac:spMkLst>
            <pc:docMk/>
            <pc:sldMk cId="587087416" sldId="1467"/>
            <ac:spMk id="5" creationId="{E7287B0E-EF55-E721-8EFA-9A9183C0EDF9}"/>
          </ac:spMkLst>
        </pc:spChg>
        <pc:spChg chg="add del mod">
          <ac:chgData name="伊健 杜" userId="e69aded81da48593" providerId="LiveId" clId="{93C8A2E2-6AB2-4582-8D39-C3794001DA4A}" dt="2022-11-16T15:12:40.309" v="5954" actId="478"/>
          <ac:spMkLst>
            <pc:docMk/>
            <pc:sldMk cId="587087416" sldId="1467"/>
            <ac:spMk id="5" creationId="{FF644494-5454-0BAC-929D-565C5A9AA429}"/>
          </ac:spMkLst>
        </pc:spChg>
        <pc:spChg chg="add del mod">
          <ac:chgData name="伊健 杜" userId="e69aded81da48593" providerId="LiveId" clId="{93C8A2E2-6AB2-4582-8D39-C3794001DA4A}" dt="2022-11-15T06:19:25.765" v="380" actId="478"/>
          <ac:spMkLst>
            <pc:docMk/>
            <pc:sldMk cId="587087416" sldId="1467"/>
            <ac:spMk id="7" creationId="{6DF50A26-5A96-3CE8-FD61-68C67DEF3F0F}"/>
          </ac:spMkLst>
        </pc:spChg>
        <pc:spChg chg="add del mod">
          <ac:chgData name="伊健 杜" userId="e69aded81da48593" providerId="LiveId" clId="{93C8A2E2-6AB2-4582-8D39-C3794001DA4A}" dt="2022-11-15T06:19:45.468" v="382" actId="478"/>
          <ac:spMkLst>
            <pc:docMk/>
            <pc:sldMk cId="587087416" sldId="1467"/>
            <ac:spMk id="8" creationId="{FD79B3D5-0174-B114-4914-DD44ECF6A33D}"/>
          </ac:spMkLst>
        </pc:spChg>
        <pc:spChg chg="add del mod">
          <ac:chgData name="伊健 杜" userId="e69aded81da48593" providerId="LiveId" clId="{93C8A2E2-6AB2-4582-8D39-C3794001DA4A}" dt="2022-11-15T06:31:35.772" v="405" actId="478"/>
          <ac:spMkLst>
            <pc:docMk/>
            <pc:sldMk cId="587087416" sldId="1467"/>
            <ac:spMk id="11" creationId="{CC54CCD4-1C97-A2B0-6D21-0A082B4A6A51}"/>
          </ac:spMkLst>
        </pc:spChg>
        <pc:spChg chg="add mod">
          <ac:chgData name="伊健 杜" userId="e69aded81da48593" providerId="LiveId" clId="{93C8A2E2-6AB2-4582-8D39-C3794001DA4A}" dt="2022-11-15T06:32:26.719" v="414" actId="1076"/>
          <ac:spMkLst>
            <pc:docMk/>
            <pc:sldMk cId="587087416" sldId="1467"/>
            <ac:spMk id="15" creationId="{DE147201-B287-1A88-658C-11FF621D40DC}"/>
          </ac:spMkLst>
        </pc:spChg>
        <pc:spChg chg="add mod">
          <ac:chgData name="伊健 杜" userId="e69aded81da48593" providerId="LiveId" clId="{93C8A2E2-6AB2-4582-8D39-C3794001DA4A}" dt="2022-11-15T06:32:35.583" v="419" actId="1076"/>
          <ac:spMkLst>
            <pc:docMk/>
            <pc:sldMk cId="587087416" sldId="1467"/>
            <ac:spMk id="17" creationId="{AF4A23F1-1A22-F4E1-AE7C-06FA8B6AF163}"/>
          </ac:spMkLst>
        </pc:spChg>
        <pc:spChg chg="add mod">
          <ac:chgData name="伊健 杜" userId="e69aded81da48593" providerId="LiveId" clId="{93C8A2E2-6AB2-4582-8D39-C3794001DA4A}" dt="2022-11-15T06:33:07.402" v="436" actId="1076"/>
          <ac:spMkLst>
            <pc:docMk/>
            <pc:sldMk cId="587087416" sldId="1467"/>
            <ac:spMk id="19" creationId="{B705F46D-2D7E-7110-6297-91CE71ABB09D}"/>
          </ac:spMkLst>
        </pc:spChg>
        <pc:spChg chg="add mod">
          <ac:chgData name="伊健 杜" userId="e69aded81da48593" providerId="LiveId" clId="{93C8A2E2-6AB2-4582-8D39-C3794001DA4A}" dt="2022-11-15T06:33:34.440" v="452" actId="14100"/>
          <ac:spMkLst>
            <pc:docMk/>
            <pc:sldMk cId="587087416" sldId="1467"/>
            <ac:spMk id="21" creationId="{EDA3662E-3495-BDA9-F2EF-4919697FE730}"/>
          </ac:spMkLst>
        </pc:spChg>
        <pc:spChg chg="add del mod">
          <ac:chgData name="伊健 杜" userId="e69aded81da48593" providerId="LiveId" clId="{93C8A2E2-6AB2-4582-8D39-C3794001DA4A}" dt="2022-11-15T06:33:42.574" v="455" actId="478"/>
          <ac:spMkLst>
            <pc:docMk/>
            <pc:sldMk cId="587087416" sldId="1467"/>
            <ac:spMk id="22" creationId="{2E36FA89-816E-7579-4741-ECE8B6A312CB}"/>
          </ac:spMkLst>
        </pc:spChg>
        <pc:spChg chg="add del mod">
          <ac:chgData name="伊健 杜" userId="e69aded81da48593" providerId="LiveId" clId="{93C8A2E2-6AB2-4582-8D39-C3794001DA4A}" dt="2022-11-15T06:33:45.918" v="458" actId="478"/>
          <ac:spMkLst>
            <pc:docMk/>
            <pc:sldMk cId="587087416" sldId="1467"/>
            <ac:spMk id="23" creationId="{040263AC-4476-2635-F67D-4D3B17DC4B23}"/>
          </ac:spMkLst>
        </pc:spChg>
        <pc:spChg chg="add mod">
          <ac:chgData name="伊健 杜" userId="e69aded81da48593" providerId="LiveId" clId="{93C8A2E2-6AB2-4582-8D39-C3794001DA4A}" dt="2022-11-15T06:34:02.870" v="463" actId="1076"/>
          <ac:spMkLst>
            <pc:docMk/>
            <pc:sldMk cId="587087416" sldId="1467"/>
            <ac:spMk id="25" creationId="{125D01E1-F2E4-9049-04D2-C323101A47A3}"/>
          </ac:spMkLst>
        </pc:spChg>
        <pc:picChg chg="add mod">
          <ac:chgData name="伊健 杜" userId="e69aded81da48593" providerId="LiveId" clId="{93C8A2E2-6AB2-4582-8D39-C3794001DA4A}" dt="2022-11-15T06:19:53.699" v="384" actId="1076"/>
          <ac:picMkLst>
            <pc:docMk/>
            <pc:sldMk cId="587087416" sldId="1467"/>
            <ac:picMk id="10" creationId="{152C3D02-9BEE-9A0D-42A8-D9E9A6B82C01}"/>
          </ac:picMkLst>
        </pc:picChg>
        <pc:picChg chg="add mod">
          <ac:chgData name="伊健 杜" userId="e69aded81da48593" providerId="LiveId" clId="{93C8A2E2-6AB2-4582-8D39-C3794001DA4A}" dt="2022-11-15T06:32:41.679" v="421" actId="1076"/>
          <ac:picMkLst>
            <pc:docMk/>
            <pc:sldMk cId="587087416" sldId="1467"/>
            <ac:picMk id="13" creationId="{2868FE8E-C6C9-5AB4-99EE-B15199ECCE1F}"/>
          </ac:picMkLst>
        </pc:picChg>
        <pc:picChg chg="del">
          <ac:chgData name="伊健 杜" userId="e69aded81da48593" providerId="LiveId" clId="{93C8A2E2-6AB2-4582-8D39-C3794001DA4A}" dt="2022-11-15T06:12:55.458" v="372" actId="478"/>
          <ac:picMkLst>
            <pc:docMk/>
            <pc:sldMk cId="587087416" sldId="1467"/>
            <ac:picMk id="1026" creationId="{8D8FCF44-D66F-E16B-DCC3-761B44A2FE8B}"/>
          </ac:picMkLst>
        </pc:picChg>
        <pc:picChg chg="add mod">
          <ac:chgData name="伊健 杜" userId="e69aded81da48593" providerId="LiveId" clId="{93C8A2E2-6AB2-4582-8D39-C3794001DA4A}" dt="2022-11-15T06:22:05.387" v="393" actId="14100"/>
          <ac:picMkLst>
            <pc:docMk/>
            <pc:sldMk cId="587087416" sldId="1467"/>
            <ac:picMk id="3076" creationId="{692E7599-F206-807C-3E84-71D12DB5BFA7}"/>
          </ac:picMkLst>
        </pc:picChg>
        <pc:picChg chg="add mod">
          <ac:chgData name="伊健 杜" userId="e69aded81da48593" providerId="LiveId" clId="{93C8A2E2-6AB2-4582-8D39-C3794001DA4A}" dt="2022-11-15T06:22:56.842" v="400" actId="14100"/>
          <ac:picMkLst>
            <pc:docMk/>
            <pc:sldMk cId="587087416" sldId="1467"/>
            <ac:picMk id="3078" creationId="{937C3606-0610-F056-CBA8-81B9D71AC1A4}"/>
          </ac:picMkLst>
        </pc:picChg>
        <pc:picChg chg="add mod">
          <ac:chgData name="伊健 杜" userId="e69aded81da48593" providerId="LiveId" clId="{93C8A2E2-6AB2-4582-8D39-C3794001DA4A}" dt="2022-11-15T06:32:48.563" v="425" actId="1076"/>
          <ac:picMkLst>
            <pc:docMk/>
            <pc:sldMk cId="587087416" sldId="1467"/>
            <ac:picMk id="3080" creationId="{36A8F6A6-7CBD-CA9B-C8D0-B1C199A86D3E}"/>
          </ac:picMkLst>
        </pc:picChg>
      </pc:sldChg>
      <pc:sldChg chg="modSp add mod">
        <pc:chgData name="伊健 杜" userId="e69aded81da48593" providerId="LiveId" clId="{93C8A2E2-6AB2-4582-8D39-C3794001DA4A}" dt="2022-11-15T15:01:41.409" v="5120"/>
        <pc:sldMkLst>
          <pc:docMk/>
          <pc:sldMk cId="1593512564" sldId="1468"/>
        </pc:sldMkLst>
        <pc:spChg chg="mod">
          <ac:chgData name="伊健 杜" userId="e69aded81da48593" providerId="LiveId" clId="{93C8A2E2-6AB2-4582-8D39-C3794001DA4A}" dt="2022-11-15T15:01:41.409" v="5120"/>
          <ac:spMkLst>
            <pc:docMk/>
            <pc:sldMk cId="1593512564" sldId="1468"/>
            <ac:spMk id="2" creationId="{14AA01B4-803C-6EF8-8381-CE336009E693}"/>
          </ac:spMkLst>
        </pc:spChg>
      </pc:sldChg>
      <pc:sldChg chg="addSp delSp modSp add mod">
        <pc:chgData name="伊健 杜" userId="e69aded81da48593" providerId="LiveId" clId="{93C8A2E2-6AB2-4582-8D39-C3794001DA4A}" dt="2022-11-15T15:18:34.383" v="5188" actId="20577"/>
        <pc:sldMkLst>
          <pc:docMk/>
          <pc:sldMk cId="2191543383" sldId="1469"/>
        </pc:sldMkLst>
        <pc:spChg chg="mod">
          <ac:chgData name="伊健 杜" userId="e69aded81da48593" providerId="LiveId" clId="{93C8A2E2-6AB2-4582-8D39-C3794001DA4A}" dt="2022-11-15T15:01:41.409" v="5120"/>
          <ac:spMkLst>
            <pc:docMk/>
            <pc:sldMk cId="2191543383" sldId="1469"/>
            <ac:spMk id="2" creationId="{10304424-DB4A-36E7-9E0D-D32A5DD0F26C}"/>
          </ac:spMkLst>
        </pc:spChg>
        <pc:spChg chg="mod">
          <ac:chgData name="伊健 杜" userId="e69aded81da48593" providerId="LiveId" clId="{93C8A2E2-6AB2-4582-8D39-C3794001DA4A}" dt="2022-11-15T15:18:34.383" v="5188" actId="20577"/>
          <ac:spMkLst>
            <pc:docMk/>
            <pc:sldMk cId="2191543383" sldId="1469"/>
            <ac:spMk id="5" creationId="{E7287B0E-EF55-E721-8EFA-9A9183C0EDF9}"/>
          </ac:spMkLst>
        </pc:spChg>
        <pc:picChg chg="add mod">
          <ac:chgData name="伊健 杜" userId="e69aded81da48593" providerId="LiveId" clId="{93C8A2E2-6AB2-4582-8D39-C3794001DA4A}" dt="2022-11-15T12:04:28.625" v="752" actId="1076"/>
          <ac:picMkLst>
            <pc:docMk/>
            <pc:sldMk cId="2191543383" sldId="1469"/>
            <ac:picMk id="6" creationId="{7A82264C-4535-B090-9710-6AC3C2F89D10}"/>
          </ac:picMkLst>
        </pc:picChg>
        <pc:picChg chg="add del">
          <ac:chgData name="伊健 杜" userId="e69aded81da48593" providerId="LiveId" clId="{93C8A2E2-6AB2-4582-8D39-C3794001DA4A}" dt="2022-11-15T12:04:22.148" v="749" actId="478"/>
          <ac:picMkLst>
            <pc:docMk/>
            <pc:sldMk cId="2191543383" sldId="1469"/>
            <ac:picMk id="1026" creationId="{A644CFCE-773A-A0AB-A2C9-0BCE93376781}"/>
          </ac:picMkLst>
        </pc:picChg>
        <pc:picChg chg="del">
          <ac:chgData name="伊健 杜" userId="e69aded81da48593" providerId="LiveId" clId="{93C8A2E2-6AB2-4582-8D39-C3794001DA4A}" dt="2022-11-15T12:03:55.668" v="747" actId="478"/>
          <ac:picMkLst>
            <pc:docMk/>
            <pc:sldMk cId="2191543383" sldId="1469"/>
            <ac:picMk id="1028" creationId="{E57BB68F-8C91-5B96-0E54-DEF2EF317411}"/>
          </ac:picMkLst>
        </pc:picChg>
        <pc:picChg chg="del">
          <ac:chgData name="伊健 杜" userId="e69aded81da48593" providerId="LiveId" clId="{93C8A2E2-6AB2-4582-8D39-C3794001DA4A}" dt="2022-11-15T12:03:55.668" v="747" actId="478"/>
          <ac:picMkLst>
            <pc:docMk/>
            <pc:sldMk cId="2191543383" sldId="1469"/>
            <ac:picMk id="1030" creationId="{7A5C783C-7A56-1583-3C4A-A6930226303D}"/>
          </ac:picMkLst>
        </pc:picChg>
      </pc:sldChg>
      <pc:sldChg chg="addSp delSp modSp add mod">
        <pc:chgData name="伊健 杜" userId="e69aded81da48593" providerId="LiveId" clId="{93C8A2E2-6AB2-4582-8D39-C3794001DA4A}" dt="2022-11-15T15:01:41.409" v="5120"/>
        <pc:sldMkLst>
          <pc:docMk/>
          <pc:sldMk cId="3119913099" sldId="1470"/>
        </pc:sldMkLst>
        <pc:spChg chg="mod">
          <ac:chgData name="伊健 杜" userId="e69aded81da48593" providerId="LiveId" clId="{93C8A2E2-6AB2-4582-8D39-C3794001DA4A}" dt="2022-11-15T15:01:41.409" v="5120"/>
          <ac:spMkLst>
            <pc:docMk/>
            <pc:sldMk cId="3119913099" sldId="1470"/>
            <ac:spMk id="2" creationId="{10304424-DB4A-36E7-9E0D-D32A5DD0F26C}"/>
          </ac:spMkLst>
        </pc:spChg>
        <pc:spChg chg="mod">
          <ac:chgData name="伊健 杜" userId="e69aded81da48593" providerId="LiveId" clId="{93C8A2E2-6AB2-4582-8D39-C3794001DA4A}" dt="2022-11-15T15:01:41.409" v="5120"/>
          <ac:spMkLst>
            <pc:docMk/>
            <pc:sldMk cId="3119913099" sldId="1470"/>
            <ac:spMk id="5" creationId="{E7287B0E-EF55-E721-8EFA-9A9183C0EDF9}"/>
          </ac:spMkLst>
        </pc:spChg>
        <pc:picChg chg="del">
          <ac:chgData name="伊健 杜" userId="e69aded81da48593" providerId="LiveId" clId="{93C8A2E2-6AB2-4582-8D39-C3794001DA4A}" dt="2022-11-15T12:04:34.848" v="756" actId="478"/>
          <ac:picMkLst>
            <pc:docMk/>
            <pc:sldMk cId="3119913099" sldId="1470"/>
            <ac:picMk id="6" creationId="{7A82264C-4535-B090-9710-6AC3C2F89D10}"/>
          </ac:picMkLst>
        </pc:picChg>
        <pc:picChg chg="add mod">
          <ac:chgData name="伊健 杜" userId="e69aded81da48593" providerId="LiveId" clId="{93C8A2E2-6AB2-4582-8D39-C3794001DA4A}" dt="2022-11-15T12:06:42.118" v="981" actId="1076"/>
          <ac:picMkLst>
            <pc:docMk/>
            <pc:sldMk cId="3119913099" sldId="1470"/>
            <ac:picMk id="2050" creationId="{B93836CF-3577-220B-B0C1-CBDFDA8394FB}"/>
          </ac:picMkLst>
        </pc:picChg>
      </pc:sldChg>
      <pc:sldChg chg="modSp add mod">
        <pc:chgData name="伊健 杜" userId="e69aded81da48593" providerId="LiveId" clId="{93C8A2E2-6AB2-4582-8D39-C3794001DA4A}" dt="2022-11-15T15:01:41.409" v="5120"/>
        <pc:sldMkLst>
          <pc:docMk/>
          <pc:sldMk cId="295177858" sldId="1471"/>
        </pc:sldMkLst>
        <pc:spChg chg="mod">
          <ac:chgData name="伊健 杜" userId="e69aded81da48593" providerId="LiveId" clId="{93C8A2E2-6AB2-4582-8D39-C3794001DA4A}" dt="2022-11-15T15:01:41.409" v="5120"/>
          <ac:spMkLst>
            <pc:docMk/>
            <pc:sldMk cId="295177858" sldId="1471"/>
            <ac:spMk id="2" creationId="{14AA01B4-803C-6EF8-8381-CE336009E693}"/>
          </ac:spMkLst>
        </pc:spChg>
      </pc:sldChg>
      <pc:sldChg chg="modSp add mod">
        <pc:chgData name="伊健 杜" userId="e69aded81da48593" providerId="LiveId" clId="{93C8A2E2-6AB2-4582-8D39-C3794001DA4A}" dt="2022-11-15T15:01:41.409" v="5120"/>
        <pc:sldMkLst>
          <pc:docMk/>
          <pc:sldMk cId="3939830818" sldId="1472"/>
        </pc:sldMkLst>
        <pc:spChg chg="mod">
          <ac:chgData name="伊健 杜" userId="e69aded81da48593" providerId="LiveId" clId="{93C8A2E2-6AB2-4582-8D39-C3794001DA4A}" dt="2022-11-15T15:01:41.409" v="5120"/>
          <ac:spMkLst>
            <pc:docMk/>
            <pc:sldMk cId="3939830818" sldId="1472"/>
            <ac:spMk id="2" creationId="{14AA01B4-803C-6EF8-8381-CE336009E693}"/>
          </ac:spMkLst>
        </pc:spChg>
      </pc:sldChg>
      <pc:sldChg chg="addSp delSp modSp add mod">
        <pc:chgData name="伊健 杜" userId="e69aded81da48593" providerId="LiveId" clId="{93C8A2E2-6AB2-4582-8D39-C3794001DA4A}" dt="2022-11-15T15:01:41.409" v="5120"/>
        <pc:sldMkLst>
          <pc:docMk/>
          <pc:sldMk cId="2067078767" sldId="1473"/>
        </pc:sldMkLst>
        <pc:spChg chg="mod">
          <ac:chgData name="伊健 杜" userId="e69aded81da48593" providerId="LiveId" clId="{93C8A2E2-6AB2-4582-8D39-C3794001DA4A}" dt="2022-11-15T12:14:24.842" v="1094"/>
          <ac:spMkLst>
            <pc:docMk/>
            <pc:sldMk cId="2067078767" sldId="1473"/>
            <ac:spMk id="2" creationId="{10304424-DB4A-36E7-9E0D-D32A5DD0F26C}"/>
          </ac:spMkLst>
        </pc:spChg>
        <pc:spChg chg="mod">
          <ac:chgData name="伊健 杜" userId="e69aded81da48593" providerId="LiveId" clId="{93C8A2E2-6AB2-4582-8D39-C3794001DA4A}" dt="2022-11-15T15:01:41.409" v="5120"/>
          <ac:spMkLst>
            <pc:docMk/>
            <pc:sldMk cId="2067078767" sldId="1473"/>
            <ac:spMk id="5" creationId="{E7287B0E-EF55-E721-8EFA-9A9183C0EDF9}"/>
          </ac:spMkLst>
        </pc:spChg>
        <pc:picChg chg="del">
          <ac:chgData name="伊健 杜" userId="e69aded81da48593" providerId="LiveId" clId="{93C8A2E2-6AB2-4582-8D39-C3794001DA4A}" dt="2022-11-15T13:09:58.860" v="1200" actId="478"/>
          <ac:picMkLst>
            <pc:docMk/>
            <pc:sldMk cId="2067078767" sldId="1473"/>
            <ac:picMk id="6" creationId="{7A82264C-4535-B090-9710-6AC3C2F89D10}"/>
          </ac:picMkLst>
        </pc:picChg>
        <pc:picChg chg="add mod">
          <ac:chgData name="伊健 杜" userId="e69aded81da48593" providerId="LiveId" clId="{93C8A2E2-6AB2-4582-8D39-C3794001DA4A}" dt="2022-11-15T13:10:33.422" v="1204" actId="1076"/>
          <ac:picMkLst>
            <pc:docMk/>
            <pc:sldMk cId="2067078767" sldId="1473"/>
            <ac:picMk id="3074" creationId="{A6ACAB47-E660-CACB-851E-7DE9B7124F8D}"/>
          </ac:picMkLst>
        </pc:picChg>
      </pc:sldChg>
      <pc:sldChg chg="addSp delSp modSp add mod">
        <pc:chgData name="伊健 杜" userId="e69aded81da48593" providerId="LiveId" clId="{93C8A2E2-6AB2-4582-8D39-C3794001DA4A}" dt="2022-11-15T15:01:41.409" v="5120"/>
        <pc:sldMkLst>
          <pc:docMk/>
          <pc:sldMk cId="2985740022" sldId="1474"/>
        </pc:sldMkLst>
        <pc:spChg chg="add del mod">
          <ac:chgData name="伊健 杜" userId="e69aded81da48593" providerId="LiveId" clId="{93C8A2E2-6AB2-4582-8D39-C3794001DA4A}" dt="2022-11-15T13:10:44.023" v="1211" actId="20577"/>
          <ac:spMkLst>
            <pc:docMk/>
            <pc:sldMk cId="2985740022" sldId="1474"/>
            <ac:spMk id="2" creationId="{10304424-DB4A-36E7-9E0D-D32A5DD0F26C}"/>
          </ac:spMkLst>
        </pc:spChg>
        <pc:spChg chg="mod">
          <ac:chgData name="伊健 杜" userId="e69aded81da48593" providerId="LiveId" clId="{93C8A2E2-6AB2-4582-8D39-C3794001DA4A}" dt="2022-11-15T15:01:41.409" v="5120"/>
          <ac:spMkLst>
            <pc:docMk/>
            <pc:sldMk cId="2985740022" sldId="1474"/>
            <ac:spMk id="5" creationId="{E7287B0E-EF55-E721-8EFA-9A9183C0EDF9}"/>
          </ac:spMkLst>
        </pc:spChg>
        <pc:spChg chg="add del mod">
          <ac:chgData name="伊健 杜" userId="e69aded81da48593" providerId="LiveId" clId="{93C8A2E2-6AB2-4582-8D39-C3794001DA4A}" dt="2022-11-15T13:10:41.856" v="1207" actId="478"/>
          <ac:spMkLst>
            <pc:docMk/>
            <pc:sldMk cId="2985740022" sldId="1474"/>
            <ac:spMk id="7" creationId="{93993C7A-84F7-239B-A962-0992EFB14BC8}"/>
          </ac:spMkLst>
        </pc:spChg>
        <pc:picChg chg="del">
          <ac:chgData name="伊健 杜" userId="e69aded81da48593" providerId="LiveId" clId="{93C8A2E2-6AB2-4582-8D39-C3794001DA4A}" dt="2022-11-15T13:13:57.520" v="1313" actId="478"/>
          <ac:picMkLst>
            <pc:docMk/>
            <pc:sldMk cId="2985740022" sldId="1474"/>
            <ac:picMk id="3074" creationId="{A6ACAB47-E660-CACB-851E-7DE9B7124F8D}"/>
          </ac:picMkLst>
        </pc:picChg>
        <pc:picChg chg="add mod">
          <ac:chgData name="伊健 杜" userId="e69aded81da48593" providerId="LiveId" clId="{93C8A2E2-6AB2-4582-8D39-C3794001DA4A}" dt="2022-11-15T13:17:17.108" v="1316" actId="1076"/>
          <ac:picMkLst>
            <pc:docMk/>
            <pc:sldMk cId="2985740022" sldId="1474"/>
            <ac:picMk id="4098" creationId="{B8CA5019-2CF1-542F-70F6-084B5331402A}"/>
          </ac:picMkLst>
        </pc:picChg>
      </pc:sldChg>
      <pc:sldChg chg="modSp add mod">
        <pc:chgData name="伊健 杜" userId="e69aded81da48593" providerId="LiveId" clId="{93C8A2E2-6AB2-4582-8D39-C3794001DA4A}" dt="2022-11-15T15:01:41.409" v="5120"/>
        <pc:sldMkLst>
          <pc:docMk/>
          <pc:sldMk cId="1976743777" sldId="1475"/>
        </pc:sldMkLst>
        <pc:spChg chg="mod">
          <ac:chgData name="伊健 杜" userId="e69aded81da48593" providerId="LiveId" clId="{93C8A2E2-6AB2-4582-8D39-C3794001DA4A}" dt="2022-11-15T15:01:41.409" v="5120"/>
          <ac:spMkLst>
            <pc:docMk/>
            <pc:sldMk cId="1976743777" sldId="1475"/>
            <ac:spMk id="2" creationId="{14AA01B4-803C-6EF8-8381-CE336009E693}"/>
          </ac:spMkLst>
        </pc:spChg>
      </pc:sldChg>
      <pc:sldChg chg="addSp delSp modSp add mod">
        <pc:chgData name="伊健 杜" userId="e69aded81da48593" providerId="LiveId" clId="{93C8A2E2-6AB2-4582-8D39-C3794001DA4A}" dt="2022-11-15T15:01:41.409" v="5120"/>
        <pc:sldMkLst>
          <pc:docMk/>
          <pc:sldMk cId="3084014001" sldId="1476"/>
        </pc:sldMkLst>
        <pc:spChg chg="mod">
          <ac:chgData name="伊健 杜" userId="e69aded81da48593" providerId="LiveId" clId="{93C8A2E2-6AB2-4582-8D39-C3794001DA4A}" dt="2022-11-15T15:01:41.409" v="5120"/>
          <ac:spMkLst>
            <pc:docMk/>
            <pc:sldMk cId="3084014001" sldId="1476"/>
            <ac:spMk id="2" creationId="{10304424-DB4A-36E7-9E0D-D32A5DD0F26C}"/>
          </ac:spMkLst>
        </pc:spChg>
        <pc:spChg chg="mod">
          <ac:chgData name="伊健 杜" userId="e69aded81da48593" providerId="LiveId" clId="{93C8A2E2-6AB2-4582-8D39-C3794001DA4A}" dt="2022-11-15T15:01:41.409" v="5120"/>
          <ac:spMkLst>
            <pc:docMk/>
            <pc:sldMk cId="3084014001" sldId="1476"/>
            <ac:spMk id="5" creationId="{E7287B0E-EF55-E721-8EFA-9A9183C0EDF9}"/>
          </ac:spMkLst>
        </pc:spChg>
        <pc:picChg chg="del">
          <ac:chgData name="伊健 杜" userId="e69aded81da48593" providerId="LiveId" clId="{93C8A2E2-6AB2-4582-8D39-C3794001DA4A}" dt="2022-11-15T14:22:02.141" v="4088" actId="478"/>
          <ac:picMkLst>
            <pc:docMk/>
            <pc:sldMk cId="3084014001" sldId="1476"/>
            <ac:picMk id="3074" creationId="{A6ACAB47-E660-CACB-851E-7DE9B7124F8D}"/>
          </ac:picMkLst>
        </pc:picChg>
        <pc:picChg chg="add mod">
          <ac:chgData name="伊健 杜" userId="e69aded81da48593" providerId="LiveId" clId="{93C8A2E2-6AB2-4582-8D39-C3794001DA4A}" dt="2022-11-15T14:22:17.910" v="4090" actId="1076"/>
          <ac:picMkLst>
            <pc:docMk/>
            <pc:sldMk cId="3084014001" sldId="1476"/>
            <ac:picMk id="7170" creationId="{DAAB5EED-01B9-018C-11C7-D6C22CDC1A7C}"/>
          </ac:picMkLst>
        </pc:picChg>
      </pc:sldChg>
      <pc:sldChg chg="modSp add del mod">
        <pc:chgData name="伊健 杜" userId="e69aded81da48593" providerId="LiveId" clId="{93C8A2E2-6AB2-4582-8D39-C3794001DA4A}" dt="2022-11-15T13:22:54.468" v="1659" actId="47"/>
        <pc:sldMkLst>
          <pc:docMk/>
          <pc:sldMk cId="2883742053" sldId="1477"/>
        </pc:sldMkLst>
        <pc:spChg chg="mod">
          <ac:chgData name="伊健 杜" userId="e69aded81da48593" providerId="LiveId" clId="{93C8A2E2-6AB2-4582-8D39-C3794001DA4A}" dt="2022-11-15T13:21:58.396" v="1658"/>
          <ac:spMkLst>
            <pc:docMk/>
            <pc:sldMk cId="2883742053" sldId="1477"/>
            <ac:spMk id="2" creationId="{14AA01B4-803C-6EF8-8381-CE336009E693}"/>
          </ac:spMkLst>
        </pc:spChg>
      </pc:sldChg>
      <pc:sldChg chg="modSp add mod">
        <pc:chgData name="伊健 杜" userId="e69aded81da48593" providerId="LiveId" clId="{93C8A2E2-6AB2-4582-8D39-C3794001DA4A}" dt="2022-11-15T15:01:41.409" v="5120"/>
        <pc:sldMkLst>
          <pc:docMk/>
          <pc:sldMk cId="3108467277" sldId="1477"/>
        </pc:sldMkLst>
        <pc:spChg chg="mod">
          <ac:chgData name="伊健 杜" userId="e69aded81da48593" providerId="LiveId" clId="{93C8A2E2-6AB2-4582-8D39-C3794001DA4A}" dt="2022-11-15T15:01:41.409" v="5120"/>
          <ac:spMkLst>
            <pc:docMk/>
            <pc:sldMk cId="3108467277" sldId="1477"/>
            <ac:spMk id="2" creationId="{14AA01B4-803C-6EF8-8381-CE336009E693}"/>
          </ac:spMkLst>
        </pc:spChg>
      </pc:sldChg>
      <pc:sldChg chg="addSp delSp modSp add mod">
        <pc:chgData name="伊健 杜" userId="e69aded81da48593" providerId="LiveId" clId="{93C8A2E2-6AB2-4582-8D39-C3794001DA4A}" dt="2022-11-15T15:01:41.409" v="5120"/>
        <pc:sldMkLst>
          <pc:docMk/>
          <pc:sldMk cId="2922266676" sldId="1478"/>
        </pc:sldMkLst>
        <pc:spChg chg="mod">
          <ac:chgData name="伊健 杜" userId="e69aded81da48593" providerId="LiveId" clId="{93C8A2E2-6AB2-4582-8D39-C3794001DA4A}" dt="2022-11-15T15:01:41.409" v="5120"/>
          <ac:spMkLst>
            <pc:docMk/>
            <pc:sldMk cId="2922266676" sldId="1478"/>
            <ac:spMk id="2" creationId="{10304424-DB4A-36E7-9E0D-D32A5DD0F26C}"/>
          </ac:spMkLst>
        </pc:spChg>
        <pc:spChg chg="mod">
          <ac:chgData name="伊健 杜" userId="e69aded81da48593" providerId="LiveId" clId="{93C8A2E2-6AB2-4582-8D39-C3794001DA4A}" dt="2022-11-15T15:01:41.409" v="5120"/>
          <ac:spMkLst>
            <pc:docMk/>
            <pc:sldMk cId="2922266676" sldId="1478"/>
            <ac:spMk id="5" creationId="{E7287B0E-EF55-E721-8EFA-9A9183C0EDF9}"/>
          </ac:spMkLst>
        </pc:spChg>
        <pc:picChg chg="del">
          <ac:chgData name="伊健 杜" userId="e69aded81da48593" providerId="LiveId" clId="{93C8A2E2-6AB2-4582-8D39-C3794001DA4A}" dt="2022-11-15T13:27:56.467" v="2257" actId="478"/>
          <ac:picMkLst>
            <pc:docMk/>
            <pc:sldMk cId="2922266676" sldId="1478"/>
            <ac:picMk id="3074" creationId="{A6ACAB47-E660-CACB-851E-7DE9B7124F8D}"/>
          </ac:picMkLst>
        </pc:picChg>
        <pc:picChg chg="add mod">
          <ac:chgData name="伊健 杜" userId="e69aded81da48593" providerId="LiveId" clId="{93C8A2E2-6AB2-4582-8D39-C3794001DA4A}" dt="2022-11-15T13:30:19.669" v="2260" actId="1076"/>
          <ac:picMkLst>
            <pc:docMk/>
            <pc:sldMk cId="2922266676" sldId="1478"/>
            <ac:picMk id="6146" creationId="{CC1DA830-E890-AF89-6375-2338A838E663}"/>
          </ac:picMkLst>
        </pc:picChg>
      </pc:sldChg>
      <pc:sldChg chg="addSp delSp modSp add mod">
        <pc:chgData name="伊健 杜" userId="e69aded81da48593" providerId="LiveId" clId="{93C8A2E2-6AB2-4582-8D39-C3794001DA4A}" dt="2022-11-15T15:01:41.409" v="5120"/>
        <pc:sldMkLst>
          <pc:docMk/>
          <pc:sldMk cId="1160289605" sldId="1479"/>
        </pc:sldMkLst>
        <pc:spChg chg="mod">
          <ac:chgData name="伊健 杜" userId="e69aded81da48593" providerId="LiveId" clId="{93C8A2E2-6AB2-4582-8D39-C3794001DA4A}" dt="2022-11-15T15:01:41.409" v="5120"/>
          <ac:spMkLst>
            <pc:docMk/>
            <pc:sldMk cId="1160289605" sldId="1479"/>
            <ac:spMk id="2" creationId="{10304424-DB4A-36E7-9E0D-D32A5DD0F26C}"/>
          </ac:spMkLst>
        </pc:spChg>
        <pc:spChg chg="mod">
          <ac:chgData name="伊健 杜" userId="e69aded81da48593" providerId="LiveId" clId="{93C8A2E2-6AB2-4582-8D39-C3794001DA4A}" dt="2022-11-15T15:01:41.409" v="5120"/>
          <ac:spMkLst>
            <pc:docMk/>
            <pc:sldMk cId="1160289605" sldId="1479"/>
            <ac:spMk id="5" creationId="{E7287B0E-EF55-E721-8EFA-9A9183C0EDF9}"/>
          </ac:spMkLst>
        </pc:spChg>
        <pc:picChg chg="del">
          <ac:chgData name="伊健 杜" userId="e69aded81da48593" providerId="LiveId" clId="{93C8A2E2-6AB2-4582-8D39-C3794001DA4A}" dt="2022-11-15T13:32:53.535" v="2261" actId="478"/>
          <ac:picMkLst>
            <pc:docMk/>
            <pc:sldMk cId="1160289605" sldId="1479"/>
            <ac:picMk id="3074" creationId="{A6ACAB47-E660-CACB-851E-7DE9B7124F8D}"/>
          </ac:picMkLst>
        </pc:picChg>
        <pc:picChg chg="add mod">
          <ac:chgData name="伊健 杜" userId="e69aded81da48593" providerId="LiveId" clId="{93C8A2E2-6AB2-4582-8D39-C3794001DA4A}" dt="2022-11-15T13:33:09.794" v="2265" actId="1076"/>
          <ac:picMkLst>
            <pc:docMk/>
            <pc:sldMk cId="1160289605" sldId="1479"/>
            <ac:picMk id="5122" creationId="{2989494C-A7B9-F546-2399-454A95A3FDB5}"/>
          </ac:picMkLst>
        </pc:picChg>
      </pc:sldChg>
      <pc:sldChg chg="addSp delSp modSp add mod">
        <pc:chgData name="伊健 杜" userId="e69aded81da48593" providerId="LiveId" clId="{93C8A2E2-6AB2-4582-8D39-C3794001DA4A}" dt="2022-11-15T15:42:38.043" v="5200" actId="478"/>
        <pc:sldMkLst>
          <pc:docMk/>
          <pc:sldMk cId="1309438925" sldId="1480"/>
        </pc:sldMkLst>
        <pc:spChg chg="mod">
          <ac:chgData name="伊健 杜" userId="e69aded81da48593" providerId="LiveId" clId="{93C8A2E2-6AB2-4582-8D39-C3794001DA4A}" dt="2022-11-15T15:01:41.409" v="5120"/>
          <ac:spMkLst>
            <pc:docMk/>
            <pc:sldMk cId="1309438925" sldId="1480"/>
            <ac:spMk id="2" creationId="{14AA01B4-803C-6EF8-8381-CE336009E693}"/>
          </ac:spMkLst>
        </pc:spChg>
        <pc:spChg chg="add del mod">
          <ac:chgData name="伊健 杜" userId="e69aded81da48593" providerId="LiveId" clId="{93C8A2E2-6AB2-4582-8D39-C3794001DA4A}" dt="2022-11-15T15:42:38.043" v="5200" actId="478"/>
          <ac:spMkLst>
            <pc:docMk/>
            <pc:sldMk cId="1309438925" sldId="1480"/>
            <ac:spMk id="3" creationId="{C29F37FB-B2BD-3452-1063-705E1969D0DC}"/>
          </ac:spMkLst>
        </pc:spChg>
      </pc:sldChg>
      <pc:sldChg chg="add del">
        <pc:chgData name="伊健 杜" userId="e69aded81da48593" providerId="LiveId" clId="{93C8A2E2-6AB2-4582-8D39-C3794001DA4A}" dt="2022-11-15T13:38:20.391" v="2394" actId="47"/>
        <pc:sldMkLst>
          <pc:docMk/>
          <pc:sldMk cId="1982197990" sldId="1481"/>
        </pc:sldMkLst>
      </pc:sldChg>
      <pc:sldChg chg="modSp add mod">
        <pc:chgData name="伊健 杜" userId="e69aded81da48593" providerId="LiveId" clId="{93C8A2E2-6AB2-4582-8D39-C3794001DA4A}" dt="2022-11-15T15:01:41.409" v="5120"/>
        <pc:sldMkLst>
          <pc:docMk/>
          <pc:sldMk cId="3027538845" sldId="1481"/>
        </pc:sldMkLst>
        <pc:spChg chg="mod">
          <ac:chgData name="伊健 杜" userId="e69aded81da48593" providerId="LiveId" clId="{93C8A2E2-6AB2-4582-8D39-C3794001DA4A}" dt="2022-11-15T15:01:41.409" v="5120"/>
          <ac:spMkLst>
            <pc:docMk/>
            <pc:sldMk cId="3027538845" sldId="1481"/>
            <ac:spMk id="2" creationId="{14AA01B4-803C-6EF8-8381-CE336009E693}"/>
          </ac:spMkLst>
        </pc:spChg>
      </pc:sldChg>
      <pc:sldChg chg="addSp delSp modSp add mod">
        <pc:chgData name="伊健 杜" userId="e69aded81da48593" providerId="LiveId" clId="{93C8A2E2-6AB2-4582-8D39-C3794001DA4A}" dt="2022-11-15T15:01:41.409" v="5120"/>
        <pc:sldMkLst>
          <pc:docMk/>
          <pc:sldMk cId="955606810" sldId="1482"/>
        </pc:sldMkLst>
        <pc:spChg chg="mod">
          <ac:chgData name="伊健 杜" userId="e69aded81da48593" providerId="LiveId" clId="{93C8A2E2-6AB2-4582-8D39-C3794001DA4A}" dt="2022-11-15T14:07:56.558" v="3120" actId="20577"/>
          <ac:spMkLst>
            <pc:docMk/>
            <pc:sldMk cId="955606810" sldId="1482"/>
            <ac:spMk id="2" creationId="{1302A11A-625D-774F-23B3-739301B530C3}"/>
          </ac:spMkLst>
        </pc:spChg>
        <pc:spChg chg="mod">
          <ac:chgData name="伊健 杜" userId="e69aded81da48593" providerId="LiveId" clId="{93C8A2E2-6AB2-4582-8D39-C3794001DA4A}" dt="2022-11-15T15:01:41.409" v="5120"/>
          <ac:spMkLst>
            <pc:docMk/>
            <pc:sldMk cId="955606810" sldId="1482"/>
            <ac:spMk id="3" creationId="{ABC6FAE7-B0DC-C53F-ABA7-511046C801BC}"/>
          </ac:spMkLst>
        </pc:spChg>
        <pc:picChg chg="del mod">
          <ac:chgData name="伊健 杜" userId="e69aded81da48593" providerId="LiveId" clId="{93C8A2E2-6AB2-4582-8D39-C3794001DA4A}" dt="2022-11-15T13:59:35.721" v="2812" actId="478"/>
          <ac:picMkLst>
            <pc:docMk/>
            <pc:sldMk cId="955606810" sldId="1482"/>
            <ac:picMk id="4" creationId="{B7A1AC26-2E73-B94F-8933-F002AD40A87C}"/>
          </ac:picMkLst>
        </pc:picChg>
        <pc:picChg chg="del mod">
          <ac:chgData name="伊健 杜" userId="e69aded81da48593" providerId="LiveId" clId="{93C8A2E2-6AB2-4582-8D39-C3794001DA4A}" dt="2022-11-15T13:59:35.721" v="2812" actId="478"/>
          <ac:picMkLst>
            <pc:docMk/>
            <pc:sldMk cId="955606810" sldId="1482"/>
            <ac:picMk id="5" creationId="{E4542C6A-FC17-9734-6AAC-DE73FC742BF5}"/>
          </ac:picMkLst>
        </pc:picChg>
        <pc:picChg chg="del">
          <ac:chgData name="伊健 杜" userId="e69aded81da48593" providerId="LiveId" clId="{93C8A2E2-6AB2-4582-8D39-C3794001DA4A}" dt="2022-11-15T13:59:35.721" v="2812" actId="478"/>
          <ac:picMkLst>
            <pc:docMk/>
            <pc:sldMk cId="955606810" sldId="1482"/>
            <ac:picMk id="8194" creationId="{B28FE505-DC2F-157D-72EB-4D50F32C2EDF}"/>
          </ac:picMkLst>
        </pc:picChg>
        <pc:picChg chg="del mod">
          <ac:chgData name="伊健 杜" userId="e69aded81da48593" providerId="LiveId" clId="{93C8A2E2-6AB2-4582-8D39-C3794001DA4A}" dt="2022-11-15T13:59:35.721" v="2812" actId="478"/>
          <ac:picMkLst>
            <pc:docMk/>
            <pc:sldMk cId="955606810" sldId="1482"/>
            <ac:picMk id="8196" creationId="{8A1739C8-04BD-30AF-0434-6A0AF6169BD5}"/>
          </ac:picMkLst>
        </pc:picChg>
        <pc:picChg chg="del mod">
          <ac:chgData name="伊健 杜" userId="e69aded81da48593" providerId="LiveId" clId="{93C8A2E2-6AB2-4582-8D39-C3794001DA4A}" dt="2022-11-15T13:59:35.721" v="2812" actId="478"/>
          <ac:picMkLst>
            <pc:docMk/>
            <pc:sldMk cId="955606810" sldId="1482"/>
            <ac:picMk id="8198" creationId="{73EEAE31-0CFC-5804-1985-7A478ED743D9}"/>
          </ac:picMkLst>
        </pc:picChg>
        <pc:picChg chg="del mod">
          <ac:chgData name="伊健 杜" userId="e69aded81da48593" providerId="LiveId" clId="{93C8A2E2-6AB2-4582-8D39-C3794001DA4A}" dt="2022-11-15T13:59:35.721" v="2812" actId="478"/>
          <ac:picMkLst>
            <pc:docMk/>
            <pc:sldMk cId="955606810" sldId="1482"/>
            <ac:picMk id="8200" creationId="{22406CC3-0ED8-708B-89F3-D73448D24AEB}"/>
          </ac:picMkLst>
        </pc:picChg>
        <pc:picChg chg="add mod">
          <ac:chgData name="伊健 杜" userId="e69aded81da48593" providerId="LiveId" clId="{93C8A2E2-6AB2-4582-8D39-C3794001DA4A}" dt="2022-11-15T14:00:24.507" v="2817" actId="1076"/>
          <ac:picMkLst>
            <pc:docMk/>
            <pc:sldMk cId="955606810" sldId="1482"/>
            <ac:picMk id="9218" creationId="{B9575EAA-B8B2-F47E-B06A-8D8895471A68}"/>
          </ac:picMkLst>
        </pc:picChg>
      </pc:sldChg>
      <pc:sldChg chg="addSp delSp modSp add mod">
        <pc:chgData name="伊健 杜" userId="e69aded81da48593" providerId="LiveId" clId="{93C8A2E2-6AB2-4582-8D39-C3794001DA4A}" dt="2022-11-15T15:01:41.409" v="5120"/>
        <pc:sldMkLst>
          <pc:docMk/>
          <pc:sldMk cId="2743464962" sldId="1483"/>
        </pc:sldMkLst>
        <pc:spChg chg="mod">
          <ac:chgData name="伊健 杜" userId="e69aded81da48593" providerId="LiveId" clId="{93C8A2E2-6AB2-4582-8D39-C3794001DA4A}" dt="2022-11-15T15:01:41.409" v="5120"/>
          <ac:spMkLst>
            <pc:docMk/>
            <pc:sldMk cId="2743464962" sldId="1483"/>
            <ac:spMk id="3" creationId="{ABC6FAE7-B0DC-C53F-ABA7-511046C801BC}"/>
          </ac:spMkLst>
        </pc:spChg>
        <pc:picChg chg="del mod">
          <ac:chgData name="伊健 杜" userId="e69aded81da48593" providerId="LiveId" clId="{93C8A2E2-6AB2-4582-8D39-C3794001DA4A}" dt="2022-11-15T14:04:06.008" v="3007" actId="478"/>
          <ac:picMkLst>
            <pc:docMk/>
            <pc:sldMk cId="2743464962" sldId="1483"/>
            <ac:picMk id="9218" creationId="{B9575EAA-B8B2-F47E-B06A-8D8895471A68}"/>
          </ac:picMkLst>
        </pc:picChg>
        <pc:picChg chg="add mod">
          <ac:chgData name="伊健 杜" userId="e69aded81da48593" providerId="LiveId" clId="{93C8A2E2-6AB2-4582-8D39-C3794001DA4A}" dt="2022-11-15T14:04:33.013" v="3009" actId="1076"/>
          <ac:picMkLst>
            <pc:docMk/>
            <pc:sldMk cId="2743464962" sldId="1483"/>
            <ac:picMk id="10242" creationId="{59641091-C864-ACDA-81E6-8E66843B6208}"/>
          </ac:picMkLst>
        </pc:picChg>
      </pc:sldChg>
      <pc:sldChg chg="modSp add mod">
        <pc:chgData name="伊健 杜" userId="e69aded81da48593" providerId="LiveId" clId="{93C8A2E2-6AB2-4582-8D39-C3794001DA4A}" dt="2022-11-15T15:01:41.409" v="5120"/>
        <pc:sldMkLst>
          <pc:docMk/>
          <pc:sldMk cId="1908575509" sldId="1484"/>
        </pc:sldMkLst>
        <pc:spChg chg="mod">
          <ac:chgData name="伊健 杜" userId="e69aded81da48593" providerId="LiveId" clId="{93C8A2E2-6AB2-4582-8D39-C3794001DA4A}" dt="2022-11-15T15:01:41.409" v="5120"/>
          <ac:spMkLst>
            <pc:docMk/>
            <pc:sldMk cId="1908575509" sldId="1484"/>
            <ac:spMk id="2" creationId="{14AA01B4-803C-6EF8-8381-CE336009E693}"/>
          </ac:spMkLst>
        </pc:spChg>
      </pc:sldChg>
      <pc:sldChg chg="delSp add del mod">
        <pc:chgData name="伊健 杜" userId="e69aded81da48593" providerId="LiveId" clId="{93C8A2E2-6AB2-4582-8D39-C3794001DA4A}" dt="2022-11-15T14:06:52.549" v="3012" actId="47"/>
        <pc:sldMkLst>
          <pc:docMk/>
          <pc:sldMk cId="3523046966" sldId="1484"/>
        </pc:sldMkLst>
        <pc:spChg chg="del">
          <ac:chgData name="伊健 杜" userId="e69aded81da48593" providerId="LiveId" clId="{93C8A2E2-6AB2-4582-8D39-C3794001DA4A}" dt="2022-11-15T14:06:50.896" v="3011" actId="478"/>
          <ac:spMkLst>
            <pc:docMk/>
            <pc:sldMk cId="3523046966" sldId="1484"/>
            <ac:spMk id="3" creationId="{ABC6FAE7-B0DC-C53F-ABA7-511046C801BC}"/>
          </ac:spMkLst>
        </pc:spChg>
      </pc:sldChg>
      <pc:sldChg chg="modSp add mod">
        <pc:chgData name="伊健 杜" userId="e69aded81da48593" providerId="LiveId" clId="{93C8A2E2-6AB2-4582-8D39-C3794001DA4A}" dt="2022-11-15T15:01:41.409" v="5120"/>
        <pc:sldMkLst>
          <pc:docMk/>
          <pc:sldMk cId="1007474982" sldId="1485"/>
        </pc:sldMkLst>
        <pc:spChg chg="mod">
          <ac:chgData name="伊健 杜" userId="e69aded81da48593" providerId="LiveId" clId="{93C8A2E2-6AB2-4582-8D39-C3794001DA4A}" dt="2022-11-15T15:01:41.409" v="5120"/>
          <ac:spMkLst>
            <pc:docMk/>
            <pc:sldMk cId="1007474982" sldId="1485"/>
            <ac:spMk id="2" creationId="{14AA01B4-803C-6EF8-8381-CE336009E693}"/>
          </ac:spMkLst>
        </pc:spChg>
      </pc:sldChg>
      <pc:sldChg chg="addSp delSp modSp add mod">
        <pc:chgData name="伊健 杜" userId="e69aded81da48593" providerId="LiveId" clId="{93C8A2E2-6AB2-4582-8D39-C3794001DA4A}" dt="2022-11-15T15:01:41.409" v="5120"/>
        <pc:sldMkLst>
          <pc:docMk/>
          <pc:sldMk cId="3755420511" sldId="1486"/>
        </pc:sldMkLst>
        <pc:spChg chg="mod">
          <ac:chgData name="伊健 杜" userId="e69aded81da48593" providerId="LiveId" clId="{93C8A2E2-6AB2-4582-8D39-C3794001DA4A}" dt="2022-11-15T15:01:41.409" v="5120"/>
          <ac:spMkLst>
            <pc:docMk/>
            <pc:sldMk cId="3755420511" sldId="1486"/>
            <ac:spMk id="2" creationId="{10304424-DB4A-36E7-9E0D-D32A5DD0F26C}"/>
          </ac:spMkLst>
        </pc:spChg>
        <pc:spChg chg="mod">
          <ac:chgData name="伊健 杜" userId="e69aded81da48593" providerId="LiveId" clId="{93C8A2E2-6AB2-4582-8D39-C3794001DA4A}" dt="2022-11-15T15:01:41.409" v="5120"/>
          <ac:spMkLst>
            <pc:docMk/>
            <pc:sldMk cId="3755420511" sldId="1486"/>
            <ac:spMk id="5" creationId="{E7287B0E-EF55-E721-8EFA-9A9183C0EDF9}"/>
          </ac:spMkLst>
        </pc:spChg>
        <pc:picChg chg="del mod">
          <ac:chgData name="伊健 杜" userId="e69aded81da48593" providerId="LiveId" clId="{93C8A2E2-6AB2-4582-8D39-C3794001DA4A}" dt="2022-11-15T14:13:06.054" v="3314" actId="478"/>
          <ac:picMkLst>
            <pc:docMk/>
            <pc:sldMk cId="3755420511" sldId="1486"/>
            <ac:picMk id="3074" creationId="{A6ACAB47-E660-CACB-851E-7DE9B7124F8D}"/>
          </ac:picMkLst>
        </pc:picChg>
        <pc:picChg chg="add mod">
          <ac:chgData name="伊健 杜" userId="e69aded81da48593" providerId="LiveId" clId="{93C8A2E2-6AB2-4582-8D39-C3794001DA4A}" dt="2022-11-15T14:14:03.889" v="3319" actId="1076"/>
          <ac:picMkLst>
            <pc:docMk/>
            <pc:sldMk cId="3755420511" sldId="1486"/>
            <ac:picMk id="11266" creationId="{5B16D930-E079-84DD-11D5-A5E8D05F0DF4}"/>
          </ac:picMkLst>
        </pc:picChg>
      </pc:sldChg>
      <pc:sldChg chg="addSp delSp modSp add mod">
        <pc:chgData name="伊健 杜" userId="e69aded81da48593" providerId="LiveId" clId="{93C8A2E2-6AB2-4582-8D39-C3794001DA4A}" dt="2022-11-15T15:01:41.409" v="5120"/>
        <pc:sldMkLst>
          <pc:docMk/>
          <pc:sldMk cId="2560927530" sldId="1487"/>
        </pc:sldMkLst>
        <pc:spChg chg="mod">
          <ac:chgData name="伊健 杜" userId="e69aded81da48593" providerId="LiveId" clId="{93C8A2E2-6AB2-4582-8D39-C3794001DA4A}" dt="2022-11-15T15:01:41.409" v="5120"/>
          <ac:spMkLst>
            <pc:docMk/>
            <pc:sldMk cId="2560927530" sldId="1487"/>
            <ac:spMk id="2" creationId="{10304424-DB4A-36E7-9E0D-D32A5DD0F26C}"/>
          </ac:spMkLst>
        </pc:spChg>
        <pc:spChg chg="mod">
          <ac:chgData name="伊健 杜" userId="e69aded81da48593" providerId="LiveId" clId="{93C8A2E2-6AB2-4582-8D39-C3794001DA4A}" dt="2022-11-15T15:01:41.409" v="5120"/>
          <ac:spMkLst>
            <pc:docMk/>
            <pc:sldMk cId="2560927530" sldId="1487"/>
            <ac:spMk id="5" creationId="{E7287B0E-EF55-E721-8EFA-9A9183C0EDF9}"/>
          </ac:spMkLst>
        </pc:spChg>
        <pc:picChg chg="del">
          <ac:chgData name="伊健 杜" userId="e69aded81da48593" providerId="LiveId" clId="{93C8A2E2-6AB2-4582-8D39-C3794001DA4A}" dt="2022-11-15T14:14:08.252" v="3323" actId="478"/>
          <ac:picMkLst>
            <pc:docMk/>
            <pc:sldMk cId="2560927530" sldId="1487"/>
            <ac:picMk id="11266" creationId="{5B16D930-E079-84DD-11D5-A5E8D05F0DF4}"/>
          </ac:picMkLst>
        </pc:picChg>
        <pc:picChg chg="add mod">
          <ac:chgData name="伊健 杜" userId="e69aded81da48593" providerId="LiveId" clId="{93C8A2E2-6AB2-4582-8D39-C3794001DA4A}" dt="2022-11-15T14:15:35.664" v="3449" actId="1076"/>
          <ac:picMkLst>
            <pc:docMk/>
            <pc:sldMk cId="2560927530" sldId="1487"/>
            <ac:picMk id="12290" creationId="{8E52451E-DDBA-CEAA-9993-036239D53CA7}"/>
          </ac:picMkLst>
        </pc:picChg>
      </pc:sldChg>
      <pc:sldChg chg="addSp delSp modSp add mod">
        <pc:chgData name="伊健 杜" userId="e69aded81da48593" providerId="LiveId" clId="{93C8A2E2-6AB2-4582-8D39-C3794001DA4A}" dt="2022-11-15T16:02:08.191" v="5224" actId="21"/>
        <pc:sldMkLst>
          <pc:docMk/>
          <pc:sldMk cId="1076862709" sldId="1488"/>
        </pc:sldMkLst>
        <pc:spChg chg="mod">
          <ac:chgData name="伊健 杜" userId="e69aded81da48593" providerId="LiveId" clId="{93C8A2E2-6AB2-4582-8D39-C3794001DA4A}" dt="2022-11-15T15:01:41.409" v="5120"/>
          <ac:spMkLst>
            <pc:docMk/>
            <pc:sldMk cId="1076862709" sldId="1488"/>
            <ac:spMk id="2" creationId="{14AA01B4-803C-6EF8-8381-CE336009E693}"/>
          </ac:spMkLst>
        </pc:spChg>
        <pc:spChg chg="add del mod">
          <ac:chgData name="伊健 杜" userId="e69aded81da48593" providerId="LiveId" clId="{93C8A2E2-6AB2-4582-8D39-C3794001DA4A}" dt="2022-11-15T16:02:08.191" v="5224" actId="21"/>
          <ac:spMkLst>
            <pc:docMk/>
            <pc:sldMk cId="1076862709" sldId="1488"/>
            <ac:spMk id="3" creationId="{19F764F6-CC70-0B79-1545-ED596DF0DB8E}"/>
          </ac:spMkLst>
        </pc:spChg>
      </pc:sldChg>
      <pc:sldChg chg="addSp delSp modSp add mod">
        <pc:chgData name="伊健 杜" userId="e69aded81da48593" providerId="LiveId" clId="{93C8A2E2-6AB2-4582-8D39-C3794001DA4A}" dt="2022-11-15T16:02:41.441" v="5226" actId="478"/>
        <pc:sldMkLst>
          <pc:docMk/>
          <pc:sldMk cId="2664531176" sldId="1489"/>
        </pc:sldMkLst>
        <pc:spChg chg="mod">
          <ac:chgData name="伊健 杜" userId="e69aded81da48593" providerId="LiveId" clId="{93C8A2E2-6AB2-4582-8D39-C3794001DA4A}" dt="2022-11-15T15:01:41.409" v="5120"/>
          <ac:spMkLst>
            <pc:docMk/>
            <pc:sldMk cId="2664531176" sldId="1489"/>
            <ac:spMk id="2" creationId="{14AA01B4-803C-6EF8-8381-CE336009E693}"/>
          </ac:spMkLst>
        </pc:spChg>
        <pc:spChg chg="add mod">
          <ac:chgData name="伊健 杜" userId="e69aded81da48593" providerId="LiveId" clId="{93C8A2E2-6AB2-4582-8D39-C3794001DA4A}" dt="2022-11-15T15:01:41.409" v="5120"/>
          <ac:spMkLst>
            <pc:docMk/>
            <pc:sldMk cId="2664531176" sldId="1489"/>
            <ac:spMk id="3" creationId="{1A590429-DDEC-BEED-19F3-A4FD600C6A67}"/>
          </ac:spMkLst>
        </pc:spChg>
        <pc:spChg chg="add del mod">
          <ac:chgData name="伊健 杜" userId="e69aded81da48593" providerId="LiveId" clId="{93C8A2E2-6AB2-4582-8D39-C3794001DA4A}" dt="2022-11-15T16:01:57.570" v="5222" actId="21"/>
          <ac:spMkLst>
            <pc:docMk/>
            <pc:sldMk cId="2664531176" sldId="1489"/>
            <ac:spMk id="4" creationId="{397322E6-BB42-13DB-49D2-6D544E882315}"/>
          </ac:spMkLst>
        </pc:spChg>
        <pc:spChg chg="add del mod">
          <ac:chgData name="伊健 杜" userId="e69aded81da48593" providerId="LiveId" clId="{93C8A2E2-6AB2-4582-8D39-C3794001DA4A}" dt="2022-11-15T16:02:41.441" v="5226" actId="478"/>
          <ac:spMkLst>
            <pc:docMk/>
            <pc:sldMk cId="2664531176" sldId="1489"/>
            <ac:spMk id="5" creationId="{0DA000A6-3B1F-8674-D751-25199DAA77C7}"/>
          </ac:spMkLst>
        </pc:spChg>
      </pc:sldChg>
      <pc:sldChg chg="addSp delSp modSp add mod">
        <pc:chgData name="伊健 杜" userId="e69aded81da48593" providerId="LiveId" clId="{93C8A2E2-6AB2-4582-8D39-C3794001DA4A}" dt="2022-11-15T15:01:41.409" v="5120"/>
        <pc:sldMkLst>
          <pc:docMk/>
          <pc:sldMk cId="2252619750" sldId="1490"/>
        </pc:sldMkLst>
        <pc:spChg chg="mod">
          <ac:chgData name="伊健 杜" userId="e69aded81da48593" providerId="LiveId" clId="{93C8A2E2-6AB2-4582-8D39-C3794001DA4A}" dt="2022-11-15T14:19:35.122" v="3977"/>
          <ac:spMkLst>
            <pc:docMk/>
            <pc:sldMk cId="2252619750" sldId="1490"/>
            <ac:spMk id="2" creationId="{10304424-DB4A-36E7-9E0D-D32A5DD0F26C}"/>
          </ac:spMkLst>
        </pc:spChg>
        <pc:spChg chg="mod">
          <ac:chgData name="伊健 杜" userId="e69aded81da48593" providerId="LiveId" clId="{93C8A2E2-6AB2-4582-8D39-C3794001DA4A}" dt="2022-11-15T15:01:41.409" v="5120"/>
          <ac:spMkLst>
            <pc:docMk/>
            <pc:sldMk cId="2252619750" sldId="1490"/>
            <ac:spMk id="5" creationId="{E7287B0E-EF55-E721-8EFA-9A9183C0EDF9}"/>
          </ac:spMkLst>
        </pc:spChg>
        <pc:picChg chg="del mod">
          <ac:chgData name="伊健 杜" userId="e69aded81da48593" providerId="LiveId" clId="{93C8A2E2-6AB2-4582-8D39-C3794001DA4A}" dt="2022-11-15T14:20:07.021" v="4080" actId="478"/>
          <ac:picMkLst>
            <pc:docMk/>
            <pc:sldMk cId="2252619750" sldId="1490"/>
            <ac:picMk id="11266" creationId="{5B16D930-E079-84DD-11D5-A5E8D05F0DF4}"/>
          </ac:picMkLst>
        </pc:picChg>
        <pc:picChg chg="add del mod">
          <ac:chgData name="伊健 杜" userId="e69aded81da48593" providerId="LiveId" clId="{93C8A2E2-6AB2-4582-8D39-C3794001DA4A}" dt="2022-11-15T14:20:38.543" v="4083" actId="478"/>
          <ac:picMkLst>
            <pc:docMk/>
            <pc:sldMk cId="2252619750" sldId="1490"/>
            <ac:picMk id="13314" creationId="{3D5C573B-141C-8455-9528-61FC57B2574A}"/>
          </ac:picMkLst>
        </pc:picChg>
        <pc:picChg chg="add mod">
          <ac:chgData name="伊健 杜" userId="e69aded81da48593" providerId="LiveId" clId="{93C8A2E2-6AB2-4582-8D39-C3794001DA4A}" dt="2022-11-15T14:20:54.310" v="4087" actId="1076"/>
          <ac:picMkLst>
            <pc:docMk/>
            <pc:sldMk cId="2252619750" sldId="1490"/>
            <ac:picMk id="13316" creationId="{A2FE23CB-3D24-F3B8-6813-3A1BE947DC00}"/>
          </ac:picMkLst>
        </pc:picChg>
      </pc:sldChg>
      <pc:sldChg chg="delSp modSp new mod">
        <pc:chgData name="伊健 杜" userId="e69aded81da48593" providerId="LiveId" clId="{93C8A2E2-6AB2-4582-8D39-C3794001DA4A}" dt="2022-11-15T15:01:41.409" v="5120"/>
        <pc:sldMkLst>
          <pc:docMk/>
          <pc:sldMk cId="3205201872" sldId="1491"/>
        </pc:sldMkLst>
        <pc:spChg chg="mod">
          <ac:chgData name="伊健 杜" userId="e69aded81da48593" providerId="LiveId" clId="{93C8A2E2-6AB2-4582-8D39-C3794001DA4A}" dt="2022-11-15T15:01:41.409" v="5120"/>
          <ac:spMkLst>
            <pc:docMk/>
            <pc:sldMk cId="3205201872" sldId="1491"/>
            <ac:spMk id="2" creationId="{E6929B84-1100-312D-15B7-664929BB4B6D}"/>
          </ac:spMkLst>
        </pc:spChg>
        <pc:spChg chg="del">
          <ac:chgData name="伊健 杜" userId="e69aded81da48593" providerId="LiveId" clId="{93C8A2E2-6AB2-4582-8D39-C3794001DA4A}" dt="2022-11-15T14:36:02.158" v="4660" actId="478"/>
          <ac:spMkLst>
            <pc:docMk/>
            <pc:sldMk cId="3205201872" sldId="1491"/>
            <ac:spMk id="3" creationId="{8F88D530-6007-A042-5333-31ED50AEFBCF}"/>
          </ac:spMkLst>
        </pc:spChg>
      </pc:sldChg>
      <pc:sldChg chg="modSp add del mod">
        <pc:chgData name="伊健 杜" userId="e69aded81da48593" providerId="LiveId" clId="{93C8A2E2-6AB2-4582-8D39-C3794001DA4A}" dt="2022-11-15T14:24:40.996" v="4094" actId="47"/>
        <pc:sldMkLst>
          <pc:docMk/>
          <pc:sldMk cId="954768630" sldId="1492"/>
        </pc:sldMkLst>
        <pc:spChg chg="mod">
          <ac:chgData name="伊健 杜" userId="e69aded81da48593" providerId="LiveId" clId="{93C8A2E2-6AB2-4582-8D39-C3794001DA4A}" dt="2022-11-15T14:22:24.685" v="4093" actId="20577"/>
          <ac:spMkLst>
            <pc:docMk/>
            <pc:sldMk cId="954768630" sldId="1492"/>
            <ac:spMk id="2" creationId="{10304424-DB4A-36E7-9E0D-D32A5DD0F26C}"/>
          </ac:spMkLst>
        </pc:spChg>
      </pc:sldChg>
      <pc:sldChg chg="modSp add mod">
        <pc:chgData name="伊健 杜" userId="e69aded81da48593" providerId="LiveId" clId="{93C8A2E2-6AB2-4582-8D39-C3794001DA4A}" dt="2022-11-15T15:01:41.409" v="5120"/>
        <pc:sldMkLst>
          <pc:docMk/>
          <pc:sldMk cId="2025786835" sldId="1492"/>
        </pc:sldMkLst>
        <pc:spChg chg="mod">
          <ac:chgData name="伊健 杜" userId="e69aded81da48593" providerId="LiveId" clId="{93C8A2E2-6AB2-4582-8D39-C3794001DA4A}" dt="2022-11-15T15:01:41.409" v="5120"/>
          <ac:spMkLst>
            <pc:docMk/>
            <pc:sldMk cId="2025786835" sldId="1492"/>
            <ac:spMk id="2" creationId="{14AA01B4-803C-6EF8-8381-CE336009E693}"/>
          </ac:spMkLst>
        </pc:spChg>
      </pc:sldChg>
      <pc:sldChg chg="modSp add mod">
        <pc:chgData name="伊健 杜" userId="e69aded81da48593" providerId="LiveId" clId="{93C8A2E2-6AB2-4582-8D39-C3794001DA4A}" dt="2022-11-15T15:01:41.409" v="5120"/>
        <pc:sldMkLst>
          <pc:docMk/>
          <pc:sldMk cId="200274336" sldId="1493"/>
        </pc:sldMkLst>
        <pc:spChg chg="mod">
          <ac:chgData name="伊健 杜" userId="e69aded81da48593" providerId="LiveId" clId="{93C8A2E2-6AB2-4582-8D39-C3794001DA4A}" dt="2022-11-15T15:01:41.409" v="5120"/>
          <ac:spMkLst>
            <pc:docMk/>
            <pc:sldMk cId="200274336" sldId="1493"/>
            <ac:spMk id="2" creationId="{14AA01B4-803C-6EF8-8381-CE336009E693}"/>
          </ac:spMkLst>
        </pc:spChg>
      </pc:sldChg>
      <pc:sldChg chg="add del">
        <pc:chgData name="伊健 杜" userId="e69aded81da48593" providerId="LiveId" clId="{93C8A2E2-6AB2-4582-8D39-C3794001DA4A}" dt="2022-11-15T14:25:34.217" v="4184" actId="47"/>
        <pc:sldMkLst>
          <pc:docMk/>
          <pc:sldMk cId="1936825964" sldId="1494"/>
        </pc:sldMkLst>
      </pc:sldChg>
      <pc:sldChg chg="delSp modSp add mod">
        <pc:chgData name="伊健 杜" userId="e69aded81da48593" providerId="LiveId" clId="{93C8A2E2-6AB2-4582-8D39-C3794001DA4A}" dt="2022-11-15T16:03:14.930" v="5228" actId="1076"/>
        <pc:sldMkLst>
          <pc:docMk/>
          <pc:sldMk cId="1340987334" sldId="1495"/>
        </pc:sldMkLst>
        <pc:spChg chg="mod">
          <ac:chgData name="伊健 杜" userId="e69aded81da48593" providerId="LiveId" clId="{93C8A2E2-6AB2-4582-8D39-C3794001DA4A}" dt="2022-11-15T14:25:30.798" v="4183" actId="20577"/>
          <ac:spMkLst>
            <pc:docMk/>
            <pc:sldMk cId="1340987334" sldId="1495"/>
            <ac:spMk id="2" creationId="{10304424-DB4A-36E7-9E0D-D32A5DD0F26C}"/>
          </ac:spMkLst>
        </pc:spChg>
        <pc:spChg chg="mod">
          <ac:chgData name="伊健 杜" userId="e69aded81da48593" providerId="LiveId" clId="{93C8A2E2-6AB2-4582-8D39-C3794001DA4A}" dt="2022-11-15T16:03:14.930" v="5228" actId="1076"/>
          <ac:spMkLst>
            <pc:docMk/>
            <pc:sldMk cId="1340987334" sldId="1495"/>
            <ac:spMk id="5" creationId="{E7287B0E-EF55-E721-8EFA-9A9183C0EDF9}"/>
          </ac:spMkLst>
        </pc:spChg>
        <pc:picChg chg="del">
          <ac:chgData name="伊健 杜" userId="e69aded81da48593" providerId="LiveId" clId="{93C8A2E2-6AB2-4582-8D39-C3794001DA4A}" dt="2022-11-15T16:03:11.735" v="5227" actId="478"/>
          <ac:picMkLst>
            <pc:docMk/>
            <pc:sldMk cId="1340987334" sldId="1495"/>
            <ac:picMk id="13316" creationId="{A2FE23CB-3D24-F3B8-6813-3A1BE947DC00}"/>
          </ac:picMkLst>
        </pc:picChg>
      </pc:sldChg>
      <pc:sldChg chg="modSp add mod">
        <pc:chgData name="伊健 杜" userId="e69aded81da48593" providerId="LiveId" clId="{93C8A2E2-6AB2-4582-8D39-C3794001DA4A}" dt="2022-11-15T15:01:41.409" v="5120"/>
        <pc:sldMkLst>
          <pc:docMk/>
          <pc:sldMk cId="2457051013" sldId="1496"/>
        </pc:sldMkLst>
        <pc:spChg chg="mod">
          <ac:chgData name="伊健 杜" userId="e69aded81da48593" providerId="LiveId" clId="{93C8A2E2-6AB2-4582-8D39-C3794001DA4A}" dt="2022-11-15T15:01:41.409" v="5120"/>
          <ac:spMkLst>
            <pc:docMk/>
            <pc:sldMk cId="2457051013" sldId="1496"/>
            <ac:spMk id="2" creationId="{14AA01B4-803C-6EF8-8381-CE336009E693}"/>
          </ac:spMkLst>
        </pc:spChg>
      </pc:sldChg>
      <pc:sldChg chg="addSp delSp modSp add mod">
        <pc:chgData name="伊健 杜" userId="e69aded81da48593" providerId="LiveId" clId="{93C8A2E2-6AB2-4582-8D39-C3794001DA4A}" dt="2022-11-15T15:01:41.409" v="5120"/>
        <pc:sldMkLst>
          <pc:docMk/>
          <pc:sldMk cId="2689371073" sldId="1497"/>
        </pc:sldMkLst>
        <pc:spChg chg="mod">
          <ac:chgData name="伊健 杜" userId="e69aded81da48593" providerId="LiveId" clId="{93C8A2E2-6AB2-4582-8D39-C3794001DA4A}" dt="2022-11-15T15:01:41.409" v="5120"/>
          <ac:spMkLst>
            <pc:docMk/>
            <pc:sldMk cId="2689371073" sldId="1497"/>
            <ac:spMk id="2" creationId="{10304424-DB4A-36E7-9E0D-D32A5DD0F26C}"/>
          </ac:spMkLst>
        </pc:spChg>
        <pc:spChg chg="mod">
          <ac:chgData name="伊健 杜" userId="e69aded81da48593" providerId="LiveId" clId="{93C8A2E2-6AB2-4582-8D39-C3794001DA4A}" dt="2022-11-15T15:01:41.409" v="5120"/>
          <ac:spMkLst>
            <pc:docMk/>
            <pc:sldMk cId="2689371073" sldId="1497"/>
            <ac:spMk id="5" creationId="{E7287B0E-EF55-E721-8EFA-9A9183C0EDF9}"/>
          </ac:spMkLst>
        </pc:spChg>
        <pc:picChg chg="del">
          <ac:chgData name="伊健 杜" userId="e69aded81da48593" providerId="LiveId" clId="{93C8A2E2-6AB2-4582-8D39-C3794001DA4A}" dt="2022-11-15T14:31:23.789" v="4537" actId="478"/>
          <ac:picMkLst>
            <pc:docMk/>
            <pc:sldMk cId="2689371073" sldId="1497"/>
            <ac:picMk id="13316" creationId="{A2FE23CB-3D24-F3B8-6813-3A1BE947DC00}"/>
          </ac:picMkLst>
        </pc:picChg>
        <pc:picChg chg="add mod">
          <ac:chgData name="伊健 杜" userId="e69aded81da48593" providerId="LiveId" clId="{93C8A2E2-6AB2-4582-8D39-C3794001DA4A}" dt="2022-11-15T14:31:46.155" v="4542" actId="1076"/>
          <ac:picMkLst>
            <pc:docMk/>
            <pc:sldMk cId="2689371073" sldId="1497"/>
            <ac:picMk id="15362" creationId="{BCDA6286-3836-E62E-38A7-D1E44D85DF7A}"/>
          </ac:picMkLst>
        </pc:picChg>
      </pc:sldChg>
      <pc:sldChg chg="addSp delSp modSp add mod">
        <pc:chgData name="伊健 杜" userId="e69aded81da48593" providerId="LiveId" clId="{93C8A2E2-6AB2-4582-8D39-C3794001DA4A}" dt="2022-11-15T15:01:41.409" v="5120"/>
        <pc:sldMkLst>
          <pc:docMk/>
          <pc:sldMk cId="426990113" sldId="1498"/>
        </pc:sldMkLst>
        <pc:spChg chg="mod">
          <ac:chgData name="伊健 杜" userId="e69aded81da48593" providerId="LiveId" clId="{93C8A2E2-6AB2-4582-8D39-C3794001DA4A}" dt="2022-11-15T15:01:41.409" v="5120"/>
          <ac:spMkLst>
            <pc:docMk/>
            <pc:sldMk cId="426990113" sldId="1498"/>
            <ac:spMk id="2" creationId="{10304424-DB4A-36E7-9E0D-D32A5DD0F26C}"/>
          </ac:spMkLst>
        </pc:spChg>
        <pc:spChg chg="mod">
          <ac:chgData name="伊健 杜" userId="e69aded81da48593" providerId="LiveId" clId="{93C8A2E2-6AB2-4582-8D39-C3794001DA4A}" dt="2022-11-15T15:01:41.409" v="5120"/>
          <ac:spMkLst>
            <pc:docMk/>
            <pc:sldMk cId="426990113" sldId="1498"/>
            <ac:spMk id="5" creationId="{E7287B0E-EF55-E721-8EFA-9A9183C0EDF9}"/>
          </ac:spMkLst>
        </pc:spChg>
        <pc:picChg chg="del">
          <ac:chgData name="伊健 杜" userId="e69aded81da48593" providerId="LiveId" clId="{93C8A2E2-6AB2-4582-8D39-C3794001DA4A}" dt="2022-11-15T14:31:21.603" v="4536" actId="478"/>
          <ac:picMkLst>
            <pc:docMk/>
            <pc:sldMk cId="426990113" sldId="1498"/>
            <ac:picMk id="13316" creationId="{A2FE23CB-3D24-F3B8-6813-3A1BE947DC00}"/>
          </ac:picMkLst>
        </pc:picChg>
        <pc:picChg chg="add mod">
          <ac:chgData name="伊健 杜" userId="e69aded81da48593" providerId="LiveId" clId="{93C8A2E2-6AB2-4582-8D39-C3794001DA4A}" dt="2022-11-15T14:33:41.539" v="4545" actId="1076"/>
          <ac:picMkLst>
            <pc:docMk/>
            <pc:sldMk cId="426990113" sldId="1498"/>
            <ac:picMk id="14338" creationId="{2163C4B9-1101-2210-B8FA-989DE976E838}"/>
          </ac:picMkLst>
        </pc:picChg>
      </pc:sldChg>
      <pc:sldChg chg="modSp add mod">
        <pc:chgData name="伊健 杜" userId="e69aded81da48593" providerId="LiveId" clId="{93C8A2E2-6AB2-4582-8D39-C3794001DA4A}" dt="2022-11-15T15:01:41.409" v="5120"/>
        <pc:sldMkLst>
          <pc:docMk/>
          <pc:sldMk cId="3412138120" sldId="1499"/>
        </pc:sldMkLst>
        <pc:spChg chg="mod">
          <ac:chgData name="伊健 杜" userId="e69aded81da48593" providerId="LiveId" clId="{93C8A2E2-6AB2-4582-8D39-C3794001DA4A}" dt="2022-11-15T15:01:41.409" v="5120"/>
          <ac:spMkLst>
            <pc:docMk/>
            <pc:sldMk cId="3412138120" sldId="1499"/>
            <ac:spMk id="2" creationId="{14AA01B4-803C-6EF8-8381-CE336009E693}"/>
          </ac:spMkLst>
        </pc:spChg>
      </pc:sldChg>
      <pc:sldChg chg="addSp delSp modSp add mod">
        <pc:chgData name="伊健 杜" userId="e69aded81da48593" providerId="LiveId" clId="{93C8A2E2-6AB2-4582-8D39-C3794001DA4A}" dt="2022-11-15T15:01:41.409" v="5120"/>
        <pc:sldMkLst>
          <pc:docMk/>
          <pc:sldMk cId="2368211349" sldId="1500"/>
        </pc:sldMkLst>
        <pc:spChg chg="mod">
          <ac:chgData name="伊健 杜" userId="e69aded81da48593" providerId="LiveId" clId="{93C8A2E2-6AB2-4582-8D39-C3794001DA4A}" dt="2022-11-15T15:01:41.409" v="5120"/>
          <ac:spMkLst>
            <pc:docMk/>
            <pc:sldMk cId="2368211349" sldId="1500"/>
            <ac:spMk id="2" creationId="{E6929B84-1100-312D-15B7-664929BB4B6D}"/>
          </ac:spMkLst>
        </pc:spChg>
        <pc:spChg chg="add mod">
          <ac:chgData name="伊健 杜" userId="e69aded81da48593" providerId="LiveId" clId="{93C8A2E2-6AB2-4582-8D39-C3794001DA4A}" dt="2022-11-15T15:01:41.409" v="5120"/>
          <ac:spMkLst>
            <pc:docMk/>
            <pc:sldMk cId="2368211349" sldId="1500"/>
            <ac:spMk id="4" creationId="{898D153B-F10E-22B8-F737-350DB751CF89}"/>
          </ac:spMkLst>
        </pc:spChg>
        <pc:spChg chg="add mod">
          <ac:chgData name="伊健 杜" userId="e69aded81da48593" providerId="LiveId" clId="{93C8A2E2-6AB2-4582-8D39-C3794001DA4A}" dt="2022-11-15T15:01:41.409" v="5120"/>
          <ac:spMkLst>
            <pc:docMk/>
            <pc:sldMk cId="2368211349" sldId="1500"/>
            <ac:spMk id="5" creationId="{1AE5DD18-4362-2086-9EBF-7285055B600F}"/>
          </ac:spMkLst>
        </pc:spChg>
        <pc:picChg chg="add del mod">
          <ac:chgData name="伊健 杜" userId="e69aded81da48593" providerId="LiveId" clId="{93C8A2E2-6AB2-4582-8D39-C3794001DA4A}" dt="2022-11-15T14:37:44.768" v="4692" actId="478"/>
          <ac:picMkLst>
            <pc:docMk/>
            <pc:sldMk cId="2368211349" sldId="1500"/>
            <ac:picMk id="3" creationId="{861EEAA4-A1C2-E07B-F9FC-B32C747EFAB9}"/>
          </ac:picMkLst>
        </pc:picChg>
        <pc:picChg chg="add mod">
          <ac:chgData name="伊健 杜" userId="e69aded81da48593" providerId="LiveId" clId="{93C8A2E2-6AB2-4582-8D39-C3794001DA4A}" dt="2022-11-15T14:37:43.110" v="4689" actId="1076"/>
          <ac:picMkLst>
            <pc:docMk/>
            <pc:sldMk cId="2368211349" sldId="1500"/>
            <ac:picMk id="17410" creationId="{908ACBE8-902B-2415-094F-647EE89B8328}"/>
          </ac:picMkLst>
        </pc:picChg>
        <pc:picChg chg="add mod">
          <ac:chgData name="伊健 杜" userId="e69aded81da48593" providerId="LiveId" clId="{93C8A2E2-6AB2-4582-8D39-C3794001DA4A}" dt="2022-11-15T14:38:09.655" v="4696" actId="14100"/>
          <ac:picMkLst>
            <pc:docMk/>
            <pc:sldMk cId="2368211349" sldId="1500"/>
            <ac:picMk id="17412" creationId="{952A349A-AB1A-AC69-26ED-1B0364454FFE}"/>
          </ac:picMkLst>
        </pc:picChg>
      </pc:sldChg>
      <pc:sldChg chg="addSp delSp modSp add mod">
        <pc:chgData name="伊健 杜" userId="e69aded81da48593" providerId="LiveId" clId="{93C8A2E2-6AB2-4582-8D39-C3794001DA4A}" dt="2022-11-15T15:01:41.409" v="5120"/>
        <pc:sldMkLst>
          <pc:docMk/>
          <pc:sldMk cId="3012214576" sldId="1501"/>
        </pc:sldMkLst>
        <pc:spChg chg="mod">
          <ac:chgData name="伊健 杜" userId="e69aded81da48593" providerId="LiveId" clId="{93C8A2E2-6AB2-4582-8D39-C3794001DA4A}" dt="2022-11-15T15:01:41.409" v="5120"/>
          <ac:spMkLst>
            <pc:docMk/>
            <pc:sldMk cId="3012214576" sldId="1501"/>
            <ac:spMk id="3" creationId="{643EE2B6-36EF-3BDD-DD27-09B2A2DAA7C7}"/>
          </ac:spMkLst>
        </pc:spChg>
        <pc:picChg chg="del">
          <ac:chgData name="伊健 杜" userId="e69aded81da48593" providerId="LiveId" clId="{93C8A2E2-6AB2-4582-8D39-C3794001DA4A}" dt="2022-11-15T14:40:57.972" v="4786" actId="478"/>
          <ac:picMkLst>
            <pc:docMk/>
            <pc:sldMk cId="3012214576" sldId="1501"/>
            <ac:picMk id="2" creationId="{E6938CC7-32C3-B644-6BF0-96DB5164831D}"/>
          </ac:picMkLst>
        </pc:picChg>
        <pc:picChg chg="add mod">
          <ac:chgData name="伊健 杜" userId="e69aded81da48593" providerId="LiveId" clId="{93C8A2E2-6AB2-4582-8D39-C3794001DA4A}" dt="2022-11-15T14:41:13.662" v="4789" actId="1076"/>
          <ac:picMkLst>
            <pc:docMk/>
            <pc:sldMk cId="3012214576" sldId="1501"/>
            <ac:picMk id="18434" creationId="{4E995BB3-BAC5-4904-93F1-C89F5CE31457}"/>
          </ac:picMkLst>
        </pc:picChg>
      </pc:sldChg>
      <pc:sldChg chg="addSp delSp modSp add mod">
        <pc:chgData name="伊健 杜" userId="e69aded81da48593" providerId="LiveId" clId="{93C8A2E2-6AB2-4582-8D39-C3794001DA4A}" dt="2022-11-15T15:01:41.409" v="5120"/>
        <pc:sldMkLst>
          <pc:docMk/>
          <pc:sldMk cId="1274825245" sldId="1502"/>
        </pc:sldMkLst>
        <pc:spChg chg="mod">
          <ac:chgData name="伊健 杜" userId="e69aded81da48593" providerId="LiveId" clId="{93C8A2E2-6AB2-4582-8D39-C3794001DA4A}" dt="2022-11-15T15:01:41.409" v="5120"/>
          <ac:spMkLst>
            <pc:docMk/>
            <pc:sldMk cId="1274825245" sldId="1502"/>
            <ac:spMk id="3" creationId="{643EE2B6-36EF-3BDD-DD27-09B2A2DAA7C7}"/>
          </ac:spMkLst>
        </pc:spChg>
        <pc:picChg chg="del">
          <ac:chgData name="伊健 杜" userId="e69aded81da48593" providerId="LiveId" clId="{93C8A2E2-6AB2-4582-8D39-C3794001DA4A}" dt="2022-11-15T14:41:27.396" v="4810" actId="478"/>
          <ac:picMkLst>
            <pc:docMk/>
            <pc:sldMk cId="1274825245" sldId="1502"/>
            <ac:picMk id="18434" creationId="{4E995BB3-BAC5-4904-93F1-C89F5CE31457}"/>
          </ac:picMkLst>
        </pc:picChg>
        <pc:picChg chg="add mod">
          <ac:chgData name="伊健 杜" userId="e69aded81da48593" providerId="LiveId" clId="{93C8A2E2-6AB2-4582-8D39-C3794001DA4A}" dt="2022-11-15T14:42:12.160" v="4814" actId="1076"/>
          <ac:picMkLst>
            <pc:docMk/>
            <pc:sldMk cId="1274825245" sldId="1502"/>
            <ac:picMk id="20482" creationId="{4AC528C2-D0D3-726B-2886-2B23EA8DEAC1}"/>
          </ac:picMkLst>
        </pc:picChg>
      </pc:sldChg>
      <pc:sldChg chg="addSp delSp modSp add mod">
        <pc:chgData name="伊健 杜" userId="e69aded81da48593" providerId="LiveId" clId="{93C8A2E2-6AB2-4582-8D39-C3794001DA4A}" dt="2022-11-15T15:01:41.409" v="5120"/>
        <pc:sldMkLst>
          <pc:docMk/>
          <pc:sldMk cId="1110381474" sldId="1503"/>
        </pc:sldMkLst>
        <pc:spChg chg="mod">
          <ac:chgData name="伊健 杜" userId="e69aded81da48593" providerId="LiveId" clId="{93C8A2E2-6AB2-4582-8D39-C3794001DA4A}" dt="2022-11-15T15:01:41.409" v="5120"/>
          <ac:spMkLst>
            <pc:docMk/>
            <pc:sldMk cId="1110381474" sldId="1503"/>
            <ac:spMk id="3" creationId="{643EE2B6-36EF-3BDD-DD27-09B2A2DAA7C7}"/>
          </ac:spMkLst>
        </pc:spChg>
        <pc:picChg chg="del">
          <ac:chgData name="伊健 杜" userId="e69aded81da48593" providerId="LiveId" clId="{93C8A2E2-6AB2-4582-8D39-C3794001DA4A}" dt="2022-11-15T14:42:33.385" v="4852" actId="478"/>
          <ac:picMkLst>
            <pc:docMk/>
            <pc:sldMk cId="1110381474" sldId="1503"/>
            <ac:picMk id="2" creationId="{E6938CC7-32C3-B644-6BF0-96DB5164831D}"/>
          </ac:picMkLst>
        </pc:picChg>
        <pc:picChg chg="add mod">
          <ac:chgData name="伊健 杜" userId="e69aded81da48593" providerId="LiveId" clId="{93C8A2E2-6AB2-4582-8D39-C3794001DA4A}" dt="2022-11-15T14:42:51.054" v="4854" actId="1076"/>
          <ac:picMkLst>
            <pc:docMk/>
            <pc:sldMk cId="1110381474" sldId="1503"/>
            <ac:picMk id="21506" creationId="{3D512CBE-DB6E-EB02-916D-4A67905FA303}"/>
          </ac:picMkLst>
        </pc:picChg>
      </pc:sldChg>
      <pc:sldChg chg="addSp delSp modSp add mod">
        <pc:chgData name="伊健 杜" userId="e69aded81da48593" providerId="LiveId" clId="{93C8A2E2-6AB2-4582-8D39-C3794001DA4A}" dt="2022-11-15T15:01:41.409" v="5120"/>
        <pc:sldMkLst>
          <pc:docMk/>
          <pc:sldMk cId="592203408" sldId="1504"/>
        </pc:sldMkLst>
        <pc:spChg chg="mod">
          <ac:chgData name="伊健 杜" userId="e69aded81da48593" providerId="LiveId" clId="{93C8A2E2-6AB2-4582-8D39-C3794001DA4A}" dt="2022-11-15T15:01:41.409" v="5120"/>
          <ac:spMkLst>
            <pc:docMk/>
            <pc:sldMk cId="592203408" sldId="1504"/>
            <ac:spMk id="3" creationId="{643EE2B6-36EF-3BDD-DD27-09B2A2DAA7C7}"/>
          </ac:spMkLst>
        </pc:spChg>
        <pc:picChg chg="del">
          <ac:chgData name="伊健 杜" userId="e69aded81da48593" providerId="LiveId" clId="{93C8A2E2-6AB2-4582-8D39-C3794001DA4A}" dt="2022-11-15T14:42:53.874" v="4856" actId="478"/>
          <ac:picMkLst>
            <pc:docMk/>
            <pc:sldMk cId="592203408" sldId="1504"/>
            <ac:picMk id="21506" creationId="{3D512CBE-DB6E-EB02-916D-4A67905FA303}"/>
          </ac:picMkLst>
        </pc:picChg>
        <pc:picChg chg="add mod">
          <ac:chgData name="伊健 杜" userId="e69aded81da48593" providerId="LiveId" clId="{93C8A2E2-6AB2-4582-8D39-C3794001DA4A}" dt="2022-11-15T14:43:41.758" v="4910" actId="1076"/>
          <ac:picMkLst>
            <pc:docMk/>
            <pc:sldMk cId="592203408" sldId="1504"/>
            <ac:picMk id="22530" creationId="{DA5FEEB4-EC3A-843B-0E70-B0D0A9D77CE0}"/>
          </ac:picMkLst>
        </pc:picChg>
      </pc:sldChg>
      <pc:sldChg chg="addSp delSp modSp add mod">
        <pc:chgData name="伊健 杜" userId="e69aded81da48593" providerId="LiveId" clId="{93C8A2E2-6AB2-4582-8D39-C3794001DA4A}" dt="2022-11-15T15:01:41.409" v="5120"/>
        <pc:sldMkLst>
          <pc:docMk/>
          <pc:sldMk cId="2890259245" sldId="1505"/>
        </pc:sldMkLst>
        <pc:spChg chg="mod">
          <ac:chgData name="伊健 杜" userId="e69aded81da48593" providerId="LiveId" clId="{93C8A2E2-6AB2-4582-8D39-C3794001DA4A}" dt="2022-11-15T15:01:41.409" v="5120"/>
          <ac:spMkLst>
            <pc:docMk/>
            <pc:sldMk cId="2890259245" sldId="1505"/>
            <ac:spMk id="3" creationId="{643EE2B6-36EF-3BDD-DD27-09B2A2DAA7C7}"/>
          </ac:spMkLst>
        </pc:spChg>
        <pc:picChg chg="del">
          <ac:chgData name="伊健 杜" userId="e69aded81da48593" providerId="LiveId" clId="{93C8A2E2-6AB2-4582-8D39-C3794001DA4A}" dt="2022-11-15T14:44:26.274" v="4912" actId="478"/>
          <ac:picMkLst>
            <pc:docMk/>
            <pc:sldMk cId="2890259245" sldId="1505"/>
            <ac:picMk id="22530" creationId="{DA5FEEB4-EC3A-843B-0E70-B0D0A9D77CE0}"/>
          </ac:picMkLst>
        </pc:picChg>
        <pc:picChg chg="add mod">
          <ac:chgData name="伊健 杜" userId="e69aded81da48593" providerId="LiveId" clId="{93C8A2E2-6AB2-4582-8D39-C3794001DA4A}" dt="2022-11-15T14:44:29.903" v="4917" actId="1076"/>
          <ac:picMkLst>
            <pc:docMk/>
            <pc:sldMk cId="2890259245" sldId="1505"/>
            <ac:picMk id="23554" creationId="{66F5D8D3-3139-2838-4072-5FD76067FAED}"/>
          </ac:picMkLst>
        </pc:picChg>
      </pc:sldChg>
      <pc:sldChg chg="addSp delSp modSp add del mod">
        <pc:chgData name="伊健 杜" userId="e69aded81da48593" providerId="LiveId" clId="{93C8A2E2-6AB2-4582-8D39-C3794001DA4A}" dt="2022-11-16T11:23:51.586" v="5254" actId="47"/>
        <pc:sldMkLst>
          <pc:docMk/>
          <pc:sldMk cId="3964773566" sldId="1506"/>
        </pc:sldMkLst>
        <pc:spChg chg="mod">
          <ac:chgData name="伊健 杜" userId="e69aded81da48593" providerId="LiveId" clId="{93C8A2E2-6AB2-4582-8D39-C3794001DA4A}" dt="2022-11-15T14:45:13.394" v="4948" actId="20577"/>
          <ac:spMkLst>
            <pc:docMk/>
            <pc:sldMk cId="3964773566" sldId="1506"/>
            <ac:spMk id="2" creationId="{10304424-DB4A-36E7-9E0D-D32A5DD0F26C}"/>
          </ac:spMkLst>
        </pc:spChg>
        <pc:spChg chg="mod">
          <ac:chgData name="伊健 杜" userId="e69aded81da48593" providerId="LiveId" clId="{93C8A2E2-6AB2-4582-8D39-C3794001DA4A}" dt="2022-11-15T15:01:41.409" v="5120"/>
          <ac:spMkLst>
            <pc:docMk/>
            <pc:sldMk cId="3964773566" sldId="1506"/>
            <ac:spMk id="5" creationId="{E7287B0E-EF55-E721-8EFA-9A9183C0EDF9}"/>
          </ac:spMkLst>
        </pc:spChg>
        <pc:spChg chg="add mod">
          <ac:chgData name="伊健 杜" userId="e69aded81da48593" providerId="LiveId" clId="{93C8A2E2-6AB2-4582-8D39-C3794001DA4A}" dt="2022-11-15T14:46:53.340" v="5101" actId="1076"/>
          <ac:spMkLst>
            <pc:docMk/>
            <pc:sldMk cId="3964773566" sldId="1506"/>
            <ac:spMk id="6" creationId="{8DC0B781-6404-0A76-862C-9CAEA536FC64}"/>
          </ac:spMkLst>
        </pc:spChg>
        <pc:picChg chg="del mod">
          <ac:chgData name="伊健 杜" userId="e69aded81da48593" providerId="LiveId" clId="{93C8A2E2-6AB2-4582-8D39-C3794001DA4A}" dt="2022-11-15T14:45:38.046" v="5016" actId="478"/>
          <ac:picMkLst>
            <pc:docMk/>
            <pc:sldMk cId="3964773566" sldId="1506"/>
            <ac:picMk id="15362" creationId="{BCDA6286-3836-E62E-38A7-D1E44D85DF7A}"/>
          </ac:picMkLst>
        </pc:picChg>
        <pc:picChg chg="add mod">
          <ac:chgData name="伊健 杜" userId="e69aded81da48593" providerId="LiveId" clId="{93C8A2E2-6AB2-4582-8D39-C3794001DA4A}" dt="2022-11-15T14:47:37.994" v="5108" actId="14100"/>
          <ac:picMkLst>
            <pc:docMk/>
            <pc:sldMk cId="3964773566" sldId="1506"/>
            <ac:picMk id="24579" creationId="{7D67EBFC-8E7C-880D-831F-E71EFB49AEA5}"/>
          </ac:picMkLst>
        </pc:picChg>
        <pc:picChg chg="add mod">
          <ac:chgData name="伊健 杜" userId="e69aded81da48593" providerId="LiveId" clId="{93C8A2E2-6AB2-4582-8D39-C3794001DA4A}" dt="2022-11-15T14:47:40.466" v="5110" actId="14100"/>
          <ac:picMkLst>
            <pc:docMk/>
            <pc:sldMk cId="3964773566" sldId="1506"/>
            <ac:picMk id="24581" creationId="{6F3DCE2B-ECD7-6105-73EF-F15B85D2CBCC}"/>
          </ac:picMkLst>
        </pc:picChg>
      </pc:sldChg>
      <pc:sldChg chg="modSp add del mod">
        <pc:chgData name="伊健 杜" userId="e69aded81da48593" providerId="LiveId" clId="{93C8A2E2-6AB2-4582-8D39-C3794001DA4A}" dt="2022-11-15T14:48:28.613" v="5119" actId="47"/>
        <pc:sldMkLst>
          <pc:docMk/>
          <pc:sldMk cId="770747330" sldId="1507"/>
        </pc:sldMkLst>
        <pc:spChg chg="mod">
          <ac:chgData name="伊健 杜" userId="e69aded81da48593" providerId="LiveId" clId="{93C8A2E2-6AB2-4582-8D39-C3794001DA4A}" dt="2022-11-15T14:47:58.485" v="5118" actId="20577"/>
          <ac:spMkLst>
            <pc:docMk/>
            <pc:sldMk cId="770747330" sldId="1507"/>
            <ac:spMk id="2" creationId="{10304424-DB4A-36E7-9E0D-D32A5DD0F26C}"/>
          </ac:spMkLst>
        </pc:spChg>
      </pc:sldChg>
      <pc:sldChg chg="addSp delSp modSp add del mod">
        <pc:chgData name="伊健 杜" userId="e69aded81da48593" providerId="LiveId" clId="{93C8A2E2-6AB2-4582-8D39-C3794001DA4A}" dt="2022-11-16T11:41:46.295" v="5953"/>
        <pc:sldMkLst>
          <pc:docMk/>
          <pc:sldMk cId="3949248301" sldId="1507"/>
        </pc:sldMkLst>
        <pc:spChg chg="mod">
          <ac:chgData name="伊健 杜" userId="e69aded81da48593" providerId="LiveId" clId="{93C8A2E2-6AB2-4582-8D39-C3794001DA4A}" dt="2022-11-16T11:24:04.813" v="5258" actId="20577"/>
          <ac:spMkLst>
            <pc:docMk/>
            <pc:sldMk cId="3949248301" sldId="1507"/>
            <ac:spMk id="2" creationId="{10304424-DB4A-36E7-9E0D-D32A5DD0F26C}"/>
          </ac:spMkLst>
        </pc:spChg>
        <pc:spChg chg="mod">
          <ac:chgData name="伊健 杜" userId="e69aded81da48593" providerId="LiveId" clId="{93C8A2E2-6AB2-4582-8D39-C3794001DA4A}" dt="2022-11-16T11:41:46.295" v="5953"/>
          <ac:spMkLst>
            <pc:docMk/>
            <pc:sldMk cId="3949248301" sldId="1507"/>
            <ac:spMk id="5" creationId="{E7287B0E-EF55-E721-8EFA-9A9183C0EDF9}"/>
          </ac:spMkLst>
        </pc:spChg>
        <pc:spChg chg="del">
          <ac:chgData name="伊健 杜" userId="e69aded81da48593" providerId="LiveId" clId="{93C8A2E2-6AB2-4582-8D39-C3794001DA4A}" dt="2022-11-16T11:31:18.510" v="5422" actId="478"/>
          <ac:spMkLst>
            <pc:docMk/>
            <pc:sldMk cId="3949248301" sldId="1507"/>
            <ac:spMk id="6" creationId="{8DC0B781-6404-0A76-862C-9CAEA536FC64}"/>
          </ac:spMkLst>
        </pc:spChg>
        <pc:picChg chg="add mod">
          <ac:chgData name="伊健 杜" userId="e69aded81da48593" providerId="LiveId" clId="{93C8A2E2-6AB2-4582-8D39-C3794001DA4A}" dt="2022-11-16T11:33:08.141" v="5458" actId="1076"/>
          <ac:picMkLst>
            <pc:docMk/>
            <pc:sldMk cId="3949248301" sldId="1507"/>
            <ac:picMk id="1026" creationId="{B43FA233-2C82-8D62-B3C8-FCF31B5E21FE}"/>
          </ac:picMkLst>
        </pc:picChg>
        <pc:picChg chg="del">
          <ac:chgData name="伊健 杜" userId="e69aded81da48593" providerId="LiveId" clId="{93C8A2E2-6AB2-4582-8D39-C3794001DA4A}" dt="2022-11-16T11:31:39.030" v="5455" actId="478"/>
          <ac:picMkLst>
            <pc:docMk/>
            <pc:sldMk cId="3949248301" sldId="1507"/>
            <ac:picMk id="24579" creationId="{7D67EBFC-8E7C-880D-831F-E71EFB49AEA5}"/>
          </ac:picMkLst>
        </pc:picChg>
        <pc:picChg chg="del">
          <ac:chgData name="伊健 杜" userId="e69aded81da48593" providerId="LiveId" clId="{93C8A2E2-6AB2-4582-8D39-C3794001DA4A}" dt="2022-11-16T11:31:39.030" v="5455" actId="478"/>
          <ac:picMkLst>
            <pc:docMk/>
            <pc:sldMk cId="3949248301" sldId="1507"/>
            <ac:picMk id="24581" creationId="{6F3DCE2B-ECD7-6105-73EF-F15B85D2CBCC}"/>
          </ac:picMkLst>
        </pc:picChg>
      </pc:sldChg>
      <pc:sldChg chg="new del">
        <pc:chgData name="伊健 杜" userId="e69aded81da48593" providerId="LiveId" clId="{93C8A2E2-6AB2-4582-8D39-C3794001DA4A}" dt="2022-11-15T14:47:47.978" v="5112" actId="47"/>
        <pc:sldMkLst>
          <pc:docMk/>
          <pc:sldMk cId="4075453388" sldId="1507"/>
        </pc:sldMkLst>
      </pc:sldChg>
      <pc:sldChg chg="addSp delSp modSp add mod">
        <pc:chgData name="伊健 杜" userId="e69aded81da48593" providerId="LiveId" clId="{93C8A2E2-6AB2-4582-8D39-C3794001DA4A}" dt="2022-11-16T11:41:46.295" v="5953"/>
        <pc:sldMkLst>
          <pc:docMk/>
          <pc:sldMk cId="857310124" sldId="1508"/>
        </pc:sldMkLst>
        <pc:spChg chg="mod">
          <ac:chgData name="伊健 杜" userId="e69aded81da48593" providerId="LiveId" clId="{93C8A2E2-6AB2-4582-8D39-C3794001DA4A}" dt="2022-11-16T11:41:46.295" v="5953"/>
          <ac:spMkLst>
            <pc:docMk/>
            <pc:sldMk cId="857310124" sldId="1508"/>
            <ac:spMk id="5" creationId="{E7287B0E-EF55-E721-8EFA-9A9183C0EDF9}"/>
          </ac:spMkLst>
        </pc:spChg>
        <pc:picChg chg="del">
          <ac:chgData name="伊健 杜" userId="e69aded81da48593" providerId="LiveId" clId="{93C8A2E2-6AB2-4582-8D39-C3794001DA4A}" dt="2022-11-16T11:35:50.461" v="5601" actId="478"/>
          <ac:picMkLst>
            <pc:docMk/>
            <pc:sldMk cId="857310124" sldId="1508"/>
            <ac:picMk id="1026" creationId="{B43FA233-2C82-8D62-B3C8-FCF31B5E21FE}"/>
          </ac:picMkLst>
        </pc:picChg>
        <pc:picChg chg="add mod">
          <ac:chgData name="伊健 杜" userId="e69aded81da48593" providerId="LiveId" clId="{93C8A2E2-6AB2-4582-8D39-C3794001DA4A}" dt="2022-11-16T11:38:16.595" v="5608"/>
          <ac:picMkLst>
            <pc:docMk/>
            <pc:sldMk cId="857310124" sldId="1508"/>
            <ac:picMk id="2050" creationId="{E2572654-EB09-489B-AF54-47C6974BAE54}"/>
          </ac:picMkLst>
        </pc:picChg>
        <pc:picChg chg="add mod">
          <ac:chgData name="伊健 杜" userId="e69aded81da48593" providerId="LiveId" clId="{93C8A2E2-6AB2-4582-8D39-C3794001DA4A}" dt="2022-11-16T11:38:11.110" v="5607" actId="1076"/>
          <ac:picMkLst>
            <pc:docMk/>
            <pc:sldMk cId="857310124" sldId="1508"/>
            <ac:picMk id="2052" creationId="{27F88030-83C8-8951-1075-8D054CAD7194}"/>
          </ac:picMkLst>
        </pc:picChg>
      </pc:sldChg>
      <pc:sldChg chg="addSp delSp modSp new mod">
        <pc:chgData name="伊健 杜" userId="e69aded81da48593" providerId="LiveId" clId="{93C8A2E2-6AB2-4582-8D39-C3794001DA4A}" dt="2022-11-16T11:41:46.295" v="5953"/>
        <pc:sldMkLst>
          <pc:docMk/>
          <pc:sldMk cId="938570056" sldId="1509"/>
        </pc:sldMkLst>
        <pc:spChg chg="del">
          <ac:chgData name="伊健 杜" userId="e69aded81da48593" providerId="LiveId" clId="{93C8A2E2-6AB2-4582-8D39-C3794001DA4A}" dt="2022-11-16T11:39:01.370" v="5612" actId="478"/>
          <ac:spMkLst>
            <pc:docMk/>
            <pc:sldMk cId="938570056" sldId="1509"/>
            <ac:spMk id="2" creationId="{33C4FC76-1804-C20D-C37C-5492A6FACC36}"/>
          </ac:spMkLst>
        </pc:spChg>
        <pc:spChg chg="del">
          <ac:chgData name="伊健 杜" userId="e69aded81da48593" providerId="LiveId" clId="{93C8A2E2-6AB2-4582-8D39-C3794001DA4A}" dt="2022-11-16T11:39:01.370" v="5612" actId="478"/>
          <ac:spMkLst>
            <pc:docMk/>
            <pc:sldMk cId="938570056" sldId="1509"/>
            <ac:spMk id="3" creationId="{8D7A0403-1827-9AAC-6108-7A319F19D33A}"/>
          </ac:spMkLst>
        </pc:spChg>
        <pc:spChg chg="add mod">
          <ac:chgData name="伊健 杜" userId="e69aded81da48593" providerId="LiveId" clId="{93C8A2E2-6AB2-4582-8D39-C3794001DA4A}" dt="2022-11-16T11:41:46.295" v="5953"/>
          <ac:spMkLst>
            <pc:docMk/>
            <pc:sldMk cId="938570056" sldId="1509"/>
            <ac:spMk id="4" creationId="{2CD63A4E-E37B-41A6-9090-C7BF9F9D4BD7}"/>
          </ac:spMkLst>
        </pc:spChg>
      </pc:sldChg>
      <pc:sldChg chg="new">
        <pc:chgData name="伊健 杜" userId="e69aded81da48593" providerId="LiveId" clId="{93C8A2E2-6AB2-4582-8D39-C3794001DA4A}" dt="2022-11-16T11:38:46.505" v="5610" actId="680"/>
        <pc:sldMkLst>
          <pc:docMk/>
          <pc:sldMk cId="2449746338" sldId="1510"/>
        </pc:sldMkLst>
      </pc:sldChg>
      <pc:sldChg chg="modSp add del mod">
        <pc:chgData name="伊健 杜" userId="e69aded81da48593" providerId="LiveId" clId="{93C8A2E2-6AB2-4582-8D39-C3794001DA4A}" dt="2022-11-16T11:41:19.522" v="5950" actId="47"/>
        <pc:sldMkLst>
          <pc:docMk/>
          <pc:sldMk cId="1423470403" sldId="1511"/>
        </pc:sldMkLst>
        <pc:spChg chg="mod">
          <ac:chgData name="伊健 杜" userId="e69aded81da48593" providerId="LiveId" clId="{93C8A2E2-6AB2-4582-8D39-C3794001DA4A}" dt="2022-11-16T11:41:11.995" v="5948"/>
          <ac:spMkLst>
            <pc:docMk/>
            <pc:sldMk cId="1423470403" sldId="1511"/>
            <ac:spMk id="4" creationId="{2CD63A4E-E37B-41A6-9090-C7BF9F9D4BD7}"/>
          </ac:spMkLst>
        </pc:spChg>
      </pc:sldChg>
      <pc:sldChg chg="add del">
        <pc:chgData name="伊健 杜" userId="e69aded81da48593" providerId="LiveId" clId="{93C8A2E2-6AB2-4582-8D39-C3794001DA4A}" dt="2022-11-16T11:41:41.732" v="5952" actId="47"/>
        <pc:sldMkLst>
          <pc:docMk/>
          <pc:sldMk cId="1785157085" sldId="1511"/>
        </pc:sldMkLst>
      </pc:sldChg>
      <pc:sldChg chg="add del">
        <pc:chgData name="伊健 杜" userId="e69aded81da48593" providerId="LiveId" clId="{93C8A2E2-6AB2-4582-8D39-C3794001DA4A}" dt="2022-11-16T11:41:16.471" v="5949" actId="47"/>
        <pc:sldMkLst>
          <pc:docMk/>
          <pc:sldMk cId="3277513119" sldId="1512"/>
        </pc:sldMkLst>
      </pc:sldChg>
    </pc:docChg>
  </pc:docChgLst>
  <pc:docChgLst>
    <pc:chgData name="伊健 杜" userId="e69aded81da48593" providerId="LiveId" clId="{E5318BEA-59E8-4378-BF04-3ED64070C200}"/>
    <pc:docChg chg="undo custSel addSld delSld modSld sldOrd">
      <pc:chgData name="伊健 杜" userId="e69aded81da48593" providerId="LiveId" clId="{E5318BEA-59E8-4378-BF04-3ED64070C200}" dt="2023-05-03T14:54:52.351" v="4979" actId="20577"/>
      <pc:docMkLst>
        <pc:docMk/>
      </pc:docMkLst>
      <pc:sldChg chg="del">
        <pc:chgData name="伊健 杜" userId="e69aded81da48593" providerId="LiveId" clId="{E5318BEA-59E8-4378-BF04-3ED64070C200}" dt="2023-05-03T13:53:48.078" v="4394" actId="47"/>
        <pc:sldMkLst>
          <pc:docMk/>
          <pc:sldMk cId="3578445067" sldId="3132"/>
        </pc:sldMkLst>
      </pc:sldChg>
      <pc:sldChg chg="del">
        <pc:chgData name="伊健 杜" userId="e69aded81da48593" providerId="LiveId" clId="{E5318BEA-59E8-4378-BF04-3ED64070C200}" dt="2023-05-03T13:53:48.078" v="4394" actId="47"/>
        <pc:sldMkLst>
          <pc:docMk/>
          <pc:sldMk cId="466565770" sldId="3133"/>
        </pc:sldMkLst>
      </pc:sldChg>
      <pc:sldChg chg="modSp mod modAnim">
        <pc:chgData name="伊健 杜" userId="e69aded81da48593" providerId="LiveId" clId="{E5318BEA-59E8-4378-BF04-3ED64070C200}" dt="2023-05-03T14:11:12.075" v="4921"/>
        <pc:sldMkLst>
          <pc:docMk/>
          <pc:sldMk cId="354271379" sldId="3135"/>
        </pc:sldMkLst>
        <pc:spChg chg="mod">
          <ac:chgData name="伊健 杜" userId="e69aded81da48593" providerId="LiveId" clId="{E5318BEA-59E8-4378-BF04-3ED64070C200}" dt="2023-05-03T13:54:04.682" v="4399" actId="1076"/>
          <ac:spMkLst>
            <pc:docMk/>
            <pc:sldMk cId="354271379" sldId="3135"/>
            <ac:spMk id="2" creationId="{F116C72E-8C71-722A-5B9D-FCB0A9E2957D}"/>
          </ac:spMkLst>
        </pc:spChg>
        <pc:spChg chg="mod">
          <ac:chgData name="伊健 杜" userId="e69aded81da48593" providerId="LiveId" clId="{E5318BEA-59E8-4378-BF04-3ED64070C200}" dt="2023-05-03T13:54:04.682" v="4399" actId="1076"/>
          <ac:spMkLst>
            <pc:docMk/>
            <pc:sldMk cId="354271379" sldId="3135"/>
            <ac:spMk id="3" creationId="{90D857A6-C700-A4CE-6C24-391DC4FBEE19}"/>
          </ac:spMkLst>
        </pc:spChg>
        <pc:spChg chg="mod">
          <ac:chgData name="伊健 杜" userId="e69aded81da48593" providerId="LiveId" clId="{E5318BEA-59E8-4378-BF04-3ED64070C200}" dt="2023-05-03T13:54:07.550" v="4400" actId="1076"/>
          <ac:spMkLst>
            <pc:docMk/>
            <pc:sldMk cId="354271379" sldId="3135"/>
            <ac:spMk id="4" creationId="{B6BF82DC-994D-0591-60E5-7BBDB0D79DA6}"/>
          </ac:spMkLst>
        </pc:spChg>
        <pc:spChg chg="mod">
          <ac:chgData name="伊健 杜" userId="e69aded81da48593" providerId="LiveId" clId="{E5318BEA-59E8-4378-BF04-3ED64070C200}" dt="2023-05-03T13:54:04.682" v="4399" actId="1076"/>
          <ac:spMkLst>
            <pc:docMk/>
            <pc:sldMk cId="354271379" sldId="3135"/>
            <ac:spMk id="5" creationId="{C86C7841-1F0A-478E-6FEE-2FA5526597B2}"/>
          </ac:spMkLst>
        </pc:spChg>
        <pc:spChg chg="mod">
          <ac:chgData name="伊健 杜" userId="e69aded81da48593" providerId="LiveId" clId="{E5318BEA-59E8-4378-BF04-3ED64070C200}" dt="2023-05-03T13:54:04.682" v="4399" actId="1076"/>
          <ac:spMkLst>
            <pc:docMk/>
            <pc:sldMk cId="354271379" sldId="3135"/>
            <ac:spMk id="6" creationId="{1ABD8918-ACB7-6712-52DA-26DEA4748AA9}"/>
          </ac:spMkLst>
        </pc:spChg>
        <pc:spChg chg="mod">
          <ac:chgData name="伊健 杜" userId="e69aded81da48593" providerId="LiveId" clId="{E5318BEA-59E8-4378-BF04-3ED64070C200}" dt="2023-05-03T13:54:07.550" v="4400" actId="1076"/>
          <ac:spMkLst>
            <pc:docMk/>
            <pc:sldMk cId="354271379" sldId="3135"/>
            <ac:spMk id="7" creationId="{517888EC-593A-8619-0BF9-092EF55DEF0D}"/>
          </ac:spMkLst>
        </pc:spChg>
      </pc:sldChg>
      <pc:sldChg chg="del">
        <pc:chgData name="伊健 杜" userId="e69aded81da48593" providerId="LiveId" clId="{E5318BEA-59E8-4378-BF04-3ED64070C200}" dt="2023-05-03T07:57:33.363" v="0" actId="47"/>
        <pc:sldMkLst>
          <pc:docMk/>
          <pc:sldMk cId="5884892" sldId="3149"/>
        </pc:sldMkLst>
      </pc:sldChg>
      <pc:sldChg chg="del">
        <pc:chgData name="伊健 杜" userId="e69aded81da48593" providerId="LiveId" clId="{E5318BEA-59E8-4378-BF04-3ED64070C200}" dt="2023-05-03T07:57:33.363" v="0" actId="47"/>
        <pc:sldMkLst>
          <pc:docMk/>
          <pc:sldMk cId="2905582645" sldId="3153"/>
        </pc:sldMkLst>
      </pc:sldChg>
      <pc:sldChg chg="del">
        <pc:chgData name="伊健 杜" userId="e69aded81da48593" providerId="LiveId" clId="{E5318BEA-59E8-4378-BF04-3ED64070C200}" dt="2023-05-03T07:57:33.363" v="0" actId="47"/>
        <pc:sldMkLst>
          <pc:docMk/>
          <pc:sldMk cId="2183307298" sldId="3157"/>
        </pc:sldMkLst>
      </pc:sldChg>
      <pc:sldChg chg="del">
        <pc:chgData name="伊健 杜" userId="e69aded81da48593" providerId="LiveId" clId="{E5318BEA-59E8-4378-BF04-3ED64070C200}" dt="2023-05-03T07:57:33.363" v="0" actId="47"/>
        <pc:sldMkLst>
          <pc:docMk/>
          <pc:sldMk cId="2814263996" sldId="3161"/>
        </pc:sldMkLst>
      </pc:sldChg>
      <pc:sldChg chg="ord">
        <pc:chgData name="伊健 杜" userId="e69aded81da48593" providerId="LiveId" clId="{E5318BEA-59E8-4378-BF04-3ED64070C200}" dt="2023-05-03T13:53:52.268" v="4396"/>
        <pc:sldMkLst>
          <pc:docMk/>
          <pc:sldMk cId="3883164784" sldId="3167"/>
        </pc:sldMkLst>
      </pc:sldChg>
      <pc:sldChg chg="del">
        <pc:chgData name="伊健 杜" userId="e69aded81da48593" providerId="LiveId" clId="{E5318BEA-59E8-4378-BF04-3ED64070C200}" dt="2023-05-03T13:53:41.409" v="4393" actId="47"/>
        <pc:sldMkLst>
          <pc:docMk/>
          <pc:sldMk cId="1091304280" sldId="3168"/>
        </pc:sldMkLst>
      </pc:sldChg>
      <pc:sldChg chg="del">
        <pc:chgData name="伊健 杜" userId="e69aded81da48593" providerId="LiveId" clId="{E5318BEA-59E8-4378-BF04-3ED64070C200}" dt="2023-05-03T07:57:33.363" v="0" actId="47"/>
        <pc:sldMkLst>
          <pc:docMk/>
          <pc:sldMk cId="262841088" sldId="3178"/>
        </pc:sldMkLst>
      </pc:sldChg>
      <pc:sldChg chg="del">
        <pc:chgData name="伊健 杜" userId="e69aded81da48593" providerId="LiveId" clId="{E5318BEA-59E8-4378-BF04-3ED64070C200}" dt="2023-05-03T07:57:33.363" v="0" actId="47"/>
        <pc:sldMkLst>
          <pc:docMk/>
          <pc:sldMk cId="2796936450" sldId="3186"/>
        </pc:sldMkLst>
      </pc:sldChg>
      <pc:sldChg chg="delSp modSp mod">
        <pc:chgData name="伊健 杜" userId="e69aded81da48593" providerId="LiveId" clId="{E5318BEA-59E8-4378-BF04-3ED64070C200}" dt="2023-05-03T07:57:46.879" v="22"/>
        <pc:sldMkLst>
          <pc:docMk/>
          <pc:sldMk cId="1371645213" sldId="3188"/>
        </pc:sldMkLst>
        <pc:spChg chg="mod">
          <ac:chgData name="伊健 杜" userId="e69aded81da48593" providerId="LiveId" clId="{E5318BEA-59E8-4378-BF04-3ED64070C200}" dt="2023-05-03T07:57:46.879" v="22"/>
          <ac:spMkLst>
            <pc:docMk/>
            <pc:sldMk cId="1371645213" sldId="3188"/>
            <ac:spMk id="3" creationId="{90D857A6-C700-A4CE-6C24-391DC4FBEE19}"/>
          </ac:spMkLst>
        </pc:spChg>
        <pc:spChg chg="del">
          <ac:chgData name="伊健 杜" userId="e69aded81da48593" providerId="LiveId" clId="{E5318BEA-59E8-4378-BF04-3ED64070C200}" dt="2023-05-03T07:57:37.672" v="1" actId="478"/>
          <ac:spMkLst>
            <pc:docMk/>
            <pc:sldMk cId="1371645213" sldId="3188"/>
            <ac:spMk id="6" creationId="{C2BE400F-5072-43BE-1839-9E2F61835E69}"/>
          </ac:spMkLst>
        </pc:spChg>
      </pc:sldChg>
      <pc:sldChg chg="del">
        <pc:chgData name="伊健 杜" userId="e69aded81da48593" providerId="LiveId" clId="{E5318BEA-59E8-4378-BF04-3ED64070C200}" dt="2023-05-03T07:57:50.830" v="24" actId="47"/>
        <pc:sldMkLst>
          <pc:docMk/>
          <pc:sldMk cId="3284493579" sldId="3193"/>
        </pc:sldMkLst>
      </pc:sldChg>
      <pc:sldChg chg="del">
        <pc:chgData name="伊健 杜" userId="e69aded81da48593" providerId="LiveId" clId="{E5318BEA-59E8-4378-BF04-3ED64070C200}" dt="2023-05-03T07:57:33.363" v="0" actId="47"/>
        <pc:sldMkLst>
          <pc:docMk/>
          <pc:sldMk cId="546688377" sldId="3194"/>
        </pc:sldMkLst>
      </pc:sldChg>
      <pc:sldChg chg="del">
        <pc:chgData name="伊健 杜" userId="e69aded81da48593" providerId="LiveId" clId="{E5318BEA-59E8-4378-BF04-3ED64070C200}" dt="2023-05-03T07:57:33.363" v="0" actId="47"/>
        <pc:sldMkLst>
          <pc:docMk/>
          <pc:sldMk cId="3078418842" sldId="3195"/>
        </pc:sldMkLst>
      </pc:sldChg>
      <pc:sldChg chg="addSp delSp modSp add del mod">
        <pc:chgData name="伊健 杜" userId="e69aded81da48593" providerId="LiveId" clId="{E5318BEA-59E8-4378-BF04-3ED64070C200}" dt="2023-05-03T12:07:59.749" v="4367"/>
        <pc:sldMkLst>
          <pc:docMk/>
          <pc:sldMk cId="273502048" sldId="3196"/>
        </pc:sldMkLst>
        <pc:spChg chg="add mod">
          <ac:chgData name="伊健 杜" userId="e69aded81da48593" providerId="LiveId" clId="{E5318BEA-59E8-4378-BF04-3ED64070C200}" dt="2023-05-03T08:02:09.969" v="229" actId="27636"/>
          <ac:spMkLst>
            <pc:docMk/>
            <pc:sldMk cId="273502048" sldId="3196"/>
            <ac:spMk id="2" creationId="{A31AD63A-1FE2-294D-9CA4-9DE9CA64EA77}"/>
          </ac:spMkLst>
        </pc:spChg>
        <pc:spChg chg="mod">
          <ac:chgData name="伊健 杜" userId="e69aded81da48593" providerId="LiveId" clId="{E5318BEA-59E8-4378-BF04-3ED64070C200}" dt="2023-05-03T12:07:59.749" v="4367"/>
          <ac:spMkLst>
            <pc:docMk/>
            <pc:sldMk cId="273502048" sldId="3196"/>
            <ac:spMk id="3" creationId="{90D857A6-C700-A4CE-6C24-391DC4FBEE19}"/>
          </ac:spMkLst>
        </pc:spChg>
        <pc:spChg chg="add mod">
          <ac:chgData name="伊健 杜" userId="e69aded81da48593" providerId="LiveId" clId="{E5318BEA-59E8-4378-BF04-3ED64070C200}" dt="2023-05-03T08:02:27.823" v="235" actId="1076"/>
          <ac:spMkLst>
            <pc:docMk/>
            <pc:sldMk cId="273502048" sldId="3196"/>
            <ac:spMk id="4" creationId="{CE9351A1-DE1E-D3A7-0A2C-000B6AAFB148}"/>
          </ac:spMkLst>
        </pc:spChg>
        <pc:spChg chg="mod">
          <ac:chgData name="伊健 杜" userId="e69aded81da48593" providerId="LiveId" clId="{E5318BEA-59E8-4378-BF04-3ED64070C200}" dt="2023-05-03T08:02:12.243" v="230" actId="1076"/>
          <ac:spMkLst>
            <pc:docMk/>
            <pc:sldMk cId="273502048" sldId="3196"/>
            <ac:spMk id="6" creationId="{A389587A-1C80-0902-76F0-B1A7C1FC1849}"/>
          </ac:spMkLst>
        </pc:spChg>
        <pc:picChg chg="add mod">
          <ac:chgData name="伊健 杜" userId="e69aded81da48593" providerId="LiveId" clId="{E5318BEA-59E8-4378-BF04-3ED64070C200}" dt="2023-05-03T11:40:17.515" v="3639" actId="1076"/>
          <ac:picMkLst>
            <pc:docMk/>
            <pc:sldMk cId="273502048" sldId="3196"/>
            <ac:picMk id="1026" creationId="{3F111385-ADFE-AE41-F866-06DA81D51EEA}"/>
          </ac:picMkLst>
        </pc:picChg>
        <pc:picChg chg="del">
          <ac:chgData name="伊健 杜" userId="e69aded81da48593" providerId="LiveId" clId="{E5318BEA-59E8-4378-BF04-3ED64070C200}" dt="2023-05-03T08:01:40.974" v="206" actId="478"/>
          <ac:picMkLst>
            <pc:docMk/>
            <pc:sldMk cId="273502048" sldId="3196"/>
            <ac:picMk id="28674" creationId="{1DD69157-210B-7A95-BCB0-7DCC83898E4B}"/>
          </ac:picMkLst>
        </pc:picChg>
      </pc:sldChg>
      <pc:sldChg chg="del">
        <pc:chgData name="伊健 杜" userId="e69aded81da48593" providerId="LiveId" clId="{E5318BEA-59E8-4378-BF04-3ED64070C200}" dt="2023-05-03T07:57:33.363" v="0" actId="47"/>
        <pc:sldMkLst>
          <pc:docMk/>
          <pc:sldMk cId="870092444" sldId="3197"/>
        </pc:sldMkLst>
      </pc:sldChg>
      <pc:sldChg chg="del">
        <pc:chgData name="伊健 杜" userId="e69aded81da48593" providerId="LiveId" clId="{E5318BEA-59E8-4378-BF04-3ED64070C200}" dt="2023-05-03T07:57:33.363" v="0" actId="47"/>
        <pc:sldMkLst>
          <pc:docMk/>
          <pc:sldMk cId="2491998973" sldId="3198"/>
        </pc:sldMkLst>
      </pc:sldChg>
      <pc:sldChg chg="del">
        <pc:chgData name="伊健 杜" userId="e69aded81da48593" providerId="LiveId" clId="{E5318BEA-59E8-4378-BF04-3ED64070C200}" dt="2023-05-03T07:57:33.363" v="0" actId="47"/>
        <pc:sldMkLst>
          <pc:docMk/>
          <pc:sldMk cId="459994741" sldId="3199"/>
        </pc:sldMkLst>
      </pc:sldChg>
      <pc:sldChg chg="del">
        <pc:chgData name="伊健 杜" userId="e69aded81da48593" providerId="LiveId" clId="{E5318BEA-59E8-4378-BF04-3ED64070C200}" dt="2023-05-03T07:57:49.283" v="23" actId="47"/>
        <pc:sldMkLst>
          <pc:docMk/>
          <pc:sldMk cId="2091364574" sldId="3200"/>
        </pc:sldMkLst>
      </pc:sldChg>
      <pc:sldChg chg="del">
        <pc:chgData name="伊健 杜" userId="e69aded81da48593" providerId="LiveId" clId="{E5318BEA-59E8-4378-BF04-3ED64070C200}" dt="2023-05-03T07:57:51.713" v="25" actId="47"/>
        <pc:sldMkLst>
          <pc:docMk/>
          <pc:sldMk cId="2380420345" sldId="3201"/>
        </pc:sldMkLst>
      </pc:sldChg>
      <pc:sldChg chg="delSp modSp mod">
        <pc:chgData name="伊健 杜" userId="e69aded81da48593" providerId="LiveId" clId="{E5318BEA-59E8-4378-BF04-3ED64070C200}" dt="2023-05-03T07:57:56.617" v="34"/>
        <pc:sldMkLst>
          <pc:docMk/>
          <pc:sldMk cId="3699955088" sldId="3202"/>
        </pc:sldMkLst>
        <pc:spChg chg="mod">
          <ac:chgData name="伊健 杜" userId="e69aded81da48593" providerId="LiveId" clId="{E5318BEA-59E8-4378-BF04-3ED64070C200}" dt="2023-05-03T07:57:56.617" v="34"/>
          <ac:spMkLst>
            <pc:docMk/>
            <pc:sldMk cId="3699955088" sldId="3202"/>
            <ac:spMk id="3" creationId="{90D857A6-C700-A4CE-6C24-391DC4FBEE19}"/>
          </ac:spMkLst>
        </pc:spChg>
        <pc:spChg chg="del">
          <ac:chgData name="伊健 杜" userId="e69aded81da48593" providerId="LiveId" clId="{E5318BEA-59E8-4378-BF04-3ED64070C200}" dt="2023-05-03T07:57:54.261" v="26" actId="478"/>
          <ac:spMkLst>
            <pc:docMk/>
            <pc:sldMk cId="3699955088" sldId="3202"/>
            <ac:spMk id="6" creationId="{C2BE400F-5072-43BE-1839-9E2F61835E69}"/>
          </ac:spMkLst>
        </pc:spChg>
      </pc:sldChg>
      <pc:sldChg chg="del">
        <pc:chgData name="伊健 杜" userId="e69aded81da48593" providerId="LiveId" clId="{E5318BEA-59E8-4378-BF04-3ED64070C200}" dt="2023-05-03T07:58:01.012" v="35" actId="47"/>
        <pc:sldMkLst>
          <pc:docMk/>
          <pc:sldMk cId="3031665795" sldId="3203"/>
        </pc:sldMkLst>
      </pc:sldChg>
      <pc:sldChg chg="del">
        <pc:chgData name="伊健 杜" userId="e69aded81da48593" providerId="LiveId" clId="{E5318BEA-59E8-4378-BF04-3ED64070C200}" dt="2023-05-03T07:58:01.447" v="36" actId="47"/>
        <pc:sldMkLst>
          <pc:docMk/>
          <pc:sldMk cId="1481490427" sldId="3204"/>
        </pc:sldMkLst>
      </pc:sldChg>
      <pc:sldChg chg="delSp del mod">
        <pc:chgData name="伊健 杜" userId="e69aded81da48593" providerId="LiveId" clId="{E5318BEA-59E8-4378-BF04-3ED64070C200}" dt="2023-05-03T07:58:04.637" v="38" actId="47"/>
        <pc:sldMkLst>
          <pc:docMk/>
          <pc:sldMk cId="3214608604" sldId="3205"/>
        </pc:sldMkLst>
        <pc:spChg chg="del">
          <ac:chgData name="伊健 杜" userId="e69aded81da48593" providerId="LiveId" clId="{E5318BEA-59E8-4378-BF04-3ED64070C200}" dt="2023-05-03T07:58:03.100" v="37" actId="478"/>
          <ac:spMkLst>
            <pc:docMk/>
            <pc:sldMk cId="3214608604" sldId="3205"/>
            <ac:spMk id="6" creationId="{C2BE400F-5072-43BE-1839-9E2F61835E69}"/>
          </ac:spMkLst>
        </pc:spChg>
      </pc:sldChg>
      <pc:sldChg chg="delSp modSp mod">
        <pc:chgData name="伊健 杜" userId="e69aded81da48593" providerId="LiveId" clId="{E5318BEA-59E8-4378-BF04-3ED64070C200}" dt="2023-05-03T07:58:09.386" v="49"/>
        <pc:sldMkLst>
          <pc:docMk/>
          <pc:sldMk cId="3409421463" sldId="3206"/>
        </pc:sldMkLst>
        <pc:spChg chg="mod">
          <ac:chgData name="伊健 杜" userId="e69aded81da48593" providerId="LiveId" clId="{E5318BEA-59E8-4378-BF04-3ED64070C200}" dt="2023-05-03T07:58:09.386" v="49"/>
          <ac:spMkLst>
            <pc:docMk/>
            <pc:sldMk cId="3409421463" sldId="3206"/>
            <ac:spMk id="3" creationId="{90D857A6-C700-A4CE-6C24-391DC4FBEE19}"/>
          </ac:spMkLst>
        </pc:spChg>
        <pc:spChg chg="del">
          <ac:chgData name="伊健 杜" userId="e69aded81da48593" providerId="LiveId" clId="{E5318BEA-59E8-4378-BF04-3ED64070C200}" dt="2023-05-03T07:58:06.886" v="39" actId="478"/>
          <ac:spMkLst>
            <pc:docMk/>
            <pc:sldMk cId="3409421463" sldId="3206"/>
            <ac:spMk id="6" creationId="{C2BE400F-5072-43BE-1839-9E2F61835E69}"/>
          </ac:spMkLst>
        </pc:spChg>
      </pc:sldChg>
      <pc:sldChg chg="del">
        <pc:chgData name="伊健 杜" userId="e69aded81da48593" providerId="LiveId" clId="{E5318BEA-59E8-4378-BF04-3ED64070C200}" dt="2023-05-03T07:58:11.710" v="50" actId="47"/>
        <pc:sldMkLst>
          <pc:docMk/>
          <pc:sldMk cId="1580399875" sldId="3208"/>
        </pc:sldMkLst>
      </pc:sldChg>
      <pc:sldChg chg="del">
        <pc:chgData name="伊健 杜" userId="e69aded81da48593" providerId="LiveId" clId="{E5318BEA-59E8-4378-BF04-3ED64070C200}" dt="2023-05-03T07:58:12.329" v="51" actId="47"/>
        <pc:sldMkLst>
          <pc:docMk/>
          <pc:sldMk cId="3387531423" sldId="3209"/>
        </pc:sldMkLst>
      </pc:sldChg>
      <pc:sldChg chg="del">
        <pc:chgData name="伊健 杜" userId="e69aded81da48593" providerId="LiveId" clId="{E5318BEA-59E8-4378-BF04-3ED64070C200}" dt="2023-05-03T07:58:13.241" v="53" actId="47"/>
        <pc:sldMkLst>
          <pc:docMk/>
          <pc:sldMk cId="2079602241" sldId="3210"/>
        </pc:sldMkLst>
      </pc:sldChg>
      <pc:sldChg chg="del">
        <pc:chgData name="伊健 杜" userId="e69aded81da48593" providerId="LiveId" clId="{E5318BEA-59E8-4378-BF04-3ED64070C200}" dt="2023-05-03T07:58:12.776" v="52" actId="47"/>
        <pc:sldMkLst>
          <pc:docMk/>
          <pc:sldMk cId="1478334898" sldId="3211"/>
        </pc:sldMkLst>
      </pc:sldChg>
      <pc:sldChg chg="del">
        <pc:chgData name="伊健 杜" userId="e69aded81da48593" providerId="LiveId" clId="{E5318BEA-59E8-4378-BF04-3ED64070C200}" dt="2023-05-03T07:58:14.280" v="54" actId="47"/>
        <pc:sldMkLst>
          <pc:docMk/>
          <pc:sldMk cId="1583953500" sldId="3212"/>
        </pc:sldMkLst>
      </pc:sldChg>
      <pc:sldChg chg="delSp del mod">
        <pc:chgData name="伊健 杜" userId="e69aded81da48593" providerId="LiveId" clId="{E5318BEA-59E8-4378-BF04-3ED64070C200}" dt="2023-05-03T07:58:17.361" v="56" actId="47"/>
        <pc:sldMkLst>
          <pc:docMk/>
          <pc:sldMk cId="3901561248" sldId="3213"/>
        </pc:sldMkLst>
        <pc:spChg chg="del">
          <ac:chgData name="伊健 杜" userId="e69aded81da48593" providerId="LiveId" clId="{E5318BEA-59E8-4378-BF04-3ED64070C200}" dt="2023-05-03T07:58:16.137" v="55" actId="478"/>
          <ac:spMkLst>
            <pc:docMk/>
            <pc:sldMk cId="3901561248" sldId="3213"/>
            <ac:spMk id="6" creationId="{C2BE400F-5072-43BE-1839-9E2F61835E69}"/>
          </ac:spMkLst>
        </pc:spChg>
      </pc:sldChg>
      <pc:sldChg chg="del">
        <pc:chgData name="伊健 杜" userId="e69aded81da48593" providerId="LiveId" clId="{E5318BEA-59E8-4378-BF04-3ED64070C200}" dt="2023-05-03T07:58:17.841" v="57" actId="47"/>
        <pc:sldMkLst>
          <pc:docMk/>
          <pc:sldMk cId="4019060074" sldId="3214"/>
        </pc:sldMkLst>
      </pc:sldChg>
      <pc:sldChg chg="delSp modSp mod">
        <pc:chgData name="伊健 杜" userId="e69aded81da48593" providerId="LiveId" clId="{E5318BEA-59E8-4378-BF04-3ED64070C200}" dt="2023-05-03T07:58:24.184" v="70"/>
        <pc:sldMkLst>
          <pc:docMk/>
          <pc:sldMk cId="2230421784" sldId="3215"/>
        </pc:sldMkLst>
        <pc:spChg chg="mod">
          <ac:chgData name="伊健 杜" userId="e69aded81da48593" providerId="LiveId" clId="{E5318BEA-59E8-4378-BF04-3ED64070C200}" dt="2023-05-03T07:58:24.184" v="70"/>
          <ac:spMkLst>
            <pc:docMk/>
            <pc:sldMk cId="2230421784" sldId="3215"/>
            <ac:spMk id="3" creationId="{90D857A6-C700-A4CE-6C24-391DC4FBEE19}"/>
          </ac:spMkLst>
        </pc:spChg>
        <pc:spChg chg="del">
          <ac:chgData name="伊健 杜" userId="e69aded81da48593" providerId="LiveId" clId="{E5318BEA-59E8-4378-BF04-3ED64070C200}" dt="2023-05-03T07:58:21.161" v="58" actId="478"/>
          <ac:spMkLst>
            <pc:docMk/>
            <pc:sldMk cId="2230421784" sldId="3215"/>
            <ac:spMk id="6" creationId="{C2BE400F-5072-43BE-1839-9E2F61835E69}"/>
          </ac:spMkLst>
        </pc:spChg>
      </pc:sldChg>
      <pc:sldChg chg="del">
        <pc:chgData name="伊健 杜" userId="e69aded81da48593" providerId="LiveId" clId="{E5318BEA-59E8-4378-BF04-3ED64070C200}" dt="2023-05-03T07:58:26.406" v="71" actId="47"/>
        <pc:sldMkLst>
          <pc:docMk/>
          <pc:sldMk cId="1661111420" sldId="3216"/>
        </pc:sldMkLst>
      </pc:sldChg>
      <pc:sldChg chg="del">
        <pc:chgData name="伊健 杜" userId="e69aded81da48593" providerId="LiveId" clId="{E5318BEA-59E8-4378-BF04-3ED64070C200}" dt="2023-05-03T07:58:27.652" v="74" actId="47"/>
        <pc:sldMkLst>
          <pc:docMk/>
          <pc:sldMk cId="1012682359" sldId="3217"/>
        </pc:sldMkLst>
      </pc:sldChg>
      <pc:sldChg chg="del">
        <pc:chgData name="伊健 杜" userId="e69aded81da48593" providerId="LiveId" clId="{E5318BEA-59E8-4378-BF04-3ED64070C200}" dt="2023-05-03T07:58:26.786" v="72" actId="47"/>
        <pc:sldMkLst>
          <pc:docMk/>
          <pc:sldMk cId="1360726532" sldId="3218"/>
        </pc:sldMkLst>
      </pc:sldChg>
      <pc:sldChg chg="del">
        <pc:chgData name="伊健 杜" userId="e69aded81da48593" providerId="LiveId" clId="{E5318BEA-59E8-4378-BF04-3ED64070C200}" dt="2023-05-03T07:58:27.193" v="73" actId="47"/>
        <pc:sldMkLst>
          <pc:docMk/>
          <pc:sldMk cId="1237746255" sldId="3219"/>
        </pc:sldMkLst>
      </pc:sldChg>
      <pc:sldChg chg="del">
        <pc:chgData name="伊健 杜" userId="e69aded81da48593" providerId="LiveId" clId="{E5318BEA-59E8-4378-BF04-3ED64070C200}" dt="2023-05-03T07:58:28.634" v="75" actId="47"/>
        <pc:sldMkLst>
          <pc:docMk/>
          <pc:sldMk cId="2564095359" sldId="3221"/>
        </pc:sldMkLst>
      </pc:sldChg>
      <pc:sldChg chg="del">
        <pc:chgData name="伊健 杜" userId="e69aded81da48593" providerId="LiveId" clId="{E5318BEA-59E8-4378-BF04-3ED64070C200}" dt="2023-05-03T07:58:35.134" v="76" actId="47"/>
        <pc:sldMkLst>
          <pc:docMk/>
          <pc:sldMk cId="790915012" sldId="3222"/>
        </pc:sldMkLst>
      </pc:sldChg>
      <pc:sldChg chg="del">
        <pc:chgData name="伊健 杜" userId="e69aded81da48593" providerId="LiveId" clId="{E5318BEA-59E8-4378-BF04-3ED64070C200}" dt="2023-05-03T07:58:35.768" v="77" actId="47"/>
        <pc:sldMkLst>
          <pc:docMk/>
          <pc:sldMk cId="2830351363" sldId="3223"/>
        </pc:sldMkLst>
      </pc:sldChg>
      <pc:sldChg chg="delSp modSp mod">
        <pc:chgData name="伊健 杜" userId="e69aded81da48593" providerId="LiveId" clId="{E5318BEA-59E8-4378-BF04-3ED64070C200}" dt="2023-05-03T14:08:39.472" v="4920"/>
        <pc:sldMkLst>
          <pc:docMk/>
          <pc:sldMk cId="3492749910" sldId="3224"/>
        </pc:sldMkLst>
        <pc:spChg chg="mod">
          <ac:chgData name="伊健 杜" userId="e69aded81da48593" providerId="LiveId" clId="{E5318BEA-59E8-4378-BF04-3ED64070C200}" dt="2023-05-03T14:08:39.472" v="4920"/>
          <ac:spMkLst>
            <pc:docMk/>
            <pc:sldMk cId="3492749910" sldId="3224"/>
            <ac:spMk id="2" creationId="{DD22A8C4-39B8-32EA-7985-0C2BB6735CFA}"/>
          </ac:spMkLst>
        </pc:spChg>
        <pc:spChg chg="del">
          <ac:chgData name="伊健 杜" userId="e69aded81da48593" providerId="LiveId" clId="{E5318BEA-59E8-4378-BF04-3ED64070C200}" dt="2023-05-03T07:58:37.201" v="78" actId="478"/>
          <ac:spMkLst>
            <pc:docMk/>
            <pc:sldMk cId="3492749910" sldId="3224"/>
            <ac:spMk id="6" creationId="{A389587A-1C80-0902-76F0-B1A7C1FC1849}"/>
          </ac:spMkLst>
        </pc:spChg>
      </pc:sldChg>
      <pc:sldChg chg="del">
        <pc:chgData name="伊健 杜" userId="e69aded81da48593" providerId="LiveId" clId="{E5318BEA-59E8-4378-BF04-3ED64070C200}" dt="2023-05-03T07:58:46.612" v="89" actId="47"/>
        <pc:sldMkLst>
          <pc:docMk/>
          <pc:sldMk cId="1783645158" sldId="3225"/>
        </pc:sldMkLst>
      </pc:sldChg>
      <pc:sldChg chg="del">
        <pc:chgData name="伊健 杜" userId="e69aded81da48593" providerId="LiveId" clId="{E5318BEA-59E8-4378-BF04-3ED64070C200}" dt="2023-05-03T07:58:46.966" v="90" actId="47"/>
        <pc:sldMkLst>
          <pc:docMk/>
          <pc:sldMk cId="836701867" sldId="3227"/>
        </pc:sldMkLst>
      </pc:sldChg>
      <pc:sldChg chg="del">
        <pc:chgData name="伊健 杜" userId="e69aded81da48593" providerId="LiveId" clId="{E5318BEA-59E8-4378-BF04-3ED64070C200}" dt="2023-05-03T07:58:47.758" v="91" actId="47"/>
        <pc:sldMkLst>
          <pc:docMk/>
          <pc:sldMk cId="4292846046" sldId="3228"/>
        </pc:sldMkLst>
      </pc:sldChg>
      <pc:sldChg chg="delSp modSp mod">
        <pc:chgData name="伊健 杜" userId="e69aded81da48593" providerId="LiveId" clId="{E5318BEA-59E8-4378-BF04-3ED64070C200}" dt="2023-05-03T07:58:55.622" v="106" actId="20577"/>
        <pc:sldMkLst>
          <pc:docMk/>
          <pc:sldMk cId="3242695355" sldId="3229"/>
        </pc:sldMkLst>
        <pc:spChg chg="mod">
          <ac:chgData name="伊健 杜" userId="e69aded81da48593" providerId="LiveId" clId="{E5318BEA-59E8-4378-BF04-3ED64070C200}" dt="2023-05-03T07:58:55.622" v="106" actId="20577"/>
          <ac:spMkLst>
            <pc:docMk/>
            <pc:sldMk cId="3242695355" sldId="3229"/>
            <ac:spMk id="3" creationId="{90D857A6-C700-A4CE-6C24-391DC4FBEE19}"/>
          </ac:spMkLst>
        </pc:spChg>
        <pc:spChg chg="del mod">
          <ac:chgData name="伊健 杜" userId="e69aded81da48593" providerId="LiveId" clId="{E5318BEA-59E8-4378-BF04-3ED64070C200}" dt="2023-05-03T07:58:50.860" v="93" actId="478"/>
          <ac:spMkLst>
            <pc:docMk/>
            <pc:sldMk cId="3242695355" sldId="3229"/>
            <ac:spMk id="6" creationId="{C2BE400F-5072-43BE-1839-9E2F61835E69}"/>
          </ac:spMkLst>
        </pc:spChg>
      </pc:sldChg>
      <pc:sldChg chg="del">
        <pc:chgData name="伊健 杜" userId="e69aded81da48593" providerId="LiveId" clId="{E5318BEA-59E8-4378-BF04-3ED64070C200}" dt="2023-05-03T07:58:58.313" v="107" actId="47"/>
        <pc:sldMkLst>
          <pc:docMk/>
          <pc:sldMk cId="141392995" sldId="3230"/>
        </pc:sldMkLst>
      </pc:sldChg>
      <pc:sldChg chg="del">
        <pc:chgData name="伊健 杜" userId="e69aded81da48593" providerId="LiveId" clId="{E5318BEA-59E8-4378-BF04-3ED64070C200}" dt="2023-05-03T07:58:58.913" v="108" actId="47"/>
        <pc:sldMkLst>
          <pc:docMk/>
          <pc:sldMk cId="4290667758" sldId="3231"/>
        </pc:sldMkLst>
      </pc:sldChg>
      <pc:sldChg chg="addSp modSp mod">
        <pc:chgData name="伊健 杜" userId="e69aded81da48593" providerId="LiveId" clId="{E5318BEA-59E8-4378-BF04-3ED64070C200}" dt="2023-05-03T14:23:28.713" v="4930" actId="1076"/>
        <pc:sldMkLst>
          <pc:docMk/>
          <pc:sldMk cId="1801354713" sldId="3235"/>
        </pc:sldMkLst>
        <pc:spChg chg="add mod">
          <ac:chgData name="伊健 杜" userId="e69aded81da48593" providerId="LiveId" clId="{E5318BEA-59E8-4378-BF04-3ED64070C200}" dt="2023-05-03T14:23:28.713" v="4930" actId="1076"/>
          <ac:spMkLst>
            <pc:docMk/>
            <pc:sldMk cId="1801354713" sldId="3235"/>
            <ac:spMk id="4" creationId="{E647D4E9-776F-2F5F-6010-9262691D450E}"/>
          </ac:spMkLst>
        </pc:spChg>
      </pc:sldChg>
      <pc:sldChg chg="addSp delSp modSp mod">
        <pc:chgData name="伊健 杜" userId="e69aded81da48593" providerId="LiveId" clId="{E5318BEA-59E8-4378-BF04-3ED64070C200}" dt="2023-05-03T12:37:44.199" v="4381" actId="21"/>
        <pc:sldMkLst>
          <pc:docMk/>
          <pc:sldMk cId="1516844382" sldId="3237"/>
        </pc:sldMkLst>
        <pc:spChg chg="add del mod">
          <ac:chgData name="伊健 杜" userId="e69aded81da48593" providerId="LiveId" clId="{E5318BEA-59E8-4378-BF04-3ED64070C200}" dt="2023-05-03T12:37:44.199" v="4381" actId="21"/>
          <ac:spMkLst>
            <pc:docMk/>
            <pc:sldMk cId="1516844382" sldId="3237"/>
            <ac:spMk id="2" creationId="{8FDFFBEB-D679-33D6-4F8D-5C88D8AA128C}"/>
          </ac:spMkLst>
        </pc:spChg>
      </pc:sldChg>
      <pc:sldChg chg="addSp delSp modSp mod">
        <pc:chgData name="伊健 杜" userId="e69aded81da48593" providerId="LiveId" clId="{E5318BEA-59E8-4378-BF04-3ED64070C200}" dt="2023-05-03T14:33:06.308" v="4948" actId="21"/>
        <pc:sldMkLst>
          <pc:docMk/>
          <pc:sldMk cId="3970920179" sldId="3238"/>
        </pc:sldMkLst>
        <pc:spChg chg="mod">
          <ac:chgData name="伊健 杜" userId="e69aded81da48593" providerId="LiveId" clId="{E5318BEA-59E8-4378-BF04-3ED64070C200}" dt="2023-05-03T14:30:49.699" v="4933" actId="1076"/>
          <ac:spMkLst>
            <pc:docMk/>
            <pc:sldMk cId="3970920179" sldId="3238"/>
            <ac:spMk id="2" creationId="{10304424-DB4A-36E7-9E0D-D32A5DD0F26C}"/>
          </ac:spMkLst>
        </pc:spChg>
        <pc:spChg chg="add mod">
          <ac:chgData name="伊健 杜" userId="e69aded81da48593" providerId="LiveId" clId="{E5318BEA-59E8-4378-BF04-3ED64070C200}" dt="2023-05-03T14:31:05.421" v="4946" actId="1076"/>
          <ac:spMkLst>
            <pc:docMk/>
            <pc:sldMk cId="3970920179" sldId="3238"/>
            <ac:spMk id="4" creationId="{7A9CB3DA-6506-877A-2B23-515D2C3FF79F}"/>
          </ac:spMkLst>
        </pc:spChg>
        <pc:spChg chg="add del mod">
          <ac:chgData name="伊健 杜" userId="e69aded81da48593" providerId="LiveId" clId="{E5318BEA-59E8-4378-BF04-3ED64070C200}" dt="2023-05-03T14:33:06.308" v="4948" actId="21"/>
          <ac:spMkLst>
            <pc:docMk/>
            <pc:sldMk cId="3970920179" sldId="3238"/>
            <ac:spMk id="5" creationId="{59836A86-DF06-6777-2F3A-7C6CB98AB46F}"/>
          </ac:spMkLst>
        </pc:spChg>
      </pc:sldChg>
      <pc:sldChg chg="addSp delSp modSp mod">
        <pc:chgData name="伊健 杜" userId="e69aded81da48593" providerId="LiveId" clId="{E5318BEA-59E8-4378-BF04-3ED64070C200}" dt="2023-05-03T12:37:37.859" v="4379" actId="21"/>
        <pc:sldMkLst>
          <pc:docMk/>
          <pc:sldMk cId="653352118" sldId="3239"/>
        </pc:sldMkLst>
        <pc:spChg chg="add del mod">
          <ac:chgData name="伊健 杜" userId="e69aded81da48593" providerId="LiveId" clId="{E5318BEA-59E8-4378-BF04-3ED64070C200}" dt="2023-05-03T12:37:37.859" v="4379" actId="21"/>
          <ac:spMkLst>
            <pc:docMk/>
            <pc:sldMk cId="653352118" sldId="3239"/>
            <ac:spMk id="2" creationId="{8B965551-7B93-4562-B465-3D2C2C7A3723}"/>
          </ac:spMkLst>
        </pc:spChg>
      </pc:sldChg>
      <pc:sldChg chg="addSp delSp modSp mod">
        <pc:chgData name="伊健 杜" userId="e69aded81da48593" providerId="LiveId" clId="{E5318BEA-59E8-4378-BF04-3ED64070C200}" dt="2023-05-03T14:30:03.749" v="4931" actId="21"/>
        <pc:sldMkLst>
          <pc:docMk/>
          <pc:sldMk cId="3155312860" sldId="3240"/>
        </pc:sldMkLst>
        <pc:spChg chg="add del mod">
          <ac:chgData name="伊健 杜" userId="e69aded81da48593" providerId="LiveId" clId="{E5318BEA-59E8-4378-BF04-3ED64070C200}" dt="2023-05-03T14:30:03.749" v="4931" actId="21"/>
          <ac:spMkLst>
            <pc:docMk/>
            <pc:sldMk cId="3155312860" sldId="3240"/>
            <ac:spMk id="2" creationId="{2F07775A-5E6E-E240-2F59-69C7225E1ED1}"/>
          </ac:spMkLst>
        </pc:spChg>
      </pc:sldChg>
      <pc:sldChg chg="modSp">
        <pc:chgData name="伊健 杜" userId="e69aded81da48593" providerId="LiveId" clId="{E5318BEA-59E8-4378-BF04-3ED64070C200}" dt="2023-05-03T13:55:17.391" v="4491"/>
        <pc:sldMkLst>
          <pc:docMk/>
          <pc:sldMk cId="618569685" sldId="3241"/>
        </pc:sldMkLst>
        <pc:spChg chg="mod">
          <ac:chgData name="伊健 杜" userId="e69aded81da48593" providerId="LiveId" clId="{E5318BEA-59E8-4378-BF04-3ED64070C200}" dt="2023-05-03T13:55:17.391" v="4491"/>
          <ac:spMkLst>
            <pc:docMk/>
            <pc:sldMk cId="618569685" sldId="3241"/>
            <ac:spMk id="3" creationId="{90D857A6-C700-A4CE-6C24-391DC4FBEE19}"/>
          </ac:spMkLst>
        </pc:spChg>
      </pc:sldChg>
      <pc:sldChg chg="modSp add mod">
        <pc:chgData name="伊健 杜" userId="e69aded81da48593" providerId="LiveId" clId="{E5318BEA-59E8-4378-BF04-3ED64070C200}" dt="2023-05-03T12:07:59.749" v="4367"/>
        <pc:sldMkLst>
          <pc:docMk/>
          <pc:sldMk cId="3937200858" sldId="3244"/>
        </pc:sldMkLst>
        <pc:spChg chg="mod">
          <ac:chgData name="伊健 杜" userId="e69aded81da48593" providerId="LiveId" clId="{E5318BEA-59E8-4378-BF04-3ED64070C200}" dt="2023-05-03T12:07:59.749" v="4367"/>
          <ac:spMkLst>
            <pc:docMk/>
            <pc:sldMk cId="3937200858" sldId="3244"/>
            <ac:spMk id="3" creationId="{90D857A6-C700-A4CE-6C24-391DC4FBEE19}"/>
          </ac:spMkLst>
        </pc:spChg>
      </pc:sldChg>
      <pc:sldChg chg="addSp delSp modSp add mod">
        <pc:chgData name="伊健 杜" userId="e69aded81da48593" providerId="LiveId" clId="{E5318BEA-59E8-4378-BF04-3ED64070C200}" dt="2023-05-03T12:07:59.749" v="4367"/>
        <pc:sldMkLst>
          <pc:docMk/>
          <pc:sldMk cId="1471878783" sldId="3245"/>
        </pc:sldMkLst>
        <pc:spChg chg="mod">
          <ac:chgData name="伊健 杜" userId="e69aded81da48593" providerId="LiveId" clId="{E5318BEA-59E8-4378-BF04-3ED64070C200}" dt="2023-05-03T12:07:59.749" v="4367"/>
          <ac:spMkLst>
            <pc:docMk/>
            <pc:sldMk cId="1471878783" sldId="3245"/>
            <ac:spMk id="3" creationId="{90D857A6-C700-A4CE-6C24-391DC4FBEE19}"/>
          </ac:spMkLst>
        </pc:spChg>
        <pc:picChg chg="add del mod">
          <ac:chgData name="伊健 杜" userId="e69aded81da48593" providerId="LiveId" clId="{E5318BEA-59E8-4378-BF04-3ED64070C200}" dt="2023-05-03T11:42:18.444" v="3643" actId="478"/>
          <ac:picMkLst>
            <pc:docMk/>
            <pc:sldMk cId="1471878783" sldId="3245"/>
            <ac:picMk id="2050" creationId="{BD11596B-2C40-358A-9DF2-12A3CBCAD160}"/>
          </ac:picMkLst>
        </pc:picChg>
        <pc:picChg chg="add mod">
          <ac:chgData name="伊健 杜" userId="e69aded81da48593" providerId="LiveId" clId="{E5318BEA-59E8-4378-BF04-3ED64070C200}" dt="2023-05-03T11:42:20.959" v="3645" actId="1076"/>
          <ac:picMkLst>
            <pc:docMk/>
            <pc:sldMk cId="1471878783" sldId="3245"/>
            <ac:picMk id="2052" creationId="{0908BA5E-DE0F-98E8-815C-3D05433D7C1F}"/>
          </ac:picMkLst>
        </pc:picChg>
      </pc:sldChg>
      <pc:sldChg chg="add del">
        <pc:chgData name="伊健 杜" userId="e69aded81da48593" providerId="LiveId" clId="{E5318BEA-59E8-4378-BF04-3ED64070C200}" dt="2023-05-03T08:00:51.695" v="192" actId="47"/>
        <pc:sldMkLst>
          <pc:docMk/>
          <pc:sldMk cId="2624552245" sldId="3245"/>
        </pc:sldMkLst>
      </pc:sldChg>
      <pc:sldChg chg="modSp add mod">
        <pc:chgData name="伊健 杜" userId="e69aded81da48593" providerId="LiveId" clId="{E5318BEA-59E8-4378-BF04-3ED64070C200}" dt="2023-05-03T12:07:59.749" v="4367"/>
        <pc:sldMkLst>
          <pc:docMk/>
          <pc:sldMk cId="1488322970" sldId="3246"/>
        </pc:sldMkLst>
        <pc:spChg chg="mod">
          <ac:chgData name="伊健 杜" userId="e69aded81da48593" providerId="LiveId" clId="{E5318BEA-59E8-4378-BF04-3ED64070C200}" dt="2023-05-03T12:07:59.749" v="4367"/>
          <ac:spMkLst>
            <pc:docMk/>
            <pc:sldMk cId="1488322970" sldId="3246"/>
            <ac:spMk id="3" creationId="{90D857A6-C700-A4CE-6C24-391DC4FBEE19}"/>
          </ac:spMkLst>
        </pc:spChg>
      </pc:sldChg>
      <pc:sldChg chg="modSp add mod">
        <pc:chgData name="伊健 杜" userId="e69aded81da48593" providerId="LiveId" clId="{E5318BEA-59E8-4378-BF04-3ED64070C200}" dt="2023-05-03T12:07:59.749" v="4367"/>
        <pc:sldMkLst>
          <pc:docMk/>
          <pc:sldMk cId="2969217275" sldId="3247"/>
        </pc:sldMkLst>
        <pc:spChg chg="mod">
          <ac:chgData name="伊健 杜" userId="e69aded81da48593" providerId="LiveId" clId="{E5318BEA-59E8-4378-BF04-3ED64070C200}" dt="2023-05-03T12:07:59.749" v="4367"/>
          <ac:spMkLst>
            <pc:docMk/>
            <pc:sldMk cId="2969217275" sldId="3247"/>
            <ac:spMk id="3" creationId="{90D857A6-C700-A4CE-6C24-391DC4FBEE19}"/>
          </ac:spMkLst>
        </pc:spChg>
      </pc:sldChg>
      <pc:sldChg chg="addSp delSp modSp add mod">
        <pc:chgData name="伊健 杜" userId="e69aded81da48593" providerId="LiveId" clId="{E5318BEA-59E8-4378-BF04-3ED64070C200}" dt="2023-05-03T12:07:59.749" v="4367"/>
        <pc:sldMkLst>
          <pc:docMk/>
          <pc:sldMk cId="928457882" sldId="3248"/>
        </pc:sldMkLst>
        <pc:spChg chg="mod">
          <ac:chgData name="伊健 杜" userId="e69aded81da48593" providerId="LiveId" clId="{E5318BEA-59E8-4378-BF04-3ED64070C200}" dt="2023-05-03T10:24:41.845" v="516"/>
          <ac:spMkLst>
            <pc:docMk/>
            <pc:sldMk cId="928457882" sldId="3248"/>
            <ac:spMk id="2" creationId="{10304424-DB4A-36E7-9E0D-D32A5DD0F26C}"/>
          </ac:spMkLst>
        </pc:spChg>
        <pc:spChg chg="mod">
          <ac:chgData name="伊健 杜" userId="e69aded81da48593" providerId="LiveId" clId="{E5318BEA-59E8-4378-BF04-3ED64070C200}" dt="2023-05-03T12:07:59.749" v="4367"/>
          <ac:spMkLst>
            <pc:docMk/>
            <pc:sldMk cId="928457882" sldId="3248"/>
            <ac:spMk id="3" creationId="{90D857A6-C700-A4CE-6C24-391DC4FBEE19}"/>
          </ac:spMkLst>
        </pc:spChg>
        <pc:picChg chg="add mod">
          <ac:chgData name="伊健 杜" userId="e69aded81da48593" providerId="LiveId" clId="{E5318BEA-59E8-4378-BF04-3ED64070C200}" dt="2023-05-03T11:42:43.765" v="3648" actId="1076"/>
          <ac:picMkLst>
            <pc:docMk/>
            <pc:sldMk cId="928457882" sldId="3248"/>
            <ac:picMk id="3074" creationId="{68F823EF-1FCD-B3D9-7CEE-8D5E29B0B2C8}"/>
          </ac:picMkLst>
        </pc:picChg>
        <pc:picChg chg="del">
          <ac:chgData name="伊健 杜" userId="e69aded81da48593" providerId="LiveId" clId="{E5318BEA-59E8-4378-BF04-3ED64070C200}" dt="2023-05-03T10:24:44.719" v="517" actId="478"/>
          <ac:picMkLst>
            <pc:docMk/>
            <pc:sldMk cId="928457882" sldId="3248"/>
            <ac:picMk id="21506" creationId="{602BC394-F576-AFFB-F2C0-D1D42E1E25DC}"/>
          </ac:picMkLst>
        </pc:picChg>
      </pc:sldChg>
      <pc:sldChg chg="addSp delSp modSp add mod setBg">
        <pc:chgData name="伊健 杜" userId="e69aded81da48593" providerId="LiveId" clId="{E5318BEA-59E8-4378-BF04-3ED64070C200}" dt="2023-05-03T12:07:59.749" v="4367"/>
        <pc:sldMkLst>
          <pc:docMk/>
          <pc:sldMk cId="1719832210" sldId="3249"/>
        </pc:sldMkLst>
        <pc:spChg chg="mod">
          <ac:chgData name="伊健 杜" userId="e69aded81da48593" providerId="LiveId" clId="{E5318BEA-59E8-4378-BF04-3ED64070C200}" dt="2023-05-03T12:07:59.749" v="4367"/>
          <ac:spMkLst>
            <pc:docMk/>
            <pc:sldMk cId="1719832210" sldId="3249"/>
            <ac:spMk id="2" creationId="{10304424-DB4A-36E7-9E0D-D32A5DD0F26C}"/>
          </ac:spMkLst>
        </pc:spChg>
        <pc:spChg chg="mod">
          <ac:chgData name="伊健 杜" userId="e69aded81da48593" providerId="LiveId" clId="{E5318BEA-59E8-4378-BF04-3ED64070C200}" dt="2023-05-03T12:07:59.749" v="4367"/>
          <ac:spMkLst>
            <pc:docMk/>
            <pc:sldMk cId="1719832210" sldId="3249"/>
            <ac:spMk id="3" creationId="{90D857A6-C700-A4CE-6C24-391DC4FBEE19}"/>
          </ac:spMkLst>
        </pc:spChg>
        <pc:spChg chg="add del">
          <ac:chgData name="伊健 杜" userId="e69aded81da48593" providerId="LiveId" clId="{E5318BEA-59E8-4378-BF04-3ED64070C200}" dt="2023-05-03T11:43:08.459" v="3652" actId="26606"/>
          <ac:spMkLst>
            <pc:docMk/>
            <pc:sldMk cId="1719832210" sldId="3249"/>
            <ac:spMk id="9" creationId="{F13C74B1-5B17-4795-BED0-7140497B445A}"/>
          </ac:spMkLst>
        </pc:spChg>
        <pc:spChg chg="add del">
          <ac:chgData name="伊健 杜" userId="e69aded81da48593" providerId="LiveId" clId="{E5318BEA-59E8-4378-BF04-3ED64070C200}" dt="2023-05-03T11:43:08.459" v="3652" actId="26606"/>
          <ac:spMkLst>
            <pc:docMk/>
            <pc:sldMk cId="1719832210" sldId="3249"/>
            <ac:spMk id="11" creationId="{D4974D33-8DC5-464E-8C6D-BE58F0669C17}"/>
          </ac:spMkLst>
        </pc:spChg>
        <pc:picChg chg="add mod">
          <ac:chgData name="伊健 杜" userId="e69aded81da48593" providerId="LiveId" clId="{E5318BEA-59E8-4378-BF04-3ED64070C200}" dt="2023-05-03T11:43:34.507" v="3656" actId="1076"/>
          <ac:picMkLst>
            <pc:docMk/>
            <pc:sldMk cId="1719832210" sldId="3249"/>
            <ac:picMk id="4" creationId="{6456AD87-660F-60C5-F53B-0BE5355070BA}"/>
          </ac:picMkLst>
        </pc:picChg>
        <pc:picChg chg="add del">
          <ac:chgData name="伊健 杜" userId="e69aded81da48593" providerId="LiveId" clId="{E5318BEA-59E8-4378-BF04-3ED64070C200}" dt="2023-05-03T11:43:08.459" v="3652" actId="26606"/>
          <ac:picMkLst>
            <pc:docMk/>
            <pc:sldMk cId="1719832210" sldId="3249"/>
            <ac:picMk id="5" creationId="{363AFB7F-187C-FDD8-F931-790C57CE6FA2}"/>
          </ac:picMkLst>
        </pc:picChg>
      </pc:sldChg>
      <pc:sldChg chg="addSp modSp add mod ord">
        <pc:chgData name="伊健 杜" userId="e69aded81da48593" providerId="LiveId" clId="{E5318BEA-59E8-4378-BF04-3ED64070C200}" dt="2023-05-03T12:07:59.749" v="4367"/>
        <pc:sldMkLst>
          <pc:docMk/>
          <pc:sldMk cId="366579302" sldId="3250"/>
        </pc:sldMkLst>
        <pc:spChg chg="mod">
          <ac:chgData name="伊健 杜" userId="e69aded81da48593" providerId="LiveId" clId="{E5318BEA-59E8-4378-BF04-3ED64070C200}" dt="2023-05-03T12:07:59.749" v="4367"/>
          <ac:spMkLst>
            <pc:docMk/>
            <pc:sldMk cId="366579302" sldId="3250"/>
            <ac:spMk id="3" creationId="{90D857A6-C700-A4CE-6C24-391DC4FBEE19}"/>
          </ac:spMkLst>
        </pc:spChg>
        <pc:picChg chg="add mod">
          <ac:chgData name="伊健 杜" userId="e69aded81da48593" providerId="LiveId" clId="{E5318BEA-59E8-4378-BF04-3ED64070C200}" dt="2023-05-03T11:43:02.283" v="3650" actId="14100"/>
          <ac:picMkLst>
            <pc:docMk/>
            <pc:sldMk cId="366579302" sldId="3250"/>
            <ac:picMk id="4098" creationId="{54FDC7D2-6E55-B7B3-7353-F1C49B97FF7A}"/>
          </ac:picMkLst>
        </pc:picChg>
      </pc:sldChg>
      <pc:sldChg chg="modSp add mod">
        <pc:chgData name="伊健 杜" userId="e69aded81da48593" providerId="LiveId" clId="{E5318BEA-59E8-4378-BF04-3ED64070C200}" dt="2023-05-03T12:07:59.749" v="4367"/>
        <pc:sldMkLst>
          <pc:docMk/>
          <pc:sldMk cId="1881409875" sldId="3251"/>
        </pc:sldMkLst>
        <pc:spChg chg="mod">
          <ac:chgData name="伊健 杜" userId="e69aded81da48593" providerId="LiveId" clId="{E5318BEA-59E8-4378-BF04-3ED64070C200}" dt="2023-05-03T12:07:59.749" v="4367"/>
          <ac:spMkLst>
            <pc:docMk/>
            <pc:sldMk cId="1881409875" sldId="3251"/>
            <ac:spMk id="3" creationId="{90D857A6-C700-A4CE-6C24-391DC4FBEE19}"/>
          </ac:spMkLst>
        </pc:spChg>
      </pc:sldChg>
      <pc:sldChg chg="addSp modSp add mod">
        <pc:chgData name="伊健 杜" userId="e69aded81da48593" providerId="LiveId" clId="{E5318BEA-59E8-4378-BF04-3ED64070C200}" dt="2023-05-03T12:07:59.749" v="4367"/>
        <pc:sldMkLst>
          <pc:docMk/>
          <pc:sldMk cId="843012560" sldId="3252"/>
        </pc:sldMkLst>
        <pc:spChg chg="mod">
          <ac:chgData name="伊健 杜" userId="e69aded81da48593" providerId="LiveId" clId="{E5318BEA-59E8-4378-BF04-3ED64070C200}" dt="2023-05-03T12:07:59.749" v="4367"/>
          <ac:spMkLst>
            <pc:docMk/>
            <pc:sldMk cId="843012560" sldId="3252"/>
            <ac:spMk id="2" creationId="{10304424-DB4A-36E7-9E0D-D32A5DD0F26C}"/>
          </ac:spMkLst>
        </pc:spChg>
        <pc:spChg chg="mod">
          <ac:chgData name="伊健 杜" userId="e69aded81da48593" providerId="LiveId" clId="{E5318BEA-59E8-4378-BF04-3ED64070C200}" dt="2023-05-03T12:07:59.749" v="4367"/>
          <ac:spMkLst>
            <pc:docMk/>
            <pc:sldMk cId="843012560" sldId="3252"/>
            <ac:spMk id="3" creationId="{90D857A6-C700-A4CE-6C24-391DC4FBEE19}"/>
          </ac:spMkLst>
        </pc:spChg>
        <pc:picChg chg="add mod">
          <ac:chgData name="伊健 杜" userId="e69aded81da48593" providerId="LiveId" clId="{E5318BEA-59E8-4378-BF04-3ED64070C200}" dt="2023-05-03T11:44:24.486" v="3665" actId="1076"/>
          <ac:picMkLst>
            <pc:docMk/>
            <pc:sldMk cId="843012560" sldId="3252"/>
            <ac:picMk id="5122" creationId="{FEE7AFB0-F4C3-13BF-DE4B-3B1666CBAEE0}"/>
          </ac:picMkLst>
        </pc:picChg>
      </pc:sldChg>
      <pc:sldChg chg="addSp delSp modSp add mod setBg">
        <pc:chgData name="伊健 杜" userId="e69aded81da48593" providerId="LiveId" clId="{E5318BEA-59E8-4378-BF04-3ED64070C200}" dt="2023-05-03T12:07:59.749" v="4367"/>
        <pc:sldMkLst>
          <pc:docMk/>
          <pc:sldMk cId="267961427" sldId="3253"/>
        </pc:sldMkLst>
        <pc:spChg chg="mod">
          <ac:chgData name="伊健 杜" userId="e69aded81da48593" providerId="LiveId" clId="{E5318BEA-59E8-4378-BF04-3ED64070C200}" dt="2023-05-03T12:07:59.749" v="4367"/>
          <ac:spMkLst>
            <pc:docMk/>
            <pc:sldMk cId="267961427" sldId="3253"/>
            <ac:spMk id="2" creationId="{10304424-DB4A-36E7-9E0D-D32A5DD0F26C}"/>
          </ac:spMkLst>
        </pc:spChg>
        <pc:spChg chg="mod">
          <ac:chgData name="伊健 杜" userId="e69aded81da48593" providerId="LiveId" clId="{E5318BEA-59E8-4378-BF04-3ED64070C200}" dt="2023-05-03T12:07:59.749" v="4367"/>
          <ac:spMkLst>
            <pc:docMk/>
            <pc:sldMk cId="267961427" sldId="3253"/>
            <ac:spMk id="3" creationId="{90D857A6-C700-A4CE-6C24-391DC4FBEE19}"/>
          </ac:spMkLst>
        </pc:spChg>
        <pc:spChg chg="add del">
          <ac:chgData name="伊健 杜" userId="e69aded81da48593" providerId="LiveId" clId="{E5318BEA-59E8-4378-BF04-3ED64070C200}" dt="2023-05-03T11:43:44.051" v="3658" actId="26606"/>
          <ac:spMkLst>
            <pc:docMk/>
            <pc:sldMk cId="267961427" sldId="3253"/>
            <ac:spMk id="9" creationId="{F13C74B1-5B17-4795-BED0-7140497B445A}"/>
          </ac:spMkLst>
        </pc:spChg>
        <pc:spChg chg="add del">
          <ac:chgData name="伊健 杜" userId="e69aded81da48593" providerId="LiveId" clId="{E5318BEA-59E8-4378-BF04-3ED64070C200}" dt="2023-05-03T11:43:44.051" v="3658" actId="26606"/>
          <ac:spMkLst>
            <pc:docMk/>
            <pc:sldMk cId="267961427" sldId="3253"/>
            <ac:spMk id="11" creationId="{D4974D33-8DC5-464E-8C6D-BE58F0669C17}"/>
          </ac:spMkLst>
        </pc:spChg>
        <pc:picChg chg="add mod">
          <ac:chgData name="伊健 杜" userId="e69aded81da48593" providerId="LiveId" clId="{E5318BEA-59E8-4378-BF04-3ED64070C200}" dt="2023-05-03T11:43:48.514" v="3662" actId="14100"/>
          <ac:picMkLst>
            <pc:docMk/>
            <pc:sldMk cId="267961427" sldId="3253"/>
            <ac:picMk id="4" creationId="{F3318713-4F99-0D47-3D1D-B8296218267B}"/>
          </ac:picMkLst>
        </pc:picChg>
        <pc:picChg chg="add del">
          <ac:chgData name="伊健 杜" userId="e69aded81da48593" providerId="LiveId" clId="{E5318BEA-59E8-4378-BF04-3ED64070C200}" dt="2023-05-03T11:43:44.051" v="3658" actId="26606"/>
          <ac:picMkLst>
            <pc:docMk/>
            <pc:sldMk cId="267961427" sldId="3253"/>
            <ac:picMk id="5" creationId="{5BD80E16-2DDA-F8A7-9AD5-702C45F70E5F}"/>
          </ac:picMkLst>
        </pc:picChg>
      </pc:sldChg>
      <pc:sldChg chg="modSp add mod">
        <pc:chgData name="伊健 杜" userId="e69aded81da48593" providerId="LiveId" clId="{E5318BEA-59E8-4378-BF04-3ED64070C200}" dt="2023-05-03T14:54:52.351" v="4979" actId="20577"/>
        <pc:sldMkLst>
          <pc:docMk/>
          <pc:sldMk cId="3434244791" sldId="3254"/>
        </pc:sldMkLst>
        <pc:spChg chg="mod">
          <ac:chgData name="伊健 杜" userId="e69aded81da48593" providerId="LiveId" clId="{E5318BEA-59E8-4378-BF04-3ED64070C200}" dt="2023-05-03T14:54:52.351" v="4979" actId="20577"/>
          <ac:spMkLst>
            <pc:docMk/>
            <pc:sldMk cId="3434244791" sldId="3254"/>
            <ac:spMk id="3" creationId="{90D857A6-C700-A4CE-6C24-391DC4FBEE19}"/>
          </ac:spMkLst>
        </pc:spChg>
      </pc:sldChg>
      <pc:sldChg chg="addSp modSp add mod">
        <pc:chgData name="伊健 杜" userId="e69aded81da48593" providerId="LiveId" clId="{E5318BEA-59E8-4378-BF04-3ED64070C200}" dt="2023-05-03T12:07:59.749" v="4367"/>
        <pc:sldMkLst>
          <pc:docMk/>
          <pc:sldMk cId="1753982405" sldId="3255"/>
        </pc:sldMkLst>
        <pc:spChg chg="mod">
          <ac:chgData name="伊健 杜" userId="e69aded81da48593" providerId="LiveId" clId="{E5318BEA-59E8-4378-BF04-3ED64070C200}" dt="2023-05-03T12:07:59.749" v="4367"/>
          <ac:spMkLst>
            <pc:docMk/>
            <pc:sldMk cId="1753982405" sldId="3255"/>
            <ac:spMk id="2" creationId="{10304424-DB4A-36E7-9E0D-D32A5DD0F26C}"/>
          </ac:spMkLst>
        </pc:spChg>
        <pc:spChg chg="mod">
          <ac:chgData name="伊健 杜" userId="e69aded81da48593" providerId="LiveId" clId="{E5318BEA-59E8-4378-BF04-3ED64070C200}" dt="2023-05-03T12:07:59.749" v="4367"/>
          <ac:spMkLst>
            <pc:docMk/>
            <pc:sldMk cId="1753982405" sldId="3255"/>
            <ac:spMk id="3" creationId="{90D857A6-C700-A4CE-6C24-391DC4FBEE19}"/>
          </ac:spMkLst>
        </pc:spChg>
        <pc:picChg chg="add mod">
          <ac:chgData name="伊健 杜" userId="e69aded81da48593" providerId="LiveId" clId="{E5318BEA-59E8-4378-BF04-3ED64070C200}" dt="2023-05-03T11:45:36.301" v="3667" actId="1076"/>
          <ac:picMkLst>
            <pc:docMk/>
            <pc:sldMk cId="1753982405" sldId="3255"/>
            <ac:picMk id="6146" creationId="{5F29D85B-E3A0-E5CB-27BA-33FEBF179114}"/>
          </ac:picMkLst>
        </pc:picChg>
      </pc:sldChg>
      <pc:sldChg chg="add del">
        <pc:chgData name="伊健 杜" userId="e69aded81da48593" providerId="LiveId" clId="{E5318BEA-59E8-4378-BF04-3ED64070C200}" dt="2023-05-03T10:52:26.587" v="922"/>
        <pc:sldMkLst>
          <pc:docMk/>
          <pc:sldMk cId="2437014841" sldId="3255"/>
        </pc:sldMkLst>
      </pc:sldChg>
      <pc:sldChg chg="modSp add mod">
        <pc:chgData name="伊健 杜" userId="e69aded81da48593" providerId="LiveId" clId="{E5318BEA-59E8-4378-BF04-3ED64070C200}" dt="2023-05-03T12:07:59.749" v="4367"/>
        <pc:sldMkLst>
          <pc:docMk/>
          <pc:sldMk cId="4244513079" sldId="3256"/>
        </pc:sldMkLst>
        <pc:spChg chg="mod">
          <ac:chgData name="伊健 杜" userId="e69aded81da48593" providerId="LiveId" clId="{E5318BEA-59E8-4378-BF04-3ED64070C200}" dt="2023-05-03T12:07:59.749" v="4367"/>
          <ac:spMkLst>
            <pc:docMk/>
            <pc:sldMk cId="4244513079" sldId="3256"/>
            <ac:spMk id="3" creationId="{90D857A6-C700-A4CE-6C24-391DC4FBEE19}"/>
          </ac:spMkLst>
        </pc:spChg>
      </pc:sldChg>
      <pc:sldChg chg="modSp add">
        <pc:chgData name="伊健 杜" userId="e69aded81da48593" providerId="LiveId" clId="{E5318BEA-59E8-4378-BF04-3ED64070C200}" dt="2023-05-03T12:07:59.749" v="4367"/>
        <pc:sldMkLst>
          <pc:docMk/>
          <pc:sldMk cId="1446928710" sldId="3257"/>
        </pc:sldMkLst>
        <pc:spChg chg="mod">
          <ac:chgData name="伊健 杜" userId="e69aded81da48593" providerId="LiveId" clId="{E5318BEA-59E8-4378-BF04-3ED64070C200}" dt="2023-05-03T12:07:59.749" v="4367"/>
          <ac:spMkLst>
            <pc:docMk/>
            <pc:sldMk cId="1446928710" sldId="3257"/>
            <ac:spMk id="3" creationId="{90D857A6-C700-A4CE-6C24-391DC4FBEE19}"/>
          </ac:spMkLst>
        </pc:spChg>
      </pc:sldChg>
      <pc:sldChg chg="addSp modSp add mod">
        <pc:chgData name="伊健 杜" userId="e69aded81da48593" providerId="LiveId" clId="{E5318BEA-59E8-4378-BF04-3ED64070C200}" dt="2023-05-03T12:07:59.749" v="4367"/>
        <pc:sldMkLst>
          <pc:docMk/>
          <pc:sldMk cId="1614095219" sldId="3258"/>
        </pc:sldMkLst>
        <pc:spChg chg="mod">
          <ac:chgData name="伊健 杜" userId="e69aded81da48593" providerId="LiveId" clId="{E5318BEA-59E8-4378-BF04-3ED64070C200}" dt="2023-05-03T11:00:19.863" v="1255"/>
          <ac:spMkLst>
            <pc:docMk/>
            <pc:sldMk cId="1614095219" sldId="3258"/>
            <ac:spMk id="2" creationId="{10304424-DB4A-36E7-9E0D-D32A5DD0F26C}"/>
          </ac:spMkLst>
        </pc:spChg>
        <pc:spChg chg="mod">
          <ac:chgData name="伊健 杜" userId="e69aded81da48593" providerId="LiveId" clId="{E5318BEA-59E8-4378-BF04-3ED64070C200}" dt="2023-05-03T12:07:59.749" v="4367"/>
          <ac:spMkLst>
            <pc:docMk/>
            <pc:sldMk cId="1614095219" sldId="3258"/>
            <ac:spMk id="3" creationId="{90D857A6-C700-A4CE-6C24-391DC4FBEE19}"/>
          </ac:spMkLst>
        </pc:spChg>
        <pc:picChg chg="add mod">
          <ac:chgData name="伊健 杜" userId="e69aded81da48593" providerId="LiveId" clId="{E5318BEA-59E8-4378-BF04-3ED64070C200}" dt="2023-05-03T11:46:06.249" v="3672" actId="1076"/>
          <ac:picMkLst>
            <pc:docMk/>
            <pc:sldMk cId="1614095219" sldId="3258"/>
            <ac:picMk id="7170" creationId="{111BEEA6-A92C-AB4C-BC4A-93DF0E432671}"/>
          </ac:picMkLst>
        </pc:picChg>
      </pc:sldChg>
      <pc:sldChg chg="modSp add mod ord">
        <pc:chgData name="伊健 杜" userId="e69aded81da48593" providerId="LiveId" clId="{E5318BEA-59E8-4378-BF04-3ED64070C200}" dt="2023-05-03T13:05:51.475" v="4392"/>
        <pc:sldMkLst>
          <pc:docMk/>
          <pc:sldMk cId="1973265866" sldId="3259"/>
        </pc:sldMkLst>
        <pc:spChg chg="mod">
          <ac:chgData name="伊健 杜" userId="e69aded81da48593" providerId="LiveId" clId="{E5318BEA-59E8-4378-BF04-3ED64070C200}" dt="2023-05-03T13:05:51.475" v="4392"/>
          <ac:spMkLst>
            <pc:docMk/>
            <pc:sldMk cId="1973265866" sldId="3259"/>
            <ac:spMk id="3" creationId="{90D857A6-C700-A4CE-6C24-391DC4FBEE19}"/>
          </ac:spMkLst>
        </pc:spChg>
      </pc:sldChg>
      <pc:sldChg chg="addSp modSp add mod">
        <pc:chgData name="伊健 杜" userId="e69aded81da48593" providerId="LiveId" clId="{E5318BEA-59E8-4378-BF04-3ED64070C200}" dt="2023-05-03T12:07:59.749" v="4367"/>
        <pc:sldMkLst>
          <pc:docMk/>
          <pc:sldMk cId="25467163" sldId="3260"/>
        </pc:sldMkLst>
        <pc:spChg chg="mod">
          <ac:chgData name="伊健 杜" userId="e69aded81da48593" providerId="LiveId" clId="{E5318BEA-59E8-4378-BF04-3ED64070C200}" dt="2023-05-03T11:01:13.361" v="1401"/>
          <ac:spMkLst>
            <pc:docMk/>
            <pc:sldMk cId="25467163" sldId="3260"/>
            <ac:spMk id="2" creationId="{10304424-DB4A-36E7-9E0D-D32A5DD0F26C}"/>
          </ac:spMkLst>
        </pc:spChg>
        <pc:spChg chg="mod">
          <ac:chgData name="伊健 杜" userId="e69aded81da48593" providerId="LiveId" clId="{E5318BEA-59E8-4378-BF04-3ED64070C200}" dt="2023-05-03T12:07:59.749" v="4367"/>
          <ac:spMkLst>
            <pc:docMk/>
            <pc:sldMk cId="25467163" sldId="3260"/>
            <ac:spMk id="3" creationId="{90D857A6-C700-A4CE-6C24-391DC4FBEE19}"/>
          </ac:spMkLst>
        </pc:spChg>
        <pc:picChg chg="add mod">
          <ac:chgData name="伊健 杜" userId="e69aded81da48593" providerId="LiveId" clId="{E5318BEA-59E8-4378-BF04-3ED64070C200}" dt="2023-05-03T11:47:23.843" v="3674" actId="1076"/>
          <ac:picMkLst>
            <pc:docMk/>
            <pc:sldMk cId="25467163" sldId="3260"/>
            <ac:picMk id="8194" creationId="{7E401B89-D041-F33B-B45C-D3483DE10A9D}"/>
          </ac:picMkLst>
        </pc:picChg>
      </pc:sldChg>
      <pc:sldChg chg="addSp modSp add mod">
        <pc:chgData name="伊健 杜" userId="e69aded81da48593" providerId="LiveId" clId="{E5318BEA-59E8-4378-BF04-3ED64070C200}" dt="2023-05-03T12:07:59.749" v="4367"/>
        <pc:sldMkLst>
          <pc:docMk/>
          <pc:sldMk cId="4162479677" sldId="3261"/>
        </pc:sldMkLst>
        <pc:spChg chg="mod">
          <ac:chgData name="伊健 杜" userId="e69aded81da48593" providerId="LiveId" clId="{E5318BEA-59E8-4378-BF04-3ED64070C200}" dt="2023-05-03T12:07:59.749" v="4367"/>
          <ac:spMkLst>
            <pc:docMk/>
            <pc:sldMk cId="4162479677" sldId="3261"/>
            <ac:spMk id="3" creationId="{90D857A6-C700-A4CE-6C24-391DC4FBEE19}"/>
          </ac:spMkLst>
        </pc:spChg>
        <pc:picChg chg="add mod">
          <ac:chgData name="伊健 杜" userId="e69aded81da48593" providerId="LiveId" clId="{E5318BEA-59E8-4378-BF04-3ED64070C200}" dt="2023-05-03T11:48:20.146" v="3677" actId="1076"/>
          <ac:picMkLst>
            <pc:docMk/>
            <pc:sldMk cId="4162479677" sldId="3261"/>
            <ac:picMk id="9218" creationId="{BA8DE6F3-6318-EE23-4445-B0AD609051A5}"/>
          </ac:picMkLst>
        </pc:picChg>
      </pc:sldChg>
      <pc:sldChg chg="modSp add mod">
        <pc:chgData name="伊健 杜" userId="e69aded81da48593" providerId="LiveId" clId="{E5318BEA-59E8-4378-BF04-3ED64070C200}" dt="2023-05-03T12:07:59.749" v="4367"/>
        <pc:sldMkLst>
          <pc:docMk/>
          <pc:sldMk cId="2499170403" sldId="3262"/>
        </pc:sldMkLst>
        <pc:spChg chg="mod">
          <ac:chgData name="伊健 杜" userId="e69aded81da48593" providerId="LiveId" clId="{E5318BEA-59E8-4378-BF04-3ED64070C200}" dt="2023-05-03T12:07:59.749" v="4367"/>
          <ac:spMkLst>
            <pc:docMk/>
            <pc:sldMk cId="2499170403" sldId="3262"/>
            <ac:spMk id="3" creationId="{90D857A6-C700-A4CE-6C24-391DC4FBEE19}"/>
          </ac:spMkLst>
        </pc:spChg>
      </pc:sldChg>
      <pc:sldChg chg="modSp add mod">
        <pc:chgData name="伊健 杜" userId="e69aded81da48593" providerId="LiveId" clId="{E5318BEA-59E8-4378-BF04-3ED64070C200}" dt="2023-05-03T12:07:59.749" v="4367"/>
        <pc:sldMkLst>
          <pc:docMk/>
          <pc:sldMk cId="1978300764" sldId="3263"/>
        </pc:sldMkLst>
        <pc:spChg chg="mod">
          <ac:chgData name="伊健 杜" userId="e69aded81da48593" providerId="LiveId" clId="{E5318BEA-59E8-4378-BF04-3ED64070C200}" dt="2023-05-03T12:07:59.749" v="4367"/>
          <ac:spMkLst>
            <pc:docMk/>
            <pc:sldMk cId="1978300764" sldId="3263"/>
            <ac:spMk id="3" creationId="{90D857A6-C700-A4CE-6C24-391DC4FBEE19}"/>
          </ac:spMkLst>
        </pc:spChg>
      </pc:sldChg>
      <pc:sldChg chg="add del">
        <pc:chgData name="伊健 杜" userId="e69aded81da48593" providerId="LiveId" clId="{E5318BEA-59E8-4378-BF04-3ED64070C200}" dt="2023-05-03T11:07:08.043" v="1608" actId="47"/>
        <pc:sldMkLst>
          <pc:docMk/>
          <pc:sldMk cId="2761441976" sldId="3263"/>
        </pc:sldMkLst>
      </pc:sldChg>
      <pc:sldChg chg="add del">
        <pc:chgData name="伊健 杜" userId="e69aded81da48593" providerId="LiveId" clId="{E5318BEA-59E8-4378-BF04-3ED64070C200}" dt="2023-05-03T11:07:08.043" v="1608" actId="47"/>
        <pc:sldMkLst>
          <pc:docMk/>
          <pc:sldMk cId="622275836" sldId="3264"/>
        </pc:sldMkLst>
      </pc:sldChg>
      <pc:sldChg chg="addSp modSp add mod">
        <pc:chgData name="伊健 杜" userId="e69aded81da48593" providerId="LiveId" clId="{E5318BEA-59E8-4378-BF04-3ED64070C200}" dt="2023-05-03T12:07:59.749" v="4367"/>
        <pc:sldMkLst>
          <pc:docMk/>
          <pc:sldMk cId="3007571669" sldId="3264"/>
        </pc:sldMkLst>
        <pc:spChg chg="mod">
          <ac:chgData name="伊健 杜" userId="e69aded81da48593" providerId="LiveId" clId="{E5318BEA-59E8-4378-BF04-3ED64070C200}" dt="2023-05-03T12:07:59.749" v="4367"/>
          <ac:spMkLst>
            <pc:docMk/>
            <pc:sldMk cId="3007571669" sldId="3264"/>
            <ac:spMk id="2" creationId="{10304424-DB4A-36E7-9E0D-D32A5DD0F26C}"/>
          </ac:spMkLst>
        </pc:spChg>
        <pc:spChg chg="mod">
          <ac:chgData name="伊健 杜" userId="e69aded81da48593" providerId="LiveId" clId="{E5318BEA-59E8-4378-BF04-3ED64070C200}" dt="2023-05-03T12:07:59.749" v="4367"/>
          <ac:spMkLst>
            <pc:docMk/>
            <pc:sldMk cId="3007571669" sldId="3264"/>
            <ac:spMk id="3" creationId="{90D857A6-C700-A4CE-6C24-391DC4FBEE19}"/>
          </ac:spMkLst>
        </pc:spChg>
        <pc:picChg chg="add mod">
          <ac:chgData name="伊健 杜" userId="e69aded81da48593" providerId="LiveId" clId="{E5318BEA-59E8-4378-BF04-3ED64070C200}" dt="2023-05-03T11:48:54.144" v="3679" actId="1076"/>
          <ac:picMkLst>
            <pc:docMk/>
            <pc:sldMk cId="3007571669" sldId="3264"/>
            <ac:picMk id="10242" creationId="{210C4087-94F5-9860-2CF7-F8ACD8782AE7}"/>
          </ac:picMkLst>
        </pc:picChg>
      </pc:sldChg>
      <pc:sldChg chg="addSp modSp add mod">
        <pc:chgData name="伊健 杜" userId="e69aded81da48593" providerId="LiveId" clId="{E5318BEA-59E8-4378-BF04-3ED64070C200}" dt="2023-05-03T12:07:59.749" v="4367"/>
        <pc:sldMkLst>
          <pc:docMk/>
          <pc:sldMk cId="2332787935" sldId="3265"/>
        </pc:sldMkLst>
        <pc:spChg chg="add mod">
          <ac:chgData name="伊健 杜" userId="e69aded81da48593" providerId="LiveId" clId="{E5318BEA-59E8-4378-BF04-3ED64070C200}" dt="2023-05-03T12:07:59.749" v="4367"/>
          <ac:spMkLst>
            <pc:docMk/>
            <pc:sldMk cId="2332787935" sldId="3265"/>
            <ac:spMk id="2" creationId="{11E59D1E-25DD-797F-3E59-FD1056CED64D}"/>
          </ac:spMkLst>
        </pc:spChg>
        <pc:spChg chg="mod">
          <ac:chgData name="伊健 杜" userId="e69aded81da48593" providerId="LiveId" clId="{E5318BEA-59E8-4378-BF04-3ED64070C200}" dt="2023-05-03T12:07:59.749" v="4367"/>
          <ac:spMkLst>
            <pc:docMk/>
            <pc:sldMk cId="2332787935" sldId="3265"/>
            <ac:spMk id="3" creationId="{90D857A6-C700-A4CE-6C24-391DC4FBEE19}"/>
          </ac:spMkLst>
        </pc:spChg>
      </pc:sldChg>
      <pc:sldChg chg="addSp modSp add mod">
        <pc:chgData name="伊健 杜" userId="e69aded81da48593" providerId="LiveId" clId="{E5318BEA-59E8-4378-BF04-3ED64070C200}" dt="2023-05-03T12:07:59.749" v="4367"/>
        <pc:sldMkLst>
          <pc:docMk/>
          <pc:sldMk cId="3698865169" sldId="3266"/>
        </pc:sldMkLst>
        <pc:spChg chg="mod">
          <ac:chgData name="伊健 杜" userId="e69aded81da48593" providerId="LiveId" clId="{E5318BEA-59E8-4378-BF04-3ED64070C200}" dt="2023-05-03T12:07:59.749" v="4367"/>
          <ac:spMkLst>
            <pc:docMk/>
            <pc:sldMk cId="3698865169" sldId="3266"/>
            <ac:spMk id="2" creationId="{10304424-DB4A-36E7-9E0D-D32A5DD0F26C}"/>
          </ac:spMkLst>
        </pc:spChg>
        <pc:spChg chg="mod">
          <ac:chgData name="伊健 杜" userId="e69aded81da48593" providerId="LiveId" clId="{E5318BEA-59E8-4378-BF04-3ED64070C200}" dt="2023-05-03T12:07:59.749" v="4367"/>
          <ac:spMkLst>
            <pc:docMk/>
            <pc:sldMk cId="3698865169" sldId="3266"/>
            <ac:spMk id="3" creationId="{90D857A6-C700-A4CE-6C24-391DC4FBEE19}"/>
          </ac:spMkLst>
        </pc:spChg>
        <pc:picChg chg="add mod">
          <ac:chgData name="伊健 杜" userId="e69aded81da48593" providerId="LiveId" clId="{E5318BEA-59E8-4378-BF04-3ED64070C200}" dt="2023-05-03T11:49:13.665" v="3682" actId="1076"/>
          <ac:picMkLst>
            <pc:docMk/>
            <pc:sldMk cId="3698865169" sldId="3266"/>
            <ac:picMk id="11266" creationId="{AEB43224-5C53-2698-2E4F-FCB1B65BC9CD}"/>
          </ac:picMkLst>
        </pc:picChg>
        <pc:picChg chg="add mod">
          <ac:chgData name="伊健 杜" userId="e69aded81da48593" providerId="LiveId" clId="{E5318BEA-59E8-4378-BF04-3ED64070C200}" dt="2023-05-03T11:49:27.283" v="3684" actId="1076"/>
          <ac:picMkLst>
            <pc:docMk/>
            <pc:sldMk cId="3698865169" sldId="3266"/>
            <ac:picMk id="11268" creationId="{13FEC13E-981E-0EB7-E24A-68DE422A1597}"/>
          </ac:picMkLst>
        </pc:picChg>
      </pc:sldChg>
      <pc:sldChg chg="addSp delSp modSp add mod">
        <pc:chgData name="伊健 杜" userId="e69aded81da48593" providerId="LiveId" clId="{E5318BEA-59E8-4378-BF04-3ED64070C200}" dt="2023-05-03T12:07:59.749" v="4367"/>
        <pc:sldMkLst>
          <pc:docMk/>
          <pc:sldMk cId="1514201827" sldId="3267"/>
        </pc:sldMkLst>
        <pc:spChg chg="del">
          <ac:chgData name="伊健 杜" userId="e69aded81da48593" providerId="LiveId" clId="{E5318BEA-59E8-4378-BF04-3ED64070C200}" dt="2023-05-03T11:21:36.136" v="2018" actId="478"/>
          <ac:spMkLst>
            <pc:docMk/>
            <pc:sldMk cId="1514201827" sldId="3267"/>
            <ac:spMk id="2" creationId="{11E59D1E-25DD-797F-3E59-FD1056CED64D}"/>
          </ac:spMkLst>
        </pc:spChg>
        <pc:spChg chg="mod">
          <ac:chgData name="伊健 杜" userId="e69aded81da48593" providerId="LiveId" clId="{E5318BEA-59E8-4378-BF04-3ED64070C200}" dt="2023-05-03T12:07:59.749" v="4367"/>
          <ac:spMkLst>
            <pc:docMk/>
            <pc:sldMk cId="1514201827" sldId="3267"/>
            <ac:spMk id="3" creationId="{90D857A6-C700-A4CE-6C24-391DC4FBEE19}"/>
          </ac:spMkLst>
        </pc:spChg>
        <pc:spChg chg="add mod">
          <ac:chgData name="伊健 杜" userId="e69aded81da48593" providerId="LiveId" clId="{E5318BEA-59E8-4378-BF04-3ED64070C200}" dt="2023-05-03T11:21:36.136" v="2018" actId="478"/>
          <ac:spMkLst>
            <pc:docMk/>
            <pc:sldMk cId="1514201827" sldId="3267"/>
            <ac:spMk id="5" creationId="{915B3A7D-6805-38E6-DBA2-9A9168453D5E}"/>
          </ac:spMkLst>
        </pc:spChg>
      </pc:sldChg>
      <pc:sldChg chg="addSp modSp add mod">
        <pc:chgData name="伊健 杜" userId="e69aded81da48593" providerId="LiveId" clId="{E5318BEA-59E8-4378-BF04-3ED64070C200}" dt="2023-05-03T12:07:59.749" v="4367"/>
        <pc:sldMkLst>
          <pc:docMk/>
          <pc:sldMk cId="3211354780" sldId="3268"/>
        </pc:sldMkLst>
        <pc:spChg chg="mod">
          <ac:chgData name="伊健 杜" userId="e69aded81da48593" providerId="LiveId" clId="{E5318BEA-59E8-4378-BF04-3ED64070C200}" dt="2023-05-03T12:07:59.749" v="4367"/>
          <ac:spMkLst>
            <pc:docMk/>
            <pc:sldMk cId="3211354780" sldId="3268"/>
            <ac:spMk id="2" creationId="{A31AD63A-1FE2-294D-9CA4-9DE9CA64EA77}"/>
          </ac:spMkLst>
        </pc:spChg>
        <pc:spChg chg="mod">
          <ac:chgData name="伊健 杜" userId="e69aded81da48593" providerId="LiveId" clId="{E5318BEA-59E8-4378-BF04-3ED64070C200}" dt="2023-05-03T12:07:59.749" v="4367"/>
          <ac:spMkLst>
            <pc:docMk/>
            <pc:sldMk cId="3211354780" sldId="3268"/>
            <ac:spMk id="3" creationId="{90D857A6-C700-A4CE-6C24-391DC4FBEE19}"/>
          </ac:spMkLst>
        </pc:spChg>
        <pc:spChg chg="mod">
          <ac:chgData name="伊健 杜" userId="e69aded81da48593" providerId="LiveId" clId="{E5318BEA-59E8-4378-BF04-3ED64070C200}" dt="2023-05-03T11:23:02.077" v="2108"/>
          <ac:spMkLst>
            <pc:docMk/>
            <pc:sldMk cId="3211354780" sldId="3268"/>
            <ac:spMk id="4" creationId="{CE9351A1-DE1E-D3A7-0A2C-000B6AAFB148}"/>
          </ac:spMkLst>
        </pc:spChg>
        <pc:spChg chg="add mod">
          <ac:chgData name="伊健 杜" userId="e69aded81da48593" providerId="LiveId" clId="{E5318BEA-59E8-4378-BF04-3ED64070C200}" dt="2023-05-03T12:07:59.749" v="4367"/>
          <ac:spMkLst>
            <pc:docMk/>
            <pc:sldMk cId="3211354780" sldId="3268"/>
            <ac:spMk id="5" creationId="{0193CEC7-4A7D-5216-08AE-48A0EFD2FEA5}"/>
          </ac:spMkLst>
        </pc:spChg>
        <pc:spChg chg="mod">
          <ac:chgData name="伊健 杜" userId="e69aded81da48593" providerId="LiveId" clId="{E5318BEA-59E8-4378-BF04-3ED64070C200}" dt="2023-05-03T12:07:59.749" v="4367"/>
          <ac:spMkLst>
            <pc:docMk/>
            <pc:sldMk cId="3211354780" sldId="3268"/>
            <ac:spMk id="6" creationId="{A389587A-1C80-0902-76F0-B1A7C1FC1849}"/>
          </ac:spMkLst>
        </pc:spChg>
        <pc:spChg chg="add mod">
          <ac:chgData name="伊健 杜" userId="e69aded81da48593" providerId="LiveId" clId="{E5318BEA-59E8-4378-BF04-3ED64070C200}" dt="2023-05-03T11:29:58.480" v="2809" actId="1076"/>
          <ac:spMkLst>
            <pc:docMk/>
            <pc:sldMk cId="3211354780" sldId="3268"/>
            <ac:spMk id="7" creationId="{358ACC9A-CC8D-8F77-1FC6-3D223EC46DBC}"/>
          </ac:spMkLst>
        </pc:spChg>
        <pc:picChg chg="add mod">
          <ac:chgData name="伊健 杜" userId="e69aded81da48593" providerId="LiveId" clId="{E5318BEA-59E8-4378-BF04-3ED64070C200}" dt="2023-05-03T11:50:24.205" v="3687" actId="1076"/>
          <ac:picMkLst>
            <pc:docMk/>
            <pc:sldMk cId="3211354780" sldId="3268"/>
            <ac:picMk id="12290" creationId="{165A492C-D8EE-B264-7B6C-E0F92A195D94}"/>
          </ac:picMkLst>
        </pc:picChg>
      </pc:sldChg>
      <pc:sldChg chg="addSp modSp add mod">
        <pc:chgData name="伊健 杜" userId="e69aded81da48593" providerId="LiveId" clId="{E5318BEA-59E8-4378-BF04-3ED64070C200}" dt="2023-05-03T12:07:59.749" v="4367"/>
        <pc:sldMkLst>
          <pc:docMk/>
          <pc:sldMk cId="2045239252" sldId="3269"/>
        </pc:sldMkLst>
        <pc:spChg chg="mod">
          <ac:chgData name="伊健 杜" userId="e69aded81da48593" providerId="LiveId" clId="{E5318BEA-59E8-4378-BF04-3ED64070C200}" dt="2023-05-03T12:07:59.749" v="4367"/>
          <ac:spMkLst>
            <pc:docMk/>
            <pc:sldMk cId="2045239252" sldId="3269"/>
            <ac:spMk id="2" creationId="{A31AD63A-1FE2-294D-9CA4-9DE9CA64EA77}"/>
          </ac:spMkLst>
        </pc:spChg>
        <pc:spChg chg="mod">
          <ac:chgData name="伊健 杜" userId="e69aded81da48593" providerId="LiveId" clId="{E5318BEA-59E8-4378-BF04-3ED64070C200}" dt="2023-05-03T12:07:59.749" v="4367"/>
          <ac:spMkLst>
            <pc:docMk/>
            <pc:sldMk cId="2045239252" sldId="3269"/>
            <ac:spMk id="3" creationId="{90D857A6-C700-A4CE-6C24-391DC4FBEE19}"/>
          </ac:spMkLst>
        </pc:spChg>
        <pc:spChg chg="mod">
          <ac:chgData name="伊健 杜" userId="e69aded81da48593" providerId="LiveId" clId="{E5318BEA-59E8-4378-BF04-3ED64070C200}" dt="2023-05-03T11:30:05.783" v="2811" actId="1076"/>
          <ac:spMkLst>
            <pc:docMk/>
            <pc:sldMk cId="2045239252" sldId="3269"/>
            <ac:spMk id="4" creationId="{CE9351A1-DE1E-D3A7-0A2C-000B6AAFB148}"/>
          </ac:spMkLst>
        </pc:spChg>
        <pc:spChg chg="mod">
          <ac:chgData name="伊健 杜" userId="e69aded81da48593" providerId="LiveId" clId="{E5318BEA-59E8-4378-BF04-3ED64070C200}" dt="2023-05-03T12:07:59.749" v="4367"/>
          <ac:spMkLst>
            <pc:docMk/>
            <pc:sldMk cId="2045239252" sldId="3269"/>
            <ac:spMk id="5" creationId="{0193CEC7-4A7D-5216-08AE-48A0EFD2FEA5}"/>
          </ac:spMkLst>
        </pc:spChg>
        <pc:spChg chg="mod">
          <ac:chgData name="伊健 杜" userId="e69aded81da48593" providerId="LiveId" clId="{E5318BEA-59E8-4378-BF04-3ED64070C200}" dt="2023-05-03T12:07:59.749" v="4367"/>
          <ac:spMkLst>
            <pc:docMk/>
            <pc:sldMk cId="2045239252" sldId="3269"/>
            <ac:spMk id="6" creationId="{A389587A-1C80-0902-76F0-B1A7C1FC1849}"/>
          </ac:spMkLst>
        </pc:spChg>
        <pc:spChg chg="add mod">
          <ac:chgData name="伊健 杜" userId="e69aded81da48593" providerId="LiveId" clId="{E5318BEA-59E8-4378-BF04-3ED64070C200}" dt="2023-05-03T11:30:05.783" v="2811" actId="1076"/>
          <ac:spMkLst>
            <pc:docMk/>
            <pc:sldMk cId="2045239252" sldId="3269"/>
            <ac:spMk id="7" creationId="{199A1011-714E-E2BA-B6BC-23E8A399E030}"/>
          </ac:spMkLst>
        </pc:spChg>
        <pc:picChg chg="add mod">
          <ac:chgData name="伊健 杜" userId="e69aded81da48593" providerId="LiveId" clId="{E5318BEA-59E8-4378-BF04-3ED64070C200}" dt="2023-05-03T11:51:58.460" v="3695" actId="1076"/>
          <ac:picMkLst>
            <pc:docMk/>
            <pc:sldMk cId="2045239252" sldId="3269"/>
            <ac:picMk id="13314" creationId="{15FF05D8-02F2-E33C-0927-EEBB00317BE3}"/>
          </ac:picMkLst>
        </pc:picChg>
      </pc:sldChg>
      <pc:sldChg chg="addSp delSp modSp add mod">
        <pc:chgData name="伊健 杜" userId="e69aded81da48593" providerId="LiveId" clId="{E5318BEA-59E8-4378-BF04-3ED64070C200}" dt="2023-05-03T12:07:59.749" v="4367"/>
        <pc:sldMkLst>
          <pc:docMk/>
          <pc:sldMk cId="1811515325" sldId="3270"/>
        </pc:sldMkLst>
        <pc:spChg chg="del">
          <ac:chgData name="伊健 杜" userId="e69aded81da48593" providerId="LiveId" clId="{E5318BEA-59E8-4378-BF04-3ED64070C200}" dt="2023-05-03T11:25:06.784" v="2350" actId="478"/>
          <ac:spMkLst>
            <pc:docMk/>
            <pc:sldMk cId="1811515325" sldId="3270"/>
            <ac:spMk id="2" creationId="{A31AD63A-1FE2-294D-9CA4-9DE9CA64EA77}"/>
          </ac:spMkLst>
        </pc:spChg>
        <pc:spChg chg="mod">
          <ac:chgData name="伊健 杜" userId="e69aded81da48593" providerId="LiveId" clId="{E5318BEA-59E8-4378-BF04-3ED64070C200}" dt="2023-05-03T12:07:59.749" v="4367"/>
          <ac:spMkLst>
            <pc:docMk/>
            <pc:sldMk cId="1811515325" sldId="3270"/>
            <ac:spMk id="3" creationId="{90D857A6-C700-A4CE-6C24-391DC4FBEE19}"/>
          </ac:spMkLst>
        </pc:spChg>
        <pc:spChg chg="mod">
          <ac:chgData name="伊健 杜" userId="e69aded81da48593" providerId="LiveId" clId="{E5318BEA-59E8-4378-BF04-3ED64070C200}" dt="2023-05-03T11:25:22.995" v="2375" actId="1076"/>
          <ac:spMkLst>
            <pc:docMk/>
            <pc:sldMk cId="1811515325" sldId="3270"/>
            <ac:spMk id="4" creationId="{CE9351A1-DE1E-D3A7-0A2C-000B6AAFB148}"/>
          </ac:spMkLst>
        </pc:spChg>
        <pc:spChg chg="del">
          <ac:chgData name="伊健 杜" userId="e69aded81da48593" providerId="LiveId" clId="{E5318BEA-59E8-4378-BF04-3ED64070C200}" dt="2023-05-03T11:25:06.784" v="2350" actId="478"/>
          <ac:spMkLst>
            <pc:docMk/>
            <pc:sldMk cId="1811515325" sldId="3270"/>
            <ac:spMk id="5" creationId="{0193CEC7-4A7D-5216-08AE-48A0EFD2FEA5}"/>
          </ac:spMkLst>
        </pc:spChg>
        <pc:spChg chg="mod">
          <ac:chgData name="伊健 杜" userId="e69aded81da48593" providerId="LiveId" clId="{E5318BEA-59E8-4378-BF04-3ED64070C200}" dt="2023-05-03T12:07:59.749" v="4367"/>
          <ac:spMkLst>
            <pc:docMk/>
            <pc:sldMk cId="1811515325" sldId="3270"/>
            <ac:spMk id="6" creationId="{A389587A-1C80-0902-76F0-B1A7C1FC1849}"/>
          </ac:spMkLst>
        </pc:spChg>
        <pc:spChg chg="add mod">
          <ac:chgData name="伊健 杜" userId="e69aded81da48593" providerId="LiveId" clId="{E5318BEA-59E8-4378-BF04-3ED64070C200}" dt="2023-05-03T12:07:59.749" v="4367"/>
          <ac:spMkLst>
            <pc:docMk/>
            <pc:sldMk cId="1811515325" sldId="3270"/>
            <ac:spMk id="7" creationId="{E08CA767-0C27-7765-BD0D-B12F0EAF2667}"/>
          </ac:spMkLst>
        </pc:spChg>
        <pc:spChg chg="add mod">
          <ac:chgData name="伊健 杜" userId="e69aded81da48593" providerId="LiveId" clId="{E5318BEA-59E8-4378-BF04-3ED64070C200}" dt="2023-05-03T11:28:03.404" v="2616"/>
          <ac:spMkLst>
            <pc:docMk/>
            <pc:sldMk cId="1811515325" sldId="3270"/>
            <ac:spMk id="8" creationId="{91B714EB-CE84-0C4D-CA55-87E4075AC175}"/>
          </ac:spMkLst>
        </pc:spChg>
        <pc:picChg chg="add mod">
          <ac:chgData name="伊健 杜" userId="e69aded81da48593" providerId="LiveId" clId="{E5318BEA-59E8-4378-BF04-3ED64070C200}" dt="2023-05-03T11:52:39.774" v="3703" actId="1076"/>
          <ac:picMkLst>
            <pc:docMk/>
            <pc:sldMk cId="1811515325" sldId="3270"/>
            <ac:picMk id="15362" creationId="{D37AC98E-9E0E-67F7-2829-2212A01929E8}"/>
          </ac:picMkLst>
        </pc:picChg>
      </pc:sldChg>
      <pc:sldChg chg="addSp modSp add mod">
        <pc:chgData name="伊健 杜" userId="e69aded81da48593" providerId="LiveId" clId="{E5318BEA-59E8-4378-BF04-3ED64070C200}" dt="2023-05-03T12:07:59.749" v="4367"/>
        <pc:sldMkLst>
          <pc:docMk/>
          <pc:sldMk cId="3052490629" sldId="3271"/>
        </pc:sldMkLst>
        <pc:spChg chg="mod">
          <ac:chgData name="伊健 杜" userId="e69aded81da48593" providerId="LiveId" clId="{E5318BEA-59E8-4378-BF04-3ED64070C200}" dt="2023-05-03T12:07:59.749" v="4367"/>
          <ac:spMkLst>
            <pc:docMk/>
            <pc:sldMk cId="3052490629" sldId="3271"/>
            <ac:spMk id="2" creationId="{A31AD63A-1FE2-294D-9CA4-9DE9CA64EA77}"/>
          </ac:spMkLst>
        </pc:spChg>
        <pc:spChg chg="mod">
          <ac:chgData name="伊健 杜" userId="e69aded81da48593" providerId="LiveId" clId="{E5318BEA-59E8-4378-BF04-3ED64070C200}" dt="2023-05-03T12:07:59.749" v="4367"/>
          <ac:spMkLst>
            <pc:docMk/>
            <pc:sldMk cId="3052490629" sldId="3271"/>
            <ac:spMk id="3" creationId="{90D857A6-C700-A4CE-6C24-391DC4FBEE19}"/>
          </ac:spMkLst>
        </pc:spChg>
        <pc:spChg chg="mod">
          <ac:chgData name="伊健 杜" userId="e69aded81da48593" providerId="LiveId" clId="{E5318BEA-59E8-4378-BF04-3ED64070C200}" dt="2023-05-03T12:07:59.749" v="4367"/>
          <ac:spMkLst>
            <pc:docMk/>
            <pc:sldMk cId="3052490629" sldId="3271"/>
            <ac:spMk id="5" creationId="{0193CEC7-4A7D-5216-08AE-48A0EFD2FEA5}"/>
          </ac:spMkLst>
        </pc:spChg>
        <pc:spChg chg="mod">
          <ac:chgData name="伊健 杜" userId="e69aded81da48593" providerId="LiveId" clId="{E5318BEA-59E8-4378-BF04-3ED64070C200}" dt="2023-05-03T12:07:59.749" v="4367"/>
          <ac:spMkLst>
            <pc:docMk/>
            <pc:sldMk cId="3052490629" sldId="3271"/>
            <ac:spMk id="6" creationId="{A389587A-1C80-0902-76F0-B1A7C1FC1849}"/>
          </ac:spMkLst>
        </pc:spChg>
        <pc:spChg chg="add mod">
          <ac:chgData name="伊健 杜" userId="e69aded81da48593" providerId="LiveId" clId="{E5318BEA-59E8-4378-BF04-3ED64070C200}" dt="2023-05-03T11:30:08.127" v="2812"/>
          <ac:spMkLst>
            <pc:docMk/>
            <pc:sldMk cId="3052490629" sldId="3271"/>
            <ac:spMk id="7" creationId="{2F81062E-DF15-493E-12CF-FBB9B1703BAF}"/>
          </ac:spMkLst>
        </pc:spChg>
        <pc:picChg chg="add mod">
          <ac:chgData name="伊健 杜" userId="e69aded81da48593" providerId="LiveId" clId="{E5318BEA-59E8-4378-BF04-3ED64070C200}" dt="2023-05-03T11:52:20.375" v="3699" actId="14100"/>
          <ac:picMkLst>
            <pc:docMk/>
            <pc:sldMk cId="3052490629" sldId="3271"/>
            <ac:picMk id="14338" creationId="{FD278BE1-E327-75E4-C368-73903FE76B84}"/>
          </ac:picMkLst>
        </pc:picChg>
      </pc:sldChg>
      <pc:sldChg chg="addSp delSp modSp add mod modAnim">
        <pc:chgData name="伊健 杜" userId="e69aded81da48593" providerId="LiveId" clId="{E5318BEA-59E8-4378-BF04-3ED64070C200}" dt="2023-05-03T12:07:59.749" v="4367"/>
        <pc:sldMkLst>
          <pc:docMk/>
          <pc:sldMk cId="3424184944" sldId="3272"/>
        </pc:sldMkLst>
        <pc:spChg chg="add mod">
          <ac:chgData name="伊健 杜" userId="e69aded81da48593" providerId="LiveId" clId="{E5318BEA-59E8-4378-BF04-3ED64070C200}" dt="2023-05-03T11:34:34.974" v="3128"/>
          <ac:spMkLst>
            <pc:docMk/>
            <pc:sldMk cId="3424184944" sldId="3272"/>
            <ac:spMk id="2" creationId="{B9946B25-34FE-5889-B4BE-538804831FC3}"/>
          </ac:spMkLst>
        </pc:spChg>
        <pc:spChg chg="mod">
          <ac:chgData name="伊健 杜" userId="e69aded81da48593" providerId="LiveId" clId="{E5318BEA-59E8-4378-BF04-3ED64070C200}" dt="2023-05-03T12:07:59.749" v="4367"/>
          <ac:spMkLst>
            <pc:docMk/>
            <pc:sldMk cId="3424184944" sldId="3272"/>
            <ac:spMk id="3" creationId="{90D857A6-C700-A4CE-6C24-391DC4FBEE19}"/>
          </ac:spMkLst>
        </pc:spChg>
        <pc:spChg chg="del">
          <ac:chgData name="伊健 杜" userId="e69aded81da48593" providerId="LiveId" clId="{E5318BEA-59E8-4378-BF04-3ED64070C200}" dt="2023-05-03T11:31:13.949" v="2832" actId="478"/>
          <ac:spMkLst>
            <pc:docMk/>
            <pc:sldMk cId="3424184944" sldId="3272"/>
            <ac:spMk id="4" creationId="{CE9351A1-DE1E-D3A7-0A2C-000B6AAFB148}"/>
          </ac:spMkLst>
        </pc:spChg>
        <pc:spChg chg="add del mod">
          <ac:chgData name="伊健 杜" userId="e69aded81da48593" providerId="LiveId" clId="{E5318BEA-59E8-4378-BF04-3ED64070C200}" dt="2023-05-03T11:31:13.949" v="2832" actId="478"/>
          <ac:spMkLst>
            <pc:docMk/>
            <pc:sldMk cId="3424184944" sldId="3272"/>
            <ac:spMk id="5" creationId="{25CCF672-3C6F-4F98-5751-7A2FE16AF9C8}"/>
          </ac:spMkLst>
        </pc:spChg>
        <pc:spChg chg="del">
          <ac:chgData name="伊健 杜" userId="e69aded81da48593" providerId="LiveId" clId="{E5318BEA-59E8-4378-BF04-3ED64070C200}" dt="2023-05-03T11:31:13.949" v="2832" actId="478"/>
          <ac:spMkLst>
            <pc:docMk/>
            <pc:sldMk cId="3424184944" sldId="3272"/>
            <ac:spMk id="6" creationId="{A389587A-1C80-0902-76F0-B1A7C1FC1849}"/>
          </ac:spMkLst>
        </pc:spChg>
        <pc:spChg chg="mod">
          <ac:chgData name="伊健 杜" userId="e69aded81da48593" providerId="LiveId" clId="{E5318BEA-59E8-4378-BF04-3ED64070C200}" dt="2023-05-03T12:07:59.749" v="4367"/>
          <ac:spMkLst>
            <pc:docMk/>
            <pc:sldMk cId="3424184944" sldId="3272"/>
            <ac:spMk id="7" creationId="{E08CA767-0C27-7765-BD0D-B12F0EAF2667}"/>
          </ac:spMkLst>
        </pc:spChg>
        <pc:spChg chg="add mod">
          <ac:chgData name="伊健 杜" userId="e69aded81da48593" providerId="LiveId" clId="{E5318BEA-59E8-4378-BF04-3ED64070C200}" dt="2023-05-03T11:33:06.422" v="2959" actId="14100"/>
          <ac:spMkLst>
            <pc:docMk/>
            <pc:sldMk cId="3424184944" sldId="3272"/>
            <ac:spMk id="8" creationId="{D91B9BF3-138C-8EFB-C63D-F5CB75E9F2FF}"/>
          </ac:spMkLst>
        </pc:spChg>
        <pc:spChg chg="add mod">
          <ac:chgData name="伊健 杜" userId="e69aded81da48593" providerId="LiveId" clId="{E5318BEA-59E8-4378-BF04-3ED64070C200}" dt="2023-05-03T11:31:40.809" v="2865" actId="1076"/>
          <ac:spMkLst>
            <pc:docMk/>
            <pc:sldMk cId="3424184944" sldId="3272"/>
            <ac:spMk id="9" creationId="{21B577B2-A8B4-3E2B-A9AD-37875712EBAE}"/>
          </ac:spMkLst>
        </pc:spChg>
        <pc:picChg chg="add mod">
          <ac:chgData name="伊健 杜" userId="e69aded81da48593" providerId="LiveId" clId="{E5318BEA-59E8-4378-BF04-3ED64070C200}" dt="2023-05-03T11:52:56.504" v="3711" actId="1076"/>
          <ac:picMkLst>
            <pc:docMk/>
            <pc:sldMk cId="3424184944" sldId="3272"/>
            <ac:picMk id="16386" creationId="{931F6746-19D7-F18C-3FC4-49CD9BC67153}"/>
          </ac:picMkLst>
        </pc:picChg>
      </pc:sldChg>
      <pc:sldChg chg="modSp add mod">
        <pc:chgData name="伊健 杜" userId="e69aded81da48593" providerId="LiveId" clId="{E5318BEA-59E8-4378-BF04-3ED64070C200}" dt="2023-05-03T12:07:59.749" v="4367"/>
        <pc:sldMkLst>
          <pc:docMk/>
          <pc:sldMk cId="196485602" sldId="3273"/>
        </pc:sldMkLst>
        <pc:spChg chg="mod">
          <ac:chgData name="伊健 杜" userId="e69aded81da48593" providerId="LiveId" clId="{E5318BEA-59E8-4378-BF04-3ED64070C200}" dt="2023-05-03T12:07:59.749" v="4367"/>
          <ac:spMkLst>
            <pc:docMk/>
            <pc:sldMk cId="196485602" sldId="3273"/>
            <ac:spMk id="3" creationId="{90D857A6-C700-A4CE-6C24-391DC4FBEE19}"/>
          </ac:spMkLst>
        </pc:spChg>
      </pc:sldChg>
      <pc:sldChg chg="add del">
        <pc:chgData name="伊健 杜" userId="e69aded81da48593" providerId="LiveId" clId="{E5318BEA-59E8-4378-BF04-3ED64070C200}" dt="2023-05-03T11:27:51.693" v="2588"/>
        <pc:sldMkLst>
          <pc:docMk/>
          <pc:sldMk cId="472951041" sldId="3273"/>
        </pc:sldMkLst>
      </pc:sldChg>
      <pc:sldChg chg="modSp add mod">
        <pc:chgData name="伊健 杜" userId="e69aded81da48593" providerId="LiveId" clId="{E5318BEA-59E8-4378-BF04-3ED64070C200}" dt="2023-05-03T12:07:59.749" v="4367"/>
        <pc:sldMkLst>
          <pc:docMk/>
          <pc:sldMk cId="2580255060" sldId="3274"/>
        </pc:sldMkLst>
        <pc:spChg chg="mod">
          <ac:chgData name="伊健 杜" userId="e69aded81da48593" providerId="LiveId" clId="{E5318BEA-59E8-4378-BF04-3ED64070C200}" dt="2023-05-03T12:07:59.749" v="4367"/>
          <ac:spMkLst>
            <pc:docMk/>
            <pc:sldMk cId="2580255060" sldId="3274"/>
            <ac:spMk id="3" creationId="{90D857A6-C700-A4CE-6C24-391DC4FBEE19}"/>
          </ac:spMkLst>
        </pc:spChg>
      </pc:sldChg>
      <pc:sldChg chg="addSp delSp modSp add mod">
        <pc:chgData name="伊健 杜" userId="e69aded81da48593" providerId="LiveId" clId="{E5318BEA-59E8-4378-BF04-3ED64070C200}" dt="2023-05-03T12:07:59.749" v="4367"/>
        <pc:sldMkLst>
          <pc:docMk/>
          <pc:sldMk cId="1202504456" sldId="3275"/>
        </pc:sldMkLst>
        <pc:spChg chg="mod">
          <ac:chgData name="伊健 杜" userId="e69aded81da48593" providerId="LiveId" clId="{E5318BEA-59E8-4378-BF04-3ED64070C200}" dt="2023-05-03T11:34:38.620" v="3133"/>
          <ac:spMkLst>
            <pc:docMk/>
            <pc:sldMk cId="1202504456" sldId="3275"/>
            <ac:spMk id="2" creationId="{B9946B25-34FE-5889-B4BE-538804831FC3}"/>
          </ac:spMkLst>
        </pc:spChg>
        <pc:spChg chg="mod">
          <ac:chgData name="伊健 杜" userId="e69aded81da48593" providerId="LiveId" clId="{E5318BEA-59E8-4378-BF04-3ED64070C200}" dt="2023-05-03T12:07:59.749" v="4367"/>
          <ac:spMkLst>
            <pc:docMk/>
            <pc:sldMk cId="1202504456" sldId="3275"/>
            <ac:spMk id="3" creationId="{90D857A6-C700-A4CE-6C24-391DC4FBEE19}"/>
          </ac:spMkLst>
        </pc:spChg>
        <pc:spChg chg="del mod">
          <ac:chgData name="伊健 杜" userId="e69aded81da48593" providerId="LiveId" clId="{E5318BEA-59E8-4378-BF04-3ED64070C200}" dt="2023-05-03T11:32:42.127" v="2942" actId="478"/>
          <ac:spMkLst>
            <pc:docMk/>
            <pc:sldMk cId="1202504456" sldId="3275"/>
            <ac:spMk id="4" creationId="{CE9351A1-DE1E-D3A7-0A2C-000B6AAFB148}"/>
          </ac:spMkLst>
        </pc:spChg>
        <pc:spChg chg="mod">
          <ac:chgData name="伊健 杜" userId="e69aded81da48593" providerId="LiveId" clId="{E5318BEA-59E8-4378-BF04-3ED64070C200}" dt="2023-05-03T11:32:44.706" v="2943" actId="1076"/>
          <ac:spMkLst>
            <pc:docMk/>
            <pc:sldMk cId="1202504456" sldId="3275"/>
            <ac:spMk id="5" creationId="{25CCF672-3C6F-4F98-5751-7A2FE16AF9C8}"/>
          </ac:spMkLst>
        </pc:spChg>
        <pc:spChg chg="mod">
          <ac:chgData name="伊健 杜" userId="e69aded81da48593" providerId="LiveId" clId="{E5318BEA-59E8-4378-BF04-3ED64070C200}" dt="2023-05-03T12:07:59.749" v="4367"/>
          <ac:spMkLst>
            <pc:docMk/>
            <pc:sldMk cId="1202504456" sldId="3275"/>
            <ac:spMk id="6" creationId="{A389587A-1C80-0902-76F0-B1A7C1FC1849}"/>
          </ac:spMkLst>
        </pc:spChg>
        <pc:spChg chg="del mod">
          <ac:chgData name="伊健 杜" userId="e69aded81da48593" providerId="LiveId" clId="{E5318BEA-59E8-4378-BF04-3ED64070C200}" dt="2023-05-03T11:32:42.127" v="2942" actId="478"/>
          <ac:spMkLst>
            <pc:docMk/>
            <pc:sldMk cId="1202504456" sldId="3275"/>
            <ac:spMk id="7" creationId="{E08CA767-0C27-7765-BD0D-B12F0EAF2667}"/>
          </ac:spMkLst>
        </pc:spChg>
        <pc:spChg chg="del">
          <ac:chgData name="伊健 杜" userId="e69aded81da48593" providerId="LiveId" clId="{E5318BEA-59E8-4378-BF04-3ED64070C200}" dt="2023-05-03T11:32:42.127" v="2942" actId="478"/>
          <ac:spMkLst>
            <pc:docMk/>
            <pc:sldMk cId="1202504456" sldId="3275"/>
            <ac:spMk id="8" creationId="{D91B9BF3-138C-8EFB-C63D-F5CB75E9F2FF}"/>
          </ac:spMkLst>
        </pc:spChg>
        <pc:picChg chg="add mod">
          <ac:chgData name="伊健 杜" userId="e69aded81da48593" providerId="LiveId" clId="{E5318BEA-59E8-4378-BF04-3ED64070C200}" dt="2023-05-03T11:53:25.631" v="3713" actId="1076"/>
          <ac:picMkLst>
            <pc:docMk/>
            <pc:sldMk cId="1202504456" sldId="3275"/>
            <ac:picMk id="17410" creationId="{7387692C-3514-5E4E-B25C-F7093B4EFF5B}"/>
          </ac:picMkLst>
        </pc:picChg>
      </pc:sldChg>
      <pc:sldChg chg="addSp delSp modSp add mod">
        <pc:chgData name="伊健 杜" userId="e69aded81da48593" providerId="LiveId" clId="{E5318BEA-59E8-4378-BF04-3ED64070C200}" dt="2023-05-03T12:07:59.749" v="4367"/>
        <pc:sldMkLst>
          <pc:docMk/>
          <pc:sldMk cId="3935677660" sldId="3276"/>
        </pc:sldMkLst>
        <pc:spChg chg="mod">
          <ac:chgData name="伊健 杜" userId="e69aded81da48593" providerId="LiveId" clId="{E5318BEA-59E8-4378-BF04-3ED64070C200}" dt="2023-05-03T11:34:46.646" v="3141"/>
          <ac:spMkLst>
            <pc:docMk/>
            <pc:sldMk cId="3935677660" sldId="3276"/>
            <ac:spMk id="2" creationId="{B9946B25-34FE-5889-B4BE-538804831FC3}"/>
          </ac:spMkLst>
        </pc:spChg>
        <pc:spChg chg="mod">
          <ac:chgData name="伊健 杜" userId="e69aded81da48593" providerId="LiveId" clId="{E5318BEA-59E8-4378-BF04-3ED64070C200}" dt="2023-05-03T12:07:59.749" v="4367"/>
          <ac:spMkLst>
            <pc:docMk/>
            <pc:sldMk cId="3935677660" sldId="3276"/>
            <ac:spMk id="3" creationId="{90D857A6-C700-A4CE-6C24-391DC4FBEE19}"/>
          </ac:spMkLst>
        </pc:spChg>
        <pc:spChg chg="add mod">
          <ac:chgData name="伊健 杜" userId="e69aded81da48593" providerId="LiveId" clId="{E5318BEA-59E8-4378-BF04-3ED64070C200}" dt="2023-05-03T12:07:59.749" v="4367"/>
          <ac:spMkLst>
            <pc:docMk/>
            <pc:sldMk cId="3935677660" sldId="3276"/>
            <ac:spMk id="4" creationId="{6AF40278-60F8-41C4-4DB3-E97281A50613}"/>
          </ac:spMkLst>
        </pc:spChg>
        <pc:spChg chg="del">
          <ac:chgData name="伊健 杜" userId="e69aded81da48593" providerId="LiveId" clId="{E5318BEA-59E8-4378-BF04-3ED64070C200}" dt="2023-05-03T11:35:05.633" v="3145" actId="478"/>
          <ac:spMkLst>
            <pc:docMk/>
            <pc:sldMk cId="3935677660" sldId="3276"/>
            <ac:spMk id="5" creationId="{25CCF672-3C6F-4F98-5751-7A2FE16AF9C8}"/>
          </ac:spMkLst>
        </pc:spChg>
        <pc:spChg chg="del">
          <ac:chgData name="伊健 杜" userId="e69aded81da48593" providerId="LiveId" clId="{E5318BEA-59E8-4378-BF04-3ED64070C200}" dt="2023-05-03T11:35:05.633" v="3145" actId="478"/>
          <ac:spMkLst>
            <pc:docMk/>
            <pc:sldMk cId="3935677660" sldId="3276"/>
            <ac:spMk id="6" creationId="{A389587A-1C80-0902-76F0-B1A7C1FC1849}"/>
          </ac:spMkLst>
        </pc:spChg>
        <pc:spChg chg="add mod">
          <ac:chgData name="伊健 杜" userId="e69aded81da48593" providerId="LiveId" clId="{E5318BEA-59E8-4378-BF04-3ED64070C200}" dt="2023-05-03T11:35:20.107" v="3148" actId="1076"/>
          <ac:spMkLst>
            <pc:docMk/>
            <pc:sldMk cId="3935677660" sldId="3276"/>
            <ac:spMk id="7" creationId="{908E0B75-C9E9-F4D5-934B-D91ED9A798F1}"/>
          </ac:spMkLst>
        </pc:spChg>
        <pc:spChg chg="add mod">
          <ac:chgData name="伊健 杜" userId="e69aded81da48593" providerId="LiveId" clId="{E5318BEA-59E8-4378-BF04-3ED64070C200}" dt="2023-05-03T11:36:03.373" v="3172" actId="14100"/>
          <ac:spMkLst>
            <pc:docMk/>
            <pc:sldMk cId="3935677660" sldId="3276"/>
            <ac:spMk id="8" creationId="{D23FAB08-90D6-BD77-5BB0-72C4AEEC2834}"/>
          </ac:spMkLst>
        </pc:spChg>
        <pc:spChg chg="add mod">
          <ac:chgData name="伊健 杜" userId="e69aded81da48593" providerId="LiveId" clId="{E5318BEA-59E8-4378-BF04-3ED64070C200}" dt="2023-05-03T11:35:41.962" v="3164" actId="1076"/>
          <ac:spMkLst>
            <pc:docMk/>
            <pc:sldMk cId="3935677660" sldId="3276"/>
            <ac:spMk id="9" creationId="{DC224208-3DA0-489A-A107-091660A32E85}"/>
          </ac:spMkLst>
        </pc:spChg>
        <pc:spChg chg="add mod">
          <ac:chgData name="伊健 杜" userId="e69aded81da48593" providerId="LiveId" clId="{E5318BEA-59E8-4378-BF04-3ED64070C200}" dt="2023-05-03T11:35:57.699" v="3170" actId="14100"/>
          <ac:spMkLst>
            <pc:docMk/>
            <pc:sldMk cId="3935677660" sldId="3276"/>
            <ac:spMk id="10" creationId="{FA6C078D-336B-3114-26B4-242C7C534616}"/>
          </ac:spMkLst>
        </pc:spChg>
        <pc:picChg chg="add mod">
          <ac:chgData name="伊健 杜" userId="e69aded81da48593" providerId="LiveId" clId="{E5318BEA-59E8-4378-BF04-3ED64070C200}" dt="2023-05-03T11:53:47.190" v="3719" actId="1076"/>
          <ac:picMkLst>
            <pc:docMk/>
            <pc:sldMk cId="3935677660" sldId="3276"/>
            <ac:picMk id="18434" creationId="{48C33F29-30C9-8F87-3B3B-142E1D47256A}"/>
          </ac:picMkLst>
        </pc:picChg>
        <pc:picChg chg="add mod">
          <ac:chgData name="伊健 杜" userId="e69aded81da48593" providerId="LiveId" clId="{E5318BEA-59E8-4378-BF04-3ED64070C200}" dt="2023-05-03T11:54:05.730" v="3722" actId="1076"/>
          <ac:picMkLst>
            <pc:docMk/>
            <pc:sldMk cId="3935677660" sldId="3276"/>
            <ac:picMk id="18436" creationId="{05F76E13-20ED-CF34-FB07-A0197082D30D}"/>
          </ac:picMkLst>
        </pc:picChg>
      </pc:sldChg>
      <pc:sldChg chg="addSp delSp modSp add mod">
        <pc:chgData name="伊健 杜" userId="e69aded81da48593" providerId="LiveId" clId="{E5318BEA-59E8-4378-BF04-3ED64070C200}" dt="2023-05-03T12:07:59.749" v="4367"/>
        <pc:sldMkLst>
          <pc:docMk/>
          <pc:sldMk cId="1218722640" sldId="3277"/>
        </pc:sldMkLst>
        <pc:spChg chg="mod">
          <ac:chgData name="伊健 杜" userId="e69aded81da48593" providerId="LiveId" clId="{E5318BEA-59E8-4378-BF04-3ED64070C200}" dt="2023-05-03T12:07:59.749" v="4367"/>
          <ac:spMkLst>
            <pc:docMk/>
            <pc:sldMk cId="1218722640" sldId="3277"/>
            <ac:spMk id="3" creationId="{90D857A6-C700-A4CE-6C24-391DC4FBEE19}"/>
          </ac:spMkLst>
        </pc:spChg>
        <pc:spChg chg="del">
          <ac:chgData name="伊健 杜" userId="e69aded81da48593" providerId="LiveId" clId="{E5318BEA-59E8-4378-BF04-3ED64070C200}" dt="2023-05-03T11:35:01.814" v="3144" actId="478"/>
          <ac:spMkLst>
            <pc:docMk/>
            <pc:sldMk cId="1218722640" sldId="3277"/>
            <ac:spMk id="4" creationId="{6AF40278-60F8-41C4-4DB3-E97281A50613}"/>
          </ac:spMkLst>
        </pc:spChg>
        <pc:spChg chg="mod">
          <ac:chgData name="伊健 杜" userId="e69aded81da48593" providerId="LiveId" clId="{E5318BEA-59E8-4378-BF04-3ED64070C200}" dt="2023-05-03T12:07:59.749" v="4367"/>
          <ac:spMkLst>
            <pc:docMk/>
            <pc:sldMk cId="1218722640" sldId="3277"/>
            <ac:spMk id="6" creationId="{A389587A-1C80-0902-76F0-B1A7C1FC1849}"/>
          </ac:spMkLst>
        </pc:spChg>
        <pc:spChg chg="del">
          <ac:chgData name="伊健 杜" userId="e69aded81da48593" providerId="LiveId" clId="{E5318BEA-59E8-4378-BF04-3ED64070C200}" dt="2023-05-03T11:35:01.814" v="3144" actId="478"/>
          <ac:spMkLst>
            <pc:docMk/>
            <pc:sldMk cId="1218722640" sldId="3277"/>
            <ac:spMk id="7" creationId="{908E0B75-C9E9-F4D5-934B-D91ED9A798F1}"/>
          </ac:spMkLst>
        </pc:spChg>
        <pc:picChg chg="add mod">
          <ac:chgData name="伊健 杜" userId="e69aded81da48593" providerId="LiveId" clId="{E5318BEA-59E8-4378-BF04-3ED64070C200}" dt="2023-05-03T11:54:34.405" v="3726" actId="1076"/>
          <ac:picMkLst>
            <pc:docMk/>
            <pc:sldMk cId="1218722640" sldId="3277"/>
            <ac:picMk id="19458" creationId="{CC6EAFF8-A778-55D7-9285-14761DCEB03E}"/>
          </ac:picMkLst>
        </pc:picChg>
      </pc:sldChg>
      <pc:sldChg chg="addSp modSp add mod">
        <pc:chgData name="伊健 杜" userId="e69aded81da48593" providerId="LiveId" clId="{E5318BEA-59E8-4378-BF04-3ED64070C200}" dt="2023-05-03T12:07:59.749" v="4367"/>
        <pc:sldMkLst>
          <pc:docMk/>
          <pc:sldMk cId="536267808" sldId="3278"/>
        </pc:sldMkLst>
        <pc:spChg chg="mod">
          <ac:chgData name="伊健 杜" userId="e69aded81da48593" providerId="LiveId" clId="{E5318BEA-59E8-4378-BF04-3ED64070C200}" dt="2023-05-03T12:07:59.749" v="4367"/>
          <ac:spMkLst>
            <pc:docMk/>
            <pc:sldMk cId="536267808" sldId="3278"/>
            <ac:spMk id="3" creationId="{90D857A6-C700-A4CE-6C24-391DC4FBEE19}"/>
          </ac:spMkLst>
        </pc:spChg>
        <pc:spChg chg="mod">
          <ac:chgData name="伊健 杜" userId="e69aded81da48593" providerId="LiveId" clId="{E5318BEA-59E8-4378-BF04-3ED64070C200}" dt="2023-05-03T12:07:59.749" v="4367"/>
          <ac:spMkLst>
            <pc:docMk/>
            <pc:sldMk cId="536267808" sldId="3278"/>
            <ac:spMk id="6" creationId="{A389587A-1C80-0902-76F0-B1A7C1FC1849}"/>
          </ac:spMkLst>
        </pc:spChg>
        <pc:picChg chg="add mod">
          <ac:chgData name="伊健 杜" userId="e69aded81da48593" providerId="LiveId" clId="{E5318BEA-59E8-4378-BF04-3ED64070C200}" dt="2023-05-03T11:54:48.970" v="3729" actId="1076"/>
          <ac:picMkLst>
            <pc:docMk/>
            <pc:sldMk cId="536267808" sldId="3278"/>
            <ac:picMk id="20482" creationId="{4C6D5E6B-1557-60E2-C40D-80B996876B62}"/>
          </ac:picMkLst>
        </pc:picChg>
      </pc:sldChg>
      <pc:sldChg chg="addSp delSp modSp new mod">
        <pc:chgData name="伊健 杜" userId="e69aded81da48593" providerId="LiveId" clId="{E5318BEA-59E8-4378-BF04-3ED64070C200}" dt="2023-05-03T12:07:59.749" v="4367"/>
        <pc:sldMkLst>
          <pc:docMk/>
          <pc:sldMk cId="971486796" sldId="3279"/>
        </pc:sldMkLst>
        <pc:spChg chg="del">
          <ac:chgData name="伊健 杜" userId="e69aded81da48593" providerId="LiveId" clId="{E5318BEA-59E8-4378-BF04-3ED64070C200}" dt="2023-05-03T11:55:11.823" v="3731" actId="478"/>
          <ac:spMkLst>
            <pc:docMk/>
            <pc:sldMk cId="971486796" sldId="3279"/>
            <ac:spMk id="2" creationId="{C5075095-1639-8FD5-BB11-01DA848B2B96}"/>
          </ac:spMkLst>
        </pc:spChg>
        <pc:spChg chg="del">
          <ac:chgData name="伊健 杜" userId="e69aded81da48593" providerId="LiveId" clId="{E5318BEA-59E8-4378-BF04-3ED64070C200}" dt="2023-05-03T11:55:11.823" v="3731" actId="478"/>
          <ac:spMkLst>
            <pc:docMk/>
            <pc:sldMk cId="971486796" sldId="3279"/>
            <ac:spMk id="3" creationId="{1032FA11-30AC-1CF0-F497-6DA2C48B4268}"/>
          </ac:spMkLst>
        </pc:spChg>
        <pc:graphicFrameChg chg="add del mod modGraphic">
          <ac:chgData name="伊健 杜" userId="e69aded81da48593" providerId="LiveId" clId="{E5318BEA-59E8-4378-BF04-3ED64070C200}" dt="2023-05-03T12:07:59.749" v="4367"/>
          <ac:graphicFrameMkLst>
            <pc:docMk/>
            <pc:sldMk cId="971486796" sldId="3279"/>
            <ac:graphicFrameMk id="4" creationId="{9FADEA34-C49F-D62E-5757-EB2F2F1A903D}"/>
          </ac:graphicFrameMkLst>
        </pc:graphicFrameChg>
      </pc:sldChg>
      <pc:sldChg chg="modSp new del mod">
        <pc:chgData name="伊健 杜" userId="e69aded81da48593" providerId="LiveId" clId="{E5318BEA-59E8-4378-BF04-3ED64070C200}" dt="2023-05-03T11:57:36.405" v="3969" actId="47"/>
        <pc:sldMkLst>
          <pc:docMk/>
          <pc:sldMk cId="3509397673" sldId="3280"/>
        </pc:sldMkLst>
        <pc:spChg chg="mod">
          <ac:chgData name="伊健 杜" userId="e69aded81da48593" providerId="LiveId" clId="{E5318BEA-59E8-4378-BF04-3ED64070C200}" dt="2023-05-03T11:57:34.918" v="3968"/>
          <ac:spMkLst>
            <pc:docMk/>
            <pc:sldMk cId="3509397673" sldId="3280"/>
            <ac:spMk id="2" creationId="{A14A58B7-4FB8-82C5-358F-4D6F0C32ABA7}"/>
          </ac:spMkLst>
        </pc:spChg>
      </pc:sldChg>
      <pc:sldChg chg="addSp modSp add mod modAnim">
        <pc:chgData name="伊健 杜" userId="e69aded81da48593" providerId="LiveId" clId="{E5318BEA-59E8-4378-BF04-3ED64070C200}" dt="2023-05-03T14:02:24.405" v="4908"/>
        <pc:sldMkLst>
          <pc:docMk/>
          <pc:sldMk cId="3513726051" sldId="3280"/>
        </pc:sldMkLst>
        <pc:spChg chg="mod">
          <ac:chgData name="伊健 杜" userId="e69aded81da48593" providerId="LiveId" clId="{E5318BEA-59E8-4378-BF04-3ED64070C200}" dt="2023-05-03T14:02:24.405" v="4908"/>
          <ac:spMkLst>
            <pc:docMk/>
            <pc:sldMk cId="3513726051" sldId="3280"/>
            <ac:spMk id="2" creationId="{F116C72E-8C71-722A-5B9D-FCB0A9E2957D}"/>
          </ac:spMkLst>
        </pc:spChg>
        <pc:spChg chg="mod">
          <ac:chgData name="伊健 杜" userId="e69aded81da48593" providerId="LiveId" clId="{E5318BEA-59E8-4378-BF04-3ED64070C200}" dt="2023-05-03T14:02:24.405" v="4908"/>
          <ac:spMkLst>
            <pc:docMk/>
            <pc:sldMk cId="3513726051" sldId="3280"/>
            <ac:spMk id="3" creationId="{90D857A6-C700-A4CE-6C24-391DC4FBEE19}"/>
          </ac:spMkLst>
        </pc:spChg>
        <pc:spChg chg="mod">
          <ac:chgData name="伊健 杜" userId="e69aded81da48593" providerId="LiveId" clId="{E5318BEA-59E8-4378-BF04-3ED64070C200}" dt="2023-05-03T14:02:24.405" v="4908"/>
          <ac:spMkLst>
            <pc:docMk/>
            <pc:sldMk cId="3513726051" sldId="3280"/>
            <ac:spMk id="4" creationId="{B6BF82DC-994D-0591-60E5-7BBDB0D79DA6}"/>
          </ac:spMkLst>
        </pc:spChg>
        <pc:spChg chg="mod">
          <ac:chgData name="伊健 杜" userId="e69aded81da48593" providerId="LiveId" clId="{E5318BEA-59E8-4378-BF04-3ED64070C200}" dt="2023-05-03T13:56:14.503" v="4584" actId="1076"/>
          <ac:spMkLst>
            <pc:docMk/>
            <pc:sldMk cId="3513726051" sldId="3280"/>
            <ac:spMk id="5" creationId="{C86C7841-1F0A-478E-6FEE-2FA5526597B2}"/>
          </ac:spMkLst>
        </pc:spChg>
        <pc:spChg chg="mod">
          <ac:chgData name="伊健 杜" userId="e69aded81da48593" providerId="LiveId" clId="{E5318BEA-59E8-4378-BF04-3ED64070C200}" dt="2023-05-03T14:02:24.405" v="4908"/>
          <ac:spMkLst>
            <pc:docMk/>
            <pc:sldMk cId="3513726051" sldId="3280"/>
            <ac:spMk id="6" creationId="{1ABD8918-ACB7-6712-52DA-26DEA4748AA9}"/>
          </ac:spMkLst>
        </pc:spChg>
        <pc:spChg chg="add mod">
          <ac:chgData name="伊健 杜" userId="e69aded81da48593" providerId="LiveId" clId="{E5318BEA-59E8-4378-BF04-3ED64070C200}" dt="2023-05-03T13:56:41.606" v="4658"/>
          <ac:spMkLst>
            <pc:docMk/>
            <pc:sldMk cId="3513726051" sldId="3280"/>
            <ac:spMk id="8" creationId="{D60DAD1A-7EE8-9754-77A8-1FF343719E96}"/>
          </ac:spMkLst>
        </pc:spChg>
      </pc:sldChg>
      <pc:sldChg chg="addSp delSp modSp add mod">
        <pc:chgData name="伊健 杜" userId="e69aded81da48593" providerId="LiveId" clId="{E5318BEA-59E8-4378-BF04-3ED64070C200}" dt="2023-05-03T14:02:24.405" v="4908"/>
        <pc:sldMkLst>
          <pc:docMk/>
          <pc:sldMk cId="815236531" sldId="3281"/>
        </pc:sldMkLst>
        <pc:spChg chg="mod">
          <ac:chgData name="伊健 杜" userId="e69aded81da48593" providerId="LiveId" clId="{E5318BEA-59E8-4378-BF04-3ED64070C200}" dt="2023-05-03T13:57:40.021" v="4672" actId="20577"/>
          <ac:spMkLst>
            <pc:docMk/>
            <pc:sldMk cId="815236531" sldId="3281"/>
            <ac:spMk id="2" creationId="{10304424-DB4A-36E7-9E0D-D32A5DD0F26C}"/>
          </ac:spMkLst>
        </pc:spChg>
        <pc:spChg chg="mod">
          <ac:chgData name="伊健 杜" userId="e69aded81da48593" providerId="LiveId" clId="{E5318BEA-59E8-4378-BF04-3ED64070C200}" dt="2023-05-03T14:02:24.405" v="4908"/>
          <ac:spMkLst>
            <pc:docMk/>
            <pc:sldMk cId="815236531" sldId="3281"/>
            <ac:spMk id="3" creationId="{90D857A6-C700-A4CE-6C24-391DC4FBEE19}"/>
          </ac:spMkLst>
        </pc:spChg>
        <pc:picChg chg="add mod">
          <ac:chgData name="伊健 杜" userId="e69aded81da48593" providerId="LiveId" clId="{E5318BEA-59E8-4378-BF04-3ED64070C200}" dt="2023-05-03T14:01:53.213" v="4903" actId="1076"/>
          <ac:picMkLst>
            <pc:docMk/>
            <pc:sldMk cId="815236531" sldId="3281"/>
            <ac:picMk id="1026" creationId="{776EB40E-8F32-0776-EA15-58BC34BBC4B4}"/>
          </ac:picMkLst>
        </pc:picChg>
        <pc:picChg chg="del">
          <ac:chgData name="伊健 杜" userId="e69aded81da48593" providerId="LiveId" clId="{E5318BEA-59E8-4378-BF04-3ED64070C200}" dt="2023-05-03T13:57:44.700" v="4673" actId="478"/>
          <ac:picMkLst>
            <pc:docMk/>
            <pc:sldMk cId="815236531" sldId="3281"/>
            <ac:picMk id="10242" creationId="{210C4087-94F5-9860-2CF7-F8ACD8782AE7}"/>
          </ac:picMkLst>
        </pc:picChg>
      </pc:sldChg>
      <pc:sldChg chg="addSp modSp add mod">
        <pc:chgData name="伊健 杜" userId="e69aded81da48593" providerId="LiveId" clId="{E5318BEA-59E8-4378-BF04-3ED64070C200}" dt="2023-05-03T14:02:24.405" v="4908"/>
        <pc:sldMkLst>
          <pc:docMk/>
          <pc:sldMk cId="1481422896" sldId="3282"/>
        </pc:sldMkLst>
        <pc:spChg chg="mod">
          <ac:chgData name="伊健 杜" userId="e69aded81da48593" providerId="LiveId" clId="{E5318BEA-59E8-4378-BF04-3ED64070C200}" dt="2023-05-03T14:02:24.405" v="4908"/>
          <ac:spMkLst>
            <pc:docMk/>
            <pc:sldMk cId="1481422896" sldId="3282"/>
            <ac:spMk id="3" creationId="{90D857A6-C700-A4CE-6C24-391DC4FBEE19}"/>
          </ac:spMkLst>
        </pc:spChg>
        <pc:picChg chg="add mod">
          <ac:chgData name="伊健 杜" userId="e69aded81da48593" providerId="LiveId" clId="{E5318BEA-59E8-4378-BF04-3ED64070C200}" dt="2023-05-03T14:02:19.321" v="4907" actId="1076"/>
          <ac:picMkLst>
            <pc:docMk/>
            <pc:sldMk cId="1481422896" sldId="3282"/>
            <ac:picMk id="2050" creationId="{B25DB6E7-2A4F-DF05-0D09-7BA0455348E4}"/>
          </ac:picMkLst>
        </pc:picChg>
      </pc:sldChg>
      <pc:sldChg chg="addSp delSp modSp add mod">
        <pc:chgData name="伊健 杜" userId="e69aded81da48593" providerId="LiveId" clId="{E5318BEA-59E8-4378-BF04-3ED64070C200}" dt="2023-05-03T14:02:24.405" v="4908"/>
        <pc:sldMkLst>
          <pc:docMk/>
          <pc:sldMk cId="2342189225" sldId="3283"/>
        </pc:sldMkLst>
        <pc:spChg chg="del">
          <ac:chgData name="伊健 杜" userId="e69aded81da48593" providerId="LiveId" clId="{E5318BEA-59E8-4378-BF04-3ED64070C200}" dt="2023-05-03T14:00:37.172" v="4837" actId="478"/>
          <ac:spMkLst>
            <pc:docMk/>
            <pc:sldMk cId="2342189225" sldId="3283"/>
            <ac:spMk id="2" creationId="{10304424-DB4A-36E7-9E0D-D32A5DD0F26C}"/>
          </ac:spMkLst>
        </pc:spChg>
        <pc:spChg chg="mod">
          <ac:chgData name="伊健 杜" userId="e69aded81da48593" providerId="LiveId" clId="{E5318BEA-59E8-4378-BF04-3ED64070C200}" dt="2023-05-03T14:02:24.405" v="4908"/>
          <ac:spMkLst>
            <pc:docMk/>
            <pc:sldMk cId="2342189225" sldId="3283"/>
            <ac:spMk id="3" creationId="{90D857A6-C700-A4CE-6C24-391DC4FBEE19}"/>
          </ac:spMkLst>
        </pc:spChg>
        <pc:spChg chg="add mod">
          <ac:chgData name="伊健 杜" userId="e69aded81da48593" providerId="LiveId" clId="{E5318BEA-59E8-4378-BF04-3ED64070C200}" dt="2023-05-03T14:00:37.172" v="4837" actId="478"/>
          <ac:spMkLst>
            <pc:docMk/>
            <pc:sldMk cId="2342189225" sldId="3283"/>
            <ac:spMk id="5" creationId="{AB999C7C-FA47-D629-F30B-1941BDF59257}"/>
          </ac:spMkLst>
        </pc:spChg>
      </pc:sldChg>
    </pc:docChg>
  </pc:docChgLst>
  <pc:docChgLst>
    <pc:chgData name="伊健 杜" userId="e69aded81da48593" providerId="LiveId" clId="{6693BA3A-D9BF-41F1-A100-F2001A25A5BD}"/>
    <pc:docChg chg="undo custSel addSld delSld modSld sldOrd">
      <pc:chgData name="伊健 杜" userId="e69aded81da48593" providerId="LiveId" clId="{6693BA3A-D9BF-41F1-A100-F2001A25A5BD}" dt="2023-03-01T12:53:24.559" v="4430"/>
      <pc:docMkLst>
        <pc:docMk/>
      </pc:docMkLst>
      <pc:sldChg chg="del">
        <pc:chgData name="伊健 杜" userId="e69aded81da48593" providerId="LiveId" clId="{6693BA3A-D9BF-41F1-A100-F2001A25A5BD}" dt="2023-03-01T06:58:24.437" v="0" actId="47"/>
        <pc:sldMkLst>
          <pc:docMk/>
          <pc:sldMk cId="3963866622" sldId="2299"/>
        </pc:sldMkLst>
      </pc:sldChg>
      <pc:sldChg chg="del">
        <pc:chgData name="伊健 杜" userId="e69aded81da48593" providerId="LiveId" clId="{6693BA3A-D9BF-41F1-A100-F2001A25A5BD}" dt="2023-03-01T06:58:24.437" v="0" actId="47"/>
        <pc:sldMkLst>
          <pc:docMk/>
          <pc:sldMk cId="1132473216" sldId="2301"/>
        </pc:sldMkLst>
      </pc:sldChg>
      <pc:sldChg chg="del">
        <pc:chgData name="伊健 杜" userId="e69aded81da48593" providerId="LiveId" clId="{6693BA3A-D9BF-41F1-A100-F2001A25A5BD}" dt="2023-03-01T06:58:24.437" v="0" actId="47"/>
        <pc:sldMkLst>
          <pc:docMk/>
          <pc:sldMk cId="4233209896" sldId="2306"/>
        </pc:sldMkLst>
      </pc:sldChg>
      <pc:sldChg chg="del">
        <pc:chgData name="伊健 杜" userId="e69aded81da48593" providerId="LiveId" clId="{6693BA3A-D9BF-41F1-A100-F2001A25A5BD}" dt="2023-03-01T06:58:24.437" v="0" actId="47"/>
        <pc:sldMkLst>
          <pc:docMk/>
          <pc:sldMk cId="1593181623" sldId="2307"/>
        </pc:sldMkLst>
      </pc:sldChg>
      <pc:sldChg chg="del">
        <pc:chgData name="伊健 杜" userId="e69aded81da48593" providerId="LiveId" clId="{6693BA3A-D9BF-41F1-A100-F2001A25A5BD}" dt="2023-03-01T06:58:24.437" v="0" actId="47"/>
        <pc:sldMkLst>
          <pc:docMk/>
          <pc:sldMk cId="3945051099" sldId="2310"/>
        </pc:sldMkLst>
      </pc:sldChg>
      <pc:sldChg chg="del">
        <pc:chgData name="伊健 杜" userId="e69aded81da48593" providerId="LiveId" clId="{6693BA3A-D9BF-41F1-A100-F2001A25A5BD}" dt="2023-03-01T06:58:24.437" v="0" actId="47"/>
        <pc:sldMkLst>
          <pc:docMk/>
          <pc:sldMk cId="1027848832" sldId="2311"/>
        </pc:sldMkLst>
      </pc:sldChg>
      <pc:sldChg chg="del">
        <pc:chgData name="伊健 杜" userId="e69aded81da48593" providerId="LiveId" clId="{6693BA3A-D9BF-41F1-A100-F2001A25A5BD}" dt="2023-03-01T06:58:24.437" v="0" actId="47"/>
        <pc:sldMkLst>
          <pc:docMk/>
          <pc:sldMk cId="952692238" sldId="2312"/>
        </pc:sldMkLst>
      </pc:sldChg>
      <pc:sldChg chg="del">
        <pc:chgData name="伊健 杜" userId="e69aded81da48593" providerId="LiveId" clId="{6693BA3A-D9BF-41F1-A100-F2001A25A5BD}" dt="2023-03-01T06:58:24.437" v="0" actId="47"/>
        <pc:sldMkLst>
          <pc:docMk/>
          <pc:sldMk cId="1513756883" sldId="2314"/>
        </pc:sldMkLst>
      </pc:sldChg>
      <pc:sldChg chg="del">
        <pc:chgData name="伊健 杜" userId="e69aded81da48593" providerId="LiveId" clId="{6693BA3A-D9BF-41F1-A100-F2001A25A5BD}" dt="2023-03-01T06:58:24.437" v="0" actId="47"/>
        <pc:sldMkLst>
          <pc:docMk/>
          <pc:sldMk cId="1094530956" sldId="2315"/>
        </pc:sldMkLst>
      </pc:sldChg>
      <pc:sldChg chg="del">
        <pc:chgData name="伊健 杜" userId="e69aded81da48593" providerId="LiveId" clId="{6693BA3A-D9BF-41F1-A100-F2001A25A5BD}" dt="2023-03-01T06:58:24.437" v="0" actId="47"/>
        <pc:sldMkLst>
          <pc:docMk/>
          <pc:sldMk cId="2596875815" sldId="2316"/>
        </pc:sldMkLst>
      </pc:sldChg>
      <pc:sldChg chg="del">
        <pc:chgData name="伊健 杜" userId="e69aded81da48593" providerId="LiveId" clId="{6693BA3A-D9BF-41F1-A100-F2001A25A5BD}" dt="2023-03-01T06:58:24.437" v="0" actId="47"/>
        <pc:sldMkLst>
          <pc:docMk/>
          <pc:sldMk cId="358462328" sldId="2317"/>
        </pc:sldMkLst>
      </pc:sldChg>
      <pc:sldChg chg="del">
        <pc:chgData name="伊健 杜" userId="e69aded81da48593" providerId="LiveId" clId="{6693BA3A-D9BF-41F1-A100-F2001A25A5BD}" dt="2023-03-01T06:58:24.437" v="0" actId="47"/>
        <pc:sldMkLst>
          <pc:docMk/>
          <pc:sldMk cId="136064816" sldId="2318"/>
        </pc:sldMkLst>
      </pc:sldChg>
      <pc:sldChg chg="del">
        <pc:chgData name="伊健 杜" userId="e69aded81da48593" providerId="LiveId" clId="{6693BA3A-D9BF-41F1-A100-F2001A25A5BD}" dt="2023-03-01T06:58:24.437" v="0" actId="47"/>
        <pc:sldMkLst>
          <pc:docMk/>
          <pc:sldMk cId="2697946321" sldId="2319"/>
        </pc:sldMkLst>
      </pc:sldChg>
      <pc:sldChg chg="del">
        <pc:chgData name="伊健 杜" userId="e69aded81da48593" providerId="LiveId" clId="{6693BA3A-D9BF-41F1-A100-F2001A25A5BD}" dt="2023-03-01T06:58:24.437" v="0" actId="47"/>
        <pc:sldMkLst>
          <pc:docMk/>
          <pc:sldMk cId="3080894702" sldId="2320"/>
        </pc:sldMkLst>
      </pc:sldChg>
      <pc:sldChg chg="del">
        <pc:chgData name="伊健 杜" userId="e69aded81da48593" providerId="LiveId" clId="{6693BA3A-D9BF-41F1-A100-F2001A25A5BD}" dt="2023-03-01T06:58:24.437" v="0" actId="47"/>
        <pc:sldMkLst>
          <pc:docMk/>
          <pc:sldMk cId="2976547932" sldId="2321"/>
        </pc:sldMkLst>
      </pc:sldChg>
      <pc:sldChg chg="del">
        <pc:chgData name="伊健 杜" userId="e69aded81da48593" providerId="LiveId" clId="{6693BA3A-D9BF-41F1-A100-F2001A25A5BD}" dt="2023-03-01T06:58:24.437" v="0" actId="47"/>
        <pc:sldMkLst>
          <pc:docMk/>
          <pc:sldMk cId="4122714467" sldId="2323"/>
        </pc:sldMkLst>
      </pc:sldChg>
      <pc:sldChg chg="del">
        <pc:chgData name="伊健 杜" userId="e69aded81da48593" providerId="LiveId" clId="{6693BA3A-D9BF-41F1-A100-F2001A25A5BD}" dt="2023-03-01T06:58:24.437" v="0" actId="47"/>
        <pc:sldMkLst>
          <pc:docMk/>
          <pc:sldMk cId="1670619611" sldId="2324"/>
        </pc:sldMkLst>
      </pc:sldChg>
      <pc:sldChg chg="del">
        <pc:chgData name="伊健 杜" userId="e69aded81da48593" providerId="LiveId" clId="{6693BA3A-D9BF-41F1-A100-F2001A25A5BD}" dt="2023-03-01T06:58:24.437" v="0" actId="47"/>
        <pc:sldMkLst>
          <pc:docMk/>
          <pc:sldMk cId="3370330819" sldId="2325"/>
        </pc:sldMkLst>
      </pc:sldChg>
      <pc:sldChg chg="del">
        <pc:chgData name="伊健 杜" userId="e69aded81da48593" providerId="LiveId" clId="{6693BA3A-D9BF-41F1-A100-F2001A25A5BD}" dt="2023-03-01T06:58:24.437" v="0" actId="47"/>
        <pc:sldMkLst>
          <pc:docMk/>
          <pc:sldMk cId="3607352857" sldId="2326"/>
        </pc:sldMkLst>
      </pc:sldChg>
      <pc:sldChg chg="del">
        <pc:chgData name="伊健 杜" userId="e69aded81da48593" providerId="LiveId" clId="{6693BA3A-D9BF-41F1-A100-F2001A25A5BD}" dt="2023-03-01T06:58:24.437" v="0" actId="47"/>
        <pc:sldMkLst>
          <pc:docMk/>
          <pc:sldMk cId="2656300679" sldId="2327"/>
        </pc:sldMkLst>
      </pc:sldChg>
      <pc:sldChg chg="del">
        <pc:chgData name="伊健 杜" userId="e69aded81da48593" providerId="LiveId" clId="{6693BA3A-D9BF-41F1-A100-F2001A25A5BD}" dt="2023-03-01T06:58:24.437" v="0" actId="47"/>
        <pc:sldMkLst>
          <pc:docMk/>
          <pc:sldMk cId="1286899758" sldId="2328"/>
        </pc:sldMkLst>
      </pc:sldChg>
      <pc:sldChg chg="del">
        <pc:chgData name="伊健 杜" userId="e69aded81da48593" providerId="LiveId" clId="{6693BA3A-D9BF-41F1-A100-F2001A25A5BD}" dt="2023-03-01T06:58:24.437" v="0" actId="47"/>
        <pc:sldMkLst>
          <pc:docMk/>
          <pc:sldMk cId="3097404710" sldId="2329"/>
        </pc:sldMkLst>
      </pc:sldChg>
      <pc:sldChg chg="del">
        <pc:chgData name="伊健 杜" userId="e69aded81da48593" providerId="LiveId" clId="{6693BA3A-D9BF-41F1-A100-F2001A25A5BD}" dt="2023-03-01T06:58:24.437" v="0" actId="47"/>
        <pc:sldMkLst>
          <pc:docMk/>
          <pc:sldMk cId="3119458397" sldId="2330"/>
        </pc:sldMkLst>
      </pc:sldChg>
      <pc:sldChg chg="del">
        <pc:chgData name="伊健 杜" userId="e69aded81da48593" providerId="LiveId" clId="{6693BA3A-D9BF-41F1-A100-F2001A25A5BD}" dt="2023-03-01T06:58:24.437" v="0" actId="47"/>
        <pc:sldMkLst>
          <pc:docMk/>
          <pc:sldMk cId="2188673178" sldId="2331"/>
        </pc:sldMkLst>
      </pc:sldChg>
      <pc:sldChg chg="del">
        <pc:chgData name="伊健 杜" userId="e69aded81da48593" providerId="LiveId" clId="{6693BA3A-D9BF-41F1-A100-F2001A25A5BD}" dt="2023-03-01T06:58:24.437" v="0" actId="47"/>
        <pc:sldMkLst>
          <pc:docMk/>
          <pc:sldMk cId="1247394547" sldId="2332"/>
        </pc:sldMkLst>
      </pc:sldChg>
      <pc:sldChg chg="del">
        <pc:chgData name="伊健 杜" userId="e69aded81da48593" providerId="LiveId" clId="{6693BA3A-D9BF-41F1-A100-F2001A25A5BD}" dt="2023-03-01T06:58:24.437" v="0" actId="47"/>
        <pc:sldMkLst>
          <pc:docMk/>
          <pc:sldMk cId="2547820578" sldId="2333"/>
        </pc:sldMkLst>
      </pc:sldChg>
      <pc:sldChg chg="del">
        <pc:chgData name="伊健 杜" userId="e69aded81da48593" providerId="LiveId" clId="{6693BA3A-D9BF-41F1-A100-F2001A25A5BD}" dt="2023-03-01T06:58:24.437" v="0" actId="47"/>
        <pc:sldMkLst>
          <pc:docMk/>
          <pc:sldMk cId="629987025" sldId="2334"/>
        </pc:sldMkLst>
      </pc:sldChg>
      <pc:sldChg chg="del">
        <pc:chgData name="伊健 杜" userId="e69aded81da48593" providerId="LiveId" clId="{6693BA3A-D9BF-41F1-A100-F2001A25A5BD}" dt="2023-03-01T06:58:24.437" v="0" actId="47"/>
        <pc:sldMkLst>
          <pc:docMk/>
          <pc:sldMk cId="2838774259" sldId="2335"/>
        </pc:sldMkLst>
      </pc:sldChg>
      <pc:sldChg chg="del">
        <pc:chgData name="伊健 杜" userId="e69aded81da48593" providerId="LiveId" clId="{6693BA3A-D9BF-41F1-A100-F2001A25A5BD}" dt="2023-03-01T06:58:24.437" v="0" actId="47"/>
        <pc:sldMkLst>
          <pc:docMk/>
          <pc:sldMk cId="1346659539" sldId="2336"/>
        </pc:sldMkLst>
      </pc:sldChg>
      <pc:sldChg chg="del">
        <pc:chgData name="伊健 杜" userId="e69aded81da48593" providerId="LiveId" clId="{6693BA3A-D9BF-41F1-A100-F2001A25A5BD}" dt="2023-03-01T06:58:24.437" v="0" actId="47"/>
        <pc:sldMkLst>
          <pc:docMk/>
          <pc:sldMk cId="1878289010" sldId="2337"/>
        </pc:sldMkLst>
      </pc:sldChg>
      <pc:sldChg chg="del">
        <pc:chgData name="伊健 杜" userId="e69aded81da48593" providerId="LiveId" clId="{6693BA3A-D9BF-41F1-A100-F2001A25A5BD}" dt="2023-03-01T06:58:24.437" v="0" actId="47"/>
        <pc:sldMkLst>
          <pc:docMk/>
          <pc:sldMk cId="862892183" sldId="2338"/>
        </pc:sldMkLst>
      </pc:sldChg>
      <pc:sldChg chg="del">
        <pc:chgData name="伊健 杜" userId="e69aded81da48593" providerId="LiveId" clId="{6693BA3A-D9BF-41F1-A100-F2001A25A5BD}" dt="2023-03-01T06:58:24.437" v="0" actId="47"/>
        <pc:sldMkLst>
          <pc:docMk/>
          <pc:sldMk cId="780828729" sldId="2339"/>
        </pc:sldMkLst>
      </pc:sldChg>
      <pc:sldChg chg="del">
        <pc:chgData name="伊健 杜" userId="e69aded81da48593" providerId="LiveId" clId="{6693BA3A-D9BF-41F1-A100-F2001A25A5BD}" dt="2023-03-01T06:58:24.437" v="0" actId="47"/>
        <pc:sldMkLst>
          <pc:docMk/>
          <pc:sldMk cId="1581712605" sldId="2340"/>
        </pc:sldMkLst>
      </pc:sldChg>
      <pc:sldChg chg="del">
        <pc:chgData name="伊健 杜" userId="e69aded81da48593" providerId="LiveId" clId="{6693BA3A-D9BF-41F1-A100-F2001A25A5BD}" dt="2023-03-01T06:58:24.437" v="0" actId="47"/>
        <pc:sldMkLst>
          <pc:docMk/>
          <pc:sldMk cId="737522612" sldId="2341"/>
        </pc:sldMkLst>
      </pc:sldChg>
      <pc:sldChg chg="del">
        <pc:chgData name="伊健 杜" userId="e69aded81da48593" providerId="LiveId" clId="{6693BA3A-D9BF-41F1-A100-F2001A25A5BD}" dt="2023-03-01T06:58:24.437" v="0" actId="47"/>
        <pc:sldMkLst>
          <pc:docMk/>
          <pc:sldMk cId="3885683419" sldId="2342"/>
        </pc:sldMkLst>
      </pc:sldChg>
      <pc:sldChg chg="del">
        <pc:chgData name="伊健 杜" userId="e69aded81da48593" providerId="LiveId" clId="{6693BA3A-D9BF-41F1-A100-F2001A25A5BD}" dt="2023-03-01T06:58:24.437" v="0" actId="47"/>
        <pc:sldMkLst>
          <pc:docMk/>
          <pc:sldMk cId="986877793" sldId="2343"/>
        </pc:sldMkLst>
      </pc:sldChg>
      <pc:sldChg chg="del">
        <pc:chgData name="伊健 杜" userId="e69aded81da48593" providerId="LiveId" clId="{6693BA3A-D9BF-41F1-A100-F2001A25A5BD}" dt="2023-03-01T06:58:24.437" v="0" actId="47"/>
        <pc:sldMkLst>
          <pc:docMk/>
          <pc:sldMk cId="1592957617" sldId="2344"/>
        </pc:sldMkLst>
      </pc:sldChg>
      <pc:sldChg chg="del">
        <pc:chgData name="伊健 杜" userId="e69aded81da48593" providerId="LiveId" clId="{6693BA3A-D9BF-41F1-A100-F2001A25A5BD}" dt="2023-03-01T06:58:24.437" v="0" actId="47"/>
        <pc:sldMkLst>
          <pc:docMk/>
          <pc:sldMk cId="2889807493" sldId="2345"/>
        </pc:sldMkLst>
      </pc:sldChg>
      <pc:sldChg chg="addSp modSp mod">
        <pc:chgData name="伊健 杜" userId="e69aded81da48593" providerId="LiveId" clId="{6693BA3A-D9BF-41F1-A100-F2001A25A5BD}" dt="2023-03-01T12:53:24.559" v="4430"/>
        <pc:sldMkLst>
          <pc:docMk/>
          <pc:sldMk cId="2830053611" sldId="2362"/>
        </pc:sldMkLst>
        <pc:spChg chg="mod">
          <ac:chgData name="伊健 杜" userId="e69aded81da48593" providerId="LiveId" clId="{6693BA3A-D9BF-41F1-A100-F2001A25A5BD}" dt="2023-03-01T12:53:24.559" v="4430"/>
          <ac:spMkLst>
            <pc:docMk/>
            <pc:sldMk cId="2830053611" sldId="2362"/>
            <ac:spMk id="5" creationId="{E7287B0E-EF55-E721-8EFA-9A9183C0EDF9}"/>
          </ac:spMkLst>
        </pc:spChg>
        <pc:picChg chg="add mod">
          <ac:chgData name="伊健 杜" userId="e69aded81da48593" providerId="LiveId" clId="{6693BA3A-D9BF-41F1-A100-F2001A25A5BD}" dt="2023-03-01T12:25:14.357" v="3981" actId="14100"/>
          <ac:picMkLst>
            <pc:docMk/>
            <pc:sldMk cId="2830053611" sldId="2362"/>
            <ac:picMk id="1026" creationId="{9F69CC2F-BD9F-AB0E-E44A-594BADAE5913}"/>
          </ac:picMkLst>
        </pc:picChg>
        <pc:picChg chg="add mod">
          <ac:chgData name="伊健 杜" userId="e69aded81da48593" providerId="LiveId" clId="{6693BA3A-D9BF-41F1-A100-F2001A25A5BD}" dt="2023-03-01T12:25:26.608" v="3990" actId="1076"/>
          <ac:picMkLst>
            <pc:docMk/>
            <pc:sldMk cId="2830053611" sldId="2362"/>
            <ac:picMk id="1028" creationId="{9E2BBFB9-A014-F658-2541-01FB3B4D3066}"/>
          </ac:picMkLst>
        </pc:picChg>
      </pc:sldChg>
      <pc:sldChg chg="addSp modSp add mod">
        <pc:chgData name="伊健 杜" userId="e69aded81da48593" providerId="LiveId" clId="{6693BA3A-D9BF-41F1-A100-F2001A25A5BD}" dt="2023-03-01T12:53:24.559" v="4430"/>
        <pc:sldMkLst>
          <pc:docMk/>
          <pc:sldMk cId="995873167" sldId="2363"/>
        </pc:sldMkLst>
        <pc:spChg chg="mod">
          <ac:chgData name="伊健 杜" userId="e69aded81da48593" providerId="LiveId" clId="{6693BA3A-D9BF-41F1-A100-F2001A25A5BD}" dt="2023-03-01T12:53:24.559" v="4430"/>
          <ac:spMkLst>
            <pc:docMk/>
            <pc:sldMk cId="995873167" sldId="2363"/>
            <ac:spMk id="5" creationId="{E7287B0E-EF55-E721-8EFA-9A9183C0EDF9}"/>
          </ac:spMkLst>
        </pc:spChg>
        <pc:picChg chg="add mod">
          <ac:chgData name="伊健 杜" userId="e69aded81da48593" providerId="LiveId" clId="{6693BA3A-D9BF-41F1-A100-F2001A25A5BD}" dt="2023-03-01T12:25:59.944" v="3993" actId="1076"/>
          <ac:picMkLst>
            <pc:docMk/>
            <pc:sldMk cId="995873167" sldId="2363"/>
            <ac:picMk id="2050" creationId="{8C76E169-F6EC-21F0-41EE-7BEFB912748C}"/>
          </ac:picMkLst>
        </pc:picChg>
      </pc:sldChg>
      <pc:sldChg chg="delSp modSp new del mod ord">
        <pc:chgData name="伊健 杜" userId="e69aded81da48593" providerId="LiveId" clId="{6693BA3A-D9BF-41F1-A100-F2001A25A5BD}" dt="2023-03-01T11:45:01.566" v="1980" actId="47"/>
        <pc:sldMkLst>
          <pc:docMk/>
          <pc:sldMk cId="4146134886" sldId="2364"/>
        </pc:sldMkLst>
        <pc:spChg chg="mod">
          <ac:chgData name="伊健 杜" userId="e69aded81da48593" providerId="LiveId" clId="{6693BA3A-D9BF-41F1-A100-F2001A25A5BD}" dt="2023-03-01T11:34:25.519" v="1569" actId="122"/>
          <ac:spMkLst>
            <pc:docMk/>
            <pc:sldMk cId="4146134886" sldId="2364"/>
            <ac:spMk id="2" creationId="{E133D4E6-E0E2-F0AC-A132-149BAA76AE02}"/>
          </ac:spMkLst>
        </pc:spChg>
        <pc:spChg chg="del">
          <ac:chgData name="伊健 杜" userId="e69aded81da48593" providerId="LiveId" clId="{6693BA3A-D9BF-41F1-A100-F2001A25A5BD}" dt="2023-03-01T11:33:59.847" v="1480" actId="478"/>
          <ac:spMkLst>
            <pc:docMk/>
            <pc:sldMk cId="4146134886" sldId="2364"/>
            <ac:spMk id="3" creationId="{2433B5B5-CDE2-174B-4CB7-93933E886E28}"/>
          </ac:spMkLst>
        </pc:spChg>
      </pc:sldChg>
      <pc:sldChg chg="addSp modSp add mod">
        <pc:chgData name="伊健 杜" userId="e69aded81da48593" providerId="LiveId" clId="{6693BA3A-D9BF-41F1-A100-F2001A25A5BD}" dt="2023-03-01T12:53:24.559" v="4430"/>
        <pc:sldMkLst>
          <pc:docMk/>
          <pc:sldMk cId="4002240963" sldId="2365"/>
        </pc:sldMkLst>
        <pc:spChg chg="mod">
          <ac:chgData name="伊健 杜" userId="e69aded81da48593" providerId="LiveId" clId="{6693BA3A-D9BF-41F1-A100-F2001A25A5BD}" dt="2023-03-01T12:53:24.559" v="4430"/>
          <ac:spMkLst>
            <pc:docMk/>
            <pc:sldMk cId="4002240963" sldId="2365"/>
            <ac:spMk id="2" creationId="{10304424-DB4A-36E7-9E0D-D32A5DD0F26C}"/>
          </ac:spMkLst>
        </pc:spChg>
        <pc:spChg chg="add mod">
          <ac:chgData name="伊健 杜" userId="e69aded81da48593" providerId="LiveId" clId="{6693BA3A-D9BF-41F1-A100-F2001A25A5BD}" dt="2023-03-01T08:51:36.804" v="175" actId="403"/>
          <ac:spMkLst>
            <pc:docMk/>
            <pc:sldMk cId="4002240963" sldId="2365"/>
            <ac:spMk id="3" creationId="{349B4A14-34C0-AD7D-270D-003BC731D355}"/>
          </ac:spMkLst>
        </pc:spChg>
        <pc:spChg chg="mod">
          <ac:chgData name="伊健 杜" userId="e69aded81da48593" providerId="LiveId" clId="{6693BA3A-D9BF-41F1-A100-F2001A25A5BD}" dt="2023-03-01T12:53:24.559" v="4430"/>
          <ac:spMkLst>
            <pc:docMk/>
            <pc:sldMk cId="4002240963" sldId="2365"/>
            <ac:spMk id="5" creationId="{E7287B0E-EF55-E721-8EFA-9A9183C0EDF9}"/>
          </ac:spMkLst>
        </pc:spChg>
        <pc:picChg chg="add mod">
          <ac:chgData name="伊健 杜" userId="e69aded81da48593" providerId="LiveId" clId="{6693BA3A-D9BF-41F1-A100-F2001A25A5BD}" dt="2023-03-01T12:26:40.394" v="3995" actId="1076"/>
          <ac:picMkLst>
            <pc:docMk/>
            <pc:sldMk cId="4002240963" sldId="2365"/>
            <ac:picMk id="3074" creationId="{48B69E45-432D-7E0F-DCFC-16677886EA9E}"/>
          </ac:picMkLst>
        </pc:picChg>
      </pc:sldChg>
      <pc:sldChg chg="modSp add mod">
        <pc:chgData name="伊健 杜" userId="e69aded81da48593" providerId="LiveId" clId="{6693BA3A-D9BF-41F1-A100-F2001A25A5BD}" dt="2023-03-01T12:53:24.559" v="4430"/>
        <pc:sldMkLst>
          <pc:docMk/>
          <pc:sldMk cId="3595698323" sldId="2366"/>
        </pc:sldMkLst>
        <pc:spChg chg="mod">
          <ac:chgData name="伊健 杜" userId="e69aded81da48593" providerId="LiveId" clId="{6693BA3A-D9BF-41F1-A100-F2001A25A5BD}" dt="2023-03-01T12:53:24.559" v="4430"/>
          <ac:spMkLst>
            <pc:docMk/>
            <pc:sldMk cId="3595698323" sldId="2366"/>
            <ac:spMk id="5" creationId="{E7287B0E-EF55-E721-8EFA-9A9183C0EDF9}"/>
          </ac:spMkLst>
        </pc:spChg>
      </pc:sldChg>
      <pc:sldChg chg="modSp add mod">
        <pc:chgData name="伊健 杜" userId="e69aded81da48593" providerId="LiveId" clId="{6693BA3A-D9BF-41F1-A100-F2001A25A5BD}" dt="2023-03-01T12:53:24.559" v="4430"/>
        <pc:sldMkLst>
          <pc:docMk/>
          <pc:sldMk cId="45070460" sldId="2367"/>
        </pc:sldMkLst>
        <pc:spChg chg="mod">
          <ac:chgData name="伊健 杜" userId="e69aded81da48593" providerId="LiveId" clId="{6693BA3A-D9BF-41F1-A100-F2001A25A5BD}" dt="2023-03-01T12:53:24.559" v="4430"/>
          <ac:spMkLst>
            <pc:docMk/>
            <pc:sldMk cId="45070460" sldId="2367"/>
            <ac:spMk id="5" creationId="{E7287B0E-EF55-E721-8EFA-9A9183C0EDF9}"/>
          </ac:spMkLst>
        </pc:spChg>
      </pc:sldChg>
      <pc:sldChg chg="addSp modSp add mod">
        <pc:chgData name="伊健 杜" userId="e69aded81da48593" providerId="LiveId" clId="{6693BA3A-D9BF-41F1-A100-F2001A25A5BD}" dt="2023-03-01T12:53:24.559" v="4430"/>
        <pc:sldMkLst>
          <pc:docMk/>
          <pc:sldMk cId="2696650295" sldId="2368"/>
        </pc:sldMkLst>
        <pc:spChg chg="mod">
          <ac:chgData name="伊健 杜" userId="e69aded81da48593" providerId="LiveId" clId="{6693BA3A-D9BF-41F1-A100-F2001A25A5BD}" dt="2023-03-01T08:59:14.580" v="1176"/>
          <ac:spMkLst>
            <pc:docMk/>
            <pc:sldMk cId="2696650295" sldId="2368"/>
            <ac:spMk id="2" creationId="{10304424-DB4A-36E7-9E0D-D32A5DD0F26C}"/>
          </ac:spMkLst>
        </pc:spChg>
        <pc:spChg chg="mod">
          <ac:chgData name="伊健 杜" userId="e69aded81da48593" providerId="LiveId" clId="{6693BA3A-D9BF-41F1-A100-F2001A25A5BD}" dt="2023-03-01T12:53:24.559" v="4430"/>
          <ac:spMkLst>
            <pc:docMk/>
            <pc:sldMk cId="2696650295" sldId="2368"/>
            <ac:spMk id="5" creationId="{E7287B0E-EF55-E721-8EFA-9A9183C0EDF9}"/>
          </ac:spMkLst>
        </pc:spChg>
        <pc:picChg chg="add mod">
          <ac:chgData name="伊健 杜" userId="e69aded81da48593" providerId="LiveId" clId="{6693BA3A-D9BF-41F1-A100-F2001A25A5BD}" dt="2023-03-01T12:30:30.586" v="4094" actId="14100"/>
          <ac:picMkLst>
            <pc:docMk/>
            <pc:sldMk cId="2696650295" sldId="2368"/>
            <ac:picMk id="6146" creationId="{A3F3A7A7-2F04-B91D-2B38-436148D61FE4}"/>
          </ac:picMkLst>
        </pc:picChg>
        <pc:picChg chg="add mod">
          <ac:chgData name="伊健 杜" userId="e69aded81da48593" providerId="LiveId" clId="{6693BA3A-D9BF-41F1-A100-F2001A25A5BD}" dt="2023-03-01T12:30:31.780" v="4095" actId="1076"/>
          <ac:picMkLst>
            <pc:docMk/>
            <pc:sldMk cId="2696650295" sldId="2368"/>
            <ac:picMk id="6148" creationId="{2D5762E0-D104-3C60-029B-DB76F20E4DE4}"/>
          </ac:picMkLst>
        </pc:picChg>
      </pc:sldChg>
      <pc:sldChg chg="addSp modSp add mod ord">
        <pc:chgData name="伊健 杜" userId="e69aded81da48593" providerId="LiveId" clId="{6693BA3A-D9BF-41F1-A100-F2001A25A5BD}" dt="2023-03-01T12:53:24.559" v="4430"/>
        <pc:sldMkLst>
          <pc:docMk/>
          <pc:sldMk cId="4087563545" sldId="2369"/>
        </pc:sldMkLst>
        <pc:spChg chg="mod">
          <ac:chgData name="伊健 杜" userId="e69aded81da48593" providerId="LiveId" clId="{6693BA3A-D9BF-41F1-A100-F2001A25A5BD}" dt="2023-03-01T08:59:17.377" v="1179"/>
          <ac:spMkLst>
            <pc:docMk/>
            <pc:sldMk cId="4087563545" sldId="2369"/>
            <ac:spMk id="2" creationId="{10304424-DB4A-36E7-9E0D-D32A5DD0F26C}"/>
          </ac:spMkLst>
        </pc:spChg>
        <pc:spChg chg="mod">
          <ac:chgData name="伊健 杜" userId="e69aded81da48593" providerId="LiveId" clId="{6693BA3A-D9BF-41F1-A100-F2001A25A5BD}" dt="2023-03-01T12:53:24.559" v="4430"/>
          <ac:spMkLst>
            <pc:docMk/>
            <pc:sldMk cId="4087563545" sldId="2369"/>
            <ac:spMk id="5" creationId="{E7287B0E-EF55-E721-8EFA-9A9183C0EDF9}"/>
          </ac:spMkLst>
        </pc:spChg>
        <pc:picChg chg="add mod">
          <ac:chgData name="伊健 杜" userId="e69aded81da48593" providerId="LiveId" clId="{6693BA3A-D9BF-41F1-A100-F2001A25A5BD}" dt="2023-03-01T12:26:53.548" v="3997" actId="1076"/>
          <ac:picMkLst>
            <pc:docMk/>
            <pc:sldMk cId="4087563545" sldId="2369"/>
            <ac:picMk id="4098" creationId="{16A6421A-4AA2-6F80-FEFE-0D9A62754BDD}"/>
          </ac:picMkLst>
        </pc:picChg>
      </pc:sldChg>
      <pc:sldChg chg="addSp delSp modSp add mod">
        <pc:chgData name="伊健 杜" userId="e69aded81da48593" providerId="LiveId" clId="{6693BA3A-D9BF-41F1-A100-F2001A25A5BD}" dt="2023-03-01T12:53:24.559" v="4430"/>
        <pc:sldMkLst>
          <pc:docMk/>
          <pc:sldMk cId="3518088350" sldId="2370"/>
        </pc:sldMkLst>
        <pc:spChg chg="add mod">
          <ac:chgData name="伊健 杜" userId="e69aded81da48593" providerId="LiveId" clId="{6693BA3A-D9BF-41F1-A100-F2001A25A5BD}" dt="2023-03-01T12:53:24.559" v="4430"/>
          <ac:spMkLst>
            <pc:docMk/>
            <pc:sldMk cId="3518088350" sldId="2370"/>
            <ac:spMk id="2" creationId="{B0D122F6-5EBB-0418-860A-479F752688DE}"/>
          </ac:spMkLst>
        </pc:spChg>
        <pc:spChg chg="add mod">
          <ac:chgData name="伊健 杜" userId="e69aded81da48593" providerId="LiveId" clId="{6693BA3A-D9BF-41F1-A100-F2001A25A5BD}" dt="2023-03-01T12:53:24.559" v="4430"/>
          <ac:spMkLst>
            <pc:docMk/>
            <pc:sldMk cId="3518088350" sldId="2370"/>
            <ac:spMk id="3" creationId="{D2C5C566-75E5-BE1C-DFFC-65AA0A5B5929}"/>
          </ac:spMkLst>
        </pc:spChg>
        <pc:spChg chg="add del mod">
          <ac:chgData name="伊健 杜" userId="e69aded81da48593" providerId="LiveId" clId="{6693BA3A-D9BF-41F1-A100-F2001A25A5BD}" dt="2023-03-01T12:19:50.518" v="3457" actId="478"/>
          <ac:spMkLst>
            <pc:docMk/>
            <pc:sldMk cId="3518088350" sldId="2370"/>
            <ac:spMk id="4" creationId="{4D12B0D5-067B-DF5D-4FBF-7EDE8D0E32A2}"/>
          </ac:spMkLst>
        </pc:spChg>
        <pc:spChg chg="mod">
          <ac:chgData name="伊健 杜" userId="e69aded81da48593" providerId="LiveId" clId="{6693BA3A-D9BF-41F1-A100-F2001A25A5BD}" dt="2023-03-01T11:33:20.130" v="1479" actId="20577"/>
          <ac:spMkLst>
            <pc:docMk/>
            <pc:sldMk cId="3518088350" sldId="2370"/>
            <ac:spMk id="5" creationId="{E7287B0E-EF55-E721-8EFA-9A9183C0EDF9}"/>
          </ac:spMkLst>
        </pc:spChg>
        <pc:spChg chg="add del mod">
          <ac:chgData name="伊健 杜" userId="e69aded81da48593" providerId="LiveId" clId="{6693BA3A-D9BF-41F1-A100-F2001A25A5BD}" dt="2023-03-01T12:19:49.626" v="3456" actId="478"/>
          <ac:spMkLst>
            <pc:docMk/>
            <pc:sldMk cId="3518088350" sldId="2370"/>
            <ac:spMk id="6" creationId="{3295FB46-2648-0D09-13F1-3F8B2944F387}"/>
          </ac:spMkLst>
        </pc:spChg>
        <pc:picChg chg="add mod">
          <ac:chgData name="伊健 杜" userId="e69aded81da48593" providerId="LiveId" clId="{6693BA3A-D9BF-41F1-A100-F2001A25A5BD}" dt="2023-03-01T12:37:36.711" v="4129" actId="1076"/>
          <ac:picMkLst>
            <pc:docMk/>
            <pc:sldMk cId="3518088350" sldId="2370"/>
            <ac:picMk id="13314" creationId="{F9D13F11-C2B2-8A4E-009F-1A137510BC14}"/>
          </ac:picMkLst>
        </pc:picChg>
      </pc:sldChg>
      <pc:sldChg chg="addSp modSp add mod">
        <pc:chgData name="伊健 杜" userId="e69aded81da48593" providerId="LiveId" clId="{6693BA3A-D9BF-41F1-A100-F2001A25A5BD}" dt="2023-03-01T12:53:24.559" v="4430"/>
        <pc:sldMkLst>
          <pc:docMk/>
          <pc:sldMk cId="2164497695" sldId="2371"/>
        </pc:sldMkLst>
        <pc:spChg chg="mod">
          <ac:chgData name="伊健 杜" userId="e69aded81da48593" providerId="LiveId" clId="{6693BA3A-D9BF-41F1-A100-F2001A25A5BD}" dt="2023-03-01T12:53:24.559" v="4430"/>
          <ac:spMkLst>
            <pc:docMk/>
            <pc:sldMk cId="2164497695" sldId="2371"/>
            <ac:spMk id="2" creationId="{10304424-DB4A-36E7-9E0D-D32A5DD0F26C}"/>
          </ac:spMkLst>
        </pc:spChg>
        <pc:spChg chg="add mod">
          <ac:chgData name="伊健 杜" userId="e69aded81da48593" providerId="LiveId" clId="{6693BA3A-D9BF-41F1-A100-F2001A25A5BD}" dt="2023-03-01T12:30:49.448" v="4103" actId="1076"/>
          <ac:spMkLst>
            <pc:docMk/>
            <pc:sldMk cId="2164497695" sldId="2371"/>
            <ac:spMk id="4" creationId="{47762F65-6AF3-1352-D33C-E5A3DBCE23DF}"/>
          </ac:spMkLst>
        </pc:spChg>
        <pc:spChg chg="mod">
          <ac:chgData name="伊健 杜" userId="e69aded81da48593" providerId="LiveId" clId="{6693BA3A-D9BF-41F1-A100-F2001A25A5BD}" dt="2023-03-01T12:53:24.559" v="4430"/>
          <ac:spMkLst>
            <pc:docMk/>
            <pc:sldMk cId="2164497695" sldId="2371"/>
            <ac:spMk id="5" creationId="{E7287B0E-EF55-E721-8EFA-9A9183C0EDF9}"/>
          </ac:spMkLst>
        </pc:spChg>
      </pc:sldChg>
      <pc:sldChg chg="modSp add mod">
        <pc:chgData name="伊健 杜" userId="e69aded81da48593" providerId="LiveId" clId="{6693BA3A-D9BF-41F1-A100-F2001A25A5BD}" dt="2023-03-01T12:53:24.559" v="4430"/>
        <pc:sldMkLst>
          <pc:docMk/>
          <pc:sldMk cId="4194069032" sldId="2372"/>
        </pc:sldMkLst>
        <pc:spChg chg="mod">
          <ac:chgData name="伊健 杜" userId="e69aded81da48593" providerId="LiveId" clId="{6693BA3A-D9BF-41F1-A100-F2001A25A5BD}" dt="2023-03-01T12:53:24.559" v="4430"/>
          <ac:spMkLst>
            <pc:docMk/>
            <pc:sldMk cId="4194069032" sldId="2372"/>
            <ac:spMk id="5" creationId="{E7287B0E-EF55-E721-8EFA-9A9183C0EDF9}"/>
          </ac:spMkLst>
        </pc:spChg>
      </pc:sldChg>
      <pc:sldChg chg="addSp modSp add mod">
        <pc:chgData name="伊健 杜" userId="e69aded81da48593" providerId="LiveId" clId="{6693BA3A-D9BF-41F1-A100-F2001A25A5BD}" dt="2023-03-01T12:53:24.559" v="4430"/>
        <pc:sldMkLst>
          <pc:docMk/>
          <pc:sldMk cId="2670088997" sldId="2373"/>
        </pc:sldMkLst>
        <pc:spChg chg="mod">
          <ac:chgData name="伊健 杜" userId="e69aded81da48593" providerId="LiveId" clId="{6693BA3A-D9BF-41F1-A100-F2001A25A5BD}" dt="2023-03-01T12:53:24.559" v="4430"/>
          <ac:spMkLst>
            <pc:docMk/>
            <pc:sldMk cId="2670088997" sldId="2373"/>
            <ac:spMk id="2" creationId="{10304424-DB4A-36E7-9E0D-D32A5DD0F26C}"/>
          </ac:spMkLst>
        </pc:spChg>
        <pc:spChg chg="mod">
          <ac:chgData name="伊健 杜" userId="e69aded81da48593" providerId="LiveId" clId="{6693BA3A-D9BF-41F1-A100-F2001A25A5BD}" dt="2023-03-01T12:53:24.559" v="4430"/>
          <ac:spMkLst>
            <pc:docMk/>
            <pc:sldMk cId="2670088997" sldId="2373"/>
            <ac:spMk id="5" creationId="{E7287B0E-EF55-E721-8EFA-9A9183C0EDF9}"/>
          </ac:spMkLst>
        </pc:spChg>
        <pc:picChg chg="add mod">
          <ac:chgData name="伊健 杜" userId="e69aded81da48593" providerId="LiveId" clId="{6693BA3A-D9BF-41F1-A100-F2001A25A5BD}" dt="2023-03-01T12:31:34.836" v="4107" actId="1076"/>
          <ac:picMkLst>
            <pc:docMk/>
            <pc:sldMk cId="2670088997" sldId="2373"/>
            <ac:picMk id="7170" creationId="{8D63F5D9-6547-3215-D907-619F5BEF01BC}"/>
          </ac:picMkLst>
        </pc:picChg>
      </pc:sldChg>
      <pc:sldChg chg="addSp modSp add mod">
        <pc:chgData name="伊健 杜" userId="e69aded81da48593" providerId="LiveId" clId="{6693BA3A-D9BF-41F1-A100-F2001A25A5BD}" dt="2023-03-01T12:53:24.559" v="4430"/>
        <pc:sldMkLst>
          <pc:docMk/>
          <pc:sldMk cId="447619762" sldId="2374"/>
        </pc:sldMkLst>
        <pc:spChg chg="mod">
          <ac:chgData name="伊健 杜" userId="e69aded81da48593" providerId="LiveId" clId="{6693BA3A-D9BF-41F1-A100-F2001A25A5BD}" dt="2023-03-01T12:53:24.559" v="4430"/>
          <ac:spMkLst>
            <pc:docMk/>
            <pc:sldMk cId="447619762" sldId="2374"/>
            <ac:spMk id="5" creationId="{E7287B0E-EF55-E721-8EFA-9A9183C0EDF9}"/>
          </ac:spMkLst>
        </pc:spChg>
        <pc:picChg chg="add mod">
          <ac:chgData name="伊健 杜" userId="e69aded81da48593" providerId="LiveId" clId="{6693BA3A-D9BF-41F1-A100-F2001A25A5BD}" dt="2023-03-01T12:27:23.808" v="4000" actId="1076"/>
          <ac:picMkLst>
            <pc:docMk/>
            <pc:sldMk cId="447619762" sldId="2374"/>
            <ac:picMk id="5122" creationId="{FC74E34B-6132-ABF7-2A21-AA22B1838C20}"/>
          </ac:picMkLst>
        </pc:picChg>
      </pc:sldChg>
      <pc:sldChg chg="modSp add mod">
        <pc:chgData name="伊健 杜" userId="e69aded81da48593" providerId="LiveId" clId="{6693BA3A-D9BF-41F1-A100-F2001A25A5BD}" dt="2023-03-01T12:53:24.559" v="4430"/>
        <pc:sldMkLst>
          <pc:docMk/>
          <pc:sldMk cId="1169143549" sldId="2375"/>
        </pc:sldMkLst>
        <pc:spChg chg="mod">
          <ac:chgData name="伊健 杜" userId="e69aded81da48593" providerId="LiveId" clId="{6693BA3A-D9BF-41F1-A100-F2001A25A5BD}" dt="2023-03-01T12:53:24.559" v="4430"/>
          <ac:spMkLst>
            <pc:docMk/>
            <pc:sldMk cId="1169143549" sldId="2375"/>
            <ac:spMk id="5" creationId="{E7287B0E-EF55-E721-8EFA-9A9183C0EDF9}"/>
          </ac:spMkLst>
        </pc:spChg>
      </pc:sldChg>
      <pc:sldChg chg="addSp modSp add mod">
        <pc:chgData name="伊健 杜" userId="e69aded81da48593" providerId="LiveId" clId="{6693BA3A-D9BF-41F1-A100-F2001A25A5BD}" dt="2023-03-01T12:53:24.559" v="4430"/>
        <pc:sldMkLst>
          <pc:docMk/>
          <pc:sldMk cId="3299091750" sldId="2376"/>
        </pc:sldMkLst>
        <pc:spChg chg="mod">
          <ac:chgData name="伊健 杜" userId="e69aded81da48593" providerId="LiveId" clId="{6693BA3A-D9BF-41F1-A100-F2001A25A5BD}" dt="2023-03-01T12:53:24.559" v="4430"/>
          <ac:spMkLst>
            <pc:docMk/>
            <pc:sldMk cId="3299091750" sldId="2376"/>
            <ac:spMk id="2" creationId="{10304424-DB4A-36E7-9E0D-D32A5DD0F26C}"/>
          </ac:spMkLst>
        </pc:spChg>
        <pc:spChg chg="mod">
          <ac:chgData name="伊健 杜" userId="e69aded81da48593" providerId="LiveId" clId="{6693BA3A-D9BF-41F1-A100-F2001A25A5BD}" dt="2023-03-01T12:53:24.559" v="4430"/>
          <ac:spMkLst>
            <pc:docMk/>
            <pc:sldMk cId="3299091750" sldId="2376"/>
            <ac:spMk id="5" creationId="{E7287B0E-EF55-E721-8EFA-9A9183C0EDF9}"/>
          </ac:spMkLst>
        </pc:spChg>
        <pc:picChg chg="add mod">
          <ac:chgData name="伊健 杜" userId="e69aded81da48593" providerId="LiveId" clId="{6693BA3A-D9BF-41F1-A100-F2001A25A5BD}" dt="2023-03-01T12:35:49.902" v="4119" actId="1076"/>
          <ac:picMkLst>
            <pc:docMk/>
            <pc:sldMk cId="3299091750" sldId="2376"/>
            <ac:picMk id="10242" creationId="{6A8FF06A-4B65-6D68-EEEE-606DDDA47F49}"/>
          </ac:picMkLst>
        </pc:picChg>
      </pc:sldChg>
      <pc:sldChg chg="add del">
        <pc:chgData name="伊健 杜" userId="e69aded81da48593" providerId="LiveId" clId="{6693BA3A-D9BF-41F1-A100-F2001A25A5BD}" dt="2023-03-01T11:45:45.389" v="2007" actId="47"/>
        <pc:sldMkLst>
          <pc:docMk/>
          <pc:sldMk cId="216422590" sldId="2377"/>
        </pc:sldMkLst>
      </pc:sldChg>
      <pc:sldChg chg="addSp delSp modSp add mod ord">
        <pc:chgData name="伊健 杜" userId="e69aded81da48593" providerId="LiveId" clId="{6693BA3A-D9BF-41F1-A100-F2001A25A5BD}" dt="2023-03-01T12:53:24.559" v="4430"/>
        <pc:sldMkLst>
          <pc:docMk/>
          <pc:sldMk cId="4111015641" sldId="2377"/>
        </pc:sldMkLst>
        <pc:spChg chg="add del">
          <ac:chgData name="伊健 杜" userId="e69aded81da48593" providerId="LiveId" clId="{6693BA3A-D9BF-41F1-A100-F2001A25A5BD}" dt="2023-03-01T12:33:36.097" v="4109" actId="478"/>
          <ac:spMkLst>
            <pc:docMk/>
            <pc:sldMk cId="4111015641" sldId="2377"/>
            <ac:spMk id="3" creationId="{AEAE6672-87C1-7B03-FBDE-535879013FD3}"/>
          </ac:spMkLst>
        </pc:spChg>
        <pc:spChg chg="mod">
          <ac:chgData name="伊健 杜" userId="e69aded81da48593" providerId="LiveId" clId="{6693BA3A-D9BF-41F1-A100-F2001A25A5BD}" dt="2023-03-01T12:53:24.559" v="4430"/>
          <ac:spMkLst>
            <pc:docMk/>
            <pc:sldMk cId="4111015641" sldId="2377"/>
            <ac:spMk id="5" creationId="{E7287B0E-EF55-E721-8EFA-9A9183C0EDF9}"/>
          </ac:spMkLst>
        </pc:spChg>
        <pc:picChg chg="add mod">
          <ac:chgData name="伊健 杜" userId="e69aded81da48593" providerId="LiveId" clId="{6693BA3A-D9BF-41F1-A100-F2001A25A5BD}" dt="2023-03-01T12:33:48.119" v="4113" actId="1076"/>
          <ac:picMkLst>
            <pc:docMk/>
            <pc:sldMk cId="4111015641" sldId="2377"/>
            <ac:picMk id="6" creationId="{8DD5BA4D-EEE0-88C4-DD41-FF848BE52C64}"/>
          </ac:picMkLst>
        </pc:picChg>
      </pc:sldChg>
      <pc:sldChg chg="addSp modSp add mod">
        <pc:chgData name="伊健 杜" userId="e69aded81da48593" providerId="LiveId" clId="{6693BA3A-D9BF-41F1-A100-F2001A25A5BD}" dt="2023-03-01T12:53:24.559" v="4430"/>
        <pc:sldMkLst>
          <pc:docMk/>
          <pc:sldMk cId="1735282236" sldId="2378"/>
        </pc:sldMkLst>
        <pc:spChg chg="mod">
          <ac:chgData name="伊健 杜" userId="e69aded81da48593" providerId="LiveId" clId="{6693BA3A-D9BF-41F1-A100-F2001A25A5BD}" dt="2023-03-01T12:53:24.559" v="4430"/>
          <ac:spMkLst>
            <pc:docMk/>
            <pc:sldMk cId="1735282236" sldId="2378"/>
            <ac:spMk id="5" creationId="{E7287B0E-EF55-E721-8EFA-9A9183C0EDF9}"/>
          </ac:spMkLst>
        </pc:spChg>
        <pc:picChg chg="add mod">
          <ac:chgData name="伊健 杜" userId="e69aded81da48593" providerId="LiveId" clId="{6693BA3A-D9BF-41F1-A100-F2001A25A5BD}" dt="2023-03-01T12:34:05.292" v="4117" actId="1076"/>
          <ac:picMkLst>
            <pc:docMk/>
            <pc:sldMk cId="1735282236" sldId="2378"/>
            <ac:picMk id="9218" creationId="{CA18016A-A365-4B76-F2D4-E6B127C3B020}"/>
          </ac:picMkLst>
        </pc:picChg>
      </pc:sldChg>
      <pc:sldChg chg="modSp add mod">
        <pc:chgData name="伊健 杜" userId="e69aded81da48593" providerId="LiveId" clId="{6693BA3A-D9BF-41F1-A100-F2001A25A5BD}" dt="2023-03-01T12:53:24.559" v="4430"/>
        <pc:sldMkLst>
          <pc:docMk/>
          <pc:sldMk cId="4041850011" sldId="2379"/>
        </pc:sldMkLst>
        <pc:spChg chg="mod">
          <ac:chgData name="伊健 杜" userId="e69aded81da48593" providerId="LiveId" clId="{6693BA3A-D9BF-41F1-A100-F2001A25A5BD}" dt="2023-03-01T12:53:24.559" v="4430"/>
          <ac:spMkLst>
            <pc:docMk/>
            <pc:sldMk cId="4041850011" sldId="2379"/>
            <ac:spMk id="5" creationId="{E7287B0E-EF55-E721-8EFA-9A9183C0EDF9}"/>
          </ac:spMkLst>
        </pc:spChg>
      </pc:sldChg>
      <pc:sldChg chg="addSp modSp add mod">
        <pc:chgData name="伊健 杜" userId="e69aded81da48593" providerId="LiveId" clId="{6693BA3A-D9BF-41F1-A100-F2001A25A5BD}" dt="2023-03-01T12:53:24.559" v="4430"/>
        <pc:sldMkLst>
          <pc:docMk/>
          <pc:sldMk cId="1481782367" sldId="2380"/>
        </pc:sldMkLst>
        <pc:spChg chg="mod">
          <ac:chgData name="伊健 杜" userId="e69aded81da48593" providerId="LiveId" clId="{6693BA3A-D9BF-41F1-A100-F2001A25A5BD}" dt="2023-03-01T12:53:24.559" v="4430"/>
          <ac:spMkLst>
            <pc:docMk/>
            <pc:sldMk cId="1481782367" sldId="2380"/>
            <ac:spMk id="2" creationId="{10304424-DB4A-36E7-9E0D-D32A5DD0F26C}"/>
          </ac:spMkLst>
        </pc:spChg>
        <pc:spChg chg="mod">
          <ac:chgData name="伊健 杜" userId="e69aded81da48593" providerId="LiveId" clId="{6693BA3A-D9BF-41F1-A100-F2001A25A5BD}" dt="2023-03-01T12:53:24.559" v="4430"/>
          <ac:spMkLst>
            <pc:docMk/>
            <pc:sldMk cId="1481782367" sldId="2380"/>
            <ac:spMk id="5" creationId="{E7287B0E-EF55-E721-8EFA-9A9183C0EDF9}"/>
          </ac:spMkLst>
        </pc:spChg>
        <pc:picChg chg="add mod">
          <ac:chgData name="伊健 杜" userId="e69aded81da48593" providerId="LiveId" clId="{6693BA3A-D9BF-41F1-A100-F2001A25A5BD}" dt="2023-03-01T12:36:30.850" v="4121" actId="1076"/>
          <ac:picMkLst>
            <pc:docMk/>
            <pc:sldMk cId="1481782367" sldId="2380"/>
            <ac:picMk id="11266" creationId="{A084A93F-1838-6B4A-BA3E-1BED42A2A244}"/>
          </ac:picMkLst>
        </pc:picChg>
        <pc:picChg chg="add mod">
          <ac:chgData name="伊健 杜" userId="e69aded81da48593" providerId="LiveId" clId="{6693BA3A-D9BF-41F1-A100-F2001A25A5BD}" dt="2023-03-01T12:36:52.205" v="4125" actId="1076"/>
          <ac:picMkLst>
            <pc:docMk/>
            <pc:sldMk cId="1481782367" sldId="2380"/>
            <ac:picMk id="11268" creationId="{48736C7E-BE36-FE70-758F-DF64B68E1F7B}"/>
          </ac:picMkLst>
        </pc:picChg>
      </pc:sldChg>
      <pc:sldChg chg="addSp modSp add mod">
        <pc:chgData name="伊健 杜" userId="e69aded81da48593" providerId="LiveId" clId="{6693BA3A-D9BF-41F1-A100-F2001A25A5BD}" dt="2023-03-01T12:53:24.559" v="4430"/>
        <pc:sldMkLst>
          <pc:docMk/>
          <pc:sldMk cId="3154943659" sldId="2381"/>
        </pc:sldMkLst>
        <pc:spChg chg="add mod">
          <ac:chgData name="伊健 杜" userId="e69aded81da48593" providerId="LiveId" clId="{6693BA3A-D9BF-41F1-A100-F2001A25A5BD}" dt="2023-03-01T12:53:24.559" v="4430"/>
          <ac:spMkLst>
            <pc:docMk/>
            <pc:sldMk cId="3154943659" sldId="2381"/>
            <ac:spMk id="4" creationId="{0D56E891-3F4A-4A78-FD58-765215674675}"/>
          </ac:spMkLst>
        </pc:spChg>
        <pc:spChg chg="mod">
          <ac:chgData name="伊健 杜" userId="e69aded81da48593" providerId="LiveId" clId="{6693BA3A-D9BF-41F1-A100-F2001A25A5BD}" dt="2023-03-01T12:53:24.559" v="4430"/>
          <ac:spMkLst>
            <pc:docMk/>
            <pc:sldMk cId="3154943659" sldId="2381"/>
            <ac:spMk id="5" creationId="{E7287B0E-EF55-E721-8EFA-9A9183C0EDF9}"/>
          </ac:spMkLst>
        </pc:spChg>
        <pc:picChg chg="add mod">
          <ac:chgData name="伊健 杜" userId="e69aded81da48593" providerId="LiveId" clId="{6693BA3A-D9BF-41F1-A100-F2001A25A5BD}" dt="2023-03-01T12:12:03.116" v="3116" actId="1076"/>
          <ac:picMkLst>
            <pc:docMk/>
            <pc:sldMk cId="3154943659" sldId="2381"/>
            <ac:picMk id="3" creationId="{195198EA-7228-4402-2B45-0A9CF7D21941}"/>
          </ac:picMkLst>
        </pc:picChg>
      </pc:sldChg>
      <pc:sldChg chg="addSp delSp modSp add mod">
        <pc:chgData name="伊健 杜" userId="e69aded81da48593" providerId="LiveId" clId="{6693BA3A-D9BF-41F1-A100-F2001A25A5BD}" dt="2023-03-01T12:53:24.559" v="4430"/>
        <pc:sldMkLst>
          <pc:docMk/>
          <pc:sldMk cId="3036228478" sldId="2382"/>
        </pc:sldMkLst>
        <pc:spChg chg="del">
          <ac:chgData name="伊健 杜" userId="e69aded81da48593" providerId="LiveId" clId="{6693BA3A-D9BF-41F1-A100-F2001A25A5BD}" dt="2023-03-01T12:12:44.564" v="3118" actId="478"/>
          <ac:spMkLst>
            <pc:docMk/>
            <pc:sldMk cId="3036228478" sldId="2382"/>
            <ac:spMk id="2" creationId="{3D382A30-60D0-4A25-A5FA-F1E66379E5B6}"/>
          </ac:spMkLst>
        </pc:spChg>
        <pc:spChg chg="mod">
          <ac:chgData name="伊健 杜" userId="e69aded81da48593" providerId="LiveId" clId="{6693BA3A-D9BF-41F1-A100-F2001A25A5BD}" dt="2023-03-01T12:53:24.559" v="4430"/>
          <ac:spMkLst>
            <pc:docMk/>
            <pc:sldMk cId="3036228478" sldId="2382"/>
            <ac:spMk id="3" creationId="{AFF80177-B508-486C-D283-AFDDC448C9C4}"/>
          </ac:spMkLst>
        </pc:spChg>
        <pc:spChg chg="del">
          <ac:chgData name="伊健 杜" userId="e69aded81da48593" providerId="LiveId" clId="{6693BA3A-D9BF-41F1-A100-F2001A25A5BD}" dt="2023-03-01T12:12:44.564" v="3118" actId="478"/>
          <ac:spMkLst>
            <pc:docMk/>
            <pc:sldMk cId="3036228478" sldId="2382"/>
            <ac:spMk id="4" creationId="{0B4477EF-7D6F-298E-6AFD-67C51205E42A}"/>
          </ac:spMkLst>
        </pc:spChg>
        <pc:spChg chg="del">
          <ac:chgData name="伊健 杜" userId="e69aded81da48593" providerId="LiveId" clId="{6693BA3A-D9BF-41F1-A100-F2001A25A5BD}" dt="2023-03-01T12:12:44.564" v="3118" actId="478"/>
          <ac:spMkLst>
            <pc:docMk/>
            <pc:sldMk cId="3036228478" sldId="2382"/>
            <ac:spMk id="5" creationId="{F4455B84-6C49-588D-FA0B-AEB62D144FC0}"/>
          </ac:spMkLst>
        </pc:spChg>
        <pc:spChg chg="add del mod">
          <ac:chgData name="伊健 杜" userId="e69aded81da48593" providerId="LiveId" clId="{6693BA3A-D9BF-41F1-A100-F2001A25A5BD}" dt="2023-03-01T12:53:24.559" v="4430"/>
          <ac:spMkLst>
            <pc:docMk/>
            <pc:sldMk cId="3036228478" sldId="2382"/>
            <ac:spMk id="6" creationId="{7D1A9FAF-112C-E053-0347-56F14B18EF64}"/>
          </ac:spMkLst>
        </pc:spChg>
        <pc:spChg chg="del">
          <ac:chgData name="伊健 杜" userId="e69aded81da48593" providerId="LiveId" clId="{6693BA3A-D9BF-41F1-A100-F2001A25A5BD}" dt="2023-03-01T12:12:44.564" v="3118" actId="478"/>
          <ac:spMkLst>
            <pc:docMk/>
            <pc:sldMk cId="3036228478" sldId="2382"/>
            <ac:spMk id="7" creationId="{845EF9B6-31BB-CF16-A8B8-7FF4D021400B}"/>
          </ac:spMkLst>
        </pc:spChg>
        <pc:spChg chg="add del mod">
          <ac:chgData name="伊健 杜" userId="e69aded81da48593" providerId="LiveId" clId="{6693BA3A-D9BF-41F1-A100-F2001A25A5BD}" dt="2023-03-01T12:53:24.559" v="4430"/>
          <ac:spMkLst>
            <pc:docMk/>
            <pc:sldMk cId="3036228478" sldId="2382"/>
            <ac:spMk id="8" creationId="{539830B7-6B21-6D13-2564-B76549D1AD8C}"/>
          </ac:spMkLst>
        </pc:spChg>
        <pc:spChg chg="del">
          <ac:chgData name="伊健 杜" userId="e69aded81da48593" providerId="LiveId" clId="{6693BA3A-D9BF-41F1-A100-F2001A25A5BD}" dt="2023-03-01T12:12:44.564" v="3118" actId="478"/>
          <ac:spMkLst>
            <pc:docMk/>
            <pc:sldMk cId="3036228478" sldId="2382"/>
            <ac:spMk id="9" creationId="{474A4C30-CC31-9726-A763-8EC12CD5B1D2}"/>
          </ac:spMkLst>
        </pc:spChg>
        <pc:spChg chg="del">
          <ac:chgData name="伊健 杜" userId="e69aded81da48593" providerId="LiveId" clId="{6693BA3A-D9BF-41F1-A100-F2001A25A5BD}" dt="2023-03-01T12:12:44.564" v="3118" actId="478"/>
          <ac:spMkLst>
            <pc:docMk/>
            <pc:sldMk cId="3036228478" sldId="2382"/>
            <ac:spMk id="11" creationId="{D7463D58-93F5-00C6-2C1D-39F11CAC612D}"/>
          </ac:spMkLst>
        </pc:spChg>
        <pc:spChg chg="add del mod">
          <ac:chgData name="伊健 杜" userId="e69aded81da48593" providerId="LiveId" clId="{6693BA3A-D9BF-41F1-A100-F2001A25A5BD}" dt="2023-03-01T12:53:24.559" v="4430"/>
          <ac:spMkLst>
            <pc:docMk/>
            <pc:sldMk cId="3036228478" sldId="2382"/>
            <ac:spMk id="12" creationId="{37EB41C4-25E1-6146-79ED-16D505D8F753}"/>
          </ac:spMkLst>
        </pc:spChg>
        <pc:spChg chg="del">
          <ac:chgData name="伊健 杜" userId="e69aded81da48593" providerId="LiveId" clId="{6693BA3A-D9BF-41F1-A100-F2001A25A5BD}" dt="2023-03-01T12:12:44.564" v="3118" actId="478"/>
          <ac:spMkLst>
            <pc:docMk/>
            <pc:sldMk cId="3036228478" sldId="2382"/>
            <ac:spMk id="13" creationId="{C4B73D40-F2B2-4F1A-7962-8E6C637524C4}"/>
          </ac:spMkLst>
        </pc:spChg>
        <pc:spChg chg="add del mod">
          <ac:chgData name="伊健 杜" userId="e69aded81da48593" providerId="LiveId" clId="{6693BA3A-D9BF-41F1-A100-F2001A25A5BD}" dt="2023-03-01T12:16:12.752" v="3185" actId="478"/>
          <ac:spMkLst>
            <pc:docMk/>
            <pc:sldMk cId="3036228478" sldId="2382"/>
            <ac:spMk id="14" creationId="{2C0348D1-8CF3-8041-0885-468480C26619}"/>
          </ac:spMkLst>
        </pc:spChg>
        <pc:spChg chg="add mod">
          <ac:chgData name="伊健 杜" userId="e69aded81da48593" providerId="LiveId" clId="{6693BA3A-D9BF-41F1-A100-F2001A25A5BD}" dt="2023-03-01T12:53:24.559" v="4430"/>
          <ac:spMkLst>
            <pc:docMk/>
            <pc:sldMk cId="3036228478" sldId="2382"/>
            <ac:spMk id="15" creationId="{3CDDDA13-DD99-EA14-BC8E-CD07CC1098AF}"/>
          </ac:spMkLst>
        </pc:spChg>
        <pc:spChg chg="add mod">
          <ac:chgData name="伊健 杜" userId="e69aded81da48593" providerId="LiveId" clId="{6693BA3A-D9BF-41F1-A100-F2001A25A5BD}" dt="2023-03-01T12:53:24.559" v="4430"/>
          <ac:spMkLst>
            <pc:docMk/>
            <pc:sldMk cId="3036228478" sldId="2382"/>
            <ac:spMk id="16" creationId="{840761CE-C376-7FF5-64EB-4D367BAAEAF6}"/>
          </ac:spMkLst>
        </pc:spChg>
      </pc:sldChg>
      <pc:sldChg chg="addSp modSp add mod">
        <pc:chgData name="伊健 杜" userId="e69aded81da48593" providerId="LiveId" clId="{6693BA3A-D9BF-41F1-A100-F2001A25A5BD}" dt="2023-03-01T12:53:24.559" v="4430"/>
        <pc:sldMkLst>
          <pc:docMk/>
          <pc:sldMk cId="459982546" sldId="2383"/>
        </pc:sldMkLst>
        <pc:spChg chg="mod">
          <ac:chgData name="伊健 杜" userId="e69aded81da48593" providerId="LiveId" clId="{6693BA3A-D9BF-41F1-A100-F2001A25A5BD}" dt="2023-03-01T12:53:24.559" v="4430"/>
          <ac:spMkLst>
            <pc:docMk/>
            <pc:sldMk cId="459982546" sldId="2383"/>
            <ac:spMk id="2" creationId="{B0D122F6-5EBB-0418-860A-479F752688DE}"/>
          </ac:spMkLst>
        </pc:spChg>
        <pc:spChg chg="mod">
          <ac:chgData name="伊健 杜" userId="e69aded81da48593" providerId="LiveId" clId="{6693BA3A-D9BF-41F1-A100-F2001A25A5BD}" dt="2023-03-01T12:53:24.559" v="4430"/>
          <ac:spMkLst>
            <pc:docMk/>
            <pc:sldMk cId="459982546" sldId="2383"/>
            <ac:spMk id="3" creationId="{D2C5C566-75E5-BE1C-DFFC-65AA0A5B5929}"/>
          </ac:spMkLst>
        </pc:spChg>
        <pc:picChg chg="add mod">
          <ac:chgData name="伊健 杜" userId="e69aded81da48593" providerId="LiveId" clId="{6693BA3A-D9BF-41F1-A100-F2001A25A5BD}" dt="2023-03-01T12:38:21.723" v="4133" actId="1076"/>
          <ac:picMkLst>
            <pc:docMk/>
            <pc:sldMk cId="459982546" sldId="2383"/>
            <ac:picMk id="14338" creationId="{E9766B5A-7F6E-C7C9-3CE6-A707E79A6E67}"/>
          </ac:picMkLst>
        </pc:picChg>
      </pc:sldChg>
      <pc:sldChg chg="addSp modSp add mod">
        <pc:chgData name="伊健 杜" userId="e69aded81da48593" providerId="LiveId" clId="{6693BA3A-D9BF-41F1-A100-F2001A25A5BD}" dt="2023-03-01T12:53:24.559" v="4430"/>
        <pc:sldMkLst>
          <pc:docMk/>
          <pc:sldMk cId="1402866946" sldId="2384"/>
        </pc:sldMkLst>
        <pc:spChg chg="mod">
          <ac:chgData name="伊健 杜" userId="e69aded81da48593" providerId="LiveId" clId="{6693BA3A-D9BF-41F1-A100-F2001A25A5BD}" dt="2023-03-01T12:53:24.559" v="4430"/>
          <ac:spMkLst>
            <pc:docMk/>
            <pc:sldMk cId="1402866946" sldId="2384"/>
            <ac:spMk id="2" creationId="{B0D122F6-5EBB-0418-860A-479F752688DE}"/>
          </ac:spMkLst>
        </pc:spChg>
        <pc:spChg chg="mod">
          <ac:chgData name="伊健 杜" userId="e69aded81da48593" providerId="LiveId" clId="{6693BA3A-D9BF-41F1-A100-F2001A25A5BD}" dt="2023-03-01T12:53:24.559" v="4430"/>
          <ac:spMkLst>
            <pc:docMk/>
            <pc:sldMk cId="1402866946" sldId="2384"/>
            <ac:spMk id="3" creationId="{D2C5C566-75E5-BE1C-DFFC-65AA0A5B5929}"/>
          </ac:spMkLst>
        </pc:spChg>
        <pc:spChg chg="mod">
          <ac:chgData name="伊健 杜" userId="e69aded81da48593" providerId="LiveId" clId="{6693BA3A-D9BF-41F1-A100-F2001A25A5BD}" dt="2023-03-01T12:39:44.803" v="4135" actId="1076"/>
          <ac:spMkLst>
            <pc:docMk/>
            <pc:sldMk cId="1402866946" sldId="2384"/>
            <ac:spMk id="5" creationId="{E7287B0E-EF55-E721-8EFA-9A9183C0EDF9}"/>
          </ac:spMkLst>
        </pc:spChg>
        <pc:picChg chg="add mod">
          <ac:chgData name="伊健 杜" userId="e69aded81da48593" providerId="LiveId" clId="{6693BA3A-D9BF-41F1-A100-F2001A25A5BD}" dt="2023-03-01T12:39:44.803" v="4135" actId="1076"/>
          <ac:picMkLst>
            <pc:docMk/>
            <pc:sldMk cId="1402866946" sldId="2384"/>
            <ac:picMk id="15362" creationId="{847A70DB-E25E-BDF7-A013-0359FCCF1240}"/>
          </ac:picMkLst>
        </pc:picChg>
      </pc:sldChg>
      <pc:sldChg chg="addSp modSp add mod">
        <pc:chgData name="伊健 杜" userId="e69aded81da48593" providerId="LiveId" clId="{6693BA3A-D9BF-41F1-A100-F2001A25A5BD}" dt="2023-03-01T12:53:24.559" v="4430"/>
        <pc:sldMkLst>
          <pc:docMk/>
          <pc:sldMk cId="2023395980" sldId="2385"/>
        </pc:sldMkLst>
        <pc:spChg chg="mod">
          <ac:chgData name="伊健 杜" userId="e69aded81da48593" providerId="LiveId" clId="{6693BA3A-D9BF-41F1-A100-F2001A25A5BD}" dt="2023-03-01T12:53:24.559" v="4430"/>
          <ac:spMkLst>
            <pc:docMk/>
            <pc:sldMk cId="2023395980" sldId="2385"/>
            <ac:spMk id="2" creationId="{B0D122F6-5EBB-0418-860A-479F752688DE}"/>
          </ac:spMkLst>
        </pc:spChg>
        <pc:spChg chg="mod">
          <ac:chgData name="伊健 杜" userId="e69aded81da48593" providerId="LiveId" clId="{6693BA3A-D9BF-41F1-A100-F2001A25A5BD}" dt="2023-03-01T12:53:24.559" v="4430"/>
          <ac:spMkLst>
            <pc:docMk/>
            <pc:sldMk cId="2023395980" sldId="2385"/>
            <ac:spMk id="3" creationId="{D2C5C566-75E5-BE1C-DFFC-65AA0A5B5929}"/>
          </ac:spMkLst>
        </pc:spChg>
        <pc:picChg chg="add mod">
          <ac:chgData name="伊健 杜" userId="e69aded81da48593" providerId="LiveId" clId="{6693BA3A-D9BF-41F1-A100-F2001A25A5BD}" dt="2023-03-01T12:40:03.244" v="4138" actId="1076"/>
          <ac:picMkLst>
            <pc:docMk/>
            <pc:sldMk cId="2023395980" sldId="2385"/>
            <ac:picMk id="16386" creationId="{0EB7843B-2A61-0AE0-F9CA-09A9BCA4CBB5}"/>
          </ac:picMkLst>
        </pc:picChg>
      </pc:sldChg>
      <pc:sldChg chg="addSp modSp add mod">
        <pc:chgData name="伊健 杜" userId="e69aded81da48593" providerId="LiveId" clId="{6693BA3A-D9BF-41F1-A100-F2001A25A5BD}" dt="2023-03-01T12:53:24.559" v="4430"/>
        <pc:sldMkLst>
          <pc:docMk/>
          <pc:sldMk cId="2201681272" sldId="2386"/>
        </pc:sldMkLst>
        <pc:spChg chg="mod">
          <ac:chgData name="伊健 杜" userId="e69aded81da48593" providerId="LiveId" clId="{6693BA3A-D9BF-41F1-A100-F2001A25A5BD}" dt="2023-03-01T12:53:24.559" v="4430"/>
          <ac:spMkLst>
            <pc:docMk/>
            <pc:sldMk cId="2201681272" sldId="2386"/>
            <ac:spMk id="2" creationId="{B0D122F6-5EBB-0418-860A-479F752688DE}"/>
          </ac:spMkLst>
        </pc:spChg>
        <pc:spChg chg="mod">
          <ac:chgData name="伊健 杜" userId="e69aded81da48593" providerId="LiveId" clId="{6693BA3A-D9BF-41F1-A100-F2001A25A5BD}" dt="2023-03-01T12:53:24.559" v="4430"/>
          <ac:spMkLst>
            <pc:docMk/>
            <pc:sldMk cId="2201681272" sldId="2386"/>
            <ac:spMk id="3" creationId="{D2C5C566-75E5-BE1C-DFFC-65AA0A5B5929}"/>
          </ac:spMkLst>
        </pc:spChg>
        <pc:picChg chg="add mod">
          <ac:chgData name="伊健 杜" userId="e69aded81da48593" providerId="LiveId" clId="{6693BA3A-D9BF-41F1-A100-F2001A25A5BD}" dt="2023-03-01T12:41:12.518" v="4156" actId="1076"/>
          <ac:picMkLst>
            <pc:docMk/>
            <pc:sldMk cId="2201681272" sldId="2386"/>
            <ac:picMk id="17410" creationId="{CE92A232-9FD4-A562-BDC6-650C32D06C25}"/>
          </ac:picMkLst>
        </pc:picChg>
        <pc:picChg chg="add mod">
          <ac:chgData name="伊健 杜" userId="e69aded81da48593" providerId="LiveId" clId="{6693BA3A-D9BF-41F1-A100-F2001A25A5BD}" dt="2023-03-01T12:41:13.547" v="4157" actId="1076"/>
          <ac:picMkLst>
            <pc:docMk/>
            <pc:sldMk cId="2201681272" sldId="2386"/>
            <ac:picMk id="17412" creationId="{2C9E56CA-2E90-6637-0989-5A92AB1376F5}"/>
          </ac:picMkLst>
        </pc:picChg>
      </pc:sldChg>
      <pc:sldChg chg="addSp modSp add mod">
        <pc:chgData name="伊健 杜" userId="e69aded81da48593" providerId="LiveId" clId="{6693BA3A-D9BF-41F1-A100-F2001A25A5BD}" dt="2023-03-01T12:53:24.559" v="4430"/>
        <pc:sldMkLst>
          <pc:docMk/>
          <pc:sldMk cId="1923825496" sldId="2387"/>
        </pc:sldMkLst>
        <pc:spChg chg="mod">
          <ac:chgData name="伊健 杜" userId="e69aded81da48593" providerId="LiveId" clId="{6693BA3A-D9BF-41F1-A100-F2001A25A5BD}" dt="2023-03-01T12:53:24.559" v="4430"/>
          <ac:spMkLst>
            <pc:docMk/>
            <pc:sldMk cId="1923825496" sldId="2387"/>
            <ac:spMk id="2" creationId="{10304424-DB4A-36E7-9E0D-D32A5DD0F26C}"/>
          </ac:spMkLst>
        </pc:spChg>
        <pc:spChg chg="mod">
          <ac:chgData name="伊健 杜" userId="e69aded81da48593" providerId="LiveId" clId="{6693BA3A-D9BF-41F1-A100-F2001A25A5BD}" dt="2023-03-01T12:53:24.559" v="4430"/>
          <ac:spMkLst>
            <pc:docMk/>
            <pc:sldMk cId="1923825496" sldId="2387"/>
            <ac:spMk id="5" creationId="{E7287B0E-EF55-E721-8EFA-9A9183C0EDF9}"/>
          </ac:spMkLst>
        </pc:spChg>
        <pc:picChg chg="add mod">
          <ac:chgData name="伊健 杜" userId="e69aded81da48593" providerId="LiveId" clId="{6693BA3A-D9BF-41F1-A100-F2001A25A5BD}" dt="2023-03-01T12:37:19.281" v="4127" actId="1076"/>
          <ac:picMkLst>
            <pc:docMk/>
            <pc:sldMk cId="1923825496" sldId="2387"/>
            <ac:picMk id="12290" creationId="{00E6C542-A4BA-3219-A1D2-FB4FEE539EC6}"/>
          </ac:picMkLst>
        </pc:picChg>
      </pc:sldChg>
      <pc:sldChg chg="addSp modSp add mod">
        <pc:chgData name="伊健 杜" userId="e69aded81da48593" providerId="LiveId" clId="{6693BA3A-D9BF-41F1-A100-F2001A25A5BD}" dt="2023-03-01T12:53:24.559" v="4430"/>
        <pc:sldMkLst>
          <pc:docMk/>
          <pc:sldMk cId="2094141012" sldId="2388"/>
        </pc:sldMkLst>
        <pc:spChg chg="mod">
          <ac:chgData name="伊健 杜" userId="e69aded81da48593" providerId="LiveId" clId="{6693BA3A-D9BF-41F1-A100-F2001A25A5BD}" dt="2023-03-01T12:53:24.559" v="4430"/>
          <ac:spMkLst>
            <pc:docMk/>
            <pc:sldMk cId="2094141012" sldId="2388"/>
            <ac:spMk id="2" creationId="{B0D122F6-5EBB-0418-860A-479F752688DE}"/>
          </ac:spMkLst>
        </pc:spChg>
        <pc:spChg chg="mod">
          <ac:chgData name="伊健 杜" userId="e69aded81da48593" providerId="LiveId" clId="{6693BA3A-D9BF-41F1-A100-F2001A25A5BD}" dt="2023-03-01T12:53:24.559" v="4430"/>
          <ac:spMkLst>
            <pc:docMk/>
            <pc:sldMk cId="2094141012" sldId="2388"/>
            <ac:spMk id="3" creationId="{D2C5C566-75E5-BE1C-DFFC-65AA0A5B5929}"/>
          </ac:spMkLst>
        </pc:spChg>
        <pc:picChg chg="add mod">
          <ac:chgData name="伊健 杜" userId="e69aded81da48593" providerId="LiveId" clId="{6693BA3A-D9BF-41F1-A100-F2001A25A5BD}" dt="2023-03-01T12:42:10.655" v="4162" actId="1076"/>
          <ac:picMkLst>
            <pc:docMk/>
            <pc:sldMk cId="2094141012" sldId="2388"/>
            <ac:picMk id="18434" creationId="{0C51AFCB-43D8-447E-2C0F-0364FF438ACF}"/>
          </ac:picMkLst>
        </pc:picChg>
      </pc:sldChg>
      <pc:sldChg chg="addSp delSp modSp add mod">
        <pc:chgData name="伊健 杜" userId="e69aded81da48593" providerId="LiveId" clId="{6693BA3A-D9BF-41F1-A100-F2001A25A5BD}" dt="2023-03-01T12:53:24.559" v="4430"/>
        <pc:sldMkLst>
          <pc:docMk/>
          <pc:sldMk cId="4130767050" sldId="2389"/>
        </pc:sldMkLst>
        <pc:spChg chg="mod">
          <ac:chgData name="伊健 杜" userId="e69aded81da48593" providerId="LiveId" clId="{6693BA3A-D9BF-41F1-A100-F2001A25A5BD}" dt="2023-03-01T12:45:26.984" v="4182" actId="20577"/>
          <ac:spMkLst>
            <pc:docMk/>
            <pc:sldMk cId="4130767050" sldId="2389"/>
            <ac:spMk id="2" creationId="{10304424-DB4A-36E7-9E0D-D32A5DD0F26C}"/>
          </ac:spMkLst>
        </pc:spChg>
        <pc:spChg chg="mod">
          <ac:chgData name="伊健 杜" userId="e69aded81da48593" providerId="LiveId" clId="{6693BA3A-D9BF-41F1-A100-F2001A25A5BD}" dt="2023-03-01T12:53:24.559" v="4430"/>
          <ac:spMkLst>
            <pc:docMk/>
            <pc:sldMk cId="4130767050" sldId="2389"/>
            <ac:spMk id="5" creationId="{E7287B0E-EF55-E721-8EFA-9A9183C0EDF9}"/>
          </ac:spMkLst>
        </pc:spChg>
        <pc:picChg chg="del">
          <ac:chgData name="伊健 杜" userId="e69aded81da48593" providerId="LiveId" clId="{6693BA3A-D9BF-41F1-A100-F2001A25A5BD}" dt="2023-03-01T12:45:28.911" v="4183" actId="478"/>
          <ac:picMkLst>
            <pc:docMk/>
            <pc:sldMk cId="4130767050" sldId="2389"/>
            <ac:picMk id="11266" creationId="{A084A93F-1838-6B4A-BA3E-1BED42A2A244}"/>
          </ac:picMkLst>
        </pc:picChg>
        <pc:picChg chg="del">
          <ac:chgData name="伊健 杜" userId="e69aded81da48593" providerId="LiveId" clId="{6693BA3A-D9BF-41F1-A100-F2001A25A5BD}" dt="2023-03-01T12:45:29.287" v="4184" actId="478"/>
          <ac:picMkLst>
            <pc:docMk/>
            <pc:sldMk cId="4130767050" sldId="2389"/>
            <ac:picMk id="11268" creationId="{48736C7E-BE36-FE70-758F-DF64B68E1F7B}"/>
          </ac:picMkLst>
        </pc:picChg>
        <pc:picChg chg="add mod">
          <ac:chgData name="伊健 杜" userId="e69aded81da48593" providerId="LiveId" clId="{6693BA3A-D9BF-41F1-A100-F2001A25A5BD}" dt="2023-03-01T12:48:33.439" v="4361" actId="1076"/>
          <ac:picMkLst>
            <pc:docMk/>
            <pc:sldMk cId="4130767050" sldId="2389"/>
            <ac:picMk id="20482" creationId="{3327FAAA-3DD5-CDA4-F180-2E0F2D86C4E6}"/>
          </ac:picMkLst>
        </pc:picChg>
      </pc:sldChg>
      <pc:sldChg chg="addSp modSp add mod">
        <pc:chgData name="伊健 杜" userId="e69aded81da48593" providerId="LiveId" clId="{6693BA3A-D9BF-41F1-A100-F2001A25A5BD}" dt="2023-03-01T12:53:24.559" v="4430"/>
        <pc:sldMkLst>
          <pc:docMk/>
          <pc:sldMk cId="3829797887" sldId="2390"/>
        </pc:sldMkLst>
        <pc:spChg chg="mod">
          <ac:chgData name="伊健 杜" userId="e69aded81da48593" providerId="LiveId" clId="{6693BA3A-D9BF-41F1-A100-F2001A25A5BD}" dt="2023-03-01T12:53:24.559" v="4430"/>
          <ac:spMkLst>
            <pc:docMk/>
            <pc:sldMk cId="3829797887" sldId="2390"/>
            <ac:spMk id="5" creationId="{E7287B0E-EF55-E721-8EFA-9A9183C0EDF9}"/>
          </ac:spMkLst>
        </pc:spChg>
        <pc:picChg chg="add mod">
          <ac:chgData name="伊健 杜" userId="e69aded81da48593" providerId="LiveId" clId="{6693BA3A-D9BF-41F1-A100-F2001A25A5BD}" dt="2023-03-01T12:49:44.035" v="4369" actId="1076"/>
          <ac:picMkLst>
            <pc:docMk/>
            <pc:sldMk cId="3829797887" sldId="2390"/>
            <ac:picMk id="19458" creationId="{6B3FDD14-D66A-5E2D-D279-209D60F44D3F}"/>
          </ac:picMkLst>
        </pc:picChg>
      </pc:sldChg>
      <pc:sldChg chg="modSp add mod">
        <pc:chgData name="伊健 杜" userId="e69aded81da48593" providerId="LiveId" clId="{6693BA3A-D9BF-41F1-A100-F2001A25A5BD}" dt="2023-03-01T12:53:24.559" v="4430"/>
        <pc:sldMkLst>
          <pc:docMk/>
          <pc:sldMk cId="3514973378" sldId="2391"/>
        </pc:sldMkLst>
        <pc:spChg chg="mod">
          <ac:chgData name="伊健 杜" userId="e69aded81da48593" providerId="LiveId" clId="{6693BA3A-D9BF-41F1-A100-F2001A25A5BD}" dt="2023-03-01T12:53:24.559" v="4430"/>
          <ac:spMkLst>
            <pc:docMk/>
            <pc:sldMk cId="3514973378" sldId="2391"/>
            <ac:spMk id="5" creationId="{E7287B0E-EF55-E721-8EFA-9A9183C0EDF9}"/>
          </ac:spMkLst>
        </pc:spChg>
      </pc:sldChg>
      <pc:sldChg chg="modSp add mod">
        <pc:chgData name="伊健 杜" userId="e69aded81da48593" providerId="LiveId" clId="{6693BA3A-D9BF-41F1-A100-F2001A25A5BD}" dt="2023-03-01T12:53:24.559" v="4430"/>
        <pc:sldMkLst>
          <pc:docMk/>
          <pc:sldMk cId="3949187802" sldId="2392"/>
        </pc:sldMkLst>
        <pc:spChg chg="mod">
          <ac:chgData name="伊健 杜" userId="e69aded81da48593" providerId="LiveId" clId="{6693BA3A-D9BF-41F1-A100-F2001A25A5BD}" dt="2023-03-01T12:53:24.559" v="4430"/>
          <ac:spMkLst>
            <pc:docMk/>
            <pc:sldMk cId="3949187802" sldId="2392"/>
            <ac:spMk id="5" creationId="{E7287B0E-EF55-E721-8EFA-9A9183C0EDF9}"/>
          </ac:spMkLst>
        </pc:spChg>
      </pc:sldChg>
    </pc:docChg>
  </pc:docChgLst>
  <pc:docChgLst>
    <pc:chgData name="伊健 杜" userId="e69aded81da48593" providerId="LiveId" clId="{7877860C-AE32-43D9-BA8C-08CA567248A0}"/>
    <pc:docChg chg="undo custSel addSld delSld modSld sldOrd addSection modSection">
      <pc:chgData name="伊健 杜" userId="e69aded81da48593" providerId="LiveId" clId="{7877860C-AE32-43D9-BA8C-08CA567248A0}" dt="2022-11-02T16:12:34.799" v="5916"/>
      <pc:docMkLst>
        <pc:docMk/>
      </pc:docMkLst>
      <pc:sldChg chg="del">
        <pc:chgData name="伊健 杜" userId="e69aded81da48593" providerId="LiveId" clId="{7877860C-AE32-43D9-BA8C-08CA567248A0}" dt="2022-11-01T06:56:30.891" v="0" actId="47"/>
        <pc:sldMkLst>
          <pc:docMk/>
          <pc:sldMk cId="2248431918" sldId="1064"/>
        </pc:sldMkLst>
      </pc:sldChg>
      <pc:sldChg chg="add del">
        <pc:chgData name="伊健 杜" userId="e69aded81da48593" providerId="LiveId" clId="{7877860C-AE32-43D9-BA8C-08CA567248A0}" dt="2022-11-02T12:24:36.662" v="5887"/>
        <pc:sldMkLst>
          <pc:docMk/>
          <pc:sldMk cId="900656996" sldId="1095"/>
        </pc:sldMkLst>
      </pc:sldChg>
      <pc:sldChg chg="del">
        <pc:chgData name="伊健 杜" userId="e69aded81da48593" providerId="LiveId" clId="{7877860C-AE32-43D9-BA8C-08CA567248A0}" dt="2022-11-01T06:56:35.725" v="1" actId="47"/>
        <pc:sldMkLst>
          <pc:docMk/>
          <pc:sldMk cId="3660585106" sldId="1098"/>
        </pc:sldMkLst>
      </pc:sldChg>
      <pc:sldChg chg="addSp delSp modSp add mod">
        <pc:chgData name="伊健 杜" userId="e69aded81da48593" providerId="LiveId" clId="{7877860C-AE32-43D9-BA8C-08CA567248A0}" dt="2022-11-01T14:30:52.032" v="5793"/>
        <pc:sldMkLst>
          <pc:docMk/>
          <pc:sldMk cId="4293511164" sldId="1098"/>
        </pc:sldMkLst>
        <pc:spChg chg="mod">
          <ac:chgData name="伊健 杜" userId="e69aded81da48593" providerId="LiveId" clId="{7877860C-AE32-43D9-BA8C-08CA567248A0}" dt="2022-11-01T11:37:17.541" v="860"/>
          <ac:spMkLst>
            <pc:docMk/>
            <pc:sldMk cId="4293511164" sldId="1098"/>
            <ac:spMk id="2" creationId="{1302A11A-625D-774F-23B3-739301B530C3}"/>
          </ac:spMkLst>
        </pc:spChg>
        <pc:spChg chg="del">
          <ac:chgData name="伊健 杜" userId="e69aded81da48593" providerId="LiveId" clId="{7877860C-AE32-43D9-BA8C-08CA567248A0}" dt="2022-11-01T11:37:39.424" v="868" actId="478"/>
          <ac:spMkLst>
            <pc:docMk/>
            <pc:sldMk cId="4293511164" sldId="1098"/>
            <ac:spMk id="3" creationId="{A215FC4A-E6E8-CC97-2096-674B523A922B}"/>
          </ac:spMkLst>
        </pc:spChg>
        <pc:spChg chg="del">
          <ac:chgData name="伊健 杜" userId="e69aded81da48593" providerId="LiveId" clId="{7877860C-AE32-43D9-BA8C-08CA567248A0}" dt="2022-11-01T11:36:58.611" v="838" actId="478"/>
          <ac:spMkLst>
            <pc:docMk/>
            <pc:sldMk cId="4293511164" sldId="1098"/>
            <ac:spMk id="4" creationId="{B44205E2-554E-1E3A-A21C-FA415888C407}"/>
          </ac:spMkLst>
        </pc:spChg>
        <pc:spChg chg="del">
          <ac:chgData name="伊健 杜" userId="e69aded81da48593" providerId="LiveId" clId="{7877860C-AE32-43D9-BA8C-08CA567248A0}" dt="2022-11-01T11:36:58.611" v="838" actId="478"/>
          <ac:spMkLst>
            <pc:docMk/>
            <pc:sldMk cId="4293511164" sldId="1098"/>
            <ac:spMk id="5" creationId="{E51FA745-CB08-7A23-A702-435D99E57E65}"/>
          </ac:spMkLst>
        </pc:spChg>
        <pc:spChg chg="del">
          <ac:chgData name="伊健 杜" userId="e69aded81da48593" providerId="LiveId" clId="{7877860C-AE32-43D9-BA8C-08CA567248A0}" dt="2022-11-01T11:36:58.611" v="838" actId="478"/>
          <ac:spMkLst>
            <pc:docMk/>
            <pc:sldMk cId="4293511164" sldId="1098"/>
            <ac:spMk id="6" creationId="{F664CF38-32CE-F1ED-1F82-42C5B7FE6DC9}"/>
          </ac:spMkLst>
        </pc:spChg>
        <pc:spChg chg="del">
          <ac:chgData name="伊健 杜" userId="e69aded81da48593" providerId="LiveId" clId="{7877860C-AE32-43D9-BA8C-08CA567248A0}" dt="2022-11-01T11:37:39.424" v="868" actId="478"/>
          <ac:spMkLst>
            <pc:docMk/>
            <pc:sldMk cId="4293511164" sldId="1098"/>
            <ac:spMk id="7" creationId="{347B831C-B5E9-B92E-7B0C-CD12DC60AD1E}"/>
          </ac:spMkLst>
        </pc:spChg>
        <pc:spChg chg="add mod">
          <ac:chgData name="伊健 杜" userId="e69aded81da48593" providerId="LiveId" clId="{7877860C-AE32-43D9-BA8C-08CA567248A0}" dt="2022-11-01T14:30:52.032" v="5793"/>
          <ac:spMkLst>
            <pc:docMk/>
            <pc:sldMk cId="4293511164" sldId="1098"/>
            <ac:spMk id="8" creationId="{0438729B-0F82-A5C2-5BC7-7451302EC36A}"/>
          </ac:spMkLst>
        </pc:spChg>
        <pc:picChg chg="add mod">
          <ac:chgData name="伊健 杜" userId="e69aded81da48593" providerId="LiveId" clId="{7877860C-AE32-43D9-BA8C-08CA567248A0}" dt="2022-11-01T11:41:44.851" v="1006" actId="1076"/>
          <ac:picMkLst>
            <pc:docMk/>
            <pc:sldMk cId="4293511164" sldId="1098"/>
            <ac:picMk id="4098" creationId="{3588EF78-4023-5C74-3AB6-3C3B096DC6DA}"/>
          </ac:picMkLst>
        </pc:picChg>
        <pc:picChg chg="del">
          <ac:chgData name="伊健 杜" userId="e69aded81da48593" providerId="LiveId" clId="{7877860C-AE32-43D9-BA8C-08CA567248A0}" dt="2022-11-01T11:36:58.611" v="838" actId="478"/>
          <ac:picMkLst>
            <pc:docMk/>
            <pc:sldMk cId="4293511164" sldId="1098"/>
            <ac:picMk id="14338" creationId="{B64AAAE8-B68A-3F94-6B9D-D654DBFCB1F6}"/>
          </ac:picMkLst>
        </pc:picChg>
      </pc:sldChg>
      <pc:sldChg chg="add del">
        <pc:chgData name="伊健 杜" userId="e69aded81da48593" providerId="LiveId" clId="{7877860C-AE32-43D9-BA8C-08CA567248A0}" dt="2022-11-02T12:24:36.662" v="5887"/>
        <pc:sldMkLst>
          <pc:docMk/>
          <pc:sldMk cId="230979331" sldId="1099"/>
        </pc:sldMkLst>
      </pc:sldChg>
      <pc:sldChg chg="add del">
        <pc:chgData name="伊健 杜" userId="e69aded81da48593" providerId="LiveId" clId="{7877860C-AE32-43D9-BA8C-08CA567248A0}" dt="2022-11-02T12:24:36.662" v="5887"/>
        <pc:sldMkLst>
          <pc:docMk/>
          <pc:sldMk cId="3873620914" sldId="1102"/>
        </pc:sldMkLst>
      </pc:sldChg>
      <pc:sldChg chg="delSp modSp add mod delAnim">
        <pc:chgData name="伊健 杜" userId="e69aded81da48593" providerId="LiveId" clId="{7877860C-AE32-43D9-BA8C-08CA567248A0}" dt="2022-11-01T14:27:27.628" v="5395" actId="207"/>
        <pc:sldMkLst>
          <pc:docMk/>
          <pc:sldMk cId="993268252" sldId="1159"/>
        </pc:sldMkLst>
        <pc:spChg chg="mod">
          <ac:chgData name="伊健 杜" userId="e69aded81da48593" providerId="LiveId" clId="{7877860C-AE32-43D9-BA8C-08CA567248A0}" dt="2022-11-01T13:12:13.198" v="2676" actId="20577"/>
          <ac:spMkLst>
            <pc:docMk/>
            <pc:sldMk cId="993268252" sldId="1159"/>
            <ac:spMk id="2" creationId="{10304424-DB4A-36E7-9E0D-D32A5DD0F26C}"/>
          </ac:spMkLst>
        </pc:spChg>
        <pc:spChg chg="del">
          <ac:chgData name="伊健 杜" userId="e69aded81da48593" providerId="LiveId" clId="{7877860C-AE32-43D9-BA8C-08CA567248A0}" dt="2022-11-01T13:12:08.548" v="2671" actId="478"/>
          <ac:spMkLst>
            <pc:docMk/>
            <pc:sldMk cId="993268252" sldId="1159"/>
            <ac:spMk id="3" creationId="{BAB82766-BDC2-26FC-C2D3-3468B609A4DA}"/>
          </ac:spMkLst>
        </pc:spChg>
        <pc:spChg chg="mod">
          <ac:chgData name="伊健 杜" userId="e69aded81da48593" providerId="LiveId" clId="{7877860C-AE32-43D9-BA8C-08CA567248A0}" dt="2022-11-01T14:27:27.628" v="5395" actId="207"/>
          <ac:spMkLst>
            <pc:docMk/>
            <pc:sldMk cId="993268252" sldId="1159"/>
            <ac:spMk id="4" creationId="{31C54457-A652-33B2-24D8-5DECBD68E2B4}"/>
          </ac:spMkLst>
        </pc:spChg>
        <pc:spChg chg="del">
          <ac:chgData name="伊健 杜" userId="e69aded81da48593" providerId="LiveId" clId="{7877860C-AE32-43D9-BA8C-08CA567248A0}" dt="2022-11-01T14:27:24.537" v="5394" actId="478"/>
          <ac:spMkLst>
            <pc:docMk/>
            <pc:sldMk cId="993268252" sldId="1159"/>
            <ac:spMk id="10" creationId="{11F496ED-779F-9CC8-09F1-17CE4E90E749}"/>
          </ac:spMkLst>
        </pc:spChg>
        <pc:spChg chg="del">
          <ac:chgData name="伊健 杜" userId="e69aded81da48593" providerId="LiveId" clId="{7877860C-AE32-43D9-BA8C-08CA567248A0}" dt="2022-11-01T14:27:24.537" v="5394" actId="478"/>
          <ac:spMkLst>
            <pc:docMk/>
            <pc:sldMk cId="993268252" sldId="1159"/>
            <ac:spMk id="11" creationId="{12E53FDA-9BCC-0E78-0D3F-91F4AB4BD687}"/>
          </ac:spMkLst>
        </pc:spChg>
      </pc:sldChg>
      <pc:sldChg chg="modSp add mod">
        <pc:chgData name="伊健 杜" userId="e69aded81da48593" providerId="LiveId" clId="{7877860C-AE32-43D9-BA8C-08CA567248A0}" dt="2022-11-01T13:12:16.396" v="2677" actId="20577"/>
        <pc:sldMkLst>
          <pc:docMk/>
          <pc:sldMk cId="2509427992" sldId="1160"/>
        </pc:sldMkLst>
        <pc:spChg chg="mod">
          <ac:chgData name="伊健 杜" userId="e69aded81da48593" providerId="LiveId" clId="{7877860C-AE32-43D9-BA8C-08CA567248A0}" dt="2022-11-01T13:12:16.396" v="2677" actId="20577"/>
          <ac:spMkLst>
            <pc:docMk/>
            <pc:sldMk cId="2509427992" sldId="1160"/>
            <ac:spMk id="2" creationId="{10304424-DB4A-36E7-9E0D-D32A5DD0F26C}"/>
          </ac:spMkLst>
        </pc:spChg>
      </pc:sldChg>
      <pc:sldChg chg="add">
        <pc:chgData name="伊健 杜" userId="e69aded81da48593" providerId="LiveId" clId="{7877860C-AE32-43D9-BA8C-08CA567248A0}" dt="2022-11-01T13:12:03.860" v="2670"/>
        <pc:sldMkLst>
          <pc:docMk/>
          <pc:sldMk cId="2987288418" sldId="1161"/>
        </pc:sldMkLst>
      </pc:sldChg>
      <pc:sldChg chg="add">
        <pc:chgData name="伊健 杜" userId="e69aded81da48593" providerId="LiveId" clId="{7877860C-AE32-43D9-BA8C-08CA567248A0}" dt="2022-11-01T13:12:03.860" v="2670"/>
        <pc:sldMkLst>
          <pc:docMk/>
          <pc:sldMk cId="2342297900" sldId="1163"/>
        </pc:sldMkLst>
      </pc:sldChg>
      <pc:sldChg chg="del">
        <pc:chgData name="伊健 杜" userId="e69aded81da48593" providerId="LiveId" clId="{7877860C-AE32-43D9-BA8C-08CA567248A0}" dt="2022-11-01T06:56:30.891" v="0" actId="47"/>
        <pc:sldMkLst>
          <pc:docMk/>
          <pc:sldMk cId="1525390715" sldId="1187"/>
        </pc:sldMkLst>
      </pc:sldChg>
      <pc:sldChg chg="del">
        <pc:chgData name="伊健 杜" userId="e69aded81da48593" providerId="LiveId" clId="{7877860C-AE32-43D9-BA8C-08CA567248A0}" dt="2022-11-01T06:56:30.891" v="0" actId="47"/>
        <pc:sldMkLst>
          <pc:docMk/>
          <pc:sldMk cId="1226478650" sldId="1188"/>
        </pc:sldMkLst>
      </pc:sldChg>
      <pc:sldChg chg="del">
        <pc:chgData name="伊健 杜" userId="e69aded81da48593" providerId="LiveId" clId="{7877860C-AE32-43D9-BA8C-08CA567248A0}" dt="2022-11-01T06:56:30.891" v="0" actId="47"/>
        <pc:sldMkLst>
          <pc:docMk/>
          <pc:sldMk cId="1364664454" sldId="1189"/>
        </pc:sldMkLst>
      </pc:sldChg>
      <pc:sldChg chg="del">
        <pc:chgData name="伊健 杜" userId="e69aded81da48593" providerId="LiveId" clId="{7877860C-AE32-43D9-BA8C-08CA567248A0}" dt="2022-11-01T06:56:30.891" v="0" actId="47"/>
        <pc:sldMkLst>
          <pc:docMk/>
          <pc:sldMk cId="2638500765" sldId="1190"/>
        </pc:sldMkLst>
      </pc:sldChg>
      <pc:sldChg chg="del">
        <pc:chgData name="伊健 杜" userId="e69aded81da48593" providerId="LiveId" clId="{7877860C-AE32-43D9-BA8C-08CA567248A0}" dt="2022-11-01T06:56:30.891" v="0" actId="47"/>
        <pc:sldMkLst>
          <pc:docMk/>
          <pc:sldMk cId="1624870771" sldId="1191"/>
        </pc:sldMkLst>
      </pc:sldChg>
      <pc:sldChg chg="del">
        <pc:chgData name="伊健 杜" userId="e69aded81da48593" providerId="LiveId" clId="{7877860C-AE32-43D9-BA8C-08CA567248A0}" dt="2022-11-01T06:56:30.891" v="0" actId="47"/>
        <pc:sldMkLst>
          <pc:docMk/>
          <pc:sldMk cId="620394089" sldId="1192"/>
        </pc:sldMkLst>
      </pc:sldChg>
      <pc:sldChg chg="del">
        <pc:chgData name="伊健 杜" userId="e69aded81da48593" providerId="LiveId" clId="{7877860C-AE32-43D9-BA8C-08CA567248A0}" dt="2022-11-01T06:56:30.891" v="0" actId="47"/>
        <pc:sldMkLst>
          <pc:docMk/>
          <pc:sldMk cId="608013632" sldId="1193"/>
        </pc:sldMkLst>
      </pc:sldChg>
      <pc:sldChg chg="del">
        <pc:chgData name="伊健 杜" userId="e69aded81da48593" providerId="LiveId" clId="{7877860C-AE32-43D9-BA8C-08CA567248A0}" dt="2022-11-01T06:56:30.891" v="0" actId="47"/>
        <pc:sldMkLst>
          <pc:docMk/>
          <pc:sldMk cId="3948998332" sldId="1194"/>
        </pc:sldMkLst>
      </pc:sldChg>
      <pc:sldChg chg="del">
        <pc:chgData name="伊健 杜" userId="e69aded81da48593" providerId="LiveId" clId="{7877860C-AE32-43D9-BA8C-08CA567248A0}" dt="2022-11-01T06:56:30.891" v="0" actId="47"/>
        <pc:sldMkLst>
          <pc:docMk/>
          <pc:sldMk cId="248384475" sldId="1195"/>
        </pc:sldMkLst>
      </pc:sldChg>
      <pc:sldChg chg="del">
        <pc:chgData name="伊健 杜" userId="e69aded81da48593" providerId="LiveId" clId="{7877860C-AE32-43D9-BA8C-08CA567248A0}" dt="2022-11-01T06:56:30.891" v="0" actId="47"/>
        <pc:sldMkLst>
          <pc:docMk/>
          <pc:sldMk cId="376007014" sldId="1196"/>
        </pc:sldMkLst>
      </pc:sldChg>
      <pc:sldChg chg="del">
        <pc:chgData name="伊健 杜" userId="e69aded81da48593" providerId="LiveId" clId="{7877860C-AE32-43D9-BA8C-08CA567248A0}" dt="2022-11-01T06:56:30.891" v="0" actId="47"/>
        <pc:sldMkLst>
          <pc:docMk/>
          <pc:sldMk cId="4038712685" sldId="1197"/>
        </pc:sldMkLst>
      </pc:sldChg>
      <pc:sldChg chg="del">
        <pc:chgData name="伊健 杜" userId="e69aded81da48593" providerId="LiveId" clId="{7877860C-AE32-43D9-BA8C-08CA567248A0}" dt="2022-11-01T06:56:30.891" v="0" actId="47"/>
        <pc:sldMkLst>
          <pc:docMk/>
          <pc:sldMk cId="2824224933" sldId="1198"/>
        </pc:sldMkLst>
      </pc:sldChg>
      <pc:sldChg chg="del">
        <pc:chgData name="伊健 杜" userId="e69aded81da48593" providerId="LiveId" clId="{7877860C-AE32-43D9-BA8C-08CA567248A0}" dt="2022-11-01T06:56:30.891" v="0" actId="47"/>
        <pc:sldMkLst>
          <pc:docMk/>
          <pc:sldMk cId="813897728" sldId="1199"/>
        </pc:sldMkLst>
      </pc:sldChg>
      <pc:sldChg chg="del">
        <pc:chgData name="伊健 杜" userId="e69aded81da48593" providerId="LiveId" clId="{7877860C-AE32-43D9-BA8C-08CA567248A0}" dt="2022-11-01T06:56:30.891" v="0" actId="47"/>
        <pc:sldMkLst>
          <pc:docMk/>
          <pc:sldMk cId="880918612" sldId="1200"/>
        </pc:sldMkLst>
      </pc:sldChg>
      <pc:sldChg chg="del">
        <pc:chgData name="伊健 杜" userId="e69aded81da48593" providerId="LiveId" clId="{7877860C-AE32-43D9-BA8C-08CA567248A0}" dt="2022-11-01T06:56:30.891" v="0" actId="47"/>
        <pc:sldMkLst>
          <pc:docMk/>
          <pc:sldMk cId="1933900340" sldId="1201"/>
        </pc:sldMkLst>
      </pc:sldChg>
      <pc:sldChg chg="del">
        <pc:chgData name="伊健 杜" userId="e69aded81da48593" providerId="LiveId" clId="{7877860C-AE32-43D9-BA8C-08CA567248A0}" dt="2022-11-01T06:56:30.891" v="0" actId="47"/>
        <pc:sldMkLst>
          <pc:docMk/>
          <pc:sldMk cId="3321005890" sldId="1202"/>
        </pc:sldMkLst>
      </pc:sldChg>
      <pc:sldChg chg="del">
        <pc:chgData name="伊健 杜" userId="e69aded81da48593" providerId="LiveId" clId="{7877860C-AE32-43D9-BA8C-08CA567248A0}" dt="2022-11-01T06:56:30.891" v="0" actId="47"/>
        <pc:sldMkLst>
          <pc:docMk/>
          <pc:sldMk cId="2018195363" sldId="1203"/>
        </pc:sldMkLst>
      </pc:sldChg>
      <pc:sldChg chg="del">
        <pc:chgData name="伊健 杜" userId="e69aded81da48593" providerId="LiveId" clId="{7877860C-AE32-43D9-BA8C-08CA567248A0}" dt="2022-11-01T06:56:30.891" v="0" actId="47"/>
        <pc:sldMkLst>
          <pc:docMk/>
          <pc:sldMk cId="3351977639" sldId="1204"/>
        </pc:sldMkLst>
      </pc:sldChg>
      <pc:sldChg chg="del">
        <pc:chgData name="伊健 杜" userId="e69aded81da48593" providerId="LiveId" clId="{7877860C-AE32-43D9-BA8C-08CA567248A0}" dt="2022-11-01T06:56:30.891" v="0" actId="47"/>
        <pc:sldMkLst>
          <pc:docMk/>
          <pc:sldMk cId="3966239167" sldId="1205"/>
        </pc:sldMkLst>
      </pc:sldChg>
      <pc:sldChg chg="del">
        <pc:chgData name="伊健 杜" userId="e69aded81da48593" providerId="LiveId" clId="{7877860C-AE32-43D9-BA8C-08CA567248A0}" dt="2022-11-01T06:56:30.891" v="0" actId="47"/>
        <pc:sldMkLst>
          <pc:docMk/>
          <pc:sldMk cId="3806668738" sldId="1206"/>
        </pc:sldMkLst>
      </pc:sldChg>
      <pc:sldChg chg="del">
        <pc:chgData name="伊健 杜" userId="e69aded81da48593" providerId="LiveId" clId="{7877860C-AE32-43D9-BA8C-08CA567248A0}" dt="2022-11-01T06:56:30.891" v="0" actId="47"/>
        <pc:sldMkLst>
          <pc:docMk/>
          <pc:sldMk cId="2798968364" sldId="1207"/>
        </pc:sldMkLst>
      </pc:sldChg>
      <pc:sldChg chg="del">
        <pc:chgData name="伊健 杜" userId="e69aded81da48593" providerId="LiveId" clId="{7877860C-AE32-43D9-BA8C-08CA567248A0}" dt="2022-11-01T06:56:30.891" v="0" actId="47"/>
        <pc:sldMkLst>
          <pc:docMk/>
          <pc:sldMk cId="916981999" sldId="1208"/>
        </pc:sldMkLst>
      </pc:sldChg>
      <pc:sldChg chg="del">
        <pc:chgData name="伊健 杜" userId="e69aded81da48593" providerId="LiveId" clId="{7877860C-AE32-43D9-BA8C-08CA567248A0}" dt="2022-11-01T06:56:30.891" v="0" actId="47"/>
        <pc:sldMkLst>
          <pc:docMk/>
          <pc:sldMk cId="2288537678" sldId="1209"/>
        </pc:sldMkLst>
      </pc:sldChg>
      <pc:sldChg chg="del">
        <pc:chgData name="伊健 杜" userId="e69aded81da48593" providerId="LiveId" clId="{7877860C-AE32-43D9-BA8C-08CA567248A0}" dt="2022-11-01T06:56:30.891" v="0" actId="47"/>
        <pc:sldMkLst>
          <pc:docMk/>
          <pc:sldMk cId="3763299699" sldId="1210"/>
        </pc:sldMkLst>
      </pc:sldChg>
      <pc:sldChg chg="del">
        <pc:chgData name="伊健 杜" userId="e69aded81da48593" providerId="LiveId" clId="{7877860C-AE32-43D9-BA8C-08CA567248A0}" dt="2022-11-01T06:56:30.891" v="0" actId="47"/>
        <pc:sldMkLst>
          <pc:docMk/>
          <pc:sldMk cId="2089601915" sldId="1211"/>
        </pc:sldMkLst>
      </pc:sldChg>
      <pc:sldChg chg="addSp delSp modSp mod">
        <pc:chgData name="伊健 杜" userId="e69aded81da48593" providerId="LiveId" clId="{7877860C-AE32-43D9-BA8C-08CA567248A0}" dt="2022-11-01T14:30:52.032" v="5793"/>
        <pc:sldMkLst>
          <pc:docMk/>
          <pc:sldMk cId="3100996690" sldId="1212"/>
        </pc:sldMkLst>
        <pc:spChg chg="add del mod">
          <ac:chgData name="伊健 杜" userId="e69aded81da48593" providerId="LiveId" clId="{7877860C-AE32-43D9-BA8C-08CA567248A0}" dt="2022-11-01T11:31:14.682" v="750" actId="478"/>
          <ac:spMkLst>
            <pc:docMk/>
            <pc:sldMk cId="3100996690" sldId="1212"/>
            <ac:spMk id="2" creationId="{003365A8-9C66-EB68-D4BF-705F3E4B9004}"/>
          </ac:spMkLst>
        </pc:spChg>
        <pc:spChg chg="mod">
          <ac:chgData name="伊健 杜" userId="e69aded81da48593" providerId="LiveId" clId="{7877860C-AE32-43D9-BA8C-08CA567248A0}" dt="2022-11-01T14:30:52.032" v="5793"/>
          <ac:spMkLst>
            <pc:docMk/>
            <pc:sldMk cId="3100996690" sldId="1212"/>
            <ac:spMk id="4" creationId="{C71A3027-DB34-AAEA-D73D-30F79D0DA1B1}"/>
          </ac:spMkLst>
        </pc:spChg>
      </pc:sldChg>
      <pc:sldChg chg="del">
        <pc:chgData name="伊健 杜" userId="e69aded81da48593" providerId="LiveId" clId="{7877860C-AE32-43D9-BA8C-08CA567248A0}" dt="2022-11-01T06:56:30.891" v="0" actId="47"/>
        <pc:sldMkLst>
          <pc:docMk/>
          <pc:sldMk cId="341064078" sldId="1213"/>
        </pc:sldMkLst>
      </pc:sldChg>
      <pc:sldChg chg="del">
        <pc:chgData name="伊健 杜" userId="e69aded81da48593" providerId="LiveId" clId="{7877860C-AE32-43D9-BA8C-08CA567248A0}" dt="2022-11-01T06:56:30.891" v="0" actId="47"/>
        <pc:sldMkLst>
          <pc:docMk/>
          <pc:sldMk cId="2685749623" sldId="1214"/>
        </pc:sldMkLst>
      </pc:sldChg>
      <pc:sldChg chg="del">
        <pc:chgData name="伊健 杜" userId="e69aded81da48593" providerId="LiveId" clId="{7877860C-AE32-43D9-BA8C-08CA567248A0}" dt="2022-11-01T06:56:30.891" v="0" actId="47"/>
        <pc:sldMkLst>
          <pc:docMk/>
          <pc:sldMk cId="1196049209" sldId="1215"/>
        </pc:sldMkLst>
      </pc:sldChg>
      <pc:sldChg chg="del">
        <pc:chgData name="伊健 杜" userId="e69aded81da48593" providerId="LiveId" clId="{7877860C-AE32-43D9-BA8C-08CA567248A0}" dt="2022-11-01T06:56:30.891" v="0" actId="47"/>
        <pc:sldMkLst>
          <pc:docMk/>
          <pc:sldMk cId="2820159699" sldId="1216"/>
        </pc:sldMkLst>
      </pc:sldChg>
      <pc:sldChg chg="del">
        <pc:chgData name="伊健 杜" userId="e69aded81da48593" providerId="LiveId" clId="{7877860C-AE32-43D9-BA8C-08CA567248A0}" dt="2022-11-01T06:56:30.891" v="0" actId="47"/>
        <pc:sldMkLst>
          <pc:docMk/>
          <pc:sldMk cId="1202325873" sldId="1217"/>
        </pc:sldMkLst>
      </pc:sldChg>
      <pc:sldChg chg="del">
        <pc:chgData name="伊健 杜" userId="e69aded81da48593" providerId="LiveId" clId="{7877860C-AE32-43D9-BA8C-08CA567248A0}" dt="2022-11-01T06:56:30.891" v="0" actId="47"/>
        <pc:sldMkLst>
          <pc:docMk/>
          <pc:sldMk cId="3929882168" sldId="1218"/>
        </pc:sldMkLst>
      </pc:sldChg>
      <pc:sldChg chg="del">
        <pc:chgData name="伊健 杜" userId="e69aded81da48593" providerId="LiveId" clId="{7877860C-AE32-43D9-BA8C-08CA567248A0}" dt="2022-11-01T06:56:30.891" v="0" actId="47"/>
        <pc:sldMkLst>
          <pc:docMk/>
          <pc:sldMk cId="2692741177" sldId="1220"/>
        </pc:sldMkLst>
      </pc:sldChg>
      <pc:sldChg chg="del">
        <pc:chgData name="伊健 杜" userId="e69aded81da48593" providerId="LiveId" clId="{7877860C-AE32-43D9-BA8C-08CA567248A0}" dt="2022-11-01T06:56:30.891" v="0" actId="47"/>
        <pc:sldMkLst>
          <pc:docMk/>
          <pc:sldMk cId="1994791163" sldId="1221"/>
        </pc:sldMkLst>
      </pc:sldChg>
      <pc:sldChg chg="del">
        <pc:chgData name="伊健 杜" userId="e69aded81da48593" providerId="LiveId" clId="{7877860C-AE32-43D9-BA8C-08CA567248A0}" dt="2022-11-01T06:56:30.891" v="0" actId="47"/>
        <pc:sldMkLst>
          <pc:docMk/>
          <pc:sldMk cId="3997683623" sldId="1222"/>
        </pc:sldMkLst>
      </pc:sldChg>
      <pc:sldChg chg="del">
        <pc:chgData name="伊健 杜" userId="e69aded81da48593" providerId="LiveId" clId="{7877860C-AE32-43D9-BA8C-08CA567248A0}" dt="2022-11-01T06:56:30.891" v="0" actId="47"/>
        <pc:sldMkLst>
          <pc:docMk/>
          <pc:sldMk cId="1530082706" sldId="1223"/>
        </pc:sldMkLst>
      </pc:sldChg>
      <pc:sldChg chg="del">
        <pc:chgData name="伊健 杜" userId="e69aded81da48593" providerId="LiveId" clId="{7877860C-AE32-43D9-BA8C-08CA567248A0}" dt="2022-11-01T06:56:30.891" v="0" actId="47"/>
        <pc:sldMkLst>
          <pc:docMk/>
          <pc:sldMk cId="1998794184" sldId="1224"/>
        </pc:sldMkLst>
      </pc:sldChg>
      <pc:sldChg chg="del">
        <pc:chgData name="伊健 杜" userId="e69aded81da48593" providerId="LiveId" clId="{7877860C-AE32-43D9-BA8C-08CA567248A0}" dt="2022-11-01T06:56:30.891" v="0" actId="47"/>
        <pc:sldMkLst>
          <pc:docMk/>
          <pc:sldMk cId="3495936381" sldId="1225"/>
        </pc:sldMkLst>
      </pc:sldChg>
      <pc:sldChg chg="del">
        <pc:chgData name="伊健 杜" userId="e69aded81da48593" providerId="LiveId" clId="{7877860C-AE32-43D9-BA8C-08CA567248A0}" dt="2022-11-01T06:56:30.891" v="0" actId="47"/>
        <pc:sldMkLst>
          <pc:docMk/>
          <pc:sldMk cId="1267607187" sldId="1226"/>
        </pc:sldMkLst>
      </pc:sldChg>
      <pc:sldChg chg="del">
        <pc:chgData name="伊健 杜" userId="e69aded81da48593" providerId="LiveId" clId="{7877860C-AE32-43D9-BA8C-08CA567248A0}" dt="2022-11-01T06:56:30.891" v="0" actId="47"/>
        <pc:sldMkLst>
          <pc:docMk/>
          <pc:sldMk cId="2963553372" sldId="1227"/>
        </pc:sldMkLst>
      </pc:sldChg>
      <pc:sldChg chg="del">
        <pc:chgData name="伊健 杜" userId="e69aded81da48593" providerId="LiveId" clId="{7877860C-AE32-43D9-BA8C-08CA567248A0}" dt="2022-11-01T06:56:30.891" v="0" actId="47"/>
        <pc:sldMkLst>
          <pc:docMk/>
          <pc:sldMk cId="409941511" sldId="1228"/>
        </pc:sldMkLst>
      </pc:sldChg>
      <pc:sldChg chg="del">
        <pc:chgData name="伊健 杜" userId="e69aded81da48593" providerId="LiveId" clId="{7877860C-AE32-43D9-BA8C-08CA567248A0}" dt="2022-11-01T06:56:30.891" v="0" actId="47"/>
        <pc:sldMkLst>
          <pc:docMk/>
          <pc:sldMk cId="3273127428" sldId="1229"/>
        </pc:sldMkLst>
      </pc:sldChg>
      <pc:sldChg chg="del">
        <pc:chgData name="伊健 杜" userId="e69aded81da48593" providerId="LiveId" clId="{7877860C-AE32-43D9-BA8C-08CA567248A0}" dt="2022-11-01T06:56:30.891" v="0" actId="47"/>
        <pc:sldMkLst>
          <pc:docMk/>
          <pc:sldMk cId="1425141135" sldId="1230"/>
        </pc:sldMkLst>
      </pc:sldChg>
      <pc:sldChg chg="del">
        <pc:chgData name="伊健 杜" userId="e69aded81da48593" providerId="LiveId" clId="{7877860C-AE32-43D9-BA8C-08CA567248A0}" dt="2022-11-01T06:56:30.891" v="0" actId="47"/>
        <pc:sldMkLst>
          <pc:docMk/>
          <pc:sldMk cId="4273661211" sldId="1231"/>
        </pc:sldMkLst>
      </pc:sldChg>
      <pc:sldChg chg="del">
        <pc:chgData name="伊健 杜" userId="e69aded81da48593" providerId="LiveId" clId="{7877860C-AE32-43D9-BA8C-08CA567248A0}" dt="2022-11-01T06:56:30.891" v="0" actId="47"/>
        <pc:sldMkLst>
          <pc:docMk/>
          <pc:sldMk cId="4288022191" sldId="1232"/>
        </pc:sldMkLst>
      </pc:sldChg>
      <pc:sldChg chg="del">
        <pc:chgData name="伊健 杜" userId="e69aded81da48593" providerId="LiveId" clId="{7877860C-AE32-43D9-BA8C-08CA567248A0}" dt="2022-11-01T06:56:30.891" v="0" actId="47"/>
        <pc:sldMkLst>
          <pc:docMk/>
          <pc:sldMk cId="2621434723" sldId="1233"/>
        </pc:sldMkLst>
      </pc:sldChg>
      <pc:sldChg chg="addSp delSp modSp mod">
        <pc:chgData name="伊健 杜" userId="e69aded81da48593" providerId="LiveId" clId="{7877860C-AE32-43D9-BA8C-08CA567248A0}" dt="2022-11-01T14:30:52.032" v="5793"/>
        <pc:sldMkLst>
          <pc:docMk/>
          <pc:sldMk cId="3354899845" sldId="1234"/>
        </pc:sldMkLst>
        <pc:spChg chg="mod">
          <ac:chgData name="伊健 杜" userId="e69aded81da48593" providerId="LiveId" clId="{7877860C-AE32-43D9-BA8C-08CA567248A0}" dt="2022-11-01T06:57:29.332" v="16" actId="20577"/>
          <ac:spMkLst>
            <pc:docMk/>
            <pc:sldMk cId="3354899845" sldId="1234"/>
            <ac:spMk id="6" creationId="{F83A6AC8-56F1-EB9E-DD47-C1CFF9753BBA}"/>
          </ac:spMkLst>
        </pc:spChg>
        <pc:spChg chg="mod">
          <ac:chgData name="伊健 杜" userId="e69aded81da48593" providerId="LiveId" clId="{7877860C-AE32-43D9-BA8C-08CA567248A0}" dt="2022-11-01T14:30:52.032" v="5793"/>
          <ac:spMkLst>
            <pc:docMk/>
            <pc:sldMk cId="3354899845" sldId="1234"/>
            <ac:spMk id="7" creationId="{8A134A8E-94C3-0EE7-C065-45DB3136BA45}"/>
          </ac:spMkLst>
        </pc:spChg>
        <pc:picChg chg="del">
          <ac:chgData name="伊健 杜" userId="e69aded81da48593" providerId="LiveId" clId="{7877860C-AE32-43D9-BA8C-08CA567248A0}" dt="2022-11-01T06:57:32.406" v="17" actId="478"/>
          <ac:picMkLst>
            <pc:docMk/>
            <pc:sldMk cId="3354899845" sldId="1234"/>
            <ac:picMk id="3" creationId="{0C087344-8CCB-7D45-B321-386A8D995D7E}"/>
          </ac:picMkLst>
        </pc:picChg>
        <pc:picChg chg="add mod">
          <ac:chgData name="伊健 杜" userId="e69aded81da48593" providerId="LiveId" clId="{7877860C-AE32-43D9-BA8C-08CA567248A0}" dt="2022-11-01T11:04:11.366" v="335" actId="1076"/>
          <ac:picMkLst>
            <pc:docMk/>
            <pc:sldMk cId="3354899845" sldId="1234"/>
            <ac:picMk id="1026" creationId="{1255E699-2F29-248D-6E24-45FDA6D4CB70}"/>
          </ac:picMkLst>
        </pc:picChg>
        <pc:picChg chg="add mod">
          <ac:chgData name="伊健 杜" userId="e69aded81da48593" providerId="LiveId" clId="{7877860C-AE32-43D9-BA8C-08CA567248A0}" dt="2022-11-01T11:04:10.352" v="334" actId="1076"/>
          <ac:picMkLst>
            <pc:docMk/>
            <pc:sldMk cId="3354899845" sldId="1234"/>
            <ac:picMk id="1028" creationId="{32AB1960-657A-5186-3E59-92D039FB04DB}"/>
          </ac:picMkLst>
        </pc:picChg>
      </pc:sldChg>
      <pc:sldChg chg="del">
        <pc:chgData name="伊健 杜" userId="e69aded81da48593" providerId="LiveId" clId="{7877860C-AE32-43D9-BA8C-08CA567248A0}" dt="2022-11-01T06:58:12.716" v="18" actId="47"/>
        <pc:sldMkLst>
          <pc:docMk/>
          <pc:sldMk cId="2304138078" sldId="1235"/>
        </pc:sldMkLst>
      </pc:sldChg>
      <pc:sldChg chg="addSp delSp modSp add del mod">
        <pc:chgData name="伊健 杜" userId="e69aded81da48593" providerId="LiveId" clId="{7877860C-AE32-43D9-BA8C-08CA567248A0}" dt="2022-11-01T15:26:57.072" v="5809" actId="21"/>
        <pc:sldMkLst>
          <pc:docMk/>
          <pc:sldMk cId="4068274745" sldId="1236"/>
        </pc:sldMkLst>
        <pc:spChg chg="add del mod">
          <ac:chgData name="伊健 杜" userId="e69aded81da48593" providerId="LiveId" clId="{7877860C-AE32-43D9-BA8C-08CA567248A0}" dt="2022-11-01T15:26:57.072" v="5809" actId="21"/>
          <ac:spMkLst>
            <pc:docMk/>
            <pc:sldMk cId="4068274745" sldId="1236"/>
            <ac:spMk id="2" creationId="{7E458385-5380-A452-D464-67EECF7DD7C0}"/>
          </ac:spMkLst>
        </pc:spChg>
      </pc:sldChg>
      <pc:sldChg chg="modSp mod ord">
        <pc:chgData name="伊健 杜" userId="e69aded81da48593" providerId="LiveId" clId="{7877860C-AE32-43D9-BA8C-08CA567248A0}" dt="2022-11-02T16:12:34.799" v="5916"/>
        <pc:sldMkLst>
          <pc:docMk/>
          <pc:sldMk cId="2451956726" sldId="1237"/>
        </pc:sldMkLst>
        <pc:spChg chg="mod">
          <ac:chgData name="伊健 杜" userId="e69aded81da48593" providerId="LiveId" clId="{7877860C-AE32-43D9-BA8C-08CA567248A0}" dt="2022-11-02T16:12:34.799" v="5916"/>
          <ac:spMkLst>
            <pc:docMk/>
            <pc:sldMk cId="2451956726" sldId="1237"/>
            <ac:spMk id="4" creationId="{C71A3027-DB34-AAEA-D73D-30F79D0DA1B1}"/>
          </ac:spMkLst>
        </pc:spChg>
      </pc:sldChg>
      <pc:sldChg chg="del">
        <pc:chgData name="伊健 杜" userId="e69aded81da48593" providerId="LiveId" clId="{7877860C-AE32-43D9-BA8C-08CA567248A0}" dt="2022-11-01T06:56:30.891" v="0" actId="47"/>
        <pc:sldMkLst>
          <pc:docMk/>
          <pc:sldMk cId="2941564556" sldId="1238"/>
        </pc:sldMkLst>
      </pc:sldChg>
      <pc:sldChg chg="addSp modSp add mod">
        <pc:chgData name="伊健 杜" userId="e69aded81da48593" providerId="LiveId" clId="{7877860C-AE32-43D9-BA8C-08CA567248A0}" dt="2022-11-01T14:30:52.032" v="5793"/>
        <pc:sldMkLst>
          <pc:docMk/>
          <pc:sldMk cId="4066109111" sldId="1238"/>
        </pc:sldMkLst>
        <pc:spChg chg="mod">
          <ac:chgData name="伊健 杜" userId="e69aded81da48593" providerId="LiveId" clId="{7877860C-AE32-43D9-BA8C-08CA567248A0}" dt="2022-11-01T10:31:00.890" v="114" actId="20577"/>
          <ac:spMkLst>
            <pc:docMk/>
            <pc:sldMk cId="4066109111" sldId="1238"/>
            <ac:spMk id="6" creationId="{F83A6AC8-56F1-EB9E-DD47-C1CFF9753BBA}"/>
          </ac:spMkLst>
        </pc:spChg>
        <pc:spChg chg="mod">
          <ac:chgData name="伊健 杜" userId="e69aded81da48593" providerId="LiveId" clId="{7877860C-AE32-43D9-BA8C-08CA567248A0}" dt="2022-11-01T14:30:52.032" v="5793"/>
          <ac:spMkLst>
            <pc:docMk/>
            <pc:sldMk cId="4066109111" sldId="1238"/>
            <ac:spMk id="7" creationId="{8A134A8E-94C3-0EE7-C065-45DB3136BA45}"/>
          </ac:spMkLst>
        </pc:spChg>
        <pc:picChg chg="add mod">
          <ac:chgData name="伊健 杜" userId="e69aded81da48593" providerId="LiveId" clId="{7877860C-AE32-43D9-BA8C-08CA567248A0}" dt="2022-11-01T11:19:34.159" v="663" actId="1076"/>
          <ac:picMkLst>
            <pc:docMk/>
            <pc:sldMk cId="4066109111" sldId="1238"/>
            <ac:picMk id="3" creationId="{79066EC5-F56C-A027-C498-BA487D6DAACB}"/>
          </ac:picMkLst>
        </pc:picChg>
        <pc:picChg chg="add mod">
          <ac:chgData name="伊健 杜" userId="e69aded81da48593" providerId="LiveId" clId="{7877860C-AE32-43D9-BA8C-08CA567248A0}" dt="2022-11-01T11:21:55.098" v="665" actId="1076"/>
          <ac:picMkLst>
            <pc:docMk/>
            <pc:sldMk cId="4066109111" sldId="1238"/>
            <ac:picMk id="5" creationId="{9C90C750-88F5-4506-40C6-EC4B516A1D00}"/>
          </ac:picMkLst>
        </pc:picChg>
      </pc:sldChg>
      <pc:sldChg chg="del">
        <pc:chgData name="伊健 杜" userId="e69aded81da48593" providerId="LiveId" clId="{7877860C-AE32-43D9-BA8C-08CA567248A0}" dt="2022-11-01T06:56:30.891" v="0" actId="47"/>
        <pc:sldMkLst>
          <pc:docMk/>
          <pc:sldMk cId="335293795" sldId="1239"/>
        </pc:sldMkLst>
      </pc:sldChg>
      <pc:sldChg chg="addSp delSp modSp add mod">
        <pc:chgData name="伊健 杜" userId="e69aded81da48593" providerId="LiveId" clId="{7877860C-AE32-43D9-BA8C-08CA567248A0}" dt="2022-11-01T14:30:52.032" v="5793"/>
        <pc:sldMkLst>
          <pc:docMk/>
          <pc:sldMk cId="856961088" sldId="1239"/>
        </pc:sldMkLst>
        <pc:spChg chg="mod">
          <ac:chgData name="伊健 杜" userId="e69aded81da48593" providerId="LiveId" clId="{7877860C-AE32-43D9-BA8C-08CA567248A0}" dt="2022-11-01T14:30:52.032" v="5793"/>
          <ac:spMkLst>
            <pc:docMk/>
            <pc:sldMk cId="856961088" sldId="1239"/>
            <ac:spMk id="7" creationId="{8A134A8E-94C3-0EE7-C065-45DB3136BA45}"/>
          </ac:spMkLst>
        </pc:spChg>
        <pc:picChg chg="del mod">
          <ac:chgData name="伊健 杜" userId="e69aded81da48593" providerId="LiveId" clId="{7877860C-AE32-43D9-BA8C-08CA567248A0}" dt="2022-11-01T11:08:03.147" v="338" actId="478"/>
          <ac:picMkLst>
            <pc:docMk/>
            <pc:sldMk cId="856961088" sldId="1239"/>
            <ac:picMk id="3" creationId="{79066EC5-F56C-A027-C498-BA487D6DAACB}"/>
          </ac:picMkLst>
        </pc:picChg>
        <pc:picChg chg="add mod">
          <ac:chgData name="伊健 杜" userId="e69aded81da48593" providerId="LiveId" clId="{7877860C-AE32-43D9-BA8C-08CA567248A0}" dt="2022-11-01T11:08:07.035" v="341" actId="1076"/>
          <ac:picMkLst>
            <pc:docMk/>
            <pc:sldMk cId="856961088" sldId="1239"/>
            <ac:picMk id="2050" creationId="{E8DA224B-F147-6F32-B0D4-CEF9786703CD}"/>
          </ac:picMkLst>
        </pc:picChg>
      </pc:sldChg>
      <pc:sldChg chg="del">
        <pc:chgData name="伊健 杜" userId="e69aded81da48593" providerId="LiveId" clId="{7877860C-AE32-43D9-BA8C-08CA567248A0}" dt="2022-11-01T06:56:30.891" v="0" actId="47"/>
        <pc:sldMkLst>
          <pc:docMk/>
          <pc:sldMk cId="1037413965" sldId="1240"/>
        </pc:sldMkLst>
      </pc:sldChg>
      <pc:sldChg chg="addSp delSp modSp add mod">
        <pc:chgData name="伊健 杜" userId="e69aded81da48593" providerId="LiveId" clId="{7877860C-AE32-43D9-BA8C-08CA567248A0}" dt="2022-11-01T14:30:52.032" v="5793"/>
        <pc:sldMkLst>
          <pc:docMk/>
          <pc:sldMk cId="1649517297" sldId="1240"/>
        </pc:sldMkLst>
        <pc:spChg chg="mod">
          <ac:chgData name="伊健 杜" userId="e69aded81da48593" providerId="LiveId" clId="{7877860C-AE32-43D9-BA8C-08CA567248A0}" dt="2022-11-01T14:30:52.032" v="5793"/>
          <ac:spMkLst>
            <pc:docMk/>
            <pc:sldMk cId="1649517297" sldId="1240"/>
            <ac:spMk id="7" creationId="{8A134A8E-94C3-0EE7-C065-45DB3136BA45}"/>
          </ac:spMkLst>
        </pc:spChg>
        <pc:picChg chg="del">
          <ac:chgData name="伊健 杜" userId="e69aded81da48593" providerId="LiveId" clId="{7877860C-AE32-43D9-BA8C-08CA567248A0}" dt="2022-11-01T11:18:43.431" v="539" actId="478"/>
          <ac:picMkLst>
            <pc:docMk/>
            <pc:sldMk cId="1649517297" sldId="1240"/>
            <ac:picMk id="2050" creationId="{E8DA224B-F147-6F32-B0D4-CEF9786703CD}"/>
          </ac:picMkLst>
        </pc:picChg>
        <pc:picChg chg="add mod">
          <ac:chgData name="伊健 杜" userId="e69aded81da48593" providerId="LiveId" clId="{7877860C-AE32-43D9-BA8C-08CA567248A0}" dt="2022-11-01T11:18:51.571" v="546" actId="1076"/>
          <ac:picMkLst>
            <pc:docMk/>
            <pc:sldMk cId="1649517297" sldId="1240"/>
            <ac:picMk id="3074" creationId="{CEF53C51-A9D3-CCE2-0A95-E0D76F247AA5}"/>
          </ac:picMkLst>
        </pc:picChg>
      </pc:sldChg>
      <pc:sldChg chg="modSp add mod">
        <pc:chgData name="伊健 杜" userId="e69aded81da48593" providerId="LiveId" clId="{7877860C-AE32-43D9-BA8C-08CA567248A0}" dt="2022-11-01T14:30:52.032" v="5793"/>
        <pc:sldMkLst>
          <pc:docMk/>
          <pc:sldMk cId="3156649371" sldId="1241"/>
        </pc:sldMkLst>
        <pc:spChg chg="mod">
          <ac:chgData name="伊健 杜" userId="e69aded81da48593" providerId="LiveId" clId="{7877860C-AE32-43D9-BA8C-08CA567248A0}" dt="2022-11-01T14:30:52.032" v="5793"/>
          <ac:spMkLst>
            <pc:docMk/>
            <pc:sldMk cId="3156649371" sldId="1241"/>
            <ac:spMk id="4" creationId="{C71A3027-DB34-AAEA-D73D-30F79D0DA1B1}"/>
          </ac:spMkLst>
        </pc:spChg>
      </pc:sldChg>
      <pc:sldChg chg="del">
        <pc:chgData name="伊健 杜" userId="e69aded81da48593" providerId="LiveId" clId="{7877860C-AE32-43D9-BA8C-08CA567248A0}" dt="2022-11-01T06:56:30.891" v="0" actId="47"/>
        <pc:sldMkLst>
          <pc:docMk/>
          <pc:sldMk cId="3648862933" sldId="1241"/>
        </pc:sldMkLst>
      </pc:sldChg>
      <pc:sldChg chg="addSp delSp modSp add mod">
        <pc:chgData name="伊健 杜" userId="e69aded81da48593" providerId="LiveId" clId="{7877860C-AE32-43D9-BA8C-08CA567248A0}" dt="2022-11-01T14:30:52.032" v="5793"/>
        <pc:sldMkLst>
          <pc:docMk/>
          <pc:sldMk cId="2218782668" sldId="1242"/>
        </pc:sldMkLst>
        <pc:spChg chg="add del">
          <ac:chgData name="伊健 杜" userId="e69aded81da48593" providerId="LiveId" clId="{7877860C-AE32-43D9-BA8C-08CA567248A0}" dt="2022-11-01T12:47:25.542" v="2513" actId="478"/>
          <ac:spMkLst>
            <pc:docMk/>
            <pc:sldMk cId="2218782668" sldId="1242"/>
            <ac:spMk id="2" creationId="{FFF220A4-1827-92B6-9C88-5A387AD7DDB0}"/>
          </ac:spMkLst>
        </pc:spChg>
        <pc:spChg chg="mod">
          <ac:chgData name="伊健 杜" userId="e69aded81da48593" providerId="LiveId" clId="{7877860C-AE32-43D9-BA8C-08CA567248A0}" dt="2022-11-01T14:30:52.032" v="5793"/>
          <ac:spMkLst>
            <pc:docMk/>
            <pc:sldMk cId="2218782668" sldId="1242"/>
            <ac:spMk id="6" creationId="{F83A6AC8-56F1-EB9E-DD47-C1CFF9753BBA}"/>
          </ac:spMkLst>
        </pc:spChg>
        <pc:spChg chg="mod">
          <ac:chgData name="伊健 杜" userId="e69aded81da48593" providerId="LiveId" clId="{7877860C-AE32-43D9-BA8C-08CA567248A0}" dt="2022-11-01T14:30:52.032" v="5793"/>
          <ac:spMkLst>
            <pc:docMk/>
            <pc:sldMk cId="2218782668" sldId="1242"/>
            <ac:spMk id="7" creationId="{8A134A8E-94C3-0EE7-C065-45DB3136BA45}"/>
          </ac:spMkLst>
        </pc:spChg>
        <pc:picChg chg="del">
          <ac:chgData name="伊健 杜" userId="e69aded81da48593" providerId="LiveId" clId="{7877860C-AE32-43D9-BA8C-08CA567248A0}" dt="2022-11-01T12:46:52.686" v="2511" actId="478"/>
          <ac:picMkLst>
            <pc:docMk/>
            <pc:sldMk cId="2218782668" sldId="1242"/>
            <ac:picMk id="1026" creationId="{1255E699-2F29-248D-6E24-45FDA6D4CB70}"/>
          </ac:picMkLst>
        </pc:picChg>
        <pc:picChg chg="del">
          <ac:chgData name="伊健 杜" userId="e69aded81da48593" providerId="LiveId" clId="{7877860C-AE32-43D9-BA8C-08CA567248A0}" dt="2022-11-01T12:46:52.686" v="2511" actId="478"/>
          <ac:picMkLst>
            <pc:docMk/>
            <pc:sldMk cId="2218782668" sldId="1242"/>
            <ac:picMk id="1028" creationId="{32AB1960-657A-5186-3E59-92D039FB04DB}"/>
          </ac:picMkLst>
        </pc:picChg>
        <pc:picChg chg="add mod">
          <ac:chgData name="伊健 杜" userId="e69aded81da48593" providerId="LiveId" clId="{7877860C-AE32-43D9-BA8C-08CA567248A0}" dt="2022-11-01T12:47:38.831" v="2516" actId="1076"/>
          <ac:picMkLst>
            <pc:docMk/>
            <pc:sldMk cId="2218782668" sldId="1242"/>
            <ac:picMk id="7172" creationId="{28469003-11FC-A509-495D-8BDDD666E276}"/>
          </ac:picMkLst>
        </pc:picChg>
      </pc:sldChg>
      <pc:sldChg chg="del">
        <pc:chgData name="伊健 杜" userId="e69aded81da48593" providerId="LiveId" clId="{7877860C-AE32-43D9-BA8C-08CA567248A0}" dt="2022-11-01T06:56:30.891" v="0" actId="47"/>
        <pc:sldMkLst>
          <pc:docMk/>
          <pc:sldMk cId="3082647770" sldId="1242"/>
        </pc:sldMkLst>
      </pc:sldChg>
      <pc:sldChg chg="add del">
        <pc:chgData name="伊健 杜" userId="e69aded81da48593" providerId="LiveId" clId="{7877860C-AE32-43D9-BA8C-08CA567248A0}" dt="2022-11-01T11:37:25.168" v="862"/>
        <pc:sldMkLst>
          <pc:docMk/>
          <pc:sldMk cId="1996114651" sldId="1243"/>
        </pc:sldMkLst>
      </pc:sldChg>
      <pc:sldChg chg="addSp delSp modSp add mod">
        <pc:chgData name="伊健 杜" userId="e69aded81da48593" providerId="LiveId" clId="{7877860C-AE32-43D9-BA8C-08CA567248A0}" dt="2022-11-01T12:28:47.565" v="1789"/>
        <pc:sldMkLst>
          <pc:docMk/>
          <pc:sldMk cId="2541015691" sldId="1243"/>
        </pc:sldMkLst>
        <pc:spChg chg="mod">
          <ac:chgData name="伊健 杜" userId="e69aded81da48593" providerId="LiveId" clId="{7877860C-AE32-43D9-BA8C-08CA567248A0}" dt="2022-11-01T12:21:26.326" v="1551" actId="1076"/>
          <ac:spMkLst>
            <pc:docMk/>
            <pc:sldMk cId="2541015691" sldId="1243"/>
            <ac:spMk id="2" creationId="{1302A11A-625D-774F-23B3-739301B530C3}"/>
          </ac:spMkLst>
        </pc:spChg>
        <pc:spChg chg="del">
          <ac:chgData name="伊健 杜" userId="e69aded81da48593" providerId="LiveId" clId="{7877860C-AE32-43D9-BA8C-08CA567248A0}" dt="2022-11-01T11:37:42.092" v="869" actId="478"/>
          <ac:spMkLst>
            <pc:docMk/>
            <pc:sldMk cId="2541015691" sldId="1243"/>
            <ac:spMk id="3" creationId="{A215FC4A-E6E8-CC97-2096-674B523A922B}"/>
          </ac:spMkLst>
        </pc:spChg>
        <pc:spChg chg="add del mod">
          <ac:chgData name="伊健 杜" userId="e69aded81da48593" providerId="LiveId" clId="{7877860C-AE32-43D9-BA8C-08CA567248A0}" dt="2022-11-01T12:21:25.747" v="1550" actId="767"/>
          <ac:spMkLst>
            <pc:docMk/>
            <pc:sldMk cId="2541015691" sldId="1243"/>
            <ac:spMk id="3" creationId="{BF451784-795F-E596-1D57-423952E63433}"/>
          </ac:spMkLst>
        </pc:spChg>
        <pc:spChg chg="add mod">
          <ac:chgData name="伊健 杜" userId="e69aded81da48593" providerId="LiveId" clId="{7877860C-AE32-43D9-BA8C-08CA567248A0}" dt="2022-11-01T12:28:47.565" v="1789"/>
          <ac:spMkLst>
            <pc:docMk/>
            <pc:sldMk cId="2541015691" sldId="1243"/>
            <ac:spMk id="4" creationId="{9D0B9745-2931-AA0C-223B-E42D3CFE768C}"/>
          </ac:spMkLst>
        </pc:spChg>
        <pc:spChg chg="del">
          <ac:chgData name="伊健 杜" userId="e69aded81da48593" providerId="LiveId" clId="{7877860C-AE32-43D9-BA8C-08CA567248A0}" dt="2022-11-01T11:37:42.092" v="869" actId="478"/>
          <ac:spMkLst>
            <pc:docMk/>
            <pc:sldMk cId="2541015691" sldId="1243"/>
            <ac:spMk id="7" creationId="{347B831C-B5E9-B92E-7B0C-CD12DC60AD1E}"/>
          </ac:spMkLst>
        </pc:spChg>
        <pc:picChg chg="add del mod">
          <ac:chgData name="伊健 杜" userId="e69aded81da48593" providerId="LiveId" clId="{7877860C-AE32-43D9-BA8C-08CA567248A0}" dt="2022-11-01T12:27:42.809" v="1748" actId="478"/>
          <ac:picMkLst>
            <pc:docMk/>
            <pc:sldMk cId="2541015691" sldId="1243"/>
            <ac:picMk id="5" creationId="{4F51096D-50A2-2FA3-128D-CDA6C7934904}"/>
          </ac:picMkLst>
        </pc:picChg>
        <pc:picChg chg="add del mod">
          <ac:chgData name="伊健 杜" userId="e69aded81da48593" providerId="LiveId" clId="{7877860C-AE32-43D9-BA8C-08CA567248A0}" dt="2022-11-01T12:28:35.447" v="1753" actId="478"/>
          <ac:picMkLst>
            <pc:docMk/>
            <pc:sldMk cId="2541015691" sldId="1243"/>
            <ac:picMk id="4098" creationId="{74A2B27C-DD63-A26E-91E9-F81C0618DAF8}"/>
          </ac:picMkLst>
        </pc:picChg>
        <pc:picChg chg="add mod">
          <ac:chgData name="伊健 杜" userId="e69aded81da48593" providerId="LiveId" clId="{7877860C-AE32-43D9-BA8C-08CA567248A0}" dt="2022-11-01T12:28:37.366" v="1755" actId="1076"/>
          <ac:picMkLst>
            <pc:docMk/>
            <pc:sldMk cId="2541015691" sldId="1243"/>
            <ac:picMk id="4100" creationId="{849F071E-9513-45DC-D06D-1125EE25015E}"/>
          </ac:picMkLst>
        </pc:picChg>
      </pc:sldChg>
      <pc:sldChg chg="addSp delSp modSp add mod">
        <pc:chgData name="伊健 杜" userId="e69aded81da48593" providerId="LiveId" clId="{7877860C-AE32-43D9-BA8C-08CA567248A0}" dt="2022-11-01T14:30:52.032" v="5793"/>
        <pc:sldMkLst>
          <pc:docMk/>
          <pc:sldMk cId="407098240" sldId="1244"/>
        </pc:sldMkLst>
        <pc:spChg chg="mod">
          <ac:chgData name="伊健 杜" userId="e69aded81da48593" providerId="LiveId" clId="{7877860C-AE32-43D9-BA8C-08CA567248A0}" dt="2022-11-01T14:30:52.032" v="5793"/>
          <ac:spMkLst>
            <pc:docMk/>
            <pc:sldMk cId="407098240" sldId="1244"/>
            <ac:spMk id="8" creationId="{0438729B-0F82-A5C2-5BC7-7451302EC36A}"/>
          </ac:spMkLst>
        </pc:spChg>
        <pc:picChg chg="add mod">
          <ac:chgData name="伊健 杜" userId="e69aded81da48593" providerId="LiveId" clId="{7877860C-AE32-43D9-BA8C-08CA567248A0}" dt="2022-11-01T12:15:27.592" v="1340" actId="1076"/>
          <ac:picMkLst>
            <pc:docMk/>
            <pc:sldMk cId="407098240" sldId="1244"/>
            <ac:picMk id="1026" creationId="{79595A8B-2A2F-3AA6-69B1-BCEE03939562}"/>
          </ac:picMkLst>
        </pc:picChg>
        <pc:picChg chg="del">
          <ac:chgData name="伊健 杜" userId="e69aded81da48593" providerId="LiveId" clId="{7877860C-AE32-43D9-BA8C-08CA567248A0}" dt="2022-11-01T12:14:17.603" v="1336" actId="478"/>
          <ac:picMkLst>
            <pc:docMk/>
            <pc:sldMk cId="407098240" sldId="1244"/>
            <ac:picMk id="4098" creationId="{3588EF78-4023-5C74-3AB6-3C3B096DC6DA}"/>
          </ac:picMkLst>
        </pc:picChg>
      </pc:sldChg>
      <pc:sldChg chg="addSp delSp modSp add mod">
        <pc:chgData name="伊健 杜" userId="e69aded81da48593" providerId="LiveId" clId="{7877860C-AE32-43D9-BA8C-08CA567248A0}" dt="2022-11-01T14:30:52.032" v="5793"/>
        <pc:sldMkLst>
          <pc:docMk/>
          <pc:sldMk cId="3292851783" sldId="1245"/>
        </pc:sldMkLst>
        <pc:spChg chg="mod">
          <ac:chgData name="伊健 杜" userId="e69aded81da48593" providerId="LiveId" clId="{7877860C-AE32-43D9-BA8C-08CA567248A0}" dt="2022-11-01T14:30:52.032" v="5793"/>
          <ac:spMkLst>
            <pc:docMk/>
            <pc:sldMk cId="3292851783" sldId="1245"/>
            <ac:spMk id="8" creationId="{0438729B-0F82-A5C2-5BC7-7451302EC36A}"/>
          </ac:spMkLst>
        </pc:spChg>
        <pc:picChg chg="del">
          <ac:chgData name="伊健 杜" userId="e69aded81da48593" providerId="LiveId" clId="{7877860C-AE32-43D9-BA8C-08CA567248A0}" dt="2022-11-01T12:16:24.278" v="1485" actId="478"/>
          <ac:picMkLst>
            <pc:docMk/>
            <pc:sldMk cId="3292851783" sldId="1245"/>
            <ac:picMk id="1026" creationId="{79595A8B-2A2F-3AA6-69B1-BCEE03939562}"/>
          </ac:picMkLst>
        </pc:picChg>
        <pc:picChg chg="add mod">
          <ac:chgData name="伊健 杜" userId="e69aded81da48593" providerId="LiveId" clId="{7877860C-AE32-43D9-BA8C-08CA567248A0}" dt="2022-11-01T12:17:15.126" v="1489" actId="1076"/>
          <ac:picMkLst>
            <pc:docMk/>
            <pc:sldMk cId="3292851783" sldId="1245"/>
            <ac:picMk id="2050" creationId="{CBC16CA7-26B2-9BD4-6375-1945959436DD}"/>
          </ac:picMkLst>
        </pc:picChg>
      </pc:sldChg>
      <pc:sldChg chg="addSp delSp modSp add mod">
        <pc:chgData name="伊健 杜" userId="e69aded81da48593" providerId="LiveId" clId="{7877860C-AE32-43D9-BA8C-08CA567248A0}" dt="2022-11-01T14:30:52.032" v="5793"/>
        <pc:sldMkLst>
          <pc:docMk/>
          <pc:sldMk cId="4090366481" sldId="1246"/>
        </pc:sldMkLst>
        <pc:spChg chg="mod">
          <ac:chgData name="伊健 杜" userId="e69aded81da48593" providerId="LiveId" clId="{7877860C-AE32-43D9-BA8C-08CA567248A0}" dt="2022-11-01T14:30:52.032" v="5793"/>
          <ac:spMkLst>
            <pc:docMk/>
            <pc:sldMk cId="4090366481" sldId="1246"/>
            <ac:spMk id="8" creationId="{0438729B-0F82-A5C2-5BC7-7451302EC36A}"/>
          </ac:spMkLst>
        </pc:spChg>
        <pc:picChg chg="del">
          <ac:chgData name="伊健 杜" userId="e69aded81da48593" providerId="LiveId" clId="{7877860C-AE32-43D9-BA8C-08CA567248A0}" dt="2022-11-01T12:25:25.900" v="1631" actId="478"/>
          <ac:picMkLst>
            <pc:docMk/>
            <pc:sldMk cId="4090366481" sldId="1246"/>
            <ac:picMk id="2050" creationId="{CBC16CA7-26B2-9BD4-6375-1945959436DD}"/>
          </ac:picMkLst>
        </pc:picChg>
        <pc:picChg chg="add mod">
          <ac:chgData name="伊健 杜" userId="e69aded81da48593" providerId="LiveId" clId="{7877860C-AE32-43D9-BA8C-08CA567248A0}" dt="2022-11-01T12:25:35.787" v="1635" actId="1076"/>
          <ac:picMkLst>
            <pc:docMk/>
            <pc:sldMk cId="4090366481" sldId="1246"/>
            <ac:picMk id="3074" creationId="{ED5C8389-914B-43E3-DF85-9606AB7FC017}"/>
          </ac:picMkLst>
        </pc:picChg>
      </pc:sldChg>
      <pc:sldChg chg="addSp delSp modSp add mod">
        <pc:chgData name="伊健 杜" userId="e69aded81da48593" providerId="LiveId" clId="{7877860C-AE32-43D9-BA8C-08CA567248A0}" dt="2022-11-01T14:30:52.032" v="5793"/>
        <pc:sldMkLst>
          <pc:docMk/>
          <pc:sldMk cId="1085291340" sldId="1247"/>
        </pc:sldMkLst>
        <pc:spChg chg="mod">
          <ac:chgData name="伊健 杜" userId="e69aded81da48593" providerId="LiveId" clId="{7877860C-AE32-43D9-BA8C-08CA567248A0}" dt="2022-11-01T14:30:52.032" v="5793"/>
          <ac:spMkLst>
            <pc:docMk/>
            <pc:sldMk cId="1085291340" sldId="1247"/>
            <ac:spMk id="4" creationId="{9D0B9745-2931-AA0C-223B-E42D3CFE768C}"/>
          </ac:spMkLst>
        </pc:spChg>
        <pc:picChg chg="del">
          <ac:chgData name="伊健 杜" userId="e69aded81da48593" providerId="LiveId" clId="{7877860C-AE32-43D9-BA8C-08CA567248A0}" dt="2022-11-01T12:39:24.357" v="1874" actId="478"/>
          <ac:picMkLst>
            <pc:docMk/>
            <pc:sldMk cId="1085291340" sldId="1247"/>
            <ac:picMk id="4100" creationId="{849F071E-9513-45DC-D06D-1125EE25015E}"/>
          </ac:picMkLst>
        </pc:picChg>
        <pc:picChg chg="add mod">
          <ac:chgData name="伊健 杜" userId="e69aded81da48593" providerId="LiveId" clId="{7877860C-AE32-43D9-BA8C-08CA567248A0}" dt="2022-11-01T12:44:08.595" v="2306" actId="1076"/>
          <ac:picMkLst>
            <pc:docMk/>
            <pc:sldMk cId="1085291340" sldId="1247"/>
            <ac:picMk id="6146" creationId="{7A54669A-C1BB-2304-04D8-B094E96EB700}"/>
          </ac:picMkLst>
        </pc:picChg>
      </pc:sldChg>
      <pc:sldChg chg="delSp modSp new mod">
        <pc:chgData name="伊健 杜" userId="e69aded81da48593" providerId="LiveId" clId="{7877860C-AE32-43D9-BA8C-08CA567248A0}" dt="2022-11-01T14:30:52.032" v="5793"/>
        <pc:sldMkLst>
          <pc:docMk/>
          <pc:sldMk cId="159294723" sldId="1248"/>
        </pc:sldMkLst>
        <pc:spChg chg="mod">
          <ac:chgData name="伊健 杜" userId="e69aded81da48593" providerId="LiveId" clId="{7877860C-AE32-43D9-BA8C-08CA567248A0}" dt="2022-11-01T14:30:52.032" v="5793"/>
          <ac:spMkLst>
            <pc:docMk/>
            <pc:sldMk cId="159294723" sldId="1248"/>
            <ac:spMk id="2" creationId="{0A014E1C-D4A3-FF7D-F6F5-94B477EABB5D}"/>
          </ac:spMkLst>
        </pc:spChg>
        <pc:spChg chg="del">
          <ac:chgData name="伊健 杜" userId="e69aded81da48593" providerId="LiveId" clId="{7877860C-AE32-43D9-BA8C-08CA567248A0}" dt="2022-11-01T12:45:29.260" v="2310" actId="478"/>
          <ac:spMkLst>
            <pc:docMk/>
            <pc:sldMk cId="159294723" sldId="1248"/>
            <ac:spMk id="3" creationId="{3F815166-C6A6-BDD3-D792-5DF162A26F39}"/>
          </ac:spMkLst>
        </pc:spChg>
      </pc:sldChg>
      <pc:sldChg chg="addSp modSp add mod">
        <pc:chgData name="伊健 杜" userId="e69aded81da48593" providerId="LiveId" clId="{7877860C-AE32-43D9-BA8C-08CA567248A0}" dt="2022-11-01T14:30:52.032" v="5793"/>
        <pc:sldMkLst>
          <pc:docMk/>
          <pc:sldMk cId="3819042625" sldId="1249"/>
        </pc:sldMkLst>
        <pc:spChg chg="mod">
          <ac:chgData name="伊健 杜" userId="e69aded81da48593" providerId="LiveId" clId="{7877860C-AE32-43D9-BA8C-08CA567248A0}" dt="2022-11-01T14:30:52.032" v="5793"/>
          <ac:spMkLst>
            <pc:docMk/>
            <pc:sldMk cId="3819042625" sldId="1249"/>
            <ac:spMk id="4" creationId="{9D0B9745-2931-AA0C-223B-E42D3CFE768C}"/>
          </ac:spMkLst>
        </pc:spChg>
        <pc:picChg chg="add mod">
          <ac:chgData name="伊健 杜" userId="e69aded81da48593" providerId="LiveId" clId="{7877860C-AE32-43D9-BA8C-08CA567248A0}" dt="2022-11-01T12:45:23.179" v="2309" actId="1076"/>
          <ac:picMkLst>
            <pc:docMk/>
            <pc:sldMk cId="3819042625" sldId="1249"/>
            <ac:picMk id="5122" creationId="{860F1352-BA2F-A988-7D18-9A5993189B66}"/>
          </ac:picMkLst>
        </pc:picChg>
      </pc:sldChg>
      <pc:sldChg chg="addSp delSp modSp add mod setBg">
        <pc:chgData name="伊健 杜" userId="e69aded81da48593" providerId="LiveId" clId="{7877860C-AE32-43D9-BA8C-08CA567248A0}" dt="2022-11-01T14:30:52.032" v="5793"/>
        <pc:sldMkLst>
          <pc:docMk/>
          <pc:sldMk cId="2735072423" sldId="1250"/>
        </pc:sldMkLst>
        <pc:spChg chg="mod">
          <ac:chgData name="伊健 杜" userId="e69aded81da48593" providerId="LiveId" clId="{7877860C-AE32-43D9-BA8C-08CA567248A0}" dt="2022-11-01T14:30:52.032" v="5793"/>
          <ac:spMkLst>
            <pc:docMk/>
            <pc:sldMk cId="2735072423" sldId="1250"/>
            <ac:spMk id="6" creationId="{F83A6AC8-56F1-EB9E-DD47-C1CFF9753BBA}"/>
          </ac:spMkLst>
        </pc:spChg>
        <pc:spChg chg="mod">
          <ac:chgData name="伊健 杜" userId="e69aded81da48593" providerId="LiveId" clId="{7877860C-AE32-43D9-BA8C-08CA567248A0}" dt="2022-11-01T14:30:52.032" v="5793"/>
          <ac:spMkLst>
            <pc:docMk/>
            <pc:sldMk cId="2735072423" sldId="1250"/>
            <ac:spMk id="7" creationId="{8A134A8E-94C3-0EE7-C065-45DB3136BA45}"/>
          </ac:spMkLst>
        </pc:spChg>
        <pc:spChg chg="add del">
          <ac:chgData name="伊健 杜" userId="e69aded81da48593" providerId="LiveId" clId="{7877860C-AE32-43D9-BA8C-08CA567248A0}" dt="2022-11-01T13:00:59.303" v="2669" actId="26606"/>
          <ac:spMkLst>
            <pc:docMk/>
            <pc:sldMk cId="2735072423" sldId="1250"/>
            <ac:spMk id="8199" creationId="{2B566528-1B12-4246-9431-5C2D7D081168}"/>
          </ac:spMkLst>
        </pc:spChg>
        <pc:grpChg chg="add del">
          <ac:chgData name="伊健 杜" userId="e69aded81da48593" providerId="LiveId" clId="{7877860C-AE32-43D9-BA8C-08CA567248A0}" dt="2022-11-01T13:00:59.303" v="2669" actId="26606"/>
          <ac:grpSpMkLst>
            <pc:docMk/>
            <pc:sldMk cId="2735072423" sldId="1250"/>
            <ac:grpSpMk id="8201" creationId="{828A5161-06F1-46CF-8AD7-844680A59E13}"/>
          </ac:grpSpMkLst>
        </pc:grpChg>
        <pc:grpChg chg="add del">
          <ac:chgData name="伊健 杜" userId="e69aded81da48593" providerId="LiveId" clId="{7877860C-AE32-43D9-BA8C-08CA567248A0}" dt="2022-11-01T13:00:59.303" v="2669" actId="26606"/>
          <ac:grpSpMkLst>
            <pc:docMk/>
            <pc:sldMk cId="2735072423" sldId="1250"/>
            <ac:grpSpMk id="8205" creationId="{5995D10D-E9C9-47DB-AE7E-801FEF38F5C9}"/>
          </ac:grpSpMkLst>
        </pc:grpChg>
        <pc:picChg chg="del">
          <ac:chgData name="伊健 杜" userId="e69aded81da48593" providerId="LiveId" clId="{7877860C-AE32-43D9-BA8C-08CA567248A0}" dt="2022-11-01T12:49:13.374" v="2663" actId="478"/>
          <ac:picMkLst>
            <pc:docMk/>
            <pc:sldMk cId="2735072423" sldId="1250"/>
            <ac:picMk id="7172" creationId="{28469003-11FC-A509-495D-8BDDD666E276}"/>
          </ac:picMkLst>
        </pc:picChg>
        <pc:picChg chg="add mod">
          <ac:chgData name="伊健 杜" userId="e69aded81da48593" providerId="LiveId" clId="{7877860C-AE32-43D9-BA8C-08CA567248A0}" dt="2022-11-01T13:00:59.303" v="2669" actId="26606"/>
          <ac:picMkLst>
            <pc:docMk/>
            <pc:sldMk cId="2735072423" sldId="1250"/>
            <ac:picMk id="8194" creationId="{AAEDD41D-1230-9DB0-EE62-5BCF7120B536}"/>
          </ac:picMkLst>
        </pc:picChg>
      </pc:sldChg>
      <pc:sldChg chg="delSp modSp new mod">
        <pc:chgData name="伊健 杜" userId="e69aded81da48593" providerId="LiveId" clId="{7877860C-AE32-43D9-BA8C-08CA567248A0}" dt="2022-11-01T14:30:52.032" v="5793"/>
        <pc:sldMkLst>
          <pc:docMk/>
          <pc:sldMk cId="611974265" sldId="1251"/>
        </pc:sldMkLst>
        <pc:spChg chg="mod">
          <ac:chgData name="伊健 杜" userId="e69aded81da48593" providerId="LiveId" clId="{7877860C-AE32-43D9-BA8C-08CA567248A0}" dt="2022-11-01T14:30:52.032" v="5793"/>
          <ac:spMkLst>
            <pc:docMk/>
            <pc:sldMk cId="611974265" sldId="1251"/>
            <ac:spMk id="2" creationId="{4EED75C4-2C54-8C42-E864-FAD6FB07DE74}"/>
          </ac:spMkLst>
        </pc:spChg>
        <pc:spChg chg="del">
          <ac:chgData name="伊健 杜" userId="e69aded81da48593" providerId="LiveId" clId="{7877860C-AE32-43D9-BA8C-08CA567248A0}" dt="2022-11-01T13:33:59.439" v="3228" actId="478"/>
          <ac:spMkLst>
            <pc:docMk/>
            <pc:sldMk cId="611974265" sldId="1251"/>
            <ac:spMk id="3" creationId="{E5F7DDD2-46B1-BEF6-9FF7-C897939C5875}"/>
          </ac:spMkLst>
        </pc:spChg>
      </pc:sldChg>
      <pc:sldChg chg="addSp delSp modSp add mod">
        <pc:chgData name="伊健 杜" userId="e69aded81da48593" providerId="LiveId" clId="{7877860C-AE32-43D9-BA8C-08CA567248A0}" dt="2022-11-02T12:26:35.167" v="5907" actId="20577"/>
        <pc:sldMkLst>
          <pc:docMk/>
          <pc:sldMk cId="929818660" sldId="1252"/>
        </pc:sldMkLst>
        <pc:spChg chg="mod">
          <ac:chgData name="伊健 杜" userId="e69aded81da48593" providerId="LiveId" clId="{7877860C-AE32-43D9-BA8C-08CA567248A0}" dt="2022-11-01T14:30:52.032" v="5793"/>
          <ac:spMkLst>
            <pc:docMk/>
            <pc:sldMk cId="929818660" sldId="1252"/>
            <ac:spMk id="6" creationId="{F83A6AC8-56F1-EB9E-DD47-C1CFF9753BBA}"/>
          </ac:spMkLst>
        </pc:spChg>
        <pc:spChg chg="mod">
          <ac:chgData name="伊健 杜" userId="e69aded81da48593" providerId="LiveId" clId="{7877860C-AE32-43D9-BA8C-08CA567248A0}" dt="2022-11-02T12:26:35.167" v="5907" actId="20577"/>
          <ac:spMkLst>
            <pc:docMk/>
            <pc:sldMk cId="929818660" sldId="1252"/>
            <ac:spMk id="7" creationId="{8A134A8E-94C3-0EE7-C065-45DB3136BA45}"/>
          </ac:spMkLst>
        </pc:spChg>
        <pc:picChg chg="del">
          <ac:chgData name="伊健 杜" userId="e69aded81da48593" providerId="LiveId" clId="{7877860C-AE32-43D9-BA8C-08CA567248A0}" dt="2022-11-01T13:13:17.577" v="2809" actId="478"/>
          <ac:picMkLst>
            <pc:docMk/>
            <pc:sldMk cId="929818660" sldId="1252"/>
            <ac:picMk id="8194" creationId="{AAEDD41D-1230-9DB0-EE62-5BCF7120B536}"/>
          </ac:picMkLst>
        </pc:picChg>
        <pc:picChg chg="add del mod">
          <ac:chgData name="伊健 杜" userId="e69aded81da48593" providerId="LiveId" clId="{7877860C-AE32-43D9-BA8C-08CA567248A0}" dt="2022-11-01T13:26:46.010" v="2863" actId="478"/>
          <ac:picMkLst>
            <pc:docMk/>
            <pc:sldMk cId="929818660" sldId="1252"/>
            <ac:picMk id="9218" creationId="{4493144C-9F5B-C611-611A-37AFFDD3FA89}"/>
          </ac:picMkLst>
        </pc:picChg>
        <pc:picChg chg="add mod">
          <ac:chgData name="伊健 杜" userId="e69aded81da48593" providerId="LiveId" clId="{7877860C-AE32-43D9-BA8C-08CA567248A0}" dt="2022-11-01T13:26:48.771" v="2866" actId="14100"/>
          <ac:picMkLst>
            <pc:docMk/>
            <pc:sldMk cId="929818660" sldId="1252"/>
            <ac:picMk id="9220" creationId="{10CAD43D-8282-CCD8-9581-6AFAB018B655}"/>
          </ac:picMkLst>
        </pc:picChg>
        <pc:inkChg chg="add del">
          <ac:chgData name="伊健 杜" userId="e69aded81da48593" providerId="LiveId" clId="{7877860C-AE32-43D9-BA8C-08CA567248A0}" dt="2022-11-02T12:26:34.043" v="5906" actId="478"/>
          <ac:inkMkLst>
            <pc:docMk/>
            <pc:sldMk cId="929818660" sldId="1252"/>
            <ac:inkMk id="2" creationId="{631EB41F-E9DB-7C4C-0EB4-2AC59A99E82E}"/>
          </ac:inkMkLst>
        </pc:inkChg>
      </pc:sldChg>
      <pc:sldChg chg="modSp add mod">
        <pc:chgData name="伊健 杜" userId="e69aded81da48593" providerId="LiveId" clId="{7877860C-AE32-43D9-BA8C-08CA567248A0}" dt="2022-11-01T14:30:52.032" v="5793"/>
        <pc:sldMkLst>
          <pc:docMk/>
          <pc:sldMk cId="4004199486" sldId="1253"/>
        </pc:sldMkLst>
        <pc:spChg chg="mod">
          <ac:chgData name="伊健 杜" userId="e69aded81da48593" providerId="LiveId" clId="{7877860C-AE32-43D9-BA8C-08CA567248A0}" dt="2022-11-01T14:30:52.032" v="5793"/>
          <ac:spMkLst>
            <pc:docMk/>
            <pc:sldMk cId="4004199486" sldId="1253"/>
            <ac:spMk id="2" creationId="{4865DEAE-8CE3-76E6-7469-B1FACA5DB929}"/>
          </ac:spMkLst>
        </pc:spChg>
      </pc:sldChg>
      <pc:sldChg chg="addSp delSp modSp add mod">
        <pc:chgData name="伊健 杜" userId="e69aded81da48593" providerId="LiveId" clId="{7877860C-AE32-43D9-BA8C-08CA567248A0}" dt="2022-11-02T12:26:30.803" v="5905" actId="478"/>
        <pc:sldMkLst>
          <pc:docMk/>
          <pc:sldMk cId="850429110" sldId="1254"/>
        </pc:sldMkLst>
        <pc:spChg chg="mod">
          <ac:chgData name="伊健 杜" userId="e69aded81da48593" providerId="LiveId" clId="{7877860C-AE32-43D9-BA8C-08CA567248A0}" dt="2022-11-01T14:30:52.032" v="5793"/>
          <ac:spMkLst>
            <pc:docMk/>
            <pc:sldMk cId="850429110" sldId="1254"/>
            <ac:spMk id="2" creationId="{4865DEAE-8CE3-76E6-7469-B1FACA5DB929}"/>
          </ac:spMkLst>
        </pc:spChg>
        <pc:spChg chg="add del mod">
          <ac:chgData name="伊健 杜" userId="e69aded81da48593" providerId="LiveId" clId="{7877860C-AE32-43D9-BA8C-08CA567248A0}" dt="2022-11-02T12:26:30.803" v="5905" actId="478"/>
          <ac:spMkLst>
            <pc:docMk/>
            <pc:sldMk cId="850429110" sldId="1254"/>
            <ac:spMk id="3" creationId="{BC67A338-DB5F-7DD1-056F-C15F6E22F580}"/>
          </ac:spMkLst>
        </pc:spChg>
        <pc:inkChg chg="add del">
          <ac:chgData name="伊健 杜" userId="e69aded81da48593" providerId="LiveId" clId="{7877860C-AE32-43D9-BA8C-08CA567248A0}" dt="2022-11-02T12:26:30.803" v="5905" actId="478"/>
          <ac:inkMkLst>
            <pc:docMk/>
            <pc:sldMk cId="850429110" sldId="1254"/>
            <ac:inkMk id="4" creationId="{09167D9C-B13A-F050-6A94-825D41CA23FB}"/>
          </ac:inkMkLst>
        </pc:inkChg>
      </pc:sldChg>
      <pc:sldChg chg="add del">
        <pc:chgData name="伊健 杜" userId="e69aded81da48593" providerId="LiveId" clId="{7877860C-AE32-43D9-BA8C-08CA567248A0}" dt="2022-11-01T13:28:30.562" v="3009"/>
        <pc:sldMkLst>
          <pc:docMk/>
          <pc:sldMk cId="385425179" sldId="1255"/>
        </pc:sldMkLst>
      </pc:sldChg>
      <pc:sldChg chg="addSp delSp modSp add mod">
        <pc:chgData name="伊健 杜" userId="e69aded81da48593" providerId="LiveId" clId="{7877860C-AE32-43D9-BA8C-08CA567248A0}" dt="2022-11-01T14:30:52.032" v="5793"/>
        <pc:sldMkLst>
          <pc:docMk/>
          <pc:sldMk cId="2038545547" sldId="1255"/>
        </pc:sldMkLst>
        <pc:spChg chg="mod">
          <ac:chgData name="伊健 杜" userId="e69aded81da48593" providerId="LiveId" clId="{7877860C-AE32-43D9-BA8C-08CA567248A0}" dt="2022-11-01T13:28:47.618" v="3020"/>
          <ac:spMkLst>
            <pc:docMk/>
            <pc:sldMk cId="2038545547" sldId="1255"/>
            <ac:spMk id="6" creationId="{F83A6AC8-56F1-EB9E-DD47-C1CFF9753BBA}"/>
          </ac:spMkLst>
        </pc:spChg>
        <pc:spChg chg="mod">
          <ac:chgData name="伊健 杜" userId="e69aded81da48593" providerId="LiveId" clId="{7877860C-AE32-43D9-BA8C-08CA567248A0}" dt="2022-11-01T14:30:52.032" v="5793"/>
          <ac:spMkLst>
            <pc:docMk/>
            <pc:sldMk cId="2038545547" sldId="1255"/>
            <ac:spMk id="7" creationId="{8A134A8E-94C3-0EE7-C065-45DB3136BA45}"/>
          </ac:spMkLst>
        </pc:spChg>
        <pc:picChg chg="del">
          <ac:chgData name="伊健 杜" userId="e69aded81da48593" providerId="LiveId" clId="{7877860C-AE32-43D9-BA8C-08CA567248A0}" dt="2022-11-01T13:30:42.164" v="3092" actId="478"/>
          <ac:picMkLst>
            <pc:docMk/>
            <pc:sldMk cId="2038545547" sldId="1255"/>
            <ac:picMk id="7172" creationId="{28469003-11FC-A509-495D-8BDDD666E276}"/>
          </ac:picMkLst>
        </pc:picChg>
        <pc:picChg chg="add mod">
          <ac:chgData name="伊健 杜" userId="e69aded81da48593" providerId="LiveId" clId="{7877860C-AE32-43D9-BA8C-08CA567248A0}" dt="2022-11-01T13:31:48.247" v="3128" actId="1076"/>
          <ac:picMkLst>
            <pc:docMk/>
            <pc:sldMk cId="2038545547" sldId="1255"/>
            <ac:picMk id="10242" creationId="{F68C6D2F-D62F-CCD3-80F8-60F50A4A3A4B}"/>
          </ac:picMkLst>
        </pc:picChg>
      </pc:sldChg>
      <pc:sldChg chg="add del">
        <pc:chgData name="伊健 杜" userId="e69aded81da48593" providerId="LiveId" clId="{7877860C-AE32-43D9-BA8C-08CA567248A0}" dt="2022-11-01T13:28:30.019" v="3008"/>
        <pc:sldMkLst>
          <pc:docMk/>
          <pc:sldMk cId="840580929" sldId="1256"/>
        </pc:sldMkLst>
      </pc:sldChg>
      <pc:sldChg chg="addSp delSp modSp add mod">
        <pc:chgData name="伊健 杜" userId="e69aded81da48593" providerId="LiveId" clId="{7877860C-AE32-43D9-BA8C-08CA567248A0}" dt="2022-11-01T14:30:52.032" v="5793"/>
        <pc:sldMkLst>
          <pc:docMk/>
          <pc:sldMk cId="907992443" sldId="1256"/>
        </pc:sldMkLst>
        <pc:spChg chg="mod">
          <ac:chgData name="伊健 杜" userId="e69aded81da48593" providerId="LiveId" clId="{7877860C-AE32-43D9-BA8C-08CA567248A0}" dt="2022-11-01T13:31:52.972" v="3132" actId="20577"/>
          <ac:spMkLst>
            <pc:docMk/>
            <pc:sldMk cId="907992443" sldId="1256"/>
            <ac:spMk id="6" creationId="{F83A6AC8-56F1-EB9E-DD47-C1CFF9753BBA}"/>
          </ac:spMkLst>
        </pc:spChg>
        <pc:spChg chg="mod">
          <ac:chgData name="伊健 杜" userId="e69aded81da48593" providerId="LiveId" clId="{7877860C-AE32-43D9-BA8C-08CA567248A0}" dt="2022-11-01T14:30:52.032" v="5793"/>
          <ac:spMkLst>
            <pc:docMk/>
            <pc:sldMk cId="907992443" sldId="1256"/>
            <ac:spMk id="7" creationId="{8A134A8E-94C3-0EE7-C065-45DB3136BA45}"/>
          </ac:spMkLst>
        </pc:spChg>
        <pc:picChg chg="del">
          <ac:chgData name="伊健 杜" userId="e69aded81da48593" providerId="LiveId" clId="{7877860C-AE32-43D9-BA8C-08CA567248A0}" dt="2022-11-01T13:31:50.995" v="3130" actId="478"/>
          <ac:picMkLst>
            <pc:docMk/>
            <pc:sldMk cId="907992443" sldId="1256"/>
            <ac:picMk id="10242" creationId="{F68C6D2F-D62F-CCD3-80F8-60F50A4A3A4B}"/>
          </ac:picMkLst>
        </pc:picChg>
        <pc:picChg chg="add mod">
          <ac:chgData name="伊健 杜" userId="e69aded81da48593" providerId="LiveId" clId="{7877860C-AE32-43D9-BA8C-08CA567248A0}" dt="2022-11-01T13:33:16.933" v="3219" actId="1076"/>
          <ac:picMkLst>
            <pc:docMk/>
            <pc:sldMk cId="907992443" sldId="1256"/>
            <ac:picMk id="11266" creationId="{F656E6EF-AE11-649D-926B-2AE02CE7271B}"/>
          </ac:picMkLst>
        </pc:picChg>
        <pc:picChg chg="add mod">
          <ac:chgData name="伊健 杜" userId="e69aded81da48593" providerId="LiveId" clId="{7877860C-AE32-43D9-BA8C-08CA567248A0}" dt="2022-11-01T13:33:38.743" v="3222" actId="1076"/>
          <ac:picMkLst>
            <pc:docMk/>
            <pc:sldMk cId="907992443" sldId="1256"/>
            <ac:picMk id="11268" creationId="{0C87ED7E-F08F-B648-FA12-545FEC85EB88}"/>
          </ac:picMkLst>
        </pc:picChg>
        <pc:picChg chg="add mod">
          <ac:chgData name="伊健 杜" userId="e69aded81da48593" providerId="LiveId" clId="{7877860C-AE32-43D9-BA8C-08CA567248A0}" dt="2022-11-01T13:33:55.297" v="3227" actId="1076"/>
          <ac:picMkLst>
            <pc:docMk/>
            <pc:sldMk cId="907992443" sldId="1256"/>
            <ac:picMk id="11270" creationId="{C5751103-0527-98AC-E69F-4F88AAA84B49}"/>
          </ac:picMkLst>
        </pc:picChg>
      </pc:sldChg>
      <pc:sldChg chg="addSp delSp modSp add mod">
        <pc:chgData name="伊健 杜" userId="e69aded81da48593" providerId="LiveId" clId="{7877860C-AE32-43D9-BA8C-08CA567248A0}" dt="2022-11-01T14:31:16.260" v="5794"/>
        <pc:sldMkLst>
          <pc:docMk/>
          <pc:sldMk cId="3161479001" sldId="1257"/>
        </pc:sldMkLst>
        <pc:spChg chg="mod">
          <ac:chgData name="伊健 杜" userId="e69aded81da48593" providerId="LiveId" clId="{7877860C-AE32-43D9-BA8C-08CA567248A0}" dt="2022-11-01T14:31:16.260" v="5794"/>
          <ac:spMkLst>
            <pc:docMk/>
            <pc:sldMk cId="3161479001" sldId="1257"/>
            <ac:spMk id="2" creationId="{4EED75C4-2C54-8C42-E864-FAD6FB07DE74}"/>
          </ac:spMkLst>
        </pc:spChg>
        <pc:picChg chg="add del mod">
          <ac:chgData name="伊健 杜" userId="e69aded81da48593" providerId="LiveId" clId="{7877860C-AE32-43D9-BA8C-08CA567248A0}" dt="2022-11-01T14:08:33.617" v="4417"/>
          <ac:picMkLst>
            <pc:docMk/>
            <pc:sldMk cId="3161479001" sldId="1257"/>
            <ac:picMk id="3" creationId="{E7175DEF-400D-B64B-5971-05379BECE640}"/>
          </ac:picMkLst>
        </pc:picChg>
      </pc:sldChg>
      <pc:sldChg chg="addSp delSp modSp add mod">
        <pc:chgData name="伊健 杜" userId="e69aded81da48593" providerId="LiveId" clId="{7877860C-AE32-43D9-BA8C-08CA567248A0}" dt="2022-11-01T14:30:52.032" v="5793"/>
        <pc:sldMkLst>
          <pc:docMk/>
          <pc:sldMk cId="2958852280" sldId="1258"/>
        </pc:sldMkLst>
        <pc:spChg chg="mod">
          <ac:chgData name="伊健 杜" userId="e69aded81da48593" providerId="LiveId" clId="{7877860C-AE32-43D9-BA8C-08CA567248A0}" dt="2022-11-01T13:44:26.464" v="3402" actId="20577"/>
          <ac:spMkLst>
            <pc:docMk/>
            <pc:sldMk cId="2958852280" sldId="1258"/>
            <ac:spMk id="6" creationId="{F83A6AC8-56F1-EB9E-DD47-C1CFF9753BBA}"/>
          </ac:spMkLst>
        </pc:spChg>
        <pc:spChg chg="mod">
          <ac:chgData name="伊健 杜" userId="e69aded81da48593" providerId="LiveId" clId="{7877860C-AE32-43D9-BA8C-08CA567248A0}" dt="2022-11-01T14:30:52.032" v="5793"/>
          <ac:spMkLst>
            <pc:docMk/>
            <pc:sldMk cId="2958852280" sldId="1258"/>
            <ac:spMk id="7" creationId="{8A134A8E-94C3-0EE7-C065-45DB3136BA45}"/>
          </ac:spMkLst>
        </pc:spChg>
        <pc:picChg chg="del">
          <ac:chgData name="伊健 杜" userId="e69aded81da48593" providerId="LiveId" clId="{7877860C-AE32-43D9-BA8C-08CA567248A0}" dt="2022-11-01T13:58:11.156" v="3558" actId="478"/>
          <ac:picMkLst>
            <pc:docMk/>
            <pc:sldMk cId="2958852280" sldId="1258"/>
            <ac:picMk id="10242" creationId="{F68C6D2F-D62F-CCD3-80F8-60F50A4A3A4B}"/>
          </ac:picMkLst>
        </pc:picChg>
        <pc:picChg chg="add mod">
          <ac:chgData name="伊健 杜" userId="e69aded81da48593" providerId="LiveId" clId="{7877860C-AE32-43D9-BA8C-08CA567248A0}" dt="2022-11-01T13:58:40.854" v="3562" actId="1076"/>
          <ac:picMkLst>
            <pc:docMk/>
            <pc:sldMk cId="2958852280" sldId="1258"/>
            <ac:picMk id="12290" creationId="{439939D9-277B-AA20-BA45-374533A595AC}"/>
          </ac:picMkLst>
        </pc:picChg>
      </pc:sldChg>
      <pc:sldChg chg="addSp delSp modSp add mod">
        <pc:chgData name="伊健 杜" userId="e69aded81da48593" providerId="LiveId" clId="{7877860C-AE32-43D9-BA8C-08CA567248A0}" dt="2022-11-01T14:30:52.032" v="5793"/>
        <pc:sldMkLst>
          <pc:docMk/>
          <pc:sldMk cId="3081380646" sldId="1259"/>
        </pc:sldMkLst>
        <pc:spChg chg="mod">
          <ac:chgData name="伊健 杜" userId="e69aded81da48593" providerId="LiveId" clId="{7877860C-AE32-43D9-BA8C-08CA567248A0}" dt="2022-11-01T13:58:51.956" v="3581" actId="20577"/>
          <ac:spMkLst>
            <pc:docMk/>
            <pc:sldMk cId="3081380646" sldId="1259"/>
            <ac:spMk id="6" creationId="{F83A6AC8-56F1-EB9E-DD47-C1CFF9753BBA}"/>
          </ac:spMkLst>
        </pc:spChg>
        <pc:spChg chg="mod">
          <ac:chgData name="伊健 杜" userId="e69aded81da48593" providerId="LiveId" clId="{7877860C-AE32-43D9-BA8C-08CA567248A0}" dt="2022-11-01T14:30:52.032" v="5793"/>
          <ac:spMkLst>
            <pc:docMk/>
            <pc:sldMk cId="3081380646" sldId="1259"/>
            <ac:spMk id="7" creationId="{8A134A8E-94C3-0EE7-C065-45DB3136BA45}"/>
          </ac:spMkLst>
        </pc:spChg>
        <pc:picChg chg="del">
          <ac:chgData name="伊健 杜" userId="e69aded81da48593" providerId="LiveId" clId="{7877860C-AE32-43D9-BA8C-08CA567248A0}" dt="2022-11-01T13:59:11.374" v="3659" actId="478"/>
          <ac:picMkLst>
            <pc:docMk/>
            <pc:sldMk cId="3081380646" sldId="1259"/>
            <ac:picMk id="12290" creationId="{439939D9-277B-AA20-BA45-374533A595AC}"/>
          </ac:picMkLst>
        </pc:picChg>
        <pc:picChg chg="add mod">
          <ac:chgData name="伊健 杜" userId="e69aded81da48593" providerId="LiveId" clId="{7877860C-AE32-43D9-BA8C-08CA567248A0}" dt="2022-11-01T13:59:45.958" v="3689" actId="1076"/>
          <ac:picMkLst>
            <pc:docMk/>
            <pc:sldMk cId="3081380646" sldId="1259"/>
            <ac:picMk id="13314" creationId="{4F4B6F71-7FEC-ED83-28D8-E853633CF333}"/>
          </ac:picMkLst>
        </pc:picChg>
      </pc:sldChg>
      <pc:sldChg chg="addSp delSp modSp add mod">
        <pc:chgData name="伊健 杜" userId="e69aded81da48593" providerId="LiveId" clId="{7877860C-AE32-43D9-BA8C-08CA567248A0}" dt="2022-11-01T14:30:52.032" v="5793"/>
        <pc:sldMkLst>
          <pc:docMk/>
          <pc:sldMk cId="3061403476" sldId="1260"/>
        </pc:sldMkLst>
        <pc:spChg chg="mod">
          <ac:chgData name="伊健 杜" userId="e69aded81da48593" providerId="LiveId" clId="{7877860C-AE32-43D9-BA8C-08CA567248A0}" dt="2022-11-01T14:30:52.032" v="5793"/>
          <ac:spMkLst>
            <pc:docMk/>
            <pc:sldMk cId="3061403476" sldId="1260"/>
            <ac:spMk id="7" creationId="{8A134A8E-94C3-0EE7-C065-45DB3136BA45}"/>
          </ac:spMkLst>
        </pc:spChg>
        <pc:picChg chg="del">
          <ac:chgData name="伊健 杜" userId="e69aded81da48593" providerId="LiveId" clId="{7877860C-AE32-43D9-BA8C-08CA567248A0}" dt="2022-11-01T13:59:49.649" v="3691" actId="478"/>
          <ac:picMkLst>
            <pc:docMk/>
            <pc:sldMk cId="3061403476" sldId="1260"/>
            <ac:picMk id="13314" creationId="{4F4B6F71-7FEC-ED83-28D8-E853633CF333}"/>
          </ac:picMkLst>
        </pc:picChg>
        <pc:picChg chg="add mod">
          <ac:chgData name="伊健 杜" userId="e69aded81da48593" providerId="LiveId" clId="{7877860C-AE32-43D9-BA8C-08CA567248A0}" dt="2022-11-01T14:01:03.289" v="3805" actId="14100"/>
          <ac:picMkLst>
            <pc:docMk/>
            <pc:sldMk cId="3061403476" sldId="1260"/>
            <ac:picMk id="14338" creationId="{C4B57164-89B1-ECE0-F79F-45E4EFCE8882}"/>
          </ac:picMkLst>
        </pc:picChg>
      </pc:sldChg>
      <pc:sldChg chg="addSp delSp modSp add mod ord">
        <pc:chgData name="伊健 杜" userId="e69aded81da48593" providerId="LiveId" clId="{7877860C-AE32-43D9-BA8C-08CA567248A0}" dt="2022-11-01T15:53:34.528" v="5853" actId="14100"/>
        <pc:sldMkLst>
          <pc:docMk/>
          <pc:sldMk cId="809527922" sldId="1261"/>
        </pc:sldMkLst>
        <pc:spChg chg="mod">
          <ac:chgData name="伊健 杜" userId="e69aded81da48593" providerId="LiveId" clId="{7877860C-AE32-43D9-BA8C-08CA567248A0}" dt="2022-11-01T15:53:34.528" v="5853" actId="14100"/>
          <ac:spMkLst>
            <pc:docMk/>
            <pc:sldMk cId="809527922" sldId="1261"/>
            <ac:spMk id="2" creationId="{4EED75C4-2C54-8C42-E864-FAD6FB07DE74}"/>
          </ac:spMkLst>
        </pc:spChg>
        <pc:spChg chg="add mod">
          <ac:chgData name="伊健 杜" userId="e69aded81da48593" providerId="LiveId" clId="{7877860C-AE32-43D9-BA8C-08CA567248A0}" dt="2022-11-01T15:53:29.053" v="5847" actId="20577"/>
          <ac:spMkLst>
            <pc:docMk/>
            <pc:sldMk cId="809527922" sldId="1261"/>
            <ac:spMk id="3" creationId="{4A34EEAE-314B-F263-9EB9-6F8F131F0F7E}"/>
          </ac:spMkLst>
        </pc:spChg>
        <pc:spChg chg="add del mod">
          <ac:chgData name="伊健 杜" userId="e69aded81da48593" providerId="LiveId" clId="{7877860C-AE32-43D9-BA8C-08CA567248A0}" dt="2022-11-01T14:02:35.512" v="4036" actId="478"/>
          <ac:spMkLst>
            <pc:docMk/>
            <pc:sldMk cId="809527922" sldId="1261"/>
            <ac:spMk id="3" creationId="{8E2797DD-C33F-1E57-D7FD-1DBBB3D1EBAE}"/>
          </ac:spMkLst>
        </pc:spChg>
      </pc:sldChg>
      <pc:sldChg chg="modSp add mod">
        <pc:chgData name="伊健 杜" userId="e69aded81da48593" providerId="LiveId" clId="{7877860C-AE32-43D9-BA8C-08CA567248A0}" dt="2022-11-01T14:30:52.032" v="5793"/>
        <pc:sldMkLst>
          <pc:docMk/>
          <pc:sldMk cId="3993614530" sldId="1262"/>
        </pc:sldMkLst>
        <pc:spChg chg="mod">
          <ac:chgData name="伊健 杜" userId="e69aded81da48593" providerId="LiveId" clId="{7877860C-AE32-43D9-BA8C-08CA567248A0}" dt="2022-11-01T14:30:52.032" v="5793"/>
          <ac:spMkLst>
            <pc:docMk/>
            <pc:sldMk cId="3993614530" sldId="1262"/>
            <ac:spMk id="2" creationId="{4EED75C4-2C54-8C42-E864-FAD6FB07DE74}"/>
          </ac:spMkLst>
        </pc:spChg>
      </pc:sldChg>
      <pc:sldChg chg="addSp delSp modSp add mod">
        <pc:chgData name="伊健 杜" userId="e69aded81da48593" providerId="LiveId" clId="{7877860C-AE32-43D9-BA8C-08CA567248A0}" dt="2022-11-01T14:30:52.032" v="5793"/>
        <pc:sldMkLst>
          <pc:docMk/>
          <pc:sldMk cId="3169806581" sldId="1263"/>
        </pc:sldMkLst>
        <pc:spChg chg="mod">
          <ac:chgData name="伊健 杜" userId="e69aded81da48593" providerId="LiveId" clId="{7877860C-AE32-43D9-BA8C-08CA567248A0}" dt="2022-11-01T14:30:52.032" v="5793"/>
          <ac:spMkLst>
            <pc:docMk/>
            <pc:sldMk cId="3169806581" sldId="1263"/>
            <ac:spMk id="6" creationId="{F83A6AC8-56F1-EB9E-DD47-C1CFF9753BBA}"/>
          </ac:spMkLst>
        </pc:spChg>
        <pc:spChg chg="mod">
          <ac:chgData name="伊健 杜" userId="e69aded81da48593" providerId="LiveId" clId="{7877860C-AE32-43D9-BA8C-08CA567248A0}" dt="2022-11-01T14:30:52.032" v="5793"/>
          <ac:spMkLst>
            <pc:docMk/>
            <pc:sldMk cId="3169806581" sldId="1263"/>
            <ac:spMk id="7" creationId="{8A134A8E-94C3-0EE7-C065-45DB3136BA45}"/>
          </ac:spMkLst>
        </pc:spChg>
        <pc:picChg chg="add mod">
          <ac:chgData name="伊健 杜" userId="e69aded81da48593" providerId="LiveId" clId="{7877860C-AE32-43D9-BA8C-08CA567248A0}" dt="2022-11-01T14:05:36.079" v="4264"/>
          <ac:picMkLst>
            <pc:docMk/>
            <pc:sldMk cId="3169806581" sldId="1263"/>
            <ac:picMk id="2" creationId="{DE9556F4-7104-E204-74C9-832E7A306459}"/>
          </ac:picMkLst>
        </pc:picChg>
        <pc:picChg chg="del mod">
          <ac:chgData name="伊健 杜" userId="e69aded81da48593" providerId="LiveId" clId="{7877860C-AE32-43D9-BA8C-08CA567248A0}" dt="2022-11-01T14:05:05.858" v="4254" actId="478"/>
          <ac:picMkLst>
            <pc:docMk/>
            <pc:sldMk cId="3169806581" sldId="1263"/>
            <ac:picMk id="13314" creationId="{4F4B6F71-7FEC-ED83-28D8-E853633CF333}"/>
          </ac:picMkLst>
        </pc:picChg>
      </pc:sldChg>
      <pc:sldChg chg="addSp delSp modSp add mod">
        <pc:chgData name="伊健 杜" userId="e69aded81da48593" providerId="LiveId" clId="{7877860C-AE32-43D9-BA8C-08CA567248A0}" dt="2022-11-01T14:30:52.032" v="5793"/>
        <pc:sldMkLst>
          <pc:docMk/>
          <pc:sldMk cId="1106462493" sldId="1264"/>
        </pc:sldMkLst>
        <pc:spChg chg="mod">
          <ac:chgData name="伊健 杜" userId="e69aded81da48593" providerId="LiveId" clId="{7877860C-AE32-43D9-BA8C-08CA567248A0}" dt="2022-11-01T14:30:52.032" v="5793"/>
          <ac:spMkLst>
            <pc:docMk/>
            <pc:sldMk cId="1106462493" sldId="1264"/>
            <ac:spMk id="6" creationId="{F83A6AC8-56F1-EB9E-DD47-C1CFF9753BBA}"/>
          </ac:spMkLst>
        </pc:spChg>
        <pc:spChg chg="mod">
          <ac:chgData name="伊健 杜" userId="e69aded81da48593" providerId="LiveId" clId="{7877860C-AE32-43D9-BA8C-08CA567248A0}" dt="2022-11-01T14:30:52.032" v="5793"/>
          <ac:spMkLst>
            <pc:docMk/>
            <pc:sldMk cId="1106462493" sldId="1264"/>
            <ac:spMk id="7" creationId="{8A134A8E-94C3-0EE7-C065-45DB3136BA45}"/>
          </ac:spMkLst>
        </pc:spChg>
        <pc:picChg chg="add del mod">
          <ac:chgData name="伊健 杜" userId="e69aded81da48593" providerId="LiveId" clId="{7877860C-AE32-43D9-BA8C-08CA567248A0}" dt="2022-11-01T14:05:35.438" v="4263" actId="21"/>
          <ac:picMkLst>
            <pc:docMk/>
            <pc:sldMk cId="1106462493" sldId="1264"/>
            <ac:picMk id="15362" creationId="{D01738D5-4B15-19AF-041D-A4E71A47813F}"/>
          </ac:picMkLst>
        </pc:picChg>
        <pc:picChg chg="add del mod">
          <ac:chgData name="伊健 杜" userId="e69aded81da48593" providerId="LiveId" clId="{7877860C-AE32-43D9-BA8C-08CA567248A0}" dt="2022-11-01T14:08:30.555" v="4415" actId="21"/>
          <ac:picMkLst>
            <pc:docMk/>
            <pc:sldMk cId="1106462493" sldId="1264"/>
            <ac:picMk id="15364" creationId="{DB667FDA-FCFC-522C-98C7-EABCB5D72B24}"/>
          </ac:picMkLst>
        </pc:picChg>
        <pc:picChg chg="add mod">
          <ac:chgData name="伊健 杜" userId="e69aded81da48593" providerId="LiveId" clId="{7877860C-AE32-43D9-BA8C-08CA567248A0}" dt="2022-11-01T14:09:58.376" v="4421" actId="1076"/>
          <ac:picMkLst>
            <pc:docMk/>
            <pc:sldMk cId="1106462493" sldId="1264"/>
            <ac:picMk id="15366" creationId="{67AAC88A-1777-FCB4-A4ED-F49A0C675844}"/>
          </ac:picMkLst>
        </pc:picChg>
      </pc:sldChg>
      <pc:sldChg chg="addSp delSp modSp add mod">
        <pc:chgData name="伊健 杜" userId="e69aded81da48593" providerId="LiveId" clId="{7877860C-AE32-43D9-BA8C-08CA567248A0}" dt="2022-11-01T14:30:52.032" v="5793"/>
        <pc:sldMkLst>
          <pc:docMk/>
          <pc:sldMk cId="2745132951" sldId="1265"/>
        </pc:sldMkLst>
        <pc:spChg chg="mod">
          <ac:chgData name="伊健 杜" userId="e69aded81da48593" providerId="LiveId" clId="{7877860C-AE32-43D9-BA8C-08CA567248A0}" dt="2022-11-01T14:30:52.032" v="5793"/>
          <ac:spMkLst>
            <pc:docMk/>
            <pc:sldMk cId="2745132951" sldId="1265"/>
            <ac:spMk id="6" creationId="{F83A6AC8-56F1-EB9E-DD47-C1CFF9753BBA}"/>
          </ac:spMkLst>
        </pc:spChg>
        <pc:spChg chg="mod">
          <ac:chgData name="伊健 杜" userId="e69aded81da48593" providerId="LiveId" clId="{7877860C-AE32-43D9-BA8C-08CA567248A0}" dt="2022-11-01T14:30:52.032" v="5793"/>
          <ac:spMkLst>
            <pc:docMk/>
            <pc:sldMk cId="2745132951" sldId="1265"/>
            <ac:spMk id="7" creationId="{8A134A8E-94C3-0EE7-C065-45DB3136BA45}"/>
          </ac:spMkLst>
        </pc:spChg>
        <pc:picChg chg="add mod">
          <ac:chgData name="伊健 杜" userId="e69aded81da48593" providerId="LiveId" clId="{7877860C-AE32-43D9-BA8C-08CA567248A0}" dt="2022-11-01T14:08:35.738" v="4418"/>
          <ac:picMkLst>
            <pc:docMk/>
            <pc:sldMk cId="2745132951" sldId="1265"/>
            <ac:picMk id="2" creationId="{F190D30B-94A4-88AC-7191-8C1209CB4075}"/>
          </ac:picMkLst>
        </pc:picChg>
        <pc:picChg chg="del">
          <ac:chgData name="伊健 杜" userId="e69aded81da48593" providerId="LiveId" clId="{7877860C-AE32-43D9-BA8C-08CA567248A0}" dt="2022-11-01T14:06:47.449" v="4413" actId="478"/>
          <ac:picMkLst>
            <pc:docMk/>
            <pc:sldMk cId="2745132951" sldId="1265"/>
            <ac:picMk id="15362" creationId="{D01738D5-4B15-19AF-041D-A4E71A47813F}"/>
          </ac:picMkLst>
        </pc:picChg>
      </pc:sldChg>
      <pc:sldChg chg="addSp delSp modSp new mod">
        <pc:chgData name="伊健 杜" userId="e69aded81da48593" providerId="LiveId" clId="{7877860C-AE32-43D9-BA8C-08CA567248A0}" dt="2022-11-02T12:26:15.722" v="5897" actId="478"/>
        <pc:sldMkLst>
          <pc:docMk/>
          <pc:sldMk cId="1683612155" sldId="1266"/>
        </pc:sldMkLst>
        <pc:spChg chg="mod">
          <ac:chgData name="伊健 杜" userId="e69aded81da48593" providerId="LiveId" clId="{7877860C-AE32-43D9-BA8C-08CA567248A0}" dt="2022-11-02T12:26:13.563" v="5896"/>
          <ac:spMkLst>
            <pc:docMk/>
            <pc:sldMk cId="1683612155" sldId="1266"/>
            <ac:spMk id="2" creationId="{D9BF7EAC-E589-20B6-27D2-34B6C662759F}"/>
          </ac:spMkLst>
        </pc:spChg>
        <pc:spChg chg="add mod">
          <ac:chgData name="伊健 杜" userId="e69aded81da48593" providerId="LiveId" clId="{7877860C-AE32-43D9-BA8C-08CA567248A0}" dt="2022-11-01T16:13:20.609" v="5885" actId="403"/>
          <ac:spMkLst>
            <pc:docMk/>
            <pc:sldMk cId="1683612155" sldId="1266"/>
            <ac:spMk id="3" creationId="{3A23393E-478B-FC8D-919A-FBD82F94F183}"/>
          </ac:spMkLst>
        </pc:spChg>
        <pc:spChg chg="del">
          <ac:chgData name="伊健 杜" userId="e69aded81da48593" providerId="LiveId" clId="{7877860C-AE32-43D9-BA8C-08CA567248A0}" dt="2022-11-01T14:29:58.416" v="5617" actId="478"/>
          <ac:spMkLst>
            <pc:docMk/>
            <pc:sldMk cId="1683612155" sldId="1266"/>
            <ac:spMk id="3" creationId="{3EF04040-2667-CD86-DB18-AB937D810BBA}"/>
          </ac:spMkLst>
        </pc:spChg>
        <pc:inkChg chg="add del">
          <ac:chgData name="伊健 杜" userId="e69aded81da48593" providerId="LiveId" clId="{7877860C-AE32-43D9-BA8C-08CA567248A0}" dt="2022-11-02T12:26:15.722" v="5897" actId="478"/>
          <ac:inkMkLst>
            <pc:docMk/>
            <pc:sldMk cId="1683612155" sldId="1266"/>
            <ac:inkMk id="4" creationId="{F66B624B-AF64-B3BB-B8EA-9D8AE63A1234}"/>
          </ac:inkMkLst>
        </pc:inkChg>
      </pc:sldChg>
      <pc:sldChg chg="addSp delSp modSp add mod">
        <pc:chgData name="伊健 杜" userId="e69aded81da48593" providerId="LiveId" clId="{7877860C-AE32-43D9-BA8C-08CA567248A0}" dt="2022-11-01T14:13:47.344" v="4586"/>
        <pc:sldMkLst>
          <pc:docMk/>
          <pc:sldMk cId="3105828670" sldId="1267"/>
        </pc:sldMkLst>
        <pc:spChg chg="add del mod">
          <ac:chgData name="伊健 杜" userId="e69aded81da48593" providerId="LiveId" clId="{7877860C-AE32-43D9-BA8C-08CA567248A0}" dt="2022-11-01T14:13:29.367" v="4585" actId="478"/>
          <ac:spMkLst>
            <pc:docMk/>
            <pc:sldMk cId="3105828670" sldId="1267"/>
            <ac:spMk id="3" creationId="{524BA2B7-FB82-119D-ACFF-450048FCB135}"/>
          </ac:spMkLst>
        </pc:spChg>
        <pc:spChg chg="del mod">
          <ac:chgData name="伊健 杜" userId="e69aded81da48593" providerId="LiveId" clId="{7877860C-AE32-43D9-BA8C-08CA567248A0}" dt="2022-11-01T14:13:26.709" v="4584" actId="478"/>
          <ac:spMkLst>
            <pc:docMk/>
            <pc:sldMk cId="3105828670" sldId="1267"/>
            <ac:spMk id="4" creationId="{C71A3027-DB34-AAEA-D73D-30F79D0DA1B1}"/>
          </ac:spMkLst>
        </pc:spChg>
        <pc:picChg chg="add">
          <ac:chgData name="伊健 杜" userId="e69aded81da48593" providerId="LiveId" clId="{7877860C-AE32-43D9-BA8C-08CA567248A0}" dt="2022-11-01T14:13:47.344" v="4586"/>
          <ac:picMkLst>
            <pc:docMk/>
            <pc:sldMk cId="3105828670" sldId="1267"/>
            <ac:picMk id="20482" creationId="{4A5DDCF8-22BF-B20B-2A86-C7014916D0D9}"/>
          </ac:picMkLst>
        </pc:picChg>
      </pc:sldChg>
      <pc:sldChg chg="addSp delSp modSp add mod">
        <pc:chgData name="伊健 杜" userId="e69aded81da48593" providerId="LiveId" clId="{7877860C-AE32-43D9-BA8C-08CA567248A0}" dt="2022-11-01T14:30:52.032" v="5793"/>
        <pc:sldMkLst>
          <pc:docMk/>
          <pc:sldMk cId="3286146781" sldId="1268"/>
        </pc:sldMkLst>
        <pc:spChg chg="mod">
          <ac:chgData name="伊健 杜" userId="e69aded81da48593" providerId="LiveId" clId="{7877860C-AE32-43D9-BA8C-08CA567248A0}" dt="2022-11-01T14:30:52.032" v="5793"/>
          <ac:spMkLst>
            <pc:docMk/>
            <pc:sldMk cId="3286146781" sldId="1268"/>
            <ac:spMk id="6" creationId="{F83A6AC8-56F1-EB9E-DD47-C1CFF9753BBA}"/>
          </ac:spMkLst>
        </pc:spChg>
        <pc:spChg chg="mod">
          <ac:chgData name="伊健 杜" userId="e69aded81da48593" providerId="LiveId" clId="{7877860C-AE32-43D9-BA8C-08CA567248A0}" dt="2022-11-01T14:30:52.032" v="5793"/>
          <ac:spMkLst>
            <pc:docMk/>
            <pc:sldMk cId="3286146781" sldId="1268"/>
            <ac:spMk id="7" creationId="{8A134A8E-94C3-0EE7-C065-45DB3136BA45}"/>
          </ac:spMkLst>
        </pc:spChg>
        <pc:picChg chg="del">
          <ac:chgData name="伊健 杜" userId="e69aded81da48593" providerId="LiveId" clId="{7877860C-AE32-43D9-BA8C-08CA567248A0}" dt="2022-11-01T14:12:42.543" v="4525" actId="478"/>
          <ac:picMkLst>
            <pc:docMk/>
            <pc:sldMk cId="3286146781" sldId="1268"/>
            <ac:picMk id="2" creationId="{F190D30B-94A4-88AC-7191-8C1209CB4075}"/>
          </ac:picMkLst>
        </pc:picChg>
        <pc:picChg chg="add mod">
          <ac:chgData name="伊健 杜" userId="e69aded81da48593" providerId="LiveId" clId="{7877860C-AE32-43D9-BA8C-08CA567248A0}" dt="2022-11-01T14:13:18.104" v="4580" actId="1076"/>
          <ac:picMkLst>
            <pc:docMk/>
            <pc:sldMk cId="3286146781" sldId="1268"/>
            <ac:picMk id="19458" creationId="{907578AA-B09D-7372-99F0-4DD2B21F2310}"/>
          </ac:picMkLst>
        </pc:picChg>
      </pc:sldChg>
      <pc:sldChg chg="addSp delSp new mod">
        <pc:chgData name="伊健 杜" userId="e69aded81da48593" providerId="LiveId" clId="{7877860C-AE32-43D9-BA8C-08CA567248A0}" dt="2022-11-01T14:16:55.962" v="4589"/>
        <pc:sldMkLst>
          <pc:docMk/>
          <pc:sldMk cId="3471338662" sldId="1269"/>
        </pc:sldMkLst>
        <pc:spChg chg="del">
          <ac:chgData name="伊健 杜" userId="e69aded81da48593" providerId="LiveId" clId="{7877860C-AE32-43D9-BA8C-08CA567248A0}" dt="2022-11-01T14:13:51.359" v="4588" actId="478"/>
          <ac:spMkLst>
            <pc:docMk/>
            <pc:sldMk cId="3471338662" sldId="1269"/>
            <ac:spMk id="2" creationId="{FF89249E-E6AC-9AE2-2BC7-EF119DFECF4A}"/>
          </ac:spMkLst>
        </pc:spChg>
        <pc:spChg chg="del">
          <ac:chgData name="伊健 杜" userId="e69aded81da48593" providerId="LiveId" clId="{7877860C-AE32-43D9-BA8C-08CA567248A0}" dt="2022-11-01T14:13:51.359" v="4588" actId="478"/>
          <ac:spMkLst>
            <pc:docMk/>
            <pc:sldMk cId="3471338662" sldId="1269"/>
            <ac:spMk id="3" creationId="{701CCC69-27AF-BF09-31FB-CFC231A0E448}"/>
          </ac:spMkLst>
        </pc:spChg>
        <pc:picChg chg="add">
          <ac:chgData name="伊健 杜" userId="e69aded81da48593" providerId="LiveId" clId="{7877860C-AE32-43D9-BA8C-08CA567248A0}" dt="2022-11-01T14:16:55.962" v="4589"/>
          <ac:picMkLst>
            <pc:docMk/>
            <pc:sldMk cId="3471338662" sldId="1269"/>
            <ac:picMk id="21506" creationId="{A53F7951-A69C-2F2B-2424-C9C5E5DC7F26}"/>
          </ac:picMkLst>
        </pc:picChg>
      </pc:sldChg>
      <pc:sldChg chg="addSp delSp modSp new mod">
        <pc:chgData name="伊健 杜" userId="e69aded81da48593" providerId="LiveId" clId="{7877860C-AE32-43D9-BA8C-08CA567248A0}" dt="2022-11-01T14:18:16.315" v="4714" actId="1076"/>
        <pc:sldMkLst>
          <pc:docMk/>
          <pc:sldMk cId="807681268" sldId="1270"/>
        </pc:sldMkLst>
        <pc:spChg chg="del">
          <ac:chgData name="伊健 杜" userId="e69aded81da48593" providerId="LiveId" clId="{7877860C-AE32-43D9-BA8C-08CA567248A0}" dt="2022-11-01T14:17:03.898" v="4591" actId="478"/>
          <ac:spMkLst>
            <pc:docMk/>
            <pc:sldMk cId="807681268" sldId="1270"/>
            <ac:spMk id="2" creationId="{491C6F0A-D9E3-9270-01DE-BAA957B91C25}"/>
          </ac:spMkLst>
        </pc:spChg>
        <pc:spChg chg="del">
          <ac:chgData name="伊健 杜" userId="e69aded81da48593" providerId="LiveId" clId="{7877860C-AE32-43D9-BA8C-08CA567248A0}" dt="2022-11-01T14:17:03.898" v="4591" actId="478"/>
          <ac:spMkLst>
            <pc:docMk/>
            <pc:sldMk cId="807681268" sldId="1270"/>
            <ac:spMk id="3" creationId="{4837A3F6-0788-FA8E-E170-1E031FDC37E8}"/>
          </ac:spMkLst>
        </pc:spChg>
        <pc:spChg chg="add del mod">
          <ac:chgData name="伊健 杜" userId="e69aded81da48593" providerId="LiveId" clId="{7877860C-AE32-43D9-BA8C-08CA567248A0}" dt="2022-11-01T14:18:14.125" v="4713"/>
          <ac:spMkLst>
            <pc:docMk/>
            <pc:sldMk cId="807681268" sldId="1270"/>
            <ac:spMk id="4" creationId="{FC39A3B9-062A-2EB1-B795-7BCE51B7EB66}"/>
          </ac:spMkLst>
        </pc:spChg>
        <pc:picChg chg="add mod">
          <ac:chgData name="伊健 杜" userId="e69aded81da48593" providerId="LiveId" clId="{7877860C-AE32-43D9-BA8C-08CA567248A0}" dt="2022-11-01T14:18:16.315" v="4714" actId="1076"/>
          <ac:picMkLst>
            <pc:docMk/>
            <pc:sldMk cId="807681268" sldId="1270"/>
            <ac:picMk id="22530" creationId="{F0B28036-155D-72FD-AD83-1A963057E48D}"/>
          </ac:picMkLst>
        </pc:picChg>
        <pc:picChg chg="add del">
          <ac:chgData name="伊健 杜" userId="e69aded81da48593" providerId="LiveId" clId="{7877860C-AE32-43D9-BA8C-08CA567248A0}" dt="2022-11-01T14:18:06.176" v="4707"/>
          <ac:picMkLst>
            <pc:docMk/>
            <pc:sldMk cId="807681268" sldId="1270"/>
            <ac:picMk id="22532" creationId="{949F0EE4-8220-1410-D0BA-C30884D0B7CD}"/>
          </ac:picMkLst>
        </pc:picChg>
      </pc:sldChg>
      <pc:sldChg chg="modSp add mod">
        <pc:chgData name="伊健 杜" userId="e69aded81da48593" providerId="LiveId" clId="{7877860C-AE32-43D9-BA8C-08CA567248A0}" dt="2022-11-01T14:30:52.032" v="5793"/>
        <pc:sldMkLst>
          <pc:docMk/>
          <pc:sldMk cId="1607989992" sldId="1271"/>
        </pc:sldMkLst>
        <pc:spChg chg="mod">
          <ac:chgData name="伊健 杜" userId="e69aded81da48593" providerId="LiveId" clId="{7877860C-AE32-43D9-BA8C-08CA567248A0}" dt="2022-11-01T14:30:52.032" v="5793"/>
          <ac:spMkLst>
            <pc:docMk/>
            <pc:sldMk cId="1607989992" sldId="1271"/>
            <ac:spMk id="4" creationId="{C71A3027-DB34-AAEA-D73D-30F79D0DA1B1}"/>
          </ac:spMkLst>
        </pc:spChg>
      </pc:sldChg>
      <pc:sldChg chg="addSp delSp modSp add">
        <pc:chgData name="伊健 杜" userId="e69aded81da48593" providerId="LiveId" clId="{7877860C-AE32-43D9-BA8C-08CA567248A0}" dt="2022-11-01T14:18:47.646" v="4720" actId="1076"/>
        <pc:sldMkLst>
          <pc:docMk/>
          <pc:sldMk cId="3735724881" sldId="1272"/>
        </pc:sldMkLst>
        <pc:picChg chg="del">
          <ac:chgData name="伊健 杜" userId="e69aded81da48593" providerId="LiveId" clId="{7877860C-AE32-43D9-BA8C-08CA567248A0}" dt="2022-11-01T14:18:24.347" v="4716" actId="478"/>
          <ac:picMkLst>
            <pc:docMk/>
            <pc:sldMk cId="3735724881" sldId="1272"/>
            <ac:picMk id="21506" creationId="{A53F7951-A69C-2F2B-2424-C9C5E5DC7F26}"/>
          </ac:picMkLst>
        </pc:picChg>
        <pc:picChg chg="add mod">
          <ac:chgData name="伊健 杜" userId="e69aded81da48593" providerId="LiveId" clId="{7877860C-AE32-43D9-BA8C-08CA567248A0}" dt="2022-11-01T14:18:47.646" v="4720" actId="1076"/>
          <ac:picMkLst>
            <pc:docMk/>
            <pc:sldMk cId="3735724881" sldId="1272"/>
            <ac:picMk id="23554" creationId="{EA9CF77C-7843-BBF7-9C53-C0637C2979C7}"/>
          </ac:picMkLst>
        </pc:picChg>
      </pc:sldChg>
      <pc:sldChg chg="addSp delSp modSp add mod">
        <pc:chgData name="伊健 杜" userId="e69aded81da48593" providerId="LiveId" clId="{7877860C-AE32-43D9-BA8C-08CA567248A0}" dt="2022-11-01T14:30:52.032" v="5793"/>
        <pc:sldMkLst>
          <pc:docMk/>
          <pc:sldMk cId="1836030221" sldId="1273"/>
        </pc:sldMkLst>
        <pc:spChg chg="mod">
          <ac:chgData name="伊健 杜" userId="e69aded81da48593" providerId="LiveId" clId="{7877860C-AE32-43D9-BA8C-08CA567248A0}" dt="2022-11-01T14:28:44.798" v="5509"/>
          <ac:spMkLst>
            <pc:docMk/>
            <pc:sldMk cId="1836030221" sldId="1273"/>
            <ac:spMk id="6" creationId="{F83A6AC8-56F1-EB9E-DD47-C1CFF9753BBA}"/>
          </ac:spMkLst>
        </pc:spChg>
        <pc:spChg chg="mod">
          <ac:chgData name="伊健 杜" userId="e69aded81da48593" providerId="LiveId" clId="{7877860C-AE32-43D9-BA8C-08CA567248A0}" dt="2022-11-01T14:30:52.032" v="5793"/>
          <ac:spMkLst>
            <pc:docMk/>
            <pc:sldMk cId="1836030221" sldId="1273"/>
            <ac:spMk id="7" creationId="{8A134A8E-94C3-0EE7-C065-45DB3136BA45}"/>
          </ac:spMkLst>
        </pc:spChg>
        <pc:picChg chg="del">
          <ac:chgData name="伊健 杜" userId="e69aded81da48593" providerId="LiveId" clId="{7877860C-AE32-43D9-BA8C-08CA567248A0}" dt="2022-11-01T14:23:25.147" v="4912" actId="478"/>
          <ac:picMkLst>
            <pc:docMk/>
            <pc:sldMk cId="1836030221" sldId="1273"/>
            <ac:picMk id="2" creationId="{DE9556F4-7104-E204-74C9-832E7A306459}"/>
          </ac:picMkLst>
        </pc:picChg>
        <pc:picChg chg="add del mod">
          <ac:chgData name="伊健 杜" userId="e69aded81da48593" providerId="LiveId" clId="{7877860C-AE32-43D9-BA8C-08CA567248A0}" dt="2022-11-01T14:23:38.942" v="4923" actId="478"/>
          <ac:picMkLst>
            <pc:docMk/>
            <pc:sldMk cId="1836030221" sldId="1273"/>
            <ac:picMk id="24578" creationId="{8934B209-5C0D-FF42-047E-0EBFE022123B}"/>
          </ac:picMkLst>
        </pc:picChg>
        <pc:picChg chg="add del">
          <ac:chgData name="伊健 杜" userId="e69aded81da48593" providerId="LiveId" clId="{7877860C-AE32-43D9-BA8C-08CA567248A0}" dt="2022-11-01T14:23:35.963" v="4920"/>
          <ac:picMkLst>
            <pc:docMk/>
            <pc:sldMk cId="1836030221" sldId="1273"/>
            <ac:picMk id="24580" creationId="{E6E10505-47FC-081B-9129-A626B9244B92}"/>
          </ac:picMkLst>
        </pc:picChg>
        <pc:picChg chg="add mod">
          <ac:chgData name="伊健 杜" userId="e69aded81da48593" providerId="LiveId" clId="{7877860C-AE32-43D9-BA8C-08CA567248A0}" dt="2022-11-01T14:25:05.710" v="5130" actId="14100"/>
          <ac:picMkLst>
            <pc:docMk/>
            <pc:sldMk cId="1836030221" sldId="1273"/>
            <ac:picMk id="24582" creationId="{A4DE1170-4481-F170-A4D4-099AE26C6985}"/>
          </ac:picMkLst>
        </pc:picChg>
      </pc:sldChg>
      <pc:sldChg chg="modSp add">
        <pc:chgData name="伊健 杜" userId="e69aded81da48593" providerId="LiveId" clId="{7877860C-AE32-43D9-BA8C-08CA567248A0}" dt="2022-11-01T14:30:52.032" v="5793"/>
        <pc:sldMkLst>
          <pc:docMk/>
          <pc:sldMk cId="3646406670" sldId="1274"/>
        </pc:sldMkLst>
        <pc:spChg chg="mod">
          <ac:chgData name="伊健 杜" userId="e69aded81da48593" providerId="LiveId" clId="{7877860C-AE32-43D9-BA8C-08CA567248A0}" dt="2022-11-01T14:30:52.032" v="5793"/>
          <ac:spMkLst>
            <pc:docMk/>
            <pc:sldMk cId="3646406670" sldId="1274"/>
            <ac:spMk id="6" creationId="{F83A6AC8-56F1-EB9E-DD47-C1CFF9753BBA}"/>
          </ac:spMkLst>
        </pc:spChg>
        <pc:spChg chg="mod">
          <ac:chgData name="伊健 杜" userId="e69aded81da48593" providerId="LiveId" clId="{7877860C-AE32-43D9-BA8C-08CA567248A0}" dt="2022-11-01T14:30:52.032" v="5793"/>
          <ac:spMkLst>
            <pc:docMk/>
            <pc:sldMk cId="3646406670" sldId="1274"/>
            <ac:spMk id="7" creationId="{8A134A8E-94C3-0EE7-C065-45DB3136BA45}"/>
          </ac:spMkLst>
        </pc:spChg>
      </pc:sldChg>
      <pc:sldChg chg="addSp delSp modSp add mod">
        <pc:chgData name="伊健 杜" userId="e69aded81da48593" providerId="LiveId" clId="{7877860C-AE32-43D9-BA8C-08CA567248A0}" dt="2022-11-01T14:30:52.032" v="5793"/>
        <pc:sldMkLst>
          <pc:docMk/>
          <pc:sldMk cId="2207033399" sldId="1275"/>
        </pc:sldMkLst>
        <pc:spChg chg="mod">
          <ac:chgData name="伊健 杜" userId="e69aded81da48593" providerId="LiveId" clId="{7877860C-AE32-43D9-BA8C-08CA567248A0}" dt="2022-11-01T14:25:14.400" v="5133" actId="20577"/>
          <ac:spMkLst>
            <pc:docMk/>
            <pc:sldMk cId="2207033399" sldId="1275"/>
            <ac:spMk id="6" creationId="{F83A6AC8-56F1-EB9E-DD47-C1CFF9753BBA}"/>
          </ac:spMkLst>
        </pc:spChg>
        <pc:spChg chg="mod">
          <ac:chgData name="伊健 杜" userId="e69aded81da48593" providerId="LiveId" clId="{7877860C-AE32-43D9-BA8C-08CA567248A0}" dt="2022-11-01T14:30:52.032" v="5793"/>
          <ac:spMkLst>
            <pc:docMk/>
            <pc:sldMk cId="2207033399" sldId="1275"/>
            <ac:spMk id="7" creationId="{8A134A8E-94C3-0EE7-C065-45DB3136BA45}"/>
          </ac:spMkLst>
        </pc:spChg>
        <pc:picChg chg="del">
          <ac:chgData name="伊健 杜" userId="e69aded81da48593" providerId="LiveId" clId="{7877860C-AE32-43D9-BA8C-08CA567248A0}" dt="2022-11-01T14:26:34.191" v="5362" actId="478"/>
          <ac:picMkLst>
            <pc:docMk/>
            <pc:sldMk cId="2207033399" sldId="1275"/>
            <ac:picMk id="24582" creationId="{A4DE1170-4481-F170-A4D4-099AE26C6985}"/>
          </ac:picMkLst>
        </pc:picChg>
        <pc:picChg chg="add mod">
          <ac:chgData name="伊健 杜" userId="e69aded81da48593" providerId="LiveId" clId="{7877860C-AE32-43D9-BA8C-08CA567248A0}" dt="2022-11-01T14:26:50.544" v="5366" actId="1076"/>
          <ac:picMkLst>
            <pc:docMk/>
            <pc:sldMk cId="2207033399" sldId="1275"/>
            <ac:picMk id="26626" creationId="{20634232-A845-4F13-2983-5E8BC8F5B457}"/>
          </ac:picMkLst>
        </pc:picChg>
      </pc:sldChg>
      <pc:sldChg chg="addSp delSp modSp add mod setBg">
        <pc:chgData name="伊健 杜" userId="e69aded81da48593" providerId="LiveId" clId="{7877860C-AE32-43D9-BA8C-08CA567248A0}" dt="2022-11-01T14:30:52.032" v="5793"/>
        <pc:sldMkLst>
          <pc:docMk/>
          <pc:sldMk cId="2050648359" sldId="1276"/>
        </pc:sldMkLst>
        <pc:spChg chg="mod">
          <ac:chgData name="伊健 杜" userId="e69aded81da48593" providerId="LiveId" clId="{7877860C-AE32-43D9-BA8C-08CA567248A0}" dt="2022-11-01T14:28:29.631" v="5506" actId="26606"/>
          <ac:spMkLst>
            <pc:docMk/>
            <pc:sldMk cId="2050648359" sldId="1276"/>
            <ac:spMk id="6" creationId="{F83A6AC8-56F1-EB9E-DD47-C1CFF9753BBA}"/>
          </ac:spMkLst>
        </pc:spChg>
        <pc:spChg chg="mod">
          <ac:chgData name="伊健 杜" userId="e69aded81da48593" providerId="LiveId" clId="{7877860C-AE32-43D9-BA8C-08CA567248A0}" dt="2022-11-01T14:30:52.032" v="5793"/>
          <ac:spMkLst>
            <pc:docMk/>
            <pc:sldMk cId="2050648359" sldId="1276"/>
            <ac:spMk id="7" creationId="{8A134A8E-94C3-0EE7-C065-45DB3136BA45}"/>
          </ac:spMkLst>
        </pc:spChg>
        <pc:spChg chg="add del">
          <ac:chgData name="伊健 杜" userId="e69aded81da48593" providerId="LiveId" clId="{7877860C-AE32-43D9-BA8C-08CA567248A0}" dt="2022-11-01T14:28:29.631" v="5506" actId="26606"/>
          <ac:spMkLst>
            <pc:docMk/>
            <pc:sldMk cId="2050648359" sldId="1276"/>
            <ac:spMk id="27655" creationId="{3CD9DF72-87A3-404E-A828-84CBF11A8303}"/>
          </ac:spMkLst>
        </pc:spChg>
        <pc:picChg chg="del">
          <ac:chgData name="伊健 杜" userId="e69aded81da48593" providerId="LiveId" clId="{7877860C-AE32-43D9-BA8C-08CA567248A0}" dt="2022-11-01T14:28:02.901" v="5502" actId="478"/>
          <ac:picMkLst>
            <pc:docMk/>
            <pc:sldMk cId="2050648359" sldId="1276"/>
            <ac:picMk id="26626" creationId="{20634232-A845-4F13-2983-5E8BC8F5B457}"/>
          </ac:picMkLst>
        </pc:picChg>
        <pc:picChg chg="add mod ord">
          <ac:chgData name="伊健 杜" userId="e69aded81da48593" providerId="LiveId" clId="{7877860C-AE32-43D9-BA8C-08CA567248A0}" dt="2022-11-01T14:28:29.631" v="5506" actId="26606"/>
          <ac:picMkLst>
            <pc:docMk/>
            <pc:sldMk cId="2050648359" sldId="1276"/>
            <ac:picMk id="27650" creationId="{8F8C95D2-87C9-51AB-BED6-F0EAC6809BAE}"/>
          </ac:picMkLst>
        </pc:picChg>
        <pc:cxnChg chg="add del">
          <ac:chgData name="伊健 杜" userId="e69aded81da48593" providerId="LiveId" clId="{7877860C-AE32-43D9-BA8C-08CA567248A0}" dt="2022-11-01T14:28:29.631" v="5506" actId="26606"/>
          <ac:cxnSpMkLst>
            <pc:docMk/>
            <pc:sldMk cId="2050648359" sldId="1276"/>
            <ac:cxnSpMk id="27657" creationId="{20E3A342-4D61-4E3F-AF90-1AB42AEB96CC}"/>
          </ac:cxnSpMkLst>
        </pc:cxnChg>
      </pc:sldChg>
      <pc:sldChg chg="addSp delSp modSp add mod">
        <pc:chgData name="伊健 杜" userId="e69aded81da48593" providerId="LiveId" clId="{7877860C-AE32-43D9-BA8C-08CA567248A0}" dt="2022-11-02T12:26:21.495" v="5904"/>
        <pc:sldMkLst>
          <pc:docMk/>
          <pc:sldMk cId="826354534" sldId="1277"/>
        </pc:sldMkLst>
        <pc:spChg chg="mod">
          <ac:chgData name="伊健 杜" userId="e69aded81da48593" providerId="LiveId" clId="{7877860C-AE32-43D9-BA8C-08CA567248A0}" dt="2022-11-01T14:30:52.032" v="5793"/>
          <ac:spMkLst>
            <pc:docMk/>
            <pc:sldMk cId="826354534" sldId="1277"/>
            <ac:spMk id="6" creationId="{F83A6AC8-56F1-EB9E-DD47-C1CFF9753BBA}"/>
          </ac:spMkLst>
        </pc:spChg>
        <pc:spChg chg="mod">
          <ac:chgData name="伊健 杜" userId="e69aded81da48593" providerId="LiveId" clId="{7877860C-AE32-43D9-BA8C-08CA567248A0}" dt="2022-11-02T12:26:21.495" v="5904"/>
          <ac:spMkLst>
            <pc:docMk/>
            <pc:sldMk cId="826354534" sldId="1277"/>
            <ac:spMk id="7" creationId="{8A134A8E-94C3-0EE7-C065-45DB3136BA45}"/>
          </ac:spMkLst>
        </pc:spChg>
        <pc:picChg chg="del mod">
          <ac:chgData name="伊健 杜" userId="e69aded81da48593" providerId="LiveId" clId="{7877860C-AE32-43D9-BA8C-08CA567248A0}" dt="2022-11-01T14:29:18.154" v="5613" actId="478"/>
          <ac:picMkLst>
            <pc:docMk/>
            <pc:sldMk cId="826354534" sldId="1277"/>
            <ac:picMk id="24578" creationId="{8934B209-5C0D-FF42-047E-0EBFE022123B}"/>
          </ac:picMkLst>
        </pc:picChg>
        <pc:picChg chg="add mod">
          <ac:chgData name="伊健 杜" userId="e69aded81da48593" providerId="LiveId" clId="{7877860C-AE32-43D9-BA8C-08CA567248A0}" dt="2022-11-01T14:29:54.289" v="5616" actId="1076"/>
          <ac:picMkLst>
            <pc:docMk/>
            <pc:sldMk cId="826354534" sldId="1277"/>
            <ac:picMk id="28674" creationId="{219778CA-A3CD-681F-6C99-17BF5A5A2F3B}"/>
          </ac:picMkLst>
        </pc:picChg>
        <pc:inkChg chg="add del">
          <ac:chgData name="伊健 杜" userId="e69aded81da48593" providerId="LiveId" clId="{7877860C-AE32-43D9-BA8C-08CA567248A0}" dt="2022-11-02T12:26:19.476" v="5898" actId="478"/>
          <ac:inkMkLst>
            <pc:docMk/>
            <pc:sldMk cId="826354534" sldId="1277"/>
            <ac:inkMk id="2" creationId="{ADD21197-BEAF-66EE-3DF8-EC0D40A93EF0}"/>
          </ac:inkMkLst>
        </pc:inkChg>
      </pc:sldChg>
      <pc:sldChg chg="modSp add mod">
        <pc:chgData name="伊健 杜" userId="e69aded81da48593" providerId="LiveId" clId="{7877860C-AE32-43D9-BA8C-08CA567248A0}" dt="2022-11-01T14:30:52.032" v="5793"/>
        <pc:sldMkLst>
          <pc:docMk/>
          <pc:sldMk cId="3585451350" sldId="1278"/>
        </pc:sldMkLst>
        <pc:spChg chg="mod">
          <ac:chgData name="伊健 杜" userId="e69aded81da48593" providerId="LiveId" clId="{7877860C-AE32-43D9-BA8C-08CA567248A0}" dt="2022-11-01T14:30:52.032" v="5793"/>
          <ac:spMkLst>
            <pc:docMk/>
            <pc:sldMk cId="3585451350" sldId="1278"/>
            <ac:spMk id="2" creationId="{D9BF7EAC-E589-20B6-27D2-34B6C662759F}"/>
          </ac:spMkLst>
        </pc:spChg>
      </pc:sldChg>
      <pc:sldChg chg="add">
        <pc:chgData name="伊健 杜" userId="e69aded81da48593" providerId="LiveId" clId="{7877860C-AE32-43D9-BA8C-08CA567248A0}" dt="2022-11-02T12:24:36.662" v="5887"/>
        <pc:sldMkLst>
          <pc:docMk/>
          <pc:sldMk cId="3660585106" sldId="1279"/>
        </pc:sldMkLst>
      </pc:sldChg>
      <pc:sldChg chg="add del">
        <pc:chgData name="伊健 杜" userId="e69aded81da48593" providerId="LiveId" clId="{7877860C-AE32-43D9-BA8C-08CA567248A0}" dt="2022-11-02T12:24:39.789" v="5888" actId="47"/>
        <pc:sldMkLst>
          <pc:docMk/>
          <pc:sldMk cId="804182463" sldId="1280"/>
        </pc:sldMkLst>
      </pc:sldChg>
    </pc:docChg>
  </pc:docChgLst>
  <pc:docChgLst>
    <pc:chgData name="伊健 杜" userId="e69aded81da48593" providerId="LiveId" clId="{3C4FF72E-AD0F-4DBE-8EC7-CB39DC0FD74D}"/>
    <pc:docChg chg="undo custSel addSld delSld modSld sldOrd">
      <pc:chgData name="伊健 杜" userId="e69aded81da48593" providerId="LiveId" clId="{3C4FF72E-AD0F-4DBE-8EC7-CB39DC0FD74D}" dt="2023-05-02T14:47:00.330" v="4847" actId="20577"/>
      <pc:docMkLst>
        <pc:docMk/>
      </pc:docMkLst>
      <pc:sldChg chg="del">
        <pc:chgData name="伊健 杜" userId="e69aded81da48593" providerId="LiveId" clId="{3C4FF72E-AD0F-4DBE-8EC7-CB39DC0FD74D}" dt="2023-05-02T04:25:50.373" v="0" actId="47"/>
        <pc:sldMkLst>
          <pc:docMk/>
          <pc:sldMk cId="1477705699" sldId="3106"/>
        </pc:sldMkLst>
      </pc:sldChg>
      <pc:sldChg chg="del">
        <pc:chgData name="伊健 杜" userId="e69aded81da48593" providerId="LiveId" clId="{3C4FF72E-AD0F-4DBE-8EC7-CB39DC0FD74D}" dt="2023-05-02T04:26:46.602" v="1" actId="47"/>
        <pc:sldMkLst>
          <pc:docMk/>
          <pc:sldMk cId="2051964466" sldId="3109"/>
        </pc:sldMkLst>
      </pc:sldChg>
      <pc:sldChg chg="del">
        <pc:chgData name="伊健 杜" userId="e69aded81da48593" providerId="LiveId" clId="{3C4FF72E-AD0F-4DBE-8EC7-CB39DC0FD74D}" dt="2023-05-02T04:25:50.373" v="0" actId="47"/>
        <pc:sldMkLst>
          <pc:docMk/>
          <pc:sldMk cId="1358809161" sldId="3111"/>
        </pc:sldMkLst>
      </pc:sldChg>
      <pc:sldChg chg="del">
        <pc:chgData name="伊健 杜" userId="e69aded81da48593" providerId="LiveId" clId="{3C4FF72E-AD0F-4DBE-8EC7-CB39DC0FD74D}" dt="2023-05-02T04:25:50.373" v="0" actId="47"/>
        <pc:sldMkLst>
          <pc:docMk/>
          <pc:sldMk cId="3329839471" sldId="3116"/>
        </pc:sldMkLst>
      </pc:sldChg>
      <pc:sldChg chg="del">
        <pc:chgData name="伊健 杜" userId="e69aded81da48593" providerId="LiveId" clId="{3C4FF72E-AD0F-4DBE-8EC7-CB39DC0FD74D}" dt="2023-05-02T04:25:50.373" v="0" actId="47"/>
        <pc:sldMkLst>
          <pc:docMk/>
          <pc:sldMk cId="2176248519" sldId="3119"/>
        </pc:sldMkLst>
      </pc:sldChg>
      <pc:sldChg chg="del">
        <pc:chgData name="伊健 杜" userId="e69aded81da48593" providerId="LiveId" clId="{3C4FF72E-AD0F-4DBE-8EC7-CB39DC0FD74D}" dt="2023-05-02T04:25:50.373" v="0" actId="47"/>
        <pc:sldMkLst>
          <pc:docMk/>
          <pc:sldMk cId="3941224139" sldId="3127"/>
        </pc:sldMkLst>
      </pc:sldChg>
      <pc:sldChg chg="del">
        <pc:chgData name="伊健 杜" userId="e69aded81da48593" providerId="LiveId" clId="{3C4FF72E-AD0F-4DBE-8EC7-CB39DC0FD74D}" dt="2023-05-02T04:25:50.373" v="0" actId="47"/>
        <pc:sldMkLst>
          <pc:docMk/>
          <pc:sldMk cId="4014247715" sldId="3130"/>
        </pc:sldMkLst>
      </pc:sldChg>
      <pc:sldChg chg="delSp modSp add mod delAnim">
        <pc:chgData name="伊健 杜" userId="e69aded81da48593" providerId="LiveId" clId="{3C4FF72E-AD0F-4DBE-8EC7-CB39DC0FD74D}" dt="2023-05-02T09:41:33.560" v="3495" actId="1076"/>
        <pc:sldMkLst>
          <pc:docMk/>
          <pc:sldMk cId="3578445067" sldId="3132"/>
        </pc:sldMkLst>
        <pc:spChg chg="del">
          <ac:chgData name="伊健 杜" userId="e69aded81da48593" providerId="LiveId" clId="{3C4FF72E-AD0F-4DBE-8EC7-CB39DC0FD74D}" dt="2023-05-02T09:41:09.100" v="3493" actId="478"/>
          <ac:spMkLst>
            <pc:docMk/>
            <pc:sldMk cId="3578445067" sldId="3132"/>
            <ac:spMk id="4" creationId="{8A37A276-91F6-EF75-D339-D4E7CDDDBF82}"/>
          </ac:spMkLst>
        </pc:spChg>
        <pc:spChg chg="del">
          <ac:chgData name="伊健 杜" userId="e69aded81da48593" providerId="LiveId" clId="{3C4FF72E-AD0F-4DBE-8EC7-CB39DC0FD74D}" dt="2023-05-02T09:41:31.211" v="3494" actId="478"/>
          <ac:spMkLst>
            <pc:docMk/>
            <pc:sldMk cId="3578445067" sldId="3132"/>
            <ac:spMk id="6" creationId="{8BDFFB67-52C0-C2C4-7FE2-D5E566A1D23E}"/>
          </ac:spMkLst>
        </pc:spChg>
        <pc:spChg chg="del">
          <ac:chgData name="伊健 杜" userId="e69aded81da48593" providerId="LiveId" clId="{3C4FF72E-AD0F-4DBE-8EC7-CB39DC0FD74D}" dt="2023-05-02T09:41:31.211" v="3494" actId="478"/>
          <ac:spMkLst>
            <pc:docMk/>
            <pc:sldMk cId="3578445067" sldId="3132"/>
            <ac:spMk id="7" creationId="{9A74D7B2-F4BF-356E-C6C4-C4B324B495B3}"/>
          </ac:spMkLst>
        </pc:spChg>
        <pc:spChg chg="del">
          <ac:chgData name="伊健 杜" userId="e69aded81da48593" providerId="LiveId" clId="{3C4FF72E-AD0F-4DBE-8EC7-CB39DC0FD74D}" dt="2023-05-02T09:41:31.211" v="3494" actId="478"/>
          <ac:spMkLst>
            <pc:docMk/>
            <pc:sldMk cId="3578445067" sldId="3132"/>
            <ac:spMk id="8" creationId="{A81E261E-0265-5FB6-EBEB-AC8B4B9CE00F}"/>
          </ac:spMkLst>
        </pc:spChg>
        <pc:picChg chg="mod">
          <ac:chgData name="伊健 杜" userId="e69aded81da48593" providerId="LiveId" clId="{3C4FF72E-AD0F-4DBE-8EC7-CB39DC0FD74D}" dt="2023-05-02T09:41:33.560" v="3495" actId="1076"/>
          <ac:picMkLst>
            <pc:docMk/>
            <pc:sldMk cId="3578445067" sldId="3132"/>
            <ac:picMk id="5" creationId="{D7661D25-8E95-0298-1822-1B7002C33C28}"/>
          </ac:picMkLst>
        </pc:picChg>
        <pc:picChg chg="del">
          <ac:chgData name="伊健 杜" userId="e69aded81da48593" providerId="LiveId" clId="{3C4FF72E-AD0F-4DBE-8EC7-CB39DC0FD74D}" dt="2023-05-02T09:41:31.211" v="3494" actId="478"/>
          <ac:picMkLst>
            <pc:docMk/>
            <pc:sldMk cId="3578445067" sldId="3132"/>
            <ac:picMk id="9" creationId="{F8558D6B-7CC4-51EE-7757-5C2288640947}"/>
          </ac:picMkLst>
        </pc:picChg>
        <pc:picChg chg="del">
          <ac:chgData name="伊健 杜" userId="e69aded81da48593" providerId="LiveId" clId="{3C4FF72E-AD0F-4DBE-8EC7-CB39DC0FD74D}" dt="2023-05-02T09:41:31.211" v="3494" actId="478"/>
          <ac:picMkLst>
            <pc:docMk/>
            <pc:sldMk cId="3578445067" sldId="3132"/>
            <ac:picMk id="10" creationId="{2AA73964-5107-EE97-8C5D-5AC197E5DCDF}"/>
          </ac:picMkLst>
        </pc:picChg>
        <pc:picChg chg="del">
          <ac:chgData name="伊健 杜" userId="e69aded81da48593" providerId="LiveId" clId="{3C4FF72E-AD0F-4DBE-8EC7-CB39DC0FD74D}" dt="2023-05-02T09:41:31.211" v="3494" actId="478"/>
          <ac:picMkLst>
            <pc:docMk/>
            <pc:sldMk cId="3578445067" sldId="3132"/>
            <ac:picMk id="11" creationId="{A76876BC-9E5B-18CF-155A-497F35DD89A4}"/>
          </ac:picMkLst>
        </pc:picChg>
      </pc:sldChg>
      <pc:sldChg chg="add">
        <pc:chgData name="伊健 杜" userId="e69aded81da48593" providerId="LiveId" clId="{3C4FF72E-AD0F-4DBE-8EC7-CB39DC0FD74D}" dt="2023-05-02T09:41:06.648" v="3492"/>
        <pc:sldMkLst>
          <pc:docMk/>
          <pc:sldMk cId="466565770" sldId="3133"/>
        </pc:sldMkLst>
      </pc:sldChg>
      <pc:sldChg chg="del">
        <pc:chgData name="伊健 杜" userId="e69aded81da48593" providerId="LiveId" clId="{3C4FF72E-AD0F-4DBE-8EC7-CB39DC0FD74D}" dt="2023-05-02T04:25:50.373" v="0" actId="47"/>
        <pc:sldMkLst>
          <pc:docMk/>
          <pc:sldMk cId="2136230185" sldId="3133"/>
        </pc:sldMkLst>
      </pc:sldChg>
      <pc:sldChg chg="add del">
        <pc:chgData name="伊健 杜" userId="e69aded81da48593" providerId="LiveId" clId="{3C4FF72E-AD0F-4DBE-8EC7-CB39DC0FD74D}" dt="2023-05-02T09:41:41.805" v="3496" actId="47"/>
        <pc:sldMkLst>
          <pc:docMk/>
          <pc:sldMk cId="1569948112" sldId="3134"/>
        </pc:sldMkLst>
      </pc:sldChg>
      <pc:sldChg chg="add">
        <pc:chgData name="伊健 杜" userId="e69aded81da48593" providerId="LiveId" clId="{3C4FF72E-AD0F-4DBE-8EC7-CB39DC0FD74D}" dt="2023-05-02T09:41:06.648" v="3492"/>
        <pc:sldMkLst>
          <pc:docMk/>
          <pc:sldMk cId="354271379" sldId="3135"/>
        </pc:sldMkLst>
      </pc:sldChg>
      <pc:sldChg chg="del">
        <pc:chgData name="伊健 杜" userId="e69aded81da48593" providerId="LiveId" clId="{3C4FF72E-AD0F-4DBE-8EC7-CB39DC0FD74D}" dt="2023-05-02T04:25:50.373" v="0" actId="47"/>
        <pc:sldMkLst>
          <pc:docMk/>
          <pc:sldMk cId="4128266314" sldId="3136"/>
        </pc:sldMkLst>
      </pc:sldChg>
      <pc:sldChg chg="delSp modSp add del mod">
        <pc:chgData name="伊健 杜" userId="e69aded81da48593" providerId="LiveId" clId="{3C4FF72E-AD0F-4DBE-8EC7-CB39DC0FD74D}" dt="2023-05-02T04:27:35.499" v="15"/>
        <pc:sldMkLst>
          <pc:docMk/>
          <pc:sldMk cId="5884892" sldId="3149"/>
        </pc:sldMkLst>
        <pc:spChg chg="mod">
          <ac:chgData name="伊健 杜" userId="e69aded81da48593" providerId="LiveId" clId="{3C4FF72E-AD0F-4DBE-8EC7-CB39DC0FD74D}" dt="2023-05-02T04:27:35.499" v="15"/>
          <ac:spMkLst>
            <pc:docMk/>
            <pc:sldMk cId="5884892" sldId="3149"/>
            <ac:spMk id="3" creationId="{90D857A6-C700-A4CE-6C24-391DC4FBEE19}"/>
          </ac:spMkLst>
        </pc:spChg>
        <pc:spChg chg="del">
          <ac:chgData name="伊健 杜" userId="e69aded81da48593" providerId="LiveId" clId="{3C4FF72E-AD0F-4DBE-8EC7-CB39DC0FD74D}" dt="2023-05-02T04:27:31.993" v="3" actId="478"/>
          <ac:spMkLst>
            <pc:docMk/>
            <pc:sldMk cId="5884892" sldId="3149"/>
            <ac:spMk id="6" creationId="{C2BE400F-5072-43BE-1839-9E2F61835E69}"/>
          </ac:spMkLst>
        </pc:spChg>
      </pc:sldChg>
      <pc:sldChg chg="del">
        <pc:chgData name="伊健 杜" userId="e69aded81da48593" providerId="LiveId" clId="{3C4FF72E-AD0F-4DBE-8EC7-CB39DC0FD74D}" dt="2023-05-02T04:26:46.602" v="1" actId="47"/>
        <pc:sldMkLst>
          <pc:docMk/>
          <pc:sldMk cId="2082616119" sldId="3150"/>
        </pc:sldMkLst>
      </pc:sldChg>
      <pc:sldChg chg="del">
        <pc:chgData name="伊健 杜" userId="e69aded81da48593" providerId="LiveId" clId="{3C4FF72E-AD0F-4DBE-8EC7-CB39DC0FD74D}" dt="2023-05-02T04:26:46.602" v="1" actId="47"/>
        <pc:sldMkLst>
          <pc:docMk/>
          <pc:sldMk cId="876646205" sldId="3151"/>
        </pc:sldMkLst>
      </pc:sldChg>
      <pc:sldChg chg="del">
        <pc:chgData name="伊健 杜" userId="e69aded81da48593" providerId="LiveId" clId="{3C4FF72E-AD0F-4DBE-8EC7-CB39DC0FD74D}" dt="2023-05-02T04:26:46.602" v="1" actId="47"/>
        <pc:sldMkLst>
          <pc:docMk/>
          <pc:sldMk cId="911404076" sldId="3152"/>
        </pc:sldMkLst>
      </pc:sldChg>
      <pc:sldChg chg="addSp delSp modSp add del mod">
        <pc:chgData name="伊健 杜" userId="e69aded81da48593" providerId="LiveId" clId="{3C4FF72E-AD0F-4DBE-8EC7-CB39DC0FD74D}" dt="2023-05-02T04:35:21.335" v="37"/>
        <pc:sldMkLst>
          <pc:docMk/>
          <pc:sldMk cId="2905582645" sldId="3153"/>
        </pc:sldMkLst>
        <pc:spChg chg="add del mod">
          <ac:chgData name="伊健 杜" userId="e69aded81da48593" providerId="LiveId" clId="{3C4FF72E-AD0F-4DBE-8EC7-CB39DC0FD74D}" dt="2023-05-02T04:35:21.335" v="37"/>
          <ac:spMkLst>
            <pc:docMk/>
            <pc:sldMk cId="2905582645" sldId="3153"/>
            <ac:spMk id="2" creationId="{D45100A5-EE2B-3160-5F16-E5BE1EFE7D44}"/>
          </ac:spMkLst>
        </pc:spChg>
        <pc:spChg chg="mod">
          <ac:chgData name="伊健 杜" userId="e69aded81da48593" providerId="LiveId" clId="{3C4FF72E-AD0F-4DBE-8EC7-CB39DC0FD74D}" dt="2023-05-02T04:28:45.545" v="35"/>
          <ac:spMkLst>
            <pc:docMk/>
            <pc:sldMk cId="2905582645" sldId="3153"/>
            <ac:spMk id="3" creationId="{90D857A6-C700-A4CE-6C24-391DC4FBEE19}"/>
          </ac:spMkLst>
        </pc:spChg>
        <pc:spChg chg="del">
          <ac:chgData name="伊健 杜" userId="e69aded81da48593" providerId="LiveId" clId="{3C4FF72E-AD0F-4DBE-8EC7-CB39DC0FD74D}" dt="2023-05-02T04:28:36.457" v="17" actId="478"/>
          <ac:spMkLst>
            <pc:docMk/>
            <pc:sldMk cId="2905582645" sldId="3153"/>
            <ac:spMk id="6" creationId="{C2BE400F-5072-43BE-1839-9E2F61835E69}"/>
          </ac:spMkLst>
        </pc:spChg>
        <pc:picChg chg="add del mod">
          <ac:chgData name="伊健 杜" userId="e69aded81da48593" providerId="LiveId" clId="{3C4FF72E-AD0F-4DBE-8EC7-CB39DC0FD74D}" dt="2023-05-02T04:35:21.335" v="37"/>
          <ac:picMkLst>
            <pc:docMk/>
            <pc:sldMk cId="2905582645" sldId="3153"/>
            <ac:picMk id="4" creationId="{D25A5095-6049-6252-96AC-17C0BDCA9D0F}"/>
          </ac:picMkLst>
        </pc:picChg>
      </pc:sldChg>
      <pc:sldChg chg="del">
        <pc:chgData name="伊健 杜" userId="e69aded81da48593" providerId="LiveId" clId="{3C4FF72E-AD0F-4DBE-8EC7-CB39DC0FD74D}" dt="2023-05-02T04:26:46.602" v="1" actId="47"/>
        <pc:sldMkLst>
          <pc:docMk/>
          <pc:sldMk cId="2689608895" sldId="3154"/>
        </pc:sldMkLst>
      </pc:sldChg>
      <pc:sldChg chg="del">
        <pc:chgData name="伊健 杜" userId="e69aded81da48593" providerId="LiveId" clId="{3C4FF72E-AD0F-4DBE-8EC7-CB39DC0FD74D}" dt="2023-05-02T04:26:46.602" v="1" actId="47"/>
        <pc:sldMkLst>
          <pc:docMk/>
          <pc:sldMk cId="1976733856" sldId="3155"/>
        </pc:sldMkLst>
      </pc:sldChg>
      <pc:sldChg chg="del">
        <pc:chgData name="伊健 杜" userId="e69aded81da48593" providerId="LiveId" clId="{3C4FF72E-AD0F-4DBE-8EC7-CB39DC0FD74D}" dt="2023-05-02T04:26:46.602" v="1" actId="47"/>
        <pc:sldMkLst>
          <pc:docMk/>
          <pc:sldMk cId="2124882075" sldId="3156"/>
        </pc:sldMkLst>
      </pc:sldChg>
      <pc:sldChg chg="delSp modSp add del mod">
        <pc:chgData name="伊健 杜" userId="e69aded81da48593" providerId="LiveId" clId="{3C4FF72E-AD0F-4DBE-8EC7-CB39DC0FD74D}" dt="2023-05-02T04:35:38.300" v="64"/>
        <pc:sldMkLst>
          <pc:docMk/>
          <pc:sldMk cId="2183307298" sldId="3157"/>
        </pc:sldMkLst>
        <pc:spChg chg="mod">
          <ac:chgData name="伊健 杜" userId="e69aded81da48593" providerId="LiveId" clId="{3C4FF72E-AD0F-4DBE-8EC7-CB39DC0FD74D}" dt="2023-05-02T04:35:38.300" v="64"/>
          <ac:spMkLst>
            <pc:docMk/>
            <pc:sldMk cId="2183307298" sldId="3157"/>
            <ac:spMk id="3" creationId="{90D857A6-C700-A4CE-6C24-391DC4FBEE19}"/>
          </ac:spMkLst>
        </pc:spChg>
        <pc:spChg chg="del">
          <ac:chgData name="伊健 杜" userId="e69aded81da48593" providerId="LiveId" clId="{3C4FF72E-AD0F-4DBE-8EC7-CB39DC0FD74D}" dt="2023-05-02T04:35:28.432" v="39" actId="478"/>
          <ac:spMkLst>
            <pc:docMk/>
            <pc:sldMk cId="2183307298" sldId="3157"/>
            <ac:spMk id="6" creationId="{C2BE400F-5072-43BE-1839-9E2F61835E69}"/>
          </ac:spMkLst>
        </pc:spChg>
      </pc:sldChg>
      <pc:sldChg chg="del">
        <pc:chgData name="伊健 杜" userId="e69aded81da48593" providerId="LiveId" clId="{3C4FF72E-AD0F-4DBE-8EC7-CB39DC0FD74D}" dt="2023-05-02T04:26:46.602" v="1" actId="47"/>
        <pc:sldMkLst>
          <pc:docMk/>
          <pc:sldMk cId="2205469005" sldId="3158"/>
        </pc:sldMkLst>
      </pc:sldChg>
      <pc:sldChg chg="del">
        <pc:chgData name="伊健 杜" userId="e69aded81da48593" providerId="LiveId" clId="{3C4FF72E-AD0F-4DBE-8EC7-CB39DC0FD74D}" dt="2023-05-02T04:26:46.602" v="1" actId="47"/>
        <pc:sldMkLst>
          <pc:docMk/>
          <pc:sldMk cId="1919762252" sldId="3159"/>
        </pc:sldMkLst>
      </pc:sldChg>
      <pc:sldChg chg="del">
        <pc:chgData name="伊健 杜" userId="e69aded81da48593" providerId="LiveId" clId="{3C4FF72E-AD0F-4DBE-8EC7-CB39DC0FD74D}" dt="2023-05-02T04:26:46.602" v="1" actId="47"/>
        <pc:sldMkLst>
          <pc:docMk/>
          <pc:sldMk cId="76656130" sldId="3160"/>
        </pc:sldMkLst>
      </pc:sldChg>
      <pc:sldChg chg="delSp modSp add del mod">
        <pc:chgData name="伊健 杜" userId="e69aded81da48593" providerId="LiveId" clId="{3C4FF72E-AD0F-4DBE-8EC7-CB39DC0FD74D}" dt="2023-05-02T04:36:55.763" v="74"/>
        <pc:sldMkLst>
          <pc:docMk/>
          <pc:sldMk cId="2814263996" sldId="3161"/>
        </pc:sldMkLst>
        <pc:spChg chg="mod">
          <ac:chgData name="伊健 杜" userId="e69aded81da48593" providerId="LiveId" clId="{3C4FF72E-AD0F-4DBE-8EC7-CB39DC0FD74D}" dt="2023-05-02T04:36:55.763" v="74"/>
          <ac:spMkLst>
            <pc:docMk/>
            <pc:sldMk cId="2814263996" sldId="3161"/>
            <ac:spMk id="3" creationId="{90D857A6-C700-A4CE-6C24-391DC4FBEE19}"/>
          </ac:spMkLst>
        </pc:spChg>
        <pc:spChg chg="del">
          <ac:chgData name="伊健 杜" userId="e69aded81da48593" providerId="LiveId" clId="{3C4FF72E-AD0F-4DBE-8EC7-CB39DC0FD74D}" dt="2023-05-02T04:36:53.154" v="66" actId="478"/>
          <ac:spMkLst>
            <pc:docMk/>
            <pc:sldMk cId="2814263996" sldId="3161"/>
            <ac:spMk id="6" creationId="{C2BE400F-5072-43BE-1839-9E2F61835E69}"/>
          </ac:spMkLst>
        </pc:spChg>
      </pc:sldChg>
      <pc:sldChg chg="del">
        <pc:chgData name="伊健 杜" userId="e69aded81da48593" providerId="LiveId" clId="{3C4FF72E-AD0F-4DBE-8EC7-CB39DC0FD74D}" dt="2023-05-02T04:26:46.602" v="1" actId="47"/>
        <pc:sldMkLst>
          <pc:docMk/>
          <pc:sldMk cId="744539070" sldId="3162"/>
        </pc:sldMkLst>
      </pc:sldChg>
      <pc:sldChg chg="del">
        <pc:chgData name="伊健 杜" userId="e69aded81da48593" providerId="LiveId" clId="{3C4FF72E-AD0F-4DBE-8EC7-CB39DC0FD74D}" dt="2023-05-02T04:26:46.602" v="1" actId="47"/>
        <pc:sldMkLst>
          <pc:docMk/>
          <pc:sldMk cId="1847869666" sldId="3163"/>
        </pc:sldMkLst>
      </pc:sldChg>
      <pc:sldChg chg="del">
        <pc:chgData name="伊健 杜" userId="e69aded81da48593" providerId="LiveId" clId="{3C4FF72E-AD0F-4DBE-8EC7-CB39DC0FD74D}" dt="2023-05-02T04:26:46.602" v="1" actId="47"/>
        <pc:sldMkLst>
          <pc:docMk/>
          <pc:sldMk cId="2850047584" sldId="3164"/>
        </pc:sldMkLst>
      </pc:sldChg>
      <pc:sldChg chg="del">
        <pc:chgData name="伊健 杜" userId="e69aded81da48593" providerId="LiveId" clId="{3C4FF72E-AD0F-4DBE-8EC7-CB39DC0FD74D}" dt="2023-05-02T04:26:46.602" v="1" actId="47"/>
        <pc:sldMkLst>
          <pc:docMk/>
          <pc:sldMk cId="2657432459" sldId="3165"/>
        </pc:sldMkLst>
      </pc:sldChg>
      <pc:sldChg chg="del">
        <pc:chgData name="伊健 杜" userId="e69aded81da48593" providerId="LiveId" clId="{3C4FF72E-AD0F-4DBE-8EC7-CB39DC0FD74D}" dt="2023-05-02T04:26:46.602" v="1" actId="47"/>
        <pc:sldMkLst>
          <pc:docMk/>
          <pc:sldMk cId="3522457220" sldId="3166"/>
        </pc:sldMkLst>
      </pc:sldChg>
      <pc:sldChg chg="del">
        <pc:chgData name="伊健 杜" userId="e69aded81da48593" providerId="LiveId" clId="{3C4FF72E-AD0F-4DBE-8EC7-CB39DC0FD74D}" dt="2023-05-02T04:26:46.602" v="1" actId="47"/>
        <pc:sldMkLst>
          <pc:docMk/>
          <pc:sldMk cId="2406502180" sldId="3167"/>
        </pc:sldMkLst>
      </pc:sldChg>
      <pc:sldChg chg="add">
        <pc:chgData name="伊健 杜" userId="e69aded81da48593" providerId="LiveId" clId="{3C4FF72E-AD0F-4DBE-8EC7-CB39DC0FD74D}" dt="2023-05-02T09:41:06.648" v="3492"/>
        <pc:sldMkLst>
          <pc:docMk/>
          <pc:sldMk cId="3883164784" sldId="3167"/>
        </pc:sldMkLst>
      </pc:sldChg>
      <pc:sldChg chg="del">
        <pc:chgData name="伊健 杜" userId="e69aded81da48593" providerId="LiveId" clId="{3C4FF72E-AD0F-4DBE-8EC7-CB39DC0FD74D}" dt="2023-05-02T04:26:46.602" v="1" actId="47"/>
        <pc:sldMkLst>
          <pc:docMk/>
          <pc:sldMk cId="1046804164" sldId="3168"/>
        </pc:sldMkLst>
      </pc:sldChg>
      <pc:sldChg chg="add ord">
        <pc:chgData name="伊健 杜" userId="e69aded81da48593" providerId="LiveId" clId="{3C4FF72E-AD0F-4DBE-8EC7-CB39DC0FD74D}" dt="2023-05-02T09:41:51.416" v="3498"/>
        <pc:sldMkLst>
          <pc:docMk/>
          <pc:sldMk cId="1091304280" sldId="3168"/>
        </pc:sldMkLst>
      </pc:sldChg>
      <pc:sldChg chg="del">
        <pc:chgData name="伊健 杜" userId="e69aded81da48593" providerId="LiveId" clId="{3C4FF72E-AD0F-4DBE-8EC7-CB39DC0FD74D}" dt="2023-05-02T04:26:46.602" v="1" actId="47"/>
        <pc:sldMkLst>
          <pc:docMk/>
          <pc:sldMk cId="1030359026" sldId="3169"/>
        </pc:sldMkLst>
      </pc:sldChg>
      <pc:sldChg chg="del">
        <pc:chgData name="伊健 杜" userId="e69aded81da48593" providerId="LiveId" clId="{3C4FF72E-AD0F-4DBE-8EC7-CB39DC0FD74D}" dt="2023-05-02T04:26:46.602" v="1" actId="47"/>
        <pc:sldMkLst>
          <pc:docMk/>
          <pc:sldMk cId="3592927484" sldId="3170"/>
        </pc:sldMkLst>
      </pc:sldChg>
      <pc:sldChg chg="del">
        <pc:chgData name="伊健 杜" userId="e69aded81da48593" providerId="LiveId" clId="{3C4FF72E-AD0F-4DBE-8EC7-CB39DC0FD74D}" dt="2023-05-02T04:26:46.602" v="1" actId="47"/>
        <pc:sldMkLst>
          <pc:docMk/>
          <pc:sldMk cId="1493900939" sldId="3171"/>
        </pc:sldMkLst>
      </pc:sldChg>
      <pc:sldChg chg="del">
        <pc:chgData name="伊健 杜" userId="e69aded81da48593" providerId="LiveId" clId="{3C4FF72E-AD0F-4DBE-8EC7-CB39DC0FD74D}" dt="2023-05-02T04:26:46.602" v="1" actId="47"/>
        <pc:sldMkLst>
          <pc:docMk/>
          <pc:sldMk cId="2883148704" sldId="3172"/>
        </pc:sldMkLst>
      </pc:sldChg>
      <pc:sldChg chg="del">
        <pc:chgData name="伊健 杜" userId="e69aded81da48593" providerId="LiveId" clId="{3C4FF72E-AD0F-4DBE-8EC7-CB39DC0FD74D}" dt="2023-05-02T04:26:46.602" v="1" actId="47"/>
        <pc:sldMkLst>
          <pc:docMk/>
          <pc:sldMk cId="2132746284" sldId="3173"/>
        </pc:sldMkLst>
      </pc:sldChg>
      <pc:sldChg chg="del">
        <pc:chgData name="伊健 杜" userId="e69aded81da48593" providerId="LiveId" clId="{3C4FF72E-AD0F-4DBE-8EC7-CB39DC0FD74D}" dt="2023-05-02T04:26:46.602" v="1" actId="47"/>
        <pc:sldMkLst>
          <pc:docMk/>
          <pc:sldMk cId="2703140561" sldId="3174"/>
        </pc:sldMkLst>
      </pc:sldChg>
      <pc:sldChg chg="del">
        <pc:chgData name="伊健 杜" userId="e69aded81da48593" providerId="LiveId" clId="{3C4FF72E-AD0F-4DBE-8EC7-CB39DC0FD74D}" dt="2023-05-02T04:26:46.602" v="1" actId="47"/>
        <pc:sldMkLst>
          <pc:docMk/>
          <pc:sldMk cId="953018823" sldId="3175"/>
        </pc:sldMkLst>
      </pc:sldChg>
      <pc:sldChg chg="del">
        <pc:chgData name="伊健 杜" userId="e69aded81da48593" providerId="LiveId" clId="{3C4FF72E-AD0F-4DBE-8EC7-CB39DC0FD74D}" dt="2023-05-02T04:26:46.602" v="1" actId="47"/>
        <pc:sldMkLst>
          <pc:docMk/>
          <pc:sldMk cId="2572993419" sldId="3176"/>
        </pc:sldMkLst>
      </pc:sldChg>
      <pc:sldChg chg="del">
        <pc:chgData name="伊健 杜" userId="e69aded81da48593" providerId="LiveId" clId="{3C4FF72E-AD0F-4DBE-8EC7-CB39DC0FD74D}" dt="2023-05-02T04:26:46.602" v="1" actId="47"/>
        <pc:sldMkLst>
          <pc:docMk/>
          <pc:sldMk cId="810411233" sldId="3177"/>
        </pc:sldMkLst>
      </pc:sldChg>
      <pc:sldChg chg="delSp modSp add del mod">
        <pc:chgData name="伊健 杜" userId="e69aded81da48593" providerId="LiveId" clId="{3C4FF72E-AD0F-4DBE-8EC7-CB39DC0FD74D}" dt="2023-05-02T04:38:54.574" v="86"/>
        <pc:sldMkLst>
          <pc:docMk/>
          <pc:sldMk cId="262841088" sldId="3178"/>
        </pc:sldMkLst>
        <pc:spChg chg="mod">
          <ac:chgData name="伊健 杜" userId="e69aded81da48593" providerId="LiveId" clId="{3C4FF72E-AD0F-4DBE-8EC7-CB39DC0FD74D}" dt="2023-05-02T04:38:54.574" v="86"/>
          <ac:spMkLst>
            <pc:docMk/>
            <pc:sldMk cId="262841088" sldId="3178"/>
            <ac:spMk id="3" creationId="{90D857A6-C700-A4CE-6C24-391DC4FBEE19}"/>
          </ac:spMkLst>
        </pc:spChg>
        <pc:spChg chg="del">
          <ac:chgData name="伊健 杜" userId="e69aded81da48593" providerId="LiveId" clId="{3C4FF72E-AD0F-4DBE-8EC7-CB39DC0FD74D}" dt="2023-05-02T04:38:46.907" v="76" actId="478"/>
          <ac:spMkLst>
            <pc:docMk/>
            <pc:sldMk cId="262841088" sldId="3178"/>
            <ac:spMk id="6" creationId="{C2BE400F-5072-43BE-1839-9E2F61835E69}"/>
          </ac:spMkLst>
        </pc:spChg>
        <pc:picChg chg="del">
          <ac:chgData name="伊健 杜" userId="e69aded81da48593" providerId="LiveId" clId="{3C4FF72E-AD0F-4DBE-8EC7-CB39DC0FD74D}" dt="2023-05-02T04:38:51.207" v="78" actId="478"/>
          <ac:picMkLst>
            <pc:docMk/>
            <pc:sldMk cId="262841088" sldId="3178"/>
            <ac:picMk id="1026" creationId="{87319E67-5740-125A-4912-CB44E2FB9528}"/>
          </ac:picMkLst>
        </pc:picChg>
        <pc:picChg chg="mod">
          <ac:chgData name="伊健 杜" userId="e69aded81da48593" providerId="LiveId" clId="{3C4FF72E-AD0F-4DBE-8EC7-CB39DC0FD74D}" dt="2023-05-02T04:38:49.766" v="77" actId="1076"/>
          <ac:picMkLst>
            <pc:docMk/>
            <pc:sldMk cId="262841088" sldId="3178"/>
            <ac:picMk id="19460" creationId="{31A51298-A746-1D99-A23F-C3C06B192DC0}"/>
          </ac:picMkLst>
        </pc:picChg>
      </pc:sldChg>
      <pc:sldChg chg="del">
        <pc:chgData name="伊健 杜" userId="e69aded81da48593" providerId="LiveId" clId="{3C4FF72E-AD0F-4DBE-8EC7-CB39DC0FD74D}" dt="2023-05-02T04:26:46.602" v="1" actId="47"/>
        <pc:sldMkLst>
          <pc:docMk/>
          <pc:sldMk cId="3347385351" sldId="3179"/>
        </pc:sldMkLst>
      </pc:sldChg>
      <pc:sldChg chg="del">
        <pc:chgData name="伊健 杜" userId="e69aded81da48593" providerId="LiveId" clId="{3C4FF72E-AD0F-4DBE-8EC7-CB39DC0FD74D}" dt="2023-05-02T04:26:46.602" v="1" actId="47"/>
        <pc:sldMkLst>
          <pc:docMk/>
          <pc:sldMk cId="1638673041" sldId="3180"/>
        </pc:sldMkLst>
      </pc:sldChg>
      <pc:sldChg chg="del">
        <pc:chgData name="伊健 杜" userId="e69aded81da48593" providerId="LiveId" clId="{3C4FF72E-AD0F-4DBE-8EC7-CB39DC0FD74D}" dt="2023-05-02T04:26:46.602" v="1" actId="47"/>
        <pc:sldMkLst>
          <pc:docMk/>
          <pc:sldMk cId="1633526674" sldId="3181"/>
        </pc:sldMkLst>
      </pc:sldChg>
      <pc:sldChg chg="del">
        <pc:chgData name="伊健 杜" userId="e69aded81da48593" providerId="LiveId" clId="{3C4FF72E-AD0F-4DBE-8EC7-CB39DC0FD74D}" dt="2023-05-02T04:26:46.602" v="1" actId="47"/>
        <pc:sldMkLst>
          <pc:docMk/>
          <pc:sldMk cId="3853349381" sldId="3182"/>
        </pc:sldMkLst>
      </pc:sldChg>
      <pc:sldChg chg="del">
        <pc:chgData name="伊健 杜" userId="e69aded81da48593" providerId="LiveId" clId="{3C4FF72E-AD0F-4DBE-8EC7-CB39DC0FD74D}" dt="2023-05-02T04:26:46.602" v="1" actId="47"/>
        <pc:sldMkLst>
          <pc:docMk/>
          <pc:sldMk cId="2178804985" sldId="3183"/>
        </pc:sldMkLst>
      </pc:sldChg>
      <pc:sldChg chg="del">
        <pc:chgData name="伊健 杜" userId="e69aded81da48593" providerId="LiveId" clId="{3C4FF72E-AD0F-4DBE-8EC7-CB39DC0FD74D}" dt="2023-05-02T04:26:46.602" v="1" actId="47"/>
        <pc:sldMkLst>
          <pc:docMk/>
          <pc:sldMk cId="3240831857" sldId="3184"/>
        </pc:sldMkLst>
      </pc:sldChg>
      <pc:sldChg chg="del">
        <pc:chgData name="伊健 杜" userId="e69aded81da48593" providerId="LiveId" clId="{3C4FF72E-AD0F-4DBE-8EC7-CB39DC0FD74D}" dt="2023-05-02T04:26:46.602" v="1" actId="47"/>
        <pc:sldMkLst>
          <pc:docMk/>
          <pc:sldMk cId="4132111109" sldId="3185"/>
        </pc:sldMkLst>
      </pc:sldChg>
      <pc:sldChg chg="delSp modSp add del mod">
        <pc:chgData name="伊健 杜" userId="e69aded81da48593" providerId="LiveId" clId="{3C4FF72E-AD0F-4DBE-8EC7-CB39DC0FD74D}" dt="2023-05-02T04:39:17.670" v="98"/>
        <pc:sldMkLst>
          <pc:docMk/>
          <pc:sldMk cId="2796936450" sldId="3186"/>
        </pc:sldMkLst>
        <pc:spChg chg="mod">
          <ac:chgData name="伊健 杜" userId="e69aded81da48593" providerId="LiveId" clId="{3C4FF72E-AD0F-4DBE-8EC7-CB39DC0FD74D}" dt="2023-05-02T04:39:17.670" v="98"/>
          <ac:spMkLst>
            <pc:docMk/>
            <pc:sldMk cId="2796936450" sldId="3186"/>
            <ac:spMk id="3" creationId="{90D857A6-C700-A4CE-6C24-391DC4FBEE19}"/>
          </ac:spMkLst>
        </pc:spChg>
        <pc:spChg chg="del">
          <ac:chgData name="伊健 杜" userId="e69aded81da48593" providerId="LiveId" clId="{3C4FF72E-AD0F-4DBE-8EC7-CB39DC0FD74D}" dt="2023-05-02T04:39:14.305" v="88" actId="478"/>
          <ac:spMkLst>
            <pc:docMk/>
            <pc:sldMk cId="2796936450" sldId="3186"/>
            <ac:spMk id="6" creationId="{C2BE400F-5072-43BE-1839-9E2F61835E69}"/>
          </ac:spMkLst>
        </pc:spChg>
      </pc:sldChg>
      <pc:sldChg chg="del">
        <pc:chgData name="伊健 杜" userId="e69aded81da48593" providerId="LiveId" clId="{3C4FF72E-AD0F-4DBE-8EC7-CB39DC0FD74D}" dt="2023-05-02T04:26:46.602" v="1" actId="47"/>
        <pc:sldMkLst>
          <pc:docMk/>
          <pc:sldMk cId="3451949813" sldId="3187"/>
        </pc:sldMkLst>
      </pc:sldChg>
      <pc:sldChg chg="addSp delSp modSp add del mod">
        <pc:chgData name="伊健 杜" userId="e69aded81da48593" providerId="LiveId" clId="{3C4FF72E-AD0F-4DBE-8EC7-CB39DC0FD74D}" dt="2023-05-02T12:24:04.025" v="4772"/>
        <pc:sldMkLst>
          <pc:docMk/>
          <pc:sldMk cId="1371645213" sldId="3188"/>
        </pc:sldMkLst>
        <pc:spChg chg="mod">
          <ac:chgData name="伊健 杜" userId="e69aded81da48593" providerId="LiveId" clId="{3C4FF72E-AD0F-4DBE-8EC7-CB39DC0FD74D}" dt="2023-05-02T11:52:38.494" v="4770"/>
          <ac:spMkLst>
            <pc:docMk/>
            <pc:sldMk cId="1371645213" sldId="3188"/>
            <ac:spMk id="3" creationId="{90D857A6-C700-A4CE-6C24-391DC4FBEE19}"/>
          </ac:spMkLst>
        </pc:spChg>
        <pc:spChg chg="mod">
          <ac:chgData name="伊健 杜" userId="e69aded81da48593" providerId="LiveId" clId="{3C4FF72E-AD0F-4DBE-8EC7-CB39DC0FD74D}" dt="2023-05-02T04:42:52.544" v="116" actId="20577"/>
          <ac:spMkLst>
            <pc:docMk/>
            <pc:sldMk cId="1371645213" sldId="3188"/>
            <ac:spMk id="6" creationId="{C2BE400F-5072-43BE-1839-9E2F61835E69}"/>
          </ac:spMkLst>
        </pc:spChg>
        <pc:picChg chg="add mod">
          <ac:chgData name="伊健 杜" userId="e69aded81da48593" providerId="LiveId" clId="{3C4FF72E-AD0F-4DBE-8EC7-CB39DC0FD74D}" dt="2023-05-02T12:24:04.025" v="4772"/>
          <ac:picMkLst>
            <pc:docMk/>
            <pc:sldMk cId="1371645213" sldId="3188"/>
            <ac:picMk id="2" creationId="{3428D843-708B-E809-2D78-346C2F3CC0CB}"/>
          </ac:picMkLst>
        </pc:picChg>
        <pc:picChg chg="del">
          <ac:chgData name="伊健 杜" userId="e69aded81da48593" providerId="LiveId" clId="{3C4FF72E-AD0F-4DBE-8EC7-CB39DC0FD74D}" dt="2023-05-02T04:42:45.405" v="100" actId="478"/>
          <ac:picMkLst>
            <pc:docMk/>
            <pc:sldMk cId="1371645213" sldId="3188"/>
            <ac:picMk id="24580" creationId="{3EF40E02-1C88-B59E-A7E4-C9DAB0D9C20F}"/>
          </ac:picMkLst>
        </pc:picChg>
      </pc:sldChg>
      <pc:sldChg chg="del">
        <pc:chgData name="伊健 杜" userId="e69aded81da48593" providerId="LiveId" clId="{3C4FF72E-AD0F-4DBE-8EC7-CB39DC0FD74D}" dt="2023-05-02T04:26:46.602" v="1" actId="47"/>
        <pc:sldMkLst>
          <pc:docMk/>
          <pc:sldMk cId="1495363619" sldId="3189"/>
        </pc:sldMkLst>
      </pc:sldChg>
      <pc:sldChg chg="del">
        <pc:chgData name="伊健 杜" userId="e69aded81da48593" providerId="LiveId" clId="{3C4FF72E-AD0F-4DBE-8EC7-CB39DC0FD74D}" dt="2023-05-02T04:26:46.602" v="1" actId="47"/>
        <pc:sldMkLst>
          <pc:docMk/>
          <pc:sldMk cId="684486928" sldId="3190"/>
        </pc:sldMkLst>
      </pc:sldChg>
      <pc:sldChg chg="del">
        <pc:chgData name="伊健 杜" userId="e69aded81da48593" providerId="LiveId" clId="{3C4FF72E-AD0F-4DBE-8EC7-CB39DC0FD74D}" dt="2023-05-02T04:26:46.602" v="1" actId="47"/>
        <pc:sldMkLst>
          <pc:docMk/>
          <pc:sldMk cId="2002115913" sldId="3191"/>
        </pc:sldMkLst>
      </pc:sldChg>
      <pc:sldChg chg="del">
        <pc:chgData name="伊健 杜" userId="e69aded81da48593" providerId="LiveId" clId="{3C4FF72E-AD0F-4DBE-8EC7-CB39DC0FD74D}" dt="2023-05-02T04:26:46.602" v="1" actId="47"/>
        <pc:sldMkLst>
          <pc:docMk/>
          <pc:sldMk cId="899193867" sldId="3192"/>
        </pc:sldMkLst>
      </pc:sldChg>
      <pc:sldChg chg="addSp modSp add del mod">
        <pc:chgData name="伊健 杜" userId="e69aded81da48593" providerId="LiveId" clId="{3C4FF72E-AD0F-4DBE-8EC7-CB39DC0FD74D}" dt="2023-05-02T14:47:00.330" v="4847" actId="20577"/>
        <pc:sldMkLst>
          <pc:docMk/>
          <pc:sldMk cId="3284493579" sldId="3193"/>
        </pc:sldMkLst>
        <pc:spChg chg="mod">
          <ac:chgData name="伊健 杜" userId="e69aded81da48593" providerId="LiveId" clId="{3C4FF72E-AD0F-4DBE-8EC7-CB39DC0FD74D}" dt="2023-05-02T11:52:38.494" v="4770"/>
          <ac:spMkLst>
            <pc:docMk/>
            <pc:sldMk cId="3284493579" sldId="3193"/>
            <ac:spMk id="2" creationId="{B53539EB-9C46-5752-F286-0D8E863326C5}"/>
          </ac:spMkLst>
        </pc:spChg>
        <pc:spChg chg="add mod">
          <ac:chgData name="伊健 杜" userId="e69aded81da48593" providerId="LiveId" clId="{3C4FF72E-AD0F-4DBE-8EC7-CB39DC0FD74D}" dt="2023-05-02T14:47:00.330" v="4847" actId="20577"/>
          <ac:spMkLst>
            <pc:docMk/>
            <pc:sldMk cId="3284493579" sldId="3193"/>
            <ac:spMk id="3" creationId="{BA6B22C2-BA3C-6EB1-BD1D-86ABCE92407C}"/>
          </ac:spMkLst>
        </pc:spChg>
      </pc:sldChg>
      <pc:sldChg chg="addSp delSp modSp add mod">
        <pc:chgData name="伊健 杜" userId="e69aded81da48593" providerId="LiveId" clId="{3C4FF72E-AD0F-4DBE-8EC7-CB39DC0FD74D}" dt="2023-05-02T12:24:38.172" v="4774" actId="1076"/>
        <pc:sldMkLst>
          <pc:docMk/>
          <pc:sldMk cId="2091364574" sldId="3200"/>
        </pc:sldMkLst>
        <pc:spChg chg="mod">
          <ac:chgData name="伊健 杜" userId="e69aded81da48593" providerId="LiveId" clId="{3C4FF72E-AD0F-4DBE-8EC7-CB39DC0FD74D}" dt="2023-05-02T11:52:38.494" v="4770"/>
          <ac:spMkLst>
            <pc:docMk/>
            <pc:sldMk cId="2091364574" sldId="3200"/>
            <ac:spMk id="3" creationId="{90D857A6-C700-A4CE-6C24-391DC4FBEE19}"/>
          </ac:spMkLst>
        </pc:spChg>
        <pc:picChg chg="add mod">
          <ac:chgData name="伊健 杜" userId="e69aded81da48593" providerId="LiveId" clId="{3C4FF72E-AD0F-4DBE-8EC7-CB39DC0FD74D}" dt="2023-05-02T12:24:38.172" v="4774" actId="1076"/>
          <ac:picMkLst>
            <pc:docMk/>
            <pc:sldMk cId="2091364574" sldId="3200"/>
            <ac:picMk id="2" creationId="{070DDAE8-C900-B982-60DF-574A976F8870}"/>
          </ac:picMkLst>
        </pc:picChg>
        <pc:picChg chg="add del mod">
          <ac:chgData name="伊健 杜" userId="e69aded81da48593" providerId="LiveId" clId="{3C4FF72E-AD0F-4DBE-8EC7-CB39DC0FD74D}" dt="2023-05-02T12:24:02.968" v="4771" actId="21"/>
          <ac:picMkLst>
            <pc:docMk/>
            <pc:sldMk cId="2091364574" sldId="3200"/>
            <ac:picMk id="1026" creationId="{77E3A66A-DC06-6714-115A-60282CBABB55}"/>
          </ac:picMkLst>
        </pc:picChg>
      </pc:sldChg>
      <pc:sldChg chg="addSp modSp add mod">
        <pc:chgData name="伊健 杜" userId="e69aded81da48593" providerId="LiveId" clId="{3C4FF72E-AD0F-4DBE-8EC7-CB39DC0FD74D}" dt="2023-05-02T11:52:38.494" v="4770"/>
        <pc:sldMkLst>
          <pc:docMk/>
          <pc:sldMk cId="2380420345" sldId="3201"/>
        </pc:sldMkLst>
        <pc:spChg chg="mod">
          <ac:chgData name="伊健 杜" userId="e69aded81da48593" providerId="LiveId" clId="{3C4FF72E-AD0F-4DBE-8EC7-CB39DC0FD74D}" dt="2023-05-02T11:52:38.494" v="4770"/>
          <ac:spMkLst>
            <pc:docMk/>
            <pc:sldMk cId="2380420345" sldId="3201"/>
            <ac:spMk id="3" creationId="{90D857A6-C700-A4CE-6C24-391DC4FBEE19}"/>
          </ac:spMkLst>
        </pc:spChg>
        <pc:spChg chg="mod">
          <ac:chgData name="伊健 杜" userId="e69aded81da48593" providerId="LiveId" clId="{3C4FF72E-AD0F-4DBE-8EC7-CB39DC0FD74D}" dt="2023-05-02T04:50:27.462" v="435" actId="20577"/>
          <ac:spMkLst>
            <pc:docMk/>
            <pc:sldMk cId="2380420345" sldId="3201"/>
            <ac:spMk id="6" creationId="{C2BE400F-5072-43BE-1839-9E2F61835E69}"/>
          </ac:spMkLst>
        </pc:spChg>
        <pc:picChg chg="add mod">
          <ac:chgData name="伊健 杜" userId="e69aded81da48593" providerId="LiveId" clId="{3C4FF72E-AD0F-4DBE-8EC7-CB39DC0FD74D}" dt="2023-05-02T11:35:03.694" v="4648" actId="1076"/>
          <ac:picMkLst>
            <pc:docMk/>
            <pc:sldMk cId="2380420345" sldId="3201"/>
            <ac:picMk id="2050" creationId="{2FC5F110-A104-059E-2898-AAB2107B5CDF}"/>
          </ac:picMkLst>
        </pc:picChg>
      </pc:sldChg>
      <pc:sldChg chg="addSp delSp modSp add mod">
        <pc:chgData name="伊健 杜" userId="e69aded81da48593" providerId="LiveId" clId="{3C4FF72E-AD0F-4DBE-8EC7-CB39DC0FD74D}" dt="2023-05-02T11:52:38.494" v="4770"/>
        <pc:sldMkLst>
          <pc:docMk/>
          <pc:sldMk cId="3699955088" sldId="3202"/>
        </pc:sldMkLst>
        <pc:spChg chg="add del">
          <ac:chgData name="伊健 杜" userId="e69aded81da48593" providerId="LiveId" clId="{3C4FF72E-AD0F-4DBE-8EC7-CB39DC0FD74D}" dt="2023-05-02T11:37:04.359" v="4664" actId="478"/>
          <ac:spMkLst>
            <pc:docMk/>
            <pc:sldMk cId="3699955088" sldId="3202"/>
            <ac:spMk id="2" creationId="{B9B4785A-D805-E0AB-E182-9CB5D919C6A5}"/>
          </ac:spMkLst>
        </pc:spChg>
        <pc:spChg chg="mod">
          <ac:chgData name="伊健 杜" userId="e69aded81da48593" providerId="LiveId" clId="{3C4FF72E-AD0F-4DBE-8EC7-CB39DC0FD74D}" dt="2023-05-02T11:52:38.494" v="4770"/>
          <ac:spMkLst>
            <pc:docMk/>
            <pc:sldMk cId="3699955088" sldId="3202"/>
            <ac:spMk id="3" creationId="{90D857A6-C700-A4CE-6C24-391DC4FBEE19}"/>
          </ac:spMkLst>
        </pc:spChg>
        <pc:picChg chg="add mod">
          <ac:chgData name="伊健 杜" userId="e69aded81da48593" providerId="LiveId" clId="{3C4FF72E-AD0F-4DBE-8EC7-CB39DC0FD74D}" dt="2023-05-02T11:36:50.909" v="4662" actId="1076"/>
          <ac:picMkLst>
            <pc:docMk/>
            <pc:sldMk cId="3699955088" sldId="3202"/>
            <ac:picMk id="3074" creationId="{DCC18CCC-2E57-A286-666B-FBE5B70CE84C}"/>
          </ac:picMkLst>
        </pc:picChg>
        <pc:picChg chg="add mod">
          <ac:chgData name="伊健 杜" userId="e69aded81da48593" providerId="LiveId" clId="{3C4FF72E-AD0F-4DBE-8EC7-CB39DC0FD74D}" dt="2023-05-02T11:37:25.657" v="4668" actId="14100"/>
          <ac:picMkLst>
            <pc:docMk/>
            <pc:sldMk cId="3699955088" sldId="3202"/>
            <ac:picMk id="3078" creationId="{44483BAA-6CC0-8DA8-E6A5-0F99BAD9D0DA}"/>
          </ac:picMkLst>
        </pc:picChg>
      </pc:sldChg>
      <pc:sldChg chg="modSp add mod">
        <pc:chgData name="伊健 杜" userId="e69aded81da48593" providerId="LiveId" clId="{3C4FF72E-AD0F-4DBE-8EC7-CB39DC0FD74D}" dt="2023-05-02T11:52:38.494" v="4770"/>
        <pc:sldMkLst>
          <pc:docMk/>
          <pc:sldMk cId="3031665795" sldId="3203"/>
        </pc:sldMkLst>
        <pc:spChg chg="mod">
          <ac:chgData name="伊健 杜" userId="e69aded81da48593" providerId="LiveId" clId="{3C4FF72E-AD0F-4DBE-8EC7-CB39DC0FD74D}" dt="2023-05-02T11:52:38.494" v="4770"/>
          <ac:spMkLst>
            <pc:docMk/>
            <pc:sldMk cId="3031665795" sldId="3203"/>
            <ac:spMk id="2" creationId="{B53539EB-9C46-5752-F286-0D8E863326C5}"/>
          </ac:spMkLst>
        </pc:spChg>
      </pc:sldChg>
      <pc:sldChg chg="modSp add mod">
        <pc:chgData name="伊健 杜" userId="e69aded81da48593" providerId="LiveId" clId="{3C4FF72E-AD0F-4DBE-8EC7-CB39DC0FD74D}" dt="2023-05-02T12:55:19.908" v="4790" actId="20577"/>
        <pc:sldMkLst>
          <pc:docMk/>
          <pc:sldMk cId="1481490427" sldId="3204"/>
        </pc:sldMkLst>
        <pc:spChg chg="mod">
          <ac:chgData name="伊健 杜" userId="e69aded81da48593" providerId="LiveId" clId="{3C4FF72E-AD0F-4DBE-8EC7-CB39DC0FD74D}" dt="2023-05-02T12:55:19.908" v="4790" actId="20577"/>
          <ac:spMkLst>
            <pc:docMk/>
            <pc:sldMk cId="1481490427" sldId="3204"/>
            <ac:spMk id="2" creationId="{B53539EB-9C46-5752-F286-0D8E863326C5}"/>
          </ac:spMkLst>
        </pc:spChg>
      </pc:sldChg>
      <pc:sldChg chg="addSp delSp modSp add mod setBg setClrOvrMap">
        <pc:chgData name="伊健 杜" userId="e69aded81da48593" providerId="LiveId" clId="{3C4FF72E-AD0F-4DBE-8EC7-CB39DC0FD74D}" dt="2023-05-02T11:52:38.494" v="4770"/>
        <pc:sldMkLst>
          <pc:docMk/>
          <pc:sldMk cId="3214608604" sldId="3205"/>
        </pc:sldMkLst>
        <pc:spChg chg="mod">
          <ac:chgData name="伊健 杜" userId="e69aded81da48593" providerId="LiveId" clId="{3C4FF72E-AD0F-4DBE-8EC7-CB39DC0FD74D}" dt="2023-05-02T11:52:38.494" v="4770"/>
          <ac:spMkLst>
            <pc:docMk/>
            <pc:sldMk cId="3214608604" sldId="3205"/>
            <ac:spMk id="3" creationId="{90D857A6-C700-A4CE-6C24-391DC4FBEE19}"/>
          </ac:spMkLst>
        </pc:spChg>
        <pc:spChg chg="mod">
          <ac:chgData name="伊健 杜" userId="e69aded81da48593" providerId="LiveId" clId="{3C4FF72E-AD0F-4DBE-8EC7-CB39DC0FD74D}" dt="2023-05-02T05:13:01.266" v="854" actId="26606"/>
          <ac:spMkLst>
            <pc:docMk/>
            <pc:sldMk cId="3214608604" sldId="3205"/>
            <ac:spMk id="6" creationId="{C2BE400F-5072-43BE-1839-9E2F61835E69}"/>
          </ac:spMkLst>
        </pc:spChg>
        <pc:spChg chg="add del">
          <ac:chgData name="伊健 杜" userId="e69aded81da48593" providerId="LiveId" clId="{3C4FF72E-AD0F-4DBE-8EC7-CB39DC0FD74D}" dt="2023-05-02T05:13:01.266" v="854" actId="26606"/>
          <ac:spMkLst>
            <pc:docMk/>
            <pc:sldMk cId="3214608604" sldId="3205"/>
            <ac:spMk id="1031" creationId="{0671A8AE-40A1-4631-A6B8-581AFF065482}"/>
          </ac:spMkLst>
        </pc:spChg>
        <pc:spChg chg="add del">
          <ac:chgData name="伊健 杜" userId="e69aded81da48593" providerId="LiveId" clId="{3C4FF72E-AD0F-4DBE-8EC7-CB39DC0FD74D}" dt="2023-05-02T05:13:01.266" v="854" actId="26606"/>
          <ac:spMkLst>
            <pc:docMk/>
            <pc:sldMk cId="3214608604" sldId="3205"/>
            <ac:spMk id="1033" creationId="{AB58EF07-17C2-48CF-ABB0-EEF1F17CB8F0}"/>
          </ac:spMkLst>
        </pc:spChg>
        <pc:spChg chg="add del">
          <ac:chgData name="伊健 杜" userId="e69aded81da48593" providerId="LiveId" clId="{3C4FF72E-AD0F-4DBE-8EC7-CB39DC0FD74D}" dt="2023-05-02T05:13:01.266" v="854" actId="26606"/>
          <ac:spMkLst>
            <pc:docMk/>
            <pc:sldMk cId="3214608604" sldId="3205"/>
            <ac:spMk id="1035" creationId="{AF2F604E-43BE-4DC3-B983-E071523364F8}"/>
          </ac:spMkLst>
        </pc:spChg>
        <pc:spChg chg="add del">
          <ac:chgData name="伊健 杜" userId="e69aded81da48593" providerId="LiveId" clId="{3C4FF72E-AD0F-4DBE-8EC7-CB39DC0FD74D}" dt="2023-05-02T05:13:01.266" v="854" actId="26606"/>
          <ac:spMkLst>
            <pc:docMk/>
            <pc:sldMk cId="3214608604" sldId="3205"/>
            <ac:spMk id="1037" creationId="{08C9B587-E65E-4B52-B37C-ABEBB6E87928}"/>
          </ac:spMkLst>
        </pc:spChg>
        <pc:picChg chg="add mod ord">
          <ac:chgData name="伊健 杜" userId="e69aded81da48593" providerId="LiveId" clId="{3C4FF72E-AD0F-4DBE-8EC7-CB39DC0FD74D}" dt="2023-05-02T05:13:02.378" v="855" actId="1076"/>
          <ac:picMkLst>
            <pc:docMk/>
            <pc:sldMk cId="3214608604" sldId="3205"/>
            <ac:picMk id="1026" creationId="{9E18FC92-7A27-34C5-991E-6BF8B2BA1A59}"/>
          </ac:picMkLst>
        </pc:picChg>
      </pc:sldChg>
      <pc:sldChg chg="addSp delSp modSp add mod">
        <pc:chgData name="伊健 杜" userId="e69aded81da48593" providerId="LiveId" clId="{3C4FF72E-AD0F-4DBE-8EC7-CB39DC0FD74D}" dt="2023-05-02T11:52:38.494" v="4770"/>
        <pc:sldMkLst>
          <pc:docMk/>
          <pc:sldMk cId="3409421463" sldId="3206"/>
        </pc:sldMkLst>
        <pc:spChg chg="mod">
          <ac:chgData name="伊健 杜" userId="e69aded81da48593" providerId="LiveId" clId="{3C4FF72E-AD0F-4DBE-8EC7-CB39DC0FD74D}" dt="2023-05-02T11:52:38.494" v="4770"/>
          <ac:spMkLst>
            <pc:docMk/>
            <pc:sldMk cId="3409421463" sldId="3206"/>
            <ac:spMk id="3" creationId="{90D857A6-C700-A4CE-6C24-391DC4FBEE19}"/>
          </ac:spMkLst>
        </pc:spChg>
        <pc:picChg chg="del">
          <ac:chgData name="伊健 杜" userId="e69aded81da48593" providerId="LiveId" clId="{3C4FF72E-AD0F-4DBE-8EC7-CB39DC0FD74D}" dt="2023-05-02T05:13:12.555" v="864" actId="478"/>
          <ac:picMkLst>
            <pc:docMk/>
            <pc:sldMk cId="3409421463" sldId="3206"/>
            <ac:picMk id="1026" creationId="{9E18FC92-7A27-34C5-991E-6BF8B2BA1A59}"/>
          </ac:picMkLst>
        </pc:picChg>
        <pc:picChg chg="add mod">
          <ac:chgData name="伊健 杜" userId="e69aded81da48593" providerId="LiveId" clId="{3C4FF72E-AD0F-4DBE-8EC7-CB39DC0FD74D}" dt="2023-05-02T05:14:44.516" v="918" actId="1076"/>
          <ac:picMkLst>
            <pc:docMk/>
            <pc:sldMk cId="3409421463" sldId="3206"/>
            <ac:picMk id="2050" creationId="{232C75C1-8BFF-310E-F88B-372A01C8B46A}"/>
          </ac:picMkLst>
        </pc:picChg>
      </pc:sldChg>
      <pc:sldChg chg="modSp add del mod">
        <pc:chgData name="伊健 杜" userId="e69aded81da48593" providerId="LiveId" clId="{3C4FF72E-AD0F-4DBE-8EC7-CB39DC0FD74D}" dt="2023-05-02T05:21:59.032" v="1204" actId="47"/>
        <pc:sldMkLst>
          <pc:docMk/>
          <pc:sldMk cId="3042689044" sldId="3207"/>
        </pc:sldMkLst>
        <pc:spChg chg="mod">
          <ac:chgData name="伊健 杜" userId="e69aded81da48593" providerId="LiveId" clId="{3C4FF72E-AD0F-4DBE-8EC7-CB39DC0FD74D}" dt="2023-05-02T05:16:58.085" v="1088"/>
          <ac:spMkLst>
            <pc:docMk/>
            <pc:sldMk cId="3042689044" sldId="3207"/>
            <ac:spMk id="2" creationId="{B53539EB-9C46-5752-F286-0D8E863326C5}"/>
          </ac:spMkLst>
        </pc:spChg>
      </pc:sldChg>
      <pc:sldChg chg="addSp delSp modSp add mod">
        <pc:chgData name="伊健 杜" userId="e69aded81da48593" providerId="LiveId" clId="{3C4FF72E-AD0F-4DBE-8EC7-CB39DC0FD74D}" dt="2023-05-02T11:52:38.494" v="4770"/>
        <pc:sldMkLst>
          <pc:docMk/>
          <pc:sldMk cId="1580399875" sldId="3208"/>
        </pc:sldMkLst>
        <pc:spChg chg="mod">
          <ac:chgData name="伊健 杜" userId="e69aded81da48593" providerId="LiveId" clId="{3C4FF72E-AD0F-4DBE-8EC7-CB39DC0FD74D}" dt="2023-05-02T11:52:38.494" v="4770"/>
          <ac:spMkLst>
            <pc:docMk/>
            <pc:sldMk cId="1580399875" sldId="3208"/>
            <ac:spMk id="3" creationId="{90D857A6-C700-A4CE-6C24-391DC4FBEE19}"/>
          </ac:spMkLst>
        </pc:spChg>
        <pc:picChg chg="add del mod">
          <ac:chgData name="伊健 杜" userId="e69aded81da48593" providerId="LiveId" clId="{3C4FF72E-AD0F-4DBE-8EC7-CB39DC0FD74D}" dt="2023-05-02T05:17:48.487" v="1089" actId="478"/>
          <ac:picMkLst>
            <pc:docMk/>
            <pc:sldMk cId="1580399875" sldId="3208"/>
            <ac:picMk id="4" creationId="{99DEEFB7-337B-4297-CE7C-084A3936F250}"/>
          </ac:picMkLst>
        </pc:picChg>
        <pc:picChg chg="del">
          <ac:chgData name="伊健 杜" userId="e69aded81da48593" providerId="LiveId" clId="{3C4FF72E-AD0F-4DBE-8EC7-CB39DC0FD74D}" dt="2023-05-02T05:16:10.655" v="1012" actId="478"/>
          <ac:picMkLst>
            <pc:docMk/>
            <pc:sldMk cId="1580399875" sldId="3208"/>
            <ac:picMk id="2050" creationId="{232C75C1-8BFF-310E-F88B-372A01C8B46A}"/>
          </ac:picMkLst>
        </pc:picChg>
        <pc:picChg chg="add del mod">
          <ac:chgData name="伊健 杜" userId="e69aded81da48593" providerId="LiveId" clId="{3C4FF72E-AD0F-4DBE-8EC7-CB39DC0FD74D}" dt="2023-05-02T05:17:48.487" v="1089" actId="478"/>
          <ac:picMkLst>
            <pc:docMk/>
            <pc:sldMk cId="1580399875" sldId="3208"/>
            <ac:picMk id="3074" creationId="{20D3A9A5-BAF4-2718-5A59-7E66D0B45123}"/>
          </ac:picMkLst>
        </pc:picChg>
        <pc:picChg chg="add mod">
          <ac:chgData name="伊健 杜" userId="e69aded81da48593" providerId="LiveId" clId="{3C4FF72E-AD0F-4DBE-8EC7-CB39DC0FD74D}" dt="2023-05-02T05:18:45.273" v="1097" actId="1076"/>
          <ac:picMkLst>
            <pc:docMk/>
            <pc:sldMk cId="1580399875" sldId="3208"/>
            <ac:picMk id="3076" creationId="{13DBFD57-F66A-8CD4-D0C2-FEC5861507AF}"/>
          </ac:picMkLst>
        </pc:picChg>
      </pc:sldChg>
      <pc:sldChg chg="addSp delSp modSp add mod">
        <pc:chgData name="伊健 杜" userId="e69aded81da48593" providerId="LiveId" clId="{3C4FF72E-AD0F-4DBE-8EC7-CB39DC0FD74D}" dt="2023-05-02T11:52:38.494" v="4770"/>
        <pc:sldMkLst>
          <pc:docMk/>
          <pc:sldMk cId="3387531423" sldId="3209"/>
        </pc:sldMkLst>
        <pc:spChg chg="add mod">
          <ac:chgData name="伊健 杜" userId="e69aded81da48593" providerId="LiveId" clId="{3C4FF72E-AD0F-4DBE-8EC7-CB39DC0FD74D}" dt="2023-05-02T11:52:38.494" v="4770"/>
          <ac:spMkLst>
            <pc:docMk/>
            <pc:sldMk cId="3387531423" sldId="3209"/>
            <ac:spMk id="2" creationId="{9F6BA1BF-1269-F882-76D4-6E12E2F4C352}"/>
          </ac:spMkLst>
        </pc:spChg>
        <pc:spChg chg="mod">
          <ac:chgData name="伊健 杜" userId="e69aded81da48593" providerId="LiveId" clId="{3C4FF72E-AD0F-4DBE-8EC7-CB39DC0FD74D}" dt="2023-05-02T05:19:48.006" v="1156" actId="1076"/>
          <ac:spMkLst>
            <pc:docMk/>
            <pc:sldMk cId="3387531423" sldId="3209"/>
            <ac:spMk id="3" creationId="{90D857A6-C700-A4CE-6C24-391DC4FBEE19}"/>
          </ac:spMkLst>
        </pc:spChg>
        <pc:spChg chg="mod">
          <ac:chgData name="伊健 杜" userId="e69aded81da48593" providerId="LiveId" clId="{3C4FF72E-AD0F-4DBE-8EC7-CB39DC0FD74D}" dt="2023-05-02T05:20:01.843" v="1192"/>
          <ac:spMkLst>
            <pc:docMk/>
            <pc:sldMk cId="3387531423" sldId="3209"/>
            <ac:spMk id="6" creationId="{C2BE400F-5072-43BE-1839-9E2F61835E69}"/>
          </ac:spMkLst>
        </pc:spChg>
        <pc:picChg chg="add mod">
          <ac:chgData name="伊健 杜" userId="e69aded81da48593" providerId="LiveId" clId="{3C4FF72E-AD0F-4DBE-8EC7-CB39DC0FD74D}" dt="2023-05-02T05:20:15.471" v="1196" actId="1076"/>
          <ac:picMkLst>
            <pc:docMk/>
            <pc:sldMk cId="3387531423" sldId="3209"/>
            <ac:picMk id="4" creationId="{67B59F55-7B52-310A-0F8E-393AFAFE37E9}"/>
          </ac:picMkLst>
        </pc:picChg>
        <pc:picChg chg="del">
          <ac:chgData name="伊健 杜" userId="e69aded81da48593" providerId="LiveId" clId="{3C4FF72E-AD0F-4DBE-8EC7-CB39DC0FD74D}" dt="2023-05-02T05:19:07.905" v="1099" actId="478"/>
          <ac:picMkLst>
            <pc:docMk/>
            <pc:sldMk cId="3387531423" sldId="3209"/>
            <ac:picMk id="3076" creationId="{13DBFD57-F66A-8CD4-D0C2-FEC5861507AF}"/>
          </ac:picMkLst>
        </pc:picChg>
        <pc:picChg chg="add mod">
          <ac:chgData name="伊健 杜" userId="e69aded81da48593" providerId="LiveId" clId="{3C4FF72E-AD0F-4DBE-8EC7-CB39DC0FD74D}" dt="2023-05-02T05:21:43.351" v="1202" actId="1076"/>
          <ac:picMkLst>
            <pc:docMk/>
            <pc:sldMk cId="3387531423" sldId="3209"/>
            <ac:picMk id="4098" creationId="{FEB2B5BC-58EA-D195-9B77-3E2CC28F5576}"/>
          </ac:picMkLst>
        </pc:picChg>
        <pc:picChg chg="add mod">
          <ac:chgData name="伊健 杜" userId="e69aded81da48593" providerId="LiveId" clId="{3C4FF72E-AD0F-4DBE-8EC7-CB39DC0FD74D}" dt="2023-05-02T05:21:44.280" v="1203" actId="1076"/>
          <ac:picMkLst>
            <pc:docMk/>
            <pc:sldMk cId="3387531423" sldId="3209"/>
            <ac:picMk id="4100" creationId="{26DED23F-7E76-6FE8-BF58-B6DFCE43C550}"/>
          </ac:picMkLst>
        </pc:picChg>
      </pc:sldChg>
      <pc:sldChg chg="modSp add mod">
        <pc:chgData name="伊健 杜" userId="e69aded81da48593" providerId="LiveId" clId="{3C4FF72E-AD0F-4DBE-8EC7-CB39DC0FD74D}" dt="2023-05-02T11:52:38.494" v="4770"/>
        <pc:sldMkLst>
          <pc:docMk/>
          <pc:sldMk cId="2079602241" sldId="3210"/>
        </pc:sldMkLst>
        <pc:spChg chg="mod">
          <ac:chgData name="伊健 杜" userId="e69aded81da48593" providerId="LiveId" clId="{3C4FF72E-AD0F-4DBE-8EC7-CB39DC0FD74D}" dt="2023-05-02T11:52:38.494" v="4770"/>
          <ac:spMkLst>
            <pc:docMk/>
            <pc:sldMk cId="2079602241" sldId="3210"/>
            <ac:spMk id="2" creationId="{B53539EB-9C46-5752-F286-0D8E863326C5}"/>
          </ac:spMkLst>
        </pc:spChg>
      </pc:sldChg>
      <pc:sldChg chg="addSp delSp modSp add mod">
        <pc:chgData name="伊健 杜" userId="e69aded81da48593" providerId="LiveId" clId="{3C4FF72E-AD0F-4DBE-8EC7-CB39DC0FD74D}" dt="2023-05-02T05:25:40.948" v="1242" actId="1076"/>
        <pc:sldMkLst>
          <pc:docMk/>
          <pc:sldMk cId="1478334898" sldId="3211"/>
        </pc:sldMkLst>
        <pc:spChg chg="mod">
          <ac:chgData name="伊健 杜" userId="e69aded81da48593" providerId="LiveId" clId="{3C4FF72E-AD0F-4DBE-8EC7-CB39DC0FD74D}" dt="2023-05-02T05:24:28.899" v="1228" actId="1076"/>
          <ac:spMkLst>
            <pc:docMk/>
            <pc:sldMk cId="1478334898" sldId="3211"/>
            <ac:spMk id="2" creationId="{9F6BA1BF-1269-F882-76D4-6E12E2F4C352}"/>
          </ac:spMkLst>
        </pc:spChg>
        <pc:spChg chg="mod">
          <ac:chgData name="伊健 杜" userId="e69aded81da48593" providerId="LiveId" clId="{3C4FF72E-AD0F-4DBE-8EC7-CB39DC0FD74D}" dt="2023-05-02T05:24:28.899" v="1228" actId="1076"/>
          <ac:spMkLst>
            <pc:docMk/>
            <pc:sldMk cId="1478334898" sldId="3211"/>
            <ac:spMk id="3" creationId="{90D857A6-C700-A4CE-6C24-391DC4FBEE19}"/>
          </ac:spMkLst>
        </pc:spChg>
        <pc:picChg chg="del">
          <ac:chgData name="伊健 杜" userId="e69aded81da48593" providerId="LiveId" clId="{3C4FF72E-AD0F-4DBE-8EC7-CB39DC0FD74D}" dt="2023-05-02T05:23:10.252" v="1208" actId="478"/>
          <ac:picMkLst>
            <pc:docMk/>
            <pc:sldMk cId="1478334898" sldId="3211"/>
            <ac:picMk id="4" creationId="{67B59F55-7B52-310A-0F8E-393AFAFE37E9}"/>
          </ac:picMkLst>
        </pc:picChg>
        <pc:picChg chg="add mod">
          <ac:chgData name="伊健 杜" userId="e69aded81da48593" providerId="LiveId" clId="{3C4FF72E-AD0F-4DBE-8EC7-CB39DC0FD74D}" dt="2023-05-02T05:25:40.948" v="1242" actId="1076"/>
          <ac:picMkLst>
            <pc:docMk/>
            <pc:sldMk cId="1478334898" sldId="3211"/>
            <ac:picMk id="5" creationId="{011437FB-AA23-E438-89B0-248E810A5BD7}"/>
          </ac:picMkLst>
        </pc:picChg>
        <pc:picChg chg="del">
          <ac:chgData name="伊健 杜" userId="e69aded81da48593" providerId="LiveId" clId="{3C4FF72E-AD0F-4DBE-8EC7-CB39DC0FD74D}" dt="2023-05-02T05:23:10.252" v="1208" actId="478"/>
          <ac:picMkLst>
            <pc:docMk/>
            <pc:sldMk cId="1478334898" sldId="3211"/>
            <ac:picMk id="4098" creationId="{FEB2B5BC-58EA-D195-9B77-3E2CC28F5576}"/>
          </ac:picMkLst>
        </pc:picChg>
        <pc:picChg chg="del">
          <ac:chgData name="伊健 杜" userId="e69aded81da48593" providerId="LiveId" clId="{3C4FF72E-AD0F-4DBE-8EC7-CB39DC0FD74D}" dt="2023-05-02T05:23:10.252" v="1208" actId="478"/>
          <ac:picMkLst>
            <pc:docMk/>
            <pc:sldMk cId="1478334898" sldId="3211"/>
            <ac:picMk id="4100" creationId="{26DED23F-7E76-6FE8-BF58-B6DFCE43C550}"/>
          </ac:picMkLst>
        </pc:picChg>
        <pc:picChg chg="add mod">
          <ac:chgData name="伊健 杜" userId="e69aded81da48593" providerId="LiveId" clId="{3C4FF72E-AD0F-4DBE-8EC7-CB39DC0FD74D}" dt="2023-05-02T05:24:28.899" v="1228" actId="1076"/>
          <ac:picMkLst>
            <pc:docMk/>
            <pc:sldMk cId="1478334898" sldId="3211"/>
            <ac:picMk id="5122" creationId="{E0116872-B2B1-3861-387B-D9D67FA26BBA}"/>
          </ac:picMkLst>
        </pc:picChg>
        <pc:picChg chg="add mod">
          <ac:chgData name="伊健 杜" userId="e69aded81da48593" providerId="LiveId" clId="{3C4FF72E-AD0F-4DBE-8EC7-CB39DC0FD74D}" dt="2023-05-02T05:24:28.899" v="1228" actId="1076"/>
          <ac:picMkLst>
            <pc:docMk/>
            <pc:sldMk cId="1478334898" sldId="3211"/>
            <ac:picMk id="5124" creationId="{3A4BAD63-E028-5D45-37EE-BB63DBDAF53D}"/>
          </ac:picMkLst>
        </pc:picChg>
        <pc:picChg chg="add mod">
          <ac:chgData name="伊健 杜" userId="e69aded81da48593" providerId="LiveId" clId="{3C4FF72E-AD0F-4DBE-8EC7-CB39DC0FD74D}" dt="2023-05-02T05:24:47.830" v="1231" actId="1076"/>
          <ac:picMkLst>
            <pc:docMk/>
            <pc:sldMk cId="1478334898" sldId="3211"/>
            <ac:picMk id="5126" creationId="{AC700C3E-DCCE-31A5-6953-B87A42BFBDDF}"/>
          </ac:picMkLst>
        </pc:picChg>
        <pc:picChg chg="add mod">
          <ac:chgData name="伊健 杜" userId="e69aded81da48593" providerId="LiveId" clId="{3C4FF72E-AD0F-4DBE-8EC7-CB39DC0FD74D}" dt="2023-05-02T05:25:29.184" v="1238" actId="1076"/>
          <ac:picMkLst>
            <pc:docMk/>
            <pc:sldMk cId="1478334898" sldId="3211"/>
            <ac:picMk id="5128" creationId="{F29E12E5-879C-6001-8505-485E0ED05F65}"/>
          </ac:picMkLst>
        </pc:picChg>
        <pc:picChg chg="add mod">
          <ac:chgData name="伊健 杜" userId="e69aded81da48593" providerId="LiveId" clId="{3C4FF72E-AD0F-4DBE-8EC7-CB39DC0FD74D}" dt="2023-05-02T05:25:30.086" v="1239" actId="1076"/>
          <ac:picMkLst>
            <pc:docMk/>
            <pc:sldMk cId="1478334898" sldId="3211"/>
            <ac:picMk id="5130" creationId="{E15324C5-3854-7B3F-478C-4F2A8473EB1D}"/>
          </ac:picMkLst>
        </pc:picChg>
      </pc:sldChg>
      <pc:sldChg chg="addSp delSp modSp add mod">
        <pc:chgData name="伊健 杜" userId="e69aded81da48593" providerId="LiveId" clId="{3C4FF72E-AD0F-4DBE-8EC7-CB39DC0FD74D}" dt="2023-05-02T11:52:38.494" v="4770"/>
        <pc:sldMkLst>
          <pc:docMk/>
          <pc:sldMk cId="1583953500" sldId="3212"/>
        </pc:sldMkLst>
        <pc:spChg chg="mod">
          <ac:chgData name="伊健 杜" userId="e69aded81da48593" providerId="LiveId" clId="{3C4FF72E-AD0F-4DBE-8EC7-CB39DC0FD74D}" dt="2023-05-02T11:52:38.494" v="4770"/>
          <ac:spMkLst>
            <pc:docMk/>
            <pc:sldMk cId="1583953500" sldId="3212"/>
            <ac:spMk id="3" creationId="{90D857A6-C700-A4CE-6C24-391DC4FBEE19}"/>
          </ac:spMkLst>
        </pc:spChg>
        <pc:spChg chg="mod">
          <ac:chgData name="伊健 杜" userId="e69aded81da48593" providerId="LiveId" clId="{3C4FF72E-AD0F-4DBE-8EC7-CB39DC0FD74D}" dt="2023-05-02T05:25:51.875" v="1255"/>
          <ac:spMkLst>
            <pc:docMk/>
            <pc:sldMk cId="1583953500" sldId="3212"/>
            <ac:spMk id="6" creationId="{C2BE400F-5072-43BE-1839-9E2F61835E69}"/>
          </ac:spMkLst>
        </pc:spChg>
        <pc:picChg chg="del">
          <ac:chgData name="伊健 杜" userId="e69aded81da48593" providerId="LiveId" clId="{3C4FF72E-AD0F-4DBE-8EC7-CB39DC0FD74D}" dt="2023-05-02T05:27:03.569" v="1256" actId="478"/>
          <ac:picMkLst>
            <pc:docMk/>
            <pc:sldMk cId="1583953500" sldId="3212"/>
            <ac:picMk id="3076" creationId="{13DBFD57-F66A-8CD4-D0C2-FEC5861507AF}"/>
          </ac:picMkLst>
        </pc:picChg>
        <pc:picChg chg="add mod">
          <ac:chgData name="伊健 杜" userId="e69aded81da48593" providerId="LiveId" clId="{3C4FF72E-AD0F-4DBE-8EC7-CB39DC0FD74D}" dt="2023-05-02T11:39:49.729" v="4670" actId="1076"/>
          <ac:picMkLst>
            <pc:docMk/>
            <pc:sldMk cId="1583953500" sldId="3212"/>
            <ac:picMk id="4098" creationId="{8D500EBB-CC04-ABA7-B5F7-10C1538F1FFD}"/>
          </ac:picMkLst>
        </pc:picChg>
      </pc:sldChg>
      <pc:sldChg chg="add del">
        <pc:chgData name="伊健 杜" userId="e69aded81da48593" providerId="LiveId" clId="{3C4FF72E-AD0F-4DBE-8EC7-CB39DC0FD74D}" dt="2023-05-02T05:27:48.940" v="1395" actId="47"/>
        <pc:sldMkLst>
          <pc:docMk/>
          <pc:sldMk cId="130657539" sldId="3213"/>
        </pc:sldMkLst>
      </pc:sldChg>
      <pc:sldChg chg="addSp modSp add mod">
        <pc:chgData name="伊健 杜" userId="e69aded81da48593" providerId="LiveId" clId="{3C4FF72E-AD0F-4DBE-8EC7-CB39DC0FD74D}" dt="2023-05-02T11:52:38.494" v="4770"/>
        <pc:sldMkLst>
          <pc:docMk/>
          <pc:sldMk cId="3901561248" sldId="3213"/>
        </pc:sldMkLst>
        <pc:spChg chg="mod">
          <ac:chgData name="伊健 杜" userId="e69aded81da48593" providerId="LiveId" clId="{3C4FF72E-AD0F-4DBE-8EC7-CB39DC0FD74D}" dt="2023-05-02T11:52:38.494" v="4770"/>
          <ac:spMkLst>
            <pc:docMk/>
            <pc:sldMk cId="3901561248" sldId="3213"/>
            <ac:spMk id="3" creationId="{90D857A6-C700-A4CE-6C24-391DC4FBEE19}"/>
          </ac:spMkLst>
        </pc:spChg>
        <pc:picChg chg="add mod">
          <ac:chgData name="伊健 杜" userId="e69aded81da48593" providerId="LiveId" clId="{3C4FF72E-AD0F-4DBE-8EC7-CB39DC0FD74D}" dt="2023-05-02T11:40:42.684" v="4679" actId="1076"/>
          <ac:picMkLst>
            <pc:docMk/>
            <pc:sldMk cId="3901561248" sldId="3213"/>
            <ac:picMk id="5122" creationId="{C1DAF23A-6B52-2E00-761A-84985CBDDCF0}"/>
          </ac:picMkLst>
        </pc:picChg>
        <pc:picChg chg="add mod">
          <ac:chgData name="伊健 杜" userId="e69aded81da48593" providerId="LiveId" clId="{3C4FF72E-AD0F-4DBE-8EC7-CB39DC0FD74D}" dt="2023-05-02T11:40:41.150" v="4678" actId="1076"/>
          <ac:picMkLst>
            <pc:docMk/>
            <pc:sldMk cId="3901561248" sldId="3213"/>
            <ac:picMk id="5124" creationId="{10E43971-C55D-6A36-4A9E-61B21E440894}"/>
          </ac:picMkLst>
        </pc:picChg>
      </pc:sldChg>
      <pc:sldChg chg="modSp add mod">
        <pc:chgData name="伊健 杜" userId="e69aded81da48593" providerId="LiveId" clId="{3C4FF72E-AD0F-4DBE-8EC7-CB39DC0FD74D}" dt="2023-05-02T11:52:38.494" v="4770"/>
        <pc:sldMkLst>
          <pc:docMk/>
          <pc:sldMk cId="4019060074" sldId="3214"/>
        </pc:sldMkLst>
        <pc:spChg chg="mod">
          <ac:chgData name="伊健 杜" userId="e69aded81da48593" providerId="LiveId" clId="{3C4FF72E-AD0F-4DBE-8EC7-CB39DC0FD74D}" dt="2023-05-02T11:52:38.494" v="4770"/>
          <ac:spMkLst>
            <pc:docMk/>
            <pc:sldMk cId="4019060074" sldId="3214"/>
            <ac:spMk id="2" creationId="{B53539EB-9C46-5752-F286-0D8E863326C5}"/>
          </ac:spMkLst>
        </pc:spChg>
      </pc:sldChg>
      <pc:sldChg chg="modSp add del mod">
        <pc:chgData name="伊健 杜" userId="e69aded81da48593" providerId="LiveId" clId="{3C4FF72E-AD0F-4DBE-8EC7-CB39DC0FD74D}" dt="2023-05-02T05:31:28.121" v="1788" actId="47"/>
        <pc:sldMkLst>
          <pc:docMk/>
          <pc:sldMk cId="417026015" sldId="3215"/>
        </pc:sldMkLst>
        <pc:spChg chg="mod">
          <ac:chgData name="伊健 杜" userId="e69aded81da48593" providerId="LiveId" clId="{3C4FF72E-AD0F-4DBE-8EC7-CB39DC0FD74D}" dt="2023-05-02T05:30:07.840" v="1706"/>
          <ac:spMkLst>
            <pc:docMk/>
            <pc:sldMk cId="417026015" sldId="3215"/>
            <ac:spMk id="2" creationId="{B53539EB-9C46-5752-F286-0D8E863326C5}"/>
          </ac:spMkLst>
        </pc:spChg>
      </pc:sldChg>
      <pc:sldChg chg="addSp modSp add mod">
        <pc:chgData name="伊健 杜" userId="e69aded81da48593" providerId="LiveId" clId="{3C4FF72E-AD0F-4DBE-8EC7-CB39DC0FD74D}" dt="2023-05-02T11:52:38.494" v="4770"/>
        <pc:sldMkLst>
          <pc:docMk/>
          <pc:sldMk cId="2230421784" sldId="3215"/>
        </pc:sldMkLst>
        <pc:spChg chg="mod">
          <ac:chgData name="伊健 杜" userId="e69aded81da48593" providerId="LiveId" clId="{3C4FF72E-AD0F-4DBE-8EC7-CB39DC0FD74D}" dt="2023-05-02T11:52:38.494" v="4770"/>
          <ac:spMkLst>
            <pc:docMk/>
            <pc:sldMk cId="2230421784" sldId="3215"/>
            <ac:spMk id="3" creationId="{90D857A6-C700-A4CE-6C24-391DC4FBEE19}"/>
          </ac:spMkLst>
        </pc:spChg>
        <pc:spChg chg="mod">
          <ac:chgData name="伊健 杜" userId="e69aded81da48593" providerId="LiveId" clId="{3C4FF72E-AD0F-4DBE-8EC7-CB39DC0FD74D}" dt="2023-05-02T11:52:38.494" v="4770"/>
          <ac:spMkLst>
            <pc:docMk/>
            <pc:sldMk cId="2230421784" sldId="3215"/>
            <ac:spMk id="6" creationId="{C2BE400F-5072-43BE-1839-9E2F61835E69}"/>
          </ac:spMkLst>
        </pc:spChg>
        <pc:picChg chg="add mod">
          <ac:chgData name="伊健 杜" userId="e69aded81da48593" providerId="LiveId" clId="{3C4FF72E-AD0F-4DBE-8EC7-CB39DC0FD74D}" dt="2023-05-02T05:32:55.473" v="1879" actId="1076"/>
          <ac:picMkLst>
            <pc:docMk/>
            <pc:sldMk cId="2230421784" sldId="3215"/>
            <ac:picMk id="6146" creationId="{43B3BD13-688D-10DD-9B50-E82016ACA088}"/>
          </ac:picMkLst>
        </pc:picChg>
      </pc:sldChg>
      <pc:sldChg chg="addSp delSp modSp add mod">
        <pc:chgData name="伊健 杜" userId="e69aded81da48593" providerId="LiveId" clId="{3C4FF72E-AD0F-4DBE-8EC7-CB39DC0FD74D}" dt="2023-05-02T11:52:38.494" v="4770"/>
        <pc:sldMkLst>
          <pc:docMk/>
          <pc:sldMk cId="1661111420" sldId="3216"/>
        </pc:sldMkLst>
        <pc:spChg chg="mod">
          <ac:chgData name="伊健 杜" userId="e69aded81da48593" providerId="LiveId" clId="{3C4FF72E-AD0F-4DBE-8EC7-CB39DC0FD74D}" dt="2023-05-02T11:52:38.494" v="4770"/>
          <ac:spMkLst>
            <pc:docMk/>
            <pc:sldMk cId="1661111420" sldId="3216"/>
            <ac:spMk id="3" creationId="{90D857A6-C700-A4CE-6C24-391DC4FBEE19}"/>
          </ac:spMkLst>
        </pc:spChg>
        <pc:spChg chg="mod">
          <ac:chgData name="伊健 杜" userId="e69aded81da48593" providerId="LiveId" clId="{3C4FF72E-AD0F-4DBE-8EC7-CB39DC0FD74D}" dt="2023-05-02T11:52:38.494" v="4770"/>
          <ac:spMkLst>
            <pc:docMk/>
            <pc:sldMk cId="1661111420" sldId="3216"/>
            <ac:spMk id="6" creationId="{C2BE400F-5072-43BE-1839-9E2F61835E69}"/>
          </ac:spMkLst>
        </pc:spChg>
        <pc:picChg chg="del">
          <ac:chgData name="伊健 杜" userId="e69aded81da48593" providerId="LiveId" clId="{3C4FF72E-AD0F-4DBE-8EC7-CB39DC0FD74D}" dt="2023-05-02T05:33:00.853" v="1881" actId="478"/>
          <ac:picMkLst>
            <pc:docMk/>
            <pc:sldMk cId="1661111420" sldId="3216"/>
            <ac:picMk id="6146" creationId="{43B3BD13-688D-10DD-9B50-E82016ACA088}"/>
          </ac:picMkLst>
        </pc:picChg>
        <pc:picChg chg="add mod">
          <ac:chgData name="伊健 杜" userId="e69aded81da48593" providerId="LiveId" clId="{3C4FF72E-AD0F-4DBE-8EC7-CB39DC0FD74D}" dt="2023-05-02T11:41:10.657" v="4681" actId="1076"/>
          <ac:picMkLst>
            <pc:docMk/>
            <pc:sldMk cId="1661111420" sldId="3216"/>
            <ac:picMk id="6146" creationId="{DC89A464-46C9-B44C-F267-25451B350F5E}"/>
          </ac:picMkLst>
        </pc:picChg>
      </pc:sldChg>
      <pc:sldChg chg="add del">
        <pc:chgData name="伊健 杜" userId="e69aded81da48593" providerId="LiveId" clId="{3C4FF72E-AD0F-4DBE-8EC7-CB39DC0FD74D}" dt="2023-05-02T05:30:46.519" v="1717" actId="47"/>
        <pc:sldMkLst>
          <pc:docMk/>
          <pc:sldMk cId="2908508596" sldId="3216"/>
        </pc:sldMkLst>
      </pc:sldChg>
      <pc:sldChg chg="modSp add mod ord">
        <pc:chgData name="伊健 杜" userId="e69aded81da48593" providerId="LiveId" clId="{3C4FF72E-AD0F-4DBE-8EC7-CB39DC0FD74D}" dt="2023-05-02T11:52:38.494" v="4770"/>
        <pc:sldMkLst>
          <pc:docMk/>
          <pc:sldMk cId="1012682359" sldId="3217"/>
        </pc:sldMkLst>
        <pc:spChg chg="mod">
          <ac:chgData name="伊健 杜" userId="e69aded81da48593" providerId="LiveId" clId="{3C4FF72E-AD0F-4DBE-8EC7-CB39DC0FD74D}" dt="2023-05-02T11:52:38.494" v="4770"/>
          <ac:spMkLst>
            <pc:docMk/>
            <pc:sldMk cId="1012682359" sldId="3217"/>
            <ac:spMk id="2" creationId="{B53539EB-9C46-5752-F286-0D8E863326C5}"/>
          </ac:spMkLst>
        </pc:spChg>
      </pc:sldChg>
      <pc:sldChg chg="addSp modSp add mod">
        <pc:chgData name="伊健 杜" userId="e69aded81da48593" providerId="LiveId" clId="{3C4FF72E-AD0F-4DBE-8EC7-CB39DC0FD74D}" dt="2023-05-02T11:52:38.494" v="4770"/>
        <pc:sldMkLst>
          <pc:docMk/>
          <pc:sldMk cId="1360726532" sldId="3218"/>
        </pc:sldMkLst>
        <pc:spChg chg="mod">
          <ac:chgData name="伊健 杜" userId="e69aded81da48593" providerId="LiveId" clId="{3C4FF72E-AD0F-4DBE-8EC7-CB39DC0FD74D}" dt="2023-05-02T11:52:38.494" v="4770"/>
          <ac:spMkLst>
            <pc:docMk/>
            <pc:sldMk cId="1360726532" sldId="3218"/>
            <ac:spMk id="3" creationId="{90D857A6-C700-A4CE-6C24-391DC4FBEE19}"/>
          </ac:spMkLst>
        </pc:spChg>
        <pc:spChg chg="mod">
          <ac:chgData name="伊健 杜" userId="e69aded81da48593" providerId="LiveId" clId="{3C4FF72E-AD0F-4DBE-8EC7-CB39DC0FD74D}" dt="2023-05-02T11:52:38.494" v="4770"/>
          <ac:spMkLst>
            <pc:docMk/>
            <pc:sldMk cId="1360726532" sldId="3218"/>
            <ac:spMk id="6" creationId="{C2BE400F-5072-43BE-1839-9E2F61835E69}"/>
          </ac:spMkLst>
        </pc:spChg>
        <pc:picChg chg="add mod">
          <ac:chgData name="伊健 杜" userId="e69aded81da48593" providerId="LiveId" clId="{3C4FF72E-AD0F-4DBE-8EC7-CB39DC0FD74D}" dt="2023-05-02T11:41:33.206" v="4685" actId="1076"/>
          <ac:picMkLst>
            <pc:docMk/>
            <pc:sldMk cId="1360726532" sldId="3218"/>
            <ac:picMk id="7170" creationId="{78278B80-A32D-5B1A-3F3C-1E50BE4943FC}"/>
          </ac:picMkLst>
        </pc:picChg>
      </pc:sldChg>
      <pc:sldChg chg="addSp delSp modSp add mod ord modAnim">
        <pc:chgData name="伊健 杜" userId="e69aded81da48593" providerId="LiveId" clId="{3C4FF72E-AD0F-4DBE-8EC7-CB39DC0FD74D}" dt="2023-05-02T11:52:38.494" v="4770"/>
        <pc:sldMkLst>
          <pc:docMk/>
          <pc:sldMk cId="1237746255" sldId="3219"/>
        </pc:sldMkLst>
        <pc:spChg chg="add mod">
          <ac:chgData name="伊健 杜" userId="e69aded81da48593" providerId="LiveId" clId="{3C4FF72E-AD0F-4DBE-8EC7-CB39DC0FD74D}" dt="2023-05-02T11:52:38.494" v="4770"/>
          <ac:spMkLst>
            <pc:docMk/>
            <pc:sldMk cId="1237746255" sldId="3219"/>
            <ac:spMk id="2" creationId="{04EF3BE6-0C2F-B9EB-F4FD-CDEE5832640B}"/>
          </ac:spMkLst>
        </pc:spChg>
        <pc:spChg chg="del">
          <ac:chgData name="伊健 杜" userId="e69aded81da48593" providerId="LiveId" clId="{3C4FF72E-AD0F-4DBE-8EC7-CB39DC0FD74D}" dt="2023-05-02T07:48:52.035" v="2169" actId="478"/>
          <ac:spMkLst>
            <pc:docMk/>
            <pc:sldMk cId="1237746255" sldId="3219"/>
            <ac:spMk id="3" creationId="{90D857A6-C700-A4CE-6C24-391DC4FBEE19}"/>
          </ac:spMkLst>
        </pc:spChg>
        <pc:spChg chg="add mod">
          <ac:chgData name="伊健 杜" userId="e69aded81da48593" providerId="LiveId" clId="{3C4FF72E-AD0F-4DBE-8EC7-CB39DC0FD74D}" dt="2023-05-02T11:52:38.494" v="4770"/>
          <ac:spMkLst>
            <pc:docMk/>
            <pc:sldMk cId="1237746255" sldId="3219"/>
            <ac:spMk id="4" creationId="{08F18634-0229-718C-409F-684D3D8E56E5}"/>
          </ac:spMkLst>
        </pc:spChg>
        <pc:spChg chg="add">
          <ac:chgData name="伊健 杜" userId="e69aded81da48593" providerId="LiveId" clId="{3C4FF72E-AD0F-4DBE-8EC7-CB39DC0FD74D}" dt="2023-05-02T07:54:15.267" v="2293"/>
          <ac:spMkLst>
            <pc:docMk/>
            <pc:sldMk cId="1237746255" sldId="3219"/>
            <ac:spMk id="5" creationId="{E0D92810-2157-D7BF-F76D-52D24BBAD728}"/>
          </ac:spMkLst>
        </pc:spChg>
        <pc:spChg chg="mod">
          <ac:chgData name="伊健 杜" userId="e69aded81da48593" providerId="LiveId" clId="{3C4FF72E-AD0F-4DBE-8EC7-CB39DC0FD74D}" dt="2023-05-02T11:52:38.494" v="4770"/>
          <ac:spMkLst>
            <pc:docMk/>
            <pc:sldMk cId="1237746255" sldId="3219"/>
            <ac:spMk id="6" creationId="{C2BE400F-5072-43BE-1839-9E2F61835E69}"/>
          </ac:spMkLst>
        </pc:spChg>
        <pc:picChg chg="add mod">
          <ac:chgData name="伊健 杜" userId="e69aded81da48593" providerId="LiveId" clId="{3C4FF72E-AD0F-4DBE-8EC7-CB39DC0FD74D}" dt="2023-05-02T07:51:54.082" v="2289" actId="14100"/>
          <ac:picMkLst>
            <pc:docMk/>
            <pc:sldMk cId="1237746255" sldId="3219"/>
            <ac:picMk id="1026" creationId="{165171E5-7A1F-0F59-C04B-0548AB7F15BD}"/>
          </ac:picMkLst>
        </pc:picChg>
        <pc:picChg chg="add mod">
          <ac:chgData name="伊健 杜" userId="e69aded81da48593" providerId="LiveId" clId="{3C4FF72E-AD0F-4DBE-8EC7-CB39DC0FD74D}" dt="2023-05-02T07:52:39.093" v="2292" actId="1076"/>
          <ac:picMkLst>
            <pc:docMk/>
            <pc:sldMk cId="1237746255" sldId="3219"/>
            <ac:picMk id="1028" creationId="{9BE2B499-8585-3F12-7C48-B6A37F67C4E7}"/>
          </ac:picMkLst>
        </pc:picChg>
        <pc:picChg chg="add mod">
          <ac:chgData name="伊健 杜" userId="e69aded81da48593" providerId="LiveId" clId="{3C4FF72E-AD0F-4DBE-8EC7-CB39DC0FD74D}" dt="2023-05-02T07:54:24.312" v="2296" actId="1076"/>
          <ac:picMkLst>
            <pc:docMk/>
            <pc:sldMk cId="1237746255" sldId="3219"/>
            <ac:picMk id="1032" creationId="{7CBCE22D-B566-BC1A-D734-D98372E5CD10}"/>
          </ac:picMkLst>
        </pc:picChg>
        <pc:picChg chg="add mod">
          <ac:chgData name="伊健 杜" userId="e69aded81da48593" providerId="LiveId" clId="{3C4FF72E-AD0F-4DBE-8EC7-CB39DC0FD74D}" dt="2023-05-02T07:54:44.642" v="2300" actId="1076"/>
          <ac:picMkLst>
            <pc:docMk/>
            <pc:sldMk cId="1237746255" sldId="3219"/>
            <ac:picMk id="1034" creationId="{7290F970-0973-5FAB-7578-76F293283E54}"/>
          </ac:picMkLst>
        </pc:picChg>
      </pc:sldChg>
      <pc:sldChg chg="add del ord">
        <pc:chgData name="伊健 杜" userId="e69aded81da48593" providerId="LiveId" clId="{3C4FF72E-AD0F-4DBE-8EC7-CB39DC0FD74D}" dt="2023-05-02T11:41:53.137" v="4686" actId="47"/>
        <pc:sldMkLst>
          <pc:docMk/>
          <pc:sldMk cId="3344818169" sldId="3220"/>
        </pc:sldMkLst>
      </pc:sldChg>
      <pc:sldChg chg="addSp delSp modSp add mod">
        <pc:chgData name="伊健 杜" userId="e69aded81da48593" providerId="LiveId" clId="{3C4FF72E-AD0F-4DBE-8EC7-CB39DC0FD74D}" dt="2023-05-02T09:37:15.925" v="3239" actId="1076"/>
        <pc:sldMkLst>
          <pc:docMk/>
          <pc:sldMk cId="2564095359" sldId="3221"/>
        </pc:sldMkLst>
        <pc:spChg chg="del">
          <ac:chgData name="伊健 杜" userId="e69aded81da48593" providerId="LiveId" clId="{3C4FF72E-AD0F-4DBE-8EC7-CB39DC0FD74D}" dt="2023-05-02T07:57:11.320" v="2403" actId="478"/>
          <ac:spMkLst>
            <pc:docMk/>
            <pc:sldMk cId="2564095359" sldId="3221"/>
            <ac:spMk id="3" creationId="{90D857A6-C700-A4CE-6C24-391DC4FBEE19}"/>
          </ac:spMkLst>
        </pc:spChg>
        <pc:spChg chg="mod">
          <ac:chgData name="伊健 杜" userId="e69aded81da48593" providerId="LiveId" clId="{3C4FF72E-AD0F-4DBE-8EC7-CB39DC0FD74D}" dt="2023-05-02T07:57:48.133" v="2414" actId="20577"/>
          <ac:spMkLst>
            <pc:docMk/>
            <pc:sldMk cId="2564095359" sldId="3221"/>
            <ac:spMk id="6" creationId="{A389587A-1C80-0902-76F0-B1A7C1FC1849}"/>
          </ac:spMkLst>
        </pc:spChg>
        <pc:picChg chg="add mod">
          <ac:chgData name="伊健 杜" userId="e69aded81da48593" providerId="LiveId" clId="{3C4FF72E-AD0F-4DBE-8EC7-CB39DC0FD74D}" dt="2023-05-02T09:37:14.761" v="3238" actId="1076"/>
          <ac:picMkLst>
            <pc:docMk/>
            <pc:sldMk cId="2564095359" sldId="3221"/>
            <ac:picMk id="2050" creationId="{CA836852-7CD6-D4A6-4716-FDD3AA9C4AD6}"/>
          </ac:picMkLst>
        </pc:picChg>
        <pc:picChg chg="add mod">
          <ac:chgData name="伊健 杜" userId="e69aded81da48593" providerId="LiveId" clId="{3C4FF72E-AD0F-4DBE-8EC7-CB39DC0FD74D}" dt="2023-05-02T09:37:15.925" v="3239" actId="1076"/>
          <ac:picMkLst>
            <pc:docMk/>
            <pc:sldMk cId="2564095359" sldId="3221"/>
            <ac:picMk id="2052" creationId="{F6D018BB-74B8-2C69-F143-10D1EF00DABD}"/>
          </ac:picMkLst>
        </pc:picChg>
        <pc:picChg chg="del">
          <ac:chgData name="伊健 杜" userId="e69aded81da48593" providerId="LiveId" clId="{3C4FF72E-AD0F-4DBE-8EC7-CB39DC0FD74D}" dt="2023-05-02T07:57:11.320" v="2403" actId="478"/>
          <ac:picMkLst>
            <pc:docMk/>
            <pc:sldMk cId="2564095359" sldId="3221"/>
            <ac:picMk id="27650" creationId="{276BCD45-1BCE-9F25-08B0-DA8BC6972CF7}"/>
          </ac:picMkLst>
        </pc:picChg>
      </pc:sldChg>
      <pc:sldChg chg="addSp delSp modSp add mod">
        <pc:chgData name="伊健 杜" userId="e69aded81da48593" providerId="LiveId" clId="{3C4FF72E-AD0F-4DBE-8EC7-CB39DC0FD74D}" dt="2023-05-02T11:52:38.494" v="4770"/>
        <pc:sldMkLst>
          <pc:docMk/>
          <pc:sldMk cId="790915012" sldId="3222"/>
        </pc:sldMkLst>
        <pc:spChg chg="add mod">
          <ac:chgData name="伊健 杜" userId="e69aded81da48593" providerId="LiveId" clId="{3C4FF72E-AD0F-4DBE-8EC7-CB39DC0FD74D}" dt="2023-05-02T11:52:38.494" v="4770"/>
          <ac:spMkLst>
            <pc:docMk/>
            <pc:sldMk cId="790915012" sldId="3222"/>
            <ac:spMk id="2" creationId="{DD22A8C4-39B8-32EA-7985-0C2BB6735CFA}"/>
          </ac:spMkLst>
        </pc:spChg>
        <pc:picChg chg="del">
          <ac:chgData name="伊健 杜" userId="e69aded81da48593" providerId="LiveId" clId="{3C4FF72E-AD0F-4DBE-8EC7-CB39DC0FD74D}" dt="2023-05-02T07:58:00.410" v="2419" actId="478"/>
          <ac:picMkLst>
            <pc:docMk/>
            <pc:sldMk cId="790915012" sldId="3222"/>
            <ac:picMk id="2050" creationId="{CA836852-7CD6-D4A6-4716-FDD3AA9C4AD6}"/>
          </ac:picMkLst>
        </pc:picChg>
        <pc:picChg chg="add mod">
          <ac:chgData name="伊健 杜" userId="e69aded81da48593" providerId="LiveId" clId="{3C4FF72E-AD0F-4DBE-8EC7-CB39DC0FD74D}" dt="2023-05-02T11:42:38.915" v="4693" actId="1076"/>
          <ac:picMkLst>
            <pc:docMk/>
            <pc:sldMk cId="790915012" sldId="3222"/>
            <ac:picMk id="8194" creationId="{5328C4C8-99BA-38AC-2FBD-576E43186DB1}"/>
          </ac:picMkLst>
        </pc:picChg>
      </pc:sldChg>
      <pc:sldChg chg="addSp modSp add mod">
        <pc:chgData name="伊健 杜" userId="e69aded81da48593" providerId="LiveId" clId="{3C4FF72E-AD0F-4DBE-8EC7-CB39DC0FD74D}" dt="2023-05-02T11:52:38.494" v="4770"/>
        <pc:sldMkLst>
          <pc:docMk/>
          <pc:sldMk cId="2830351363" sldId="3223"/>
        </pc:sldMkLst>
        <pc:spChg chg="mod">
          <ac:chgData name="伊健 杜" userId="e69aded81da48593" providerId="LiveId" clId="{3C4FF72E-AD0F-4DBE-8EC7-CB39DC0FD74D}" dt="2023-05-02T11:52:38.494" v="4770"/>
          <ac:spMkLst>
            <pc:docMk/>
            <pc:sldMk cId="2830351363" sldId="3223"/>
            <ac:spMk id="2" creationId="{DD22A8C4-39B8-32EA-7985-0C2BB6735CFA}"/>
          </ac:spMkLst>
        </pc:spChg>
        <pc:picChg chg="add mod">
          <ac:chgData name="伊健 杜" userId="e69aded81da48593" providerId="LiveId" clId="{3C4FF72E-AD0F-4DBE-8EC7-CB39DC0FD74D}" dt="2023-05-02T11:43:31.065" v="4696" actId="1076"/>
          <ac:picMkLst>
            <pc:docMk/>
            <pc:sldMk cId="2830351363" sldId="3223"/>
            <ac:picMk id="9218" creationId="{B724BA27-C337-67ED-48EB-434CF96C5EAC}"/>
          </ac:picMkLst>
        </pc:picChg>
      </pc:sldChg>
      <pc:sldChg chg="addSp modSp add mod">
        <pc:chgData name="伊健 杜" userId="e69aded81da48593" providerId="LiveId" clId="{3C4FF72E-AD0F-4DBE-8EC7-CB39DC0FD74D}" dt="2023-05-02T11:52:38.494" v="4770"/>
        <pc:sldMkLst>
          <pc:docMk/>
          <pc:sldMk cId="3492749910" sldId="3224"/>
        </pc:sldMkLst>
        <pc:spChg chg="mod">
          <ac:chgData name="伊健 杜" userId="e69aded81da48593" providerId="LiveId" clId="{3C4FF72E-AD0F-4DBE-8EC7-CB39DC0FD74D}" dt="2023-05-02T11:52:38.494" v="4770"/>
          <ac:spMkLst>
            <pc:docMk/>
            <pc:sldMk cId="3492749910" sldId="3224"/>
            <ac:spMk id="2" creationId="{DD22A8C4-39B8-32EA-7985-0C2BB6735CFA}"/>
          </ac:spMkLst>
        </pc:spChg>
        <pc:picChg chg="add mod">
          <ac:chgData name="伊健 杜" userId="e69aded81da48593" providerId="LiveId" clId="{3C4FF72E-AD0F-4DBE-8EC7-CB39DC0FD74D}" dt="2023-05-02T11:43:59.481" v="4699" actId="1076"/>
          <ac:picMkLst>
            <pc:docMk/>
            <pc:sldMk cId="3492749910" sldId="3224"/>
            <ac:picMk id="10242" creationId="{3CCCFFAB-15DF-E11D-83B7-EDBFC25A4F95}"/>
          </ac:picMkLst>
        </pc:picChg>
      </pc:sldChg>
      <pc:sldChg chg="addSp delSp modSp add mod">
        <pc:chgData name="伊健 杜" userId="e69aded81da48593" providerId="LiveId" clId="{3C4FF72E-AD0F-4DBE-8EC7-CB39DC0FD74D}" dt="2023-05-02T11:52:38.494" v="4770"/>
        <pc:sldMkLst>
          <pc:docMk/>
          <pc:sldMk cId="1783645158" sldId="3225"/>
        </pc:sldMkLst>
        <pc:spChg chg="add del mod">
          <ac:chgData name="伊健 杜" userId="e69aded81da48593" providerId="LiveId" clId="{3C4FF72E-AD0F-4DBE-8EC7-CB39DC0FD74D}" dt="2023-05-02T11:52:38.494" v="4770"/>
          <ac:spMkLst>
            <pc:docMk/>
            <pc:sldMk cId="1783645158" sldId="3225"/>
            <ac:spMk id="3" creationId="{90D857A6-C700-A4CE-6C24-391DC4FBEE19}"/>
          </ac:spMkLst>
        </pc:spChg>
        <pc:spChg chg="add del">
          <ac:chgData name="伊健 杜" userId="e69aded81da48593" providerId="LiveId" clId="{3C4FF72E-AD0F-4DBE-8EC7-CB39DC0FD74D}" dt="2023-05-02T08:03:36.974" v="2802" actId="478"/>
          <ac:spMkLst>
            <pc:docMk/>
            <pc:sldMk cId="1783645158" sldId="3225"/>
            <ac:spMk id="6" creationId="{C2BE400F-5072-43BE-1839-9E2F61835E69}"/>
          </ac:spMkLst>
        </pc:spChg>
        <pc:picChg chg="add mod">
          <ac:chgData name="伊健 杜" userId="e69aded81da48593" providerId="LiveId" clId="{3C4FF72E-AD0F-4DBE-8EC7-CB39DC0FD74D}" dt="2023-05-02T11:44:52.907" v="4706" actId="1076"/>
          <ac:picMkLst>
            <pc:docMk/>
            <pc:sldMk cId="1783645158" sldId="3225"/>
            <ac:picMk id="11266" creationId="{F03BD33A-F9A4-A661-41C7-ADFA427C1A2C}"/>
          </ac:picMkLst>
        </pc:picChg>
      </pc:sldChg>
      <pc:sldChg chg="delSp modSp new del mod">
        <pc:chgData name="伊健 杜" userId="e69aded81da48593" providerId="LiveId" clId="{3C4FF72E-AD0F-4DBE-8EC7-CB39DC0FD74D}" dt="2023-05-02T11:52:27.796" v="4769" actId="47"/>
        <pc:sldMkLst>
          <pc:docMk/>
          <pc:sldMk cId="3203583729" sldId="3226"/>
        </pc:sldMkLst>
        <pc:spChg chg="mod">
          <ac:chgData name="伊健 杜" userId="e69aded81da48593" providerId="LiveId" clId="{3C4FF72E-AD0F-4DBE-8EC7-CB39DC0FD74D}" dt="2023-05-02T09:36:23.399" v="3233" actId="20577"/>
          <ac:spMkLst>
            <pc:docMk/>
            <pc:sldMk cId="3203583729" sldId="3226"/>
            <ac:spMk id="2" creationId="{55DCD938-5755-CAFE-8A36-C30EA5A84E43}"/>
          </ac:spMkLst>
        </pc:spChg>
        <pc:spChg chg="del">
          <ac:chgData name="伊健 杜" userId="e69aded81da48593" providerId="LiveId" clId="{3C4FF72E-AD0F-4DBE-8EC7-CB39DC0FD74D}" dt="2023-05-02T09:35:59.821" v="3200" actId="478"/>
          <ac:spMkLst>
            <pc:docMk/>
            <pc:sldMk cId="3203583729" sldId="3226"/>
            <ac:spMk id="3" creationId="{DE53BB37-75E1-EBA1-C1F2-0A1C504A7239}"/>
          </ac:spMkLst>
        </pc:spChg>
      </pc:sldChg>
      <pc:sldChg chg="addSp modSp add mod modAnim">
        <pc:chgData name="伊健 杜" userId="e69aded81da48593" providerId="LiveId" clId="{3C4FF72E-AD0F-4DBE-8EC7-CB39DC0FD74D}" dt="2023-05-02T13:23:08.327" v="4815"/>
        <pc:sldMkLst>
          <pc:docMk/>
          <pc:sldMk cId="836701867" sldId="3227"/>
        </pc:sldMkLst>
        <pc:spChg chg="add">
          <ac:chgData name="伊健 杜" userId="e69aded81da48593" providerId="LiveId" clId="{3C4FF72E-AD0F-4DBE-8EC7-CB39DC0FD74D}" dt="2023-05-02T13:22:51.300" v="4814" actId="11529"/>
          <ac:spMkLst>
            <pc:docMk/>
            <pc:sldMk cId="836701867" sldId="3227"/>
            <ac:spMk id="2" creationId="{A1442ECF-CF45-05B0-44AC-3A90E9DE5786}"/>
          </ac:spMkLst>
        </pc:spChg>
        <pc:spChg chg="mod">
          <ac:chgData name="伊健 杜" userId="e69aded81da48593" providerId="LiveId" clId="{3C4FF72E-AD0F-4DBE-8EC7-CB39DC0FD74D}" dt="2023-05-02T13:22:43.168" v="4813" actId="1076"/>
          <ac:spMkLst>
            <pc:docMk/>
            <pc:sldMk cId="836701867" sldId="3227"/>
            <ac:spMk id="3" creationId="{90D857A6-C700-A4CE-6C24-391DC4FBEE19}"/>
          </ac:spMkLst>
        </pc:spChg>
        <pc:picChg chg="add mod">
          <ac:chgData name="伊健 杜" userId="e69aded81da48593" providerId="LiveId" clId="{3C4FF72E-AD0F-4DBE-8EC7-CB39DC0FD74D}" dt="2023-05-02T11:45:20.338" v="4709" actId="1076"/>
          <ac:picMkLst>
            <pc:docMk/>
            <pc:sldMk cId="836701867" sldId="3227"/>
            <ac:picMk id="12290" creationId="{C5FE506C-20B9-C392-6865-874B464D6353}"/>
          </ac:picMkLst>
        </pc:picChg>
      </pc:sldChg>
      <pc:sldChg chg="addSp modSp add mod">
        <pc:chgData name="伊健 杜" userId="e69aded81da48593" providerId="LiveId" clId="{3C4FF72E-AD0F-4DBE-8EC7-CB39DC0FD74D}" dt="2023-05-02T11:52:38.494" v="4770"/>
        <pc:sldMkLst>
          <pc:docMk/>
          <pc:sldMk cId="4292846046" sldId="3228"/>
        </pc:sldMkLst>
        <pc:spChg chg="mod">
          <ac:chgData name="伊健 杜" userId="e69aded81da48593" providerId="LiveId" clId="{3C4FF72E-AD0F-4DBE-8EC7-CB39DC0FD74D}" dt="2023-05-02T11:52:38.494" v="4770"/>
          <ac:spMkLst>
            <pc:docMk/>
            <pc:sldMk cId="4292846046" sldId="3228"/>
            <ac:spMk id="3" creationId="{90D857A6-C700-A4CE-6C24-391DC4FBEE19}"/>
          </ac:spMkLst>
        </pc:spChg>
        <pc:picChg chg="add mod">
          <ac:chgData name="伊健 杜" userId="e69aded81da48593" providerId="LiveId" clId="{3C4FF72E-AD0F-4DBE-8EC7-CB39DC0FD74D}" dt="2023-05-02T11:46:09.907" v="4711" actId="1076"/>
          <ac:picMkLst>
            <pc:docMk/>
            <pc:sldMk cId="4292846046" sldId="3228"/>
            <ac:picMk id="13314" creationId="{14B58CE6-4645-0A07-D62C-3C8A5A559935}"/>
          </ac:picMkLst>
        </pc:picChg>
      </pc:sldChg>
      <pc:sldChg chg="addSp modSp add mod">
        <pc:chgData name="伊健 杜" userId="e69aded81da48593" providerId="LiveId" clId="{3C4FF72E-AD0F-4DBE-8EC7-CB39DC0FD74D}" dt="2023-05-02T11:52:38.494" v="4770"/>
        <pc:sldMkLst>
          <pc:docMk/>
          <pc:sldMk cId="3242695355" sldId="3229"/>
        </pc:sldMkLst>
        <pc:spChg chg="mod">
          <ac:chgData name="伊健 杜" userId="e69aded81da48593" providerId="LiveId" clId="{3C4FF72E-AD0F-4DBE-8EC7-CB39DC0FD74D}" dt="2023-05-02T11:52:38.494" v="4770"/>
          <ac:spMkLst>
            <pc:docMk/>
            <pc:sldMk cId="3242695355" sldId="3229"/>
            <ac:spMk id="3" creationId="{90D857A6-C700-A4CE-6C24-391DC4FBEE19}"/>
          </ac:spMkLst>
        </pc:spChg>
        <pc:spChg chg="mod">
          <ac:chgData name="伊健 杜" userId="e69aded81da48593" providerId="LiveId" clId="{3C4FF72E-AD0F-4DBE-8EC7-CB39DC0FD74D}" dt="2023-05-02T09:37:55.676" v="3257"/>
          <ac:spMkLst>
            <pc:docMk/>
            <pc:sldMk cId="3242695355" sldId="3229"/>
            <ac:spMk id="6" creationId="{C2BE400F-5072-43BE-1839-9E2F61835E69}"/>
          </ac:spMkLst>
        </pc:spChg>
        <pc:picChg chg="add mod">
          <ac:chgData name="伊健 杜" userId="e69aded81da48593" providerId="LiveId" clId="{3C4FF72E-AD0F-4DBE-8EC7-CB39DC0FD74D}" dt="2023-05-02T11:46:36.286" v="4714" actId="1076"/>
          <ac:picMkLst>
            <pc:docMk/>
            <pc:sldMk cId="3242695355" sldId="3229"/>
            <ac:picMk id="14338" creationId="{05ED554B-901B-F2F1-751F-469E39856B12}"/>
          </ac:picMkLst>
        </pc:picChg>
      </pc:sldChg>
      <pc:sldChg chg="addSp delSp modSp add mod">
        <pc:chgData name="伊健 杜" userId="e69aded81da48593" providerId="LiveId" clId="{3C4FF72E-AD0F-4DBE-8EC7-CB39DC0FD74D}" dt="2023-05-02T11:52:38.494" v="4770"/>
        <pc:sldMkLst>
          <pc:docMk/>
          <pc:sldMk cId="141392995" sldId="3230"/>
        </pc:sldMkLst>
        <pc:spChg chg="add del">
          <ac:chgData name="伊健 杜" userId="e69aded81da48593" providerId="LiveId" clId="{3C4FF72E-AD0F-4DBE-8EC7-CB39DC0FD74D}" dt="2023-05-02T11:46:59.668" v="4716" actId="478"/>
          <ac:spMkLst>
            <pc:docMk/>
            <pc:sldMk cId="141392995" sldId="3230"/>
            <ac:spMk id="2" creationId="{F2E7A4FE-78EA-9BD6-5793-96A1D260FA07}"/>
          </ac:spMkLst>
        </pc:spChg>
        <pc:spChg chg="mod">
          <ac:chgData name="伊健 杜" userId="e69aded81da48593" providerId="LiveId" clId="{3C4FF72E-AD0F-4DBE-8EC7-CB39DC0FD74D}" dt="2023-05-02T11:52:38.494" v="4770"/>
          <ac:spMkLst>
            <pc:docMk/>
            <pc:sldMk cId="141392995" sldId="3230"/>
            <ac:spMk id="3" creationId="{90D857A6-C700-A4CE-6C24-391DC4FBEE19}"/>
          </ac:spMkLst>
        </pc:spChg>
        <pc:picChg chg="add mod">
          <ac:chgData name="伊健 杜" userId="e69aded81da48593" providerId="LiveId" clId="{3C4FF72E-AD0F-4DBE-8EC7-CB39DC0FD74D}" dt="2023-05-02T11:47:13.890" v="4719" actId="1076"/>
          <ac:picMkLst>
            <pc:docMk/>
            <pc:sldMk cId="141392995" sldId="3230"/>
            <ac:picMk id="15364" creationId="{5A3CDE15-7BDC-46CE-A070-8F7899087479}"/>
          </ac:picMkLst>
        </pc:picChg>
      </pc:sldChg>
      <pc:sldChg chg="modSp add mod">
        <pc:chgData name="伊健 杜" userId="e69aded81da48593" providerId="LiveId" clId="{3C4FF72E-AD0F-4DBE-8EC7-CB39DC0FD74D}" dt="2023-05-02T11:52:38.494" v="4770"/>
        <pc:sldMkLst>
          <pc:docMk/>
          <pc:sldMk cId="4290667758" sldId="3231"/>
        </pc:sldMkLst>
        <pc:spChg chg="mod">
          <ac:chgData name="伊健 杜" userId="e69aded81da48593" providerId="LiveId" clId="{3C4FF72E-AD0F-4DBE-8EC7-CB39DC0FD74D}" dt="2023-05-02T11:52:38.494" v="4770"/>
          <ac:spMkLst>
            <pc:docMk/>
            <pc:sldMk cId="4290667758" sldId="3231"/>
            <ac:spMk id="2" creationId="{B53539EB-9C46-5752-F286-0D8E863326C5}"/>
          </ac:spMkLst>
        </pc:spChg>
      </pc:sldChg>
      <pc:sldChg chg="addSp delSp modSp add mod">
        <pc:chgData name="伊健 杜" userId="e69aded81da48593" providerId="LiveId" clId="{3C4FF72E-AD0F-4DBE-8EC7-CB39DC0FD74D}" dt="2023-05-02T11:52:38.494" v="4770"/>
        <pc:sldMkLst>
          <pc:docMk/>
          <pc:sldMk cId="3976347406" sldId="3232"/>
        </pc:sldMkLst>
        <pc:spChg chg="mod">
          <ac:chgData name="伊健 杜" userId="e69aded81da48593" providerId="LiveId" clId="{3C4FF72E-AD0F-4DBE-8EC7-CB39DC0FD74D}" dt="2023-05-02T11:52:38.494" v="4770"/>
          <ac:spMkLst>
            <pc:docMk/>
            <pc:sldMk cId="3976347406" sldId="3232"/>
            <ac:spMk id="2" creationId="{10304424-DB4A-36E7-9E0D-D32A5DD0F26C}"/>
          </ac:spMkLst>
        </pc:spChg>
        <pc:spChg chg="mod">
          <ac:chgData name="伊健 杜" userId="e69aded81da48593" providerId="LiveId" clId="{3C4FF72E-AD0F-4DBE-8EC7-CB39DC0FD74D}" dt="2023-05-02T11:52:38.494" v="4770"/>
          <ac:spMkLst>
            <pc:docMk/>
            <pc:sldMk cId="3976347406" sldId="3232"/>
            <ac:spMk id="3" creationId="{90D857A6-C700-A4CE-6C24-391DC4FBEE19}"/>
          </ac:spMkLst>
        </pc:spChg>
        <pc:picChg chg="del">
          <ac:chgData name="伊健 杜" userId="e69aded81da48593" providerId="LiveId" clId="{3C4FF72E-AD0F-4DBE-8EC7-CB39DC0FD74D}" dt="2023-05-02T09:43:50.339" v="3730" actId="478"/>
          <ac:picMkLst>
            <pc:docMk/>
            <pc:sldMk cId="3976347406" sldId="3232"/>
            <ac:picMk id="2050" creationId="{09889140-0C96-7F22-9B5D-BA7AA7269C79}"/>
          </ac:picMkLst>
        </pc:picChg>
        <pc:picChg chg="add mod">
          <ac:chgData name="伊健 杜" userId="e69aded81da48593" providerId="LiveId" clId="{3C4FF72E-AD0F-4DBE-8EC7-CB39DC0FD74D}" dt="2023-05-02T11:47:40.593" v="4724" actId="1076"/>
          <ac:picMkLst>
            <pc:docMk/>
            <pc:sldMk cId="3976347406" sldId="3232"/>
            <ac:picMk id="16386" creationId="{B6E9030F-75F7-7F1A-CBA2-09298FAF0FEC}"/>
          </ac:picMkLst>
        </pc:picChg>
      </pc:sldChg>
      <pc:sldChg chg="addSp delSp modSp add mod">
        <pc:chgData name="伊健 杜" userId="e69aded81da48593" providerId="LiveId" clId="{3C4FF72E-AD0F-4DBE-8EC7-CB39DC0FD74D}" dt="2023-05-02T11:52:38.494" v="4770"/>
        <pc:sldMkLst>
          <pc:docMk/>
          <pc:sldMk cId="2599952357" sldId="3233"/>
        </pc:sldMkLst>
        <pc:spChg chg="mod">
          <ac:chgData name="伊健 杜" userId="e69aded81da48593" providerId="LiveId" clId="{3C4FF72E-AD0F-4DBE-8EC7-CB39DC0FD74D}" dt="2023-05-02T09:43:25.969" v="3652"/>
          <ac:spMkLst>
            <pc:docMk/>
            <pc:sldMk cId="2599952357" sldId="3233"/>
            <ac:spMk id="2" creationId="{10304424-DB4A-36E7-9E0D-D32A5DD0F26C}"/>
          </ac:spMkLst>
        </pc:spChg>
        <pc:spChg chg="mod">
          <ac:chgData name="伊健 杜" userId="e69aded81da48593" providerId="LiveId" clId="{3C4FF72E-AD0F-4DBE-8EC7-CB39DC0FD74D}" dt="2023-05-02T11:52:38.494" v="4770"/>
          <ac:spMkLst>
            <pc:docMk/>
            <pc:sldMk cId="2599952357" sldId="3233"/>
            <ac:spMk id="3" creationId="{90D857A6-C700-A4CE-6C24-391DC4FBEE19}"/>
          </ac:spMkLst>
        </pc:spChg>
        <pc:picChg chg="del">
          <ac:chgData name="伊健 杜" userId="e69aded81da48593" providerId="LiveId" clId="{3C4FF72E-AD0F-4DBE-8EC7-CB39DC0FD74D}" dt="2023-05-02T09:43:48.753" v="3729" actId="478"/>
          <ac:picMkLst>
            <pc:docMk/>
            <pc:sldMk cId="2599952357" sldId="3233"/>
            <ac:picMk id="2050" creationId="{09889140-0C96-7F22-9B5D-BA7AA7269C79}"/>
          </ac:picMkLst>
        </pc:picChg>
        <pc:picChg chg="add mod">
          <ac:chgData name="伊健 杜" userId="e69aded81da48593" providerId="LiveId" clId="{3C4FF72E-AD0F-4DBE-8EC7-CB39DC0FD74D}" dt="2023-05-02T11:48:03.627" v="4727" actId="1076"/>
          <ac:picMkLst>
            <pc:docMk/>
            <pc:sldMk cId="2599952357" sldId="3233"/>
            <ac:picMk id="17410" creationId="{8B4B3520-7930-4FEC-798A-5741488A3C36}"/>
          </ac:picMkLst>
        </pc:picChg>
      </pc:sldChg>
      <pc:sldChg chg="modSp add mod">
        <pc:chgData name="伊健 杜" userId="e69aded81da48593" providerId="LiveId" clId="{3C4FF72E-AD0F-4DBE-8EC7-CB39DC0FD74D}" dt="2023-05-02T11:52:38.494" v="4770"/>
        <pc:sldMkLst>
          <pc:docMk/>
          <pc:sldMk cId="1882812389" sldId="3234"/>
        </pc:sldMkLst>
        <pc:spChg chg="mod">
          <ac:chgData name="伊健 杜" userId="e69aded81da48593" providerId="LiveId" clId="{3C4FF72E-AD0F-4DBE-8EC7-CB39DC0FD74D}" dt="2023-05-02T11:52:38.494" v="4770"/>
          <ac:spMkLst>
            <pc:docMk/>
            <pc:sldMk cId="1882812389" sldId="3234"/>
            <ac:spMk id="3" creationId="{90D857A6-C700-A4CE-6C24-391DC4FBEE19}"/>
          </ac:spMkLst>
        </pc:spChg>
      </pc:sldChg>
      <pc:sldChg chg="addSp modSp add mod">
        <pc:chgData name="伊健 杜" userId="e69aded81da48593" providerId="LiveId" clId="{3C4FF72E-AD0F-4DBE-8EC7-CB39DC0FD74D}" dt="2023-05-02T11:52:38.494" v="4770"/>
        <pc:sldMkLst>
          <pc:docMk/>
          <pc:sldMk cId="1801354713" sldId="3235"/>
        </pc:sldMkLst>
        <pc:spChg chg="mod">
          <ac:chgData name="伊健 杜" userId="e69aded81da48593" providerId="LiveId" clId="{3C4FF72E-AD0F-4DBE-8EC7-CB39DC0FD74D}" dt="2023-05-02T10:57:54.372" v="3788" actId="20577"/>
          <ac:spMkLst>
            <pc:docMk/>
            <pc:sldMk cId="1801354713" sldId="3235"/>
            <ac:spMk id="2" creationId="{10304424-DB4A-36E7-9E0D-D32A5DD0F26C}"/>
          </ac:spMkLst>
        </pc:spChg>
        <pc:spChg chg="mod">
          <ac:chgData name="伊健 杜" userId="e69aded81da48593" providerId="LiveId" clId="{3C4FF72E-AD0F-4DBE-8EC7-CB39DC0FD74D}" dt="2023-05-02T11:52:38.494" v="4770"/>
          <ac:spMkLst>
            <pc:docMk/>
            <pc:sldMk cId="1801354713" sldId="3235"/>
            <ac:spMk id="3" creationId="{90D857A6-C700-A4CE-6C24-391DC4FBEE19}"/>
          </ac:spMkLst>
        </pc:spChg>
        <pc:picChg chg="add mod">
          <ac:chgData name="伊健 杜" userId="e69aded81da48593" providerId="LiveId" clId="{3C4FF72E-AD0F-4DBE-8EC7-CB39DC0FD74D}" dt="2023-05-02T11:48:55.898" v="4732" actId="1076"/>
          <ac:picMkLst>
            <pc:docMk/>
            <pc:sldMk cId="1801354713" sldId="3235"/>
            <ac:picMk id="18434" creationId="{FB83E409-665E-F5EA-3051-6D264CC0FC13}"/>
          </ac:picMkLst>
        </pc:picChg>
      </pc:sldChg>
      <pc:sldChg chg="addSp modSp add mod">
        <pc:chgData name="伊健 杜" userId="e69aded81da48593" providerId="LiveId" clId="{3C4FF72E-AD0F-4DBE-8EC7-CB39DC0FD74D}" dt="2023-05-02T11:52:38.494" v="4770"/>
        <pc:sldMkLst>
          <pc:docMk/>
          <pc:sldMk cId="2049040646" sldId="3236"/>
        </pc:sldMkLst>
        <pc:spChg chg="mod">
          <ac:chgData name="伊健 杜" userId="e69aded81da48593" providerId="LiveId" clId="{3C4FF72E-AD0F-4DBE-8EC7-CB39DC0FD74D}" dt="2023-05-02T11:52:38.494" v="4770"/>
          <ac:spMkLst>
            <pc:docMk/>
            <pc:sldMk cId="2049040646" sldId="3236"/>
            <ac:spMk id="3" creationId="{90D857A6-C700-A4CE-6C24-391DC4FBEE19}"/>
          </ac:spMkLst>
        </pc:spChg>
        <pc:picChg chg="add mod">
          <ac:chgData name="伊健 杜" userId="e69aded81da48593" providerId="LiveId" clId="{3C4FF72E-AD0F-4DBE-8EC7-CB39DC0FD74D}" dt="2023-05-02T11:49:40.287" v="4735" actId="1076"/>
          <ac:picMkLst>
            <pc:docMk/>
            <pc:sldMk cId="2049040646" sldId="3236"/>
            <ac:picMk id="19458" creationId="{509F6794-B59D-D0A5-24A4-650523A21D05}"/>
          </ac:picMkLst>
        </pc:picChg>
      </pc:sldChg>
      <pc:sldChg chg="modSp add mod">
        <pc:chgData name="伊健 杜" userId="e69aded81da48593" providerId="LiveId" clId="{3C4FF72E-AD0F-4DBE-8EC7-CB39DC0FD74D}" dt="2023-05-02T11:52:38.494" v="4770"/>
        <pc:sldMkLst>
          <pc:docMk/>
          <pc:sldMk cId="1516844382" sldId="3237"/>
        </pc:sldMkLst>
        <pc:spChg chg="mod">
          <ac:chgData name="伊健 杜" userId="e69aded81da48593" providerId="LiveId" clId="{3C4FF72E-AD0F-4DBE-8EC7-CB39DC0FD74D}" dt="2023-05-02T11:52:38.494" v="4770"/>
          <ac:spMkLst>
            <pc:docMk/>
            <pc:sldMk cId="1516844382" sldId="3237"/>
            <ac:spMk id="3" creationId="{90D857A6-C700-A4CE-6C24-391DC4FBEE19}"/>
          </ac:spMkLst>
        </pc:spChg>
      </pc:sldChg>
      <pc:sldChg chg="addSp delSp modSp add mod">
        <pc:chgData name="伊健 杜" userId="e69aded81da48593" providerId="LiveId" clId="{3C4FF72E-AD0F-4DBE-8EC7-CB39DC0FD74D}" dt="2023-05-02T11:52:38.494" v="4770"/>
        <pc:sldMkLst>
          <pc:docMk/>
          <pc:sldMk cId="3970920179" sldId="3238"/>
        </pc:sldMkLst>
        <pc:spChg chg="mod">
          <ac:chgData name="伊健 杜" userId="e69aded81da48593" providerId="LiveId" clId="{3C4FF72E-AD0F-4DBE-8EC7-CB39DC0FD74D}" dt="2023-05-02T11:52:38.494" v="4770"/>
          <ac:spMkLst>
            <pc:docMk/>
            <pc:sldMk cId="3970920179" sldId="3238"/>
            <ac:spMk id="2" creationId="{10304424-DB4A-36E7-9E0D-D32A5DD0F26C}"/>
          </ac:spMkLst>
        </pc:spChg>
        <pc:spChg chg="mod">
          <ac:chgData name="伊健 杜" userId="e69aded81da48593" providerId="LiveId" clId="{3C4FF72E-AD0F-4DBE-8EC7-CB39DC0FD74D}" dt="2023-05-02T11:52:38.494" v="4770"/>
          <ac:spMkLst>
            <pc:docMk/>
            <pc:sldMk cId="3970920179" sldId="3238"/>
            <ac:spMk id="3" creationId="{90D857A6-C700-A4CE-6C24-391DC4FBEE19}"/>
          </ac:spMkLst>
        </pc:spChg>
        <pc:spChg chg="add del">
          <ac:chgData name="伊健 杜" userId="e69aded81da48593" providerId="LiveId" clId="{3C4FF72E-AD0F-4DBE-8EC7-CB39DC0FD74D}" dt="2023-05-02T11:50:35.852" v="4737" actId="478"/>
          <ac:spMkLst>
            <pc:docMk/>
            <pc:sldMk cId="3970920179" sldId="3238"/>
            <ac:spMk id="4" creationId="{CE267405-BCD5-57A5-B04D-2B88811EC113}"/>
          </ac:spMkLst>
        </pc:spChg>
        <pc:picChg chg="add mod">
          <ac:chgData name="伊健 杜" userId="e69aded81da48593" providerId="LiveId" clId="{3C4FF72E-AD0F-4DBE-8EC7-CB39DC0FD74D}" dt="2023-05-02T11:50:47.407" v="4739" actId="1076"/>
          <ac:picMkLst>
            <pc:docMk/>
            <pc:sldMk cId="3970920179" sldId="3238"/>
            <ac:picMk id="6" creationId="{9785BD72-8733-5CCF-77D1-3FDCBB1712DB}"/>
          </ac:picMkLst>
        </pc:picChg>
      </pc:sldChg>
      <pc:sldChg chg="modSp add mod ord">
        <pc:chgData name="伊健 杜" userId="e69aded81da48593" providerId="LiveId" clId="{3C4FF72E-AD0F-4DBE-8EC7-CB39DC0FD74D}" dt="2023-05-02T11:52:38.494" v="4770"/>
        <pc:sldMkLst>
          <pc:docMk/>
          <pc:sldMk cId="653352118" sldId="3239"/>
        </pc:sldMkLst>
        <pc:spChg chg="mod">
          <ac:chgData name="伊健 杜" userId="e69aded81da48593" providerId="LiveId" clId="{3C4FF72E-AD0F-4DBE-8EC7-CB39DC0FD74D}" dt="2023-05-02T11:52:38.494" v="4770"/>
          <ac:spMkLst>
            <pc:docMk/>
            <pc:sldMk cId="653352118" sldId="3239"/>
            <ac:spMk id="3" creationId="{90D857A6-C700-A4CE-6C24-391DC4FBEE19}"/>
          </ac:spMkLst>
        </pc:spChg>
      </pc:sldChg>
      <pc:sldChg chg="modSp add mod">
        <pc:chgData name="伊健 杜" userId="e69aded81da48593" providerId="LiveId" clId="{3C4FF72E-AD0F-4DBE-8EC7-CB39DC0FD74D}" dt="2023-05-02T11:52:38.494" v="4770"/>
        <pc:sldMkLst>
          <pc:docMk/>
          <pc:sldMk cId="3155312860" sldId="3240"/>
        </pc:sldMkLst>
        <pc:spChg chg="mod">
          <ac:chgData name="伊健 杜" userId="e69aded81da48593" providerId="LiveId" clId="{3C4FF72E-AD0F-4DBE-8EC7-CB39DC0FD74D}" dt="2023-05-02T11:52:38.494" v="4770"/>
          <ac:spMkLst>
            <pc:docMk/>
            <pc:sldMk cId="3155312860" sldId="3240"/>
            <ac:spMk id="3" creationId="{90D857A6-C700-A4CE-6C24-391DC4FBEE19}"/>
          </ac:spMkLst>
        </pc:spChg>
      </pc:sldChg>
      <pc:sldChg chg="addSp modSp add mod">
        <pc:chgData name="伊健 杜" userId="e69aded81da48593" providerId="LiveId" clId="{3C4FF72E-AD0F-4DBE-8EC7-CB39DC0FD74D}" dt="2023-05-02T11:52:38.494" v="4770"/>
        <pc:sldMkLst>
          <pc:docMk/>
          <pc:sldMk cId="618569685" sldId="3241"/>
        </pc:sldMkLst>
        <pc:spChg chg="mod">
          <ac:chgData name="伊健 杜" userId="e69aded81da48593" providerId="LiveId" clId="{3C4FF72E-AD0F-4DBE-8EC7-CB39DC0FD74D}" dt="2023-05-02T11:52:38.494" v="4770"/>
          <ac:spMkLst>
            <pc:docMk/>
            <pc:sldMk cId="618569685" sldId="3241"/>
            <ac:spMk id="2" creationId="{10304424-DB4A-36E7-9E0D-D32A5DD0F26C}"/>
          </ac:spMkLst>
        </pc:spChg>
        <pc:spChg chg="mod">
          <ac:chgData name="伊健 杜" userId="e69aded81da48593" providerId="LiveId" clId="{3C4FF72E-AD0F-4DBE-8EC7-CB39DC0FD74D}" dt="2023-05-02T11:52:38.494" v="4770"/>
          <ac:spMkLst>
            <pc:docMk/>
            <pc:sldMk cId="618569685" sldId="3241"/>
            <ac:spMk id="3" creationId="{90D857A6-C700-A4CE-6C24-391DC4FBEE19}"/>
          </ac:spMkLst>
        </pc:spChg>
        <pc:picChg chg="add mod">
          <ac:chgData name="伊健 杜" userId="e69aded81da48593" providerId="LiveId" clId="{3C4FF72E-AD0F-4DBE-8EC7-CB39DC0FD74D}" dt="2023-05-02T11:51:47.318" v="4741" actId="1076"/>
          <ac:picMkLst>
            <pc:docMk/>
            <pc:sldMk cId="618569685" sldId="3241"/>
            <ac:picMk id="21506" creationId="{602BC394-F576-AFFB-F2C0-D1D42E1E25DC}"/>
          </ac:picMkLst>
        </pc:picChg>
      </pc:sldChg>
      <pc:sldChg chg="addSp modSp add mod">
        <pc:chgData name="伊健 杜" userId="e69aded81da48593" providerId="LiveId" clId="{3C4FF72E-AD0F-4DBE-8EC7-CB39DC0FD74D}" dt="2023-05-02T11:52:38.494" v="4770"/>
        <pc:sldMkLst>
          <pc:docMk/>
          <pc:sldMk cId="4272525123" sldId="3242"/>
        </pc:sldMkLst>
        <pc:spChg chg="mod">
          <ac:chgData name="伊健 杜" userId="e69aded81da48593" providerId="LiveId" clId="{3C4FF72E-AD0F-4DBE-8EC7-CB39DC0FD74D}" dt="2023-05-02T11:52:38.494" v="4770"/>
          <ac:spMkLst>
            <pc:docMk/>
            <pc:sldMk cId="4272525123" sldId="3242"/>
            <ac:spMk id="2" creationId="{10304424-DB4A-36E7-9E0D-D32A5DD0F26C}"/>
          </ac:spMkLst>
        </pc:spChg>
        <pc:spChg chg="mod">
          <ac:chgData name="伊健 杜" userId="e69aded81da48593" providerId="LiveId" clId="{3C4FF72E-AD0F-4DBE-8EC7-CB39DC0FD74D}" dt="2023-05-02T11:52:38.494" v="4770"/>
          <ac:spMkLst>
            <pc:docMk/>
            <pc:sldMk cId="4272525123" sldId="3242"/>
            <ac:spMk id="3" creationId="{90D857A6-C700-A4CE-6C24-391DC4FBEE19}"/>
          </ac:spMkLst>
        </pc:spChg>
        <pc:picChg chg="add mod">
          <ac:chgData name="伊健 杜" userId="e69aded81da48593" providerId="LiveId" clId="{3C4FF72E-AD0F-4DBE-8EC7-CB39DC0FD74D}" dt="2023-05-02T11:52:23.880" v="4768" actId="1076"/>
          <ac:picMkLst>
            <pc:docMk/>
            <pc:sldMk cId="4272525123" sldId="3242"/>
            <ac:picMk id="22530" creationId="{C0C34BDD-E231-CF3E-02BD-90870467170E}"/>
          </ac:picMkLst>
        </pc:picChg>
      </pc:sldChg>
      <pc:sldChg chg="modSp add mod">
        <pc:chgData name="伊健 杜" userId="e69aded81da48593" providerId="LiveId" clId="{3C4FF72E-AD0F-4DBE-8EC7-CB39DC0FD74D}" dt="2023-05-02T11:52:38.494" v="4770"/>
        <pc:sldMkLst>
          <pc:docMk/>
          <pc:sldMk cId="3833028955" sldId="3243"/>
        </pc:sldMkLst>
        <pc:spChg chg="mod">
          <ac:chgData name="伊健 杜" userId="e69aded81da48593" providerId="LiveId" clId="{3C4FF72E-AD0F-4DBE-8EC7-CB39DC0FD74D}" dt="2023-05-02T11:52:38.494" v="4770"/>
          <ac:spMkLst>
            <pc:docMk/>
            <pc:sldMk cId="3833028955" sldId="3243"/>
            <ac:spMk id="3" creationId="{90D857A6-C700-A4CE-6C24-391DC4FBEE19}"/>
          </ac:spMkLst>
        </pc:spChg>
      </pc:sldChg>
      <pc:sldChg chg="add del">
        <pc:chgData name="伊健 杜" userId="e69aded81da48593" providerId="LiveId" clId="{3C4FF72E-AD0F-4DBE-8EC7-CB39DC0FD74D}" dt="2023-05-02T11:32:00.106" v="4641"/>
        <pc:sldMkLst>
          <pc:docMk/>
          <pc:sldMk cId="3811408459" sldId="3244"/>
        </pc:sldMkLst>
      </pc:sldChg>
    </pc:docChg>
  </pc:docChgLst>
  <pc:docChgLst>
    <pc:chgData name="伊健 杜" userId="e69aded81da48593" providerId="LiveId" clId="{8095A099-5881-46D8-9FB6-43EA84BA9360}"/>
    <pc:docChg chg="undo custSel addSld delSld modSld sldOrd">
      <pc:chgData name="伊健 杜" userId="e69aded81da48593" providerId="LiveId" clId="{8095A099-5881-46D8-9FB6-43EA84BA9360}" dt="2023-04-04T15:20:12.363" v="4314" actId="20577"/>
      <pc:docMkLst>
        <pc:docMk/>
      </pc:docMkLst>
      <pc:sldChg chg="del">
        <pc:chgData name="伊健 杜" userId="e69aded81da48593" providerId="LiveId" clId="{8095A099-5881-46D8-9FB6-43EA84BA9360}" dt="2023-04-04T07:53:30.072" v="0" actId="47"/>
        <pc:sldMkLst>
          <pc:docMk/>
          <pc:sldMk cId="2208416781" sldId="2470"/>
        </pc:sldMkLst>
      </pc:sldChg>
      <pc:sldChg chg="del">
        <pc:chgData name="伊健 杜" userId="e69aded81da48593" providerId="LiveId" clId="{8095A099-5881-46D8-9FB6-43EA84BA9360}" dt="2023-04-04T07:53:30.072" v="0" actId="47"/>
        <pc:sldMkLst>
          <pc:docMk/>
          <pc:sldMk cId="3490520848" sldId="2629"/>
        </pc:sldMkLst>
      </pc:sldChg>
      <pc:sldChg chg="addSp delSp modSp add del mod delAnim modAnim">
        <pc:chgData name="伊健 杜" userId="e69aded81da48593" providerId="LiveId" clId="{8095A099-5881-46D8-9FB6-43EA84BA9360}" dt="2023-04-04T11:51:46.646" v="4295"/>
        <pc:sldMkLst>
          <pc:docMk/>
          <pc:sldMk cId="3436844751" sldId="2630"/>
        </pc:sldMkLst>
        <pc:spChg chg="mod">
          <ac:chgData name="伊健 杜" userId="e69aded81da48593" providerId="LiveId" clId="{8095A099-5881-46D8-9FB6-43EA84BA9360}" dt="2023-04-04T11:51:46.646" v="4295"/>
          <ac:spMkLst>
            <pc:docMk/>
            <pc:sldMk cId="3436844751" sldId="2630"/>
            <ac:spMk id="2" creationId="{10304424-DB4A-36E7-9E0D-D32A5DD0F26C}"/>
          </ac:spMkLst>
        </pc:spChg>
        <pc:spChg chg="mod">
          <ac:chgData name="伊健 杜" userId="e69aded81da48593" providerId="LiveId" clId="{8095A099-5881-46D8-9FB6-43EA84BA9360}" dt="2023-04-04T11:51:46.646" v="4295"/>
          <ac:spMkLst>
            <pc:docMk/>
            <pc:sldMk cId="3436844751" sldId="2630"/>
            <ac:spMk id="3" creationId="{90D857A6-C700-A4CE-6C24-391DC4FBEE19}"/>
          </ac:spMkLst>
        </pc:spChg>
        <pc:spChg chg="mod">
          <ac:chgData name="伊健 杜" userId="e69aded81da48593" providerId="LiveId" clId="{8095A099-5881-46D8-9FB6-43EA84BA9360}" dt="2023-04-04T10:53:19.502" v="1335" actId="1076"/>
          <ac:spMkLst>
            <pc:docMk/>
            <pc:sldMk cId="3436844751" sldId="2630"/>
            <ac:spMk id="4" creationId="{B6F70F01-3527-2C0C-F42C-E6291E0F230D}"/>
          </ac:spMkLst>
        </pc:spChg>
        <pc:spChg chg="add del mod">
          <ac:chgData name="伊健 杜" userId="e69aded81da48593" providerId="LiveId" clId="{8095A099-5881-46D8-9FB6-43EA84BA9360}" dt="2023-04-04T10:51:42.593" v="1213" actId="478"/>
          <ac:spMkLst>
            <pc:docMk/>
            <pc:sldMk cId="3436844751" sldId="2630"/>
            <ac:spMk id="5" creationId="{C092FC44-8340-3D30-7E86-5226E651A72D}"/>
          </ac:spMkLst>
        </pc:spChg>
        <pc:spChg chg="mod">
          <ac:chgData name="伊健 杜" userId="e69aded81da48593" providerId="LiveId" clId="{8095A099-5881-46D8-9FB6-43EA84BA9360}" dt="2023-04-04T10:53:19.502" v="1335" actId="1076"/>
          <ac:spMkLst>
            <pc:docMk/>
            <pc:sldMk cId="3436844751" sldId="2630"/>
            <ac:spMk id="6" creationId="{6039254A-9C7F-7679-6EDD-A45EFDCECB76}"/>
          </ac:spMkLst>
        </pc:spChg>
        <pc:spChg chg="add del mod">
          <ac:chgData name="伊健 杜" userId="e69aded81da48593" providerId="LiveId" clId="{8095A099-5881-46D8-9FB6-43EA84BA9360}" dt="2023-04-04T10:55:10.951" v="1508" actId="478"/>
          <ac:spMkLst>
            <pc:docMk/>
            <pc:sldMk cId="3436844751" sldId="2630"/>
            <ac:spMk id="7" creationId="{9C111586-133E-144B-5BF5-D39E7584437F}"/>
          </ac:spMkLst>
        </pc:spChg>
        <pc:spChg chg="add del mod">
          <ac:chgData name="伊健 杜" userId="e69aded81da48593" providerId="LiveId" clId="{8095A099-5881-46D8-9FB6-43EA84BA9360}" dt="2023-04-04T10:55:10.951" v="1508" actId="478"/>
          <ac:spMkLst>
            <pc:docMk/>
            <pc:sldMk cId="3436844751" sldId="2630"/>
            <ac:spMk id="8" creationId="{EFA9BF3A-8581-427A-75E6-6F09B2D989AF}"/>
          </ac:spMkLst>
        </pc:spChg>
        <pc:picChg chg="add mod">
          <ac:chgData name="伊健 杜" userId="e69aded81da48593" providerId="LiveId" clId="{8095A099-5881-46D8-9FB6-43EA84BA9360}" dt="2023-04-04T10:55:30.712" v="1515" actId="1076"/>
          <ac:picMkLst>
            <pc:docMk/>
            <pc:sldMk cId="3436844751" sldId="2630"/>
            <ac:picMk id="9" creationId="{33D9ECDE-7C73-A83E-C3E3-8A8AD8AE543E}"/>
          </ac:picMkLst>
        </pc:picChg>
        <pc:picChg chg="add del mod">
          <ac:chgData name="伊健 杜" userId="e69aded81da48593" providerId="LiveId" clId="{8095A099-5881-46D8-9FB6-43EA84BA9360}" dt="2023-04-04T11:44:46.018" v="4157" actId="478"/>
          <ac:picMkLst>
            <pc:docMk/>
            <pc:sldMk cId="3436844751" sldId="2630"/>
            <ac:picMk id="4098" creationId="{18F84064-6ACA-8C42-1B74-47B9BC69BE51}"/>
          </ac:picMkLst>
        </pc:picChg>
        <pc:picChg chg="add mod">
          <ac:chgData name="伊健 杜" userId="e69aded81da48593" providerId="LiveId" clId="{8095A099-5881-46D8-9FB6-43EA84BA9360}" dt="2023-04-04T11:44:50.993" v="4161" actId="1076"/>
          <ac:picMkLst>
            <pc:docMk/>
            <pc:sldMk cId="3436844751" sldId="2630"/>
            <ac:picMk id="4100" creationId="{A9642373-EAC4-7975-384F-9F43C7639DFD}"/>
          </ac:picMkLst>
        </pc:picChg>
        <pc:picChg chg="del">
          <ac:chgData name="伊健 杜" userId="e69aded81da48593" providerId="LiveId" clId="{8095A099-5881-46D8-9FB6-43EA84BA9360}" dt="2023-04-04T10:50:48.358" v="1186" actId="478"/>
          <ac:picMkLst>
            <pc:docMk/>
            <pc:sldMk cId="3436844751" sldId="2630"/>
            <ac:picMk id="6146" creationId="{F3105A24-7718-79EB-790F-E4BF63B66A69}"/>
          </ac:picMkLst>
        </pc:picChg>
        <pc:picChg chg="del">
          <ac:chgData name="伊健 杜" userId="e69aded81da48593" providerId="LiveId" clId="{8095A099-5881-46D8-9FB6-43EA84BA9360}" dt="2023-04-04T10:50:48.358" v="1186" actId="478"/>
          <ac:picMkLst>
            <pc:docMk/>
            <pc:sldMk cId="3436844751" sldId="2630"/>
            <ac:picMk id="6148" creationId="{66DADDA6-B700-DC67-8296-0C728C62FBE1}"/>
          </ac:picMkLst>
        </pc:picChg>
      </pc:sldChg>
      <pc:sldChg chg="del">
        <pc:chgData name="伊健 杜" userId="e69aded81da48593" providerId="LiveId" clId="{8095A099-5881-46D8-9FB6-43EA84BA9360}" dt="2023-04-04T07:53:30.072" v="0" actId="47"/>
        <pc:sldMkLst>
          <pc:docMk/>
          <pc:sldMk cId="1382288352" sldId="2634"/>
        </pc:sldMkLst>
      </pc:sldChg>
      <pc:sldChg chg="del">
        <pc:chgData name="伊健 杜" userId="e69aded81da48593" providerId="LiveId" clId="{8095A099-5881-46D8-9FB6-43EA84BA9360}" dt="2023-04-04T07:53:30.072" v="0" actId="47"/>
        <pc:sldMkLst>
          <pc:docMk/>
          <pc:sldMk cId="355433931" sldId="2712"/>
        </pc:sldMkLst>
      </pc:sldChg>
      <pc:sldChg chg="del">
        <pc:chgData name="伊健 杜" userId="e69aded81da48593" providerId="LiveId" clId="{8095A099-5881-46D8-9FB6-43EA84BA9360}" dt="2023-04-04T07:53:30.072" v="0" actId="47"/>
        <pc:sldMkLst>
          <pc:docMk/>
          <pc:sldMk cId="2121027152" sldId="2713"/>
        </pc:sldMkLst>
      </pc:sldChg>
      <pc:sldChg chg="del">
        <pc:chgData name="伊健 杜" userId="e69aded81da48593" providerId="LiveId" clId="{8095A099-5881-46D8-9FB6-43EA84BA9360}" dt="2023-04-04T07:53:30.072" v="0" actId="47"/>
        <pc:sldMkLst>
          <pc:docMk/>
          <pc:sldMk cId="1562428203" sldId="2714"/>
        </pc:sldMkLst>
      </pc:sldChg>
      <pc:sldChg chg="del">
        <pc:chgData name="伊健 杜" userId="e69aded81da48593" providerId="LiveId" clId="{8095A099-5881-46D8-9FB6-43EA84BA9360}" dt="2023-04-04T07:53:30.072" v="0" actId="47"/>
        <pc:sldMkLst>
          <pc:docMk/>
          <pc:sldMk cId="3132939282" sldId="2715"/>
        </pc:sldMkLst>
      </pc:sldChg>
      <pc:sldChg chg="del">
        <pc:chgData name="伊健 杜" userId="e69aded81da48593" providerId="LiveId" clId="{8095A099-5881-46D8-9FB6-43EA84BA9360}" dt="2023-04-04T07:53:30.072" v="0" actId="47"/>
        <pc:sldMkLst>
          <pc:docMk/>
          <pc:sldMk cId="111348507" sldId="2716"/>
        </pc:sldMkLst>
      </pc:sldChg>
      <pc:sldChg chg="del">
        <pc:chgData name="伊健 杜" userId="e69aded81da48593" providerId="LiveId" clId="{8095A099-5881-46D8-9FB6-43EA84BA9360}" dt="2023-04-04T07:53:30.072" v="0" actId="47"/>
        <pc:sldMkLst>
          <pc:docMk/>
          <pc:sldMk cId="3326467993" sldId="2717"/>
        </pc:sldMkLst>
      </pc:sldChg>
      <pc:sldChg chg="del">
        <pc:chgData name="伊健 杜" userId="e69aded81da48593" providerId="LiveId" clId="{8095A099-5881-46D8-9FB6-43EA84BA9360}" dt="2023-04-04T07:53:30.072" v="0" actId="47"/>
        <pc:sldMkLst>
          <pc:docMk/>
          <pc:sldMk cId="1345884408" sldId="2718"/>
        </pc:sldMkLst>
      </pc:sldChg>
      <pc:sldChg chg="del">
        <pc:chgData name="伊健 杜" userId="e69aded81da48593" providerId="LiveId" clId="{8095A099-5881-46D8-9FB6-43EA84BA9360}" dt="2023-04-04T07:53:30.072" v="0" actId="47"/>
        <pc:sldMkLst>
          <pc:docMk/>
          <pc:sldMk cId="3121500979" sldId="2719"/>
        </pc:sldMkLst>
      </pc:sldChg>
      <pc:sldChg chg="del">
        <pc:chgData name="伊健 杜" userId="e69aded81da48593" providerId="LiveId" clId="{8095A099-5881-46D8-9FB6-43EA84BA9360}" dt="2023-04-04T07:53:30.072" v="0" actId="47"/>
        <pc:sldMkLst>
          <pc:docMk/>
          <pc:sldMk cId="2924522523" sldId="2720"/>
        </pc:sldMkLst>
      </pc:sldChg>
      <pc:sldChg chg="del">
        <pc:chgData name="伊健 杜" userId="e69aded81da48593" providerId="LiveId" clId="{8095A099-5881-46D8-9FB6-43EA84BA9360}" dt="2023-04-04T07:53:30.072" v="0" actId="47"/>
        <pc:sldMkLst>
          <pc:docMk/>
          <pc:sldMk cId="3896043691" sldId="2721"/>
        </pc:sldMkLst>
      </pc:sldChg>
      <pc:sldChg chg="del">
        <pc:chgData name="伊健 杜" userId="e69aded81da48593" providerId="LiveId" clId="{8095A099-5881-46D8-9FB6-43EA84BA9360}" dt="2023-04-04T07:53:30.072" v="0" actId="47"/>
        <pc:sldMkLst>
          <pc:docMk/>
          <pc:sldMk cId="763522723" sldId="2722"/>
        </pc:sldMkLst>
      </pc:sldChg>
      <pc:sldChg chg="del">
        <pc:chgData name="伊健 杜" userId="e69aded81da48593" providerId="LiveId" clId="{8095A099-5881-46D8-9FB6-43EA84BA9360}" dt="2023-04-04T07:53:30.072" v="0" actId="47"/>
        <pc:sldMkLst>
          <pc:docMk/>
          <pc:sldMk cId="1594572711" sldId="2723"/>
        </pc:sldMkLst>
      </pc:sldChg>
      <pc:sldChg chg="del">
        <pc:chgData name="伊健 杜" userId="e69aded81da48593" providerId="LiveId" clId="{8095A099-5881-46D8-9FB6-43EA84BA9360}" dt="2023-04-04T07:53:30.072" v="0" actId="47"/>
        <pc:sldMkLst>
          <pc:docMk/>
          <pc:sldMk cId="3609687721" sldId="2724"/>
        </pc:sldMkLst>
      </pc:sldChg>
      <pc:sldChg chg="del">
        <pc:chgData name="伊健 杜" userId="e69aded81da48593" providerId="LiveId" clId="{8095A099-5881-46D8-9FB6-43EA84BA9360}" dt="2023-04-04T07:53:30.072" v="0" actId="47"/>
        <pc:sldMkLst>
          <pc:docMk/>
          <pc:sldMk cId="1579827062" sldId="2725"/>
        </pc:sldMkLst>
      </pc:sldChg>
      <pc:sldChg chg="del">
        <pc:chgData name="伊健 杜" userId="e69aded81da48593" providerId="LiveId" clId="{8095A099-5881-46D8-9FB6-43EA84BA9360}" dt="2023-04-04T07:53:30.072" v="0" actId="47"/>
        <pc:sldMkLst>
          <pc:docMk/>
          <pc:sldMk cId="3257119675" sldId="2726"/>
        </pc:sldMkLst>
      </pc:sldChg>
      <pc:sldChg chg="del">
        <pc:chgData name="伊健 杜" userId="e69aded81da48593" providerId="LiveId" clId="{8095A099-5881-46D8-9FB6-43EA84BA9360}" dt="2023-04-04T07:53:30.072" v="0" actId="47"/>
        <pc:sldMkLst>
          <pc:docMk/>
          <pc:sldMk cId="3824354617" sldId="2727"/>
        </pc:sldMkLst>
      </pc:sldChg>
      <pc:sldChg chg="del">
        <pc:chgData name="伊健 杜" userId="e69aded81da48593" providerId="LiveId" clId="{8095A099-5881-46D8-9FB6-43EA84BA9360}" dt="2023-04-04T07:53:30.072" v="0" actId="47"/>
        <pc:sldMkLst>
          <pc:docMk/>
          <pc:sldMk cId="4212048517" sldId="2728"/>
        </pc:sldMkLst>
      </pc:sldChg>
      <pc:sldChg chg="del">
        <pc:chgData name="伊健 杜" userId="e69aded81da48593" providerId="LiveId" clId="{8095A099-5881-46D8-9FB6-43EA84BA9360}" dt="2023-04-04T07:53:30.072" v="0" actId="47"/>
        <pc:sldMkLst>
          <pc:docMk/>
          <pc:sldMk cId="2589786781" sldId="2729"/>
        </pc:sldMkLst>
      </pc:sldChg>
      <pc:sldChg chg="del">
        <pc:chgData name="伊健 杜" userId="e69aded81da48593" providerId="LiveId" clId="{8095A099-5881-46D8-9FB6-43EA84BA9360}" dt="2023-04-04T07:53:30.072" v="0" actId="47"/>
        <pc:sldMkLst>
          <pc:docMk/>
          <pc:sldMk cId="3206811618" sldId="2730"/>
        </pc:sldMkLst>
      </pc:sldChg>
      <pc:sldChg chg="del">
        <pc:chgData name="伊健 杜" userId="e69aded81da48593" providerId="LiveId" clId="{8095A099-5881-46D8-9FB6-43EA84BA9360}" dt="2023-04-04T07:53:30.072" v="0" actId="47"/>
        <pc:sldMkLst>
          <pc:docMk/>
          <pc:sldMk cId="1359386799" sldId="2731"/>
        </pc:sldMkLst>
      </pc:sldChg>
      <pc:sldChg chg="del">
        <pc:chgData name="伊健 杜" userId="e69aded81da48593" providerId="LiveId" clId="{8095A099-5881-46D8-9FB6-43EA84BA9360}" dt="2023-04-04T07:53:30.072" v="0" actId="47"/>
        <pc:sldMkLst>
          <pc:docMk/>
          <pc:sldMk cId="1907814024" sldId="2732"/>
        </pc:sldMkLst>
      </pc:sldChg>
      <pc:sldChg chg="del">
        <pc:chgData name="伊健 杜" userId="e69aded81da48593" providerId="LiveId" clId="{8095A099-5881-46D8-9FB6-43EA84BA9360}" dt="2023-04-04T07:53:30.072" v="0" actId="47"/>
        <pc:sldMkLst>
          <pc:docMk/>
          <pc:sldMk cId="2645599542" sldId="2733"/>
        </pc:sldMkLst>
      </pc:sldChg>
      <pc:sldChg chg="del">
        <pc:chgData name="伊健 杜" userId="e69aded81da48593" providerId="LiveId" clId="{8095A099-5881-46D8-9FB6-43EA84BA9360}" dt="2023-04-04T07:53:30.072" v="0" actId="47"/>
        <pc:sldMkLst>
          <pc:docMk/>
          <pc:sldMk cId="3988910739" sldId="2734"/>
        </pc:sldMkLst>
      </pc:sldChg>
      <pc:sldChg chg="del">
        <pc:chgData name="伊健 杜" userId="e69aded81da48593" providerId="LiveId" clId="{8095A099-5881-46D8-9FB6-43EA84BA9360}" dt="2023-04-04T07:53:30.072" v="0" actId="47"/>
        <pc:sldMkLst>
          <pc:docMk/>
          <pc:sldMk cId="4140249064" sldId="2735"/>
        </pc:sldMkLst>
      </pc:sldChg>
      <pc:sldChg chg="del">
        <pc:chgData name="伊健 杜" userId="e69aded81da48593" providerId="LiveId" clId="{8095A099-5881-46D8-9FB6-43EA84BA9360}" dt="2023-04-04T07:53:30.072" v="0" actId="47"/>
        <pc:sldMkLst>
          <pc:docMk/>
          <pc:sldMk cId="2569467044" sldId="2736"/>
        </pc:sldMkLst>
      </pc:sldChg>
      <pc:sldChg chg="del">
        <pc:chgData name="伊健 杜" userId="e69aded81da48593" providerId="LiveId" clId="{8095A099-5881-46D8-9FB6-43EA84BA9360}" dt="2023-04-04T07:53:30.072" v="0" actId="47"/>
        <pc:sldMkLst>
          <pc:docMk/>
          <pc:sldMk cId="1624616966" sldId="2737"/>
        </pc:sldMkLst>
      </pc:sldChg>
      <pc:sldChg chg="del">
        <pc:chgData name="伊健 杜" userId="e69aded81da48593" providerId="LiveId" clId="{8095A099-5881-46D8-9FB6-43EA84BA9360}" dt="2023-04-04T07:53:30.072" v="0" actId="47"/>
        <pc:sldMkLst>
          <pc:docMk/>
          <pc:sldMk cId="2133303861" sldId="2738"/>
        </pc:sldMkLst>
      </pc:sldChg>
      <pc:sldChg chg="del">
        <pc:chgData name="伊健 杜" userId="e69aded81da48593" providerId="LiveId" clId="{8095A099-5881-46D8-9FB6-43EA84BA9360}" dt="2023-04-04T07:53:30.072" v="0" actId="47"/>
        <pc:sldMkLst>
          <pc:docMk/>
          <pc:sldMk cId="1017950955" sldId="2739"/>
        </pc:sldMkLst>
      </pc:sldChg>
      <pc:sldChg chg="del">
        <pc:chgData name="伊健 杜" userId="e69aded81da48593" providerId="LiveId" clId="{8095A099-5881-46D8-9FB6-43EA84BA9360}" dt="2023-04-04T07:53:30.072" v="0" actId="47"/>
        <pc:sldMkLst>
          <pc:docMk/>
          <pc:sldMk cId="209595557" sldId="2740"/>
        </pc:sldMkLst>
      </pc:sldChg>
      <pc:sldChg chg="del">
        <pc:chgData name="伊健 杜" userId="e69aded81da48593" providerId="LiveId" clId="{8095A099-5881-46D8-9FB6-43EA84BA9360}" dt="2023-04-04T07:53:30.072" v="0" actId="47"/>
        <pc:sldMkLst>
          <pc:docMk/>
          <pc:sldMk cId="1492004445" sldId="2741"/>
        </pc:sldMkLst>
      </pc:sldChg>
      <pc:sldChg chg="del">
        <pc:chgData name="伊健 杜" userId="e69aded81da48593" providerId="LiveId" clId="{8095A099-5881-46D8-9FB6-43EA84BA9360}" dt="2023-04-04T07:53:30.072" v="0" actId="47"/>
        <pc:sldMkLst>
          <pc:docMk/>
          <pc:sldMk cId="2128248623" sldId="2742"/>
        </pc:sldMkLst>
      </pc:sldChg>
      <pc:sldChg chg="del">
        <pc:chgData name="伊健 杜" userId="e69aded81da48593" providerId="LiveId" clId="{8095A099-5881-46D8-9FB6-43EA84BA9360}" dt="2023-04-04T07:53:30.072" v="0" actId="47"/>
        <pc:sldMkLst>
          <pc:docMk/>
          <pc:sldMk cId="2339319443" sldId="2743"/>
        </pc:sldMkLst>
      </pc:sldChg>
      <pc:sldChg chg="del">
        <pc:chgData name="伊健 杜" userId="e69aded81da48593" providerId="LiveId" clId="{8095A099-5881-46D8-9FB6-43EA84BA9360}" dt="2023-04-04T07:53:30.072" v="0" actId="47"/>
        <pc:sldMkLst>
          <pc:docMk/>
          <pc:sldMk cId="712349300" sldId="2744"/>
        </pc:sldMkLst>
      </pc:sldChg>
      <pc:sldChg chg="addSp delSp modSp mod">
        <pc:chgData name="伊健 杜" userId="e69aded81da48593" providerId="LiveId" clId="{8095A099-5881-46D8-9FB6-43EA84BA9360}" dt="2023-04-04T14:08:30.908" v="4305"/>
        <pc:sldMkLst>
          <pc:docMk/>
          <pc:sldMk cId="3989850249" sldId="2745"/>
        </pc:sldMkLst>
        <pc:spChg chg="mod">
          <ac:chgData name="伊健 杜" userId="e69aded81da48593" providerId="LiveId" clId="{8095A099-5881-46D8-9FB6-43EA84BA9360}" dt="2023-04-04T11:51:46.646" v="4295"/>
          <ac:spMkLst>
            <pc:docMk/>
            <pc:sldMk cId="3989850249" sldId="2745"/>
            <ac:spMk id="2" creationId="{10304424-DB4A-36E7-9E0D-D32A5DD0F26C}"/>
          </ac:spMkLst>
        </pc:spChg>
        <pc:spChg chg="mod">
          <ac:chgData name="伊健 杜" userId="e69aded81da48593" providerId="LiveId" clId="{8095A099-5881-46D8-9FB6-43EA84BA9360}" dt="2023-04-04T14:08:30.908" v="4305"/>
          <ac:spMkLst>
            <pc:docMk/>
            <pc:sldMk cId="3989850249" sldId="2745"/>
            <ac:spMk id="3" creationId="{A68883CB-963E-F336-7660-7F30997E9C5B}"/>
          </ac:spMkLst>
        </pc:spChg>
        <pc:spChg chg="add del">
          <ac:chgData name="伊健 杜" userId="e69aded81da48593" providerId="LiveId" clId="{8095A099-5881-46D8-9FB6-43EA84BA9360}" dt="2023-04-04T11:41:20.369" v="4120" actId="478"/>
          <ac:spMkLst>
            <pc:docMk/>
            <pc:sldMk cId="3989850249" sldId="2745"/>
            <ac:spMk id="4" creationId="{15DE9569-2D86-A82E-0307-37C8CE41A641}"/>
          </ac:spMkLst>
        </pc:spChg>
        <pc:picChg chg="add mod">
          <ac:chgData name="伊健 杜" userId="e69aded81da48593" providerId="LiveId" clId="{8095A099-5881-46D8-9FB6-43EA84BA9360}" dt="2023-04-04T11:41:30.032" v="4124" actId="1076"/>
          <ac:picMkLst>
            <pc:docMk/>
            <pc:sldMk cId="3989850249" sldId="2745"/>
            <ac:picMk id="7" creationId="{3DB65456-E6B1-9F7C-6F51-DCF9A0E857BF}"/>
          </ac:picMkLst>
        </pc:picChg>
        <pc:picChg chg="del">
          <ac:chgData name="伊健 杜" userId="e69aded81da48593" providerId="LiveId" clId="{8095A099-5881-46D8-9FB6-43EA84BA9360}" dt="2023-04-04T07:56:05.988" v="22" actId="478"/>
          <ac:picMkLst>
            <pc:docMk/>
            <pc:sldMk cId="3989850249" sldId="2745"/>
            <ac:picMk id="18434" creationId="{37E2954E-A355-CA75-84FF-727689213B46}"/>
          </ac:picMkLst>
        </pc:picChg>
      </pc:sldChg>
      <pc:sldChg chg="del">
        <pc:chgData name="伊健 杜" userId="e69aded81da48593" providerId="LiveId" clId="{8095A099-5881-46D8-9FB6-43EA84BA9360}" dt="2023-04-04T07:53:38.819" v="1" actId="47"/>
        <pc:sldMkLst>
          <pc:docMk/>
          <pc:sldMk cId="1982125830" sldId="2746"/>
        </pc:sldMkLst>
      </pc:sldChg>
      <pc:sldChg chg="addSp modSp mod">
        <pc:chgData name="伊健 杜" userId="e69aded81da48593" providerId="LiveId" clId="{8095A099-5881-46D8-9FB6-43EA84BA9360}" dt="2023-04-04T14:34:38.383" v="4306"/>
        <pc:sldMkLst>
          <pc:docMk/>
          <pc:sldMk cId="1736476332" sldId="2747"/>
        </pc:sldMkLst>
        <pc:spChg chg="mod">
          <ac:chgData name="伊健 杜" userId="e69aded81da48593" providerId="LiveId" clId="{8095A099-5881-46D8-9FB6-43EA84BA9360}" dt="2023-04-04T11:51:46.646" v="4295"/>
          <ac:spMkLst>
            <pc:docMk/>
            <pc:sldMk cId="1736476332" sldId="2747"/>
            <ac:spMk id="5" creationId="{3FB316CA-370C-D9FC-85F9-D2A8F1BD8E4C}"/>
          </ac:spMkLst>
        </pc:spChg>
        <pc:inkChg chg="add">
          <ac:chgData name="伊健 杜" userId="e69aded81da48593" providerId="LiveId" clId="{8095A099-5881-46D8-9FB6-43EA84BA9360}" dt="2023-04-04T14:34:38.383" v="4306"/>
          <ac:inkMkLst>
            <pc:docMk/>
            <pc:sldMk cId="1736476332" sldId="2747"/>
            <ac:inkMk id="2" creationId="{DB64F9F8-4CB2-9B65-DBCC-7299CE043BA6}"/>
          </ac:inkMkLst>
        </pc:inkChg>
      </pc:sldChg>
      <pc:sldChg chg="addSp delSp modSp add mod">
        <pc:chgData name="伊健 杜" userId="e69aded81da48593" providerId="LiveId" clId="{8095A099-5881-46D8-9FB6-43EA84BA9360}" dt="2023-04-04T11:51:46.646" v="4295"/>
        <pc:sldMkLst>
          <pc:docMk/>
          <pc:sldMk cId="3952780036" sldId="2748"/>
        </pc:sldMkLst>
        <pc:spChg chg="mod">
          <ac:chgData name="伊健 杜" userId="e69aded81da48593" providerId="LiveId" clId="{8095A099-5881-46D8-9FB6-43EA84BA9360}" dt="2023-04-04T11:51:46.646" v="4295"/>
          <ac:spMkLst>
            <pc:docMk/>
            <pc:sldMk cId="3952780036" sldId="2748"/>
            <ac:spMk id="2" creationId="{10304424-DB4A-36E7-9E0D-D32A5DD0F26C}"/>
          </ac:spMkLst>
        </pc:spChg>
        <pc:spChg chg="mod">
          <ac:chgData name="伊健 杜" userId="e69aded81da48593" providerId="LiveId" clId="{8095A099-5881-46D8-9FB6-43EA84BA9360}" dt="2023-04-04T11:51:46.646" v="4295"/>
          <ac:spMkLst>
            <pc:docMk/>
            <pc:sldMk cId="3952780036" sldId="2748"/>
            <ac:spMk id="3" creationId="{A68883CB-963E-F336-7660-7F30997E9C5B}"/>
          </ac:spMkLst>
        </pc:spChg>
        <pc:picChg chg="add del">
          <ac:chgData name="伊健 杜" userId="e69aded81da48593" providerId="LiveId" clId="{8095A099-5881-46D8-9FB6-43EA84BA9360}" dt="2023-04-04T11:41:54.187" v="4139" actId="478"/>
          <ac:picMkLst>
            <pc:docMk/>
            <pc:sldMk cId="3952780036" sldId="2748"/>
            <ac:picMk id="6146" creationId="{70484893-EBF3-DE7E-CE8D-8EE74F48AFB7}"/>
          </ac:picMkLst>
        </pc:picChg>
        <pc:picChg chg="add mod">
          <ac:chgData name="伊健 杜" userId="e69aded81da48593" providerId="LiveId" clId="{8095A099-5881-46D8-9FB6-43EA84BA9360}" dt="2023-04-04T11:41:58.244" v="4141" actId="1076"/>
          <ac:picMkLst>
            <pc:docMk/>
            <pc:sldMk cId="3952780036" sldId="2748"/>
            <ac:picMk id="6148" creationId="{F2BBE122-5101-2576-9615-A2B00B5CCA17}"/>
          </ac:picMkLst>
        </pc:picChg>
      </pc:sldChg>
      <pc:sldChg chg="del">
        <pc:chgData name="伊健 杜" userId="e69aded81da48593" providerId="LiveId" clId="{8095A099-5881-46D8-9FB6-43EA84BA9360}" dt="2023-04-04T07:53:41.912" v="2" actId="47"/>
        <pc:sldMkLst>
          <pc:docMk/>
          <pc:sldMk cId="4211073916" sldId="2748"/>
        </pc:sldMkLst>
      </pc:sldChg>
      <pc:sldChg chg="del">
        <pc:chgData name="伊健 杜" userId="e69aded81da48593" providerId="LiveId" clId="{8095A099-5881-46D8-9FB6-43EA84BA9360}" dt="2023-04-04T07:53:41.912" v="2" actId="47"/>
        <pc:sldMkLst>
          <pc:docMk/>
          <pc:sldMk cId="1273969940" sldId="2749"/>
        </pc:sldMkLst>
      </pc:sldChg>
      <pc:sldChg chg="addSp modSp add mod">
        <pc:chgData name="伊健 杜" userId="e69aded81da48593" providerId="LiveId" clId="{8095A099-5881-46D8-9FB6-43EA84BA9360}" dt="2023-04-04T14:34:38.383" v="4306"/>
        <pc:sldMkLst>
          <pc:docMk/>
          <pc:sldMk cId="1460669236" sldId="2749"/>
        </pc:sldMkLst>
        <pc:spChg chg="mod">
          <ac:chgData name="伊健 杜" userId="e69aded81da48593" providerId="LiveId" clId="{8095A099-5881-46D8-9FB6-43EA84BA9360}" dt="2023-04-04T11:51:46.646" v="4295"/>
          <ac:spMkLst>
            <pc:docMk/>
            <pc:sldMk cId="1460669236" sldId="2749"/>
            <ac:spMk id="5" creationId="{3FB316CA-370C-D9FC-85F9-D2A8F1BD8E4C}"/>
          </ac:spMkLst>
        </pc:spChg>
        <pc:inkChg chg="add">
          <ac:chgData name="伊健 杜" userId="e69aded81da48593" providerId="LiveId" clId="{8095A099-5881-46D8-9FB6-43EA84BA9360}" dt="2023-04-04T14:34:38.383" v="4306"/>
          <ac:inkMkLst>
            <pc:docMk/>
            <pc:sldMk cId="1460669236" sldId="2749"/>
            <ac:inkMk id="2" creationId="{66D2C39B-E4CD-D808-A95A-149E83C0DACB}"/>
          </ac:inkMkLst>
        </pc:inkChg>
      </pc:sldChg>
      <pc:sldChg chg="del">
        <pc:chgData name="伊健 杜" userId="e69aded81da48593" providerId="LiveId" clId="{8095A099-5881-46D8-9FB6-43EA84BA9360}" dt="2023-04-04T07:53:41.912" v="2" actId="47"/>
        <pc:sldMkLst>
          <pc:docMk/>
          <pc:sldMk cId="2078352967" sldId="2750"/>
        </pc:sldMkLst>
      </pc:sldChg>
      <pc:sldChg chg="addSp modSp add mod">
        <pc:chgData name="伊健 杜" userId="e69aded81da48593" providerId="LiveId" clId="{8095A099-5881-46D8-9FB6-43EA84BA9360}" dt="2023-04-04T11:51:46.646" v="4295"/>
        <pc:sldMkLst>
          <pc:docMk/>
          <pc:sldMk cId="2957301590" sldId="2750"/>
        </pc:sldMkLst>
        <pc:spChg chg="mod">
          <ac:chgData name="伊健 杜" userId="e69aded81da48593" providerId="LiveId" clId="{8095A099-5881-46D8-9FB6-43EA84BA9360}" dt="2023-04-04T11:51:46.646" v="4295"/>
          <ac:spMkLst>
            <pc:docMk/>
            <pc:sldMk cId="2957301590" sldId="2750"/>
            <ac:spMk id="2" creationId="{10304424-DB4A-36E7-9E0D-D32A5DD0F26C}"/>
          </ac:spMkLst>
        </pc:spChg>
        <pc:spChg chg="mod">
          <ac:chgData name="伊健 杜" userId="e69aded81da48593" providerId="LiveId" clId="{8095A099-5881-46D8-9FB6-43EA84BA9360}" dt="2023-04-04T11:51:46.646" v="4295"/>
          <ac:spMkLst>
            <pc:docMk/>
            <pc:sldMk cId="2957301590" sldId="2750"/>
            <ac:spMk id="3" creationId="{A68883CB-963E-F336-7660-7F30997E9C5B}"/>
          </ac:spMkLst>
        </pc:spChg>
        <pc:picChg chg="add mod">
          <ac:chgData name="伊健 杜" userId="e69aded81da48593" providerId="LiveId" clId="{8095A099-5881-46D8-9FB6-43EA84BA9360}" dt="2023-04-04T11:42:13.840" v="4145" actId="1076"/>
          <ac:picMkLst>
            <pc:docMk/>
            <pc:sldMk cId="2957301590" sldId="2750"/>
            <ac:picMk id="7170" creationId="{105B0195-70FE-8F86-E285-03F7194CEE87}"/>
          </ac:picMkLst>
        </pc:picChg>
      </pc:sldChg>
      <pc:sldChg chg="addSp delSp modSp add mod">
        <pc:chgData name="伊健 杜" userId="e69aded81da48593" providerId="LiveId" clId="{8095A099-5881-46D8-9FB6-43EA84BA9360}" dt="2023-04-04T14:34:38.383" v="4306"/>
        <pc:sldMkLst>
          <pc:docMk/>
          <pc:sldMk cId="2827568841" sldId="2751"/>
        </pc:sldMkLst>
        <pc:spChg chg="mod">
          <ac:chgData name="伊健 杜" userId="e69aded81da48593" providerId="LiveId" clId="{8095A099-5881-46D8-9FB6-43EA84BA9360}" dt="2023-04-04T11:51:46.646" v="4295"/>
          <ac:spMkLst>
            <pc:docMk/>
            <pc:sldMk cId="2827568841" sldId="2751"/>
            <ac:spMk id="2" creationId="{10304424-DB4A-36E7-9E0D-D32A5DD0F26C}"/>
          </ac:spMkLst>
        </pc:spChg>
        <pc:spChg chg="del">
          <ac:chgData name="伊健 杜" userId="e69aded81da48593" providerId="LiveId" clId="{8095A099-5881-46D8-9FB6-43EA84BA9360}" dt="2023-04-04T08:00:37.471" v="550" actId="478"/>
          <ac:spMkLst>
            <pc:docMk/>
            <pc:sldMk cId="2827568841" sldId="2751"/>
            <ac:spMk id="3" creationId="{A68883CB-963E-F336-7660-7F30997E9C5B}"/>
          </ac:spMkLst>
        </pc:spChg>
        <pc:picChg chg="add mod">
          <ac:chgData name="伊健 杜" userId="e69aded81da48593" providerId="LiveId" clId="{8095A099-5881-46D8-9FB6-43EA84BA9360}" dt="2023-04-04T10:30:34.413" v="572" actId="1076"/>
          <ac:picMkLst>
            <pc:docMk/>
            <pc:sldMk cId="2827568841" sldId="2751"/>
            <ac:picMk id="1026" creationId="{1C3B6EA2-70CD-0CF9-2A8D-B2FDF2C107EE}"/>
          </ac:picMkLst>
        </pc:picChg>
        <pc:picChg chg="add mod">
          <ac:chgData name="伊健 杜" userId="e69aded81da48593" providerId="LiveId" clId="{8095A099-5881-46D8-9FB6-43EA84BA9360}" dt="2023-04-04T10:34:23.492" v="587" actId="1076"/>
          <ac:picMkLst>
            <pc:docMk/>
            <pc:sldMk cId="2827568841" sldId="2751"/>
            <ac:picMk id="1028" creationId="{C9A3AD3F-C249-12FB-AEC8-FC6A20D9B321}"/>
          </ac:picMkLst>
        </pc:picChg>
        <pc:picChg chg="add mod">
          <ac:chgData name="伊健 杜" userId="e69aded81da48593" providerId="LiveId" clId="{8095A099-5881-46D8-9FB6-43EA84BA9360}" dt="2023-04-04T10:34:24.588" v="588" actId="1076"/>
          <ac:picMkLst>
            <pc:docMk/>
            <pc:sldMk cId="2827568841" sldId="2751"/>
            <ac:picMk id="1030" creationId="{EA4CE300-C288-5CEE-36A0-F5A367700CF6}"/>
          </ac:picMkLst>
        </pc:picChg>
        <pc:inkChg chg="add">
          <ac:chgData name="伊健 杜" userId="e69aded81da48593" providerId="LiveId" clId="{8095A099-5881-46D8-9FB6-43EA84BA9360}" dt="2023-04-04T14:34:38.383" v="4306"/>
          <ac:inkMkLst>
            <pc:docMk/>
            <pc:sldMk cId="2827568841" sldId="2751"/>
            <ac:inkMk id="3" creationId="{DD625F11-192B-14A4-A64A-3B0336C7B80B}"/>
          </ac:inkMkLst>
        </pc:inkChg>
      </pc:sldChg>
      <pc:sldChg chg="addSp delSp modSp add">
        <pc:chgData name="伊健 杜" userId="e69aded81da48593" providerId="LiveId" clId="{8095A099-5881-46D8-9FB6-43EA84BA9360}" dt="2023-04-04T11:51:46.646" v="4295"/>
        <pc:sldMkLst>
          <pc:docMk/>
          <pc:sldMk cId="2097867149" sldId="2752"/>
        </pc:sldMkLst>
        <pc:spChg chg="mod">
          <ac:chgData name="伊健 杜" userId="e69aded81da48593" providerId="LiveId" clId="{8095A099-5881-46D8-9FB6-43EA84BA9360}" dt="2023-04-04T11:51:46.646" v="4295"/>
          <ac:spMkLst>
            <pc:docMk/>
            <pc:sldMk cId="2097867149" sldId="2752"/>
            <ac:spMk id="2" creationId="{10304424-DB4A-36E7-9E0D-D32A5DD0F26C}"/>
          </ac:spMkLst>
        </pc:spChg>
        <pc:picChg chg="del">
          <ac:chgData name="伊健 杜" userId="e69aded81da48593" providerId="LiveId" clId="{8095A099-5881-46D8-9FB6-43EA84BA9360}" dt="2023-04-04T10:35:10.584" v="590" actId="478"/>
          <ac:picMkLst>
            <pc:docMk/>
            <pc:sldMk cId="2097867149" sldId="2752"/>
            <ac:picMk id="1026" creationId="{1C3B6EA2-70CD-0CF9-2A8D-B2FDF2C107EE}"/>
          </ac:picMkLst>
        </pc:picChg>
        <pc:picChg chg="del">
          <ac:chgData name="伊健 杜" userId="e69aded81da48593" providerId="LiveId" clId="{8095A099-5881-46D8-9FB6-43EA84BA9360}" dt="2023-04-04T10:35:10.584" v="590" actId="478"/>
          <ac:picMkLst>
            <pc:docMk/>
            <pc:sldMk cId="2097867149" sldId="2752"/>
            <ac:picMk id="1028" creationId="{C9A3AD3F-C249-12FB-AEC8-FC6A20D9B321}"/>
          </ac:picMkLst>
        </pc:picChg>
        <pc:picChg chg="del">
          <ac:chgData name="伊健 杜" userId="e69aded81da48593" providerId="LiveId" clId="{8095A099-5881-46D8-9FB6-43EA84BA9360}" dt="2023-04-04T10:35:10.584" v="590" actId="478"/>
          <ac:picMkLst>
            <pc:docMk/>
            <pc:sldMk cId="2097867149" sldId="2752"/>
            <ac:picMk id="1030" creationId="{EA4CE300-C288-5CEE-36A0-F5A367700CF6}"/>
          </ac:picMkLst>
        </pc:picChg>
        <pc:picChg chg="add mod">
          <ac:chgData name="伊健 杜" userId="e69aded81da48593" providerId="LiveId" clId="{8095A099-5881-46D8-9FB6-43EA84BA9360}" dt="2023-04-04T10:35:51.676" v="600" actId="1076"/>
          <ac:picMkLst>
            <pc:docMk/>
            <pc:sldMk cId="2097867149" sldId="2752"/>
            <ac:picMk id="2050" creationId="{5FEF767A-E521-A20D-D39F-C7AE069C3229}"/>
          </ac:picMkLst>
        </pc:picChg>
        <pc:picChg chg="add mod">
          <ac:chgData name="伊健 杜" userId="e69aded81da48593" providerId="LiveId" clId="{8095A099-5881-46D8-9FB6-43EA84BA9360}" dt="2023-04-04T10:35:49.050" v="597" actId="14100"/>
          <ac:picMkLst>
            <pc:docMk/>
            <pc:sldMk cId="2097867149" sldId="2752"/>
            <ac:picMk id="2052" creationId="{0892EA25-82FB-0FF3-C576-363E7481F7FF}"/>
          </ac:picMkLst>
        </pc:picChg>
      </pc:sldChg>
      <pc:sldChg chg="addSp modSp add mod">
        <pc:chgData name="伊健 杜" userId="e69aded81da48593" providerId="LiveId" clId="{8095A099-5881-46D8-9FB6-43EA84BA9360}" dt="2023-04-04T14:34:38.383" v="4306"/>
        <pc:sldMkLst>
          <pc:docMk/>
          <pc:sldMk cId="4051796908" sldId="2753"/>
        </pc:sldMkLst>
        <pc:spChg chg="mod">
          <ac:chgData name="伊健 杜" userId="e69aded81da48593" providerId="LiveId" clId="{8095A099-5881-46D8-9FB6-43EA84BA9360}" dt="2023-04-04T11:51:46.646" v="4295"/>
          <ac:spMkLst>
            <pc:docMk/>
            <pc:sldMk cId="4051796908" sldId="2753"/>
            <ac:spMk id="5" creationId="{3FB316CA-370C-D9FC-85F9-D2A8F1BD8E4C}"/>
          </ac:spMkLst>
        </pc:spChg>
        <pc:inkChg chg="add">
          <ac:chgData name="伊健 杜" userId="e69aded81da48593" providerId="LiveId" clId="{8095A099-5881-46D8-9FB6-43EA84BA9360}" dt="2023-04-04T14:34:38.383" v="4306"/>
          <ac:inkMkLst>
            <pc:docMk/>
            <pc:sldMk cId="4051796908" sldId="2753"/>
            <ac:inkMk id="2" creationId="{756262F5-51C7-0714-D760-B4807BC8D5BA}"/>
          </ac:inkMkLst>
        </pc:inkChg>
      </pc:sldChg>
      <pc:sldChg chg="modSp add mod">
        <pc:chgData name="伊健 杜" userId="e69aded81da48593" providerId="LiveId" clId="{8095A099-5881-46D8-9FB6-43EA84BA9360}" dt="2023-04-04T11:51:46.646" v="4295"/>
        <pc:sldMkLst>
          <pc:docMk/>
          <pc:sldMk cId="3231996448" sldId="2754"/>
        </pc:sldMkLst>
        <pc:spChg chg="mod">
          <ac:chgData name="伊健 杜" userId="e69aded81da48593" providerId="LiveId" clId="{8095A099-5881-46D8-9FB6-43EA84BA9360}" dt="2023-04-04T11:51:46.646" v="4295"/>
          <ac:spMkLst>
            <pc:docMk/>
            <pc:sldMk cId="3231996448" sldId="2754"/>
            <ac:spMk id="5" creationId="{3FB316CA-370C-D9FC-85F9-D2A8F1BD8E4C}"/>
          </ac:spMkLst>
        </pc:spChg>
      </pc:sldChg>
      <pc:sldChg chg="addSp delSp modSp add mod">
        <pc:chgData name="伊健 杜" userId="e69aded81da48593" providerId="LiveId" clId="{8095A099-5881-46D8-9FB6-43EA84BA9360}" dt="2023-04-04T11:51:46.646" v="4295"/>
        <pc:sldMkLst>
          <pc:docMk/>
          <pc:sldMk cId="3466553141" sldId="2755"/>
        </pc:sldMkLst>
        <pc:spChg chg="mod">
          <ac:chgData name="伊健 杜" userId="e69aded81da48593" providerId="LiveId" clId="{8095A099-5881-46D8-9FB6-43EA84BA9360}" dt="2023-04-04T10:45:09.973" v="876"/>
          <ac:spMkLst>
            <pc:docMk/>
            <pc:sldMk cId="3466553141" sldId="2755"/>
            <ac:spMk id="2" creationId="{10304424-DB4A-36E7-9E0D-D32A5DD0F26C}"/>
          </ac:spMkLst>
        </pc:spChg>
        <pc:spChg chg="mod">
          <ac:chgData name="伊健 杜" userId="e69aded81da48593" providerId="LiveId" clId="{8095A099-5881-46D8-9FB6-43EA84BA9360}" dt="2023-04-04T11:51:46.646" v="4295"/>
          <ac:spMkLst>
            <pc:docMk/>
            <pc:sldMk cId="3466553141" sldId="2755"/>
            <ac:spMk id="3" creationId="{A68883CB-963E-F336-7660-7F30997E9C5B}"/>
          </ac:spMkLst>
        </pc:spChg>
        <pc:picChg chg="add del">
          <ac:chgData name="伊健 杜" userId="e69aded81da48593" providerId="LiveId" clId="{8095A099-5881-46D8-9FB6-43EA84BA9360}" dt="2023-04-04T11:43:11.007" v="4147" actId="478"/>
          <ac:picMkLst>
            <pc:docMk/>
            <pc:sldMk cId="3466553141" sldId="2755"/>
            <ac:picMk id="8194" creationId="{F6C00087-694C-8F6F-4438-AC8DCBB7AA36}"/>
          </ac:picMkLst>
        </pc:picChg>
        <pc:picChg chg="add mod">
          <ac:chgData name="伊健 杜" userId="e69aded81da48593" providerId="LiveId" clId="{8095A099-5881-46D8-9FB6-43EA84BA9360}" dt="2023-04-04T11:43:15.680" v="4151" actId="1076"/>
          <ac:picMkLst>
            <pc:docMk/>
            <pc:sldMk cId="3466553141" sldId="2755"/>
            <ac:picMk id="8196" creationId="{FA251BA7-790C-DA2C-A549-AB8DF7AD9628}"/>
          </ac:picMkLst>
        </pc:picChg>
      </pc:sldChg>
      <pc:sldChg chg="addSp modSp add mod">
        <pc:chgData name="伊健 杜" userId="e69aded81da48593" providerId="LiveId" clId="{8095A099-5881-46D8-9FB6-43EA84BA9360}" dt="2023-04-04T11:51:46.646" v="4295"/>
        <pc:sldMkLst>
          <pc:docMk/>
          <pc:sldMk cId="3814445504" sldId="2756"/>
        </pc:sldMkLst>
        <pc:spChg chg="mod">
          <ac:chgData name="伊健 杜" userId="e69aded81da48593" providerId="LiveId" clId="{8095A099-5881-46D8-9FB6-43EA84BA9360}" dt="2023-04-04T11:51:46.646" v="4295"/>
          <ac:spMkLst>
            <pc:docMk/>
            <pc:sldMk cId="3814445504" sldId="2756"/>
            <ac:spMk id="3" creationId="{A68883CB-963E-F336-7660-7F30997E9C5B}"/>
          </ac:spMkLst>
        </pc:spChg>
        <pc:picChg chg="add mod">
          <ac:chgData name="伊健 杜" userId="e69aded81da48593" providerId="LiveId" clId="{8095A099-5881-46D8-9FB6-43EA84BA9360}" dt="2023-04-04T11:43:54.346" v="4153" actId="1076"/>
          <ac:picMkLst>
            <pc:docMk/>
            <pc:sldMk cId="3814445504" sldId="2756"/>
            <ac:picMk id="9218" creationId="{F3E7954F-F320-5BA7-32AC-A481B0B50AD7}"/>
          </ac:picMkLst>
        </pc:picChg>
      </pc:sldChg>
      <pc:sldChg chg="modSp add mod">
        <pc:chgData name="伊健 杜" userId="e69aded81da48593" providerId="LiveId" clId="{8095A099-5881-46D8-9FB6-43EA84BA9360}" dt="2023-04-04T11:51:46.646" v="4295"/>
        <pc:sldMkLst>
          <pc:docMk/>
          <pc:sldMk cId="4021701345" sldId="2757"/>
        </pc:sldMkLst>
        <pc:spChg chg="mod">
          <ac:chgData name="伊健 杜" userId="e69aded81da48593" providerId="LiveId" clId="{8095A099-5881-46D8-9FB6-43EA84BA9360}" dt="2023-04-04T11:51:46.646" v="4295"/>
          <ac:spMkLst>
            <pc:docMk/>
            <pc:sldMk cId="4021701345" sldId="2757"/>
            <ac:spMk id="5" creationId="{3FB316CA-370C-D9FC-85F9-D2A8F1BD8E4C}"/>
          </ac:spMkLst>
        </pc:spChg>
      </pc:sldChg>
      <pc:sldChg chg="modSp add mod ord">
        <pc:chgData name="伊健 杜" userId="e69aded81da48593" providerId="LiveId" clId="{8095A099-5881-46D8-9FB6-43EA84BA9360}" dt="2023-04-04T11:51:46.646" v="4295"/>
        <pc:sldMkLst>
          <pc:docMk/>
          <pc:sldMk cId="530023887" sldId="2758"/>
        </pc:sldMkLst>
        <pc:spChg chg="mod">
          <ac:chgData name="伊健 杜" userId="e69aded81da48593" providerId="LiveId" clId="{8095A099-5881-46D8-9FB6-43EA84BA9360}" dt="2023-04-04T11:51:46.646" v="4295"/>
          <ac:spMkLst>
            <pc:docMk/>
            <pc:sldMk cId="530023887" sldId="2758"/>
            <ac:spMk id="5" creationId="{3FB316CA-370C-D9FC-85F9-D2A8F1BD8E4C}"/>
          </ac:spMkLst>
        </pc:spChg>
      </pc:sldChg>
      <pc:sldChg chg="addSp delSp modSp add mod delAnim">
        <pc:chgData name="伊健 杜" userId="e69aded81da48593" providerId="LiveId" clId="{8095A099-5881-46D8-9FB6-43EA84BA9360}" dt="2023-04-04T11:51:46.646" v="4295"/>
        <pc:sldMkLst>
          <pc:docMk/>
          <pc:sldMk cId="4159537972" sldId="2759"/>
        </pc:sldMkLst>
        <pc:spChg chg="mod">
          <ac:chgData name="伊健 杜" userId="e69aded81da48593" providerId="LiveId" clId="{8095A099-5881-46D8-9FB6-43EA84BA9360}" dt="2023-04-04T11:51:46.646" v="4295"/>
          <ac:spMkLst>
            <pc:docMk/>
            <pc:sldMk cId="4159537972" sldId="2759"/>
            <ac:spMk id="2" creationId="{10304424-DB4A-36E7-9E0D-D32A5DD0F26C}"/>
          </ac:spMkLst>
        </pc:spChg>
        <pc:spChg chg="mod">
          <ac:chgData name="伊健 杜" userId="e69aded81da48593" providerId="LiveId" clId="{8095A099-5881-46D8-9FB6-43EA84BA9360}" dt="2023-04-04T11:51:46.646" v="4295"/>
          <ac:spMkLst>
            <pc:docMk/>
            <pc:sldMk cId="4159537972" sldId="2759"/>
            <ac:spMk id="3" creationId="{90D857A6-C700-A4CE-6C24-391DC4FBEE19}"/>
          </ac:spMkLst>
        </pc:spChg>
        <pc:spChg chg="del">
          <ac:chgData name="伊健 杜" userId="e69aded81da48593" providerId="LiveId" clId="{8095A099-5881-46D8-9FB6-43EA84BA9360}" dt="2023-04-04T10:53:51.022" v="1352" actId="478"/>
          <ac:spMkLst>
            <pc:docMk/>
            <pc:sldMk cId="4159537972" sldId="2759"/>
            <ac:spMk id="7" creationId="{9C111586-133E-144B-5BF5-D39E7584437F}"/>
          </ac:spMkLst>
        </pc:spChg>
        <pc:spChg chg="del">
          <ac:chgData name="伊健 杜" userId="e69aded81da48593" providerId="LiveId" clId="{8095A099-5881-46D8-9FB6-43EA84BA9360}" dt="2023-04-04T10:53:49.798" v="1351" actId="478"/>
          <ac:spMkLst>
            <pc:docMk/>
            <pc:sldMk cId="4159537972" sldId="2759"/>
            <ac:spMk id="8" creationId="{EFA9BF3A-8581-427A-75E6-6F09B2D989AF}"/>
          </ac:spMkLst>
        </pc:spChg>
        <pc:picChg chg="add mod">
          <ac:chgData name="伊健 杜" userId="e69aded81da48593" providerId="LiveId" clId="{8095A099-5881-46D8-9FB6-43EA84BA9360}" dt="2023-04-04T11:45:14.152" v="4167" actId="1076"/>
          <ac:picMkLst>
            <pc:docMk/>
            <pc:sldMk cId="4159537972" sldId="2759"/>
            <ac:picMk id="10242" creationId="{9AC0FA03-3867-D1DA-5076-4EC48AF46A9E}"/>
          </ac:picMkLst>
        </pc:picChg>
      </pc:sldChg>
      <pc:sldChg chg="addSp modSp add mod">
        <pc:chgData name="伊健 杜" userId="e69aded81da48593" providerId="LiveId" clId="{8095A099-5881-46D8-9FB6-43EA84BA9360}" dt="2023-04-04T11:51:46.646" v="4295"/>
        <pc:sldMkLst>
          <pc:docMk/>
          <pc:sldMk cId="3615267773" sldId="2760"/>
        </pc:sldMkLst>
        <pc:spChg chg="mod">
          <ac:chgData name="伊健 杜" userId="e69aded81da48593" providerId="LiveId" clId="{8095A099-5881-46D8-9FB6-43EA84BA9360}" dt="2023-04-04T11:51:46.646" v="4295"/>
          <ac:spMkLst>
            <pc:docMk/>
            <pc:sldMk cId="3615267773" sldId="2760"/>
            <ac:spMk id="2" creationId="{10304424-DB4A-36E7-9E0D-D32A5DD0F26C}"/>
          </ac:spMkLst>
        </pc:spChg>
        <pc:spChg chg="mod">
          <ac:chgData name="伊健 杜" userId="e69aded81da48593" providerId="LiveId" clId="{8095A099-5881-46D8-9FB6-43EA84BA9360}" dt="2023-04-04T11:51:46.646" v="4295"/>
          <ac:spMkLst>
            <pc:docMk/>
            <pc:sldMk cId="3615267773" sldId="2760"/>
            <ac:spMk id="3" creationId="{90D857A6-C700-A4CE-6C24-391DC4FBEE19}"/>
          </ac:spMkLst>
        </pc:spChg>
        <pc:picChg chg="add mod">
          <ac:chgData name="伊健 杜" userId="e69aded81da48593" providerId="LiveId" clId="{8095A099-5881-46D8-9FB6-43EA84BA9360}" dt="2023-04-04T11:45:31.178" v="4171" actId="1076"/>
          <ac:picMkLst>
            <pc:docMk/>
            <pc:sldMk cId="3615267773" sldId="2760"/>
            <ac:picMk id="12290" creationId="{5D3140D7-CAE1-05D6-80BE-619FAE484272}"/>
          </ac:picMkLst>
        </pc:picChg>
      </pc:sldChg>
      <pc:sldChg chg="addSp modSp add mod">
        <pc:chgData name="伊健 杜" userId="e69aded81da48593" providerId="LiveId" clId="{8095A099-5881-46D8-9FB6-43EA84BA9360}" dt="2023-04-04T11:51:46.646" v="4295"/>
        <pc:sldMkLst>
          <pc:docMk/>
          <pc:sldMk cId="1536020521" sldId="2761"/>
        </pc:sldMkLst>
        <pc:spChg chg="mod">
          <ac:chgData name="伊健 杜" userId="e69aded81da48593" providerId="LiveId" clId="{8095A099-5881-46D8-9FB6-43EA84BA9360}" dt="2023-04-04T11:51:46.646" v="4295"/>
          <ac:spMkLst>
            <pc:docMk/>
            <pc:sldMk cId="1536020521" sldId="2761"/>
            <ac:spMk id="2" creationId="{10304424-DB4A-36E7-9E0D-D32A5DD0F26C}"/>
          </ac:spMkLst>
        </pc:spChg>
        <pc:spChg chg="mod">
          <ac:chgData name="伊健 杜" userId="e69aded81da48593" providerId="LiveId" clId="{8095A099-5881-46D8-9FB6-43EA84BA9360}" dt="2023-04-04T11:51:46.646" v="4295"/>
          <ac:spMkLst>
            <pc:docMk/>
            <pc:sldMk cId="1536020521" sldId="2761"/>
            <ac:spMk id="3" creationId="{90D857A6-C700-A4CE-6C24-391DC4FBEE19}"/>
          </ac:spMkLst>
        </pc:spChg>
        <pc:picChg chg="add mod">
          <ac:chgData name="伊健 杜" userId="e69aded81da48593" providerId="LiveId" clId="{8095A099-5881-46D8-9FB6-43EA84BA9360}" dt="2023-04-04T11:45:56.732" v="4175" actId="1076"/>
          <ac:picMkLst>
            <pc:docMk/>
            <pc:sldMk cId="1536020521" sldId="2761"/>
            <ac:picMk id="13314" creationId="{03AAA6C2-7783-C8D3-CCE8-AEE0C648235E}"/>
          </ac:picMkLst>
        </pc:picChg>
      </pc:sldChg>
      <pc:sldChg chg="addSp modSp add">
        <pc:chgData name="伊健 杜" userId="e69aded81da48593" providerId="LiveId" clId="{8095A099-5881-46D8-9FB6-43EA84BA9360}" dt="2023-04-04T11:51:46.646" v="4295"/>
        <pc:sldMkLst>
          <pc:docMk/>
          <pc:sldMk cId="1542680669" sldId="2762"/>
        </pc:sldMkLst>
        <pc:spChg chg="mod">
          <ac:chgData name="伊健 杜" userId="e69aded81da48593" providerId="LiveId" clId="{8095A099-5881-46D8-9FB6-43EA84BA9360}" dt="2023-04-04T11:51:46.646" v="4295"/>
          <ac:spMkLst>
            <pc:docMk/>
            <pc:sldMk cId="1542680669" sldId="2762"/>
            <ac:spMk id="2" creationId="{10304424-DB4A-36E7-9E0D-D32A5DD0F26C}"/>
          </ac:spMkLst>
        </pc:spChg>
        <pc:spChg chg="mod">
          <ac:chgData name="伊健 杜" userId="e69aded81da48593" providerId="LiveId" clId="{8095A099-5881-46D8-9FB6-43EA84BA9360}" dt="2023-04-04T11:51:46.646" v="4295"/>
          <ac:spMkLst>
            <pc:docMk/>
            <pc:sldMk cId="1542680669" sldId="2762"/>
            <ac:spMk id="3" creationId="{90D857A6-C700-A4CE-6C24-391DC4FBEE19}"/>
          </ac:spMkLst>
        </pc:spChg>
        <pc:spChg chg="mod">
          <ac:chgData name="伊健 杜" userId="e69aded81da48593" providerId="LiveId" clId="{8095A099-5881-46D8-9FB6-43EA84BA9360}" dt="2023-04-04T11:51:46.646" v="4295"/>
          <ac:spMkLst>
            <pc:docMk/>
            <pc:sldMk cId="1542680669" sldId="2762"/>
            <ac:spMk id="7" creationId="{9C111586-133E-144B-5BF5-D39E7584437F}"/>
          </ac:spMkLst>
        </pc:spChg>
        <pc:picChg chg="add mod">
          <ac:chgData name="伊健 杜" userId="e69aded81da48593" providerId="LiveId" clId="{8095A099-5881-46D8-9FB6-43EA84BA9360}" dt="2023-04-04T11:44:57.342" v="4164" actId="1076"/>
          <ac:picMkLst>
            <pc:docMk/>
            <pc:sldMk cId="1542680669" sldId="2762"/>
            <ac:picMk id="5" creationId="{B338C059-6FD4-204D-3999-BF754FC26C65}"/>
          </ac:picMkLst>
        </pc:picChg>
      </pc:sldChg>
      <pc:sldChg chg="addSp modSp add mod">
        <pc:chgData name="伊健 杜" userId="e69aded81da48593" providerId="LiveId" clId="{8095A099-5881-46D8-9FB6-43EA84BA9360}" dt="2023-04-04T11:51:46.646" v="4295"/>
        <pc:sldMkLst>
          <pc:docMk/>
          <pc:sldMk cId="509716443" sldId="2763"/>
        </pc:sldMkLst>
        <pc:spChg chg="mod">
          <ac:chgData name="伊健 杜" userId="e69aded81da48593" providerId="LiveId" clId="{8095A099-5881-46D8-9FB6-43EA84BA9360}" dt="2023-04-04T11:51:46.646" v="4295"/>
          <ac:spMkLst>
            <pc:docMk/>
            <pc:sldMk cId="509716443" sldId="2763"/>
            <ac:spMk id="2" creationId="{10304424-DB4A-36E7-9E0D-D32A5DD0F26C}"/>
          </ac:spMkLst>
        </pc:spChg>
        <pc:spChg chg="mod">
          <ac:chgData name="伊健 杜" userId="e69aded81da48593" providerId="LiveId" clId="{8095A099-5881-46D8-9FB6-43EA84BA9360}" dt="2023-04-04T11:51:46.646" v="4295"/>
          <ac:spMkLst>
            <pc:docMk/>
            <pc:sldMk cId="509716443" sldId="2763"/>
            <ac:spMk id="3" creationId="{90D857A6-C700-A4CE-6C24-391DC4FBEE19}"/>
          </ac:spMkLst>
        </pc:spChg>
        <pc:picChg chg="add mod">
          <ac:chgData name="伊健 杜" userId="e69aded81da48593" providerId="LiveId" clId="{8095A099-5881-46D8-9FB6-43EA84BA9360}" dt="2023-04-04T11:46:32.123" v="4178" actId="1076"/>
          <ac:picMkLst>
            <pc:docMk/>
            <pc:sldMk cId="509716443" sldId="2763"/>
            <ac:picMk id="14338" creationId="{05BC55AA-059E-012C-DDF7-7F2447402E91}"/>
          </ac:picMkLst>
        </pc:picChg>
      </pc:sldChg>
      <pc:sldChg chg="addSp modSp add mod">
        <pc:chgData name="伊健 杜" userId="e69aded81da48593" providerId="LiveId" clId="{8095A099-5881-46D8-9FB6-43EA84BA9360}" dt="2023-04-04T11:51:46.646" v="4295"/>
        <pc:sldMkLst>
          <pc:docMk/>
          <pc:sldMk cId="2006660936" sldId="2764"/>
        </pc:sldMkLst>
        <pc:spChg chg="add mod">
          <ac:chgData name="伊健 杜" userId="e69aded81da48593" providerId="LiveId" clId="{8095A099-5881-46D8-9FB6-43EA84BA9360}" dt="2023-04-04T11:51:46.646" v="4295"/>
          <ac:spMkLst>
            <pc:docMk/>
            <pc:sldMk cId="2006660936" sldId="2764"/>
            <ac:spMk id="2" creationId="{EA68CAD3-BA66-C8D1-4C7F-4E0F9FE2035B}"/>
          </ac:spMkLst>
        </pc:spChg>
        <pc:spChg chg="add mod">
          <ac:chgData name="伊健 杜" userId="e69aded81da48593" providerId="LiveId" clId="{8095A099-5881-46D8-9FB6-43EA84BA9360}" dt="2023-04-04T11:01:03.828" v="1836" actId="1076"/>
          <ac:spMkLst>
            <pc:docMk/>
            <pc:sldMk cId="2006660936" sldId="2764"/>
            <ac:spMk id="3" creationId="{1DB13067-30E9-655D-178C-B5E2C624706E}"/>
          </ac:spMkLst>
        </pc:spChg>
        <pc:spChg chg="add mod">
          <ac:chgData name="伊健 杜" userId="e69aded81da48593" providerId="LiveId" clId="{8095A099-5881-46D8-9FB6-43EA84BA9360}" dt="2023-04-04T11:01:03.828" v="1836" actId="1076"/>
          <ac:spMkLst>
            <pc:docMk/>
            <pc:sldMk cId="2006660936" sldId="2764"/>
            <ac:spMk id="4" creationId="{DAC24C4E-66B4-321F-D6AA-DB3CB20D4113}"/>
          </ac:spMkLst>
        </pc:spChg>
        <pc:spChg chg="mod">
          <ac:chgData name="伊健 杜" userId="e69aded81da48593" providerId="LiveId" clId="{8095A099-5881-46D8-9FB6-43EA84BA9360}" dt="2023-04-04T11:51:46.646" v="4295"/>
          <ac:spMkLst>
            <pc:docMk/>
            <pc:sldMk cId="2006660936" sldId="2764"/>
            <ac:spMk id="5" creationId="{3FB316CA-370C-D9FC-85F9-D2A8F1BD8E4C}"/>
          </ac:spMkLst>
        </pc:spChg>
      </pc:sldChg>
      <pc:sldChg chg="add del">
        <pc:chgData name="伊健 杜" userId="e69aded81da48593" providerId="LiveId" clId="{8095A099-5881-46D8-9FB6-43EA84BA9360}" dt="2023-04-04T10:58:10.112" v="1713" actId="47"/>
        <pc:sldMkLst>
          <pc:docMk/>
          <pc:sldMk cId="3502812661" sldId="2764"/>
        </pc:sldMkLst>
      </pc:sldChg>
      <pc:sldChg chg="addSp modSp add mod">
        <pc:chgData name="伊健 杜" userId="e69aded81da48593" providerId="LiveId" clId="{8095A099-5881-46D8-9FB6-43EA84BA9360}" dt="2023-04-04T11:51:46.646" v="4295"/>
        <pc:sldMkLst>
          <pc:docMk/>
          <pc:sldMk cId="1970382698" sldId="2765"/>
        </pc:sldMkLst>
        <pc:spChg chg="mod">
          <ac:chgData name="伊健 杜" userId="e69aded81da48593" providerId="LiveId" clId="{8095A099-5881-46D8-9FB6-43EA84BA9360}" dt="2023-04-04T11:51:46.646" v="4295"/>
          <ac:spMkLst>
            <pc:docMk/>
            <pc:sldMk cId="1970382698" sldId="2765"/>
            <ac:spMk id="2" creationId="{10304424-DB4A-36E7-9E0D-D32A5DD0F26C}"/>
          </ac:spMkLst>
        </pc:spChg>
        <pc:spChg chg="mod">
          <ac:chgData name="伊健 杜" userId="e69aded81da48593" providerId="LiveId" clId="{8095A099-5881-46D8-9FB6-43EA84BA9360}" dt="2023-04-04T11:51:46.646" v="4295"/>
          <ac:spMkLst>
            <pc:docMk/>
            <pc:sldMk cId="1970382698" sldId="2765"/>
            <ac:spMk id="3" creationId="{A68883CB-963E-F336-7660-7F30997E9C5B}"/>
          </ac:spMkLst>
        </pc:spChg>
        <pc:picChg chg="add mod">
          <ac:chgData name="伊健 杜" userId="e69aded81da48593" providerId="LiveId" clId="{8095A099-5881-46D8-9FB6-43EA84BA9360}" dt="2023-04-04T11:46:51.667" v="4180" actId="1076"/>
          <ac:picMkLst>
            <pc:docMk/>
            <pc:sldMk cId="1970382698" sldId="2765"/>
            <ac:picMk id="15362" creationId="{7C697080-0025-5299-A503-1AE561FECD2C}"/>
          </ac:picMkLst>
        </pc:picChg>
      </pc:sldChg>
      <pc:sldChg chg="addSp modSp add mod">
        <pc:chgData name="伊健 杜" userId="e69aded81da48593" providerId="LiveId" clId="{8095A099-5881-46D8-9FB6-43EA84BA9360}" dt="2023-04-04T11:51:46.646" v="4295"/>
        <pc:sldMkLst>
          <pc:docMk/>
          <pc:sldMk cId="2034197974" sldId="2766"/>
        </pc:sldMkLst>
        <pc:spChg chg="mod">
          <ac:chgData name="伊健 杜" userId="e69aded81da48593" providerId="LiveId" clId="{8095A099-5881-46D8-9FB6-43EA84BA9360}" dt="2023-04-04T11:51:46.646" v="4295"/>
          <ac:spMkLst>
            <pc:docMk/>
            <pc:sldMk cId="2034197974" sldId="2766"/>
            <ac:spMk id="2" creationId="{10304424-DB4A-36E7-9E0D-D32A5DD0F26C}"/>
          </ac:spMkLst>
        </pc:spChg>
        <pc:spChg chg="mod">
          <ac:chgData name="伊健 杜" userId="e69aded81da48593" providerId="LiveId" clId="{8095A099-5881-46D8-9FB6-43EA84BA9360}" dt="2023-04-04T11:51:46.646" v="4295"/>
          <ac:spMkLst>
            <pc:docMk/>
            <pc:sldMk cId="2034197974" sldId="2766"/>
            <ac:spMk id="3" creationId="{A68883CB-963E-F336-7660-7F30997E9C5B}"/>
          </ac:spMkLst>
        </pc:spChg>
        <pc:picChg chg="add mod">
          <ac:chgData name="伊健 杜" userId="e69aded81da48593" providerId="LiveId" clId="{8095A099-5881-46D8-9FB6-43EA84BA9360}" dt="2023-04-04T11:47:37.183" v="4218" actId="14100"/>
          <ac:picMkLst>
            <pc:docMk/>
            <pc:sldMk cId="2034197974" sldId="2766"/>
            <ac:picMk id="16386" creationId="{48B9B4BC-DED7-9B37-E79E-717AEADEE641}"/>
          </ac:picMkLst>
        </pc:picChg>
      </pc:sldChg>
      <pc:sldChg chg="modSp add mod">
        <pc:chgData name="伊健 杜" userId="e69aded81da48593" providerId="LiveId" clId="{8095A099-5881-46D8-9FB6-43EA84BA9360}" dt="2023-04-04T11:51:46.646" v="4295"/>
        <pc:sldMkLst>
          <pc:docMk/>
          <pc:sldMk cId="1202775103" sldId="2767"/>
        </pc:sldMkLst>
        <pc:spChg chg="mod">
          <ac:chgData name="伊健 杜" userId="e69aded81da48593" providerId="LiveId" clId="{8095A099-5881-46D8-9FB6-43EA84BA9360}" dt="2023-04-04T11:51:46.646" v="4295"/>
          <ac:spMkLst>
            <pc:docMk/>
            <pc:sldMk cId="1202775103" sldId="2767"/>
            <ac:spMk id="5" creationId="{3FB316CA-370C-D9FC-85F9-D2A8F1BD8E4C}"/>
          </ac:spMkLst>
        </pc:spChg>
      </pc:sldChg>
      <pc:sldChg chg="modSp add mod">
        <pc:chgData name="伊健 杜" userId="e69aded81da48593" providerId="LiveId" clId="{8095A099-5881-46D8-9FB6-43EA84BA9360}" dt="2023-04-04T11:51:46.646" v="4295"/>
        <pc:sldMkLst>
          <pc:docMk/>
          <pc:sldMk cId="729312652" sldId="2768"/>
        </pc:sldMkLst>
        <pc:spChg chg="mod">
          <ac:chgData name="伊健 杜" userId="e69aded81da48593" providerId="LiveId" clId="{8095A099-5881-46D8-9FB6-43EA84BA9360}" dt="2023-04-04T11:51:46.646" v="4295"/>
          <ac:spMkLst>
            <pc:docMk/>
            <pc:sldMk cId="729312652" sldId="2768"/>
            <ac:spMk id="5" creationId="{3FB316CA-370C-D9FC-85F9-D2A8F1BD8E4C}"/>
          </ac:spMkLst>
        </pc:spChg>
      </pc:sldChg>
      <pc:sldChg chg="addSp modSp add mod">
        <pc:chgData name="伊健 杜" userId="e69aded81da48593" providerId="LiveId" clId="{8095A099-5881-46D8-9FB6-43EA84BA9360}" dt="2023-04-04T11:51:46.646" v="4295"/>
        <pc:sldMkLst>
          <pc:docMk/>
          <pc:sldMk cId="3011528303" sldId="2769"/>
        </pc:sldMkLst>
        <pc:spChg chg="mod">
          <ac:chgData name="伊健 杜" userId="e69aded81da48593" providerId="LiveId" clId="{8095A099-5881-46D8-9FB6-43EA84BA9360}" dt="2023-04-04T11:05:05.738" v="2189"/>
          <ac:spMkLst>
            <pc:docMk/>
            <pc:sldMk cId="3011528303" sldId="2769"/>
            <ac:spMk id="2" creationId="{10304424-DB4A-36E7-9E0D-D32A5DD0F26C}"/>
          </ac:spMkLst>
        </pc:spChg>
        <pc:spChg chg="mod">
          <ac:chgData name="伊健 杜" userId="e69aded81da48593" providerId="LiveId" clId="{8095A099-5881-46D8-9FB6-43EA84BA9360}" dt="2023-04-04T11:51:46.646" v="4295"/>
          <ac:spMkLst>
            <pc:docMk/>
            <pc:sldMk cId="3011528303" sldId="2769"/>
            <ac:spMk id="3" creationId="{A68883CB-963E-F336-7660-7F30997E9C5B}"/>
          </ac:spMkLst>
        </pc:spChg>
        <pc:picChg chg="add mod">
          <ac:chgData name="伊健 杜" userId="e69aded81da48593" providerId="LiveId" clId="{8095A099-5881-46D8-9FB6-43EA84BA9360}" dt="2023-04-04T11:47:58.060" v="4221" actId="14100"/>
          <ac:picMkLst>
            <pc:docMk/>
            <pc:sldMk cId="3011528303" sldId="2769"/>
            <ac:picMk id="17410" creationId="{297EF7D9-C0C3-5558-5CD5-B0D1CB017FF7}"/>
          </ac:picMkLst>
        </pc:picChg>
      </pc:sldChg>
      <pc:sldChg chg="add del">
        <pc:chgData name="伊健 杜" userId="e69aded81da48593" providerId="LiveId" clId="{8095A099-5881-46D8-9FB6-43EA84BA9360}" dt="2023-04-04T11:04:56.137" v="2182" actId="47"/>
        <pc:sldMkLst>
          <pc:docMk/>
          <pc:sldMk cId="4083264642" sldId="2769"/>
        </pc:sldMkLst>
      </pc:sldChg>
      <pc:sldChg chg="addSp modSp add mod">
        <pc:chgData name="伊健 杜" userId="e69aded81da48593" providerId="LiveId" clId="{8095A099-5881-46D8-9FB6-43EA84BA9360}" dt="2023-04-04T11:51:46.646" v="4295"/>
        <pc:sldMkLst>
          <pc:docMk/>
          <pc:sldMk cId="4258488603" sldId="2770"/>
        </pc:sldMkLst>
        <pc:spChg chg="mod">
          <ac:chgData name="伊健 杜" userId="e69aded81da48593" providerId="LiveId" clId="{8095A099-5881-46D8-9FB6-43EA84BA9360}" dt="2023-04-04T11:51:46.646" v="4295"/>
          <ac:spMkLst>
            <pc:docMk/>
            <pc:sldMk cId="4258488603" sldId="2770"/>
            <ac:spMk id="3" creationId="{A68883CB-963E-F336-7660-7F30997E9C5B}"/>
          </ac:spMkLst>
        </pc:spChg>
        <pc:picChg chg="add mod">
          <ac:chgData name="伊健 杜" userId="e69aded81da48593" providerId="LiveId" clId="{8095A099-5881-46D8-9FB6-43EA84BA9360}" dt="2023-04-04T11:48:07.550" v="4223" actId="1076"/>
          <ac:picMkLst>
            <pc:docMk/>
            <pc:sldMk cId="4258488603" sldId="2770"/>
            <ac:picMk id="18434" creationId="{B4D6ACA0-96C4-0846-29F0-6CB5EF4F9CC1}"/>
          </ac:picMkLst>
        </pc:picChg>
      </pc:sldChg>
      <pc:sldChg chg="modSp add mod">
        <pc:chgData name="伊健 杜" userId="e69aded81da48593" providerId="LiveId" clId="{8095A099-5881-46D8-9FB6-43EA84BA9360}" dt="2023-04-04T11:51:46.646" v="4295"/>
        <pc:sldMkLst>
          <pc:docMk/>
          <pc:sldMk cId="135833064" sldId="2771"/>
        </pc:sldMkLst>
        <pc:spChg chg="mod">
          <ac:chgData name="伊健 杜" userId="e69aded81da48593" providerId="LiveId" clId="{8095A099-5881-46D8-9FB6-43EA84BA9360}" dt="2023-04-04T11:51:46.646" v="4295"/>
          <ac:spMkLst>
            <pc:docMk/>
            <pc:sldMk cId="135833064" sldId="2771"/>
            <ac:spMk id="5" creationId="{3FB316CA-370C-D9FC-85F9-D2A8F1BD8E4C}"/>
          </ac:spMkLst>
        </pc:spChg>
      </pc:sldChg>
      <pc:sldChg chg="addSp modSp add mod">
        <pc:chgData name="伊健 杜" userId="e69aded81da48593" providerId="LiveId" clId="{8095A099-5881-46D8-9FB6-43EA84BA9360}" dt="2023-04-04T11:51:46.646" v="4295"/>
        <pc:sldMkLst>
          <pc:docMk/>
          <pc:sldMk cId="3720613284" sldId="2772"/>
        </pc:sldMkLst>
        <pc:spChg chg="mod">
          <ac:chgData name="伊健 杜" userId="e69aded81da48593" providerId="LiveId" clId="{8095A099-5881-46D8-9FB6-43EA84BA9360}" dt="2023-04-04T11:11:13.095" v="2434"/>
          <ac:spMkLst>
            <pc:docMk/>
            <pc:sldMk cId="3720613284" sldId="2772"/>
            <ac:spMk id="2" creationId="{10304424-DB4A-36E7-9E0D-D32A5DD0F26C}"/>
          </ac:spMkLst>
        </pc:spChg>
        <pc:spChg chg="mod">
          <ac:chgData name="伊健 杜" userId="e69aded81da48593" providerId="LiveId" clId="{8095A099-5881-46D8-9FB6-43EA84BA9360}" dt="2023-04-04T11:51:46.646" v="4295"/>
          <ac:spMkLst>
            <pc:docMk/>
            <pc:sldMk cId="3720613284" sldId="2772"/>
            <ac:spMk id="3" creationId="{A68883CB-963E-F336-7660-7F30997E9C5B}"/>
          </ac:spMkLst>
        </pc:spChg>
        <pc:picChg chg="add mod">
          <ac:chgData name="伊健 杜" userId="e69aded81da48593" providerId="LiveId" clId="{8095A099-5881-46D8-9FB6-43EA84BA9360}" dt="2023-04-04T11:48:31.162" v="4226" actId="1076"/>
          <ac:picMkLst>
            <pc:docMk/>
            <pc:sldMk cId="3720613284" sldId="2772"/>
            <ac:picMk id="19458" creationId="{F4A667A9-447F-1BBD-CEC5-EE62109A0F00}"/>
          </ac:picMkLst>
        </pc:picChg>
      </pc:sldChg>
      <pc:sldChg chg="addSp modSp add mod">
        <pc:chgData name="伊健 杜" userId="e69aded81da48593" providerId="LiveId" clId="{8095A099-5881-46D8-9FB6-43EA84BA9360}" dt="2023-04-04T11:49:18.400" v="4271" actId="1076"/>
        <pc:sldMkLst>
          <pc:docMk/>
          <pc:sldMk cId="2370194961" sldId="2773"/>
        </pc:sldMkLst>
        <pc:spChg chg="mod">
          <ac:chgData name="伊健 杜" userId="e69aded81da48593" providerId="LiveId" clId="{8095A099-5881-46D8-9FB6-43EA84BA9360}" dt="2023-04-04T11:13:50.764" v="2531"/>
          <ac:spMkLst>
            <pc:docMk/>
            <pc:sldMk cId="2370194961" sldId="2773"/>
            <ac:spMk id="3" creationId="{A68883CB-963E-F336-7660-7F30997E9C5B}"/>
          </ac:spMkLst>
        </pc:spChg>
        <pc:picChg chg="add mod">
          <ac:chgData name="伊健 杜" userId="e69aded81da48593" providerId="LiveId" clId="{8095A099-5881-46D8-9FB6-43EA84BA9360}" dt="2023-04-04T11:49:18.400" v="4271" actId="1076"/>
          <ac:picMkLst>
            <pc:docMk/>
            <pc:sldMk cId="2370194961" sldId="2773"/>
            <ac:picMk id="20482" creationId="{77E2D10F-80FC-28BC-9D6E-35C81FC76A56}"/>
          </ac:picMkLst>
        </pc:picChg>
      </pc:sldChg>
      <pc:sldChg chg="modSp add mod">
        <pc:chgData name="伊健 杜" userId="e69aded81da48593" providerId="LiveId" clId="{8095A099-5881-46D8-9FB6-43EA84BA9360}" dt="2023-04-04T11:51:46.646" v="4295"/>
        <pc:sldMkLst>
          <pc:docMk/>
          <pc:sldMk cId="2765979968" sldId="2774"/>
        </pc:sldMkLst>
        <pc:spChg chg="mod">
          <ac:chgData name="伊健 杜" userId="e69aded81da48593" providerId="LiveId" clId="{8095A099-5881-46D8-9FB6-43EA84BA9360}" dt="2023-04-04T11:51:46.646" v="4295"/>
          <ac:spMkLst>
            <pc:docMk/>
            <pc:sldMk cId="2765979968" sldId="2774"/>
            <ac:spMk id="5" creationId="{3FB316CA-370C-D9FC-85F9-D2A8F1BD8E4C}"/>
          </ac:spMkLst>
        </pc:spChg>
      </pc:sldChg>
      <pc:sldChg chg="modSp add mod">
        <pc:chgData name="伊健 杜" userId="e69aded81da48593" providerId="LiveId" clId="{8095A099-5881-46D8-9FB6-43EA84BA9360}" dt="2023-04-04T11:51:46.646" v="4295"/>
        <pc:sldMkLst>
          <pc:docMk/>
          <pc:sldMk cId="3332413050" sldId="2775"/>
        </pc:sldMkLst>
        <pc:spChg chg="mod">
          <ac:chgData name="伊健 杜" userId="e69aded81da48593" providerId="LiveId" clId="{8095A099-5881-46D8-9FB6-43EA84BA9360}" dt="2023-04-04T11:51:46.646" v="4295"/>
          <ac:spMkLst>
            <pc:docMk/>
            <pc:sldMk cId="3332413050" sldId="2775"/>
            <ac:spMk id="5" creationId="{3FB316CA-370C-D9FC-85F9-D2A8F1BD8E4C}"/>
          </ac:spMkLst>
        </pc:spChg>
      </pc:sldChg>
      <pc:sldChg chg="addSp modSp add mod ord">
        <pc:chgData name="伊健 杜" userId="e69aded81da48593" providerId="LiveId" clId="{8095A099-5881-46D8-9FB6-43EA84BA9360}" dt="2023-04-04T11:51:46.646" v="4295"/>
        <pc:sldMkLst>
          <pc:docMk/>
          <pc:sldMk cId="2296829454" sldId="2776"/>
        </pc:sldMkLst>
        <pc:spChg chg="mod">
          <ac:chgData name="伊健 杜" userId="e69aded81da48593" providerId="LiveId" clId="{8095A099-5881-46D8-9FB6-43EA84BA9360}" dt="2023-04-04T11:24:51.332" v="3057"/>
          <ac:spMkLst>
            <pc:docMk/>
            <pc:sldMk cId="2296829454" sldId="2776"/>
            <ac:spMk id="2" creationId="{10304424-DB4A-36E7-9E0D-D32A5DD0F26C}"/>
          </ac:spMkLst>
        </pc:spChg>
        <pc:spChg chg="mod">
          <ac:chgData name="伊健 杜" userId="e69aded81da48593" providerId="LiveId" clId="{8095A099-5881-46D8-9FB6-43EA84BA9360}" dt="2023-04-04T11:51:46.646" v="4295"/>
          <ac:spMkLst>
            <pc:docMk/>
            <pc:sldMk cId="2296829454" sldId="2776"/>
            <ac:spMk id="3" creationId="{A68883CB-963E-F336-7660-7F30997E9C5B}"/>
          </ac:spMkLst>
        </pc:spChg>
        <pc:picChg chg="add mod">
          <ac:chgData name="伊健 杜" userId="e69aded81da48593" providerId="LiveId" clId="{8095A099-5881-46D8-9FB6-43EA84BA9360}" dt="2023-04-04T11:49:51.134" v="4275" actId="1076"/>
          <ac:picMkLst>
            <pc:docMk/>
            <pc:sldMk cId="2296829454" sldId="2776"/>
            <ac:picMk id="22530" creationId="{C1861E5B-21E1-DFE1-618A-F4531706FB70}"/>
          </ac:picMkLst>
        </pc:picChg>
      </pc:sldChg>
      <pc:sldChg chg="delSp modSp add mod delAnim">
        <pc:chgData name="伊健 杜" userId="e69aded81da48593" providerId="LiveId" clId="{8095A099-5881-46D8-9FB6-43EA84BA9360}" dt="2023-04-04T11:19:07.701" v="2845"/>
        <pc:sldMkLst>
          <pc:docMk/>
          <pc:sldMk cId="3725019750" sldId="2909"/>
        </pc:sldMkLst>
        <pc:spChg chg="mod">
          <ac:chgData name="伊健 杜" userId="e69aded81da48593" providerId="LiveId" clId="{8095A099-5881-46D8-9FB6-43EA84BA9360}" dt="2023-04-04T11:18:55.084" v="2829" actId="20577"/>
          <ac:spMkLst>
            <pc:docMk/>
            <pc:sldMk cId="3725019750" sldId="2909"/>
            <ac:spMk id="2" creationId="{10304424-DB4A-36E7-9E0D-D32A5DD0F26C}"/>
          </ac:spMkLst>
        </pc:spChg>
        <pc:spChg chg="mod">
          <ac:chgData name="伊健 杜" userId="e69aded81da48593" providerId="LiveId" clId="{8095A099-5881-46D8-9FB6-43EA84BA9360}" dt="2023-04-04T11:19:07.701" v="2845"/>
          <ac:spMkLst>
            <pc:docMk/>
            <pc:sldMk cId="3725019750" sldId="2909"/>
            <ac:spMk id="4" creationId="{C06CC952-98B6-2564-DF63-2E1332C17239}"/>
          </ac:spMkLst>
        </pc:spChg>
        <pc:spChg chg="del">
          <ac:chgData name="伊健 杜" userId="e69aded81da48593" providerId="LiveId" clId="{8095A099-5881-46D8-9FB6-43EA84BA9360}" dt="2023-04-04T11:18:58.908" v="2830" actId="478"/>
          <ac:spMkLst>
            <pc:docMk/>
            <pc:sldMk cId="3725019750" sldId="2909"/>
            <ac:spMk id="8" creationId="{78EE34F4-FA95-CC35-5F5A-B3947C4D9B20}"/>
          </ac:spMkLst>
        </pc:spChg>
      </pc:sldChg>
      <pc:sldChg chg="addSp delSp modSp add mod">
        <pc:chgData name="伊健 杜" userId="e69aded81da48593" providerId="LiveId" clId="{8095A099-5881-46D8-9FB6-43EA84BA9360}" dt="2023-04-04T11:51:46.646" v="4295"/>
        <pc:sldMkLst>
          <pc:docMk/>
          <pc:sldMk cId="1650253263" sldId="2910"/>
        </pc:sldMkLst>
        <pc:spChg chg="mod">
          <ac:chgData name="伊健 杜" userId="e69aded81da48593" providerId="LiveId" clId="{8095A099-5881-46D8-9FB6-43EA84BA9360}" dt="2023-04-04T11:19:16.069" v="2847" actId="20577"/>
          <ac:spMkLst>
            <pc:docMk/>
            <pc:sldMk cId="1650253263" sldId="2910"/>
            <ac:spMk id="2" creationId="{10304424-DB4A-36E7-9E0D-D32A5DD0F26C}"/>
          </ac:spMkLst>
        </pc:spChg>
        <pc:spChg chg="mod">
          <ac:chgData name="伊健 杜" userId="e69aded81da48593" providerId="LiveId" clId="{8095A099-5881-46D8-9FB6-43EA84BA9360}" dt="2023-04-04T11:51:46.646" v="4295"/>
          <ac:spMkLst>
            <pc:docMk/>
            <pc:sldMk cId="1650253263" sldId="2910"/>
            <ac:spMk id="4" creationId="{C06CC952-98B6-2564-DF63-2E1332C17239}"/>
          </ac:spMkLst>
        </pc:spChg>
        <pc:picChg chg="del">
          <ac:chgData name="伊健 杜" userId="e69aded81da48593" providerId="LiveId" clId="{8095A099-5881-46D8-9FB6-43EA84BA9360}" dt="2023-04-04T11:19:10.935" v="2846" actId="478"/>
          <ac:picMkLst>
            <pc:docMk/>
            <pc:sldMk cId="1650253263" sldId="2910"/>
            <ac:picMk id="11266" creationId="{20446F4B-AFE1-1137-6036-7B24020BAEB7}"/>
          </ac:picMkLst>
        </pc:picChg>
        <pc:picChg chg="add mod">
          <ac:chgData name="伊健 杜" userId="e69aded81da48593" providerId="LiveId" clId="{8095A099-5881-46D8-9FB6-43EA84BA9360}" dt="2023-04-04T11:49:38.980" v="4273" actId="1076"/>
          <ac:picMkLst>
            <pc:docMk/>
            <pc:sldMk cId="1650253263" sldId="2910"/>
            <ac:picMk id="21506" creationId="{6B8FD271-C7CC-4FC6-3E9C-1C7353238F1A}"/>
          </ac:picMkLst>
        </pc:picChg>
      </pc:sldChg>
      <pc:sldChg chg="addSp delSp modSp add mod">
        <pc:chgData name="伊健 杜" userId="e69aded81da48593" providerId="LiveId" clId="{8095A099-5881-46D8-9FB6-43EA84BA9360}" dt="2023-04-04T11:23:51.653" v="3042" actId="1076"/>
        <pc:sldMkLst>
          <pc:docMk/>
          <pc:sldMk cId="2412895791" sldId="2911"/>
        </pc:sldMkLst>
        <pc:spChg chg="mod">
          <ac:chgData name="伊健 杜" userId="e69aded81da48593" providerId="LiveId" clId="{8095A099-5881-46D8-9FB6-43EA84BA9360}" dt="2023-04-04T11:22:11.141" v="3017" actId="1076"/>
          <ac:spMkLst>
            <pc:docMk/>
            <pc:sldMk cId="2412895791" sldId="2911"/>
            <ac:spMk id="2" creationId="{10304424-DB4A-36E7-9E0D-D32A5DD0F26C}"/>
          </ac:spMkLst>
        </pc:spChg>
        <pc:spChg chg="del">
          <ac:chgData name="伊健 杜" userId="e69aded81da48593" providerId="LiveId" clId="{8095A099-5881-46D8-9FB6-43EA84BA9360}" dt="2023-04-04T11:21:54.750" v="2990" actId="478"/>
          <ac:spMkLst>
            <pc:docMk/>
            <pc:sldMk cId="2412895791" sldId="2911"/>
            <ac:spMk id="4" creationId="{C06CC952-98B6-2564-DF63-2E1332C17239}"/>
          </ac:spMkLst>
        </pc:spChg>
        <pc:picChg chg="add mod">
          <ac:chgData name="伊健 杜" userId="e69aded81da48593" providerId="LiveId" clId="{8095A099-5881-46D8-9FB6-43EA84BA9360}" dt="2023-04-04T11:22:48.871" v="3036" actId="1076"/>
          <ac:picMkLst>
            <pc:docMk/>
            <pc:sldMk cId="2412895791" sldId="2911"/>
            <ac:picMk id="3" creationId="{081548A6-48AE-DA3F-CEC2-F543321F3065}"/>
          </ac:picMkLst>
        </pc:picChg>
        <pc:picChg chg="add mod">
          <ac:chgData name="伊健 杜" userId="e69aded81da48593" providerId="LiveId" clId="{8095A099-5881-46D8-9FB6-43EA84BA9360}" dt="2023-04-04T11:22:52.545" v="3039" actId="1076"/>
          <ac:picMkLst>
            <pc:docMk/>
            <pc:sldMk cId="2412895791" sldId="2911"/>
            <ac:picMk id="5" creationId="{8FF1F055-B3F6-ED23-8FE7-A4CAB3E4B228}"/>
          </ac:picMkLst>
        </pc:picChg>
        <pc:picChg chg="add mod">
          <ac:chgData name="伊健 杜" userId="e69aded81da48593" providerId="LiveId" clId="{8095A099-5881-46D8-9FB6-43EA84BA9360}" dt="2023-04-04T11:22:49.869" v="3037" actId="1076"/>
          <ac:picMkLst>
            <pc:docMk/>
            <pc:sldMk cId="2412895791" sldId="2911"/>
            <ac:picMk id="3074" creationId="{6A8A9C72-3A94-8B56-E5BF-C36A7A0AE6C8}"/>
          </ac:picMkLst>
        </pc:picChg>
        <pc:picChg chg="add mod">
          <ac:chgData name="伊健 杜" userId="e69aded81da48593" providerId="LiveId" clId="{8095A099-5881-46D8-9FB6-43EA84BA9360}" dt="2023-04-04T11:23:51.653" v="3042" actId="1076"/>
          <ac:picMkLst>
            <pc:docMk/>
            <pc:sldMk cId="2412895791" sldId="2911"/>
            <ac:picMk id="3076" creationId="{A5FCBAE4-4597-A46A-BEEC-D1F8A929631A}"/>
          </ac:picMkLst>
        </pc:picChg>
      </pc:sldChg>
      <pc:sldChg chg="addSp modSp add mod">
        <pc:chgData name="伊健 杜" userId="e69aded81da48593" providerId="LiveId" clId="{8095A099-5881-46D8-9FB6-43EA84BA9360}" dt="2023-04-04T11:51:46.646" v="4295"/>
        <pc:sldMkLst>
          <pc:docMk/>
          <pc:sldMk cId="382474629" sldId="2912"/>
        </pc:sldMkLst>
        <pc:spChg chg="mod">
          <ac:chgData name="伊健 杜" userId="e69aded81da48593" providerId="LiveId" clId="{8095A099-5881-46D8-9FB6-43EA84BA9360}" dt="2023-04-04T11:51:46.646" v="4295"/>
          <ac:spMkLst>
            <pc:docMk/>
            <pc:sldMk cId="382474629" sldId="2912"/>
            <ac:spMk id="3" creationId="{A68883CB-963E-F336-7660-7F30997E9C5B}"/>
          </ac:spMkLst>
        </pc:spChg>
        <pc:picChg chg="add mod">
          <ac:chgData name="伊健 杜" userId="e69aded81da48593" providerId="LiveId" clId="{8095A099-5881-46D8-9FB6-43EA84BA9360}" dt="2023-04-04T11:50:33.968" v="4278" actId="1076"/>
          <ac:picMkLst>
            <pc:docMk/>
            <pc:sldMk cId="382474629" sldId="2912"/>
            <ac:picMk id="23554" creationId="{3486D453-4FE2-FFA8-9284-319700000169}"/>
          </ac:picMkLst>
        </pc:picChg>
      </pc:sldChg>
      <pc:sldChg chg="modSp add mod">
        <pc:chgData name="伊健 杜" userId="e69aded81da48593" providerId="LiveId" clId="{8095A099-5881-46D8-9FB6-43EA84BA9360}" dt="2023-04-04T15:20:12.363" v="4314" actId="20577"/>
        <pc:sldMkLst>
          <pc:docMk/>
          <pc:sldMk cId="2563789756" sldId="2913"/>
        </pc:sldMkLst>
        <pc:spChg chg="mod">
          <ac:chgData name="伊健 杜" userId="e69aded81da48593" providerId="LiveId" clId="{8095A099-5881-46D8-9FB6-43EA84BA9360}" dt="2023-04-04T15:20:12.363" v="4314" actId="20577"/>
          <ac:spMkLst>
            <pc:docMk/>
            <pc:sldMk cId="2563789756" sldId="2913"/>
            <ac:spMk id="5" creationId="{3FB316CA-370C-D9FC-85F9-D2A8F1BD8E4C}"/>
          </ac:spMkLst>
        </pc:spChg>
      </pc:sldChg>
      <pc:sldChg chg="addSp modSp add mod">
        <pc:chgData name="伊健 杜" userId="e69aded81da48593" providerId="LiveId" clId="{8095A099-5881-46D8-9FB6-43EA84BA9360}" dt="2023-04-04T11:51:46.646" v="4295"/>
        <pc:sldMkLst>
          <pc:docMk/>
          <pc:sldMk cId="449939573" sldId="2914"/>
        </pc:sldMkLst>
        <pc:spChg chg="mod">
          <ac:chgData name="伊健 杜" userId="e69aded81da48593" providerId="LiveId" clId="{8095A099-5881-46D8-9FB6-43EA84BA9360}" dt="2023-04-04T11:28:48.979" v="3360" actId="14100"/>
          <ac:spMkLst>
            <pc:docMk/>
            <pc:sldMk cId="449939573" sldId="2914"/>
            <ac:spMk id="2" creationId="{10304424-DB4A-36E7-9E0D-D32A5DD0F26C}"/>
          </ac:spMkLst>
        </pc:spChg>
        <pc:spChg chg="mod">
          <ac:chgData name="伊健 杜" userId="e69aded81da48593" providerId="LiveId" clId="{8095A099-5881-46D8-9FB6-43EA84BA9360}" dt="2023-04-04T11:51:46.646" v="4295"/>
          <ac:spMkLst>
            <pc:docMk/>
            <pc:sldMk cId="449939573" sldId="2914"/>
            <ac:spMk id="3" creationId="{90D857A6-C700-A4CE-6C24-391DC4FBEE19}"/>
          </ac:spMkLst>
        </pc:spChg>
        <pc:spChg chg="mod">
          <ac:chgData name="伊健 杜" userId="e69aded81da48593" providerId="LiveId" clId="{8095A099-5881-46D8-9FB6-43EA84BA9360}" dt="2023-04-04T11:51:46.646" v="4295"/>
          <ac:spMkLst>
            <pc:docMk/>
            <pc:sldMk cId="449939573" sldId="2914"/>
            <ac:spMk id="4" creationId="{B6F70F01-3527-2C0C-F42C-E6291E0F230D}"/>
          </ac:spMkLst>
        </pc:spChg>
        <pc:spChg chg="mod">
          <ac:chgData name="伊健 杜" userId="e69aded81da48593" providerId="LiveId" clId="{8095A099-5881-46D8-9FB6-43EA84BA9360}" dt="2023-04-04T11:28:47.079" v="3359" actId="1076"/>
          <ac:spMkLst>
            <pc:docMk/>
            <pc:sldMk cId="449939573" sldId="2914"/>
            <ac:spMk id="6" creationId="{6039254A-9C7F-7679-6EDD-A45EFDCECB76}"/>
          </ac:spMkLst>
        </pc:spChg>
        <pc:picChg chg="add mod">
          <ac:chgData name="伊健 杜" userId="e69aded81da48593" providerId="LiveId" clId="{8095A099-5881-46D8-9FB6-43EA84BA9360}" dt="2023-04-04T11:51:04.528" v="4282" actId="1076"/>
          <ac:picMkLst>
            <pc:docMk/>
            <pc:sldMk cId="449939573" sldId="2914"/>
            <ac:picMk id="24578" creationId="{245656E2-D633-6794-3F5B-F625FDC080E6}"/>
          </ac:picMkLst>
        </pc:picChg>
      </pc:sldChg>
      <pc:sldChg chg="addSp modSp add mod">
        <pc:chgData name="伊健 杜" userId="e69aded81da48593" providerId="LiveId" clId="{8095A099-5881-46D8-9FB6-43EA84BA9360}" dt="2023-04-04T11:51:46.646" v="4295"/>
        <pc:sldMkLst>
          <pc:docMk/>
          <pc:sldMk cId="2149115218" sldId="2915"/>
        </pc:sldMkLst>
        <pc:spChg chg="mod">
          <ac:chgData name="伊健 杜" userId="e69aded81da48593" providerId="LiveId" clId="{8095A099-5881-46D8-9FB6-43EA84BA9360}" dt="2023-04-04T11:51:46.646" v="4295"/>
          <ac:spMkLst>
            <pc:docMk/>
            <pc:sldMk cId="2149115218" sldId="2915"/>
            <ac:spMk id="3" creationId="{90D857A6-C700-A4CE-6C24-391DC4FBEE19}"/>
          </ac:spMkLst>
        </pc:spChg>
        <pc:spChg chg="mod">
          <ac:chgData name="伊健 杜" userId="e69aded81da48593" providerId="LiveId" clId="{8095A099-5881-46D8-9FB6-43EA84BA9360}" dt="2023-04-04T11:51:46.646" v="4295"/>
          <ac:spMkLst>
            <pc:docMk/>
            <pc:sldMk cId="2149115218" sldId="2915"/>
            <ac:spMk id="4" creationId="{B6F70F01-3527-2C0C-F42C-E6291E0F230D}"/>
          </ac:spMkLst>
        </pc:spChg>
        <pc:picChg chg="add mod">
          <ac:chgData name="伊健 杜" userId="e69aded81da48593" providerId="LiveId" clId="{8095A099-5881-46D8-9FB6-43EA84BA9360}" dt="2023-04-04T11:51:15.477" v="4284" actId="1076"/>
          <ac:picMkLst>
            <pc:docMk/>
            <pc:sldMk cId="2149115218" sldId="2915"/>
            <ac:picMk id="25602" creationId="{E2D61D5C-A147-C20E-8345-82A126F2CCE2}"/>
          </ac:picMkLst>
        </pc:picChg>
      </pc:sldChg>
      <pc:sldChg chg="addSp modSp add mod">
        <pc:chgData name="伊健 杜" userId="e69aded81da48593" providerId="LiveId" clId="{8095A099-5881-46D8-9FB6-43EA84BA9360}" dt="2023-04-04T11:51:46.646" v="4295"/>
        <pc:sldMkLst>
          <pc:docMk/>
          <pc:sldMk cId="4026990890" sldId="2916"/>
        </pc:sldMkLst>
        <pc:spChg chg="mod">
          <ac:chgData name="伊健 杜" userId="e69aded81da48593" providerId="LiveId" clId="{8095A099-5881-46D8-9FB6-43EA84BA9360}" dt="2023-04-04T11:31:41.153" v="3530"/>
          <ac:spMkLst>
            <pc:docMk/>
            <pc:sldMk cId="4026990890" sldId="2916"/>
            <ac:spMk id="3" creationId="{90D857A6-C700-A4CE-6C24-391DC4FBEE19}"/>
          </ac:spMkLst>
        </pc:spChg>
        <pc:spChg chg="mod">
          <ac:chgData name="伊健 杜" userId="e69aded81da48593" providerId="LiveId" clId="{8095A099-5881-46D8-9FB6-43EA84BA9360}" dt="2023-04-04T11:51:46.646" v="4295"/>
          <ac:spMkLst>
            <pc:docMk/>
            <pc:sldMk cId="4026990890" sldId="2916"/>
            <ac:spMk id="4" creationId="{B6F70F01-3527-2C0C-F42C-E6291E0F230D}"/>
          </ac:spMkLst>
        </pc:spChg>
        <pc:picChg chg="add mod">
          <ac:chgData name="伊健 杜" userId="e69aded81da48593" providerId="LiveId" clId="{8095A099-5881-46D8-9FB6-43EA84BA9360}" dt="2023-04-04T11:51:40.492" v="4294" actId="14100"/>
          <ac:picMkLst>
            <pc:docMk/>
            <pc:sldMk cId="4026990890" sldId="2916"/>
            <ac:picMk id="26626" creationId="{242BEA05-EE07-0456-8992-A2B505077E32}"/>
          </ac:picMkLst>
        </pc:picChg>
      </pc:sldChg>
      <pc:sldChg chg="addSp modSp add mod">
        <pc:chgData name="伊健 杜" userId="e69aded81da48593" providerId="LiveId" clId="{8095A099-5881-46D8-9FB6-43EA84BA9360}" dt="2023-04-04T11:51:46.646" v="4295"/>
        <pc:sldMkLst>
          <pc:docMk/>
          <pc:sldMk cId="2701260067" sldId="2917"/>
        </pc:sldMkLst>
        <pc:spChg chg="add mod">
          <ac:chgData name="伊健 杜" userId="e69aded81da48593" providerId="LiveId" clId="{8095A099-5881-46D8-9FB6-43EA84BA9360}" dt="2023-04-04T11:32:13.243" v="3630" actId="1076"/>
          <ac:spMkLst>
            <pc:docMk/>
            <pc:sldMk cId="2701260067" sldId="2917"/>
            <ac:spMk id="2" creationId="{35140639-6D37-EB34-40FE-B85EA90883B9}"/>
          </ac:spMkLst>
        </pc:spChg>
        <pc:spChg chg="mod">
          <ac:chgData name="伊健 杜" userId="e69aded81da48593" providerId="LiveId" clId="{8095A099-5881-46D8-9FB6-43EA84BA9360}" dt="2023-04-04T11:51:46.646" v="4295"/>
          <ac:spMkLst>
            <pc:docMk/>
            <pc:sldMk cId="2701260067" sldId="2917"/>
            <ac:spMk id="5" creationId="{3FB316CA-370C-D9FC-85F9-D2A8F1BD8E4C}"/>
          </ac:spMkLst>
        </pc:spChg>
      </pc:sldChg>
      <pc:sldChg chg="modSp add mod">
        <pc:chgData name="伊健 杜" userId="e69aded81da48593" providerId="LiveId" clId="{8095A099-5881-46D8-9FB6-43EA84BA9360}" dt="2023-04-04T11:51:46.646" v="4295"/>
        <pc:sldMkLst>
          <pc:docMk/>
          <pc:sldMk cId="796639552" sldId="2918"/>
        </pc:sldMkLst>
        <pc:spChg chg="mod">
          <ac:chgData name="伊健 杜" userId="e69aded81da48593" providerId="LiveId" clId="{8095A099-5881-46D8-9FB6-43EA84BA9360}" dt="2023-04-04T11:51:46.646" v="4295"/>
          <ac:spMkLst>
            <pc:docMk/>
            <pc:sldMk cId="796639552" sldId="2918"/>
            <ac:spMk id="5" creationId="{3FB316CA-370C-D9FC-85F9-D2A8F1BD8E4C}"/>
          </ac:spMkLst>
        </pc:spChg>
      </pc:sldChg>
      <pc:sldChg chg="addSp delSp modSp add mod">
        <pc:chgData name="伊健 杜" userId="e69aded81da48593" providerId="LiveId" clId="{8095A099-5881-46D8-9FB6-43EA84BA9360}" dt="2023-04-04T11:51:46.646" v="4295"/>
        <pc:sldMkLst>
          <pc:docMk/>
          <pc:sldMk cId="3500666780" sldId="2919"/>
        </pc:sldMkLst>
        <pc:spChg chg="del">
          <ac:chgData name="伊健 杜" userId="e69aded81da48593" providerId="LiveId" clId="{8095A099-5881-46D8-9FB6-43EA84BA9360}" dt="2023-04-04T11:34:01.624" v="3747" actId="478"/>
          <ac:spMkLst>
            <pc:docMk/>
            <pc:sldMk cId="3500666780" sldId="2919"/>
            <ac:spMk id="2" creationId="{35140639-6D37-EB34-40FE-B85EA90883B9}"/>
          </ac:spMkLst>
        </pc:spChg>
        <pc:spChg chg="del">
          <ac:chgData name="伊健 杜" userId="e69aded81da48593" providerId="LiveId" clId="{8095A099-5881-46D8-9FB6-43EA84BA9360}" dt="2023-04-04T11:34:01.624" v="3747" actId="478"/>
          <ac:spMkLst>
            <pc:docMk/>
            <pc:sldMk cId="3500666780" sldId="2919"/>
            <ac:spMk id="5" creationId="{3FB316CA-370C-D9FC-85F9-D2A8F1BD8E4C}"/>
          </ac:spMkLst>
        </pc:spChg>
        <pc:spChg chg="add mod">
          <ac:chgData name="伊健 杜" userId="e69aded81da48593" providerId="LiveId" clId="{8095A099-5881-46D8-9FB6-43EA84BA9360}" dt="2023-04-04T11:51:46.646" v="4295"/>
          <ac:spMkLst>
            <pc:docMk/>
            <pc:sldMk cId="3500666780" sldId="2919"/>
            <ac:spMk id="6" creationId="{7F4C96D5-3DDF-C33A-F77C-F1DBB7908E54}"/>
          </ac:spMkLst>
        </pc:spChg>
        <pc:picChg chg="add del mod">
          <ac:chgData name="伊健 杜" userId="e69aded81da48593" providerId="LiveId" clId="{8095A099-5881-46D8-9FB6-43EA84BA9360}" dt="2023-04-04T11:35:44.540" v="3752" actId="478"/>
          <ac:picMkLst>
            <pc:docMk/>
            <pc:sldMk cId="3500666780" sldId="2919"/>
            <ac:picMk id="4" creationId="{DA6922BF-A053-EE77-12D6-4CDCE96F058C}"/>
          </ac:picMkLst>
        </pc:picChg>
        <pc:picChg chg="add mod">
          <ac:chgData name="伊健 杜" userId="e69aded81da48593" providerId="LiveId" clId="{8095A099-5881-46D8-9FB6-43EA84BA9360}" dt="2023-04-04T11:40:00.306" v="4077" actId="1076"/>
          <ac:picMkLst>
            <pc:docMk/>
            <pc:sldMk cId="3500666780" sldId="2919"/>
            <ac:picMk id="8" creationId="{323499A9-AF7E-5794-4F0A-C78FA44E15D0}"/>
          </ac:picMkLst>
        </pc:picChg>
      </pc:sldChg>
    </pc:docChg>
  </pc:docChgLst>
  <pc:docChgLst>
    <pc:chgData name="伊健 杜" userId="e69aded81da48593" providerId="LiveId" clId="{34A1C83A-EBBA-4627-AEE5-752A1D23F344}"/>
    <pc:docChg chg="undo custSel addSld delSld modSld">
      <pc:chgData name="伊健 杜" userId="e69aded81da48593" providerId="LiveId" clId="{34A1C83A-EBBA-4627-AEE5-752A1D23F344}" dt="2023-05-16T14:51:39.723" v="5129" actId="688"/>
      <pc:docMkLst>
        <pc:docMk/>
      </pc:docMkLst>
      <pc:sldChg chg="add del">
        <pc:chgData name="伊健 杜" userId="e69aded81da48593" providerId="LiveId" clId="{34A1C83A-EBBA-4627-AEE5-752A1D23F344}" dt="2023-05-16T13:59:54.948" v="5127"/>
        <pc:sldMkLst>
          <pc:docMk/>
          <pc:sldMk cId="550140294" sldId="3345"/>
        </pc:sldMkLst>
      </pc:sldChg>
      <pc:sldChg chg="del">
        <pc:chgData name="伊健 杜" userId="e69aded81da48593" providerId="LiveId" clId="{34A1C83A-EBBA-4627-AEE5-752A1D23F344}" dt="2023-05-15T08:23:32.306" v="0" actId="47"/>
        <pc:sldMkLst>
          <pc:docMk/>
          <pc:sldMk cId="213248904" sldId="3351"/>
        </pc:sldMkLst>
      </pc:sldChg>
      <pc:sldChg chg="add del">
        <pc:chgData name="伊健 杜" userId="e69aded81da48593" providerId="LiveId" clId="{34A1C83A-EBBA-4627-AEE5-752A1D23F344}" dt="2023-05-16T13:59:54.948" v="5127"/>
        <pc:sldMkLst>
          <pc:docMk/>
          <pc:sldMk cId="157601870" sldId="3353"/>
        </pc:sldMkLst>
      </pc:sldChg>
      <pc:sldChg chg="del">
        <pc:chgData name="伊健 杜" userId="e69aded81da48593" providerId="LiveId" clId="{34A1C83A-EBBA-4627-AEE5-752A1D23F344}" dt="2023-05-15T08:23:32.306" v="0" actId="47"/>
        <pc:sldMkLst>
          <pc:docMk/>
          <pc:sldMk cId="2449598901" sldId="3358"/>
        </pc:sldMkLst>
      </pc:sldChg>
      <pc:sldChg chg="del">
        <pc:chgData name="伊健 杜" userId="e69aded81da48593" providerId="LiveId" clId="{34A1C83A-EBBA-4627-AEE5-752A1D23F344}" dt="2023-05-15T08:23:32.306" v="0" actId="47"/>
        <pc:sldMkLst>
          <pc:docMk/>
          <pc:sldMk cId="1257005161" sldId="3362"/>
        </pc:sldMkLst>
      </pc:sldChg>
      <pc:sldChg chg="del">
        <pc:chgData name="伊健 杜" userId="e69aded81da48593" providerId="LiveId" clId="{34A1C83A-EBBA-4627-AEE5-752A1D23F344}" dt="2023-05-15T08:23:32.306" v="0" actId="47"/>
        <pc:sldMkLst>
          <pc:docMk/>
          <pc:sldMk cId="2844253624" sldId="3369"/>
        </pc:sldMkLst>
      </pc:sldChg>
      <pc:sldChg chg="add del">
        <pc:chgData name="伊健 杜" userId="e69aded81da48593" providerId="LiveId" clId="{34A1C83A-EBBA-4627-AEE5-752A1D23F344}" dt="2023-05-16T13:59:54.948" v="5127"/>
        <pc:sldMkLst>
          <pc:docMk/>
          <pc:sldMk cId="3367644706" sldId="3371"/>
        </pc:sldMkLst>
      </pc:sldChg>
      <pc:sldChg chg="del">
        <pc:chgData name="伊健 杜" userId="e69aded81da48593" providerId="LiveId" clId="{34A1C83A-EBBA-4627-AEE5-752A1D23F344}" dt="2023-05-15T08:23:32.306" v="0" actId="47"/>
        <pc:sldMkLst>
          <pc:docMk/>
          <pc:sldMk cId="1489409065" sldId="3375"/>
        </pc:sldMkLst>
      </pc:sldChg>
      <pc:sldChg chg="del">
        <pc:chgData name="伊健 杜" userId="e69aded81da48593" providerId="LiveId" clId="{34A1C83A-EBBA-4627-AEE5-752A1D23F344}" dt="2023-05-15T08:23:32.306" v="0" actId="47"/>
        <pc:sldMkLst>
          <pc:docMk/>
          <pc:sldMk cId="3913058791" sldId="3378"/>
        </pc:sldMkLst>
      </pc:sldChg>
      <pc:sldChg chg="del">
        <pc:chgData name="伊健 杜" userId="e69aded81da48593" providerId="LiveId" clId="{34A1C83A-EBBA-4627-AEE5-752A1D23F344}" dt="2023-05-15T08:23:32.306" v="0" actId="47"/>
        <pc:sldMkLst>
          <pc:docMk/>
          <pc:sldMk cId="832417357" sldId="3381"/>
        </pc:sldMkLst>
      </pc:sldChg>
      <pc:sldChg chg="del">
        <pc:chgData name="伊健 杜" userId="e69aded81da48593" providerId="LiveId" clId="{34A1C83A-EBBA-4627-AEE5-752A1D23F344}" dt="2023-05-15T08:23:32.306" v="0" actId="47"/>
        <pc:sldMkLst>
          <pc:docMk/>
          <pc:sldMk cId="3601228609" sldId="3386"/>
        </pc:sldMkLst>
      </pc:sldChg>
      <pc:sldChg chg="add del">
        <pc:chgData name="伊健 杜" userId="e69aded81da48593" providerId="LiveId" clId="{34A1C83A-EBBA-4627-AEE5-752A1D23F344}" dt="2023-05-16T13:59:54.948" v="5127"/>
        <pc:sldMkLst>
          <pc:docMk/>
          <pc:sldMk cId="714571503" sldId="3389"/>
        </pc:sldMkLst>
      </pc:sldChg>
      <pc:sldChg chg="add del">
        <pc:chgData name="伊健 杜" userId="e69aded81da48593" providerId="LiveId" clId="{34A1C83A-EBBA-4627-AEE5-752A1D23F344}" dt="2023-05-16T13:59:54.948" v="5127"/>
        <pc:sldMkLst>
          <pc:docMk/>
          <pc:sldMk cId="2077119433" sldId="3391"/>
        </pc:sldMkLst>
      </pc:sldChg>
      <pc:sldChg chg="add del">
        <pc:chgData name="伊健 杜" userId="e69aded81da48593" providerId="LiveId" clId="{34A1C83A-EBBA-4627-AEE5-752A1D23F344}" dt="2023-05-16T13:59:54.948" v="5127"/>
        <pc:sldMkLst>
          <pc:docMk/>
          <pc:sldMk cId="409038989" sldId="3397"/>
        </pc:sldMkLst>
      </pc:sldChg>
      <pc:sldChg chg="del">
        <pc:chgData name="伊健 杜" userId="e69aded81da48593" providerId="LiveId" clId="{34A1C83A-EBBA-4627-AEE5-752A1D23F344}" dt="2023-05-15T08:23:32.306" v="0" actId="47"/>
        <pc:sldMkLst>
          <pc:docMk/>
          <pc:sldMk cId="3125610984" sldId="3400"/>
        </pc:sldMkLst>
      </pc:sldChg>
      <pc:sldChg chg="modSp">
        <pc:chgData name="伊健 杜" userId="e69aded81da48593" providerId="LiveId" clId="{34A1C83A-EBBA-4627-AEE5-752A1D23F344}" dt="2023-05-16T11:55:48.388" v="4987"/>
        <pc:sldMkLst>
          <pc:docMk/>
          <pc:sldMk cId="3229890910" sldId="3406"/>
        </pc:sldMkLst>
        <pc:spChg chg="mod">
          <ac:chgData name="伊健 杜" userId="e69aded81da48593" providerId="LiveId" clId="{34A1C83A-EBBA-4627-AEE5-752A1D23F344}" dt="2023-05-16T11:55:48.388" v="4987"/>
          <ac:spMkLst>
            <pc:docMk/>
            <pc:sldMk cId="3229890910" sldId="3406"/>
            <ac:spMk id="10" creationId="{46BCB86A-59EA-DE4A-A1DE-75620C2C4561}"/>
          </ac:spMkLst>
        </pc:spChg>
        <pc:spChg chg="mod">
          <ac:chgData name="伊健 杜" userId="e69aded81da48593" providerId="LiveId" clId="{34A1C83A-EBBA-4627-AEE5-752A1D23F344}" dt="2023-05-16T11:55:48.388" v="4987"/>
          <ac:spMkLst>
            <pc:docMk/>
            <pc:sldMk cId="3229890910" sldId="3406"/>
            <ac:spMk id="15" creationId="{6EF20D61-1B72-D7E7-30A5-371825F9ED6B}"/>
          </ac:spMkLst>
        </pc:spChg>
      </pc:sldChg>
      <pc:sldChg chg="addSp modSp">
        <pc:chgData name="伊健 杜" userId="e69aded81da48593" providerId="LiveId" clId="{34A1C83A-EBBA-4627-AEE5-752A1D23F344}" dt="2023-05-16T12:11:05.997" v="4990" actId="1076"/>
        <pc:sldMkLst>
          <pc:docMk/>
          <pc:sldMk cId="2722998190" sldId="3407"/>
        </pc:sldMkLst>
        <pc:spChg chg="mod">
          <ac:chgData name="伊健 杜" userId="e69aded81da48593" providerId="LiveId" clId="{34A1C83A-EBBA-4627-AEE5-752A1D23F344}" dt="2023-05-16T11:55:48.388" v="4987"/>
          <ac:spMkLst>
            <pc:docMk/>
            <pc:sldMk cId="2722998190" sldId="3407"/>
            <ac:spMk id="3" creationId="{90D857A6-C700-A4CE-6C24-391DC4FBEE19}"/>
          </ac:spMkLst>
        </pc:spChg>
        <pc:picChg chg="add mod">
          <ac:chgData name="伊健 杜" userId="e69aded81da48593" providerId="LiveId" clId="{34A1C83A-EBBA-4627-AEE5-752A1D23F344}" dt="2023-05-16T12:11:05.997" v="4990" actId="1076"/>
          <ac:picMkLst>
            <pc:docMk/>
            <pc:sldMk cId="2722998190" sldId="3407"/>
            <ac:picMk id="1026" creationId="{3432A980-A723-92DC-2F36-CF8D48649FEC}"/>
          </ac:picMkLst>
        </pc:picChg>
      </pc:sldChg>
      <pc:sldChg chg="modSp">
        <pc:chgData name="伊健 杜" userId="e69aded81da48593" providerId="LiveId" clId="{34A1C83A-EBBA-4627-AEE5-752A1D23F344}" dt="2023-05-16T11:55:48.388" v="4987"/>
        <pc:sldMkLst>
          <pc:docMk/>
          <pc:sldMk cId="1092122191" sldId="3408"/>
        </pc:sldMkLst>
        <pc:spChg chg="mod">
          <ac:chgData name="伊健 杜" userId="e69aded81da48593" providerId="LiveId" clId="{34A1C83A-EBBA-4627-AEE5-752A1D23F344}" dt="2023-05-16T11:55:48.388" v="4987"/>
          <ac:spMkLst>
            <pc:docMk/>
            <pc:sldMk cId="1092122191" sldId="3408"/>
            <ac:spMk id="3" creationId="{90D857A6-C700-A4CE-6C24-391DC4FBEE19}"/>
          </ac:spMkLst>
        </pc:spChg>
      </pc:sldChg>
      <pc:sldChg chg="addSp modSp mod">
        <pc:chgData name="伊健 杜" userId="e69aded81da48593" providerId="LiveId" clId="{34A1C83A-EBBA-4627-AEE5-752A1D23F344}" dt="2023-05-16T12:12:21.059" v="4992" actId="1076"/>
        <pc:sldMkLst>
          <pc:docMk/>
          <pc:sldMk cId="2325038831" sldId="3409"/>
        </pc:sldMkLst>
        <pc:spChg chg="mod">
          <ac:chgData name="伊健 杜" userId="e69aded81da48593" providerId="LiveId" clId="{34A1C83A-EBBA-4627-AEE5-752A1D23F344}" dt="2023-05-16T11:55:48.388" v="4987"/>
          <ac:spMkLst>
            <pc:docMk/>
            <pc:sldMk cId="2325038831" sldId="3409"/>
            <ac:spMk id="3" creationId="{90D857A6-C700-A4CE-6C24-391DC4FBEE19}"/>
          </ac:spMkLst>
        </pc:spChg>
        <pc:spChg chg="add mod">
          <ac:chgData name="伊健 杜" userId="e69aded81da48593" providerId="LiveId" clId="{34A1C83A-EBBA-4627-AEE5-752A1D23F344}" dt="2023-05-16T12:12:21.059" v="4992" actId="1076"/>
          <ac:spMkLst>
            <pc:docMk/>
            <pc:sldMk cId="2325038831" sldId="3409"/>
            <ac:spMk id="5" creationId="{E16AA875-B6C2-69EC-5B55-AAB1AD9E9A8C}"/>
          </ac:spMkLst>
        </pc:spChg>
      </pc:sldChg>
      <pc:sldChg chg="addSp delSp modSp mod">
        <pc:chgData name="伊健 杜" userId="e69aded81da48593" providerId="LiveId" clId="{34A1C83A-EBBA-4627-AEE5-752A1D23F344}" dt="2023-05-16T11:32:08.603" v="4474" actId="1076"/>
        <pc:sldMkLst>
          <pc:docMk/>
          <pc:sldMk cId="868439359" sldId="3413"/>
        </pc:sldMkLst>
        <pc:spChg chg="mod">
          <ac:chgData name="伊健 杜" userId="e69aded81da48593" providerId="LiveId" clId="{34A1C83A-EBBA-4627-AEE5-752A1D23F344}" dt="2023-05-15T08:24:30.275" v="27"/>
          <ac:spMkLst>
            <pc:docMk/>
            <pc:sldMk cId="868439359" sldId="3413"/>
            <ac:spMk id="2" creationId="{10304424-DB4A-36E7-9E0D-D32A5DD0F26C}"/>
          </ac:spMkLst>
        </pc:spChg>
        <pc:spChg chg="mod">
          <ac:chgData name="伊健 杜" userId="e69aded81da48593" providerId="LiveId" clId="{34A1C83A-EBBA-4627-AEE5-752A1D23F344}" dt="2023-05-15T08:27:33.776" v="87"/>
          <ac:spMkLst>
            <pc:docMk/>
            <pc:sldMk cId="868439359" sldId="3413"/>
            <ac:spMk id="3" creationId="{90D857A6-C700-A4CE-6C24-391DC4FBEE19}"/>
          </ac:spMkLst>
        </pc:spChg>
        <pc:picChg chg="add mod">
          <ac:chgData name="伊健 杜" userId="e69aded81da48593" providerId="LiveId" clId="{34A1C83A-EBBA-4627-AEE5-752A1D23F344}" dt="2023-05-16T11:32:08.603" v="4474" actId="1076"/>
          <ac:picMkLst>
            <pc:docMk/>
            <pc:sldMk cId="868439359" sldId="3413"/>
            <ac:picMk id="4" creationId="{C20F9A0F-60FA-52AD-C911-72227115F00A}"/>
          </ac:picMkLst>
        </pc:picChg>
        <pc:picChg chg="del">
          <ac:chgData name="伊健 杜" userId="e69aded81da48593" providerId="LiveId" clId="{34A1C83A-EBBA-4627-AEE5-752A1D23F344}" dt="2023-05-15T08:24:33.133" v="28" actId="478"/>
          <ac:picMkLst>
            <pc:docMk/>
            <pc:sldMk cId="868439359" sldId="3413"/>
            <ac:picMk id="6146" creationId="{DBE8A81F-AD0B-31E4-97AA-A008BD654C59}"/>
          </ac:picMkLst>
        </pc:picChg>
      </pc:sldChg>
      <pc:sldChg chg="del">
        <pc:chgData name="伊健 杜" userId="e69aded81da48593" providerId="LiveId" clId="{34A1C83A-EBBA-4627-AEE5-752A1D23F344}" dt="2023-05-15T08:23:41.777" v="1" actId="47"/>
        <pc:sldMkLst>
          <pc:docMk/>
          <pc:sldMk cId="3560015508" sldId="3414"/>
        </pc:sldMkLst>
      </pc:sldChg>
      <pc:sldChg chg="modSp mod">
        <pc:chgData name="伊健 杜" userId="e69aded81da48593" providerId="LiveId" clId="{34A1C83A-EBBA-4627-AEE5-752A1D23F344}" dt="2023-05-16T11:55:48.388" v="4987"/>
        <pc:sldMkLst>
          <pc:docMk/>
          <pc:sldMk cId="3513810969" sldId="3415"/>
        </pc:sldMkLst>
        <pc:spChg chg="mod">
          <ac:chgData name="伊健 杜" userId="e69aded81da48593" providerId="LiveId" clId="{34A1C83A-EBBA-4627-AEE5-752A1D23F344}" dt="2023-05-16T11:55:48.388" v="4987"/>
          <ac:spMkLst>
            <pc:docMk/>
            <pc:sldMk cId="3513810969" sldId="3415"/>
            <ac:spMk id="3" creationId="{90D857A6-C700-A4CE-6C24-391DC4FBEE19}"/>
          </ac:spMkLst>
        </pc:spChg>
      </pc:sldChg>
      <pc:sldChg chg="addSp modSp add mod">
        <pc:chgData name="伊健 杜" userId="e69aded81da48593" providerId="LiveId" clId="{34A1C83A-EBBA-4627-AEE5-752A1D23F344}" dt="2023-05-16T11:55:48.388" v="4987"/>
        <pc:sldMkLst>
          <pc:docMk/>
          <pc:sldMk cId="1466323476" sldId="3416"/>
        </pc:sldMkLst>
        <pc:spChg chg="mod">
          <ac:chgData name="伊健 杜" userId="e69aded81da48593" providerId="LiveId" clId="{34A1C83A-EBBA-4627-AEE5-752A1D23F344}" dt="2023-05-15T08:36:28.512" v="163"/>
          <ac:spMkLst>
            <pc:docMk/>
            <pc:sldMk cId="1466323476" sldId="3416"/>
            <ac:spMk id="2" creationId="{10304424-DB4A-36E7-9E0D-D32A5DD0F26C}"/>
          </ac:spMkLst>
        </pc:spChg>
        <pc:spChg chg="mod">
          <ac:chgData name="伊健 杜" userId="e69aded81da48593" providerId="LiveId" clId="{34A1C83A-EBBA-4627-AEE5-752A1D23F344}" dt="2023-05-16T11:55:48.388" v="4987"/>
          <ac:spMkLst>
            <pc:docMk/>
            <pc:sldMk cId="1466323476" sldId="3416"/>
            <ac:spMk id="3" creationId="{90D857A6-C700-A4CE-6C24-391DC4FBEE19}"/>
          </ac:spMkLst>
        </pc:spChg>
        <pc:picChg chg="add mod">
          <ac:chgData name="伊健 杜" userId="e69aded81da48593" providerId="LiveId" clId="{34A1C83A-EBBA-4627-AEE5-752A1D23F344}" dt="2023-05-16T11:32:58.836" v="4478" actId="14100"/>
          <ac:picMkLst>
            <pc:docMk/>
            <pc:sldMk cId="1466323476" sldId="3416"/>
            <ac:picMk id="2050" creationId="{F4E017D1-99BD-D270-0BB3-3ACC8424A454}"/>
          </ac:picMkLst>
        </pc:picChg>
        <pc:picChg chg="add mod">
          <ac:chgData name="伊健 杜" userId="e69aded81da48593" providerId="LiveId" clId="{34A1C83A-EBBA-4627-AEE5-752A1D23F344}" dt="2023-05-16T11:33:01.155" v="4480" actId="1076"/>
          <ac:picMkLst>
            <pc:docMk/>
            <pc:sldMk cId="1466323476" sldId="3416"/>
            <ac:picMk id="2052" creationId="{7060E097-CAF5-0DAF-1EE3-DB6DFBEEC449}"/>
          </ac:picMkLst>
        </pc:picChg>
      </pc:sldChg>
      <pc:sldChg chg="del">
        <pc:chgData name="伊健 杜" userId="e69aded81da48593" providerId="LiveId" clId="{34A1C83A-EBBA-4627-AEE5-752A1D23F344}" dt="2023-05-15T08:23:41.777" v="1" actId="47"/>
        <pc:sldMkLst>
          <pc:docMk/>
          <pc:sldMk cId="2966338271" sldId="3416"/>
        </pc:sldMkLst>
      </pc:sldChg>
      <pc:sldChg chg="modSp add mod">
        <pc:chgData name="伊健 杜" userId="e69aded81da48593" providerId="LiveId" clId="{34A1C83A-EBBA-4627-AEE5-752A1D23F344}" dt="2023-05-16T11:55:48.388" v="4987"/>
        <pc:sldMkLst>
          <pc:docMk/>
          <pc:sldMk cId="722115027" sldId="3417"/>
        </pc:sldMkLst>
        <pc:spChg chg="mod">
          <ac:chgData name="伊健 杜" userId="e69aded81da48593" providerId="LiveId" clId="{34A1C83A-EBBA-4627-AEE5-752A1D23F344}" dt="2023-05-16T11:55:48.388" v="4987"/>
          <ac:spMkLst>
            <pc:docMk/>
            <pc:sldMk cId="722115027" sldId="3417"/>
            <ac:spMk id="3" creationId="{90D857A6-C700-A4CE-6C24-391DC4FBEE19}"/>
          </ac:spMkLst>
        </pc:spChg>
      </pc:sldChg>
      <pc:sldChg chg="del">
        <pc:chgData name="伊健 杜" userId="e69aded81da48593" providerId="LiveId" clId="{34A1C83A-EBBA-4627-AEE5-752A1D23F344}" dt="2023-05-15T08:23:43" v="2" actId="47"/>
        <pc:sldMkLst>
          <pc:docMk/>
          <pc:sldMk cId="1018775037" sldId="3417"/>
        </pc:sldMkLst>
      </pc:sldChg>
      <pc:sldChg chg="addSp delSp modSp add mod">
        <pc:chgData name="伊健 杜" userId="e69aded81da48593" providerId="LiveId" clId="{34A1C83A-EBBA-4627-AEE5-752A1D23F344}" dt="2023-05-16T11:55:48.388" v="4987"/>
        <pc:sldMkLst>
          <pc:docMk/>
          <pc:sldMk cId="3239798601" sldId="3418"/>
        </pc:sldMkLst>
        <pc:spChg chg="mod">
          <ac:chgData name="伊健 杜" userId="e69aded81da48593" providerId="LiveId" clId="{34A1C83A-EBBA-4627-AEE5-752A1D23F344}" dt="2023-05-16T11:55:48.388" v="4987"/>
          <ac:spMkLst>
            <pc:docMk/>
            <pc:sldMk cId="3239798601" sldId="3418"/>
            <ac:spMk id="2" creationId="{10304424-DB4A-36E7-9E0D-D32A5DD0F26C}"/>
          </ac:spMkLst>
        </pc:spChg>
        <pc:spChg chg="mod">
          <ac:chgData name="伊健 杜" userId="e69aded81da48593" providerId="LiveId" clId="{34A1C83A-EBBA-4627-AEE5-752A1D23F344}" dt="2023-05-16T11:55:48.388" v="4987"/>
          <ac:spMkLst>
            <pc:docMk/>
            <pc:sldMk cId="3239798601" sldId="3418"/>
            <ac:spMk id="3" creationId="{90D857A6-C700-A4CE-6C24-391DC4FBEE19}"/>
          </ac:spMkLst>
        </pc:spChg>
        <pc:spChg chg="add del">
          <ac:chgData name="伊健 杜" userId="e69aded81da48593" providerId="LiveId" clId="{34A1C83A-EBBA-4627-AEE5-752A1D23F344}" dt="2023-05-16T11:34:02.749" v="4482" actId="478"/>
          <ac:spMkLst>
            <pc:docMk/>
            <pc:sldMk cId="3239798601" sldId="3418"/>
            <ac:spMk id="4" creationId="{8DD7E190-648C-4907-2F32-1EF045BAAAD9}"/>
          </ac:spMkLst>
        </pc:spChg>
        <pc:picChg chg="add mod">
          <ac:chgData name="伊健 杜" userId="e69aded81da48593" providerId="LiveId" clId="{34A1C83A-EBBA-4627-AEE5-752A1D23F344}" dt="2023-05-16T11:34:45.389" v="4548" actId="1076"/>
          <ac:picMkLst>
            <pc:docMk/>
            <pc:sldMk cId="3239798601" sldId="3418"/>
            <ac:picMk id="6" creationId="{CCFEE404-D7DC-EED4-BA9A-BCF81D1248B1}"/>
          </ac:picMkLst>
        </pc:picChg>
      </pc:sldChg>
      <pc:sldChg chg="addSp modSp add mod">
        <pc:chgData name="伊健 杜" userId="e69aded81da48593" providerId="LiveId" clId="{34A1C83A-EBBA-4627-AEE5-752A1D23F344}" dt="2023-05-16T11:55:48.388" v="4987"/>
        <pc:sldMkLst>
          <pc:docMk/>
          <pc:sldMk cId="3591925989" sldId="3419"/>
        </pc:sldMkLst>
        <pc:spChg chg="mod">
          <ac:chgData name="伊健 杜" userId="e69aded81da48593" providerId="LiveId" clId="{34A1C83A-EBBA-4627-AEE5-752A1D23F344}" dt="2023-05-16T11:55:48.388" v="4987"/>
          <ac:spMkLst>
            <pc:docMk/>
            <pc:sldMk cId="3591925989" sldId="3419"/>
            <ac:spMk id="2" creationId="{10304424-DB4A-36E7-9E0D-D32A5DD0F26C}"/>
          </ac:spMkLst>
        </pc:spChg>
        <pc:spChg chg="mod">
          <ac:chgData name="伊健 杜" userId="e69aded81da48593" providerId="LiveId" clId="{34A1C83A-EBBA-4627-AEE5-752A1D23F344}" dt="2023-05-16T11:55:48.388" v="4987"/>
          <ac:spMkLst>
            <pc:docMk/>
            <pc:sldMk cId="3591925989" sldId="3419"/>
            <ac:spMk id="3" creationId="{90D857A6-C700-A4CE-6C24-391DC4FBEE19}"/>
          </ac:spMkLst>
        </pc:spChg>
        <pc:picChg chg="add mod">
          <ac:chgData name="伊健 杜" userId="e69aded81da48593" providerId="LiveId" clId="{34A1C83A-EBBA-4627-AEE5-752A1D23F344}" dt="2023-05-16T11:36:02.129" v="4554" actId="1076"/>
          <ac:picMkLst>
            <pc:docMk/>
            <pc:sldMk cId="3591925989" sldId="3419"/>
            <ac:picMk id="5122" creationId="{E4E2D8EF-EE0A-0095-FFF4-03B7EED6CBB9}"/>
          </ac:picMkLst>
        </pc:picChg>
      </pc:sldChg>
      <pc:sldChg chg="modSp add mod">
        <pc:chgData name="伊健 杜" userId="e69aded81da48593" providerId="LiveId" clId="{34A1C83A-EBBA-4627-AEE5-752A1D23F344}" dt="2023-05-16T12:22:38.716" v="5004"/>
        <pc:sldMkLst>
          <pc:docMk/>
          <pc:sldMk cId="907016931" sldId="3420"/>
        </pc:sldMkLst>
        <pc:spChg chg="mod">
          <ac:chgData name="伊健 杜" userId="e69aded81da48593" providerId="LiveId" clId="{34A1C83A-EBBA-4627-AEE5-752A1D23F344}" dt="2023-05-16T12:22:38.716" v="5004"/>
          <ac:spMkLst>
            <pc:docMk/>
            <pc:sldMk cId="907016931" sldId="3420"/>
            <ac:spMk id="3" creationId="{90D857A6-C700-A4CE-6C24-391DC4FBEE19}"/>
          </ac:spMkLst>
        </pc:spChg>
      </pc:sldChg>
      <pc:sldChg chg="addSp modSp add mod">
        <pc:chgData name="伊健 杜" userId="e69aded81da48593" providerId="LiveId" clId="{34A1C83A-EBBA-4627-AEE5-752A1D23F344}" dt="2023-05-16T12:22:55.928" v="5018"/>
        <pc:sldMkLst>
          <pc:docMk/>
          <pc:sldMk cId="1533725917" sldId="3421"/>
        </pc:sldMkLst>
        <pc:spChg chg="mod">
          <ac:chgData name="伊健 杜" userId="e69aded81da48593" providerId="LiveId" clId="{34A1C83A-EBBA-4627-AEE5-752A1D23F344}" dt="2023-05-15T13:33:24.615" v="649"/>
          <ac:spMkLst>
            <pc:docMk/>
            <pc:sldMk cId="1533725917" sldId="3421"/>
            <ac:spMk id="2" creationId="{10304424-DB4A-36E7-9E0D-D32A5DD0F26C}"/>
          </ac:spMkLst>
        </pc:spChg>
        <pc:spChg chg="mod">
          <ac:chgData name="伊健 杜" userId="e69aded81da48593" providerId="LiveId" clId="{34A1C83A-EBBA-4627-AEE5-752A1D23F344}" dt="2023-05-16T12:22:55.928" v="5018"/>
          <ac:spMkLst>
            <pc:docMk/>
            <pc:sldMk cId="1533725917" sldId="3421"/>
            <ac:spMk id="3" creationId="{90D857A6-C700-A4CE-6C24-391DC4FBEE19}"/>
          </ac:spMkLst>
        </pc:spChg>
        <pc:picChg chg="add mod">
          <ac:chgData name="伊健 杜" userId="e69aded81da48593" providerId="LiveId" clId="{34A1C83A-EBBA-4627-AEE5-752A1D23F344}" dt="2023-05-16T11:36:28.446" v="4557" actId="1076"/>
          <ac:picMkLst>
            <pc:docMk/>
            <pc:sldMk cId="1533725917" sldId="3421"/>
            <ac:picMk id="6146" creationId="{69B3FC8A-FF3E-5AF3-06E7-6F374BBF9977}"/>
          </ac:picMkLst>
        </pc:picChg>
      </pc:sldChg>
      <pc:sldChg chg="addSp modSp add mod">
        <pc:chgData name="伊健 杜" userId="e69aded81da48593" providerId="LiveId" clId="{34A1C83A-EBBA-4627-AEE5-752A1D23F344}" dt="2023-05-16T11:55:48.388" v="4987"/>
        <pc:sldMkLst>
          <pc:docMk/>
          <pc:sldMk cId="257187891" sldId="3422"/>
        </pc:sldMkLst>
        <pc:spChg chg="mod">
          <ac:chgData name="伊健 杜" userId="e69aded81da48593" providerId="LiveId" clId="{34A1C83A-EBBA-4627-AEE5-752A1D23F344}" dt="2023-05-16T11:55:48.388" v="4987"/>
          <ac:spMkLst>
            <pc:docMk/>
            <pc:sldMk cId="257187891" sldId="3422"/>
            <ac:spMk id="2" creationId="{10304424-DB4A-36E7-9E0D-D32A5DD0F26C}"/>
          </ac:spMkLst>
        </pc:spChg>
        <pc:spChg chg="mod">
          <ac:chgData name="伊健 杜" userId="e69aded81da48593" providerId="LiveId" clId="{34A1C83A-EBBA-4627-AEE5-752A1D23F344}" dt="2023-05-16T11:55:48.388" v="4987"/>
          <ac:spMkLst>
            <pc:docMk/>
            <pc:sldMk cId="257187891" sldId="3422"/>
            <ac:spMk id="3" creationId="{90D857A6-C700-A4CE-6C24-391DC4FBEE19}"/>
          </ac:spMkLst>
        </pc:spChg>
        <pc:picChg chg="add mod">
          <ac:chgData name="伊健 杜" userId="e69aded81da48593" providerId="LiveId" clId="{34A1C83A-EBBA-4627-AEE5-752A1D23F344}" dt="2023-05-16T11:39:35.812" v="4559" actId="1076"/>
          <ac:picMkLst>
            <pc:docMk/>
            <pc:sldMk cId="257187891" sldId="3422"/>
            <ac:picMk id="7170" creationId="{47D49804-9180-CA42-B1EC-22747AD794A1}"/>
          </ac:picMkLst>
        </pc:picChg>
      </pc:sldChg>
      <pc:sldChg chg="modSp add mod">
        <pc:chgData name="伊健 杜" userId="e69aded81da48593" providerId="LiveId" clId="{34A1C83A-EBBA-4627-AEE5-752A1D23F344}" dt="2023-05-16T11:55:48.388" v="4987"/>
        <pc:sldMkLst>
          <pc:docMk/>
          <pc:sldMk cId="3609260341" sldId="3423"/>
        </pc:sldMkLst>
        <pc:spChg chg="mod">
          <ac:chgData name="伊健 杜" userId="e69aded81da48593" providerId="LiveId" clId="{34A1C83A-EBBA-4627-AEE5-752A1D23F344}" dt="2023-05-16T11:55:48.388" v="4987"/>
          <ac:spMkLst>
            <pc:docMk/>
            <pc:sldMk cId="3609260341" sldId="3423"/>
            <ac:spMk id="3" creationId="{90D857A6-C700-A4CE-6C24-391DC4FBEE19}"/>
          </ac:spMkLst>
        </pc:spChg>
      </pc:sldChg>
      <pc:sldChg chg="addSp modSp add mod">
        <pc:chgData name="伊健 杜" userId="e69aded81da48593" providerId="LiveId" clId="{34A1C83A-EBBA-4627-AEE5-752A1D23F344}" dt="2023-05-16T11:55:48.388" v="4987"/>
        <pc:sldMkLst>
          <pc:docMk/>
          <pc:sldMk cId="1183884450" sldId="3424"/>
        </pc:sldMkLst>
        <pc:spChg chg="mod">
          <ac:chgData name="伊健 杜" userId="e69aded81da48593" providerId="LiveId" clId="{34A1C83A-EBBA-4627-AEE5-752A1D23F344}" dt="2023-05-16T11:55:48.388" v="4987"/>
          <ac:spMkLst>
            <pc:docMk/>
            <pc:sldMk cId="1183884450" sldId="3424"/>
            <ac:spMk id="2" creationId="{10304424-DB4A-36E7-9E0D-D32A5DD0F26C}"/>
          </ac:spMkLst>
        </pc:spChg>
        <pc:spChg chg="mod">
          <ac:chgData name="伊健 杜" userId="e69aded81da48593" providerId="LiveId" clId="{34A1C83A-EBBA-4627-AEE5-752A1D23F344}" dt="2023-05-16T11:55:48.388" v="4987"/>
          <ac:spMkLst>
            <pc:docMk/>
            <pc:sldMk cId="1183884450" sldId="3424"/>
            <ac:spMk id="3" creationId="{90D857A6-C700-A4CE-6C24-391DC4FBEE19}"/>
          </ac:spMkLst>
        </pc:spChg>
        <pc:picChg chg="add mod">
          <ac:chgData name="伊健 杜" userId="e69aded81da48593" providerId="LiveId" clId="{34A1C83A-EBBA-4627-AEE5-752A1D23F344}" dt="2023-05-16T11:39:56.122" v="4562" actId="1076"/>
          <ac:picMkLst>
            <pc:docMk/>
            <pc:sldMk cId="1183884450" sldId="3424"/>
            <ac:picMk id="8194" creationId="{AEA0A2EC-28BA-B86A-3382-D2C8E3DF9A72}"/>
          </ac:picMkLst>
        </pc:picChg>
      </pc:sldChg>
      <pc:sldChg chg="modSp add mod">
        <pc:chgData name="伊健 杜" userId="e69aded81da48593" providerId="LiveId" clId="{34A1C83A-EBBA-4627-AEE5-752A1D23F344}" dt="2023-05-16T11:55:48.388" v="4987"/>
        <pc:sldMkLst>
          <pc:docMk/>
          <pc:sldMk cId="2126718651" sldId="3425"/>
        </pc:sldMkLst>
        <pc:spChg chg="mod">
          <ac:chgData name="伊健 杜" userId="e69aded81da48593" providerId="LiveId" clId="{34A1C83A-EBBA-4627-AEE5-752A1D23F344}" dt="2023-05-16T11:55:48.388" v="4987"/>
          <ac:spMkLst>
            <pc:docMk/>
            <pc:sldMk cId="2126718651" sldId="3425"/>
            <ac:spMk id="3" creationId="{90D857A6-C700-A4CE-6C24-391DC4FBEE19}"/>
          </ac:spMkLst>
        </pc:spChg>
      </pc:sldChg>
      <pc:sldChg chg="add del">
        <pc:chgData name="伊健 杜" userId="e69aded81da48593" providerId="LiveId" clId="{34A1C83A-EBBA-4627-AEE5-752A1D23F344}" dt="2023-05-15T13:45:47.226" v="1169"/>
        <pc:sldMkLst>
          <pc:docMk/>
          <pc:sldMk cId="2531334739" sldId="3425"/>
        </pc:sldMkLst>
      </pc:sldChg>
      <pc:sldChg chg="add del">
        <pc:chgData name="伊健 杜" userId="e69aded81da48593" providerId="LiveId" clId="{34A1C83A-EBBA-4627-AEE5-752A1D23F344}" dt="2023-05-15T13:45:42.200" v="1167"/>
        <pc:sldMkLst>
          <pc:docMk/>
          <pc:sldMk cId="2935301096" sldId="3425"/>
        </pc:sldMkLst>
      </pc:sldChg>
      <pc:sldChg chg="addSp modSp add mod">
        <pc:chgData name="伊健 杜" userId="e69aded81da48593" providerId="LiveId" clId="{34A1C83A-EBBA-4627-AEE5-752A1D23F344}" dt="2023-05-16T11:40:12.256" v="4565" actId="1076"/>
        <pc:sldMkLst>
          <pc:docMk/>
          <pc:sldMk cId="3918634520" sldId="3426"/>
        </pc:sldMkLst>
        <pc:spChg chg="mod">
          <ac:chgData name="伊健 杜" userId="e69aded81da48593" providerId="LiveId" clId="{34A1C83A-EBBA-4627-AEE5-752A1D23F344}" dt="2023-05-15T13:48:02.955" v="1417"/>
          <ac:spMkLst>
            <pc:docMk/>
            <pc:sldMk cId="3918634520" sldId="3426"/>
            <ac:spMk id="2" creationId="{10304424-DB4A-36E7-9E0D-D32A5DD0F26C}"/>
          </ac:spMkLst>
        </pc:spChg>
        <pc:spChg chg="mod">
          <ac:chgData name="伊健 杜" userId="e69aded81da48593" providerId="LiveId" clId="{34A1C83A-EBBA-4627-AEE5-752A1D23F344}" dt="2023-05-15T13:48:12.492" v="1452"/>
          <ac:spMkLst>
            <pc:docMk/>
            <pc:sldMk cId="3918634520" sldId="3426"/>
            <ac:spMk id="3" creationId="{90D857A6-C700-A4CE-6C24-391DC4FBEE19}"/>
          </ac:spMkLst>
        </pc:spChg>
        <pc:picChg chg="add mod">
          <ac:chgData name="伊健 杜" userId="e69aded81da48593" providerId="LiveId" clId="{34A1C83A-EBBA-4627-AEE5-752A1D23F344}" dt="2023-05-16T11:40:12.256" v="4565" actId="1076"/>
          <ac:picMkLst>
            <pc:docMk/>
            <pc:sldMk cId="3918634520" sldId="3426"/>
            <ac:picMk id="9218" creationId="{29EC531C-6EA9-572F-8A63-E98CA99CDBCA}"/>
          </ac:picMkLst>
        </pc:picChg>
      </pc:sldChg>
      <pc:sldChg chg="modSp add mod">
        <pc:chgData name="伊健 杜" userId="e69aded81da48593" providerId="LiveId" clId="{34A1C83A-EBBA-4627-AEE5-752A1D23F344}" dt="2023-05-16T11:55:48.388" v="4987"/>
        <pc:sldMkLst>
          <pc:docMk/>
          <pc:sldMk cId="3770537303" sldId="3427"/>
        </pc:sldMkLst>
        <pc:spChg chg="mod">
          <ac:chgData name="伊健 杜" userId="e69aded81da48593" providerId="LiveId" clId="{34A1C83A-EBBA-4627-AEE5-752A1D23F344}" dt="2023-05-16T11:55:48.388" v="4987"/>
          <ac:spMkLst>
            <pc:docMk/>
            <pc:sldMk cId="3770537303" sldId="3427"/>
            <ac:spMk id="3" creationId="{90D857A6-C700-A4CE-6C24-391DC4FBEE19}"/>
          </ac:spMkLst>
        </pc:spChg>
      </pc:sldChg>
      <pc:sldChg chg="modSp add mod">
        <pc:chgData name="伊健 杜" userId="e69aded81da48593" providerId="LiveId" clId="{34A1C83A-EBBA-4627-AEE5-752A1D23F344}" dt="2023-05-16T11:55:48.388" v="4987"/>
        <pc:sldMkLst>
          <pc:docMk/>
          <pc:sldMk cId="419102833" sldId="3428"/>
        </pc:sldMkLst>
        <pc:spChg chg="mod">
          <ac:chgData name="伊健 杜" userId="e69aded81da48593" providerId="LiveId" clId="{34A1C83A-EBBA-4627-AEE5-752A1D23F344}" dt="2023-05-16T11:55:48.388" v="4987"/>
          <ac:spMkLst>
            <pc:docMk/>
            <pc:sldMk cId="419102833" sldId="3428"/>
            <ac:spMk id="3" creationId="{90D857A6-C700-A4CE-6C24-391DC4FBEE19}"/>
          </ac:spMkLst>
        </pc:spChg>
      </pc:sldChg>
      <pc:sldChg chg="addSp delSp modSp add mod modAnim">
        <pc:chgData name="伊健 杜" userId="e69aded81da48593" providerId="LiveId" clId="{34A1C83A-EBBA-4627-AEE5-752A1D23F344}" dt="2023-05-16T11:55:48.388" v="4987"/>
        <pc:sldMkLst>
          <pc:docMk/>
          <pc:sldMk cId="2109716840" sldId="3429"/>
        </pc:sldMkLst>
        <pc:spChg chg="add del mod">
          <ac:chgData name="伊健 杜" userId="e69aded81da48593" providerId="LiveId" clId="{34A1C83A-EBBA-4627-AEE5-752A1D23F344}" dt="2023-05-16T10:47:24.770" v="2035" actId="478"/>
          <ac:spMkLst>
            <pc:docMk/>
            <pc:sldMk cId="2109716840" sldId="3429"/>
            <ac:spMk id="2" creationId="{CACB71E4-D4CF-39AA-867F-A896B4991A88}"/>
          </ac:spMkLst>
        </pc:spChg>
        <pc:spChg chg="del">
          <ac:chgData name="伊健 杜" userId="e69aded81da48593" providerId="LiveId" clId="{34A1C83A-EBBA-4627-AEE5-752A1D23F344}" dt="2023-05-15T13:49:36.405" v="1657" actId="478"/>
          <ac:spMkLst>
            <pc:docMk/>
            <pc:sldMk cId="2109716840" sldId="3429"/>
            <ac:spMk id="2" creationId="{E14E83B1-3430-DB6E-07FE-284122A5509D}"/>
          </ac:spMkLst>
        </pc:spChg>
        <pc:spChg chg="add del mod">
          <ac:chgData name="伊健 杜" userId="e69aded81da48593" providerId="LiveId" clId="{34A1C83A-EBBA-4627-AEE5-752A1D23F344}" dt="2023-05-16T10:47:41.481" v="2045"/>
          <ac:spMkLst>
            <pc:docMk/>
            <pc:sldMk cId="2109716840" sldId="3429"/>
            <ac:spMk id="3" creationId="{5EAC288C-E8FF-F9E8-F787-090FC143B090}"/>
          </ac:spMkLst>
        </pc:spChg>
        <pc:spChg chg="mod">
          <ac:chgData name="伊健 杜" userId="e69aded81da48593" providerId="LiveId" clId="{34A1C83A-EBBA-4627-AEE5-752A1D23F344}" dt="2023-05-16T11:55:48.388" v="4987"/>
          <ac:spMkLst>
            <pc:docMk/>
            <pc:sldMk cId="2109716840" sldId="3429"/>
            <ac:spMk id="4" creationId="{F45BA059-9DEF-ACD4-798A-51FC5B4A7869}"/>
          </ac:spMkLst>
        </pc:spChg>
        <pc:spChg chg="add mod">
          <ac:chgData name="伊健 杜" userId="e69aded81da48593" providerId="LiveId" clId="{34A1C83A-EBBA-4627-AEE5-752A1D23F344}" dt="2023-05-16T10:47:41.080" v="2044" actId="571"/>
          <ac:spMkLst>
            <pc:docMk/>
            <pc:sldMk cId="2109716840" sldId="3429"/>
            <ac:spMk id="5" creationId="{37850384-6516-1689-D83C-94DA28FE3EC0}"/>
          </ac:spMkLst>
        </pc:spChg>
        <pc:spChg chg="del">
          <ac:chgData name="伊健 杜" userId="e69aded81da48593" providerId="LiveId" clId="{34A1C83A-EBBA-4627-AEE5-752A1D23F344}" dt="2023-05-15T13:50:04.650" v="1661" actId="478"/>
          <ac:spMkLst>
            <pc:docMk/>
            <pc:sldMk cId="2109716840" sldId="3429"/>
            <ac:spMk id="5" creationId="{B326ED17-5E26-3702-5A0D-BD7BCB4D5683}"/>
          </ac:spMkLst>
        </pc:spChg>
        <pc:spChg chg="mod">
          <ac:chgData name="伊健 杜" userId="e69aded81da48593" providerId="LiveId" clId="{34A1C83A-EBBA-4627-AEE5-752A1D23F344}" dt="2023-05-15T13:50:33.647" v="1681" actId="1076"/>
          <ac:spMkLst>
            <pc:docMk/>
            <pc:sldMk cId="2109716840" sldId="3429"/>
            <ac:spMk id="6" creationId="{A389587A-1C80-0902-76F0-B1A7C1FC1849}"/>
          </ac:spMkLst>
        </pc:spChg>
        <pc:spChg chg="del">
          <ac:chgData name="伊健 杜" userId="e69aded81da48593" providerId="LiveId" clId="{34A1C83A-EBBA-4627-AEE5-752A1D23F344}" dt="2023-05-15T13:50:04.650" v="1661" actId="478"/>
          <ac:spMkLst>
            <pc:docMk/>
            <pc:sldMk cId="2109716840" sldId="3429"/>
            <ac:spMk id="7" creationId="{6D2A6110-EC17-1BD4-7A9F-7349A78D42C6}"/>
          </ac:spMkLst>
        </pc:spChg>
        <pc:spChg chg="add mod">
          <ac:chgData name="伊健 杜" userId="e69aded81da48593" providerId="LiveId" clId="{34A1C83A-EBBA-4627-AEE5-752A1D23F344}" dt="2023-05-16T10:47:41.080" v="2044" actId="571"/>
          <ac:spMkLst>
            <pc:docMk/>
            <pc:sldMk cId="2109716840" sldId="3429"/>
            <ac:spMk id="7" creationId="{FFCADB23-8DEC-5302-294F-6DD532ED1837}"/>
          </ac:spMkLst>
        </pc:spChg>
        <pc:spChg chg="add mod">
          <ac:chgData name="伊健 杜" userId="e69aded81da48593" providerId="LiveId" clId="{34A1C83A-EBBA-4627-AEE5-752A1D23F344}" dt="2023-05-16T10:48:06.650" v="2082" actId="1076"/>
          <ac:spMkLst>
            <pc:docMk/>
            <pc:sldMk cId="2109716840" sldId="3429"/>
            <ac:spMk id="8" creationId="{0AF40E05-8DAE-BA64-7EFA-7584CFB281C4}"/>
          </ac:spMkLst>
        </pc:spChg>
        <pc:spChg chg="del mod">
          <ac:chgData name="伊健 杜" userId="e69aded81da48593" providerId="LiveId" clId="{34A1C83A-EBBA-4627-AEE5-752A1D23F344}" dt="2023-05-15T13:50:37.283" v="1684" actId="21"/>
          <ac:spMkLst>
            <pc:docMk/>
            <pc:sldMk cId="2109716840" sldId="3429"/>
            <ac:spMk id="8" creationId="{5075B54D-DDD6-DFB4-36FA-B1E7F71CD164}"/>
          </ac:spMkLst>
        </pc:spChg>
        <pc:spChg chg="add mod">
          <ac:chgData name="伊健 杜" userId="e69aded81da48593" providerId="LiveId" clId="{34A1C83A-EBBA-4627-AEE5-752A1D23F344}" dt="2023-05-15T13:50:33.647" v="1681" actId="1076"/>
          <ac:spMkLst>
            <pc:docMk/>
            <pc:sldMk cId="2109716840" sldId="3429"/>
            <ac:spMk id="10" creationId="{42BCD20C-2540-02F4-B9A3-8FA13AE71395}"/>
          </ac:spMkLst>
        </pc:spChg>
        <pc:spChg chg="add mod">
          <ac:chgData name="伊健 杜" userId="e69aded81da48593" providerId="LiveId" clId="{34A1C83A-EBBA-4627-AEE5-752A1D23F344}" dt="2023-05-16T11:55:48.388" v="4987"/>
          <ac:spMkLst>
            <pc:docMk/>
            <pc:sldMk cId="2109716840" sldId="3429"/>
            <ac:spMk id="11" creationId="{34D1B996-DD99-6BEE-81D5-667ED6AF5041}"/>
          </ac:spMkLst>
        </pc:spChg>
        <pc:spChg chg="add mod">
          <ac:chgData name="伊健 杜" userId="e69aded81da48593" providerId="LiveId" clId="{34A1C83A-EBBA-4627-AEE5-752A1D23F344}" dt="2023-05-15T13:50:36.039" v="1683" actId="1076"/>
          <ac:spMkLst>
            <pc:docMk/>
            <pc:sldMk cId="2109716840" sldId="3429"/>
            <ac:spMk id="12" creationId="{A06C34EE-25C8-0050-5BAC-B489DC5A647D}"/>
          </ac:spMkLst>
        </pc:spChg>
        <pc:spChg chg="add mod">
          <ac:chgData name="伊健 杜" userId="e69aded81da48593" providerId="LiveId" clId="{34A1C83A-EBBA-4627-AEE5-752A1D23F344}" dt="2023-05-16T11:55:48.388" v="4987"/>
          <ac:spMkLst>
            <pc:docMk/>
            <pc:sldMk cId="2109716840" sldId="3429"/>
            <ac:spMk id="13" creationId="{B5623FBE-8E17-EE58-1874-B63A82E1EAF4}"/>
          </ac:spMkLst>
        </pc:spChg>
        <pc:spChg chg="add mod">
          <ac:chgData name="伊健 杜" userId="e69aded81da48593" providerId="LiveId" clId="{34A1C83A-EBBA-4627-AEE5-752A1D23F344}" dt="2023-05-15T13:50:52.260" v="1696" actId="1076"/>
          <ac:spMkLst>
            <pc:docMk/>
            <pc:sldMk cId="2109716840" sldId="3429"/>
            <ac:spMk id="14" creationId="{1DAAE91F-3F12-EF18-423E-F6E18A21CDC8}"/>
          </ac:spMkLst>
        </pc:spChg>
        <pc:picChg chg="del">
          <ac:chgData name="伊健 杜" userId="e69aded81da48593" providerId="LiveId" clId="{34A1C83A-EBBA-4627-AEE5-752A1D23F344}" dt="2023-05-15T13:49:36.405" v="1657" actId="478"/>
          <ac:picMkLst>
            <pc:docMk/>
            <pc:sldMk cId="2109716840" sldId="3429"/>
            <ac:picMk id="3" creationId="{A799CEE9-1A3E-ACB9-4F04-BA6328F14450}"/>
          </ac:picMkLst>
        </pc:picChg>
        <pc:picChg chg="del mod">
          <ac:chgData name="伊健 杜" userId="e69aded81da48593" providerId="LiveId" clId="{34A1C83A-EBBA-4627-AEE5-752A1D23F344}" dt="2023-05-15T13:49:57.911" v="1659" actId="478"/>
          <ac:picMkLst>
            <pc:docMk/>
            <pc:sldMk cId="2109716840" sldId="3429"/>
            <ac:picMk id="9" creationId="{CBC9D85F-FDDE-AB87-B491-DCB63259C831}"/>
          </ac:picMkLst>
        </pc:picChg>
        <pc:picChg chg="add mod">
          <ac:chgData name="伊健 杜" userId="e69aded81da48593" providerId="LiveId" clId="{34A1C83A-EBBA-4627-AEE5-752A1D23F344}" dt="2023-05-16T11:40:45.534" v="4568" actId="1076"/>
          <ac:picMkLst>
            <pc:docMk/>
            <pc:sldMk cId="2109716840" sldId="3429"/>
            <ac:picMk id="10242" creationId="{0A497328-B4B6-3CDF-2B80-1146E741D0D5}"/>
          </ac:picMkLst>
        </pc:picChg>
        <pc:picChg chg="add mod">
          <ac:chgData name="伊健 杜" userId="e69aded81da48593" providerId="LiveId" clId="{34A1C83A-EBBA-4627-AEE5-752A1D23F344}" dt="2023-05-16T11:41:02.117" v="4571" actId="1076"/>
          <ac:picMkLst>
            <pc:docMk/>
            <pc:sldMk cId="2109716840" sldId="3429"/>
            <ac:picMk id="10244" creationId="{2FC75BAF-A1F5-89B0-FA97-93A0A4BD7734}"/>
          </ac:picMkLst>
        </pc:picChg>
      </pc:sldChg>
      <pc:sldChg chg="addSp modSp add mod">
        <pc:chgData name="伊健 杜" userId="e69aded81da48593" providerId="LiveId" clId="{34A1C83A-EBBA-4627-AEE5-752A1D23F344}" dt="2023-05-16T11:55:48.388" v="4987"/>
        <pc:sldMkLst>
          <pc:docMk/>
          <pc:sldMk cId="3714224799" sldId="3430"/>
        </pc:sldMkLst>
        <pc:spChg chg="mod">
          <ac:chgData name="伊健 杜" userId="e69aded81da48593" providerId="LiveId" clId="{34A1C83A-EBBA-4627-AEE5-752A1D23F344}" dt="2023-05-16T11:55:48.388" v="4987"/>
          <ac:spMkLst>
            <pc:docMk/>
            <pc:sldMk cId="3714224799" sldId="3430"/>
            <ac:spMk id="4" creationId="{F45BA059-9DEF-ACD4-798A-51FC5B4A7869}"/>
          </ac:spMkLst>
        </pc:spChg>
        <pc:spChg chg="mod">
          <ac:chgData name="伊健 杜" userId="e69aded81da48593" providerId="LiveId" clId="{34A1C83A-EBBA-4627-AEE5-752A1D23F344}" dt="2023-05-16T11:55:48.388" v="4987"/>
          <ac:spMkLst>
            <pc:docMk/>
            <pc:sldMk cId="3714224799" sldId="3430"/>
            <ac:spMk id="11" creationId="{34D1B996-DD99-6BEE-81D5-667ED6AF5041}"/>
          </ac:spMkLst>
        </pc:spChg>
        <pc:spChg chg="mod">
          <ac:chgData name="伊健 杜" userId="e69aded81da48593" providerId="LiveId" clId="{34A1C83A-EBBA-4627-AEE5-752A1D23F344}" dt="2023-05-16T11:55:48.388" v="4987"/>
          <ac:spMkLst>
            <pc:docMk/>
            <pc:sldMk cId="3714224799" sldId="3430"/>
            <ac:spMk id="13" creationId="{B5623FBE-8E17-EE58-1874-B63A82E1EAF4}"/>
          </ac:spMkLst>
        </pc:spChg>
        <pc:picChg chg="add mod">
          <ac:chgData name="伊健 杜" userId="e69aded81da48593" providerId="LiveId" clId="{34A1C83A-EBBA-4627-AEE5-752A1D23F344}" dt="2023-05-16T11:42:05.601" v="4575" actId="1076"/>
          <ac:picMkLst>
            <pc:docMk/>
            <pc:sldMk cId="3714224799" sldId="3430"/>
            <ac:picMk id="11266" creationId="{EDCB54AF-B98C-59D2-2027-2332E7070EFD}"/>
          </ac:picMkLst>
        </pc:picChg>
      </pc:sldChg>
      <pc:sldChg chg="addSp modSp add mod">
        <pc:chgData name="伊健 杜" userId="e69aded81da48593" providerId="LiveId" clId="{34A1C83A-EBBA-4627-AEE5-752A1D23F344}" dt="2023-05-16T11:55:48.388" v="4987"/>
        <pc:sldMkLst>
          <pc:docMk/>
          <pc:sldMk cId="1788479487" sldId="3431"/>
        </pc:sldMkLst>
        <pc:spChg chg="mod">
          <ac:chgData name="伊健 杜" userId="e69aded81da48593" providerId="LiveId" clId="{34A1C83A-EBBA-4627-AEE5-752A1D23F344}" dt="2023-05-16T11:55:48.388" v="4987"/>
          <ac:spMkLst>
            <pc:docMk/>
            <pc:sldMk cId="1788479487" sldId="3431"/>
            <ac:spMk id="4" creationId="{F45BA059-9DEF-ACD4-798A-51FC5B4A7869}"/>
          </ac:spMkLst>
        </pc:spChg>
        <pc:spChg chg="mod">
          <ac:chgData name="伊健 杜" userId="e69aded81da48593" providerId="LiveId" clId="{34A1C83A-EBBA-4627-AEE5-752A1D23F344}" dt="2023-05-16T11:55:48.388" v="4987"/>
          <ac:spMkLst>
            <pc:docMk/>
            <pc:sldMk cId="1788479487" sldId="3431"/>
            <ac:spMk id="11" creationId="{34D1B996-DD99-6BEE-81D5-667ED6AF5041}"/>
          </ac:spMkLst>
        </pc:spChg>
        <pc:spChg chg="mod">
          <ac:chgData name="伊健 杜" userId="e69aded81da48593" providerId="LiveId" clId="{34A1C83A-EBBA-4627-AEE5-752A1D23F344}" dt="2023-05-16T11:55:48.388" v="4987"/>
          <ac:spMkLst>
            <pc:docMk/>
            <pc:sldMk cId="1788479487" sldId="3431"/>
            <ac:spMk id="13" creationId="{B5623FBE-8E17-EE58-1874-B63A82E1EAF4}"/>
          </ac:spMkLst>
        </pc:spChg>
        <pc:picChg chg="add mod">
          <ac:chgData name="伊健 杜" userId="e69aded81da48593" providerId="LiveId" clId="{34A1C83A-EBBA-4627-AEE5-752A1D23F344}" dt="2023-05-16T11:42:30.526" v="4578" actId="1076"/>
          <ac:picMkLst>
            <pc:docMk/>
            <pc:sldMk cId="1788479487" sldId="3431"/>
            <ac:picMk id="12290" creationId="{2589DD28-7BD0-81EB-0F8D-0ECD489F25FE}"/>
          </ac:picMkLst>
        </pc:picChg>
      </pc:sldChg>
      <pc:sldChg chg="addSp modSp add mod">
        <pc:chgData name="伊健 杜" userId="e69aded81da48593" providerId="LiveId" clId="{34A1C83A-EBBA-4627-AEE5-752A1D23F344}" dt="2023-05-16T11:55:48.388" v="4987"/>
        <pc:sldMkLst>
          <pc:docMk/>
          <pc:sldMk cId="617132569" sldId="3432"/>
        </pc:sldMkLst>
        <pc:spChg chg="add mod">
          <ac:chgData name="伊健 杜" userId="e69aded81da48593" providerId="LiveId" clId="{34A1C83A-EBBA-4627-AEE5-752A1D23F344}" dt="2023-05-16T10:46:46.422" v="1972" actId="1076"/>
          <ac:spMkLst>
            <pc:docMk/>
            <pc:sldMk cId="617132569" sldId="3432"/>
            <ac:spMk id="2" creationId="{FBDAD0B2-2D70-2786-EDE5-3E4C195C6AB4}"/>
          </ac:spMkLst>
        </pc:spChg>
        <pc:spChg chg="mod">
          <ac:chgData name="伊健 杜" userId="e69aded81da48593" providerId="LiveId" clId="{34A1C83A-EBBA-4627-AEE5-752A1D23F344}" dt="2023-05-16T10:46:38.063" v="1970" actId="20577"/>
          <ac:spMkLst>
            <pc:docMk/>
            <pc:sldMk cId="617132569" sldId="3432"/>
            <ac:spMk id="3" creationId="{90D857A6-C700-A4CE-6C24-391DC4FBEE19}"/>
          </ac:spMkLst>
        </pc:spChg>
        <pc:spChg chg="add mod">
          <ac:chgData name="伊健 杜" userId="e69aded81da48593" providerId="LiveId" clId="{34A1C83A-EBBA-4627-AEE5-752A1D23F344}" dt="2023-05-16T11:55:48.388" v="4987"/>
          <ac:spMkLst>
            <pc:docMk/>
            <pc:sldMk cId="617132569" sldId="3432"/>
            <ac:spMk id="4" creationId="{663EF38E-DE27-D3C5-F99A-E0D6220229EF}"/>
          </ac:spMkLst>
        </pc:spChg>
        <pc:spChg chg="add mod">
          <ac:chgData name="伊健 杜" userId="e69aded81da48593" providerId="LiveId" clId="{34A1C83A-EBBA-4627-AEE5-752A1D23F344}" dt="2023-05-16T10:46:46.422" v="1972" actId="1076"/>
          <ac:spMkLst>
            <pc:docMk/>
            <pc:sldMk cId="617132569" sldId="3432"/>
            <ac:spMk id="5" creationId="{4B992198-718C-DAAC-B945-5E08311B408D}"/>
          </ac:spMkLst>
        </pc:spChg>
        <pc:spChg chg="add mod">
          <ac:chgData name="伊健 杜" userId="e69aded81da48593" providerId="LiveId" clId="{34A1C83A-EBBA-4627-AEE5-752A1D23F344}" dt="2023-05-16T11:55:48.388" v="4987"/>
          <ac:spMkLst>
            <pc:docMk/>
            <pc:sldMk cId="617132569" sldId="3432"/>
            <ac:spMk id="6" creationId="{69C94BAC-A107-6D69-742D-C3FAE96F7130}"/>
          </ac:spMkLst>
        </pc:spChg>
        <pc:spChg chg="add mod">
          <ac:chgData name="伊健 杜" userId="e69aded81da48593" providerId="LiveId" clId="{34A1C83A-EBBA-4627-AEE5-752A1D23F344}" dt="2023-05-16T10:46:46.422" v="1972" actId="1076"/>
          <ac:spMkLst>
            <pc:docMk/>
            <pc:sldMk cId="617132569" sldId="3432"/>
            <ac:spMk id="7" creationId="{4839F6BD-422E-BAC9-D80F-D8B1DE9B435F}"/>
          </ac:spMkLst>
        </pc:spChg>
        <pc:spChg chg="add mod">
          <ac:chgData name="伊健 杜" userId="e69aded81da48593" providerId="LiveId" clId="{34A1C83A-EBBA-4627-AEE5-752A1D23F344}" dt="2023-05-16T11:55:48.388" v="4987"/>
          <ac:spMkLst>
            <pc:docMk/>
            <pc:sldMk cId="617132569" sldId="3432"/>
            <ac:spMk id="8" creationId="{C2757156-A791-61AC-F2EA-DF75910E462D}"/>
          </ac:spMkLst>
        </pc:spChg>
      </pc:sldChg>
      <pc:sldChg chg="addSp modSp add mod">
        <pc:chgData name="伊健 杜" userId="e69aded81da48593" providerId="LiveId" clId="{34A1C83A-EBBA-4627-AEE5-752A1D23F344}" dt="2023-05-16T11:55:48.388" v="4987"/>
        <pc:sldMkLst>
          <pc:docMk/>
          <pc:sldMk cId="2524583501" sldId="3433"/>
        </pc:sldMkLst>
        <pc:spChg chg="mod">
          <ac:chgData name="伊健 杜" userId="e69aded81da48593" providerId="LiveId" clId="{34A1C83A-EBBA-4627-AEE5-752A1D23F344}" dt="2023-05-16T10:49:56.333" v="2165"/>
          <ac:spMkLst>
            <pc:docMk/>
            <pc:sldMk cId="2524583501" sldId="3433"/>
            <ac:spMk id="2" creationId="{10304424-DB4A-36E7-9E0D-D32A5DD0F26C}"/>
          </ac:spMkLst>
        </pc:spChg>
        <pc:spChg chg="mod">
          <ac:chgData name="伊健 杜" userId="e69aded81da48593" providerId="LiveId" clId="{34A1C83A-EBBA-4627-AEE5-752A1D23F344}" dt="2023-05-16T11:55:48.388" v="4987"/>
          <ac:spMkLst>
            <pc:docMk/>
            <pc:sldMk cId="2524583501" sldId="3433"/>
            <ac:spMk id="3" creationId="{90D857A6-C700-A4CE-6C24-391DC4FBEE19}"/>
          </ac:spMkLst>
        </pc:spChg>
        <pc:picChg chg="add mod">
          <ac:chgData name="伊健 杜" userId="e69aded81da48593" providerId="LiveId" clId="{34A1C83A-EBBA-4627-AEE5-752A1D23F344}" dt="2023-05-16T11:42:47.866" v="4581" actId="1076"/>
          <ac:picMkLst>
            <pc:docMk/>
            <pc:sldMk cId="2524583501" sldId="3433"/>
            <ac:picMk id="13314" creationId="{8F94CE40-8001-173F-D328-2BAA9B391487}"/>
          </ac:picMkLst>
        </pc:picChg>
      </pc:sldChg>
      <pc:sldChg chg="addSp modSp add mod">
        <pc:chgData name="伊健 杜" userId="e69aded81da48593" providerId="LiveId" clId="{34A1C83A-EBBA-4627-AEE5-752A1D23F344}" dt="2023-05-16T11:55:48.388" v="4987"/>
        <pc:sldMkLst>
          <pc:docMk/>
          <pc:sldMk cId="3759623261" sldId="3434"/>
        </pc:sldMkLst>
        <pc:spChg chg="mod">
          <ac:chgData name="伊健 杜" userId="e69aded81da48593" providerId="LiveId" clId="{34A1C83A-EBBA-4627-AEE5-752A1D23F344}" dt="2023-05-16T10:49:58.569" v="2168"/>
          <ac:spMkLst>
            <pc:docMk/>
            <pc:sldMk cId="3759623261" sldId="3434"/>
            <ac:spMk id="2" creationId="{10304424-DB4A-36E7-9E0D-D32A5DD0F26C}"/>
          </ac:spMkLst>
        </pc:spChg>
        <pc:spChg chg="mod">
          <ac:chgData name="伊健 杜" userId="e69aded81da48593" providerId="LiveId" clId="{34A1C83A-EBBA-4627-AEE5-752A1D23F344}" dt="2023-05-16T10:50:19.270" v="2176" actId="20577"/>
          <ac:spMkLst>
            <pc:docMk/>
            <pc:sldMk cId="3759623261" sldId="3434"/>
            <ac:spMk id="3" creationId="{90D857A6-C700-A4CE-6C24-391DC4FBEE19}"/>
          </ac:spMkLst>
        </pc:spChg>
        <pc:spChg chg="add mod">
          <ac:chgData name="伊健 杜" userId="e69aded81da48593" providerId="LiveId" clId="{34A1C83A-EBBA-4627-AEE5-752A1D23F344}" dt="2023-05-16T11:55:48.388" v="4987"/>
          <ac:spMkLst>
            <pc:docMk/>
            <pc:sldMk cId="3759623261" sldId="3434"/>
            <ac:spMk id="4" creationId="{97065DB7-923B-9147-1938-6758C98C7645}"/>
          </ac:spMkLst>
        </pc:spChg>
        <pc:spChg chg="add mod">
          <ac:chgData name="伊健 杜" userId="e69aded81da48593" providerId="LiveId" clId="{34A1C83A-EBBA-4627-AEE5-752A1D23F344}" dt="2023-05-16T11:55:48.388" v="4987"/>
          <ac:spMkLst>
            <pc:docMk/>
            <pc:sldMk cId="3759623261" sldId="3434"/>
            <ac:spMk id="5" creationId="{9B6CBCB3-2A2F-DE89-E7E8-6389DF23281C}"/>
          </ac:spMkLst>
        </pc:spChg>
        <pc:picChg chg="add mod">
          <ac:chgData name="伊健 杜" userId="e69aded81da48593" providerId="LiveId" clId="{34A1C83A-EBBA-4627-AEE5-752A1D23F344}" dt="2023-05-16T11:44:18.413" v="4587" actId="14100"/>
          <ac:picMkLst>
            <pc:docMk/>
            <pc:sldMk cId="3759623261" sldId="3434"/>
            <ac:picMk id="14338" creationId="{11FA89AB-27CD-8069-EF69-26951B775640}"/>
          </ac:picMkLst>
        </pc:picChg>
        <pc:picChg chg="add mod">
          <ac:chgData name="伊健 杜" userId="e69aded81da48593" providerId="LiveId" clId="{34A1C83A-EBBA-4627-AEE5-752A1D23F344}" dt="2023-05-16T11:44:19.848" v="4588" actId="14100"/>
          <ac:picMkLst>
            <pc:docMk/>
            <pc:sldMk cId="3759623261" sldId="3434"/>
            <ac:picMk id="14340" creationId="{8C905193-3814-8BC3-DDFA-78B385D9CE85}"/>
          </ac:picMkLst>
        </pc:picChg>
      </pc:sldChg>
      <pc:sldChg chg="addSp delSp modSp add mod">
        <pc:chgData name="伊健 杜" userId="e69aded81da48593" providerId="LiveId" clId="{34A1C83A-EBBA-4627-AEE5-752A1D23F344}" dt="2023-05-16T11:55:48.388" v="4987"/>
        <pc:sldMkLst>
          <pc:docMk/>
          <pc:sldMk cId="2451432940" sldId="3435"/>
        </pc:sldMkLst>
        <pc:spChg chg="del">
          <ac:chgData name="伊健 杜" userId="e69aded81da48593" providerId="LiveId" clId="{34A1C83A-EBBA-4627-AEE5-752A1D23F344}" dt="2023-05-16T10:51:55.447" v="2190" actId="478"/>
          <ac:spMkLst>
            <pc:docMk/>
            <pc:sldMk cId="2451432940" sldId="3435"/>
            <ac:spMk id="2" creationId="{10304424-DB4A-36E7-9E0D-D32A5DD0F26C}"/>
          </ac:spMkLst>
        </pc:spChg>
        <pc:spChg chg="mod">
          <ac:chgData name="伊健 杜" userId="e69aded81da48593" providerId="LiveId" clId="{34A1C83A-EBBA-4627-AEE5-752A1D23F344}" dt="2023-05-16T11:55:48.388" v="4987"/>
          <ac:spMkLst>
            <pc:docMk/>
            <pc:sldMk cId="2451432940" sldId="3435"/>
            <ac:spMk id="3" creationId="{90D857A6-C700-A4CE-6C24-391DC4FBEE19}"/>
          </ac:spMkLst>
        </pc:spChg>
        <pc:spChg chg="add del mod">
          <ac:chgData name="伊健 杜" userId="e69aded81da48593" providerId="LiveId" clId="{34A1C83A-EBBA-4627-AEE5-752A1D23F344}" dt="2023-05-16T10:51:57.021" v="2191" actId="478"/>
          <ac:spMkLst>
            <pc:docMk/>
            <pc:sldMk cId="2451432940" sldId="3435"/>
            <ac:spMk id="5" creationId="{2FD6FF28-027A-BD4C-F781-848244581497}"/>
          </ac:spMkLst>
        </pc:spChg>
      </pc:sldChg>
      <pc:sldChg chg="modSp add mod">
        <pc:chgData name="伊健 杜" userId="e69aded81da48593" providerId="LiveId" clId="{34A1C83A-EBBA-4627-AEE5-752A1D23F344}" dt="2023-05-16T11:55:48.388" v="4987"/>
        <pc:sldMkLst>
          <pc:docMk/>
          <pc:sldMk cId="3083000370" sldId="3436"/>
        </pc:sldMkLst>
        <pc:spChg chg="mod">
          <ac:chgData name="伊健 杜" userId="e69aded81da48593" providerId="LiveId" clId="{34A1C83A-EBBA-4627-AEE5-752A1D23F344}" dt="2023-05-16T11:55:48.388" v="4987"/>
          <ac:spMkLst>
            <pc:docMk/>
            <pc:sldMk cId="3083000370" sldId="3436"/>
            <ac:spMk id="3" creationId="{90D857A6-C700-A4CE-6C24-391DC4FBEE19}"/>
          </ac:spMkLst>
        </pc:spChg>
      </pc:sldChg>
      <pc:sldChg chg="addSp modSp add mod">
        <pc:chgData name="伊健 杜" userId="e69aded81da48593" providerId="LiveId" clId="{34A1C83A-EBBA-4627-AEE5-752A1D23F344}" dt="2023-05-16T11:55:48.388" v="4987"/>
        <pc:sldMkLst>
          <pc:docMk/>
          <pc:sldMk cId="2032421418" sldId="3437"/>
        </pc:sldMkLst>
        <pc:spChg chg="mod">
          <ac:chgData name="伊健 杜" userId="e69aded81da48593" providerId="LiveId" clId="{34A1C83A-EBBA-4627-AEE5-752A1D23F344}" dt="2023-05-16T10:53:14.895" v="2306"/>
          <ac:spMkLst>
            <pc:docMk/>
            <pc:sldMk cId="2032421418" sldId="3437"/>
            <ac:spMk id="2" creationId="{10304424-DB4A-36E7-9E0D-D32A5DD0F26C}"/>
          </ac:spMkLst>
        </pc:spChg>
        <pc:spChg chg="mod">
          <ac:chgData name="伊健 杜" userId="e69aded81da48593" providerId="LiveId" clId="{34A1C83A-EBBA-4627-AEE5-752A1D23F344}" dt="2023-05-16T11:55:48.388" v="4987"/>
          <ac:spMkLst>
            <pc:docMk/>
            <pc:sldMk cId="2032421418" sldId="3437"/>
            <ac:spMk id="3" creationId="{90D857A6-C700-A4CE-6C24-391DC4FBEE19}"/>
          </ac:spMkLst>
        </pc:spChg>
        <pc:picChg chg="add mod">
          <ac:chgData name="伊健 杜" userId="e69aded81da48593" providerId="LiveId" clId="{34A1C83A-EBBA-4627-AEE5-752A1D23F344}" dt="2023-05-16T11:44:38.108" v="4591" actId="1076"/>
          <ac:picMkLst>
            <pc:docMk/>
            <pc:sldMk cId="2032421418" sldId="3437"/>
            <ac:picMk id="15362" creationId="{B91A99AC-11DA-C700-5097-7A0707255B3D}"/>
          </ac:picMkLst>
        </pc:picChg>
      </pc:sldChg>
      <pc:sldChg chg="add del">
        <pc:chgData name="伊健 杜" userId="e69aded81da48593" providerId="LiveId" clId="{34A1C83A-EBBA-4627-AEE5-752A1D23F344}" dt="2023-05-16T10:53:00.205" v="2284" actId="47"/>
        <pc:sldMkLst>
          <pc:docMk/>
          <pc:sldMk cId="3874696886" sldId="3437"/>
        </pc:sldMkLst>
      </pc:sldChg>
      <pc:sldChg chg="addSp modSp add mod">
        <pc:chgData name="伊健 杜" userId="e69aded81da48593" providerId="LiveId" clId="{34A1C83A-EBBA-4627-AEE5-752A1D23F344}" dt="2023-05-16T12:51:55.799" v="5021" actId="1076"/>
        <pc:sldMkLst>
          <pc:docMk/>
          <pc:sldMk cId="752086621" sldId="3438"/>
        </pc:sldMkLst>
        <pc:spChg chg="mod">
          <ac:chgData name="伊健 杜" userId="e69aded81da48593" providerId="LiveId" clId="{34A1C83A-EBBA-4627-AEE5-752A1D23F344}" dt="2023-05-16T11:55:48.388" v="4987"/>
          <ac:spMkLst>
            <pc:docMk/>
            <pc:sldMk cId="752086621" sldId="3438"/>
            <ac:spMk id="3" creationId="{90D857A6-C700-A4CE-6C24-391DC4FBEE19}"/>
          </ac:spMkLst>
        </pc:spChg>
        <pc:picChg chg="add mod">
          <ac:chgData name="伊健 杜" userId="e69aded81da48593" providerId="LiveId" clId="{34A1C83A-EBBA-4627-AEE5-752A1D23F344}" dt="2023-05-16T12:51:55.799" v="5021" actId="1076"/>
          <ac:picMkLst>
            <pc:docMk/>
            <pc:sldMk cId="752086621" sldId="3438"/>
            <ac:picMk id="2050" creationId="{DB99332F-409C-613E-19E4-DC7F479311CE}"/>
          </ac:picMkLst>
        </pc:picChg>
      </pc:sldChg>
      <pc:sldChg chg="delSp modSp new mod">
        <pc:chgData name="伊健 杜" userId="e69aded81da48593" providerId="LiveId" clId="{34A1C83A-EBBA-4627-AEE5-752A1D23F344}" dt="2023-05-16T11:55:48.388" v="4987"/>
        <pc:sldMkLst>
          <pc:docMk/>
          <pc:sldMk cId="2510878114" sldId="3439"/>
        </pc:sldMkLst>
        <pc:spChg chg="mod">
          <ac:chgData name="伊健 杜" userId="e69aded81da48593" providerId="LiveId" clId="{34A1C83A-EBBA-4627-AEE5-752A1D23F344}" dt="2023-05-16T11:55:48.388" v="4987"/>
          <ac:spMkLst>
            <pc:docMk/>
            <pc:sldMk cId="2510878114" sldId="3439"/>
            <ac:spMk id="2" creationId="{32FC11C2-FD5C-7E37-136D-AC5526A179A1}"/>
          </ac:spMkLst>
        </pc:spChg>
        <pc:spChg chg="del">
          <ac:chgData name="伊健 杜" userId="e69aded81da48593" providerId="LiveId" clId="{34A1C83A-EBBA-4627-AEE5-752A1D23F344}" dt="2023-05-16T10:59:23.748" v="2535" actId="478"/>
          <ac:spMkLst>
            <pc:docMk/>
            <pc:sldMk cId="2510878114" sldId="3439"/>
            <ac:spMk id="3" creationId="{6E77F061-7367-B1DC-ABE6-94D738824716}"/>
          </ac:spMkLst>
        </pc:spChg>
      </pc:sldChg>
      <pc:sldChg chg="addSp modSp add mod">
        <pc:chgData name="伊健 杜" userId="e69aded81da48593" providerId="LiveId" clId="{34A1C83A-EBBA-4627-AEE5-752A1D23F344}" dt="2023-05-16T11:55:48.388" v="4987"/>
        <pc:sldMkLst>
          <pc:docMk/>
          <pc:sldMk cId="1409764406" sldId="3440"/>
        </pc:sldMkLst>
        <pc:spChg chg="mod">
          <ac:chgData name="伊健 杜" userId="e69aded81da48593" providerId="LiveId" clId="{34A1C83A-EBBA-4627-AEE5-752A1D23F344}" dt="2023-05-16T11:55:48.388" v="4987"/>
          <ac:spMkLst>
            <pc:docMk/>
            <pc:sldMk cId="1409764406" sldId="3440"/>
            <ac:spMk id="2" creationId="{10304424-DB4A-36E7-9E0D-D32A5DD0F26C}"/>
          </ac:spMkLst>
        </pc:spChg>
        <pc:spChg chg="mod">
          <ac:chgData name="伊健 杜" userId="e69aded81da48593" providerId="LiveId" clId="{34A1C83A-EBBA-4627-AEE5-752A1D23F344}" dt="2023-05-16T11:55:48.388" v="4987"/>
          <ac:spMkLst>
            <pc:docMk/>
            <pc:sldMk cId="1409764406" sldId="3440"/>
            <ac:spMk id="3" creationId="{90D857A6-C700-A4CE-6C24-391DC4FBEE19}"/>
          </ac:spMkLst>
        </pc:spChg>
        <pc:picChg chg="add mod">
          <ac:chgData name="伊健 杜" userId="e69aded81da48593" providerId="LiveId" clId="{34A1C83A-EBBA-4627-AEE5-752A1D23F344}" dt="2023-05-16T11:45:18.850" v="4593" actId="1076"/>
          <ac:picMkLst>
            <pc:docMk/>
            <pc:sldMk cId="1409764406" sldId="3440"/>
            <ac:picMk id="16386" creationId="{285D6D68-9712-A5C3-53A1-168124CECCDB}"/>
          </ac:picMkLst>
        </pc:picChg>
      </pc:sldChg>
      <pc:sldChg chg="addSp modSp add mod">
        <pc:chgData name="伊健 杜" userId="e69aded81da48593" providerId="LiveId" clId="{34A1C83A-EBBA-4627-AEE5-752A1D23F344}" dt="2023-05-16T11:55:48.388" v="4987"/>
        <pc:sldMkLst>
          <pc:docMk/>
          <pc:sldMk cId="1581865087" sldId="3441"/>
        </pc:sldMkLst>
        <pc:spChg chg="mod">
          <ac:chgData name="伊健 杜" userId="e69aded81da48593" providerId="LiveId" clId="{34A1C83A-EBBA-4627-AEE5-752A1D23F344}" dt="2023-05-16T11:55:48.388" v="4987"/>
          <ac:spMkLst>
            <pc:docMk/>
            <pc:sldMk cId="1581865087" sldId="3441"/>
            <ac:spMk id="2" creationId="{10304424-DB4A-36E7-9E0D-D32A5DD0F26C}"/>
          </ac:spMkLst>
        </pc:spChg>
        <pc:spChg chg="mod">
          <ac:chgData name="伊健 杜" userId="e69aded81da48593" providerId="LiveId" clId="{34A1C83A-EBBA-4627-AEE5-752A1D23F344}" dt="2023-05-16T11:55:48.388" v="4987"/>
          <ac:spMkLst>
            <pc:docMk/>
            <pc:sldMk cId="1581865087" sldId="3441"/>
            <ac:spMk id="3" creationId="{90D857A6-C700-A4CE-6C24-391DC4FBEE19}"/>
          </ac:spMkLst>
        </pc:spChg>
        <pc:picChg chg="add mod">
          <ac:chgData name="伊健 杜" userId="e69aded81da48593" providerId="LiveId" clId="{34A1C83A-EBBA-4627-AEE5-752A1D23F344}" dt="2023-05-16T11:45:36.365" v="4597" actId="1076"/>
          <ac:picMkLst>
            <pc:docMk/>
            <pc:sldMk cId="1581865087" sldId="3441"/>
            <ac:picMk id="17410" creationId="{0016EBCB-D94B-30DB-B02C-C7B12A33F23E}"/>
          </ac:picMkLst>
        </pc:picChg>
      </pc:sldChg>
      <pc:sldChg chg="addSp delSp modSp add mod">
        <pc:chgData name="伊健 杜" userId="e69aded81da48593" providerId="LiveId" clId="{34A1C83A-EBBA-4627-AEE5-752A1D23F344}" dt="2023-05-16T13:02:01.068" v="5060" actId="478"/>
        <pc:sldMkLst>
          <pc:docMk/>
          <pc:sldMk cId="3526109995" sldId="3442"/>
        </pc:sldMkLst>
        <pc:spChg chg="mod">
          <ac:chgData name="伊健 杜" userId="e69aded81da48593" providerId="LiveId" clId="{34A1C83A-EBBA-4627-AEE5-752A1D23F344}" dt="2023-05-16T11:55:48.388" v="4987"/>
          <ac:spMkLst>
            <pc:docMk/>
            <pc:sldMk cId="3526109995" sldId="3442"/>
            <ac:spMk id="2" creationId="{32FC11C2-FD5C-7E37-136D-AC5526A179A1}"/>
          </ac:spMkLst>
        </pc:spChg>
        <pc:spChg chg="add del mod">
          <ac:chgData name="伊健 杜" userId="e69aded81da48593" providerId="LiveId" clId="{34A1C83A-EBBA-4627-AEE5-752A1D23F344}" dt="2023-05-16T13:02:01.068" v="5060" actId="478"/>
          <ac:spMkLst>
            <pc:docMk/>
            <pc:sldMk cId="3526109995" sldId="3442"/>
            <ac:spMk id="3" creationId="{BA525F79-0383-4FCB-4029-D30CFFA249A1}"/>
          </ac:spMkLst>
        </pc:spChg>
      </pc:sldChg>
      <pc:sldChg chg="addSp modSp add mod">
        <pc:chgData name="伊健 杜" userId="e69aded81da48593" providerId="LiveId" clId="{34A1C83A-EBBA-4627-AEE5-752A1D23F344}" dt="2023-05-16T14:51:39.723" v="5129" actId="688"/>
        <pc:sldMkLst>
          <pc:docMk/>
          <pc:sldMk cId="666843421" sldId="3443"/>
        </pc:sldMkLst>
        <pc:spChg chg="mod">
          <ac:chgData name="伊健 杜" userId="e69aded81da48593" providerId="LiveId" clId="{34A1C83A-EBBA-4627-AEE5-752A1D23F344}" dt="2023-05-16T11:55:48.388" v="4987"/>
          <ac:spMkLst>
            <pc:docMk/>
            <pc:sldMk cId="666843421" sldId="3443"/>
            <ac:spMk id="2" creationId="{10304424-DB4A-36E7-9E0D-D32A5DD0F26C}"/>
          </ac:spMkLst>
        </pc:spChg>
        <pc:spChg chg="mod">
          <ac:chgData name="伊健 杜" userId="e69aded81da48593" providerId="LiveId" clId="{34A1C83A-EBBA-4627-AEE5-752A1D23F344}" dt="2023-05-16T11:55:48.388" v="4987"/>
          <ac:spMkLst>
            <pc:docMk/>
            <pc:sldMk cId="666843421" sldId="3443"/>
            <ac:spMk id="3" creationId="{90D857A6-C700-A4CE-6C24-391DC4FBEE19}"/>
          </ac:spMkLst>
        </pc:spChg>
        <pc:spChg chg="add mod">
          <ac:chgData name="伊健 杜" userId="e69aded81da48593" providerId="LiveId" clId="{34A1C83A-EBBA-4627-AEE5-752A1D23F344}" dt="2023-05-16T11:46:20.866" v="4617" actId="14100"/>
          <ac:spMkLst>
            <pc:docMk/>
            <pc:sldMk cId="666843421" sldId="3443"/>
            <ac:spMk id="5" creationId="{C9D1D42F-0279-D469-369D-CF966E5751A1}"/>
          </ac:spMkLst>
        </pc:spChg>
        <pc:picChg chg="add mod">
          <ac:chgData name="伊健 杜" userId="e69aded81da48593" providerId="LiveId" clId="{34A1C83A-EBBA-4627-AEE5-752A1D23F344}" dt="2023-05-16T14:51:37.459" v="5128" actId="688"/>
          <ac:picMkLst>
            <pc:docMk/>
            <pc:sldMk cId="666843421" sldId="3443"/>
            <ac:picMk id="4" creationId="{BA5A2559-4B0F-297A-B787-5ACD15A0B50B}"/>
          </ac:picMkLst>
        </pc:picChg>
        <pc:picChg chg="add mod">
          <ac:chgData name="伊健 杜" userId="e69aded81da48593" providerId="LiveId" clId="{34A1C83A-EBBA-4627-AEE5-752A1D23F344}" dt="2023-05-16T14:51:39.723" v="5129" actId="688"/>
          <ac:picMkLst>
            <pc:docMk/>
            <pc:sldMk cId="666843421" sldId="3443"/>
            <ac:picMk id="18434" creationId="{EFAE99A8-F303-25F7-8232-F82439B6BF88}"/>
          </ac:picMkLst>
        </pc:picChg>
      </pc:sldChg>
      <pc:sldChg chg="addSp delSp modSp add mod">
        <pc:chgData name="伊健 杜" userId="e69aded81da48593" providerId="LiveId" clId="{34A1C83A-EBBA-4627-AEE5-752A1D23F344}" dt="2023-05-16T11:55:48.388" v="4987"/>
        <pc:sldMkLst>
          <pc:docMk/>
          <pc:sldMk cId="3109298548" sldId="3444"/>
        </pc:sldMkLst>
        <pc:spChg chg="mod">
          <ac:chgData name="伊健 杜" userId="e69aded81da48593" providerId="LiveId" clId="{34A1C83A-EBBA-4627-AEE5-752A1D23F344}" dt="2023-05-16T11:55:48.388" v="4987"/>
          <ac:spMkLst>
            <pc:docMk/>
            <pc:sldMk cId="3109298548" sldId="3444"/>
            <ac:spMk id="2" creationId="{10304424-DB4A-36E7-9E0D-D32A5DD0F26C}"/>
          </ac:spMkLst>
        </pc:spChg>
        <pc:spChg chg="mod">
          <ac:chgData name="伊健 杜" userId="e69aded81da48593" providerId="LiveId" clId="{34A1C83A-EBBA-4627-AEE5-752A1D23F344}" dt="2023-05-16T11:55:48.388" v="4987"/>
          <ac:spMkLst>
            <pc:docMk/>
            <pc:sldMk cId="3109298548" sldId="3444"/>
            <ac:spMk id="3" creationId="{90D857A6-C700-A4CE-6C24-391DC4FBEE19}"/>
          </ac:spMkLst>
        </pc:spChg>
        <pc:spChg chg="add mod">
          <ac:chgData name="伊健 杜" userId="e69aded81da48593" providerId="LiveId" clId="{34A1C83A-EBBA-4627-AEE5-752A1D23F344}" dt="2023-05-16T11:47:39.909" v="4640" actId="1076"/>
          <ac:spMkLst>
            <pc:docMk/>
            <pc:sldMk cId="3109298548" sldId="3444"/>
            <ac:spMk id="6" creationId="{25C0B224-42EC-B5A8-5F97-2B6CF23BBF08}"/>
          </ac:spMkLst>
        </pc:spChg>
        <pc:picChg chg="add mod">
          <ac:chgData name="伊健 杜" userId="e69aded81da48593" providerId="LiveId" clId="{34A1C83A-EBBA-4627-AEE5-752A1D23F344}" dt="2023-05-16T11:47:33.187" v="4634" actId="571"/>
          <ac:picMkLst>
            <pc:docMk/>
            <pc:sldMk cId="3109298548" sldId="3444"/>
            <ac:picMk id="4" creationId="{7D11B826-4538-42F0-312B-DBCB9DF61052}"/>
          </ac:picMkLst>
        </pc:picChg>
        <pc:picChg chg="add del mod">
          <ac:chgData name="伊健 杜" userId="e69aded81da48593" providerId="LiveId" clId="{34A1C83A-EBBA-4627-AEE5-752A1D23F344}" dt="2023-05-16T11:47:34.871" v="4636" actId="478"/>
          <ac:picMkLst>
            <pc:docMk/>
            <pc:sldMk cId="3109298548" sldId="3444"/>
            <ac:picMk id="5" creationId="{25D187EB-E345-83B8-D6F6-D76154BA92B8}"/>
          </ac:picMkLst>
        </pc:picChg>
        <pc:picChg chg="add mod">
          <ac:chgData name="伊健 杜" userId="e69aded81da48593" providerId="LiveId" clId="{34A1C83A-EBBA-4627-AEE5-752A1D23F344}" dt="2023-05-16T11:47:13.417" v="4631" actId="1076"/>
          <ac:picMkLst>
            <pc:docMk/>
            <pc:sldMk cId="3109298548" sldId="3444"/>
            <ac:picMk id="19458" creationId="{67E5701E-F188-09C7-6D5C-0CE2EE2DBD75}"/>
          </ac:picMkLst>
        </pc:picChg>
        <pc:picChg chg="add mod">
          <ac:chgData name="伊健 杜" userId="e69aded81da48593" providerId="LiveId" clId="{34A1C83A-EBBA-4627-AEE5-752A1D23F344}" dt="2023-05-16T11:47:12.460" v="4630" actId="1076"/>
          <ac:picMkLst>
            <pc:docMk/>
            <pc:sldMk cId="3109298548" sldId="3444"/>
            <ac:picMk id="19460" creationId="{0E14A4A6-3148-A49D-20F9-74C8C1D8BB35}"/>
          </ac:picMkLst>
        </pc:picChg>
        <pc:picChg chg="add mod">
          <ac:chgData name="伊健 杜" userId="e69aded81da48593" providerId="LiveId" clId="{34A1C83A-EBBA-4627-AEE5-752A1D23F344}" dt="2023-05-16T11:47:36.476" v="4637" actId="1076"/>
          <ac:picMkLst>
            <pc:docMk/>
            <pc:sldMk cId="3109298548" sldId="3444"/>
            <ac:picMk id="19462" creationId="{6C053AB7-AC66-4E72-9AFB-B6E7DC7887D4}"/>
          </ac:picMkLst>
        </pc:picChg>
      </pc:sldChg>
      <pc:sldChg chg="modSp add mod">
        <pc:chgData name="伊健 杜" userId="e69aded81da48593" providerId="LiveId" clId="{34A1C83A-EBBA-4627-AEE5-752A1D23F344}" dt="2023-05-16T11:55:48.388" v="4987"/>
        <pc:sldMkLst>
          <pc:docMk/>
          <pc:sldMk cId="2778519143" sldId="3445"/>
        </pc:sldMkLst>
        <pc:spChg chg="mod">
          <ac:chgData name="伊健 杜" userId="e69aded81da48593" providerId="LiveId" clId="{34A1C83A-EBBA-4627-AEE5-752A1D23F344}" dt="2023-05-16T11:55:48.388" v="4987"/>
          <ac:spMkLst>
            <pc:docMk/>
            <pc:sldMk cId="2778519143" sldId="3445"/>
            <ac:spMk id="2" creationId="{32FC11C2-FD5C-7E37-136D-AC5526A179A1}"/>
          </ac:spMkLst>
        </pc:spChg>
      </pc:sldChg>
      <pc:sldChg chg="addSp modSp add mod">
        <pc:chgData name="伊健 杜" userId="e69aded81da48593" providerId="LiveId" clId="{34A1C83A-EBBA-4627-AEE5-752A1D23F344}" dt="2023-05-16T13:02:08.170" v="5070" actId="20577"/>
        <pc:sldMkLst>
          <pc:docMk/>
          <pc:sldMk cId="4002554100" sldId="3446"/>
        </pc:sldMkLst>
        <pc:spChg chg="mod">
          <ac:chgData name="伊健 杜" userId="e69aded81da48593" providerId="LiveId" clId="{34A1C83A-EBBA-4627-AEE5-752A1D23F344}" dt="2023-05-16T11:55:48.388" v="4987"/>
          <ac:spMkLst>
            <pc:docMk/>
            <pc:sldMk cId="4002554100" sldId="3446"/>
            <ac:spMk id="2" creationId="{10304424-DB4A-36E7-9E0D-D32A5DD0F26C}"/>
          </ac:spMkLst>
        </pc:spChg>
        <pc:spChg chg="mod">
          <ac:chgData name="伊健 杜" userId="e69aded81da48593" providerId="LiveId" clId="{34A1C83A-EBBA-4627-AEE5-752A1D23F344}" dt="2023-05-16T13:02:08.170" v="5070" actId="20577"/>
          <ac:spMkLst>
            <pc:docMk/>
            <pc:sldMk cId="4002554100" sldId="3446"/>
            <ac:spMk id="3" creationId="{90D857A6-C700-A4CE-6C24-391DC4FBEE19}"/>
          </ac:spMkLst>
        </pc:spChg>
        <pc:picChg chg="add mod">
          <ac:chgData name="伊健 杜" userId="e69aded81da48593" providerId="LiveId" clId="{34A1C83A-EBBA-4627-AEE5-752A1D23F344}" dt="2023-05-16T11:48:24.397" v="4644" actId="1076"/>
          <ac:picMkLst>
            <pc:docMk/>
            <pc:sldMk cId="4002554100" sldId="3446"/>
            <ac:picMk id="20482" creationId="{E751CED1-3DBA-A684-AED2-0CA702D4E4E4}"/>
          </ac:picMkLst>
        </pc:picChg>
      </pc:sldChg>
      <pc:sldChg chg="modSp add mod">
        <pc:chgData name="伊健 杜" userId="e69aded81da48593" providerId="LiveId" clId="{34A1C83A-EBBA-4627-AEE5-752A1D23F344}" dt="2023-05-16T11:55:48.388" v="4987"/>
        <pc:sldMkLst>
          <pc:docMk/>
          <pc:sldMk cId="1717247751" sldId="3447"/>
        </pc:sldMkLst>
        <pc:spChg chg="mod">
          <ac:chgData name="伊健 杜" userId="e69aded81da48593" providerId="LiveId" clId="{34A1C83A-EBBA-4627-AEE5-752A1D23F344}" dt="2023-05-16T11:55:48.388" v="4987"/>
          <ac:spMkLst>
            <pc:docMk/>
            <pc:sldMk cId="1717247751" sldId="3447"/>
            <ac:spMk id="2" creationId="{32FC11C2-FD5C-7E37-136D-AC5526A179A1}"/>
          </ac:spMkLst>
        </pc:spChg>
      </pc:sldChg>
      <pc:sldChg chg="addSp modSp add mod">
        <pc:chgData name="伊健 杜" userId="e69aded81da48593" providerId="LiveId" clId="{34A1C83A-EBBA-4627-AEE5-752A1D23F344}" dt="2023-05-16T11:55:48.388" v="4987"/>
        <pc:sldMkLst>
          <pc:docMk/>
          <pc:sldMk cId="3356816311" sldId="3448"/>
        </pc:sldMkLst>
        <pc:spChg chg="mod">
          <ac:chgData name="伊健 杜" userId="e69aded81da48593" providerId="LiveId" clId="{34A1C83A-EBBA-4627-AEE5-752A1D23F344}" dt="2023-05-16T11:55:48.388" v="4987"/>
          <ac:spMkLst>
            <pc:docMk/>
            <pc:sldMk cId="3356816311" sldId="3448"/>
            <ac:spMk id="2" creationId="{10304424-DB4A-36E7-9E0D-D32A5DD0F26C}"/>
          </ac:spMkLst>
        </pc:spChg>
        <pc:spChg chg="mod">
          <ac:chgData name="伊健 杜" userId="e69aded81da48593" providerId="LiveId" clId="{34A1C83A-EBBA-4627-AEE5-752A1D23F344}" dt="2023-05-16T11:55:48.388" v="4987"/>
          <ac:spMkLst>
            <pc:docMk/>
            <pc:sldMk cId="3356816311" sldId="3448"/>
            <ac:spMk id="3" creationId="{90D857A6-C700-A4CE-6C24-391DC4FBEE19}"/>
          </ac:spMkLst>
        </pc:spChg>
        <pc:picChg chg="add mod">
          <ac:chgData name="伊健 杜" userId="e69aded81da48593" providerId="LiveId" clId="{34A1C83A-EBBA-4627-AEE5-752A1D23F344}" dt="2023-05-16T11:48:45.646" v="4646" actId="1076"/>
          <ac:picMkLst>
            <pc:docMk/>
            <pc:sldMk cId="3356816311" sldId="3448"/>
            <ac:picMk id="21506" creationId="{740E877C-C2AB-978B-0845-A69868F41DBB}"/>
          </ac:picMkLst>
        </pc:picChg>
      </pc:sldChg>
      <pc:sldChg chg="addSp modSp add mod">
        <pc:chgData name="伊健 杜" userId="e69aded81da48593" providerId="LiveId" clId="{34A1C83A-EBBA-4627-AEE5-752A1D23F344}" dt="2023-05-16T11:55:48.388" v="4987"/>
        <pc:sldMkLst>
          <pc:docMk/>
          <pc:sldMk cId="2945210616" sldId="3449"/>
        </pc:sldMkLst>
        <pc:spChg chg="mod">
          <ac:chgData name="伊健 杜" userId="e69aded81da48593" providerId="LiveId" clId="{34A1C83A-EBBA-4627-AEE5-752A1D23F344}" dt="2023-05-16T11:55:48.388" v="4987"/>
          <ac:spMkLst>
            <pc:docMk/>
            <pc:sldMk cId="2945210616" sldId="3449"/>
            <ac:spMk id="2" creationId="{10304424-DB4A-36E7-9E0D-D32A5DD0F26C}"/>
          </ac:spMkLst>
        </pc:spChg>
        <pc:spChg chg="mod">
          <ac:chgData name="伊健 杜" userId="e69aded81da48593" providerId="LiveId" clId="{34A1C83A-EBBA-4627-AEE5-752A1D23F344}" dt="2023-05-16T11:55:48.388" v="4987"/>
          <ac:spMkLst>
            <pc:docMk/>
            <pc:sldMk cId="2945210616" sldId="3449"/>
            <ac:spMk id="3" creationId="{90D857A6-C700-A4CE-6C24-391DC4FBEE19}"/>
          </ac:spMkLst>
        </pc:spChg>
        <pc:picChg chg="add mod">
          <ac:chgData name="伊健 杜" userId="e69aded81da48593" providerId="LiveId" clId="{34A1C83A-EBBA-4627-AEE5-752A1D23F344}" dt="2023-05-16T11:49:06.983" v="4649" actId="1076"/>
          <ac:picMkLst>
            <pc:docMk/>
            <pc:sldMk cId="2945210616" sldId="3449"/>
            <ac:picMk id="22530" creationId="{7B99FB3A-5597-FCF3-0AF4-F5C0B9E31B66}"/>
          </ac:picMkLst>
        </pc:picChg>
      </pc:sldChg>
      <pc:sldChg chg="modSp add mod">
        <pc:chgData name="伊健 杜" userId="e69aded81da48593" providerId="LiveId" clId="{34A1C83A-EBBA-4627-AEE5-752A1D23F344}" dt="2023-05-16T11:55:48.388" v="4987"/>
        <pc:sldMkLst>
          <pc:docMk/>
          <pc:sldMk cId="2326497249" sldId="3450"/>
        </pc:sldMkLst>
        <pc:spChg chg="mod">
          <ac:chgData name="伊健 杜" userId="e69aded81da48593" providerId="LiveId" clId="{34A1C83A-EBBA-4627-AEE5-752A1D23F344}" dt="2023-05-16T11:55:48.388" v="4987"/>
          <ac:spMkLst>
            <pc:docMk/>
            <pc:sldMk cId="2326497249" sldId="3450"/>
            <ac:spMk id="2" creationId="{32FC11C2-FD5C-7E37-136D-AC5526A179A1}"/>
          </ac:spMkLst>
        </pc:spChg>
      </pc:sldChg>
      <pc:sldChg chg="addSp modSp add mod">
        <pc:chgData name="伊健 杜" userId="e69aded81da48593" providerId="LiveId" clId="{34A1C83A-EBBA-4627-AEE5-752A1D23F344}" dt="2023-05-16T11:55:48.388" v="4987"/>
        <pc:sldMkLst>
          <pc:docMk/>
          <pc:sldMk cId="2661860165" sldId="3451"/>
        </pc:sldMkLst>
        <pc:spChg chg="mod">
          <ac:chgData name="伊健 杜" userId="e69aded81da48593" providerId="LiveId" clId="{34A1C83A-EBBA-4627-AEE5-752A1D23F344}" dt="2023-05-16T11:09:17.208" v="3566"/>
          <ac:spMkLst>
            <pc:docMk/>
            <pc:sldMk cId="2661860165" sldId="3451"/>
            <ac:spMk id="2" creationId="{10304424-DB4A-36E7-9E0D-D32A5DD0F26C}"/>
          </ac:spMkLst>
        </pc:spChg>
        <pc:spChg chg="mod">
          <ac:chgData name="伊健 杜" userId="e69aded81da48593" providerId="LiveId" clId="{34A1C83A-EBBA-4627-AEE5-752A1D23F344}" dt="2023-05-16T11:55:48.388" v="4987"/>
          <ac:spMkLst>
            <pc:docMk/>
            <pc:sldMk cId="2661860165" sldId="3451"/>
            <ac:spMk id="3" creationId="{90D857A6-C700-A4CE-6C24-391DC4FBEE19}"/>
          </ac:spMkLst>
        </pc:spChg>
        <pc:picChg chg="add mod">
          <ac:chgData name="伊健 杜" userId="e69aded81da48593" providerId="LiveId" clId="{34A1C83A-EBBA-4627-AEE5-752A1D23F344}" dt="2023-05-16T11:49:46.977" v="4652" actId="1076"/>
          <ac:picMkLst>
            <pc:docMk/>
            <pc:sldMk cId="2661860165" sldId="3451"/>
            <ac:picMk id="23554" creationId="{F4682385-642F-F0FA-73C0-7DA72CFD932B}"/>
          </ac:picMkLst>
        </pc:picChg>
      </pc:sldChg>
      <pc:sldChg chg="add del">
        <pc:chgData name="伊健 杜" userId="e69aded81da48593" providerId="LiveId" clId="{34A1C83A-EBBA-4627-AEE5-752A1D23F344}" dt="2023-05-16T11:08:26.018" v="3474" actId="47"/>
        <pc:sldMkLst>
          <pc:docMk/>
          <pc:sldMk cId="4094646115" sldId="3451"/>
        </pc:sldMkLst>
      </pc:sldChg>
      <pc:sldChg chg="addSp modSp add mod">
        <pc:chgData name="伊健 杜" userId="e69aded81da48593" providerId="LiveId" clId="{34A1C83A-EBBA-4627-AEE5-752A1D23F344}" dt="2023-05-16T11:55:48.388" v="4987"/>
        <pc:sldMkLst>
          <pc:docMk/>
          <pc:sldMk cId="3678257574" sldId="3452"/>
        </pc:sldMkLst>
        <pc:spChg chg="mod">
          <ac:chgData name="伊健 杜" userId="e69aded81da48593" providerId="LiveId" clId="{34A1C83A-EBBA-4627-AEE5-752A1D23F344}" dt="2023-05-16T11:55:48.388" v="4987"/>
          <ac:spMkLst>
            <pc:docMk/>
            <pc:sldMk cId="3678257574" sldId="3452"/>
            <ac:spMk id="3" creationId="{90D857A6-C700-A4CE-6C24-391DC4FBEE19}"/>
          </ac:spMkLst>
        </pc:spChg>
        <pc:picChg chg="add mod">
          <ac:chgData name="伊健 杜" userId="e69aded81da48593" providerId="LiveId" clId="{34A1C83A-EBBA-4627-AEE5-752A1D23F344}" dt="2023-05-16T11:50:03.705" v="4655" actId="1076"/>
          <ac:picMkLst>
            <pc:docMk/>
            <pc:sldMk cId="3678257574" sldId="3452"/>
            <ac:picMk id="24578" creationId="{C03CF48F-DBA3-DE3F-1362-4DB0D1CBEA0C}"/>
          </ac:picMkLst>
        </pc:picChg>
      </pc:sldChg>
      <pc:sldChg chg="modSp add mod">
        <pc:chgData name="伊健 杜" userId="e69aded81da48593" providerId="LiveId" clId="{34A1C83A-EBBA-4627-AEE5-752A1D23F344}" dt="2023-05-16T11:55:48.388" v="4987"/>
        <pc:sldMkLst>
          <pc:docMk/>
          <pc:sldMk cId="3846017832" sldId="3453"/>
        </pc:sldMkLst>
        <pc:spChg chg="mod">
          <ac:chgData name="伊健 杜" userId="e69aded81da48593" providerId="LiveId" clId="{34A1C83A-EBBA-4627-AEE5-752A1D23F344}" dt="2023-05-16T11:55:48.388" v="4987"/>
          <ac:spMkLst>
            <pc:docMk/>
            <pc:sldMk cId="3846017832" sldId="3453"/>
            <ac:spMk id="2" creationId="{32FC11C2-FD5C-7E37-136D-AC5526A179A1}"/>
          </ac:spMkLst>
        </pc:spChg>
      </pc:sldChg>
      <pc:sldChg chg="addSp delSp modSp add mod">
        <pc:chgData name="伊健 杜" userId="e69aded81da48593" providerId="LiveId" clId="{34A1C83A-EBBA-4627-AEE5-752A1D23F344}" dt="2023-05-16T11:55:48.388" v="4987"/>
        <pc:sldMkLst>
          <pc:docMk/>
          <pc:sldMk cId="461524496" sldId="3454"/>
        </pc:sldMkLst>
        <pc:spChg chg="add del mod">
          <ac:chgData name="伊健 杜" userId="e69aded81da48593" providerId="LiveId" clId="{34A1C83A-EBBA-4627-AEE5-752A1D23F344}" dt="2023-05-16T11:18:48.107" v="3847" actId="478"/>
          <ac:spMkLst>
            <pc:docMk/>
            <pc:sldMk cId="461524496" sldId="3454"/>
            <ac:spMk id="2" creationId="{077A7316-B23C-4687-9C77-7851DDB3A20D}"/>
          </ac:spMkLst>
        </pc:spChg>
        <pc:spChg chg="mod">
          <ac:chgData name="伊健 杜" userId="e69aded81da48593" providerId="LiveId" clId="{34A1C83A-EBBA-4627-AEE5-752A1D23F344}" dt="2023-05-16T11:18:43.684" v="3842" actId="1076"/>
          <ac:spMkLst>
            <pc:docMk/>
            <pc:sldMk cId="461524496" sldId="3454"/>
            <ac:spMk id="4" creationId="{F45BA059-9DEF-ACD4-798A-51FC5B4A7869}"/>
          </ac:spMkLst>
        </pc:spChg>
        <pc:spChg chg="del mod">
          <ac:chgData name="伊健 杜" userId="e69aded81da48593" providerId="LiveId" clId="{34A1C83A-EBBA-4627-AEE5-752A1D23F344}" dt="2023-05-16T11:18:41.334" v="3840" actId="478"/>
          <ac:spMkLst>
            <pc:docMk/>
            <pc:sldMk cId="461524496" sldId="3454"/>
            <ac:spMk id="6" creationId="{A389587A-1C80-0902-76F0-B1A7C1FC1849}"/>
          </ac:spMkLst>
        </pc:spChg>
        <pc:spChg chg="del">
          <ac:chgData name="伊健 杜" userId="e69aded81da48593" providerId="LiveId" clId="{34A1C83A-EBBA-4627-AEE5-752A1D23F344}" dt="2023-05-16T11:18:23.458" v="3802" actId="478"/>
          <ac:spMkLst>
            <pc:docMk/>
            <pc:sldMk cId="461524496" sldId="3454"/>
            <ac:spMk id="10" creationId="{42BCD20C-2540-02F4-B9A3-8FA13AE71395}"/>
          </ac:spMkLst>
        </pc:spChg>
        <pc:spChg chg="del">
          <ac:chgData name="伊健 杜" userId="e69aded81da48593" providerId="LiveId" clId="{34A1C83A-EBBA-4627-AEE5-752A1D23F344}" dt="2023-05-16T11:18:23.458" v="3802" actId="478"/>
          <ac:spMkLst>
            <pc:docMk/>
            <pc:sldMk cId="461524496" sldId="3454"/>
            <ac:spMk id="11" creationId="{34D1B996-DD99-6BEE-81D5-667ED6AF5041}"/>
          </ac:spMkLst>
        </pc:spChg>
        <pc:spChg chg="del">
          <ac:chgData name="伊健 杜" userId="e69aded81da48593" providerId="LiveId" clId="{34A1C83A-EBBA-4627-AEE5-752A1D23F344}" dt="2023-05-16T11:18:23.458" v="3802" actId="478"/>
          <ac:spMkLst>
            <pc:docMk/>
            <pc:sldMk cId="461524496" sldId="3454"/>
            <ac:spMk id="12" creationId="{A06C34EE-25C8-0050-5BAC-B489DC5A647D}"/>
          </ac:spMkLst>
        </pc:spChg>
        <pc:spChg chg="mod">
          <ac:chgData name="伊健 杜" userId="e69aded81da48593" providerId="LiveId" clId="{34A1C83A-EBBA-4627-AEE5-752A1D23F344}" dt="2023-05-16T11:55:48.388" v="4987"/>
          <ac:spMkLst>
            <pc:docMk/>
            <pc:sldMk cId="461524496" sldId="3454"/>
            <ac:spMk id="13" creationId="{B5623FBE-8E17-EE58-1874-B63A82E1EAF4}"/>
          </ac:spMkLst>
        </pc:spChg>
        <pc:spChg chg="del">
          <ac:chgData name="伊健 杜" userId="e69aded81da48593" providerId="LiveId" clId="{34A1C83A-EBBA-4627-AEE5-752A1D23F344}" dt="2023-05-16T11:18:25.495" v="3803" actId="478"/>
          <ac:spMkLst>
            <pc:docMk/>
            <pc:sldMk cId="461524496" sldId="3454"/>
            <ac:spMk id="14" creationId="{1DAAE91F-3F12-EF18-423E-F6E18A21CDC8}"/>
          </ac:spMkLst>
        </pc:spChg>
        <pc:picChg chg="add mod">
          <ac:chgData name="伊健 杜" userId="e69aded81da48593" providerId="LiveId" clId="{34A1C83A-EBBA-4627-AEE5-752A1D23F344}" dt="2023-05-16T11:50:25.171" v="4658" actId="1076"/>
          <ac:picMkLst>
            <pc:docMk/>
            <pc:sldMk cId="461524496" sldId="3454"/>
            <ac:picMk id="25602" creationId="{1376DF84-33E4-4434-C071-E7F651C70E11}"/>
          </ac:picMkLst>
        </pc:picChg>
      </pc:sldChg>
      <pc:sldChg chg="add del">
        <pc:chgData name="伊健 杜" userId="e69aded81da48593" providerId="LiveId" clId="{34A1C83A-EBBA-4627-AEE5-752A1D23F344}" dt="2023-05-16T11:16:56.116" v="3800" actId="47"/>
        <pc:sldMkLst>
          <pc:docMk/>
          <pc:sldMk cId="1002550608" sldId="3454"/>
        </pc:sldMkLst>
      </pc:sldChg>
      <pc:sldChg chg="addSp modSp add mod">
        <pc:chgData name="伊健 杜" userId="e69aded81da48593" providerId="LiveId" clId="{34A1C83A-EBBA-4627-AEE5-752A1D23F344}" dt="2023-05-16T11:55:48.388" v="4987"/>
        <pc:sldMkLst>
          <pc:docMk/>
          <pc:sldMk cId="2311052001" sldId="3455"/>
        </pc:sldMkLst>
        <pc:spChg chg="mod">
          <ac:chgData name="伊健 杜" userId="e69aded81da48593" providerId="LiveId" clId="{34A1C83A-EBBA-4627-AEE5-752A1D23F344}" dt="2023-05-16T11:55:48.388" v="4987"/>
          <ac:spMkLst>
            <pc:docMk/>
            <pc:sldMk cId="2311052001" sldId="3455"/>
            <ac:spMk id="13" creationId="{B5623FBE-8E17-EE58-1874-B63A82E1EAF4}"/>
          </ac:spMkLst>
        </pc:spChg>
        <pc:picChg chg="add mod">
          <ac:chgData name="伊健 杜" userId="e69aded81da48593" providerId="LiveId" clId="{34A1C83A-EBBA-4627-AEE5-752A1D23F344}" dt="2023-05-16T11:51:00.189" v="4661" actId="1076"/>
          <ac:picMkLst>
            <pc:docMk/>
            <pc:sldMk cId="2311052001" sldId="3455"/>
            <ac:picMk id="26626" creationId="{D88002DF-09B0-595B-81C1-B6FFAB98A402}"/>
          </ac:picMkLst>
        </pc:picChg>
      </pc:sldChg>
      <pc:sldChg chg="addSp modSp add mod">
        <pc:chgData name="伊健 杜" userId="e69aded81da48593" providerId="LiveId" clId="{34A1C83A-EBBA-4627-AEE5-752A1D23F344}" dt="2023-05-16T11:55:48.388" v="4987"/>
        <pc:sldMkLst>
          <pc:docMk/>
          <pc:sldMk cId="4105613999" sldId="3456"/>
        </pc:sldMkLst>
        <pc:spChg chg="mod">
          <ac:chgData name="伊健 杜" userId="e69aded81da48593" providerId="LiveId" clId="{34A1C83A-EBBA-4627-AEE5-752A1D23F344}" dt="2023-05-16T11:55:48.388" v="4987"/>
          <ac:spMkLst>
            <pc:docMk/>
            <pc:sldMk cId="4105613999" sldId="3456"/>
            <ac:spMk id="2" creationId="{32FC11C2-FD5C-7E37-136D-AC5526A179A1}"/>
          </ac:spMkLst>
        </pc:spChg>
        <pc:spChg chg="add mod">
          <ac:chgData name="伊健 杜" userId="e69aded81da48593" providerId="LiveId" clId="{34A1C83A-EBBA-4627-AEE5-752A1D23F344}" dt="2023-05-16T11:22:11.555" v="4094" actId="1076"/>
          <ac:spMkLst>
            <pc:docMk/>
            <pc:sldMk cId="4105613999" sldId="3456"/>
            <ac:spMk id="3" creationId="{DD0F2815-371A-5A2A-7C6F-133D4BC25DAB}"/>
          </ac:spMkLst>
        </pc:spChg>
      </pc:sldChg>
      <pc:sldChg chg="addSp delSp modSp add mod">
        <pc:chgData name="伊健 杜" userId="e69aded81da48593" providerId="LiveId" clId="{34A1C83A-EBBA-4627-AEE5-752A1D23F344}" dt="2023-05-16T11:55:48.388" v="4987"/>
        <pc:sldMkLst>
          <pc:docMk/>
          <pc:sldMk cId="1794721319" sldId="3457"/>
        </pc:sldMkLst>
        <pc:spChg chg="add mod">
          <ac:chgData name="伊健 杜" userId="e69aded81da48593" providerId="LiveId" clId="{34A1C83A-EBBA-4627-AEE5-752A1D23F344}" dt="2023-05-16T11:22:58.643" v="4114" actId="1076"/>
          <ac:spMkLst>
            <pc:docMk/>
            <pc:sldMk cId="1794721319" sldId="3457"/>
            <ac:spMk id="2" creationId="{1E2E217C-F94F-352A-39AD-D13631EAE1DA}"/>
          </ac:spMkLst>
        </pc:spChg>
        <pc:spChg chg="add mod">
          <ac:chgData name="伊健 杜" userId="e69aded81da48593" providerId="LiveId" clId="{34A1C83A-EBBA-4627-AEE5-752A1D23F344}" dt="2023-05-16T11:24:20.792" v="4127" actId="404"/>
          <ac:spMkLst>
            <pc:docMk/>
            <pc:sldMk cId="1794721319" sldId="3457"/>
            <ac:spMk id="3" creationId="{79684366-EB54-6B06-575C-5A724A38A4BF}"/>
          </ac:spMkLst>
        </pc:spChg>
        <pc:spChg chg="mod">
          <ac:chgData name="伊健 杜" userId="e69aded81da48593" providerId="LiveId" clId="{34A1C83A-EBBA-4627-AEE5-752A1D23F344}" dt="2023-05-16T11:22:51.308" v="4108" actId="1076"/>
          <ac:spMkLst>
            <pc:docMk/>
            <pc:sldMk cId="1794721319" sldId="3457"/>
            <ac:spMk id="4" creationId="{F45BA059-9DEF-ACD4-798A-51FC5B4A7869}"/>
          </ac:spMkLst>
        </pc:spChg>
        <pc:spChg chg="add mod">
          <ac:chgData name="伊健 杜" userId="e69aded81da48593" providerId="LiveId" clId="{34A1C83A-EBBA-4627-AEE5-752A1D23F344}" dt="2023-05-16T11:24:20.792" v="4127" actId="404"/>
          <ac:spMkLst>
            <pc:docMk/>
            <pc:sldMk cId="1794721319" sldId="3457"/>
            <ac:spMk id="5" creationId="{61580022-A5C6-C8C2-CD11-6A2EC1313174}"/>
          </ac:spMkLst>
        </pc:spChg>
        <pc:spChg chg="add del">
          <ac:chgData name="伊健 杜" userId="e69aded81da48593" providerId="LiveId" clId="{34A1C83A-EBBA-4627-AEE5-752A1D23F344}" dt="2023-05-16T11:23:52.336" v="4117"/>
          <ac:spMkLst>
            <pc:docMk/>
            <pc:sldMk cId="1794721319" sldId="3457"/>
            <ac:spMk id="6" creationId="{DD81D39A-A04D-F026-2DED-21276AB5BF10}"/>
          </ac:spMkLst>
        </pc:spChg>
        <pc:spChg chg="mod">
          <ac:chgData name="伊健 杜" userId="e69aded81da48593" providerId="LiveId" clId="{34A1C83A-EBBA-4627-AEE5-752A1D23F344}" dt="2023-05-16T11:55:48.388" v="4987"/>
          <ac:spMkLst>
            <pc:docMk/>
            <pc:sldMk cId="1794721319" sldId="3457"/>
            <ac:spMk id="13" creationId="{B5623FBE-8E17-EE58-1874-B63A82E1EAF4}"/>
          </ac:spMkLst>
        </pc:spChg>
        <pc:picChg chg="add mod">
          <ac:chgData name="伊健 杜" userId="e69aded81da48593" providerId="LiveId" clId="{34A1C83A-EBBA-4627-AEE5-752A1D23F344}" dt="2023-05-16T11:51:18.610" v="4664" actId="1076"/>
          <ac:picMkLst>
            <pc:docMk/>
            <pc:sldMk cId="1794721319" sldId="3457"/>
            <ac:picMk id="1027" creationId="{CEF14D82-F79B-91B1-242A-2D0EB922AD9F}"/>
          </ac:picMkLst>
        </pc:picChg>
      </pc:sldChg>
      <pc:sldChg chg="addSp modSp add mod">
        <pc:chgData name="伊健 杜" userId="e69aded81da48593" providerId="LiveId" clId="{34A1C83A-EBBA-4627-AEE5-752A1D23F344}" dt="2023-05-16T13:14:16.725" v="5084" actId="20577"/>
        <pc:sldMkLst>
          <pc:docMk/>
          <pc:sldMk cId="3799170727" sldId="3458"/>
        </pc:sldMkLst>
        <pc:spChg chg="mod">
          <ac:chgData name="伊健 杜" userId="e69aded81da48593" providerId="LiveId" clId="{34A1C83A-EBBA-4627-AEE5-752A1D23F344}" dt="2023-05-16T13:14:16.725" v="5084" actId="20577"/>
          <ac:spMkLst>
            <pc:docMk/>
            <pc:sldMk cId="3799170727" sldId="3458"/>
            <ac:spMk id="13" creationId="{B5623FBE-8E17-EE58-1874-B63A82E1EAF4}"/>
          </ac:spMkLst>
        </pc:spChg>
        <pc:picChg chg="add mod">
          <ac:chgData name="伊健 杜" userId="e69aded81da48593" providerId="LiveId" clId="{34A1C83A-EBBA-4627-AEE5-752A1D23F344}" dt="2023-05-16T11:51:34.891" v="4668" actId="1076"/>
          <ac:picMkLst>
            <pc:docMk/>
            <pc:sldMk cId="3799170727" sldId="3458"/>
            <ac:picMk id="3074" creationId="{4BB19D49-E6C6-BB20-4130-6BB3238A8FC7}"/>
          </ac:picMkLst>
        </pc:picChg>
      </pc:sldChg>
      <pc:sldChg chg="modSp add mod">
        <pc:chgData name="伊健 杜" userId="e69aded81da48593" providerId="LiveId" clId="{34A1C83A-EBBA-4627-AEE5-752A1D23F344}" dt="2023-05-16T11:55:48.388" v="4987"/>
        <pc:sldMkLst>
          <pc:docMk/>
          <pc:sldMk cId="785761201" sldId="3459"/>
        </pc:sldMkLst>
        <pc:spChg chg="mod">
          <ac:chgData name="伊健 杜" userId="e69aded81da48593" providerId="LiveId" clId="{34A1C83A-EBBA-4627-AEE5-752A1D23F344}" dt="2023-05-16T11:55:48.388" v="4987"/>
          <ac:spMkLst>
            <pc:docMk/>
            <pc:sldMk cId="785761201" sldId="3459"/>
            <ac:spMk id="2" creationId="{32FC11C2-FD5C-7E37-136D-AC5526A179A1}"/>
          </ac:spMkLst>
        </pc:spChg>
      </pc:sldChg>
      <pc:sldChg chg="addSp modSp add mod">
        <pc:chgData name="伊健 杜" userId="e69aded81da48593" providerId="LiveId" clId="{34A1C83A-EBBA-4627-AEE5-752A1D23F344}" dt="2023-05-16T11:55:48.388" v="4987"/>
        <pc:sldMkLst>
          <pc:docMk/>
          <pc:sldMk cId="1933432554" sldId="3460"/>
        </pc:sldMkLst>
        <pc:spChg chg="mod">
          <ac:chgData name="伊健 杜" userId="e69aded81da48593" providerId="LiveId" clId="{34A1C83A-EBBA-4627-AEE5-752A1D23F344}" dt="2023-05-16T11:55:48.388" v="4987"/>
          <ac:spMkLst>
            <pc:docMk/>
            <pc:sldMk cId="1933432554" sldId="3460"/>
            <ac:spMk id="2" creationId="{10304424-DB4A-36E7-9E0D-D32A5DD0F26C}"/>
          </ac:spMkLst>
        </pc:spChg>
        <pc:spChg chg="mod">
          <ac:chgData name="伊健 杜" userId="e69aded81da48593" providerId="LiveId" clId="{34A1C83A-EBBA-4627-AEE5-752A1D23F344}" dt="2023-05-16T11:55:48.388" v="4987"/>
          <ac:spMkLst>
            <pc:docMk/>
            <pc:sldMk cId="1933432554" sldId="3460"/>
            <ac:spMk id="3" creationId="{90D857A6-C700-A4CE-6C24-391DC4FBEE19}"/>
          </ac:spMkLst>
        </pc:spChg>
        <pc:picChg chg="add mod">
          <ac:chgData name="伊健 杜" userId="e69aded81da48593" providerId="LiveId" clId="{34A1C83A-EBBA-4627-AEE5-752A1D23F344}" dt="2023-05-16T11:51:51.071" v="4671" actId="1076"/>
          <ac:picMkLst>
            <pc:docMk/>
            <pc:sldMk cId="1933432554" sldId="3460"/>
            <ac:picMk id="27650" creationId="{E57D64E6-926D-5C7F-4412-63CE6AE31FB2}"/>
          </ac:picMkLst>
        </pc:picChg>
      </pc:sldChg>
      <pc:sldChg chg="modSp add mod">
        <pc:chgData name="伊健 杜" userId="e69aded81da48593" providerId="LiveId" clId="{34A1C83A-EBBA-4627-AEE5-752A1D23F344}" dt="2023-05-16T11:55:48.388" v="4987"/>
        <pc:sldMkLst>
          <pc:docMk/>
          <pc:sldMk cId="781910206" sldId="3461"/>
        </pc:sldMkLst>
        <pc:spChg chg="mod">
          <ac:chgData name="伊健 杜" userId="e69aded81da48593" providerId="LiveId" clId="{34A1C83A-EBBA-4627-AEE5-752A1D23F344}" dt="2023-05-16T11:55:48.388" v="4987"/>
          <ac:spMkLst>
            <pc:docMk/>
            <pc:sldMk cId="781910206" sldId="3461"/>
            <ac:spMk id="2" creationId="{32FC11C2-FD5C-7E37-136D-AC5526A179A1}"/>
          </ac:spMkLst>
        </pc:spChg>
      </pc:sldChg>
      <pc:sldChg chg="addSp delSp modSp add mod">
        <pc:chgData name="伊健 杜" userId="e69aded81da48593" providerId="LiveId" clId="{34A1C83A-EBBA-4627-AEE5-752A1D23F344}" dt="2023-05-16T13:25:42.400" v="5126"/>
        <pc:sldMkLst>
          <pc:docMk/>
          <pc:sldMk cId="3179973167" sldId="3462"/>
        </pc:sldMkLst>
        <pc:spChg chg="mod">
          <ac:chgData name="伊健 杜" userId="e69aded81da48593" providerId="LiveId" clId="{34A1C83A-EBBA-4627-AEE5-752A1D23F344}" dt="2023-05-16T11:52:22.912" v="4686"/>
          <ac:spMkLst>
            <pc:docMk/>
            <pc:sldMk cId="3179973167" sldId="3462"/>
            <ac:spMk id="2" creationId="{10304424-DB4A-36E7-9E0D-D32A5DD0F26C}"/>
          </ac:spMkLst>
        </pc:spChg>
        <pc:spChg chg="mod">
          <ac:chgData name="伊健 杜" userId="e69aded81da48593" providerId="LiveId" clId="{34A1C83A-EBBA-4627-AEE5-752A1D23F344}" dt="2023-05-16T13:25:42.400" v="5126"/>
          <ac:spMkLst>
            <pc:docMk/>
            <pc:sldMk cId="3179973167" sldId="3462"/>
            <ac:spMk id="3" creationId="{90D857A6-C700-A4CE-6C24-391DC4FBEE19}"/>
          </ac:spMkLst>
        </pc:spChg>
        <pc:picChg chg="del">
          <ac:chgData name="伊健 杜" userId="e69aded81da48593" providerId="LiveId" clId="{34A1C83A-EBBA-4627-AEE5-752A1D23F344}" dt="2023-05-16T11:52:40.974" v="4753" actId="478"/>
          <ac:picMkLst>
            <pc:docMk/>
            <pc:sldMk cId="3179973167" sldId="3462"/>
            <ac:picMk id="27650" creationId="{E57D64E6-926D-5C7F-4412-63CE6AE31FB2}"/>
          </ac:picMkLst>
        </pc:picChg>
        <pc:picChg chg="add mod">
          <ac:chgData name="伊健 杜" userId="e69aded81da48593" providerId="LiveId" clId="{34A1C83A-EBBA-4627-AEE5-752A1D23F344}" dt="2023-05-16T11:53:16.729" v="4758" actId="1076"/>
          <ac:picMkLst>
            <pc:docMk/>
            <pc:sldMk cId="3179973167" sldId="3462"/>
            <ac:picMk id="28674" creationId="{6E3FE3DE-9B95-8AEB-B18C-6C951238CCC9}"/>
          </ac:picMkLst>
        </pc:picChg>
      </pc:sldChg>
      <pc:sldChg chg="modSp add mod">
        <pc:chgData name="伊健 杜" userId="e69aded81da48593" providerId="LiveId" clId="{34A1C83A-EBBA-4627-AEE5-752A1D23F344}" dt="2023-05-16T11:55:48.388" v="4987"/>
        <pc:sldMkLst>
          <pc:docMk/>
          <pc:sldMk cId="2493007154" sldId="3463"/>
        </pc:sldMkLst>
        <pc:spChg chg="mod">
          <ac:chgData name="伊健 杜" userId="e69aded81da48593" providerId="LiveId" clId="{34A1C83A-EBBA-4627-AEE5-752A1D23F344}" dt="2023-05-16T11:55:48.388" v="4987"/>
          <ac:spMkLst>
            <pc:docMk/>
            <pc:sldMk cId="2493007154" sldId="3463"/>
            <ac:spMk id="2" creationId="{32FC11C2-FD5C-7E37-136D-AC5526A179A1}"/>
          </ac:spMkLst>
        </pc:spChg>
      </pc:sldChg>
      <pc:sldChg chg="addSp delSp modSp add mod">
        <pc:chgData name="伊健 杜" userId="e69aded81da48593" providerId="LiveId" clId="{34A1C83A-EBBA-4627-AEE5-752A1D23F344}" dt="2023-05-16T11:55:48.388" v="4987"/>
        <pc:sldMkLst>
          <pc:docMk/>
          <pc:sldMk cId="461767653" sldId="3464"/>
        </pc:sldMkLst>
        <pc:spChg chg="mod">
          <ac:chgData name="伊健 杜" userId="e69aded81da48593" providerId="LiveId" clId="{34A1C83A-EBBA-4627-AEE5-752A1D23F344}" dt="2023-05-16T11:53:56.047" v="4824"/>
          <ac:spMkLst>
            <pc:docMk/>
            <pc:sldMk cId="461767653" sldId="3464"/>
            <ac:spMk id="2" creationId="{10304424-DB4A-36E7-9E0D-D32A5DD0F26C}"/>
          </ac:spMkLst>
        </pc:spChg>
        <pc:spChg chg="mod">
          <ac:chgData name="伊健 杜" userId="e69aded81da48593" providerId="LiveId" clId="{34A1C83A-EBBA-4627-AEE5-752A1D23F344}" dt="2023-05-16T11:55:48.388" v="4987"/>
          <ac:spMkLst>
            <pc:docMk/>
            <pc:sldMk cId="461767653" sldId="3464"/>
            <ac:spMk id="3" creationId="{90D857A6-C700-A4CE-6C24-391DC4FBEE19}"/>
          </ac:spMkLst>
        </pc:spChg>
        <pc:picChg chg="del">
          <ac:chgData name="伊健 杜" userId="e69aded81da48593" providerId="LiveId" clId="{34A1C83A-EBBA-4627-AEE5-752A1D23F344}" dt="2023-05-16T11:53:59.011" v="4825" actId="478"/>
          <ac:picMkLst>
            <pc:docMk/>
            <pc:sldMk cId="461767653" sldId="3464"/>
            <ac:picMk id="28674" creationId="{6E3FE3DE-9B95-8AEB-B18C-6C951238CCC9}"/>
          </ac:picMkLst>
        </pc:picChg>
        <pc:picChg chg="add mod">
          <ac:chgData name="伊健 杜" userId="e69aded81da48593" providerId="LiveId" clId="{34A1C83A-EBBA-4627-AEE5-752A1D23F344}" dt="2023-05-16T11:55:02.501" v="4937" actId="1076"/>
          <ac:picMkLst>
            <pc:docMk/>
            <pc:sldMk cId="461767653" sldId="3464"/>
            <ac:picMk id="29698" creationId="{05FE8DF4-B5DF-6F17-9290-D42FE7A36521}"/>
          </ac:picMkLst>
        </pc:picChg>
      </pc:sldChg>
      <pc:sldChg chg="addSp delSp modSp add mod">
        <pc:chgData name="伊健 杜" userId="e69aded81da48593" providerId="LiveId" clId="{34A1C83A-EBBA-4627-AEE5-752A1D23F344}" dt="2023-05-16T11:55:48.388" v="4987"/>
        <pc:sldMkLst>
          <pc:docMk/>
          <pc:sldMk cId="2138824958" sldId="3465"/>
        </pc:sldMkLst>
        <pc:spChg chg="mod">
          <ac:chgData name="伊健 杜" userId="e69aded81da48593" providerId="LiveId" clId="{34A1C83A-EBBA-4627-AEE5-752A1D23F344}" dt="2023-05-16T11:55:48.388" v="4987"/>
          <ac:spMkLst>
            <pc:docMk/>
            <pc:sldMk cId="2138824958" sldId="3465"/>
            <ac:spMk id="3" creationId="{90D857A6-C700-A4CE-6C24-391DC4FBEE19}"/>
          </ac:spMkLst>
        </pc:spChg>
        <pc:picChg chg="del">
          <ac:chgData name="伊健 杜" userId="e69aded81da48593" providerId="LiveId" clId="{34A1C83A-EBBA-4627-AEE5-752A1D23F344}" dt="2023-05-16T11:55:23.919" v="4948" actId="478"/>
          <ac:picMkLst>
            <pc:docMk/>
            <pc:sldMk cId="2138824958" sldId="3465"/>
            <ac:picMk id="29698" creationId="{05FE8DF4-B5DF-6F17-9290-D42FE7A36521}"/>
          </ac:picMkLst>
        </pc:picChg>
        <pc:picChg chg="add mod">
          <ac:chgData name="伊健 杜" userId="e69aded81da48593" providerId="LiveId" clId="{34A1C83A-EBBA-4627-AEE5-752A1D23F344}" dt="2023-05-16T11:55:26.771" v="4952" actId="1076"/>
          <ac:picMkLst>
            <pc:docMk/>
            <pc:sldMk cId="2138824958" sldId="3465"/>
            <ac:picMk id="30722" creationId="{D72574FE-3FE4-6454-162E-49B8E994F876}"/>
          </ac:picMkLst>
        </pc:picChg>
      </pc:sldChg>
      <pc:sldChg chg="modSp add mod">
        <pc:chgData name="伊健 杜" userId="e69aded81da48593" providerId="LiveId" clId="{34A1C83A-EBBA-4627-AEE5-752A1D23F344}" dt="2023-05-16T13:24:19.543" v="5112" actId="20577"/>
        <pc:sldMkLst>
          <pc:docMk/>
          <pc:sldMk cId="3122822356" sldId="3466"/>
        </pc:sldMkLst>
        <pc:spChg chg="mod">
          <ac:chgData name="伊健 杜" userId="e69aded81da48593" providerId="LiveId" clId="{34A1C83A-EBBA-4627-AEE5-752A1D23F344}" dt="2023-05-16T13:24:19.543" v="5112" actId="20577"/>
          <ac:spMkLst>
            <pc:docMk/>
            <pc:sldMk cId="3122822356" sldId="3466"/>
            <ac:spMk id="2" creationId="{32FC11C2-FD5C-7E37-136D-AC5526A179A1}"/>
          </ac:spMkLst>
        </pc:spChg>
      </pc:sldChg>
    </pc:docChg>
  </pc:docChgLst>
  <pc:docChgLst>
    <pc:chgData name="伊健 杜" userId="e69aded81da48593" providerId="LiveId" clId="{C8BB3112-466C-4335-B624-F7500FA32AF1}"/>
    <pc:docChg chg="undo custSel addSld delSld modSld sldOrd delSection modSection">
      <pc:chgData name="伊健 杜" userId="e69aded81da48593" providerId="LiveId" clId="{C8BB3112-466C-4335-B624-F7500FA32AF1}" dt="2022-11-08T08:26:17.131" v="9521" actId="20577"/>
      <pc:docMkLst>
        <pc:docMk/>
      </pc:docMkLst>
      <pc:sldChg chg="delSp modSp add mod delAnim">
        <pc:chgData name="伊健 杜" userId="e69aded81da48593" providerId="LiveId" clId="{C8BB3112-466C-4335-B624-F7500FA32AF1}" dt="2022-11-07T15:00:48.184" v="7518"/>
        <pc:sldMkLst>
          <pc:docMk/>
          <pc:sldMk cId="908993150" sldId="1052"/>
        </pc:sldMkLst>
        <pc:spChg chg="mod">
          <ac:chgData name="伊健 杜" userId="e69aded81da48593" providerId="LiveId" clId="{C8BB3112-466C-4335-B624-F7500FA32AF1}" dt="2022-11-07T14:51:47.795" v="7426" actId="20577"/>
          <ac:spMkLst>
            <pc:docMk/>
            <pc:sldMk cId="908993150" sldId="1052"/>
            <ac:spMk id="2" creationId="{10304424-DB4A-36E7-9E0D-D32A5DD0F26C}"/>
          </ac:spMkLst>
        </pc:spChg>
        <pc:spChg chg="del">
          <ac:chgData name="伊健 杜" userId="e69aded81da48593" providerId="LiveId" clId="{C8BB3112-466C-4335-B624-F7500FA32AF1}" dt="2022-11-07T14:51:41.149" v="7419" actId="478"/>
          <ac:spMkLst>
            <pc:docMk/>
            <pc:sldMk cId="908993150" sldId="1052"/>
            <ac:spMk id="3" creationId="{BAB82766-BDC2-26FC-C2D3-3468B609A4DA}"/>
          </ac:spMkLst>
        </pc:spChg>
        <pc:spChg chg="mod">
          <ac:chgData name="伊健 杜" userId="e69aded81da48593" providerId="LiveId" clId="{C8BB3112-466C-4335-B624-F7500FA32AF1}" dt="2022-11-07T15:00:48.184" v="7518"/>
          <ac:spMkLst>
            <pc:docMk/>
            <pc:sldMk cId="908993150" sldId="1052"/>
            <ac:spMk id="4" creationId="{CD51F1A4-557D-97DD-DAE2-94D888CF547E}"/>
          </ac:spMkLst>
        </pc:spChg>
        <pc:picChg chg="mod">
          <ac:chgData name="伊健 杜" userId="e69aded81da48593" providerId="LiveId" clId="{C8BB3112-466C-4335-B624-F7500FA32AF1}" dt="2022-11-07T14:51:56.468" v="7429" actId="14100"/>
          <ac:picMkLst>
            <pc:docMk/>
            <pc:sldMk cId="908993150" sldId="1052"/>
            <ac:picMk id="4098" creationId="{746EA14D-6D89-3AF9-F4FC-DB446BBA2C5C}"/>
          </ac:picMkLst>
        </pc:picChg>
      </pc:sldChg>
      <pc:sldChg chg="add del ord">
        <pc:chgData name="伊健 杜" userId="e69aded81da48593" providerId="LiveId" clId="{C8BB3112-466C-4335-B624-F7500FA32AF1}" dt="2022-11-07T14:52:08.231" v="7436" actId="47"/>
        <pc:sldMkLst>
          <pc:docMk/>
          <pc:sldMk cId="1170716251" sldId="1053"/>
        </pc:sldMkLst>
      </pc:sldChg>
      <pc:sldChg chg="delSp modSp add mod delAnim">
        <pc:chgData name="伊健 杜" userId="e69aded81da48593" providerId="LiveId" clId="{C8BB3112-466C-4335-B624-F7500FA32AF1}" dt="2022-11-07T14:52:02.581" v="7433" actId="20577"/>
        <pc:sldMkLst>
          <pc:docMk/>
          <pc:sldMk cId="220748793" sldId="1055"/>
        </pc:sldMkLst>
        <pc:spChg chg="mod">
          <ac:chgData name="伊健 杜" userId="e69aded81da48593" providerId="LiveId" clId="{C8BB3112-466C-4335-B624-F7500FA32AF1}" dt="2022-11-07T14:52:02.581" v="7433" actId="20577"/>
          <ac:spMkLst>
            <pc:docMk/>
            <pc:sldMk cId="220748793" sldId="1055"/>
            <ac:spMk id="2" creationId="{10304424-DB4A-36E7-9E0D-D32A5DD0F26C}"/>
          </ac:spMkLst>
        </pc:spChg>
        <pc:spChg chg="del">
          <ac:chgData name="伊健 杜" userId="e69aded81da48593" providerId="LiveId" clId="{C8BB3112-466C-4335-B624-F7500FA32AF1}" dt="2022-11-07T14:52:01.002" v="7430" actId="478"/>
          <ac:spMkLst>
            <pc:docMk/>
            <pc:sldMk cId="220748793" sldId="1055"/>
            <ac:spMk id="3" creationId="{BAB82766-BDC2-26FC-C2D3-3468B609A4DA}"/>
          </ac:spMkLst>
        </pc:spChg>
      </pc:sldChg>
      <pc:sldChg chg="modSp add del mod">
        <pc:chgData name="伊健 杜" userId="e69aded81da48593" providerId="LiveId" clId="{C8BB3112-466C-4335-B624-F7500FA32AF1}" dt="2022-11-07T14:52:14.299" v="7440" actId="47"/>
        <pc:sldMkLst>
          <pc:docMk/>
          <pc:sldMk cId="2963607389" sldId="1056"/>
        </pc:sldMkLst>
        <pc:spChg chg="mod">
          <ac:chgData name="伊健 杜" userId="e69aded81da48593" providerId="LiveId" clId="{C8BB3112-466C-4335-B624-F7500FA32AF1}" dt="2022-11-07T14:52:13.032" v="7439" actId="20577"/>
          <ac:spMkLst>
            <pc:docMk/>
            <pc:sldMk cId="2963607389" sldId="1056"/>
            <ac:spMk id="2" creationId="{10304424-DB4A-36E7-9E0D-D32A5DD0F26C}"/>
          </ac:spMkLst>
        </pc:spChg>
      </pc:sldChg>
      <pc:sldChg chg="add del">
        <pc:chgData name="伊健 杜" userId="e69aded81da48593" providerId="LiveId" clId="{C8BB3112-466C-4335-B624-F7500FA32AF1}" dt="2022-11-07T14:51:08.388" v="7366" actId="47"/>
        <pc:sldMkLst>
          <pc:docMk/>
          <pc:sldMk cId="586126631" sldId="1057"/>
        </pc:sldMkLst>
      </pc:sldChg>
      <pc:sldChg chg="modSp add mod">
        <pc:chgData name="伊健 杜" userId="e69aded81da48593" providerId="LiveId" clId="{C8BB3112-466C-4335-B624-F7500FA32AF1}" dt="2022-11-07T14:52:19.571" v="7442" actId="20577"/>
        <pc:sldMkLst>
          <pc:docMk/>
          <pc:sldMk cId="3512884570" sldId="1058"/>
        </pc:sldMkLst>
        <pc:spChg chg="mod">
          <ac:chgData name="伊健 杜" userId="e69aded81da48593" providerId="LiveId" clId="{C8BB3112-466C-4335-B624-F7500FA32AF1}" dt="2022-11-07T14:52:19.571" v="7442" actId="20577"/>
          <ac:spMkLst>
            <pc:docMk/>
            <pc:sldMk cId="3512884570" sldId="1058"/>
            <ac:spMk id="2" creationId="{10304424-DB4A-36E7-9E0D-D32A5DD0F26C}"/>
          </ac:spMkLst>
        </pc:spChg>
      </pc:sldChg>
      <pc:sldChg chg="modSp add mod">
        <pc:chgData name="伊健 杜" userId="e69aded81da48593" providerId="LiveId" clId="{C8BB3112-466C-4335-B624-F7500FA32AF1}" dt="2022-11-07T15:00:48.184" v="7518"/>
        <pc:sldMkLst>
          <pc:docMk/>
          <pc:sldMk cId="112783076" sldId="1059"/>
        </pc:sldMkLst>
        <pc:spChg chg="mod">
          <ac:chgData name="伊健 杜" userId="e69aded81da48593" providerId="LiveId" clId="{C8BB3112-466C-4335-B624-F7500FA32AF1}" dt="2022-11-07T15:00:48.184" v="7518"/>
          <ac:spMkLst>
            <pc:docMk/>
            <pc:sldMk cId="112783076" sldId="1059"/>
            <ac:spMk id="4" creationId="{CD51F1A4-557D-97DD-DAE2-94D888CF547E}"/>
          </ac:spMkLst>
        </pc:spChg>
      </pc:sldChg>
      <pc:sldChg chg="add del">
        <pc:chgData name="伊健 杜" userId="e69aded81da48593" providerId="LiveId" clId="{C8BB3112-466C-4335-B624-F7500FA32AF1}" dt="2022-11-07T14:57:36.636" v="7517" actId="47"/>
        <pc:sldMkLst>
          <pc:docMk/>
          <pc:sldMk cId="2082712593" sldId="1060"/>
        </pc:sldMkLst>
      </pc:sldChg>
      <pc:sldChg chg="delSp modSp add mod delAnim">
        <pc:chgData name="伊健 杜" userId="e69aded81da48593" providerId="LiveId" clId="{C8BB3112-466C-4335-B624-F7500FA32AF1}" dt="2022-11-07T14:57:31.229" v="7516" actId="20577"/>
        <pc:sldMkLst>
          <pc:docMk/>
          <pc:sldMk cId="2659696134" sldId="1061"/>
        </pc:sldMkLst>
        <pc:spChg chg="mod">
          <ac:chgData name="伊健 杜" userId="e69aded81da48593" providerId="LiveId" clId="{C8BB3112-466C-4335-B624-F7500FA32AF1}" dt="2022-11-07T14:57:31.229" v="7516" actId="20577"/>
          <ac:spMkLst>
            <pc:docMk/>
            <pc:sldMk cId="2659696134" sldId="1061"/>
            <ac:spMk id="2" creationId="{6F93F21B-C3AA-6A62-199F-0AB2B99E3F2C}"/>
          </ac:spMkLst>
        </pc:spChg>
        <pc:spChg chg="del">
          <ac:chgData name="伊健 杜" userId="e69aded81da48593" providerId="LiveId" clId="{C8BB3112-466C-4335-B624-F7500FA32AF1}" dt="2022-11-07T14:57:03.193" v="7506" actId="478"/>
          <ac:spMkLst>
            <pc:docMk/>
            <pc:sldMk cId="2659696134" sldId="1061"/>
            <ac:spMk id="5" creationId="{C5B695F5-AA63-3D45-7B48-689E688B5B9D}"/>
          </ac:spMkLst>
        </pc:spChg>
      </pc:sldChg>
      <pc:sldChg chg="delSp modSp add mod delAnim">
        <pc:chgData name="伊健 杜" userId="e69aded81da48593" providerId="LiveId" clId="{C8BB3112-466C-4335-B624-F7500FA32AF1}" dt="2022-11-07T14:57:27.230" v="7513" actId="20577"/>
        <pc:sldMkLst>
          <pc:docMk/>
          <pc:sldMk cId="4213634241" sldId="1062"/>
        </pc:sldMkLst>
        <pc:spChg chg="mod">
          <ac:chgData name="伊健 杜" userId="e69aded81da48593" providerId="LiveId" clId="{C8BB3112-466C-4335-B624-F7500FA32AF1}" dt="2022-11-07T14:57:27.230" v="7513" actId="20577"/>
          <ac:spMkLst>
            <pc:docMk/>
            <pc:sldMk cId="4213634241" sldId="1062"/>
            <ac:spMk id="2" creationId="{6F93F21B-C3AA-6A62-199F-0AB2B99E3F2C}"/>
          </ac:spMkLst>
        </pc:spChg>
        <pc:spChg chg="del">
          <ac:chgData name="伊健 杜" userId="e69aded81da48593" providerId="LiveId" clId="{C8BB3112-466C-4335-B624-F7500FA32AF1}" dt="2022-11-07T14:57:08.155" v="7507" actId="478"/>
          <ac:spMkLst>
            <pc:docMk/>
            <pc:sldMk cId="4213634241" sldId="1062"/>
            <ac:spMk id="6" creationId="{FE64A159-9E9A-063C-6CA1-EB9647E25E62}"/>
          </ac:spMkLst>
        </pc:spChg>
      </pc:sldChg>
      <pc:sldChg chg="delSp modSp add mod delAnim">
        <pc:chgData name="伊健 杜" userId="e69aded81da48593" providerId="LiveId" clId="{C8BB3112-466C-4335-B624-F7500FA32AF1}" dt="2022-11-07T14:57:20.493" v="7510" actId="1076"/>
        <pc:sldMkLst>
          <pc:docMk/>
          <pc:sldMk cId="219116573" sldId="1063"/>
        </pc:sldMkLst>
        <pc:spChg chg="mod">
          <ac:chgData name="伊健 杜" userId="e69aded81da48593" providerId="LiveId" clId="{C8BB3112-466C-4335-B624-F7500FA32AF1}" dt="2022-11-07T14:57:20.493" v="7510" actId="1076"/>
          <ac:spMkLst>
            <pc:docMk/>
            <pc:sldMk cId="219116573" sldId="1063"/>
            <ac:spMk id="2" creationId="{7AAD3A63-3281-9A57-F86B-CB50555E423C}"/>
          </ac:spMkLst>
        </pc:spChg>
        <pc:spChg chg="del">
          <ac:chgData name="伊健 杜" userId="e69aded81da48593" providerId="LiveId" clId="{C8BB3112-466C-4335-B624-F7500FA32AF1}" dt="2022-11-07T14:57:15.472" v="7508" actId="478"/>
          <ac:spMkLst>
            <pc:docMk/>
            <pc:sldMk cId="219116573" sldId="1063"/>
            <ac:spMk id="4" creationId="{F803158A-5BC6-CD4D-F54F-32355FFFFB9B}"/>
          </ac:spMkLst>
        </pc:spChg>
        <pc:spChg chg="del">
          <ac:chgData name="伊健 杜" userId="e69aded81da48593" providerId="LiveId" clId="{C8BB3112-466C-4335-B624-F7500FA32AF1}" dt="2022-11-07T14:57:15.472" v="7508" actId="478"/>
          <ac:spMkLst>
            <pc:docMk/>
            <pc:sldMk cId="219116573" sldId="1063"/>
            <ac:spMk id="5" creationId="{46870E19-3BFB-3706-5AF8-55A885CC2CAE}"/>
          </ac:spMkLst>
        </pc:spChg>
        <pc:spChg chg="del">
          <ac:chgData name="伊健 杜" userId="e69aded81da48593" providerId="LiveId" clId="{C8BB3112-466C-4335-B624-F7500FA32AF1}" dt="2022-11-07T14:57:17.913" v="7509" actId="478"/>
          <ac:spMkLst>
            <pc:docMk/>
            <pc:sldMk cId="219116573" sldId="1063"/>
            <ac:spMk id="6" creationId="{3F9C341B-C6BD-E444-7367-AADC65221F7D}"/>
          </ac:spMkLst>
        </pc:spChg>
        <pc:spChg chg="del">
          <ac:chgData name="伊健 杜" userId="e69aded81da48593" providerId="LiveId" clId="{C8BB3112-466C-4335-B624-F7500FA32AF1}" dt="2022-11-07T14:57:15.472" v="7508" actId="478"/>
          <ac:spMkLst>
            <pc:docMk/>
            <pc:sldMk cId="219116573" sldId="1063"/>
            <ac:spMk id="7" creationId="{0D7F4586-B7E0-FE06-5EDB-B90CE44C2E40}"/>
          </ac:spMkLst>
        </pc:spChg>
        <pc:spChg chg="del">
          <ac:chgData name="伊健 杜" userId="e69aded81da48593" providerId="LiveId" clId="{C8BB3112-466C-4335-B624-F7500FA32AF1}" dt="2022-11-07T14:57:15.472" v="7508" actId="478"/>
          <ac:spMkLst>
            <pc:docMk/>
            <pc:sldMk cId="219116573" sldId="1063"/>
            <ac:spMk id="8" creationId="{57C91189-365D-7388-97B5-A6C629EEBC4B}"/>
          </ac:spMkLst>
        </pc:spChg>
        <pc:spChg chg="del">
          <ac:chgData name="伊健 杜" userId="e69aded81da48593" providerId="LiveId" clId="{C8BB3112-466C-4335-B624-F7500FA32AF1}" dt="2022-11-07T14:57:15.472" v="7508" actId="478"/>
          <ac:spMkLst>
            <pc:docMk/>
            <pc:sldMk cId="219116573" sldId="1063"/>
            <ac:spMk id="9" creationId="{A8934EFA-8F6F-8CDC-2B40-C369124792E4}"/>
          </ac:spMkLst>
        </pc:spChg>
        <pc:spChg chg="del">
          <ac:chgData name="伊健 杜" userId="e69aded81da48593" providerId="LiveId" clId="{C8BB3112-466C-4335-B624-F7500FA32AF1}" dt="2022-11-07T14:57:15.472" v="7508" actId="478"/>
          <ac:spMkLst>
            <pc:docMk/>
            <pc:sldMk cId="219116573" sldId="1063"/>
            <ac:spMk id="10" creationId="{06263507-7241-1D7B-AE9F-33A4610FE9B8}"/>
          </ac:spMkLst>
        </pc:spChg>
      </pc:sldChg>
      <pc:sldChg chg="addSp delSp modSp del mod ord">
        <pc:chgData name="伊健 杜" userId="e69aded81da48593" providerId="LiveId" clId="{C8BB3112-466C-4335-B624-F7500FA32AF1}" dt="2022-11-07T11:41:40.231" v="5926" actId="47"/>
        <pc:sldMkLst>
          <pc:docMk/>
          <pc:sldMk cId="900656996" sldId="1095"/>
        </pc:sldMkLst>
        <pc:spChg chg="mod">
          <ac:chgData name="伊健 杜" userId="e69aded81da48593" providerId="LiveId" clId="{C8BB3112-466C-4335-B624-F7500FA32AF1}" dt="2022-11-03T12:58:36.579" v="5793"/>
          <ac:spMkLst>
            <pc:docMk/>
            <pc:sldMk cId="900656996" sldId="1095"/>
            <ac:spMk id="2" creationId="{10304424-DB4A-36E7-9E0D-D32A5DD0F26C}"/>
          </ac:spMkLst>
        </pc:spChg>
        <pc:spChg chg="mod ord">
          <ac:chgData name="伊健 杜" userId="e69aded81da48593" providerId="LiveId" clId="{C8BB3112-466C-4335-B624-F7500FA32AF1}" dt="2022-11-03T13:13:39.677" v="5808"/>
          <ac:spMkLst>
            <pc:docMk/>
            <pc:sldMk cId="900656996" sldId="1095"/>
            <ac:spMk id="4" creationId="{CD51F1A4-557D-97DD-DAE2-94D888CF547E}"/>
          </ac:spMkLst>
        </pc:spChg>
        <pc:spChg chg="add del">
          <ac:chgData name="伊健 杜" userId="e69aded81da48593" providerId="LiveId" clId="{C8BB3112-466C-4335-B624-F7500FA32AF1}" dt="2022-11-03T10:59:02.489" v="338" actId="478"/>
          <ac:spMkLst>
            <pc:docMk/>
            <pc:sldMk cId="900656996" sldId="1095"/>
            <ac:spMk id="5" creationId="{AB9C9EC8-CD25-F8DB-9527-6A8C7F376B97}"/>
          </ac:spMkLst>
        </pc:spChg>
        <pc:spChg chg="add mod">
          <ac:chgData name="伊健 杜" userId="e69aded81da48593" providerId="LiveId" clId="{C8BB3112-466C-4335-B624-F7500FA32AF1}" dt="2022-11-03T12:58:36.579" v="5793"/>
          <ac:spMkLst>
            <pc:docMk/>
            <pc:sldMk cId="900656996" sldId="1095"/>
            <ac:spMk id="6" creationId="{258A83B3-76FD-7D6A-7399-6CD7338A74DC}"/>
          </ac:spMkLst>
        </pc:spChg>
        <pc:picChg chg="add del mod">
          <ac:chgData name="伊健 杜" userId="e69aded81da48593" providerId="LiveId" clId="{C8BB3112-466C-4335-B624-F7500FA32AF1}" dt="2022-11-03T10:58:55.649" v="333" actId="478"/>
          <ac:picMkLst>
            <pc:docMk/>
            <pc:sldMk cId="900656996" sldId="1095"/>
            <ac:picMk id="1026" creationId="{AF92D2E6-DCE7-1B87-028A-395CDF991883}"/>
          </ac:picMkLst>
        </pc:picChg>
        <pc:picChg chg="add mod">
          <ac:chgData name="伊健 杜" userId="e69aded81da48593" providerId="LiveId" clId="{C8BB3112-466C-4335-B624-F7500FA32AF1}" dt="2022-11-03T11:02:51.333" v="433" actId="1076"/>
          <ac:picMkLst>
            <pc:docMk/>
            <pc:sldMk cId="900656996" sldId="1095"/>
            <ac:picMk id="1028" creationId="{9698CDEC-DA39-B848-0355-C3A522C9AFC1}"/>
          </ac:picMkLst>
        </pc:picChg>
        <pc:picChg chg="del">
          <ac:chgData name="伊健 杜" userId="e69aded81da48593" providerId="LiveId" clId="{C8BB3112-466C-4335-B624-F7500FA32AF1}" dt="2022-11-03T10:47:03.263" v="96" actId="478"/>
          <ac:picMkLst>
            <pc:docMk/>
            <pc:sldMk cId="900656996" sldId="1095"/>
            <ac:picMk id="38914" creationId="{707CE901-4230-3D50-F7A8-1893AAC006A5}"/>
          </ac:picMkLst>
        </pc:picChg>
      </pc:sldChg>
      <pc:sldChg chg="addSp delSp modSp add del mod ord modNotesTx">
        <pc:chgData name="伊健 杜" userId="e69aded81da48593" providerId="LiveId" clId="{C8BB3112-466C-4335-B624-F7500FA32AF1}" dt="2022-11-07T11:28:45.474" v="5841" actId="47"/>
        <pc:sldMkLst>
          <pc:docMk/>
          <pc:sldMk cId="4293511164" sldId="1098"/>
        </pc:sldMkLst>
        <pc:spChg chg="mod">
          <ac:chgData name="伊健 杜" userId="e69aded81da48593" providerId="LiveId" clId="{C8BB3112-466C-4335-B624-F7500FA32AF1}" dt="2022-11-03T12:58:36.579" v="5793"/>
          <ac:spMkLst>
            <pc:docMk/>
            <pc:sldMk cId="4293511164" sldId="1098"/>
            <ac:spMk id="2" creationId="{1302A11A-625D-774F-23B3-739301B530C3}"/>
          </ac:spMkLst>
        </pc:spChg>
        <pc:spChg chg="add mod">
          <ac:chgData name="伊健 杜" userId="e69aded81da48593" providerId="LiveId" clId="{C8BB3112-466C-4335-B624-F7500FA32AF1}" dt="2022-11-03T12:58:36.579" v="5793"/>
          <ac:spMkLst>
            <pc:docMk/>
            <pc:sldMk cId="4293511164" sldId="1098"/>
            <ac:spMk id="3" creationId="{8096080C-8490-0F0E-4A2C-E0EDE09A7F82}"/>
          </ac:spMkLst>
        </pc:spChg>
        <pc:spChg chg="mod">
          <ac:chgData name="伊健 杜" userId="e69aded81da48593" providerId="LiveId" clId="{C8BB3112-466C-4335-B624-F7500FA32AF1}" dt="2022-11-03T12:58:36.579" v="5793"/>
          <ac:spMkLst>
            <pc:docMk/>
            <pc:sldMk cId="4293511164" sldId="1098"/>
            <ac:spMk id="8" creationId="{0438729B-0F82-A5C2-5BC7-7451302EC36A}"/>
          </ac:spMkLst>
        </pc:spChg>
        <pc:picChg chg="del mod">
          <ac:chgData name="伊健 杜" userId="e69aded81da48593" providerId="LiveId" clId="{C8BB3112-466C-4335-B624-F7500FA32AF1}" dt="2022-11-03T12:20:02.501" v="2996" actId="478"/>
          <ac:picMkLst>
            <pc:docMk/>
            <pc:sldMk cId="4293511164" sldId="1098"/>
            <ac:picMk id="4098" creationId="{3588EF78-4023-5C74-3AB6-3C3B096DC6DA}"/>
          </ac:picMkLst>
        </pc:picChg>
        <pc:picChg chg="add mod">
          <ac:chgData name="伊健 杜" userId="e69aded81da48593" providerId="LiveId" clId="{C8BB3112-466C-4335-B624-F7500FA32AF1}" dt="2022-11-03T12:23:40.526" v="3004" actId="1076"/>
          <ac:picMkLst>
            <pc:docMk/>
            <pc:sldMk cId="4293511164" sldId="1098"/>
            <ac:picMk id="19458" creationId="{F1823AE6-54CB-30AA-5ECC-88A91C3F9F25}"/>
          </ac:picMkLst>
        </pc:picChg>
      </pc:sldChg>
      <pc:sldChg chg="del">
        <pc:chgData name="伊健 杜" userId="e69aded81da48593" providerId="LiveId" clId="{C8BB3112-466C-4335-B624-F7500FA32AF1}" dt="2022-11-03T09:42:15.350" v="0" actId="47"/>
        <pc:sldMkLst>
          <pc:docMk/>
          <pc:sldMk cId="230979331" sldId="1099"/>
        </pc:sldMkLst>
      </pc:sldChg>
      <pc:sldChg chg="modSp mod ord">
        <pc:chgData name="伊健 杜" userId="e69aded81da48593" providerId="LiveId" clId="{C8BB3112-466C-4335-B624-F7500FA32AF1}" dt="2022-11-07T15:00:48.184" v="7518"/>
        <pc:sldMkLst>
          <pc:docMk/>
          <pc:sldMk cId="3873620914" sldId="1102"/>
        </pc:sldMkLst>
        <pc:spChg chg="mod">
          <ac:chgData name="伊健 杜" userId="e69aded81da48593" providerId="LiveId" clId="{C8BB3112-466C-4335-B624-F7500FA32AF1}" dt="2022-11-07T15:00:48.184" v="7518"/>
          <ac:spMkLst>
            <pc:docMk/>
            <pc:sldMk cId="3873620914" sldId="1102"/>
            <ac:spMk id="2" creationId="{46F3CE20-CAAD-6BD7-D047-A8219A0ED159}"/>
          </ac:spMkLst>
        </pc:spChg>
      </pc:sldChg>
      <pc:sldChg chg="delSp add mod delAnim">
        <pc:chgData name="伊健 杜" userId="e69aded81da48593" providerId="LiveId" clId="{C8BB3112-466C-4335-B624-F7500FA32AF1}" dt="2022-11-07T12:07:57.588" v="6211" actId="478"/>
        <pc:sldMkLst>
          <pc:docMk/>
          <pc:sldMk cId="1309910865" sldId="1133"/>
        </pc:sldMkLst>
        <pc:spChg chg="del">
          <ac:chgData name="伊健 杜" userId="e69aded81da48593" providerId="LiveId" clId="{C8BB3112-466C-4335-B624-F7500FA32AF1}" dt="2022-11-07T12:07:57.588" v="6211" actId="478"/>
          <ac:spMkLst>
            <pc:docMk/>
            <pc:sldMk cId="1309910865" sldId="1133"/>
            <ac:spMk id="3" creationId="{BAB82766-BDC2-26FC-C2D3-3468B609A4DA}"/>
          </ac:spMkLst>
        </pc:spChg>
      </pc:sldChg>
      <pc:sldChg chg="modSp add mod">
        <pc:chgData name="伊健 杜" userId="e69aded81da48593" providerId="LiveId" clId="{C8BB3112-466C-4335-B624-F7500FA32AF1}" dt="2022-11-07T17:48:54.452" v="7805" actId="20577"/>
        <pc:sldMkLst>
          <pc:docMk/>
          <pc:sldMk cId="3707629675" sldId="1134"/>
        </pc:sldMkLst>
        <pc:spChg chg="mod">
          <ac:chgData name="伊健 杜" userId="e69aded81da48593" providerId="LiveId" clId="{C8BB3112-466C-4335-B624-F7500FA32AF1}" dt="2022-11-07T17:48:54.452" v="7805" actId="20577"/>
          <ac:spMkLst>
            <pc:docMk/>
            <pc:sldMk cId="3707629675" sldId="1134"/>
            <ac:spMk id="8" creationId="{0B8B5D8F-F503-2BCC-2FEF-37CE1A2FF963}"/>
          </ac:spMkLst>
        </pc:spChg>
      </pc:sldChg>
      <pc:sldChg chg="addSp delSp modSp add mod">
        <pc:chgData name="伊健 杜" userId="e69aded81da48593" providerId="LiveId" clId="{C8BB3112-466C-4335-B624-F7500FA32AF1}" dt="2022-11-07T12:08:22.848" v="6218" actId="1076"/>
        <pc:sldMkLst>
          <pc:docMk/>
          <pc:sldMk cId="3302287553" sldId="1135"/>
        </pc:sldMkLst>
        <pc:spChg chg="del">
          <ac:chgData name="伊健 杜" userId="e69aded81da48593" providerId="LiveId" clId="{C8BB3112-466C-4335-B624-F7500FA32AF1}" dt="2022-11-07T12:08:13.252" v="6213" actId="478"/>
          <ac:spMkLst>
            <pc:docMk/>
            <pc:sldMk cId="3302287553" sldId="1135"/>
            <ac:spMk id="2" creationId="{DE5BC055-6FB3-2DA5-36A3-92F711E060F3}"/>
          </ac:spMkLst>
        </pc:spChg>
        <pc:spChg chg="del">
          <ac:chgData name="伊健 杜" userId="e69aded81da48593" providerId="LiveId" clId="{C8BB3112-466C-4335-B624-F7500FA32AF1}" dt="2022-11-07T12:08:13.252" v="6213" actId="478"/>
          <ac:spMkLst>
            <pc:docMk/>
            <pc:sldMk cId="3302287553" sldId="1135"/>
            <ac:spMk id="3" creationId="{B70ED16F-48E8-F6C5-84CF-0DFF59D21DD0}"/>
          </ac:spMkLst>
        </pc:spChg>
        <pc:spChg chg="del">
          <ac:chgData name="伊健 杜" userId="e69aded81da48593" providerId="LiveId" clId="{C8BB3112-466C-4335-B624-F7500FA32AF1}" dt="2022-11-07T12:08:20.143" v="6216" actId="478"/>
          <ac:spMkLst>
            <pc:docMk/>
            <pc:sldMk cId="3302287553" sldId="1135"/>
            <ac:spMk id="4" creationId="{38C9D3DE-425B-4183-6C80-39598AC51E84}"/>
          </ac:spMkLst>
        </pc:spChg>
        <pc:spChg chg="mod">
          <ac:chgData name="伊健 杜" userId="e69aded81da48593" providerId="LiveId" clId="{C8BB3112-466C-4335-B624-F7500FA32AF1}" dt="2022-11-07T12:08:22.848" v="6218" actId="1076"/>
          <ac:spMkLst>
            <pc:docMk/>
            <pc:sldMk cId="3302287553" sldId="1135"/>
            <ac:spMk id="5" creationId="{92DFC6BC-56A5-B0DE-6666-5C0849858279}"/>
          </ac:spMkLst>
        </pc:spChg>
        <pc:spChg chg="del">
          <ac:chgData name="伊健 杜" userId="e69aded81da48593" providerId="LiveId" clId="{C8BB3112-466C-4335-B624-F7500FA32AF1}" dt="2022-11-07T12:08:20.143" v="6216" actId="478"/>
          <ac:spMkLst>
            <pc:docMk/>
            <pc:sldMk cId="3302287553" sldId="1135"/>
            <ac:spMk id="6" creationId="{100400AE-B6D1-3321-7F71-64852A039415}"/>
          </ac:spMkLst>
        </pc:spChg>
        <pc:spChg chg="del">
          <ac:chgData name="伊健 杜" userId="e69aded81da48593" providerId="LiveId" clId="{C8BB3112-466C-4335-B624-F7500FA32AF1}" dt="2022-11-07T12:08:13.252" v="6213" actId="478"/>
          <ac:spMkLst>
            <pc:docMk/>
            <pc:sldMk cId="3302287553" sldId="1135"/>
            <ac:spMk id="7" creationId="{9F98E9C3-C18D-A7EF-E964-C0BF002EE4FE}"/>
          </ac:spMkLst>
        </pc:spChg>
        <pc:spChg chg="del">
          <ac:chgData name="伊健 杜" userId="e69aded81da48593" providerId="LiveId" clId="{C8BB3112-466C-4335-B624-F7500FA32AF1}" dt="2022-11-07T12:08:20.143" v="6216" actId="478"/>
          <ac:spMkLst>
            <pc:docMk/>
            <pc:sldMk cId="3302287553" sldId="1135"/>
            <ac:spMk id="8" creationId="{15FEB888-3C35-CFAD-EB43-37EBAA03B5C2}"/>
          </ac:spMkLst>
        </pc:spChg>
        <pc:spChg chg="del">
          <ac:chgData name="伊健 杜" userId="e69aded81da48593" providerId="LiveId" clId="{C8BB3112-466C-4335-B624-F7500FA32AF1}" dt="2022-11-07T12:08:20.143" v="6216" actId="478"/>
          <ac:spMkLst>
            <pc:docMk/>
            <pc:sldMk cId="3302287553" sldId="1135"/>
            <ac:spMk id="9" creationId="{695F82CF-66D2-5809-96A9-E36A6CBFD5C2}"/>
          </ac:spMkLst>
        </pc:spChg>
        <pc:spChg chg="del">
          <ac:chgData name="伊健 杜" userId="e69aded81da48593" providerId="LiveId" clId="{C8BB3112-466C-4335-B624-F7500FA32AF1}" dt="2022-11-07T12:08:20.143" v="6216" actId="478"/>
          <ac:spMkLst>
            <pc:docMk/>
            <pc:sldMk cId="3302287553" sldId="1135"/>
            <ac:spMk id="10" creationId="{27695552-FDEB-42D4-08D1-B90158A7E19E}"/>
          </ac:spMkLst>
        </pc:spChg>
        <pc:spChg chg="del">
          <ac:chgData name="伊健 杜" userId="e69aded81da48593" providerId="LiveId" clId="{C8BB3112-466C-4335-B624-F7500FA32AF1}" dt="2022-11-07T12:08:13.252" v="6213" actId="478"/>
          <ac:spMkLst>
            <pc:docMk/>
            <pc:sldMk cId="3302287553" sldId="1135"/>
            <ac:spMk id="11" creationId="{0F4F6F6C-B5EB-6C77-8F52-D0076ED8BB20}"/>
          </ac:spMkLst>
        </pc:spChg>
        <pc:spChg chg="add del mod">
          <ac:chgData name="伊健 杜" userId="e69aded81da48593" providerId="LiveId" clId="{C8BB3112-466C-4335-B624-F7500FA32AF1}" dt="2022-11-07T12:08:18.139" v="6215" actId="478"/>
          <ac:spMkLst>
            <pc:docMk/>
            <pc:sldMk cId="3302287553" sldId="1135"/>
            <ac:spMk id="13" creationId="{EA3A1353-0986-45DE-86BF-D60EAE13D50A}"/>
          </ac:spMkLst>
        </pc:spChg>
      </pc:sldChg>
      <pc:sldChg chg="add del">
        <pc:chgData name="伊健 杜" userId="e69aded81da48593" providerId="LiveId" clId="{C8BB3112-466C-4335-B624-F7500FA32AF1}" dt="2022-11-07T12:07:54.049" v="6210" actId="47"/>
        <pc:sldMkLst>
          <pc:docMk/>
          <pc:sldMk cId="1209250107" sldId="1136"/>
        </pc:sldMkLst>
      </pc:sldChg>
      <pc:sldChg chg="add del">
        <pc:chgData name="伊健 杜" userId="e69aded81da48593" providerId="LiveId" clId="{C8BB3112-466C-4335-B624-F7500FA32AF1}" dt="2022-11-07T12:07:54.049" v="6210" actId="47"/>
        <pc:sldMkLst>
          <pc:docMk/>
          <pc:sldMk cId="1427335227" sldId="1137"/>
        </pc:sldMkLst>
      </pc:sldChg>
      <pc:sldChg chg="add del">
        <pc:chgData name="伊健 杜" userId="e69aded81da48593" providerId="LiveId" clId="{C8BB3112-466C-4335-B624-F7500FA32AF1}" dt="2022-11-07T12:07:54.049" v="6210" actId="47"/>
        <pc:sldMkLst>
          <pc:docMk/>
          <pc:sldMk cId="1459460198" sldId="1138"/>
        </pc:sldMkLst>
      </pc:sldChg>
      <pc:sldChg chg="del">
        <pc:chgData name="伊健 杜" userId="e69aded81da48593" providerId="LiveId" clId="{C8BB3112-466C-4335-B624-F7500FA32AF1}" dt="2022-11-03T09:42:21.289" v="1" actId="47"/>
        <pc:sldMkLst>
          <pc:docMk/>
          <pc:sldMk cId="993268252" sldId="1159"/>
        </pc:sldMkLst>
      </pc:sldChg>
      <pc:sldChg chg="del">
        <pc:chgData name="伊健 杜" userId="e69aded81da48593" providerId="LiveId" clId="{C8BB3112-466C-4335-B624-F7500FA32AF1}" dt="2022-11-03T09:42:21.289" v="1" actId="47"/>
        <pc:sldMkLst>
          <pc:docMk/>
          <pc:sldMk cId="2509427992" sldId="1160"/>
        </pc:sldMkLst>
      </pc:sldChg>
      <pc:sldChg chg="del">
        <pc:chgData name="伊健 杜" userId="e69aded81da48593" providerId="LiveId" clId="{C8BB3112-466C-4335-B624-F7500FA32AF1}" dt="2022-11-03T09:42:21.289" v="1" actId="47"/>
        <pc:sldMkLst>
          <pc:docMk/>
          <pc:sldMk cId="2987288418" sldId="1161"/>
        </pc:sldMkLst>
      </pc:sldChg>
      <pc:sldChg chg="del">
        <pc:chgData name="伊健 杜" userId="e69aded81da48593" providerId="LiveId" clId="{C8BB3112-466C-4335-B624-F7500FA32AF1}" dt="2022-11-03T09:42:21.289" v="1" actId="47"/>
        <pc:sldMkLst>
          <pc:docMk/>
          <pc:sldMk cId="2342297900" sldId="1163"/>
        </pc:sldMkLst>
      </pc:sldChg>
      <pc:sldChg chg="del">
        <pc:chgData name="伊健 杜" userId="e69aded81da48593" providerId="LiveId" clId="{C8BB3112-466C-4335-B624-F7500FA32AF1}" dt="2022-11-03T09:42:21.289" v="1" actId="47"/>
        <pc:sldMkLst>
          <pc:docMk/>
          <pc:sldMk cId="3100996690" sldId="1212"/>
        </pc:sldMkLst>
      </pc:sldChg>
      <pc:sldChg chg="del">
        <pc:chgData name="伊健 杜" userId="e69aded81da48593" providerId="LiveId" clId="{C8BB3112-466C-4335-B624-F7500FA32AF1}" dt="2022-11-03T09:42:21.289" v="1" actId="47"/>
        <pc:sldMkLst>
          <pc:docMk/>
          <pc:sldMk cId="3354899845" sldId="1234"/>
        </pc:sldMkLst>
      </pc:sldChg>
      <pc:sldChg chg="del">
        <pc:chgData name="伊健 杜" userId="e69aded81da48593" providerId="LiveId" clId="{C8BB3112-466C-4335-B624-F7500FA32AF1}" dt="2022-11-03T09:42:21.289" v="1" actId="47"/>
        <pc:sldMkLst>
          <pc:docMk/>
          <pc:sldMk cId="4068274745" sldId="1236"/>
        </pc:sldMkLst>
      </pc:sldChg>
      <pc:sldChg chg="del">
        <pc:chgData name="伊健 杜" userId="e69aded81da48593" providerId="LiveId" clId="{C8BB3112-466C-4335-B624-F7500FA32AF1}" dt="2022-11-03T09:42:21.289" v="1" actId="47"/>
        <pc:sldMkLst>
          <pc:docMk/>
          <pc:sldMk cId="2451956726" sldId="1237"/>
        </pc:sldMkLst>
      </pc:sldChg>
      <pc:sldChg chg="del">
        <pc:chgData name="伊健 杜" userId="e69aded81da48593" providerId="LiveId" clId="{C8BB3112-466C-4335-B624-F7500FA32AF1}" dt="2022-11-03T09:42:21.289" v="1" actId="47"/>
        <pc:sldMkLst>
          <pc:docMk/>
          <pc:sldMk cId="4066109111" sldId="1238"/>
        </pc:sldMkLst>
      </pc:sldChg>
      <pc:sldChg chg="del">
        <pc:chgData name="伊健 杜" userId="e69aded81da48593" providerId="LiveId" clId="{C8BB3112-466C-4335-B624-F7500FA32AF1}" dt="2022-11-03T09:42:21.289" v="1" actId="47"/>
        <pc:sldMkLst>
          <pc:docMk/>
          <pc:sldMk cId="856961088" sldId="1239"/>
        </pc:sldMkLst>
      </pc:sldChg>
      <pc:sldChg chg="del">
        <pc:chgData name="伊健 杜" userId="e69aded81da48593" providerId="LiveId" clId="{C8BB3112-466C-4335-B624-F7500FA32AF1}" dt="2022-11-03T09:42:21.289" v="1" actId="47"/>
        <pc:sldMkLst>
          <pc:docMk/>
          <pc:sldMk cId="1649517297" sldId="1240"/>
        </pc:sldMkLst>
      </pc:sldChg>
      <pc:sldChg chg="del">
        <pc:chgData name="伊健 杜" userId="e69aded81da48593" providerId="LiveId" clId="{C8BB3112-466C-4335-B624-F7500FA32AF1}" dt="2022-11-03T09:42:21.289" v="1" actId="47"/>
        <pc:sldMkLst>
          <pc:docMk/>
          <pc:sldMk cId="3156649371" sldId="1241"/>
        </pc:sldMkLst>
      </pc:sldChg>
      <pc:sldChg chg="del">
        <pc:chgData name="伊健 杜" userId="e69aded81da48593" providerId="LiveId" clId="{C8BB3112-466C-4335-B624-F7500FA32AF1}" dt="2022-11-03T09:42:21.289" v="1" actId="47"/>
        <pc:sldMkLst>
          <pc:docMk/>
          <pc:sldMk cId="2218782668" sldId="1242"/>
        </pc:sldMkLst>
      </pc:sldChg>
      <pc:sldChg chg="del">
        <pc:chgData name="伊健 杜" userId="e69aded81da48593" providerId="LiveId" clId="{C8BB3112-466C-4335-B624-F7500FA32AF1}" dt="2022-11-03T09:42:21.289" v="1" actId="47"/>
        <pc:sldMkLst>
          <pc:docMk/>
          <pc:sldMk cId="2541015691" sldId="1243"/>
        </pc:sldMkLst>
      </pc:sldChg>
      <pc:sldChg chg="del">
        <pc:chgData name="伊健 杜" userId="e69aded81da48593" providerId="LiveId" clId="{C8BB3112-466C-4335-B624-F7500FA32AF1}" dt="2022-11-03T09:42:21.289" v="1" actId="47"/>
        <pc:sldMkLst>
          <pc:docMk/>
          <pc:sldMk cId="407098240" sldId="1244"/>
        </pc:sldMkLst>
      </pc:sldChg>
      <pc:sldChg chg="del">
        <pc:chgData name="伊健 杜" userId="e69aded81da48593" providerId="LiveId" clId="{C8BB3112-466C-4335-B624-F7500FA32AF1}" dt="2022-11-03T09:42:21.289" v="1" actId="47"/>
        <pc:sldMkLst>
          <pc:docMk/>
          <pc:sldMk cId="3292851783" sldId="1245"/>
        </pc:sldMkLst>
      </pc:sldChg>
      <pc:sldChg chg="del">
        <pc:chgData name="伊健 杜" userId="e69aded81da48593" providerId="LiveId" clId="{C8BB3112-466C-4335-B624-F7500FA32AF1}" dt="2022-11-03T09:42:21.289" v="1" actId="47"/>
        <pc:sldMkLst>
          <pc:docMk/>
          <pc:sldMk cId="4090366481" sldId="1246"/>
        </pc:sldMkLst>
      </pc:sldChg>
      <pc:sldChg chg="del">
        <pc:chgData name="伊健 杜" userId="e69aded81da48593" providerId="LiveId" clId="{C8BB3112-466C-4335-B624-F7500FA32AF1}" dt="2022-11-03T09:42:21.289" v="1" actId="47"/>
        <pc:sldMkLst>
          <pc:docMk/>
          <pc:sldMk cId="1085291340" sldId="1247"/>
        </pc:sldMkLst>
      </pc:sldChg>
      <pc:sldChg chg="del">
        <pc:chgData name="伊健 杜" userId="e69aded81da48593" providerId="LiveId" clId="{C8BB3112-466C-4335-B624-F7500FA32AF1}" dt="2022-11-03T09:42:21.289" v="1" actId="47"/>
        <pc:sldMkLst>
          <pc:docMk/>
          <pc:sldMk cId="159294723" sldId="1248"/>
        </pc:sldMkLst>
      </pc:sldChg>
      <pc:sldChg chg="del">
        <pc:chgData name="伊健 杜" userId="e69aded81da48593" providerId="LiveId" clId="{C8BB3112-466C-4335-B624-F7500FA32AF1}" dt="2022-11-03T09:42:21.289" v="1" actId="47"/>
        <pc:sldMkLst>
          <pc:docMk/>
          <pc:sldMk cId="3819042625" sldId="1249"/>
        </pc:sldMkLst>
      </pc:sldChg>
      <pc:sldChg chg="del">
        <pc:chgData name="伊健 杜" userId="e69aded81da48593" providerId="LiveId" clId="{C8BB3112-466C-4335-B624-F7500FA32AF1}" dt="2022-11-03T09:42:21.289" v="1" actId="47"/>
        <pc:sldMkLst>
          <pc:docMk/>
          <pc:sldMk cId="2735072423" sldId="1250"/>
        </pc:sldMkLst>
      </pc:sldChg>
      <pc:sldChg chg="del">
        <pc:chgData name="伊健 杜" userId="e69aded81da48593" providerId="LiveId" clId="{C8BB3112-466C-4335-B624-F7500FA32AF1}" dt="2022-11-03T09:42:21.289" v="1" actId="47"/>
        <pc:sldMkLst>
          <pc:docMk/>
          <pc:sldMk cId="611974265" sldId="1251"/>
        </pc:sldMkLst>
      </pc:sldChg>
      <pc:sldChg chg="del">
        <pc:chgData name="伊健 杜" userId="e69aded81da48593" providerId="LiveId" clId="{C8BB3112-466C-4335-B624-F7500FA32AF1}" dt="2022-11-03T09:42:21.289" v="1" actId="47"/>
        <pc:sldMkLst>
          <pc:docMk/>
          <pc:sldMk cId="929818660" sldId="1252"/>
        </pc:sldMkLst>
      </pc:sldChg>
      <pc:sldChg chg="del">
        <pc:chgData name="伊健 杜" userId="e69aded81da48593" providerId="LiveId" clId="{C8BB3112-466C-4335-B624-F7500FA32AF1}" dt="2022-11-03T09:42:21.289" v="1" actId="47"/>
        <pc:sldMkLst>
          <pc:docMk/>
          <pc:sldMk cId="4004199486" sldId="1253"/>
        </pc:sldMkLst>
      </pc:sldChg>
      <pc:sldChg chg="del">
        <pc:chgData name="伊健 杜" userId="e69aded81da48593" providerId="LiveId" clId="{C8BB3112-466C-4335-B624-F7500FA32AF1}" dt="2022-11-03T09:42:21.289" v="1" actId="47"/>
        <pc:sldMkLst>
          <pc:docMk/>
          <pc:sldMk cId="850429110" sldId="1254"/>
        </pc:sldMkLst>
      </pc:sldChg>
      <pc:sldChg chg="del">
        <pc:chgData name="伊健 杜" userId="e69aded81da48593" providerId="LiveId" clId="{C8BB3112-466C-4335-B624-F7500FA32AF1}" dt="2022-11-03T09:42:21.289" v="1" actId="47"/>
        <pc:sldMkLst>
          <pc:docMk/>
          <pc:sldMk cId="2038545547" sldId="1255"/>
        </pc:sldMkLst>
      </pc:sldChg>
      <pc:sldChg chg="del">
        <pc:chgData name="伊健 杜" userId="e69aded81da48593" providerId="LiveId" clId="{C8BB3112-466C-4335-B624-F7500FA32AF1}" dt="2022-11-03T09:42:21.289" v="1" actId="47"/>
        <pc:sldMkLst>
          <pc:docMk/>
          <pc:sldMk cId="907992443" sldId="1256"/>
        </pc:sldMkLst>
      </pc:sldChg>
      <pc:sldChg chg="del">
        <pc:chgData name="伊健 杜" userId="e69aded81da48593" providerId="LiveId" clId="{C8BB3112-466C-4335-B624-F7500FA32AF1}" dt="2022-11-03T09:42:21.289" v="1" actId="47"/>
        <pc:sldMkLst>
          <pc:docMk/>
          <pc:sldMk cId="3161479001" sldId="1257"/>
        </pc:sldMkLst>
      </pc:sldChg>
      <pc:sldChg chg="del">
        <pc:chgData name="伊健 杜" userId="e69aded81da48593" providerId="LiveId" clId="{C8BB3112-466C-4335-B624-F7500FA32AF1}" dt="2022-11-03T09:42:21.289" v="1" actId="47"/>
        <pc:sldMkLst>
          <pc:docMk/>
          <pc:sldMk cId="2958852280" sldId="1258"/>
        </pc:sldMkLst>
      </pc:sldChg>
      <pc:sldChg chg="del">
        <pc:chgData name="伊健 杜" userId="e69aded81da48593" providerId="LiveId" clId="{C8BB3112-466C-4335-B624-F7500FA32AF1}" dt="2022-11-03T09:42:21.289" v="1" actId="47"/>
        <pc:sldMkLst>
          <pc:docMk/>
          <pc:sldMk cId="3081380646" sldId="1259"/>
        </pc:sldMkLst>
      </pc:sldChg>
      <pc:sldChg chg="del">
        <pc:chgData name="伊健 杜" userId="e69aded81da48593" providerId="LiveId" clId="{C8BB3112-466C-4335-B624-F7500FA32AF1}" dt="2022-11-03T09:42:21.289" v="1" actId="47"/>
        <pc:sldMkLst>
          <pc:docMk/>
          <pc:sldMk cId="3061403476" sldId="1260"/>
        </pc:sldMkLst>
      </pc:sldChg>
      <pc:sldChg chg="del">
        <pc:chgData name="伊健 杜" userId="e69aded81da48593" providerId="LiveId" clId="{C8BB3112-466C-4335-B624-F7500FA32AF1}" dt="2022-11-03T09:42:21.289" v="1" actId="47"/>
        <pc:sldMkLst>
          <pc:docMk/>
          <pc:sldMk cId="809527922" sldId="1261"/>
        </pc:sldMkLst>
      </pc:sldChg>
      <pc:sldChg chg="del">
        <pc:chgData name="伊健 杜" userId="e69aded81da48593" providerId="LiveId" clId="{C8BB3112-466C-4335-B624-F7500FA32AF1}" dt="2022-11-03T09:42:21.289" v="1" actId="47"/>
        <pc:sldMkLst>
          <pc:docMk/>
          <pc:sldMk cId="3993614530" sldId="1262"/>
        </pc:sldMkLst>
      </pc:sldChg>
      <pc:sldChg chg="del">
        <pc:chgData name="伊健 杜" userId="e69aded81da48593" providerId="LiveId" clId="{C8BB3112-466C-4335-B624-F7500FA32AF1}" dt="2022-11-03T09:42:21.289" v="1" actId="47"/>
        <pc:sldMkLst>
          <pc:docMk/>
          <pc:sldMk cId="3169806581" sldId="1263"/>
        </pc:sldMkLst>
      </pc:sldChg>
      <pc:sldChg chg="del">
        <pc:chgData name="伊健 杜" userId="e69aded81da48593" providerId="LiveId" clId="{C8BB3112-466C-4335-B624-F7500FA32AF1}" dt="2022-11-03T09:42:21.289" v="1" actId="47"/>
        <pc:sldMkLst>
          <pc:docMk/>
          <pc:sldMk cId="1106462493" sldId="1264"/>
        </pc:sldMkLst>
      </pc:sldChg>
      <pc:sldChg chg="del">
        <pc:chgData name="伊健 杜" userId="e69aded81da48593" providerId="LiveId" clId="{C8BB3112-466C-4335-B624-F7500FA32AF1}" dt="2022-11-03T09:42:21.289" v="1" actId="47"/>
        <pc:sldMkLst>
          <pc:docMk/>
          <pc:sldMk cId="2745132951" sldId="1265"/>
        </pc:sldMkLst>
      </pc:sldChg>
      <pc:sldChg chg="del">
        <pc:chgData name="伊健 杜" userId="e69aded81da48593" providerId="LiveId" clId="{C8BB3112-466C-4335-B624-F7500FA32AF1}" dt="2022-11-03T09:42:21.289" v="1" actId="47"/>
        <pc:sldMkLst>
          <pc:docMk/>
          <pc:sldMk cId="1683612155" sldId="1266"/>
        </pc:sldMkLst>
      </pc:sldChg>
      <pc:sldChg chg="del">
        <pc:chgData name="伊健 杜" userId="e69aded81da48593" providerId="LiveId" clId="{C8BB3112-466C-4335-B624-F7500FA32AF1}" dt="2022-11-03T09:42:21.289" v="1" actId="47"/>
        <pc:sldMkLst>
          <pc:docMk/>
          <pc:sldMk cId="3105828670" sldId="1267"/>
        </pc:sldMkLst>
      </pc:sldChg>
      <pc:sldChg chg="del">
        <pc:chgData name="伊健 杜" userId="e69aded81da48593" providerId="LiveId" clId="{C8BB3112-466C-4335-B624-F7500FA32AF1}" dt="2022-11-03T09:42:21.289" v="1" actId="47"/>
        <pc:sldMkLst>
          <pc:docMk/>
          <pc:sldMk cId="3286146781" sldId="1268"/>
        </pc:sldMkLst>
      </pc:sldChg>
      <pc:sldChg chg="del">
        <pc:chgData name="伊健 杜" userId="e69aded81da48593" providerId="LiveId" clId="{C8BB3112-466C-4335-B624-F7500FA32AF1}" dt="2022-11-03T09:42:21.289" v="1" actId="47"/>
        <pc:sldMkLst>
          <pc:docMk/>
          <pc:sldMk cId="3471338662" sldId="1269"/>
        </pc:sldMkLst>
      </pc:sldChg>
      <pc:sldChg chg="del">
        <pc:chgData name="伊健 杜" userId="e69aded81da48593" providerId="LiveId" clId="{C8BB3112-466C-4335-B624-F7500FA32AF1}" dt="2022-11-03T09:42:21.289" v="1" actId="47"/>
        <pc:sldMkLst>
          <pc:docMk/>
          <pc:sldMk cId="807681268" sldId="1270"/>
        </pc:sldMkLst>
      </pc:sldChg>
      <pc:sldChg chg="del">
        <pc:chgData name="伊健 杜" userId="e69aded81da48593" providerId="LiveId" clId="{C8BB3112-466C-4335-B624-F7500FA32AF1}" dt="2022-11-03T09:42:21.289" v="1" actId="47"/>
        <pc:sldMkLst>
          <pc:docMk/>
          <pc:sldMk cId="1607989992" sldId="1271"/>
        </pc:sldMkLst>
      </pc:sldChg>
      <pc:sldChg chg="del">
        <pc:chgData name="伊健 杜" userId="e69aded81da48593" providerId="LiveId" clId="{C8BB3112-466C-4335-B624-F7500FA32AF1}" dt="2022-11-03T09:42:21.289" v="1" actId="47"/>
        <pc:sldMkLst>
          <pc:docMk/>
          <pc:sldMk cId="3735724881" sldId="1272"/>
        </pc:sldMkLst>
      </pc:sldChg>
      <pc:sldChg chg="del">
        <pc:chgData name="伊健 杜" userId="e69aded81da48593" providerId="LiveId" clId="{C8BB3112-466C-4335-B624-F7500FA32AF1}" dt="2022-11-03T09:42:21.289" v="1" actId="47"/>
        <pc:sldMkLst>
          <pc:docMk/>
          <pc:sldMk cId="1836030221" sldId="1273"/>
        </pc:sldMkLst>
      </pc:sldChg>
      <pc:sldChg chg="del">
        <pc:chgData name="伊健 杜" userId="e69aded81da48593" providerId="LiveId" clId="{C8BB3112-466C-4335-B624-F7500FA32AF1}" dt="2022-11-03T09:42:21.289" v="1" actId="47"/>
        <pc:sldMkLst>
          <pc:docMk/>
          <pc:sldMk cId="3646406670" sldId="1274"/>
        </pc:sldMkLst>
      </pc:sldChg>
      <pc:sldChg chg="del">
        <pc:chgData name="伊健 杜" userId="e69aded81da48593" providerId="LiveId" clId="{C8BB3112-466C-4335-B624-F7500FA32AF1}" dt="2022-11-03T09:42:21.289" v="1" actId="47"/>
        <pc:sldMkLst>
          <pc:docMk/>
          <pc:sldMk cId="2207033399" sldId="1275"/>
        </pc:sldMkLst>
      </pc:sldChg>
      <pc:sldChg chg="del">
        <pc:chgData name="伊健 杜" userId="e69aded81da48593" providerId="LiveId" clId="{C8BB3112-466C-4335-B624-F7500FA32AF1}" dt="2022-11-03T09:42:21.289" v="1" actId="47"/>
        <pc:sldMkLst>
          <pc:docMk/>
          <pc:sldMk cId="2050648359" sldId="1276"/>
        </pc:sldMkLst>
      </pc:sldChg>
      <pc:sldChg chg="del">
        <pc:chgData name="伊健 杜" userId="e69aded81da48593" providerId="LiveId" clId="{C8BB3112-466C-4335-B624-F7500FA32AF1}" dt="2022-11-03T09:42:21.289" v="1" actId="47"/>
        <pc:sldMkLst>
          <pc:docMk/>
          <pc:sldMk cId="826354534" sldId="1277"/>
        </pc:sldMkLst>
      </pc:sldChg>
      <pc:sldChg chg="del">
        <pc:chgData name="伊健 杜" userId="e69aded81da48593" providerId="LiveId" clId="{C8BB3112-466C-4335-B624-F7500FA32AF1}" dt="2022-11-03T09:42:21.289" v="1" actId="47"/>
        <pc:sldMkLst>
          <pc:docMk/>
          <pc:sldMk cId="3585451350" sldId="1278"/>
        </pc:sldMkLst>
      </pc:sldChg>
      <pc:sldChg chg="del">
        <pc:chgData name="伊健 杜" userId="e69aded81da48593" providerId="LiveId" clId="{C8BB3112-466C-4335-B624-F7500FA32AF1}" dt="2022-11-03T10:50:20.702" v="111" actId="47"/>
        <pc:sldMkLst>
          <pc:docMk/>
          <pc:sldMk cId="3660585106" sldId="1279"/>
        </pc:sldMkLst>
      </pc:sldChg>
      <pc:sldChg chg="addSp delSp modSp add del mod ord">
        <pc:chgData name="伊健 杜" userId="e69aded81da48593" providerId="LiveId" clId="{C8BB3112-466C-4335-B624-F7500FA32AF1}" dt="2022-11-07T12:16:29.141" v="6471" actId="47"/>
        <pc:sldMkLst>
          <pc:docMk/>
          <pc:sldMk cId="3289889000" sldId="1280"/>
        </pc:sldMkLst>
        <pc:spChg chg="mod">
          <ac:chgData name="伊健 杜" userId="e69aded81da48593" providerId="LiveId" clId="{C8BB3112-466C-4335-B624-F7500FA32AF1}" dt="2022-11-03T12:58:36.579" v="5793"/>
          <ac:spMkLst>
            <pc:docMk/>
            <pc:sldMk cId="3289889000" sldId="1280"/>
            <ac:spMk id="2" creationId="{10304424-DB4A-36E7-9E0D-D32A5DD0F26C}"/>
          </ac:spMkLst>
        </pc:spChg>
        <pc:spChg chg="mod">
          <ac:chgData name="伊健 杜" userId="e69aded81da48593" providerId="LiveId" clId="{C8BB3112-466C-4335-B624-F7500FA32AF1}" dt="2022-11-03T12:58:36.579" v="5793"/>
          <ac:spMkLst>
            <pc:docMk/>
            <pc:sldMk cId="3289889000" sldId="1280"/>
            <ac:spMk id="4" creationId="{CD51F1A4-557D-97DD-DAE2-94D888CF547E}"/>
          </ac:spMkLst>
        </pc:spChg>
        <pc:picChg chg="del">
          <ac:chgData name="伊健 杜" userId="e69aded81da48593" providerId="LiveId" clId="{C8BB3112-466C-4335-B624-F7500FA32AF1}" dt="2022-11-03T10:51:41.458" v="208" actId="478"/>
          <ac:picMkLst>
            <pc:docMk/>
            <pc:sldMk cId="3289889000" sldId="1280"/>
            <ac:picMk id="1026" creationId="{AF92D2E6-DCE7-1B87-028A-395CDF991883}"/>
          </ac:picMkLst>
        </pc:picChg>
        <pc:picChg chg="add mod">
          <ac:chgData name="伊健 杜" userId="e69aded81da48593" providerId="LiveId" clId="{C8BB3112-466C-4335-B624-F7500FA32AF1}" dt="2022-11-03T10:51:46.503" v="211" actId="1076"/>
          <ac:picMkLst>
            <pc:docMk/>
            <pc:sldMk cId="3289889000" sldId="1280"/>
            <ac:picMk id="2050" creationId="{8BD48283-CA22-D250-A2F4-01861B06D062}"/>
          </ac:picMkLst>
        </pc:picChg>
      </pc:sldChg>
      <pc:sldChg chg="addSp delSp modSp add mod ord">
        <pc:chgData name="伊健 杜" userId="e69aded81da48593" providerId="LiveId" clId="{C8BB3112-466C-4335-B624-F7500FA32AF1}" dt="2022-11-07T15:00:48.184" v="7518"/>
        <pc:sldMkLst>
          <pc:docMk/>
          <pc:sldMk cId="1218884673" sldId="1281"/>
        </pc:sldMkLst>
        <pc:spChg chg="mod">
          <ac:chgData name="伊健 杜" userId="e69aded81da48593" providerId="LiveId" clId="{C8BB3112-466C-4335-B624-F7500FA32AF1}" dt="2022-11-07T15:00:48.184" v="7518"/>
          <ac:spMkLst>
            <pc:docMk/>
            <pc:sldMk cId="1218884673" sldId="1281"/>
            <ac:spMk id="2" creationId="{10304424-DB4A-36E7-9E0D-D32A5DD0F26C}"/>
          </ac:spMkLst>
        </pc:spChg>
        <pc:spChg chg="mod">
          <ac:chgData name="伊健 杜" userId="e69aded81da48593" providerId="LiveId" clId="{C8BB3112-466C-4335-B624-F7500FA32AF1}" dt="2022-11-07T15:00:48.184" v="7518"/>
          <ac:spMkLst>
            <pc:docMk/>
            <pc:sldMk cId="1218884673" sldId="1281"/>
            <ac:spMk id="4" creationId="{CD51F1A4-557D-97DD-DAE2-94D888CF547E}"/>
          </ac:spMkLst>
        </pc:spChg>
        <pc:picChg chg="add mod">
          <ac:chgData name="伊健 杜" userId="e69aded81da48593" providerId="LiveId" clId="{C8BB3112-466C-4335-B624-F7500FA32AF1}" dt="2022-11-07T11:41:35.157" v="5924" actId="1076"/>
          <ac:picMkLst>
            <pc:docMk/>
            <pc:sldMk cId="1218884673" sldId="1281"/>
            <ac:picMk id="1026" creationId="{026E5FB4-A6D8-DBE6-1096-EF87E8544BC4}"/>
          </ac:picMkLst>
        </pc:picChg>
        <pc:picChg chg="del">
          <ac:chgData name="伊健 杜" userId="e69aded81da48593" providerId="LiveId" clId="{C8BB3112-466C-4335-B624-F7500FA32AF1}" dt="2022-11-03T10:52:39.876" v="304" actId="478"/>
          <ac:picMkLst>
            <pc:docMk/>
            <pc:sldMk cId="1218884673" sldId="1281"/>
            <ac:picMk id="2050" creationId="{8BD48283-CA22-D250-A2F4-01861B06D062}"/>
          </ac:picMkLst>
        </pc:picChg>
        <pc:picChg chg="add del mod">
          <ac:chgData name="伊健 杜" userId="e69aded81da48593" providerId="LiveId" clId="{C8BB3112-466C-4335-B624-F7500FA32AF1}" dt="2022-11-07T11:40:30.278" v="5921" actId="478"/>
          <ac:picMkLst>
            <pc:docMk/>
            <pc:sldMk cId="1218884673" sldId="1281"/>
            <ac:picMk id="3074" creationId="{E946DB26-3761-0004-9B55-9A30502289CD}"/>
          </ac:picMkLst>
        </pc:picChg>
      </pc:sldChg>
      <pc:sldChg chg="modSp add del mod">
        <pc:chgData name="伊健 杜" userId="e69aded81da48593" providerId="LiveId" clId="{C8BB3112-466C-4335-B624-F7500FA32AF1}" dt="2022-11-07T11:28:45.474" v="5841" actId="47"/>
        <pc:sldMkLst>
          <pc:docMk/>
          <pc:sldMk cId="3708723646" sldId="1282"/>
        </pc:sldMkLst>
        <pc:spChg chg="mod">
          <ac:chgData name="伊健 杜" userId="e69aded81da48593" providerId="LiveId" clId="{C8BB3112-466C-4335-B624-F7500FA32AF1}" dt="2022-11-03T12:58:36.579" v="5793"/>
          <ac:spMkLst>
            <pc:docMk/>
            <pc:sldMk cId="3708723646" sldId="1282"/>
            <ac:spMk id="2" creationId="{46F3CE20-CAAD-6BD7-D047-A8219A0ED159}"/>
          </ac:spMkLst>
        </pc:spChg>
      </pc:sldChg>
      <pc:sldChg chg="addSp delSp modSp add del mod">
        <pc:chgData name="伊健 杜" userId="e69aded81da48593" providerId="LiveId" clId="{C8BB3112-466C-4335-B624-F7500FA32AF1}" dt="2022-11-07T11:28:45.474" v="5841" actId="47"/>
        <pc:sldMkLst>
          <pc:docMk/>
          <pc:sldMk cId="920909493" sldId="1283"/>
        </pc:sldMkLst>
        <pc:spChg chg="mod">
          <ac:chgData name="伊健 杜" userId="e69aded81da48593" providerId="LiveId" clId="{C8BB3112-466C-4335-B624-F7500FA32AF1}" dt="2022-11-03T11:08:09.013" v="661"/>
          <ac:spMkLst>
            <pc:docMk/>
            <pc:sldMk cId="920909493" sldId="1283"/>
            <ac:spMk id="2" creationId="{10304424-DB4A-36E7-9E0D-D32A5DD0F26C}"/>
          </ac:spMkLst>
        </pc:spChg>
        <pc:spChg chg="mod">
          <ac:chgData name="伊健 杜" userId="e69aded81da48593" providerId="LiveId" clId="{C8BB3112-466C-4335-B624-F7500FA32AF1}" dt="2022-11-03T12:58:36.579" v="5793"/>
          <ac:spMkLst>
            <pc:docMk/>
            <pc:sldMk cId="920909493" sldId="1283"/>
            <ac:spMk id="4" creationId="{CD51F1A4-557D-97DD-DAE2-94D888CF547E}"/>
          </ac:spMkLst>
        </pc:spChg>
        <pc:spChg chg="add mod">
          <ac:chgData name="伊健 杜" userId="e69aded81da48593" providerId="LiveId" clId="{C8BB3112-466C-4335-B624-F7500FA32AF1}" dt="2022-11-03T12:58:36.579" v="5793"/>
          <ac:spMkLst>
            <pc:docMk/>
            <pc:sldMk cId="920909493" sldId="1283"/>
            <ac:spMk id="6" creationId="{F4F2EE3B-75FE-7E20-6560-0DB62BEE1148}"/>
          </ac:spMkLst>
        </pc:spChg>
        <pc:picChg chg="add mod">
          <ac:chgData name="伊健 杜" userId="e69aded81da48593" providerId="LiveId" clId="{C8BB3112-466C-4335-B624-F7500FA32AF1}" dt="2022-11-03T11:13:31.850" v="747" actId="1076"/>
          <ac:picMkLst>
            <pc:docMk/>
            <pc:sldMk cId="920909493" sldId="1283"/>
            <ac:picMk id="5" creationId="{1EBB26CC-8049-510C-C8BF-4B7CEAB75240}"/>
          </ac:picMkLst>
        </pc:picChg>
        <pc:picChg chg="del">
          <ac:chgData name="伊健 杜" userId="e69aded81da48593" providerId="LiveId" clId="{C8BB3112-466C-4335-B624-F7500FA32AF1}" dt="2022-11-03T11:08:27.242" v="694" actId="478"/>
          <ac:picMkLst>
            <pc:docMk/>
            <pc:sldMk cId="920909493" sldId="1283"/>
            <ac:picMk id="2050" creationId="{8BD48283-CA22-D250-A2F4-01861B06D062}"/>
          </ac:picMkLst>
        </pc:picChg>
      </pc:sldChg>
      <pc:sldChg chg="addSp delSp modSp add del mod ord">
        <pc:chgData name="伊健 杜" userId="e69aded81da48593" providerId="LiveId" clId="{C8BB3112-466C-4335-B624-F7500FA32AF1}" dt="2022-11-07T11:28:45.474" v="5841" actId="47"/>
        <pc:sldMkLst>
          <pc:docMk/>
          <pc:sldMk cId="277846404" sldId="1284"/>
        </pc:sldMkLst>
        <pc:spChg chg="mod">
          <ac:chgData name="伊健 杜" userId="e69aded81da48593" providerId="LiveId" clId="{C8BB3112-466C-4335-B624-F7500FA32AF1}" dt="2022-11-03T11:12:40.721" v="697" actId="20577"/>
          <ac:spMkLst>
            <pc:docMk/>
            <pc:sldMk cId="277846404" sldId="1284"/>
            <ac:spMk id="2" creationId="{10304424-DB4A-36E7-9E0D-D32A5DD0F26C}"/>
          </ac:spMkLst>
        </pc:spChg>
        <pc:spChg chg="add del">
          <ac:chgData name="伊健 杜" userId="e69aded81da48593" providerId="LiveId" clId="{C8BB3112-466C-4335-B624-F7500FA32AF1}" dt="2022-11-03T11:12:48.592" v="699" actId="478"/>
          <ac:spMkLst>
            <pc:docMk/>
            <pc:sldMk cId="277846404" sldId="1284"/>
            <ac:spMk id="3" creationId="{CF12901A-D33D-DB9C-32C8-D29C5E5A8F24}"/>
          </ac:spMkLst>
        </pc:spChg>
        <pc:spChg chg="mod">
          <ac:chgData name="伊健 杜" userId="e69aded81da48593" providerId="LiveId" clId="{C8BB3112-466C-4335-B624-F7500FA32AF1}" dt="2022-11-03T11:39:10.930" v="998" actId="1076"/>
          <ac:spMkLst>
            <pc:docMk/>
            <pc:sldMk cId="277846404" sldId="1284"/>
            <ac:spMk id="4" creationId="{CD51F1A4-557D-97DD-DAE2-94D888CF547E}"/>
          </ac:spMkLst>
        </pc:spChg>
        <pc:picChg chg="add del mod">
          <ac:chgData name="伊健 杜" userId="e69aded81da48593" providerId="LiveId" clId="{C8BB3112-466C-4335-B624-F7500FA32AF1}" dt="2022-11-03T11:38:22.850" v="944" actId="478"/>
          <ac:picMkLst>
            <pc:docMk/>
            <pc:sldMk cId="277846404" sldId="1284"/>
            <ac:picMk id="4100" creationId="{C6212039-FD4B-CBF2-5FB5-4951E568AD09}"/>
          </ac:picMkLst>
        </pc:picChg>
        <pc:picChg chg="add del">
          <ac:chgData name="伊健 杜" userId="e69aded81da48593" providerId="LiveId" clId="{C8BB3112-466C-4335-B624-F7500FA32AF1}" dt="2022-11-03T11:36:58.636" v="934" actId="478"/>
          <ac:picMkLst>
            <pc:docMk/>
            <pc:sldMk cId="277846404" sldId="1284"/>
            <ac:picMk id="4102" creationId="{DBF73B79-4B77-BC37-FD59-B1A54C6215A3}"/>
          </ac:picMkLst>
        </pc:picChg>
        <pc:picChg chg="add del mod">
          <ac:chgData name="伊健 杜" userId="e69aded81da48593" providerId="LiveId" clId="{C8BB3112-466C-4335-B624-F7500FA32AF1}" dt="2022-11-03T11:38:48.368" v="948" actId="478"/>
          <ac:picMkLst>
            <pc:docMk/>
            <pc:sldMk cId="277846404" sldId="1284"/>
            <ac:picMk id="4104" creationId="{C19A5FB5-836B-03F7-DCEC-977E7050762C}"/>
          </ac:picMkLst>
        </pc:picChg>
        <pc:picChg chg="add mod">
          <ac:chgData name="伊健 杜" userId="e69aded81da48593" providerId="LiveId" clId="{C8BB3112-466C-4335-B624-F7500FA32AF1}" dt="2022-11-03T11:39:12.472" v="999" actId="1076"/>
          <ac:picMkLst>
            <pc:docMk/>
            <pc:sldMk cId="277846404" sldId="1284"/>
            <ac:picMk id="4106" creationId="{88ED8307-BB10-2179-8CA8-830CA4DCAEE6}"/>
          </ac:picMkLst>
        </pc:picChg>
      </pc:sldChg>
      <pc:sldChg chg="modSp add del">
        <pc:chgData name="伊健 杜" userId="e69aded81da48593" providerId="LiveId" clId="{C8BB3112-466C-4335-B624-F7500FA32AF1}" dt="2022-11-07T11:28:45.474" v="5841" actId="47"/>
        <pc:sldMkLst>
          <pc:docMk/>
          <pc:sldMk cId="922431840" sldId="1285"/>
        </pc:sldMkLst>
        <pc:spChg chg="mod">
          <ac:chgData name="伊健 杜" userId="e69aded81da48593" providerId="LiveId" clId="{C8BB3112-466C-4335-B624-F7500FA32AF1}" dt="2022-11-03T12:58:36.579" v="5793"/>
          <ac:spMkLst>
            <pc:docMk/>
            <pc:sldMk cId="922431840" sldId="1285"/>
            <ac:spMk id="4" creationId="{CD51F1A4-557D-97DD-DAE2-94D888CF547E}"/>
          </ac:spMkLst>
        </pc:spChg>
      </pc:sldChg>
      <pc:sldChg chg="delSp modSp new mod">
        <pc:chgData name="伊健 杜" userId="e69aded81da48593" providerId="LiveId" clId="{C8BB3112-466C-4335-B624-F7500FA32AF1}" dt="2022-11-07T15:00:48.184" v="7518"/>
        <pc:sldMkLst>
          <pc:docMk/>
          <pc:sldMk cId="183672570" sldId="1286"/>
        </pc:sldMkLst>
        <pc:spChg chg="mod">
          <ac:chgData name="伊健 杜" userId="e69aded81da48593" providerId="LiveId" clId="{C8BB3112-466C-4335-B624-F7500FA32AF1}" dt="2022-11-07T15:00:48.184" v="7518"/>
          <ac:spMkLst>
            <pc:docMk/>
            <pc:sldMk cId="183672570" sldId="1286"/>
            <ac:spMk id="2" creationId="{F44DE9E1-9168-F3EB-3D6A-1F7F351CDCCF}"/>
          </ac:spMkLst>
        </pc:spChg>
        <pc:spChg chg="del">
          <ac:chgData name="伊健 杜" userId="e69aded81da48593" providerId="LiveId" clId="{C8BB3112-466C-4335-B624-F7500FA32AF1}" dt="2022-11-03T11:39:20.147" v="1001" actId="478"/>
          <ac:spMkLst>
            <pc:docMk/>
            <pc:sldMk cId="183672570" sldId="1286"/>
            <ac:spMk id="3" creationId="{BAD4BDB1-0DAF-49BC-B931-685B2468CDF3}"/>
          </ac:spMkLst>
        </pc:spChg>
      </pc:sldChg>
      <pc:sldChg chg="modSp add del mod">
        <pc:chgData name="伊健 杜" userId="e69aded81da48593" providerId="LiveId" clId="{C8BB3112-466C-4335-B624-F7500FA32AF1}" dt="2022-11-07T11:28:45.474" v="5841" actId="47"/>
        <pc:sldMkLst>
          <pc:docMk/>
          <pc:sldMk cId="403800698" sldId="1287"/>
        </pc:sldMkLst>
        <pc:spChg chg="mod">
          <ac:chgData name="伊健 杜" userId="e69aded81da48593" providerId="LiveId" clId="{C8BB3112-466C-4335-B624-F7500FA32AF1}" dt="2022-11-03T12:58:36.579" v="5793"/>
          <ac:spMkLst>
            <pc:docMk/>
            <pc:sldMk cId="403800698" sldId="1287"/>
            <ac:spMk id="2" creationId="{46F3CE20-CAAD-6BD7-D047-A8219A0ED159}"/>
          </ac:spMkLst>
        </pc:spChg>
      </pc:sldChg>
      <pc:sldChg chg="addSp delSp modSp add del mod">
        <pc:chgData name="伊健 杜" userId="e69aded81da48593" providerId="LiveId" clId="{C8BB3112-466C-4335-B624-F7500FA32AF1}" dt="2022-11-07T11:28:45.474" v="5841" actId="47"/>
        <pc:sldMkLst>
          <pc:docMk/>
          <pc:sldMk cId="257621700" sldId="1288"/>
        </pc:sldMkLst>
        <pc:spChg chg="mod">
          <ac:chgData name="伊健 杜" userId="e69aded81da48593" providerId="LiveId" clId="{C8BB3112-466C-4335-B624-F7500FA32AF1}" dt="2022-11-03T12:58:36.579" v="5793"/>
          <ac:spMkLst>
            <pc:docMk/>
            <pc:sldMk cId="257621700" sldId="1288"/>
            <ac:spMk id="2" creationId="{10304424-DB4A-36E7-9E0D-D32A5DD0F26C}"/>
          </ac:spMkLst>
        </pc:spChg>
        <pc:spChg chg="mod">
          <ac:chgData name="伊健 杜" userId="e69aded81da48593" providerId="LiveId" clId="{C8BB3112-466C-4335-B624-F7500FA32AF1}" dt="2022-11-03T12:58:36.579" v="5793"/>
          <ac:spMkLst>
            <pc:docMk/>
            <pc:sldMk cId="257621700" sldId="1288"/>
            <ac:spMk id="4" creationId="{CD51F1A4-557D-97DD-DAE2-94D888CF547E}"/>
          </ac:spMkLst>
        </pc:spChg>
        <pc:spChg chg="del mod">
          <ac:chgData name="伊健 杜" userId="e69aded81da48593" providerId="LiveId" clId="{C8BB3112-466C-4335-B624-F7500FA32AF1}" dt="2022-11-03T11:41:24.451" v="1087" actId="478"/>
          <ac:spMkLst>
            <pc:docMk/>
            <pc:sldMk cId="257621700" sldId="1288"/>
            <ac:spMk id="6" creationId="{F4F2EE3B-75FE-7E20-6560-0DB62BEE1148}"/>
          </ac:spMkLst>
        </pc:spChg>
        <pc:picChg chg="del">
          <ac:chgData name="伊健 杜" userId="e69aded81da48593" providerId="LiveId" clId="{C8BB3112-466C-4335-B624-F7500FA32AF1}" dt="2022-11-03T11:41:20.876" v="1083" actId="478"/>
          <ac:picMkLst>
            <pc:docMk/>
            <pc:sldMk cId="257621700" sldId="1288"/>
            <ac:picMk id="5" creationId="{1EBB26CC-8049-510C-C8BF-4B7CEAB75240}"/>
          </ac:picMkLst>
        </pc:picChg>
        <pc:picChg chg="add mod">
          <ac:chgData name="伊健 杜" userId="e69aded81da48593" providerId="LiveId" clId="{C8BB3112-466C-4335-B624-F7500FA32AF1}" dt="2022-11-03T11:42:18.413" v="1167" actId="1076"/>
          <ac:picMkLst>
            <pc:docMk/>
            <pc:sldMk cId="257621700" sldId="1288"/>
            <ac:picMk id="7170" creationId="{BCE89DA5-39E0-C2CF-ABCF-023BD4477104}"/>
          </ac:picMkLst>
        </pc:picChg>
      </pc:sldChg>
      <pc:sldChg chg="addSp delSp modSp add del mod ord">
        <pc:chgData name="伊健 杜" userId="e69aded81da48593" providerId="LiveId" clId="{C8BB3112-466C-4335-B624-F7500FA32AF1}" dt="2022-11-07T11:28:45.474" v="5841" actId="47"/>
        <pc:sldMkLst>
          <pc:docMk/>
          <pc:sldMk cId="3988608366" sldId="1289"/>
        </pc:sldMkLst>
        <pc:spChg chg="mod">
          <ac:chgData name="伊健 杜" userId="e69aded81da48593" providerId="LiveId" clId="{C8BB3112-466C-4335-B624-F7500FA32AF1}" dt="2022-11-03T12:58:36.579" v="5793"/>
          <ac:spMkLst>
            <pc:docMk/>
            <pc:sldMk cId="3988608366" sldId="1289"/>
            <ac:spMk id="2" creationId="{10304424-DB4A-36E7-9E0D-D32A5DD0F26C}"/>
          </ac:spMkLst>
        </pc:spChg>
        <pc:spChg chg="mod">
          <ac:chgData name="伊健 杜" userId="e69aded81da48593" providerId="LiveId" clId="{C8BB3112-466C-4335-B624-F7500FA32AF1}" dt="2022-11-03T12:58:36.579" v="5793"/>
          <ac:spMkLst>
            <pc:docMk/>
            <pc:sldMk cId="3988608366" sldId="1289"/>
            <ac:spMk id="4" creationId="{CD51F1A4-557D-97DD-DAE2-94D888CF547E}"/>
          </ac:spMkLst>
        </pc:spChg>
        <pc:picChg chg="del">
          <ac:chgData name="伊健 杜" userId="e69aded81da48593" providerId="LiveId" clId="{C8BB3112-466C-4335-B624-F7500FA32AF1}" dt="2022-11-03T11:42:53.840" v="1209" actId="478"/>
          <ac:picMkLst>
            <pc:docMk/>
            <pc:sldMk cId="3988608366" sldId="1289"/>
            <ac:picMk id="7170" creationId="{BCE89DA5-39E0-C2CF-ABCF-023BD4477104}"/>
          </ac:picMkLst>
        </pc:picChg>
        <pc:picChg chg="add del mod">
          <ac:chgData name="伊健 杜" userId="e69aded81da48593" providerId="LiveId" clId="{C8BB3112-466C-4335-B624-F7500FA32AF1}" dt="2022-11-03T11:44:24.066" v="1285" actId="478"/>
          <ac:picMkLst>
            <pc:docMk/>
            <pc:sldMk cId="3988608366" sldId="1289"/>
            <ac:picMk id="8194" creationId="{596C0656-9EAD-7ED1-7D99-D92A45A336DC}"/>
          </ac:picMkLst>
        </pc:picChg>
        <pc:picChg chg="add mod">
          <ac:chgData name="伊健 杜" userId="e69aded81da48593" providerId="LiveId" clId="{C8BB3112-466C-4335-B624-F7500FA32AF1}" dt="2022-11-03T11:44:37.611" v="1288" actId="1076"/>
          <ac:picMkLst>
            <pc:docMk/>
            <pc:sldMk cId="3988608366" sldId="1289"/>
            <ac:picMk id="8196" creationId="{B6017BE4-81D5-164E-BC7A-5A529BA15373}"/>
          </ac:picMkLst>
        </pc:picChg>
      </pc:sldChg>
      <pc:sldChg chg="new del">
        <pc:chgData name="伊健 杜" userId="e69aded81da48593" providerId="LiveId" clId="{C8BB3112-466C-4335-B624-F7500FA32AF1}" dt="2022-11-03T11:44:44.500" v="1291" actId="47"/>
        <pc:sldMkLst>
          <pc:docMk/>
          <pc:sldMk cId="205716417" sldId="1290"/>
        </pc:sldMkLst>
      </pc:sldChg>
      <pc:sldChg chg="addSp delSp modSp add del mod">
        <pc:chgData name="伊健 杜" userId="e69aded81da48593" providerId="LiveId" clId="{C8BB3112-466C-4335-B624-F7500FA32AF1}" dt="2022-11-07T11:28:45.474" v="5841" actId="47"/>
        <pc:sldMkLst>
          <pc:docMk/>
          <pc:sldMk cId="534593567" sldId="1290"/>
        </pc:sldMkLst>
        <pc:spChg chg="mod">
          <ac:chgData name="伊健 杜" userId="e69aded81da48593" providerId="LiveId" clId="{C8BB3112-466C-4335-B624-F7500FA32AF1}" dt="2022-11-03T12:58:36.579" v="5793"/>
          <ac:spMkLst>
            <pc:docMk/>
            <pc:sldMk cId="534593567" sldId="1290"/>
            <ac:spMk id="2" creationId="{10304424-DB4A-36E7-9E0D-D32A5DD0F26C}"/>
          </ac:spMkLst>
        </pc:spChg>
        <pc:spChg chg="mod">
          <ac:chgData name="伊健 杜" userId="e69aded81da48593" providerId="LiveId" clId="{C8BB3112-466C-4335-B624-F7500FA32AF1}" dt="2022-11-03T12:58:36.579" v="5793"/>
          <ac:spMkLst>
            <pc:docMk/>
            <pc:sldMk cId="534593567" sldId="1290"/>
            <ac:spMk id="4" creationId="{CD51F1A4-557D-97DD-DAE2-94D888CF547E}"/>
          </ac:spMkLst>
        </pc:spChg>
        <pc:picChg chg="del mod">
          <ac:chgData name="伊健 杜" userId="e69aded81da48593" providerId="LiveId" clId="{C8BB3112-466C-4335-B624-F7500FA32AF1}" dt="2022-11-03T11:45:56.274" v="1381" actId="478"/>
          <ac:picMkLst>
            <pc:docMk/>
            <pc:sldMk cId="534593567" sldId="1290"/>
            <ac:picMk id="8196" creationId="{B6017BE4-81D5-164E-BC7A-5A529BA15373}"/>
          </ac:picMkLst>
        </pc:picChg>
        <pc:picChg chg="add mod">
          <ac:chgData name="伊健 杜" userId="e69aded81da48593" providerId="LiveId" clId="{C8BB3112-466C-4335-B624-F7500FA32AF1}" dt="2022-11-03T11:47:03.871" v="1384" actId="1076"/>
          <ac:picMkLst>
            <pc:docMk/>
            <pc:sldMk cId="534593567" sldId="1290"/>
            <ac:picMk id="9218" creationId="{97737B3C-6E7B-4337-DFC5-865221AEED3D}"/>
          </ac:picMkLst>
        </pc:picChg>
        <pc:picChg chg="add mod">
          <ac:chgData name="伊健 杜" userId="e69aded81da48593" providerId="LiveId" clId="{C8BB3112-466C-4335-B624-F7500FA32AF1}" dt="2022-11-03T11:47:24.221" v="1389" actId="1076"/>
          <ac:picMkLst>
            <pc:docMk/>
            <pc:sldMk cId="534593567" sldId="1290"/>
            <ac:picMk id="9220" creationId="{55842205-EB58-7120-FC5C-52DBB37846E7}"/>
          </ac:picMkLst>
        </pc:picChg>
        <pc:picChg chg="add mod">
          <ac:chgData name="伊健 杜" userId="e69aded81da48593" providerId="LiveId" clId="{C8BB3112-466C-4335-B624-F7500FA32AF1}" dt="2022-11-03T11:49:26.332" v="1394" actId="14100"/>
          <ac:picMkLst>
            <pc:docMk/>
            <pc:sldMk cId="534593567" sldId="1290"/>
            <ac:picMk id="9222" creationId="{7B5AC1B2-68BF-789A-DB06-6F0B4DAB6C3D}"/>
          </ac:picMkLst>
        </pc:picChg>
        <pc:inkChg chg="add">
          <ac:chgData name="伊健 杜" userId="e69aded81da48593" providerId="LiveId" clId="{C8BB3112-466C-4335-B624-F7500FA32AF1}" dt="2022-11-03T13:59:43.111" v="5832"/>
          <ac:inkMkLst>
            <pc:docMk/>
            <pc:sldMk cId="534593567" sldId="1290"/>
            <ac:inkMk id="3" creationId="{1BA81ECC-CEF1-4E0E-8CC1-2D1D3C66E328}"/>
          </ac:inkMkLst>
        </pc:inkChg>
      </pc:sldChg>
      <pc:sldChg chg="addSp delSp modSp add del mod">
        <pc:chgData name="伊健 杜" userId="e69aded81da48593" providerId="LiveId" clId="{C8BB3112-466C-4335-B624-F7500FA32AF1}" dt="2022-11-07T11:28:45.474" v="5841" actId="47"/>
        <pc:sldMkLst>
          <pc:docMk/>
          <pc:sldMk cId="302820530" sldId="1291"/>
        </pc:sldMkLst>
        <pc:spChg chg="mod">
          <ac:chgData name="伊健 杜" userId="e69aded81da48593" providerId="LiveId" clId="{C8BB3112-466C-4335-B624-F7500FA32AF1}" dt="2022-11-03T12:58:36.579" v="5793"/>
          <ac:spMkLst>
            <pc:docMk/>
            <pc:sldMk cId="302820530" sldId="1291"/>
            <ac:spMk id="2" creationId="{46F3CE20-CAAD-6BD7-D047-A8219A0ED159}"/>
          </ac:spMkLst>
        </pc:spChg>
        <pc:spChg chg="add mod">
          <ac:chgData name="伊健 杜" userId="e69aded81da48593" providerId="LiveId" clId="{C8BB3112-466C-4335-B624-F7500FA32AF1}" dt="2022-11-03T12:58:36.579" v="5793"/>
          <ac:spMkLst>
            <pc:docMk/>
            <pc:sldMk cId="302820530" sldId="1291"/>
            <ac:spMk id="3" creationId="{4220A577-7C5D-112D-FEC5-045D4AEF1DC8}"/>
          </ac:spMkLst>
        </pc:spChg>
        <pc:spChg chg="add del mod">
          <ac:chgData name="伊健 杜" userId="e69aded81da48593" providerId="LiveId" clId="{C8BB3112-466C-4335-B624-F7500FA32AF1}" dt="2022-11-03T11:58:29.955" v="1645"/>
          <ac:spMkLst>
            <pc:docMk/>
            <pc:sldMk cId="302820530" sldId="1291"/>
            <ac:spMk id="5" creationId="{22B0ED94-B43B-972E-133B-88B867DAD5D0}"/>
          </ac:spMkLst>
        </pc:spChg>
        <pc:spChg chg="add del">
          <ac:chgData name="伊健 杜" userId="e69aded81da48593" providerId="LiveId" clId="{C8BB3112-466C-4335-B624-F7500FA32AF1}" dt="2022-11-03T11:58:29.594" v="1644"/>
          <ac:spMkLst>
            <pc:docMk/>
            <pc:sldMk cId="302820530" sldId="1291"/>
            <ac:spMk id="6" creationId="{D89DDCC0-07B0-3300-67AD-84EB11FE538D}"/>
          </ac:spMkLst>
        </pc:spChg>
        <pc:spChg chg="add mod">
          <ac:chgData name="伊健 杜" userId="e69aded81da48593" providerId="LiveId" clId="{C8BB3112-466C-4335-B624-F7500FA32AF1}" dt="2022-11-03T11:58:43.775" v="1649" actId="14100"/>
          <ac:spMkLst>
            <pc:docMk/>
            <pc:sldMk cId="302820530" sldId="1291"/>
            <ac:spMk id="7" creationId="{DD36C282-75E1-2D71-0946-6A1049A28D8D}"/>
          </ac:spMkLst>
        </pc:spChg>
        <pc:spChg chg="add mod">
          <ac:chgData name="伊健 杜" userId="e69aded81da48593" providerId="LiveId" clId="{C8BB3112-466C-4335-B624-F7500FA32AF1}" dt="2022-11-03T11:59:05.857" v="1654" actId="14100"/>
          <ac:spMkLst>
            <pc:docMk/>
            <pc:sldMk cId="302820530" sldId="1291"/>
            <ac:spMk id="8" creationId="{17ED79F4-3DF9-FB30-15B3-6A71B443CC78}"/>
          </ac:spMkLst>
        </pc:spChg>
        <pc:spChg chg="add mod">
          <ac:chgData name="伊健 杜" userId="e69aded81da48593" providerId="LiveId" clId="{C8BB3112-466C-4335-B624-F7500FA32AF1}" dt="2022-11-03T11:59:30.200" v="1660" actId="1076"/>
          <ac:spMkLst>
            <pc:docMk/>
            <pc:sldMk cId="302820530" sldId="1291"/>
            <ac:spMk id="9" creationId="{2DFB4B96-BF32-B0D4-5BA9-9771BB1B5DF9}"/>
          </ac:spMkLst>
        </pc:spChg>
        <pc:spChg chg="add mod">
          <ac:chgData name="伊健 杜" userId="e69aded81da48593" providerId="LiveId" clId="{C8BB3112-466C-4335-B624-F7500FA32AF1}" dt="2022-11-03T11:59:30.200" v="1660" actId="1076"/>
          <ac:spMkLst>
            <pc:docMk/>
            <pc:sldMk cId="302820530" sldId="1291"/>
            <ac:spMk id="10" creationId="{11FDD267-8879-3564-D5A1-44A14E410113}"/>
          </ac:spMkLst>
        </pc:spChg>
        <pc:spChg chg="add mod">
          <ac:chgData name="伊健 杜" userId="e69aded81da48593" providerId="LiveId" clId="{C8BB3112-466C-4335-B624-F7500FA32AF1}" dt="2022-11-03T11:59:43.022" v="1663" actId="1076"/>
          <ac:spMkLst>
            <pc:docMk/>
            <pc:sldMk cId="302820530" sldId="1291"/>
            <ac:spMk id="11" creationId="{18D0B510-A419-64A4-3B9F-0BFA0F6EE2A3}"/>
          </ac:spMkLst>
        </pc:spChg>
        <pc:spChg chg="add mod">
          <ac:chgData name="伊健 杜" userId="e69aded81da48593" providerId="LiveId" clId="{C8BB3112-466C-4335-B624-F7500FA32AF1}" dt="2022-11-03T11:59:53.146" v="1666" actId="1076"/>
          <ac:spMkLst>
            <pc:docMk/>
            <pc:sldMk cId="302820530" sldId="1291"/>
            <ac:spMk id="12" creationId="{A26FDC92-3B7F-4D7C-61C2-7EF93B47C71C}"/>
          </ac:spMkLst>
        </pc:spChg>
        <pc:picChg chg="add mod">
          <ac:chgData name="伊健 杜" userId="e69aded81da48593" providerId="LiveId" clId="{C8BB3112-466C-4335-B624-F7500FA32AF1}" dt="2022-11-03T11:55:59.037" v="1630" actId="1076"/>
          <ac:picMkLst>
            <pc:docMk/>
            <pc:sldMk cId="302820530" sldId="1291"/>
            <ac:picMk id="4" creationId="{14B11F28-65B3-73B6-8F99-190317D4368F}"/>
          </ac:picMkLst>
        </pc:picChg>
        <pc:picChg chg="add mod">
          <ac:chgData name="伊健 杜" userId="e69aded81da48593" providerId="LiveId" clId="{C8BB3112-466C-4335-B624-F7500FA32AF1}" dt="2022-11-03T11:52:43.916" v="1596" actId="1076"/>
          <ac:picMkLst>
            <pc:docMk/>
            <pc:sldMk cId="302820530" sldId="1291"/>
            <ac:picMk id="10242" creationId="{C7954B08-C200-416E-AC0B-EF36A89B4AC1}"/>
          </ac:picMkLst>
        </pc:picChg>
        <pc:picChg chg="add mod">
          <ac:chgData name="伊健 杜" userId="e69aded81da48593" providerId="LiveId" clId="{C8BB3112-466C-4335-B624-F7500FA32AF1}" dt="2022-11-03T11:53:31.052" v="1604" actId="1076"/>
          <ac:picMkLst>
            <pc:docMk/>
            <pc:sldMk cId="302820530" sldId="1291"/>
            <ac:picMk id="10244" creationId="{41C71D3E-CAE9-669B-AAE1-C74BB33DC5CC}"/>
          </ac:picMkLst>
        </pc:picChg>
        <pc:picChg chg="add mod">
          <ac:chgData name="伊健 杜" userId="e69aded81da48593" providerId="LiveId" clId="{C8BB3112-466C-4335-B624-F7500FA32AF1}" dt="2022-11-03T11:53:30.221" v="1603" actId="1076"/>
          <ac:picMkLst>
            <pc:docMk/>
            <pc:sldMk cId="302820530" sldId="1291"/>
            <ac:picMk id="10246" creationId="{F2A0193D-8088-73B8-7231-55BAF8A59857}"/>
          </ac:picMkLst>
        </pc:picChg>
        <pc:picChg chg="add mod">
          <ac:chgData name="伊健 杜" userId="e69aded81da48593" providerId="LiveId" clId="{C8BB3112-466C-4335-B624-F7500FA32AF1}" dt="2022-11-03T11:54:23.232" v="1606" actId="1076"/>
          <ac:picMkLst>
            <pc:docMk/>
            <pc:sldMk cId="302820530" sldId="1291"/>
            <ac:picMk id="10248" creationId="{B8DA77CD-6574-488D-3C8B-42387DA1E75F}"/>
          </ac:picMkLst>
        </pc:picChg>
        <pc:picChg chg="add mod">
          <ac:chgData name="伊健 杜" userId="e69aded81da48593" providerId="LiveId" clId="{C8BB3112-466C-4335-B624-F7500FA32AF1}" dt="2022-11-03T11:55:25.267" v="1612" actId="1076"/>
          <ac:picMkLst>
            <pc:docMk/>
            <pc:sldMk cId="302820530" sldId="1291"/>
            <ac:picMk id="10250" creationId="{656339AD-3802-9291-B644-6BF9EC5D9807}"/>
          </ac:picMkLst>
        </pc:picChg>
        <pc:picChg chg="add mod">
          <ac:chgData name="伊健 杜" userId="e69aded81da48593" providerId="LiveId" clId="{C8BB3112-466C-4335-B624-F7500FA32AF1}" dt="2022-11-03T11:56:25.292" v="1634" actId="14100"/>
          <ac:picMkLst>
            <pc:docMk/>
            <pc:sldMk cId="302820530" sldId="1291"/>
            <ac:picMk id="10252" creationId="{B63E63C9-7BF3-59F8-C417-7CA955071E17}"/>
          </ac:picMkLst>
        </pc:picChg>
        <pc:picChg chg="add mod">
          <ac:chgData name="伊健 杜" userId="e69aded81da48593" providerId="LiveId" clId="{C8BB3112-466C-4335-B624-F7500FA32AF1}" dt="2022-11-03T11:57:29.908" v="1636" actId="1076"/>
          <ac:picMkLst>
            <pc:docMk/>
            <pc:sldMk cId="302820530" sldId="1291"/>
            <ac:picMk id="10254" creationId="{9F98111D-23D2-951A-CEE2-830F6BA0185F}"/>
          </ac:picMkLst>
        </pc:picChg>
        <pc:picChg chg="add mod">
          <ac:chgData name="伊健 杜" userId="e69aded81da48593" providerId="LiveId" clId="{C8BB3112-466C-4335-B624-F7500FA32AF1}" dt="2022-11-03T11:57:47.224" v="1641" actId="1076"/>
          <ac:picMkLst>
            <pc:docMk/>
            <pc:sldMk cId="302820530" sldId="1291"/>
            <ac:picMk id="10256" creationId="{45279A4C-9D96-D771-FA4A-F50F1295A14F}"/>
          </ac:picMkLst>
        </pc:picChg>
      </pc:sldChg>
      <pc:sldChg chg="addSp delSp modSp add del mod">
        <pc:chgData name="伊健 杜" userId="e69aded81da48593" providerId="LiveId" clId="{C8BB3112-466C-4335-B624-F7500FA32AF1}" dt="2022-11-07T11:28:45.474" v="5841" actId="47"/>
        <pc:sldMkLst>
          <pc:docMk/>
          <pc:sldMk cId="3181200158" sldId="1292"/>
        </pc:sldMkLst>
        <pc:spChg chg="mod">
          <ac:chgData name="伊健 杜" userId="e69aded81da48593" providerId="LiveId" clId="{C8BB3112-466C-4335-B624-F7500FA32AF1}" dt="2022-11-03T12:58:36.579" v="5793"/>
          <ac:spMkLst>
            <pc:docMk/>
            <pc:sldMk cId="3181200158" sldId="1292"/>
            <ac:spMk id="2" creationId="{10304424-DB4A-36E7-9E0D-D32A5DD0F26C}"/>
          </ac:spMkLst>
        </pc:spChg>
        <pc:spChg chg="mod">
          <ac:chgData name="伊健 杜" userId="e69aded81da48593" providerId="LiveId" clId="{C8BB3112-466C-4335-B624-F7500FA32AF1}" dt="2022-11-03T12:58:36.579" v="5793"/>
          <ac:spMkLst>
            <pc:docMk/>
            <pc:sldMk cId="3181200158" sldId="1292"/>
            <ac:spMk id="4" creationId="{CD51F1A4-557D-97DD-DAE2-94D888CF547E}"/>
          </ac:spMkLst>
        </pc:spChg>
        <pc:picChg chg="del">
          <ac:chgData name="伊健 杜" userId="e69aded81da48593" providerId="LiveId" clId="{C8BB3112-466C-4335-B624-F7500FA32AF1}" dt="2022-11-03T12:01:21.674" v="1688" actId="478"/>
          <ac:picMkLst>
            <pc:docMk/>
            <pc:sldMk cId="3181200158" sldId="1292"/>
            <ac:picMk id="8196" creationId="{B6017BE4-81D5-164E-BC7A-5A529BA15373}"/>
          </ac:picMkLst>
        </pc:picChg>
        <pc:picChg chg="add mod">
          <ac:chgData name="伊健 杜" userId="e69aded81da48593" providerId="LiveId" clId="{C8BB3112-466C-4335-B624-F7500FA32AF1}" dt="2022-11-03T12:01:49.530" v="1758" actId="1076"/>
          <ac:picMkLst>
            <pc:docMk/>
            <pc:sldMk cId="3181200158" sldId="1292"/>
            <ac:picMk id="11266" creationId="{ADBB7A4D-2C97-3932-6C92-75772A4D7BBC}"/>
          </ac:picMkLst>
        </pc:picChg>
      </pc:sldChg>
      <pc:sldChg chg="addSp delSp modSp add del mod">
        <pc:chgData name="伊健 杜" userId="e69aded81da48593" providerId="LiveId" clId="{C8BB3112-466C-4335-B624-F7500FA32AF1}" dt="2022-11-07T11:28:45.474" v="5841" actId="47"/>
        <pc:sldMkLst>
          <pc:docMk/>
          <pc:sldMk cId="290486007" sldId="1293"/>
        </pc:sldMkLst>
        <pc:spChg chg="mod">
          <ac:chgData name="伊健 杜" userId="e69aded81da48593" providerId="LiveId" clId="{C8BB3112-466C-4335-B624-F7500FA32AF1}" dt="2022-11-03T12:58:36.579" v="5793"/>
          <ac:spMkLst>
            <pc:docMk/>
            <pc:sldMk cId="290486007" sldId="1293"/>
            <ac:spMk id="2" creationId="{10304424-DB4A-36E7-9E0D-D32A5DD0F26C}"/>
          </ac:spMkLst>
        </pc:spChg>
        <pc:spChg chg="mod">
          <ac:chgData name="伊健 杜" userId="e69aded81da48593" providerId="LiveId" clId="{C8BB3112-466C-4335-B624-F7500FA32AF1}" dt="2022-11-03T12:58:36.579" v="5793"/>
          <ac:spMkLst>
            <pc:docMk/>
            <pc:sldMk cId="290486007" sldId="1293"/>
            <ac:spMk id="4" creationId="{CD51F1A4-557D-97DD-DAE2-94D888CF547E}"/>
          </ac:spMkLst>
        </pc:spChg>
        <pc:picChg chg="del">
          <ac:chgData name="伊健 杜" userId="e69aded81da48593" providerId="LiveId" clId="{C8BB3112-466C-4335-B624-F7500FA32AF1}" dt="2022-11-03T12:01:56.415" v="1762" actId="478"/>
          <ac:picMkLst>
            <pc:docMk/>
            <pc:sldMk cId="290486007" sldId="1293"/>
            <ac:picMk id="11266" creationId="{ADBB7A4D-2C97-3932-6C92-75772A4D7BBC}"/>
          </ac:picMkLst>
        </pc:picChg>
        <pc:picChg chg="add mod">
          <ac:chgData name="伊健 杜" userId="e69aded81da48593" providerId="LiveId" clId="{C8BB3112-466C-4335-B624-F7500FA32AF1}" dt="2022-11-03T12:02:36.783" v="1840" actId="1076"/>
          <ac:picMkLst>
            <pc:docMk/>
            <pc:sldMk cId="290486007" sldId="1293"/>
            <ac:picMk id="12290" creationId="{80D15C44-3E46-4E53-5377-6EB0B598E149}"/>
          </ac:picMkLst>
        </pc:picChg>
      </pc:sldChg>
      <pc:sldChg chg="modSp add del mod">
        <pc:chgData name="伊健 杜" userId="e69aded81da48593" providerId="LiveId" clId="{C8BB3112-466C-4335-B624-F7500FA32AF1}" dt="2022-11-07T11:28:45.474" v="5841" actId="47"/>
        <pc:sldMkLst>
          <pc:docMk/>
          <pc:sldMk cId="1188265963" sldId="1294"/>
        </pc:sldMkLst>
        <pc:spChg chg="mod">
          <ac:chgData name="伊健 杜" userId="e69aded81da48593" providerId="LiveId" clId="{C8BB3112-466C-4335-B624-F7500FA32AF1}" dt="2022-11-03T12:58:36.579" v="5793"/>
          <ac:spMkLst>
            <pc:docMk/>
            <pc:sldMk cId="1188265963" sldId="1294"/>
            <ac:spMk id="2" creationId="{46F3CE20-CAAD-6BD7-D047-A8219A0ED159}"/>
          </ac:spMkLst>
        </pc:spChg>
      </pc:sldChg>
      <pc:sldChg chg="modSp add del">
        <pc:chgData name="伊健 杜" userId="e69aded81da48593" providerId="LiveId" clId="{C8BB3112-466C-4335-B624-F7500FA32AF1}" dt="2022-11-03T12:03:15.890" v="1843" actId="47"/>
        <pc:sldMkLst>
          <pc:docMk/>
          <pc:sldMk cId="2923210372" sldId="1294"/>
        </pc:sldMkLst>
        <pc:picChg chg="mod">
          <ac:chgData name="伊健 杜" userId="e69aded81da48593" providerId="LiveId" clId="{C8BB3112-466C-4335-B624-F7500FA32AF1}" dt="2022-11-03T12:03:12.984" v="1842" actId="1076"/>
          <ac:picMkLst>
            <pc:docMk/>
            <pc:sldMk cId="2923210372" sldId="1294"/>
            <ac:picMk id="12290" creationId="{80D15C44-3E46-4E53-5377-6EB0B598E149}"/>
          </ac:picMkLst>
        </pc:picChg>
      </pc:sldChg>
      <pc:sldChg chg="add del">
        <pc:chgData name="伊健 杜" userId="e69aded81da48593" providerId="LiveId" clId="{C8BB3112-466C-4335-B624-F7500FA32AF1}" dt="2022-11-03T12:03:38.585" v="1891" actId="47"/>
        <pc:sldMkLst>
          <pc:docMk/>
          <pc:sldMk cId="995070052" sldId="1295"/>
        </pc:sldMkLst>
      </pc:sldChg>
      <pc:sldChg chg="addSp delSp modSp add del mod">
        <pc:chgData name="伊健 杜" userId="e69aded81da48593" providerId="LiveId" clId="{C8BB3112-466C-4335-B624-F7500FA32AF1}" dt="2022-11-07T11:28:45.474" v="5841" actId="47"/>
        <pc:sldMkLst>
          <pc:docMk/>
          <pc:sldMk cId="2453165988" sldId="1295"/>
        </pc:sldMkLst>
        <pc:spChg chg="mod">
          <ac:chgData name="伊健 杜" userId="e69aded81da48593" providerId="LiveId" clId="{C8BB3112-466C-4335-B624-F7500FA32AF1}" dt="2022-11-03T12:04:39.573" v="1902"/>
          <ac:spMkLst>
            <pc:docMk/>
            <pc:sldMk cId="2453165988" sldId="1295"/>
            <ac:spMk id="2" creationId="{10304424-DB4A-36E7-9E0D-D32A5DD0F26C}"/>
          </ac:spMkLst>
        </pc:spChg>
        <pc:spChg chg="mod">
          <ac:chgData name="伊健 杜" userId="e69aded81da48593" providerId="LiveId" clId="{C8BB3112-466C-4335-B624-F7500FA32AF1}" dt="2022-11-03T12:58:36.579" v="5793"/>
          <ac:spMkLst>
            <pc:docMk/>
            <pc:sldMk cId="2453165988" sldId="1295"/>
            <ac:spMk id="4" creationId="{CD51F1A4-557D-97DD-DAE2-94D888CF547E}"/>
          </ac:spMkLst>
        </pc:spChg>
        <pc:picChg chg="del">
          <ac:chgData name="伊健 杜" userId="e69aded81da48593" providerId="LiveId" clId="{C8BB3112-466C-4335-B624-F7500FA32AF1}" dt="2022-11-03T12:05:31.037" v="1956" actId="478"/>
          <ac:picMkLst>
            <pc:docMk/>
            <pc:sldMk cId="2453165988" sldId="1295"/>
            <ac:picMk id="11266" creationId="{ADBB7A4D-2C97-3932-6C92-75772A4D7BBC}"/>
          </ac:picMkLst>
        </pc:picChg>
        <pc:picChg chg="add mod">
          <ac:chgData name="伊健 杜" userId="e69aded81da48593" providerId="LiveId" clId="{C8BB3112-466C-4335-B624-F7500FA32AF1}" dt="2022-11-03T12:05:35.139" v="1958" actId="14100"/>
          <ac:picMkLst>
            <pc:docMk/>
            <pc:sldMk cId="2453165988" sldId="1295"/>
            <ac:picMk id="13314" creationId="{FC1D24B8-3C7D-4EF8-F79D-05C0F10D0BFA}"/>
          </ac:picMkLst>
        </pc:picChg>
      </pc:sldChg>
      <pc:sldChg chg="addSp delSp modSp add del mod">
        <pc:chgData name="伊健 杜" userId="e69aded81da48593" providerId="LiveId" clId="{C8BB3112-466C-4335-B624-F7500FA32AF1}" dt="2022-11-07T11:28:45.474" v="5841" actId="47"/>
        <pc:sldMkLst>
          <pc:docMk/>
          <pc:sldMk cId="1181786332" sldId="1296"/>
        </pc:sldMkLst>
        <pc:spChg chg="mod">
          <ac:chgData name="伊健 杜" userId="e69aded81da48593" providerId="LiveId" clId="{C8BB3112-466C-4335-B624-F7500FA32AF1}" dt="2022-11-03T12:05:39.900" v="1961" actId="20577"/>
          <ac:spMkLst>
            <pc:docMk/>
            <pc:sldMk cId="1181786332" sldId="1296"/>
            <ac:spMk id="2" creationId="{10304424-DB4A-36E7-9E0D-D32A5DD0F26C}"/>
          </ac:spMkLst>
        </pc:spChg>
        <pc:spChg chg="add del">
          <ac:chgData name="伊健 杜" userId="e69aded81da48593" providerId="LiveId" clId="{C8BB3112-466C-4335-B624-F7500FA32AF1}" dt="2022-11-03T12:07:00.999" v="2069" actId="478"/>
          <ac:spMkLst>
            <pc:docMk/>
            <pc:sldMk cId="1181786332" sldId="1296"/>
            <ac:spMk id="3" creationId="{97D0C8B6-1476-C74C-E21D-794B981D89AD}"/>
          </ac:spMkLst>
        </pc:spChg>
        <pc:spChg chg="mod">
          <ac:chgData name="伊健 杜" userId="e69aded81da48593" providerId="LiveId" clId="{C8BB3112-466C-4335-B624-F7500FA32AF1}" dt="2022-11-03T12:58:36.579" v="5793"/>
          <ac:spMkLst>
            <pc:docMk/>
            <pc:sldMk cId="1181786332" sldId="1296"/>
            <ac:spMk id="4" creationId="{CD51F1A4-557D-97DD-DAE2-94D888CF547E}"/>
          </ac:spMkLst>
        </pc:spChg>
        <pc:picChg chg="del">
          <ac:chgData name="伊健 杜" userId="e69aded81da48593" providerId="LiveId" clId="{C8BB3112-466C-4335-B624-F7500FA32AF1}" dt="2022-11-03T12:06:22.944" v="2067" actId="478"/>
          <ac:picMkLst>
            <pc:docMk/>
            <pc:sldMk cId="1181786332" sldId="1296"/>
            <ac:picMk id="13314" creationId="{FC1D24B8-3C7D-4EF8-F79D-05C0F10D0BFA}"/>
          </ac:picMkLst>
        </pc:picChg>
        <pc:picChg chg="add mod">
          <ac:chgData name="伊健 杜" userId="e69aded81da48593" providerId="LiveId" clId="{C8BB3112-466C-4335-B624-F7500FA32AF1}" dt="2022-11-03T12:07:17.622" v="2071" actId="1076"/>
          <ac:picMkLst>
            <pc:docMk/>
            <pc:sldMk cId="1181786332" sldId="1296"/>
            <ac:picMk id="15364" creationId="{4B1DE5D2-3D34-D4F3-2594-7F677BA3DBF2}"/>
          </ac:picMkLst>
        </pc:picChg>
      </pc:sldChg>
      <pc:sldChg chg="modSp add del mod">
        <pc:chgData name="伊健 杜" userId="e69aded81da48593" providerId="LiveId" clId="{C8BB3112-466C-4335-B624-F7500FA32AF1}" dt="2022-11-07T11:28:45.474" v="5841" actId="47"/>
        <pc:sldMkLst>
          <pc:docMk/>
          <pc:sldMk cId="1144700902" sldId="1297"/>
        </pc:sldMkLst>
        <pc:spChg chg="mod">
          <ac:chgData name="伊健 杜" userId="e69aded81da48593" providerId="LiveId" clId="{C8BB3112-466C-4335-B624-F7500FA32AF1}" dt="2022-11-03T12:58:36.579" v="5793"/>
          <ac:spMkLst>
            <pc:docMk/>
            <pc:sldMk cId="1144700902" sldId="1297"/>
            <ac:spMk id="2" creationId="{46F3CE20-CAAD-6BD7-D047-A8219A0ED159}"/>
          </ac:spMkLst>
        </pc:spChg>
      </pc:sldChg>
      <pc:sldChg chg="addSp modSp add del mod">
        <pc:chgData name="伊健 杜" userId="e69aded81da48593" providerId="LiveId" clId="{C8BB3112-466C-4335-B624-F7500FA32AF1}" dt="2022-11-07T11:28:45.474" v="5841" actId="47"/>
        <pc:sldMkLst>
          <pc:docMk/>
          <pc:sldMk cId="1392623286" sldId="1298"/>
        </pc:sldMkLst>
        <pc:spChg chg="mod">
          <ac:chgData name="伊健 杜" userId="e69aded81da48593" providerId="LiveId" clId="{C8BB3112-466C-4335-B624-F7500FA32AF1}" dt="2022-11-03T12:58:36.579" v="5793"/>
          <ac:spMkLst>
            <pc:docMk/>
            <pc:sldMk cId="1392623286" sldId="1298"/>
            <ac:spMk id="2" creationId="{46F3CE20-CAAD-6BD7-D047-A8219A0ED159}"/>
          </ac:spMkLst>
        </pc:spChg>
        <pc:picChg chg="add mod">
          <ac:chgData name="伊健 杜" userId="e69aded81da48593" providerId="LiveId" clId="{C8BB3112-466C-4335-B624-F7500FA32AF1}" dt="2022-11-03T12:09:35.342" v="2251" actId="1076"/>
          <ac:picMkLst>
            <pc:docMk/>
            <pc:sldMk cId="1392623286" sldId="1298"/>
            <ac:picMk id="16386" creationId="{FE24827E-CA28-24A2-9301-0C2E2D7DA987}"/>
          </ac:picMkLst>
        </pc:picChg>
      </pc:sldChg>
      <pc:sldChg chg="addSp delSp modSp add del mod">
        <pc:chgData name="伊健 杜" userId="e69aded81da48593" providerId="LiveId" clId="{C8BB3112-466C-4335-B624-F7500FA32AF1}" dt="2022-11-07T11:28:45.474" v="5841" actId="47"/>
        <pc:sldMkLst>
          <pc:docMk/>
          <pc:sldMk cId="2912201960" sldId="1299"/>
        </pc:sldMkLst>
        <pc:spChg chg="mod">
          <ac:chgData name="伊健 杜" userId="e69aded81da48593" providerId="LiveId" clId="{C8BB3112-466C-4335-B624-F7500FA32AF1}" dt="2022-11-03T12:58:36.579" v="5793"/>
          <ac:spMkLst>
            <pc:docMk/>
            <pc:sldMk cId="2912201960" sldId="1299"/>
            <ac:spMk id="2" creationId="{10304424-DB4A-36E7-9E0D-D32A5DD0F26C}"/>
          </ac:spMkLst>
        </pc:spChg>
        <pc:spChg chg="mod">
          <ac:chgData name="伊健 杜" userId="e69aded81da48593" providerId="LiveId" clId="{C8BB3112-466C-4335-B624-F7500FA32AF1}" dt="2022-11-03T12:58:36.579" v="5793"/>
          <ac:spMkLst>
            <pc:docMk/>
            <pc:sldMk cId="2912201960" sldId="1299"/>
            <ac:spMk id="4" creationId="{CD51F1A4-557D-97DD-DAE2-94D888CF547E}"/>
          </ac:spMkLst>
        </pc:spChg>
        <pc:picChg chg="del">
          <ac:chgData name="伊健 杜" userId="e69aded81da48593" providerId="LiveId" clId="{C8BB3112-466C-4335-B624-F7500FA32AF1}" dt="2022-11-03T12:10:31.343" v="2375" actId="478"/>
          <ac:picMkLst>
            <pc:docMk/>
            <pc:sldMk cId="2912201960" sldId="1299"/>
            <ac:picMk id="13314" creationId="{FC1D24B8-3C7D-4EF8-F79D-05C0F10D0BFA}"/>
          </ac:picMkLst>
        </pc:picChg>
        <pc:picChg chg="add mod">
          <ac:chgData name="伊健 杜" userId="e69aded81da48593" providerId="LiveId" clId="{C8BB3112-466C-4335-B624-F7500FA32AF1}" dt="2022-11-03T12:10:54.867" v="2378" actId="1076"/>
          <ac:picMkLst>
            <pc:docMk/>
            <pc:sldMk cId="2912201960" sldId="1299"/>
            <ac:picMk id="17410" creationId="{6E6F55FF-0D8C-9A7E-608C-AF21CBB27BB4}"/>
          </ac:picMkLst>
        </pc:picChg>
      </pc:sldChg>
      <pc:sldChg chg="addSp delSp modSp add del mod">
        <pc:chgData name="伊健 杜" userId="e69aded81da48593" providerId="LiveId" clId="{C8BB3112-466C-4335-B624-F7500FA32AF1}" dt="2022-11-07T11:28:45.474" v="5841" actId="47"/>
        <pc:sldMkLst>
          <pc:docMk/>
          <pc:sldMk cId="2661936995" sldId="1300"/>
        </pc:sldMkLst>
        <pc:spChg chg="mod">
          <ac:chgData name="伊健 杜" userId="e69aded81da48593" providerId="LiveId" clId="{C8BB3112-466C-4335-B624-F7500FA32AF1}" dt="2022-11-03T12:58:36.579" v="5793"/>
          <ac:spMkLst>
            <pc:docMk/>
            <pc:sldMk cId="2661936995" sldId="1300"/>
            <ac:spMk id="2" creationId="{10304424-DB4A-36E7-9E0D-D32A5DD0F26C}"/>
          </ac:spMkLst>
        </pc:spChg>
        <pc:spChg chg="mod">
          <ac:chgData name="伊健 杜" userId="e69aded81da48593" providerId="LiveId" clId="{C8BB3112-466C-4335-B624-F7500FA32AF1}" dt="2022-11-03T14:27:42.204" v="5840"/>
          <ac:spMkLst>
            <pc:docMk/>
            <pc:sldMk cId="2661936995" sldId="1300"/>
            <ac:spMk id="4" creationId="{CD51F1A4-557D-97DD-DAE2-94D888CF547E}"/>
          </ac:spMkLst>
        </pc:spChg>
        <pc:picChg chg="del">
          <ac:chgData name="伊健 杜" userId="e69aded81da48593" providerId="LiveId" clId="{C8BB3112-466C-4335-B624-F7500FA32AF1}" dt="2022-11-03T12:12:04.498" v="2440" actId="478"/>
          <ac:picMkLst>
            <pc:docMk/>
            <pc:sldMk cId="2661936995" sldId="1300"/>
            <ac:picMk id="17410" creationId="{6E6F55FF-0D8C-9A7E-608C-AF21CBB27BB4}"/>
          </ac:picMkLst>
        </pc:picChg>
        <pc:picChg chg="add mod">
          <ac:chgData name="伊健 杜" userId="e69aded81da48593" providerId="LiveId" clId="{C8BB3112-466C-4335-B624-F7500FA32AF1}" dt="2022-11-03T12:14:11.597" v="2583" actId="1076"/>
          <ac:picMkLst>
            <pc:docMk/>
            <pc:sldMk cId="2661936995" sldId="1300"/>
            <ac:picMk id="18434" creationId="{1463B455-D097-6D87-311D-B9B84368030A}"/>
          </ac:picMkLst>
        </pc:picChg>
        <pc:picChg chg="add mod">
          <ac:chgData name="伊健 杜" userId="e69aded81da48593" providerId="LiveId" clId="{C8BB3112-466C-4335-B624-F7500FA32AF1}" dt="2022-11-03T12:14:43.415" v="2589" actId="1076"/>
          <ac:picMkLst>
            <pc:docMk/>
            <pc:sldMk cId="2661936995" sldId="1300"/>
            <ac:picMk id="18436" creationId="{495C3ACD-35E0-FEA4-AB33-02F202C7B49F}"/>
          </ac:picMkLst>
        </pc:picChg>
      </pc:sldChg>
      <pc:sldChg chg="modSp add del mod">
        <pc:chgData name="伊健 杜" userId="e69aded81da48593" providerId="LiveId" clId="{C8BB3112-466C-4335-B624-F7500FA32AF1}" dt="2022-11-08T05:03:48.212" v="7811" actId="47"/>
        <pc:sldMkLst>
          <pc:docMk/>
          <pc:sldMk cId="4075274742" sldId="1301"/>
        </pc:sldMkLst>
        <pc:spChg chg="mod">
          <ac:chgData name="伊健 杜" userId="e69aded81da48593" providerId="LiveId" clId="{C8BB3112-466C-4335-B624-F7500FA32AF1}" dt="2022-11-03T12:58:36.579" v="5793"/>
          <ac:spMkLst>
            <pc:docMk/>
            <pc:sldMk cId="4075274742" sldId="1301"/>
            <ac:spMk id="2" creationId="{46F3CE20-CAAD-6BD7-D047-A8219A0ED159}"/>
          </ac:spMkLst>
        </pc:spChg>
      </pc:sldChg>
      <pc:sldChg chg="addSp delSp modSp new del mod ord">
        <pc:chgData name="伊健 杜" userId="e69aded81da48593" providerId="LiveId" clId="{C8BB3112-466C-4335-B624-F7500FA32AF1}" dt="2022-11-07T11:28:45.474" v="5841" actId="47"/>
        <pc:sldMkLst>
          <pc:docMk/>
          <pc:sldMk cId="3780413437" sldId="1302"/>
        </pc:sldMkLst>
        <pc:spChg chg="mod">
          <ac:chgData name="伊健 杜" userId="e69aded81da48593" providerId="LiveId" clId="{C8BB3112-466C-4335-B624-F7500FA32AF1}" dt="2022-11-03T12:58:36.579" v="5793"/>
          <ac:spMkLst>
            <pc:docMk/>
            <pc:sldMk cId="3780413437" sldId="1302"/>
            <ac:spMk id="2" creationId="{B9B6633E-FAA1-AA6F-A7D7-10619E6ABACE}"/>
          </ac:spMkLst>
        </pc:spChg>
        <pc:spChg chg="del">
          <ac:chgData name="伊健 杜" userId="e69aded81da48593" providerId="LiveId" clId="{C8BB3112-466C-4335-B624-F7500FA32AF1}" dt="2022-11-03T12:37:53.600" v="4296" actId="478"/>
          <ac:spMkLst>
            <pc:docMk/>
            <pc:sldMk cId="3780413437" sldId="1302"/>
            <ac:spMk id="3" creationId="{AF64A7FA-D8E7-8B52-BFE0-4340D98E5E4A}"/>
          </ac:spMkLst>
        </pc:spChg>
        <pc:spChg chg="add mod">
          <ac:chgData name="伊健 杜" userId="e69aded81da48593" providerId="LiveId" clId="{C8BB3112-466C-4335-B624-F7500FA32AF1}" dt="2022-11-03T12:58:36.579" v="5793"/>
          <ac:spMkLst>
            <pc:docMk/>
            <pc:sldMk cId="3780413437" sldId="1302"/>
            <ac:spMk id="4" creationId="{6AC9A365-2748-4681-7F6B-EB5374118A4D}"/>
          </ac:spMkLst>
        </pc:spChg>
      </pc:sldChg>
      <pc:sldChg chg="add del">
        <pc:chgData name="伊健 杜" userId="e69aded81da48593" providerId="LiveId" clId="{C8BB3112-466C-4335-B624-F7500FA32AF1}" dt="2022-11-03T12:16:29.920" v="2723" actId="47"/>
        <pc:sldMkLst>
          <pc:docMk/>
          <pc:sldMk cId="237262360" sldId="1303"/>
        </pc:sldMkLst>
      </pc:sldChg>
      <pc:sldChg chg="addSp delSp modSp add del mod ord modNotesTx">
        <pc:chgData name="伊健 杜" userId="e69aded81da48593" providerId="LiveId" clId="{C8BB3112-466C-4335-B624-F7500FA32AF1}" dt="2022-11-07T11:28:45.474" v="5841" actId="47"/>
        <pc:sldMkLst>
          <pc:docMk/>
          <pc:sldMk cId="3871285234" sldId="1303"/>
        </pc:sldMkLst>
        <pc:spChg chg="mod">
          <ac:chgData name="伊健 杜" userId="e69aded81da48593" providerId="LiveId" clId="{C8BB3112-466C-4335-B624-F7500FA32AF1}" dt="2022-11-03T12:58:36.579" v="5793"/>
          <ac:spMkLst>
            <pc:docMk/>
            <pc:sldMk cId="3871285234" sldId="1303"/>
            <ac:spMk id="2" creationId="{1302A11A-625D-774F-23B3-739301B530C3}"/>
          </ac:spMkLst>
        </pc:spChg>
        <pc:spChg chg="mod">
          <ac:chgData name="伊健 杜" userId="e69aded81da48593" providerId="LiveId" clId="{C8BB3112-466C-4335-B624-F7500FA32AF1}" dt="2022-11-03T12:58:36.579" v="5793"/>
          <ac:spMkLst>
            <pc:docMk/>
            <pc:sldMk cId="3871285234" sldId="1303"/>
            <ac:spMk id="3" creationId="{8096080C-8490-0F0E-4A2C-E0EDE09A7F82}"/>
          </ac:spMkLst>
        </pc:spChg>
        <pc:spChg chg="mod">
          <ac:chgData name="伊健 杜" userId="e69aded81da48593" providerId="LiveId" clId="{C8BB3112-466C-4335-B624-F7500FA32AF1}" dt="2022-11-03T12:58:36.579" v="5793"/>
          <ac:spMkLst>
            <pc:docMk/>
            <pc:sldMk cId="3871285234" sldId="1303"/>
            <ac:spMk id="8" creationId="{0438729B-0F82-A5C2-5BC7-7451302EC36A}"/>
          </ac:spMkLst>
        </pc:spChg>
        <pc:picChg chg="del mod">
          <ac:chgData name="伊健 杜" userId="e69aded81da48593" providerId="LiveId" clId="{C8BB3112-466C-4335-B624-F7500FA32AF1}" dt="2022-11-03T12:23:43.643" v="3006" actId="478"/>
          <ac:picMkLst>
            <pc:docMk/>
            <pc:sldMk cId="3871285234" sldId="1303"/>
            <ac:picMk id="4098" creationId="{3588EF78-4023-5C74-3AB6-3C3B096DC6DA}"/>
          </ac:picMkLst>
        </pc:picChg>
        <pc:picChg chg="add mod">
          <ac:chgData name="伊健 杜" userId="e69aded81da48593" providerId="LiveId" clId="{C8BB3112-466C-4335-B624-F7500FA32AF1}" dt="2022-11-03T12:25:38.264" v="3011" actId="1076"/>
          <ac:picMkLst>
            <pc:docMk/>
            <pc:sldMk cId="3871285234" sldId="1303"/>
            <ac:picMk id="20482" creationId="{31E39CF8-F92B-B359-E2EB-9B3F0A2297F7}"/>
          </ac:picMkLst>
        </pc:picChg>
      </pc:sldChg>
      <pc:sldChg chg="add del">
        <pc:chgData name="伊健 杜" userId="e69aded81da48593" providerId="LiveId" clId="{C8BB3112-466C-4335-B624-F7500FA32AF1}" dt="2022-11-03T12:23:04.133" v="3000"/>
        <pc:sldMkLst>
          <pc:docMk/>
          <pc:sldMk cId="1971213390" sldId="1304"/>
        </pc:sldMkLst>
      </pc:sldChg>
      <pc:sldChg chg="addSp delSp modSp add del mod ord modNotesTx">
        <pc:chgData name="伊健 杜" userId="e69aded81da48593" providerId="LiveId" clId="{C8BB3112-466C-4335-B624-F7500FA32AF1}" dt="2022-11-07T11:28:45.474" v="5841" actId="47"/>
        <pc:sldMkLst>
          <pc:docMk/>
          <pc:sldMk cId="3578877765" sldId="1304"/>
        </pc:sldMkLst>
        <pc:spChg chg="mod">
          <ac:chgData name="伊健 杜" userId="e69aded81da48593" providerId="LiveId" clId="{C8BB3112-466C-4335-B624-F7500FA32AF1}" dt="2022-11-03T12:58:36.579" v="5793"/>
          <ac:spMkLst>
            <pc:docMk/>
            <pc:sldMk cId="3578877765" sldId="1304"/>
            <ac:spMk id="2" creationId="{1302A11A-625D-774F-23B3-739301B530C3}"/>
          </ac:spMkLst>
        </pc:spChg>
        <pc:spChg chg="del">
          <ac:chgData name="伊健 杜" userId="e69aded81da48593" providerId="LiveId" clId="{C8BB3112-466C-4335-B624-F7500FA32AF1}" dt="2022-11-03T12:25:47.026" v="3013" actId="478"/>
          <ac:spMkLst>
            <pc:docMk/>
            <pc:sldMk cId="3578877765" sldId="1304"/>
            <ac:spMk id="3" creationId="{8096080C-8490-0F0E-4A2C-E0EDE09A7F82}"/>
          </ac:spMkLst>
        </pc:spChg>
        <pc:spChg chg="add mod">
          <ac:chgData name="伊健 杜" userId="e69aded81da48593" providerId="LiveId" clId="{C8BB3112-466C-4335-B624-F7500FA32AF1}" dt="2022-11-03T12:58:36.579" v="5793"/>
          <ac:spMkLst>
            <pc:docMk/>
            <pc:sldMk cId="3578877765" sldId="1304"/>
            <ac:spMk id="4" creationId="{99A4A5B6-98F2-0AD6-03B1-64A8FCDF86DA}"/>
          </ac:spMkLst>
        </pc:spChg>
        <pc:spChg chg="mod">
          <ac:chgData name="伊健 杜" userId="e69aded81da48593" providerId="LiveId" clId="{C8BB3112-466C-4335-B624-F7500FA32AF1}" dt="2022-11-03T12:58:36.579" v="5793"/>
          <ac:spMkLst>
            <pc:docMk/>
            <pc:sldMk cId="3578877765" sldId="1304"/>
            <ac:spMk id="8" creationId="{0438729B-0F82-A5C2-5BC7-7451302EC36A}"/>
          </ac:spMkLst>
        </pc:spChg>
        <pc:picChg chg="del">
          <ac:chgData name="伊健 杜" userId="e69aded81da48593" providerId="LiveId" clId="{C8BB3112-466C-4335-B624-F7500FA32AF1}" dt="2022-11-03T12:26:16.400" v="3057" actId="478"/>
          <ac:picMkLst>
            <pc:docMk/>
            <pc:sldMk cId="3578877765" sldId="1304"/>
            <ac:picMk id="20482" creationId="{31E39CF8-F92B-B359-E2EB-9B3F0A2297F7}"/>
          </ac:picMkLst>
        </pc:picChg>
        <pc:picChg chg="add mod">
          <ac:chgData name="伊健 杜" userId="e69aded81da48593" providerId="LiveId" clId="{C8BB3112-466C-4335-B624-F7500FA32AF1}" dt="2022-11-03T12:27:00.576" v="3086" actId="1076"/>
          <ac:picMkLst>
            <pc:docMk/>
            <pc:sldMk cId="3578877765" sldId="1304"/>
            <ac:picMk id="21506" creationId="{3D55CC12-2DAB-56DD-6322-94B9ED2F85F4}"/>
          </ac:picMkLst>
        </pc:picChg>
      </pc:sldChg>
      <pc:sldChg chg="add del">
        <pc:chgData name="伊健 杜" userId="e69aded81da48593" providerId="LiveId" clId="{C8BB3112-466C-4335-B624-F7500FA32AF1}" dt="2022-11-03T12:23:03.532" v="2999"/>
        <pc:sldMkLst>
          <pc:docMk/>
          <pc:sldMk cId="1851959451" sldId="1305"/>
        </pc:sldMkLst>
      </pc:sldChg>
      <pc:sldChg chg="add del">
        <pc:chgData name="伊健 杜" userId="e69aded81da48593" providerId="LiveId" clId="{C8BB3112-466C-4335-B624-F7500FA32AF1}" dt="2022-11-03T12:30:33.433" v="3343" actId="47"/>
        <pc:sldMkLst>
          <pc:docMk/>
          <pc:sldMk cId="3369566324" sldId="1305"/>
        </pc:sldMkLst>
      </pc:sldChg>
      <pc:sldChg chg="modSp add del mod ord">
        <pc:chgData name="伊健 杜" userId="e69aded81da48593" providerId="LiveId" clId="{C8BB3112-466C-4335-B624-F7500FA32AF1}" dt="2022-11-07T11:28:45.474" v="5841" actId="47"/>
        <pc:sldMkLst>
          <pc:docMk/>
          <pc:sldMk cId="3595836330" sldId="1305"/>
        </pc:sldMkLst>
        <pc:spChg chg="mod">
          <ac:chgData name="伊健 杜" userId="e69aded81da48593" providerId="LiveId" clId="{C8BB3112-466C-4335-B624-F7500FA32AF1}" dt="2022-11-03T12:58:36.579" v="5793"/>
          <ac:spMkLst>
            <pc:docMk/>
            <pc:sldMk cId="3595836330" sldId="1305"/>
            <ac:spMk id="2" creationId="{46F3CE20-CAAD-6BD7-D047-A8219A0ED159}"/>
          </ac:spMkLst>
        </pc:spChg>
      </pc:sldChg>
      <pc:sldChg chg="modSp add del mod ord">
        <pc:chgData name="伊健 杜" userId="e69aded81da48593" providerId="LiveId" clId="{C8BB3112-466C-4335-B624-F7500FA32AF1}" dt="2022-11-07T11:28:45.474" v="5841" actId="47"/>
        <pc:sldMkLst>
          <pc:docMk/>
          <pc:sldMk cId="1858327250" sldId="1306"/>
        </pc:sldMkLst>
        <pc:spChg chg="mod">
          <ac:chgData name="伊健 杜" userId="e69aded81da48593" providerId="LiveId" clId="{C8BB3112-466C-4335-B624-F7500FA32AF1}" dt="2022-11-03T12:58:36.579" v="5793"/>
          <ac:spMkLst>
            <pc:docMk/>
            <pc:sldMk cId="1858327250" sldId="1306"/>
            <ac:spMk id="2" creationId="{46F3CE20-CAAD-6BD7-D047-A8219A0ED159}"/>
          </ac:spMkLst>
        </pc:spChg>
      </pc:sldChg>
      <pc:sldChg chg="add del">
        <pc:chgData name="伊健 杜" userId="e69aded81da48593" providerId="LiveId" clId="{C8BB3112-466C-4335-B624-F7500FA32AF1}" dt="2022-11-03T12:32:30.226" v="3704" actId="47"/>
        <pc:sldMkLst>
          <pc:docMk/>
          <pc:sldMk cId="989129487" sldId="1307"/>
        </pc:sldMkLst>
      </pc:sldChg>
      <pc:sldChg chg="modSp add del ord modNotesTx">
        <pc:chgData name="伊健 杜" userId="e69aded81da48593" providerId="LiveId" clId="{C8BB3112-466C-4335-B624-F7500FA32AF1}" dt="2022-11-03T13:05:18.008" v="5794" actId="47"/>
        <pc:sldMkLst>
          <pc:docMk/>
          <pc:sldMk cId="3040328337" sldId="1307"/>
        </pc:sldMkLst>
        <pc:spChg chg="mod">
          <ac:chgData name="伊健 杜" userId="e69aded81da48593" providerId="LiveId" clId="{C8BB3112-466C-4335-B624-F7500FA32AF1}" dt="2022-11-03T12:58:36.579" v="5793"/>
          <ac:spMkLst>
            <pc:docMk/>
            <pc:sldMk cId="3040328337" sldId="1307"/>
            <ac:spMk id="2" creationId="{1302A11A-625D-774F-23B3-739301B530C3}"/>
          </ac:spMkLst>
        </pc:spChg>
        <pc:spChg chg="mod">
          <ac:chgData name="伊健 杜" userId="e69aded81da48593" providerId="LiveId" clId="{C8BB3112-466C-4335-B624-F7500FA32AF1}" dt="2022-11-03T12:58:36.579" v="5793"/>
          <ac:spMkLst>
            <pc:docMk/>
            <pc:sldMk cId="3040328337" sldId="1307"/>
            <ac:spMk id="3" creationId="{8096080C-8490-0F0E-4A2C-E0EDE09A7F82}"/>
          </ac:spMkLst>
        </pc:spChg>
        <pc:spChg chg="mod">
          <ac:chgData name="伊健 杜" userId="e69aded81da48593" providerId="LiveId" clId="{C8BB3112-466C-4335-B624-F7500FA32AF1}" dt="2022-11-03T12:58:36.579" v="5793"/>
          <ac:spMkLst>
            <pc:docMk/>
            <pc:sldMk cId="3040328337" sldId="1307"/>
            <ac:spMk id="8" creationId="{0438729B-0F82-A5C2-5BC7-7451302EC36A}"/>
          </ac:spMkLst>
        </pc:spChg>
      </pc:sldChg>
      <pc:sldChg chg="modSp add del mod ord">
        <pc:chgData name="伊健 杜" userId="e69aded81da48593" providerId="LiveId" clId="{C8BB3112-466C-4335-B624-F7500FA32AF1}" dt="2022-11-07T11:28:45.474" v="5841" actId="47"/>
        <pc:sldMkLst>
          <pc:docMk/>
          <pc:sldMk cId="3192716549" sldId="1308"/>
        </pc:sldMkLst>
        <pc:spChg chg="mod">
          <ac:chgData name="伊健 杜" userId="e69aded81da48593" providerId="LiveId" clId="{C8BB3112-466C-4335-B624-F7500FA32AF1}" dt="2022-11-03T12:58:36.579" v="5793"/>
          <ac:spMkLst>
            <pc:docMk/>
            <pc:sldMk cId="3192716549" sldId="1308"/>
            <ac:spMk id="2" creationId="{46F3CE20-CAAD-6BD7-D047-A8219A0ED159}"/>
          </ac:spMkLst>
        </pc:spChg>
      </pc:sldChg>
      <pc:sldChg chg="modSp add del ord modNotesTx">
        <pc:chgData name="伊健 杜" userId="e69aded81da48593" providerId="LiveId" clId="{C8BB3112-466C-4335-B624-F7500FA32AF1}" dt="2022-11-03T13:05:18.008" v="5794" actId="47"/>
        <pc:sldMkLst>
          <pc:docMk/>
          <pc:sldMk cId="2807099594" sldId="1309"/>
        </pc:sldMkLst>
        <pc:spChg chg="mod">
          <ac:chgData name="伊健 杜" userId="e69aded81da48593" providerId="LiveId" clId="{C8BB3112-466C-4335-B624-F7500FA32AF1}" dt="2022-11-03T12:58:36.579" v="5793"/>
          <ac:spMkLst>
            <pc:docMk/>
            <pc:sldMk cId="2807099594" sldId="1309"/>
            <ac:spMk id="2" creationId="{1302A11A-625D-774F-23B3-739301B530C3}"/>
          </ac:spMkLst>
        </pc:spChg>
        <pc:spChg chg="mod">
          <ac:chgData name="伊健 杜" userId="e69aded81da48593" providerId="LiveId" clId="{C8BB3112-466C-4335-B624-F7500FA32AF1}" dt="2022-11-03T12:58:36.579" v="5793"/>
          <ac:spMkLst>
            <pc:docMk/>
            <pc:sldMk cId="2807099594" sldId="1309"/>
            <ac:spMk id="3" creationId="{8096080C-8490-0F0E-4A2C-E0EDE09A7F82}"/>
          </ac:spMkLst>
        </pc:spChg>
        <pc:spChg chg="mod">
          <ac:chgData name="伊健 杜" userId="e69aded81da48593" providerId="LiveId" clId="{C8BB3112-466C-4335-B624-F7500FA32AF1}" dt="2022-11-03T12:58:36.579" v="5793"/>
          <ac:spMkLst>
            <pc:docMk/>
            <pc:sldMk cId="2807099594" sldId="1309"/>
            <ac:spMk id="8" creationId="{0438729B-0F82-A5C2-5BC7-7451302EC36A}"/>
          </ac:spMkLst>
        </pc:spChg>
      </pc:sldChg>
      <pc:sldChg chg="addSp delSp modSp add del mod ord modNotesTx">
        <pc:chgData name="伊健 杜" userId="e69aded81da48593" providerId="LiveId" clId="{C8BB3112-466C-4335-B624-F7500FA32AF1}" dt="2022-11-07T11:28:45.474" v="5841" actId="47"/>
        <pc:sldMkLst>
          <pc:docMk/>
          <pc:sldMk cId="4052989706" sldId="1310"/>
        </pc:sldMkLst>
        <pc:spChg chg="mod">
          <ac:chgData name="伊健 杜" userId="e69aded81da48593" providerId="LiveId" clId="{C8BB3112-466C-4335-B624-F7500FA32AF1}" dt="2022-11-03T12:58:36.579" v="5793"/>
          <ac:spMkLst>
            <pc:docMk/>
            <pc:sldMk cId="4052989706" sldId="1310"/>
            <ac:spMk id="2" creationId="{1302A11A-625D-774F-23B3-739301B530C3}"/>
          </ac:spMkLst>
        </pc:spChg>
        <pc:spChg chg="del">
          <ac:chgData name="伊健 杜" userId="e69aded81da48593" providerId="LiveId" clId="{C8BB3112-466C-4335-B624-F7500FA32AF1}" dt="2022-11-03T12:33:34.720" v="3786" actId="478"/>
          <ac:spMkLst>
            <pc:docMk/>
            <pc:sldMk cId="4052989706" sldId="1310"/>
            <ac:spMk id="3" creationId="{8096080C-8490-0F0E-4A2C-E0EDE09A7F82}"/>
          </ac:spMkLst>
        </pc:spChg>
        <pc:spChg chg="mod">
          <ac:chgData name="伊健 杜" userId="e69aded81da48593" providerId="LiveId" clId="{C8BB3112-466C-4335-B624-F7500FA32AF1}" dt="2022-11-03T12:58:36.579" v="5793"/>
          <ac:spMkLst>
            <pc:docMk/>
            <pc:sldMk cId="4052989706" sldId="1310"/>
            <ac:spMk id="8" creationId="{0438729B-0F82-A5C2-5BC7-7451302EC36A}"/>
          </ac:spMkLst>
        </pc:spChg>
        <pc:picChg chg="del mod">
          <ac:chgData name="伊健 杜" userId="e69aded81da48593" providerId="LiveId" clId="{C8BB3112-466C-4335-B624-F7500FA32AF1}" dt="2022-11-03T12:34:33.224" v="3949" actId="478"/>
          <ac:picMkLst>
            <pc:docMk/>
            <pc:sldMk cId="4052989706" sldId="1310"/>
            <ac:picMk id="19458" creationId="{F1823AE6-54CB-30AA-5ECC-88A91C3F9F25}"/>
          </ac:picMkLst>
        </pc:picChg>
        <pc:picChg chg="add mod">
          <ac:chgData name="伊健 杜" userId="e69aded81da48593" providerId="LiveId" clId="{C8BB3112-466C-4335-B624-F7500FA32AF1}" dt="2022-11-03T12:35:08.505" v="3952" actId="1076"/>
          <ac:picMkLst>
            <pc:docMk/>
            <pc:sldMk cId="4052989706" sldId="1310"/>
            <ac:picMk id="22530" creationId="{40842E9E-EB3A-9680-E719-05FD35919C60}"/>
          </ac:picMkLst>
        </pc:picChg>
      </pc:sldChg>
      <pc:sldChg chg="addSp delSp modSp add del mod ord modNotesTx">
        <pc:chgData name="伊健 杜" userId="e69aded81da48593" providerId="LiveId" clId="{C8BB3112-466C-4335-B624-F7500FA32AF1}" dt="2022-11-07T11:28:45.474" v="5841" actId="47"/>
        <pc:sldMkLst>
          <pc:docMk/>
          <pc:sldMk cId="3031601062" sldId="1311"/>
        </pc:sldMkLst>
        <pc:spChg chg="mod">
          <ac:chgData name="伊健 杜" userId="e69aded81da48593" providerId="LiveId" clId="{C8BB3112-466C-4335-B624-F7500FA32AF1}" dt="2022-11-03T12:58:36.579" v="5793"/>
          <ac:spMkLst>
            <pc:docMk/>
            <pc:sldMk cId="3031601062" sldId="1311"/>
            <ac:spMk id="2" creationId="{1302A11A-625D-774F-23B3-739301B530C3}"/>
          </ac:spMkLst>
        </pc:spChg>
        <pc:spChg chg="mod">
          <ac:chgData name="伊健 杜" userId="e69aded81da48593" providerId="LiveId" clId="{C8BB3112-466C-4335-B624-F7500FA32AF1}" dt="2022-11-03T12:58:36.579" v="5793"/>
          <ac:spMkLst>
            <pc:docMk/>
            <pc:sldMk cId="3031601062" sldId="1311"/>
            <ac:spMk id="8" creationId="{0438729B-0F82-A5C2-5BC7-7451302EC36A}"/>
          </ac:spMkLst>
        </pc:spChg>
        <pc:picChg chg="del">
          <ac:chgData name="伊健 杜" userId="e69aded81da48593" providerId="LiveId" clId="{C8BB3112-466C-4335-B624-F7500FA32AF1}" dt="2022-11-03T12:36:15.894" v="4132" actId="478"/>
          <ac:picMkLst>
            <pc:docMk/>
            <pc:sldMk cId="3031601062" sldId="1311"/>
            <ac:picMk id="22530" creationId="{40842E9E-EB3A-9680-E719-05FD35919C60}"/>
          </ac:picMkLst>
        </pc:picChg>
        <pc:picChg chg="add mod">
          <ac:chgData name="伊健 杜" userId="e69aded81da48593" providerId="LiveId" clId="{C8BB3112-466C-4335-B624-F7500FA32AF1}" dt="2022-11-03T12:36:40.228" v="4134" actId="1076"/>
          <ac:picMkLst>
            <pc:docMk/>
            <pc:sldMk cId="3031601062" sldId="1311"/>
            <ac:picMk id="25602" creationId="{AFDEE1DC-DF32-0372-EAC5-1F24708EEFA6}"/>
          </ac:picMkLst>
        </pc:picChg>
        <pc:picChg chg="add del">
          <ac:chgData name="伊健 杜" userId="e69aded81da48593" providerId="LiveId" clId="{C8BB3112-466C-4335-B624-F7500FA32AF1}" dt="2022-11-03T12:36:45.241" v="4136" actId="478"/>
          <ac:picMkLst>
            <pc:docMk/>
            <pc:sldMk cId="3031601062" sldId="1311"/>
            <ac:picMk id="25604" creationId="{9E8C90E2-7F1B-16EF-81F5-558C02C8DF44}"/>
          </ac:picMkLst>
        </pc:picChg>
        <pc:inkChg chg="add">
          <ac:chgData name="伊健 杜" userId="e69aded81da48593" providerId="LiveId" clId="{C8BB3112-466C-4335-B624-F7500FA32AF1}" dt="2022-11-03T13:59:43.111" v="5832"/>
          <ac:inkMkLst>
            <pc:docMk/>
            <pc:sldMk cId="3031601062" sldId="1311"/>
            <ac:inkMk id="3" creationId="{1CAF54C1-0212-6F4F-24BE-1B0A4148F3B0}"/>
          </ac:inkMkLst>
        </pc:inkChg>
      </pc:sldChg>
      <pc:sldChg chg="addSp delSp modSp add del mod ord modNotesTx">
        <pc:chgData name="伊健 杜" userId="e69aded81da48593" providerId="LiveId" clId="{C8BB3112-466C-4335-B624-F7500FA32AF1}" dt="2022-11-07T11:28:45.474" v="5841" actId="47"/>
        <pc:sldMkLst>
          <pc:docMk/>
          <pc:sldMk cId="1878816714" sldId="1312"/>
        </pc:sldMkLst>
        <pc:spChg chg="mod">
          <ac:chgData name="伊健 杜" userId="e69aded81da48593" providerId="LiveId" clId="{C8BB3112-466C-4335-B624-F7500FA32AF1}" dt="2022-11-03T12:58:36.579" v="5793"/>
          <ac:spMkLst>
            <pc:docMk/>
            <pc:sldMk cId="1878816714" sldId="1312"/>
            <ac:spMk id="2" creationId="{1302A11A-625D-774F-23B3-739301B530C3}"/>
          </ac:spMkLst>
        </pc:spChg>
        <pc:spChg chg="mod">
          <ac:chgData name="伊健 杜" userId="e69aded81da48593" providerId="LiveId" clId="{C8BB3112-466C-4335-B624-F7500FA32AF1}" dt="2022-11-03T12:58:36.579" v="5793"/>
          <ac:spMkLst>
            <pc:docMk/>
            <pc:sldMk cId="1878816714" sldId="1312"/>
            <ac:spMk id="8" creationId="{0438729B-0F82-A5C2-5BC7-7451302EC36A}"/>
          </ac:spMkLst>
        </pc:spChg>
        <pc:picChg chg="del mod">
          <ac:chgData name="伊健 杜" userId="e69aded81da48593" providerId="LiveId" clId="{C8BB3112-466C-4335-B624-F7500FA32AF1}" dt="2022-11-03T12:38:00.738" v="4298" actId="478"/>
          <ac:picMkLst>
            <pc:docMk/>
            <pc:sldMk cId="1878816714" sldId="1312"/>
            <ac:picMk id="25602" creationId="{AFDEE1DC-DF32-0372-EAC5-1F24708EEFA6}"/>
          </ac:picMkLst>
        </pc:picChg>
        <pc:picChg chg="add mod">
          <ac:chgData name="伊健 杜" userId="e69aded81da48593" providerId="LiveId" clId="{C8BB3112-466C-4335-B624-F7500FA32AF1}" dt="2022-11-03T12:39:52.384" v="4427" actId="1076"/>
          <ac:picMkLst>
            <pc:docMk/>
            <pc:sldMk cId="1878816714" sldId="1312"/>
            <ac:picMk id="26626" creationId="{E3ABA24F-E51A-BC0F-F8FD-22BBED2CA104}"/>
          </ac:picMkLst>
        </pc:picChg>
      </pc:sldChg>
      <pc:sldChg chg="addSp delSp modSp add del mod ord">
        <pc:chgData name="伊健 杜" userId="e69aded81da48593" providerId="LiveId" clId="{C8BB3112-466C-4335-B624-F7500FA32AF1}" dt="2022-11-07T11:28:45.474" v="5841" actId="47"/>
        <pc:sldMkLst>
          <pc:docMk/>
          <pc:sldMk cId="4024088676" sldId="1313"/>
        </pc:sldMkLst>
        <pc:spChg chg="mod">
          <ac:chgData name="伊健 杜" userId="e69aded81da48593" providerId="LiveId" clId="{C8BB3112-466C-4335-B624-F7500FA32AF1}" dt="2022-11-03T12:58:36.579" v="5793"/>
          <ac:spMkLst>
            <pc:docMk/>
            <pc:sldMk cId="4024088676" sldId="1313"/>
            <ac:spMk id="2" creationId="{B9B6633E-FAA1-AA6F-A7D7-10619E6ABACE}"/>
          </ac:spMkLst>
        </pc:spChg>
        <pc:spChg chg="add del mod">
          <ac:chgData name="伊健 杜" userId="e69aded81da48593" providerId="LiveId" clId="{C8BB3112-466C-4335-B624-F7500FA32AF1}" dt="2022-11-03T13:48:58.125" v="5831" actId="478"/>
          <ac:spMkLst>
            <pc:docMk/>
            <pc:sldMk cId="4024088676" sldId="1313"/>
            <ac:spMk id="3" creationId="{61545DF9-BB97-8746-4E98-0AE9E2B86659}"/>
          </ac:spMkLst>
        </pc:spChg>
        <pc:spChg chg="mod">
          <ac:chgData name="伊健 杜" userId="e69aded81da48593" providerId="LiveId" clId="{C8BB3112-466C-4335-B624-F7500FA32AF1}" dt="2022-11-03T12:58:36.579" v="5793"/>
          <ac:spMkLst>
            <pc:docMk/>
            <pc:sldMk cId="4024088676" sldId="1313"/>
            <ac:spMk id="4" creationId="{6AC9A365-2748-4681-7F6B-EB5374118A4D}"/>
          </ac:spMkLst>
        </pc:spChg>
      </pc:sldChg>
      <pc:sldChg chg="addSp delSp modSp add mod">
        <pc:chgData name="伊健 杜" userId="e69aded81da48593" providerId="LiveId" clId="{C8BB3112-466C-4335-B624-F7500FA32AF1}" dt="2022-11-07T17:17:13.389" v="7723"/>
        <pc:sldMkLst>
          <pc:docMk/>
          <pc:sldMk cId="1325299379" sldId="1314"/>
        </pc:sldMkLst>
        <pc:spChg chg="del mod">
          <ac:chgData name="伊健 杜" userId="e69aded81da48593" providerId="LiveId" clId="{C8BB3112-466C-4335-B624-F7500FA32AF1}" dt="2022-11-03T12:48:25.502" v="5030" actId="478"/>
          <ac:spMkLst>
            <pc:docMk/>
            <pc:sldMk cId="1325299379" sldId="1314"/>
            <ac:spMk id="2" creationId="{1302A11A-625D-774F-23B3-739301B530C3}"/>
          </ac:spMkLst>
        </pc:spChg>
        <pc:spChg chg="del">
          <ac:chgData name="伊健 杜" userId="e69aded81da48593" providerId="LiveId" clId="{C8BB3112-466C-4335-B624-F7500FA32AF1}" dt="2022-11-03T12:44:01.398" v="4699" actId="478"/>
          <ac:spMkLst>
            <pc:docMk/>
            <pc:sldMk cId="1325299379" sldId="1314"/>
            <ac:spMk id="3" creationId="{8096080C-8490-0F0E-4A2C-E0EDE09A7F82}"/>
          </ac:spMkLst>
        </pc:spChg>
        <pc:spChg chg="add del mod">
          <ac:chgData name="伊健 杜" userId="e69aded81da48593" providerId="LiveId" clId="{C8BB3112-466C-4335-B624-F7500FA32AF1}" dt="2022-11-03T12:48:28.296" v="5032" actId="478"/>
          <ac:spMkLst>
            <pc:docMk/>
            <pc:sldMk cId="1325299379" sldId="1314"/>
            <ac:spMk id="5" creationId="{E566038D-1027-0146-0B25-6BAF843F5DCB}"/>
          </ac:spMkLst>
        </pc:spChg>
        <pc:spChg chg="add mod">
          <ac:chgData name="伊健 杜" userId="e69aded81da48593" providerId="LiveId" clId="{C8BB3112-466C-4335-B624-F7500FA32AF1}" dt="2022-11-03T12:58:36.579" v="5793"/>
          <ac:spMkLst>
            <pc:docMk/>
            <pc:sldMk cId="1325299379" sldId="1314"/>
            <ac:spMk id="6" creationId="{8811B64D-AEA6-B65C-55CC-4943750609CD}"/>
          </ac:spMkLst>
        </pc:spChg>
        <pc:spChg chg="mod">
          <ac:chgData name="伊健 杜" userId="e69aded81da48593" providerId="LiveId" clId="{C8BB3112-466C-4335-B624-F7500FA32AF1}" dt="2022-11-07T17:17:13.389" v="7723"/>
          <ac:spMkLst>
            <pc:docMk/>
            <pc:sldMk cId="1325299379" sldId="1314"/>
            <ac:spMk id="8" creationId="{0438729B-0F82-A5C2-5BC7-7451302EC36A}"/>
          </ac:spMkLst>
        </pc:spChg>
        <pc:picChg chg="del">
          <ac:chgData name="伊健 杜" userId="e69aded81da48593" providerId="LiveId" clId="{C8BB3112-466C-4335-B624-F7500FA32AF1}" dt="2022-11-03T12:45:01.450" v="4896" actId="478"/>
          <ac:picMkLst>
            <pc:docMk/>
            <pc:sldMk cId="1325299379" sldId="1314"/>
            <ac:picMk id="19458" creationId="{F1823AE6-54CB-30AA-5ECC-88A91C3F9F25}"/>
          </ac:picMkLst>
        </pc:picChg>
        <pc:picChg chg="add mod">
          <ac:chgData name="伊健 杜" userId="e69aded81da48593" providerId="LiveId" clId="{C8BB3112-466C-4335-B624-F7500FA32AF1}" dt="2022-11-03T12:45:27.954" v="4901" actId="1076"/>
          <ac:picMkLst>
            <pc:docMk/>
            <pc:sldMk cId="1325299379" sldId="1314"/>
            <ac:picMk id="27650" creationId="{41787577-BAB2-975E-6DF9-8D3797461BD3}"/>
          </ac:picMkLst>
        </pc:picChg>
      </pc:sldChg>
      <pc:sldChg chg="addSp delSp modSp add mod">
        <pc:chgData name="伊健 杜" userId="e69aded81da48593" providerId="LiveId" clId="{C8BB3112-466C-4335-B624-F7500FA32AF1}" dt="2022-11-03T12:58:36.579" v="5793"/>
        <pc:sldMkLst>
          <pc:docMk/>
          <pc:sldMk cId="3330264523" sldId="1315"/>
        </pc:sldMkLst>
        <pc:spChg chg="del">
          <ac:chgData name="伊健 杜" userId="e69aded81da48593" providerId="LiveId" clId="{C8BB3112-466C-4335-B624-F7500FA32AF1}" dt="2022-11-03T12:48:20.676" v="5027" actId="478"/>
          <ac:spMkLst>
            <pc:docMk/>
            <pc:sldMk cId="3330264523" sldId="1315"/>
            <ac:spMk id="2" creationId="{1302A11A-625D-774F-23B3-739301B530C3}"/>
          </ac:spMkLst>
        </pc:spChg>
        <pc:spChg chg="add del mod">
          <ac:chgData name="伊健 杜" userId="e69aded81da48593" providerId="LiveId" clId="{C8BB3112-466C-4335-B624-F7500FA32AF1}" dt="2022-11-03T12:48:23.190" v="5029" actId="478"/>
          <ac:spMkLst>
            <pc:docMk/>
            <pc:sldMk cId="3330264523" sldId="1315"/>
            <ac:spMk id="4" creationId="{F3250D0A-ACFC-6447-2731-9D6DA430D7C8}"/>
          </ac:spMkLst>
        </pc:spChg>
        <pc:spChg chg="add mod">
          <ac:chgData name="伊健 杜" userId="e69aded81da48593" providerId="LiveId" clId="{C8BB3112-466C-4335-B624-F7500FA32AF1}" dt="2022-11-03T12:58:36.579" v="5793"/>
          <ac:spMkLst>
            <pc:docMk/>
            <pc:sldMk cId="3330264523" sldId="1315"/>
            <ac:spMk id="5" creationId="{AEAAB436-6292-2004-F61A-95CF004E5D99}"/>
          </ac:spMkLst>
        </pc:spChg>
        <pc:spChg chg="mod">
          <ac:chgData name="伊健 杜" userId="e69aded81da48593" providerId="LiveId" clId="{C8BB3112-466C-4335-B624-F7500FA32AF1}" dt="2022-11-03T12:58:36.579" v="5793"/>
          <ac:spMkLst>
            <pc:docMk/>
            <pc:sldMk cId="3330264523" sldId="1315"/>
            <ac:spMk id="8" creationId="{0438729B-0F82-A5C2-5BC7-7451302EC36A}"/>
          </ac:spMkLst>
        </pc:spChg>
        <pc:picChg chg="del">
          <ac:chgData name="伊健 杜" userId="e69aded81da48593" providerId="LiveId" clId="{C8BB3112-466C-4335-B624-F7500FA32AF1}" dt="2022-11-03T12:45:41.574" v="4931" actId="478"/>
          <ac:picMkLst>
            <pc:docMk/>
            <pc:sldMk cId="3330264523" sldId="1315"/>
            <ac:picMk id="27650" creationId="{41787577-BAB2-975E-6DF9-8D3797461BD3}"/>
          </ac:picMkLst>
        </pc:picChg>
        <pc:picChg chg="add mod">
          <ac:chgData name="伊健 杜" userId="e69aded81da48593" providerId="LiveId" clId="{C8BB3112-466C-4335-B624-F7500FA32AF1}" dt="2022-11-03T12:46:00.782" v="4936" actId="14100"/>
          <ac:picMkLst>
            <pc:docMk/>
            <pc:sldMk cId="3330264523" sldId="1315"/>
            <ac:picMk id="30722" creationId="{F32F7189-EC7C-784F-B656-057566177AE3}"/>
          </ac:picMkLst>
        </pc:picChg>
      </pc:sldChg>
      <pc:sldChg chg="addSp delSp modSp add mod ord">
        <pc:chgData name="伊健 杜" userId="e69aded81da48593" providerId="LiveId" clId="{C8BB3112-466C-4335-B624-F7500FA32AF1}" dt="2022-11-03T12:58:36.579" v="5793"/>
        <pc:sldMkLst>
          <pc:docMk/>
          <pc:sldMk cId="1387651184" sldId="1316"/>
        </pc:sldMkLst>
        <pc:spChg chg="mod">
          <ac:chgData name="伊健 杜" userId="e69aded81da48593" providerId="LiveId" clId="{C8BB3112-466C-4335-B624-F7500FA32AF1}" dt="2022-11-03T12:58:36.579" v="5793"/>
          <ac:spMkLst>
            <pc:docMk/>
            <pc:sldMk cId="1387651184" sldId="1316"/>
            <ac:spMk id="2" creationId="{1302A11A-625D-774F-23B3-739301B530C3}"/>
          </ac:spMkLst>
        </pc:spChg>
        <pc:spChg chg="mod">
          <ac:chgData name="伊健 杜" userId="e69aded81da48593" providerId="LiveId" clId="{C8BB3112-466C-4335-B624-F7500FA32AF1}" dt="2022-11-03T12:58:36.579" v="5793"/>
          <ac:spMkLst>
            <pc:docMk/>
            <pc:sldMk cId="1387651184" sldId="1316"/>
            <ac:spMk id="8" creationId="{0438729B-0F82-A5C2-5BC7-7451302EC36A}"/>
          </ac:spMkLst>
        </pc:spChg>
        <pc:picChg chg="del">
          <ac:chgData name="伊健 杜" userId="e69aded81da48593" providerId="LiveId" clId="{C8BB3112-466C-4335-B624-F7500FA32AF1}" dt="2022-11-03T12:48:43.663" v="5067" actId="478"/>
          <ac:picMkLst>
            <pc:docMk/>
            <pc:sldMk cId="1387651184" sldId="1316"/>
            <ac:picMk id="30722" creationId="{F32F7189-EC7C-784F-B656-057566177AE3}"/>
          </ac:picMkLst>
        </pc:picChg>
        <pc:picChg chg="add mod">
          <ac:chgData name="伊健 杜" userId="e69aded81da48593" providerId="LiveId" clId="{C8BB3112-466C-4335-B624-F7500FA32AF1}" dt="2022-11-03T12:49:13.774" v="5072" actId="1076"/>
          <ac:picMkLst>
            <pc:docMk/>
            <pc:sldMk cId="1387651184" sldId="1316"/>
            <ac:picMk id="31746" creationId="{EC53C62C-27C5-B32B-13E6-9B061AD850FB}"/>
          </ac:picMkLst>
        </pc:picChg>
      </pc:sldChg>
      <pc:sldChg chg="delSp add del">
        <pc:chgData name="伊健 杜" userId="e69aded81da48593" providerId="LiveId" clId="{C8BB3112-466C-4335-B624-F7500FA32AF1}" dt="2022-11-03T12:46:40.172" v="4946" actId="47"/>
        <pc:sldMkLst>
          <pc:docMk/>
          <pc:sldMk cId="1945770239" sldId="1316"/>
        </pc:sldMkLst>
        <pc:picChg chg="del">
          <ac:chgData name="伊健 杜" userId="e69aded81da48593" providerId="LiveId" clId="{C8BB3112-466C-4335-B624-F7500FA32AF1}" dt="2022-11-03T12:46:12.299" v="4939" actId="478"/>
          <ac:picMkLst>
            <pc:docMk/>
            <pc:sldMk cId="1945770239" sldId="1316"/>
            <ac:picMk id="30722" creationId="{F32F7189-EC7C-784F-B656-057566177AE3}"/>
          </ac:picMkLst>
        </pc:picChg>
      </pc:sldChg>
      <pc:sldChg chg="delSp modSp new mod">
        <pc:chgData name="伊健 杜" userId="e69aded81da48593" providerId="LiveId" clId="{C8BB3112-466C-4335-B624-F7500FA32AF1}" dt="2022-11-07T11:29:00.622" v="5853" actId="20577"/>
        <pc:sldMkLst>
          <pc:docMk/>
          <pc:sldMk cId="3570062756" sldId="1317"/>
        </pc:sldMkLst>
        <pc:spChg chg="mod">
          <ac:chgData name="伊健 杜" userId="e69aded81da48593" providerId="LiveId" clId="{C8BB3112-466C-4335-B624-F7500FA32AF1}" dt="2022-11-07T11:29:00.622" v="5853" actId="20577"/>
          <ac:spMkLst>
            <pc:docMk/>
            <pc:sldMk cId="3570062756" sldId="1317"/>
            <ac:spMk id="2" creationId="{197766CD-E40E-262E-B6DA-ACE7A4201DB8}"/>
          </ac:spMkLst>
        </pc:spChg>
        <pc:spChg chg="del">
          <ac:chgData name="伊健 杜" userId="e69aded81da48593" providerId="LiveId" clId="{C8BB3112-466C-4335-B624-F7500FA32AF1}" dt="2022-11-03T12:50:40.607" v="5092" actId="478"/>
          <ac:spMkLst>
            <pc:docMk/>
            <pc:sldMk cId="3570062756" sldId="1317"/>
            <ac:spMk id="3" creationId="{11196DB5-07EC-A3A9-56EA-C6446FA7F109}"/>
          </ac:spMkLst>
        </pc:spChg>
      </pc:sldChg>
      <pc:sldChg chg="addSp delSp modSp add mod">
        <pc:chgData name="伊健 杜" userId="e69aded81da48593" providerId="LiveId" clId="{C8BB3112-466C-4335-B624-F7500FA32AF1}" dt="2022-11-03T12:58:36.579" v="5793"/>
        <pc:sldMkLst>
          <pc:docMk/>
          <pc:sldMk cId="1651624357" sldId="1318"/>
        </pc:sldMkLst>
        <pc:spChg chg="mod">
          <ac:chgData name="伊健 杜" userId="e69aded81da48593" providerId="LiveId" clId="{C8BB3112-466C-4335-B624-F7500FA32AF1}" dt="2022-11-03T12:58:36.579" v="5793"/>
          <ac:spMkLst>
            <pc:docMk/>
            <pc:sldMk cId="1651624357" sldId="1318"/>
            <ac:spMk id="2" creationId="{1302A11A-625D-774F-23B3-739301B530C3}"/>
          </ac:spMkLst>
        </pc:spChg>
        <pc:spChg chg="mod">
          <ac:chgData name="伊健 杜" userId="e69aded81da48593" providerId="LiveId" clId="{C8BB3112-466C-4335-B624-F7500FA32AF1}" dt="2022-11-03T12:58:36.579" v="5793"/>
          <ac:spMkLst>
            <pc:docMk/>
            <pc:sldMk cId="1651624357" sldId="1318"/>
            <ac:spMk id="8" creationId="{0438729B-0F82-A5C2-5BC7-7451302EC36A}"/>
          </ac:spMkLst>
        </pc:spChg>
        <pc:picChg chg="del">
          <ac:chgData name="伊健 杜" userId="e69aded81da48593" providerId="LiveId" clId="{C8BB3112-466C-4335-B624-F7500FA32AF1}" dt="2022-11-03T12:53:23.580" v="5376" actId="478"/>
          <ac:picMkLst>
            <pc:docMk/>
            <pc:sldMk cId="1651624357" sldId="1318"/>
            <ac:picMk id="31746" creationId="{EC53C62C-27C5-B32B-13E6-9B061AD850FB}"/>
          </ac:picMkLst>
        </pc:picChg>
        <pc:picChg chg="add mod">
          <ac:chgData name="伊健 杜" userId="e69aded81da48593" providerId="LiveId" clId="{C8BB3112-466C-4335-B624-F7500FA32AF1}" dt="2022-11-03T12:54:00.779" v="5378" actId="1076"/>
          <ac:picMkLst>
            <pc:docMk/>
            <pc:sldMk cId="1651624357" sldId="1318"/>
            <ac:picMk id="32770" creationId="{198CA1DD-AC51-92AF-7DE3-B843F2D6E76A}"/>
          </ac:picMkLst>
        </pc:picChg>
      </pc:sldChg>
      <pc:sldChg chg="addSp delSp modSp add mod">
        <pc:chgData name="伊健 杜" userId="e69aded81da48593" providerId="LiveId" clId="{C8BB3112-466C-4335-B624-F7500FA32AF1}" dt="2022-11-03T12:58:36.579" v="5793"/>
        <pc:sldMkLst>
          <pc:docMk/>
          <pc:sldMk cId="1455723292" sldId="1319"/>
        </pc:sldMkLst>
        <pc:spChg chg="mod">
          <ac:chgData name="伊健 杜" userId="e69aded81da48593" providerId="LiveId" clId="{C8BB3112-466C-4335-B624-F7500FA32AF1}" dt="2022-11-03T12:58:36.579" v="5793"/>
          <ac:spMkLst>
            <pc:docMk/>
            <pc:sldMk cId="1455723292" sldId="1319"/>
            <ac:spMk id="2" creationId="{1302A11A-625D-774F-23B3-739301B530C3}"/>
          </ac:spMkLst>
        </pc:spChg>
        <pc:spChg chg="mod">
          <ac:chgData name="伊健 杜" userId="e69aded81da48593" providerId="LiveId" clId="{C8BB3112-466C-4335-B624-F7500FA32AF1}" dt="2022-11-03T12:58:36.579" v="5793"/>
          <ac:spMkLst>
            <pc:docMk/>
            <pc:sldMk cId="1455723292" sldId="1319"/>
            <ac:spMk id="8" creationId="{0438729B-0F82-A5C2-5BC7-7451302EC36A}"/>
          </ac:spMkLst>
        </pc:spChg>
        <pc:picChg chg="del mod">
          <ac:chgData name="伊健 杜" userId="e69aded81da48593" providerId="LiveId" clId="{C8BB3112-466C-4335-B624-F7500FA32AF1}" dt="2022-11-03T12:55:07.436" v="5496" actId="478"/>
          <ac:picMkLst>
            <pc:docMk/>
            <pc:sldMk cId="1455723292" sldId="1319"/>
            <ac:picMk id="32770" creationId="{198CA1DD-AC51-92AF-7DE3-B843F2D6E76A}"/>
          </ac:picMkLst>
        </pc:picChg>
        <pc:picChg chg="add mod">
          <ac:chgData name="伊健 杜" userId="e69aded81da48593" providerId="LiveId" clId="{C8BB3112-466C-4335-B624-F7500FA32AF1}" dt="2022-11-03T12:55:45.537" v="5534" actId="1076"/>
          <ac:picMkLst>
            <pc:docMk/>
            <pc:sldMk cId="1455723292" sldId="1319"/>
            <ac:picMk id="33794" creationId="{5E817681-875D-7929-AB15-963E1F6E9D00}"/>
          </ac:picMkLst>
        </pc:picChg>
      </pc:sldChg>
      <pc:sldChg chg="delSp modSp new mod">
        <pc:chgData name="伊健 杜" userId="e69aded81da48593" providerId="LiveId" clId="{C8BB3112-466C-4335-B624-F7500FA32AF1}" dt="2022-11-03T12:58:36.579" v="5793"/>
        <pc:sldMkLst>
          <pc:docMk/>
          <pc:sldMk cId="2629711549" sldId="1320"/>
        </pc:sldMkLst>
        <pc:spChg chg="mod">
          <ac:chgData name="伊健 杜" userId="e69aded81da48593" providerId="LiveId" clId="{C8BB3112-466C-4335-B624-F7500FA32AF1}" dt="2022-11-03T12:58:36.579" v="5793"/>
          <ac:spMkLst>
            <pc:docMk/>
            <pc:sldMk cId="2629711549" sldId="1320"/>
            <ac:spMk id="2" creationId="{2DDD3342-6A73-3CC2-DB8D-444575BAF7BE}"/>
          </ac:spMkLst>
        </pc:spChg>
        <pc:spChg chg="del">
          <ac:chgData name="伊健 杜" userId="e69aded81da48593" providerId="LiveId" clId="{C8BB3112-466C-4335-B624-F7500FA32AF1}" dt="2022-11-03T12:56:10.458" v="5551" actId="478"/>
          <ac:spMkLst>
            <pc:docMk/>
            <pc:sldMk cId="2629711549" sldId="1320"/>
            <ac:spMk id="3" creationId="{58FE16FE-145C-1F11-196A-2824FECED026}"/>
          </ac:spMkLst>
        </pc:spChg>
      </pc:sldChg>
      <pc:sldChg chg="delSp modSp new mod">
        <pc:chgData name="伊健 杜" userId="e69aded81da48593" providerId="LiveId" clId="{C8BB3112-466C-4335-B624-F7500FA32AF1}" dt="2022-11-03T12:58:36.579" v="5793"/>
        <pc:sldMkLst>
          <pc:docMk/>
          <pc:sldMk cId="2376481575" sldId="1321"/>
        </pc:sldMkLst>
        <pc:spChg chg="mod">
          <ac:chgData name="伊健 杜" userId="e69aded81da48593" providerId="LiveId" clId="{C8BB3112-466C-4335-B624-F7500FA32AF1}" dt="2022-11-03T12:58:36.579" v="5793"/>
          <ac:spMkLst>
            <pc:docMk/>
            <pc:sldMk cId="2376481575" sldId="1321"/>
            <ac:spMk id="2" creationId="{831774A0-5E00-F821-9A2E-569CEB02E78D}"/>
          </ac:spMkLst>
        </pc:spChg>
        <pc:spChg chg="del">
          <ac:chgData name="伊健 杜" userId="e69aded81da48593" providerId="LiveId" clId="{C8BB3112-466C-4335-B624-F7500FA32AF1}" dt="2022-11-03T12:57:18.011" v="5644" actId="478"/>
          <ac:spMkLst>
            <pc:docMk/>
            <pc:sldMk cId="2376481575" sldId="1321"/>
            <ac:spMk id="3" creationId="{05D53B71-1DB3-A679-3BC1-0EC00914992F}"/>
          </ac:spMkLst>
        </pc:spChg>
      </pc:sldChg>
      <pc:sldChg chg="addSp delSp modSp add mod setBg setClrOvrMap">
        <pc:chgData name="伊健 杜" userId="e69aded81da48593" providerId="LiveId" clId="{C8BB3112-466C-4335-B624-F7500FA32AF1}" dt="2022-11-07T15:00:48.184" v="7518"/>
        <pc:sldMkLst>
          <pc:docMk/>
          <pc:sldMk cId="3935581333" sldId="1322"/>
        </pc:sldMkLst>
        <pc:spChg chg="mod">
          <ac:chgData name="伊健 杜" userId="e69aded81da48593" providerId="LiveId" clId="{C8BB3112-466C-4335-B624-F7500FA32AF1}" dt="2022-11-07T15:00:48.184" v="7518"/>
          <ac:spMkLst>
            <pc:docMk/>
            <pc:sldMk cId="3935581333" sldId="1322"/>
            <ac:spMk id="2" creationId="{10304424-DB4A-36E7-9E0D-D32A5DD0F26C}"/>
          </ac:spMkLst>
        </pc:spChg>
        <pc:spChg chg="mod">
          <ac:chgData name="伊健 杜" userId="e69aded81da48593" providerId="LiveId" clId="{C8BB3112-466C-4335-B624-F7500FA32AF1}" dt="2022-11-07T15:00:48.184" v="7518"/>
          <ac:spMkLst>
            <pc:docMk/>
            <pc:sldMk cId="3935581333" sldId="1322"/>
            <ac:spMk id="4" creationId="{CD51F1A4-557D-97DD-DAE2-94D888CF547E}"/>
          </ac:spMkLst>
        </pc:spChg>
        <pc:spChg chg="add del">
          <ac:chgData name="伊健 杜" userId="e69aded81da48593" providerId="LiveId" clId="{C8BB3112-466C-4335-B624-F7500FA32AF1}" dt="2022-11-07T12:03:21.067" v="6084" actId="26606"/>
          <ac:spMkLst>
            <pc:docMk/>
            <pc:sldMk cId="3935581333" sldId="1322"/>
            <ac:spMk id="2055" creationId="{5E8D2E83-FB3A-40E7-A9E5-7AB389D612B4}"/>
          </ac:spMkLst>
        </pc:spChg>
        <pc:picChg chg="del">
          <ac:chgData name="伊健 杜" userId="e69aded81da48593" providerId="LiveId" clId="{C8BB3112-466C-4335-B624-F7500FA32AF1}" dt="2022-11-07T11:55:52.866" v="6078" actId="478"/>
          <ac:picMkLst>
            <pc:docMk/>
            <pc:sldMk cId="3935581333" sldId="1322"/>
            <ac:picMk id="1026" creationId="{026E5FB4-A6D8-DBE6-1096-EF87E8544BC4}"/>
          </ac:picMkLst>
        </pc:picChg>
        <pc:picChg chg="add mod ord">
          <ac:chgData name="伊健 杜" userId="e69aded81da48593" providerId="LiveId" clId="{C8BB3112-466C-4335-B624-F7500FA32AF1}" dt="2022-11-07T12:03:21.067" v="6084" actId="26606"/>
          <ac:picMkLst>
            <pc:docMk/>
            <pc:sldMk cId="3935581333" sldId="1322"/>
            <ac:picMk id="2050" creationId="{AE4B2ADD-8243-19A5-DA62-87A48766B479}"/>
          </ac:picMkLst>
        </pc:picChg>
      </pc:sldChg>
      <pc:sldChg chg="addSp delSp modSp add mod">
        <pc:chgData name="伊健 杜" userId="e69aded81da48593" providerId="LiveId" clId="{C8BB3112-466C-4335-B624-F7500FA32AF1}" dt="2022-11-07T15:00:48.184" v="7518"/>
        <pc:sldMkLst>
          <pc:docMk/>
          <pc:sldMk cId="3163218652" sldId="1323"/>
        </pc:sldMkLst>
        <pc:spChg chg="mod">
          <ac:chgData name="伊健 杜" userId="e69aded81da48593" providerId="LiveId" clId="{C8BB3112-466C-4335-B624-F7500FA32AF1}" dt="2022-11-07T15:00:48.184" v="7518"/>
          <ac:spMkLst>
            <pc:docMk/>
            <pc:sldMk cId="3163218652" sldId="1323"/>
            <ac:spMk id="2" creationId="{10304424-DB4A-36E7-9E0D-D32A5DD0F26C}"/>
          </ac:spMkLst>
        </pc:spChg>
        <pc:spChg chg="del">
          <ac:chgData name="伊健 杜" userId="e69aded81da48593" providerId="LiveId" clId="{C8BB3112-466C-4335-B624-F7500FA32AF1}" dt="2022-11-07T12:03:53.434" v="6087" actId="478"/>
          <ac:spMkLst>
            <pc:docMk/>
            <pc:sldMk cId="3163218652" sldId="1323"/>
            <ac:spMk id="4" creationId="{CD51F1A4-557D-97DD-DAE2-94D888CF547E}"/>
          </ac:spMkLst>
        </pc:spChg>
        <pc:picChg chg="del">
          <ac:chgData name="伊健 杜" userId="e69aded81da48593" providerId="LiveId" clId="{C8BB3112-466C-4335-B624-F7500FA32AF1}" dt="2022-11-07T12:03:50.814" v="6086" actId="478"/>
          <ac:picMkLst>
            <pc:docMk/>
            <pc:sldMk cId="3163218652" sldId="1323"/>
            <ac:picMk id="2050" creationId="{AE4B2ADD-8243-19A5-DA62-87A48766B479}"/>
          </ac:picMkLst>
        </pc:picChg>
        <pc:picChg chg="add mod">
          <ac:chgData name="伊健 杜" userId="e69aded81da48593" providerId="LiveId" clId="{C8BB3112-466C-4335-B624-F7500FA32AF1}" dt="2022-11-07T12:04:02.775" v="6089" actId="1076"/>
          <ac:picMkLst>
            <pc:docMk/>
            <pc:sldMk cId="3163218652" sldId="1323"/>
            <ac:picMk id="3074" creationId="{D720EFEB-8C3D-C889-00D8-AA083D07E74E}"/>
          </ac:picMkLst>
        </pc:picChg>
      </pc:sldChg>
      <pc:sldChg chg="addSp modSp add mod">
        <pc:chgData name="伊健 杜" userId="e69aded81da48593" providerId="LiveId" clId="{C8BB3112-466C-4335-B624-F7500FA32AF1}" dt="2022-11-08T07:37:48.777" v="9512" actId="20577"/>
        <pc:sldMkLst>
          <pc:docMk/>
          <pc:sldMk cId="215593242" sldId="1324"/>
        </pc:sldMkLst>
        <pc:spChg chg="mod">
          <ac:chgData name="伊健 杜" userId="e69aded81da48593" providerId="LiveId" clId="{C8BB3112-466C-4335-B624-F7500FA32AF1}" dt="2022-11-07T15:00:48.184" v="7518"/>
          <ac:spMkLst>
            <pc:docMk/>
            <pc:sldMk cId="215593242" sldId="1324"/>
            <ac:spMk id="2" creationId="{46F3CE20-CAAD-6BD7-D047-A8219A0ED159}"/>
          </ac:spMkLst>
        </pc:spChg>
        <pc:spChg chg="add mod">
          <ac:chgData name="伊健 杜" userId="e69aded81da48593" providerId="LiveId" clId="{C8BB3112-466C-4335-B624-F7500FA32AF1}" dt="2022-11-08T07:37:48.777" v="9512" actId="20577"/>
          <ac:spMkLst>
            <pc:docMk/>
            <pc:sldMk cId="215593242" sldId="1324"/>
            <ac:spMk id="3" creationId="{B733F957-8F1E-B855-E2BC-D89F0594DFB6}"/>
          </ac:spMkLst>
        </pc:spChg>
      </pc:sldChg>
      <pc:sldChg chg="addSp modSp add mod">
        <pc:chgData name="伊健 杜" userId="e69aded81da48593" providerId="LiveId" clId="{C8BB3112-466C-4335-B624-F7500FA32AF1}" dt="2022-11-08T07:45:09.304" v="9518" actId="20577"/>
        <pc:sldMkLst>
          <pc:docMk/>
          <pc:sldMk cId="3722400407" sldId="1325"/>
        </pc:sldMkLst>
        <pc:spChg chg="mod">
          <ac:chgData name="伊健 杜" userId="e69aded81da48593" providerId="LiveId" clId="{C8BB3112-466C-4335-B624-F7500FA32AF1}" dt="2022-11-07T17:36:39.767" v="7748" actId="20577"/>
          <ac:spMkLst>
            <pc:docMk/>
            <pc:sldMk cId="3722400407" sldId="1325"/>
            <ac:spMk id="2" creationId="{46F3CE20-CAAD-6BD7-D047-A8219A0ED159}"/>
          </ac:spMkLst>
        </pc:spChg>
        <pc:spChg chg="add mod">
          <ac:chgData name="伊健 杜" userId="e69aded81da48593" providerId="LiveId" clId="{C8BB3112-466C-4335-B624-F7500FA32AF1}" dt="2022-11-07T17:38:33.090" v="7765" actId="1076"/>
          <ac:spMkLst>
            <pc:docMk/>
            <pc:sldMk cId="3722400407" sldId="1325"/>
            <ac:spMk id="3" creationId="{D8127E1B-3CC0-F721-0394-61950980DD6C}"/>
          </ac:spMkLst>
        </pc:spChg>
        <pc:spChg chg="add mod">
          <ac:chgData name="伊健 杜" userId="e69aded81da48593" providerId="LiveId" clId="{C8BB3112-466C-4335-B624-F7500FA32AF1}" dt="2022-11-08T07:45:09.304" v="9518" actId="20577"/>
          <ac:spMkLst>
            <pc:docMk/>
            <pc:sldMk cId="3722400407" sldId="1325"/>
            <ac:spMk id="4" creationId="{FDB489F7-B3FF-2A39-770B-563AA93CE34E}"/>
          </ac:spMkLst>
        </pc:spChg>
      </pc:sldChg>
      <pc:sldChg chg="addSp delSp modSp add mod">
        <pc:chgData name="伊健 杜" userId="e69aded81da48593" providerId="LiveId" clId="{C8BB3112-466C-4335-B624-F7500FA32AF1}" dt="2022-11-07T15:00:48.184" v="7518"/>
        <pc:sldMkLst>
          <pc:docMk/>
          <pc:sldMk cId="4012879993" sldId="1326"/>
        </pc:sldMkLst>
        <pc:spChg chg="mod">
          <ac:chgData name="伊健 杜" userId="e69aded81da48593" providerId="LiveId" clId="{C8BB3112-466C-4335-B624-F7500FA32AF1}" dt="2022-11-07T15:00:48.184" v="7518"/>
          <ac:spMkLst>
            <pc:docMk/>
            <pc:sldMk cId="4012879993" sldId="1326"/>
            <ac:spMk id="2" creationId="{10304424-DB4A-36E7-9E0D-D32A5DD0F26C}"/>
          </ac:spMkLst>
        </pc:spChg>
        <pc:spChg chg="add">
          <ac:chgData name="伊健 杜" userId="e69aded81da48593" providerId="LiveId" clId="{C8BB3112-466C-4335-B624-F7500FA32AF1}" dt="2022-11-07T12:11:55.765" v="6272"/>
          <ac:spMkLst>
            <pc:docMk/>
            <pc:sldMk cId="4012879993" sldId="1326"/>
            <ac:spMk id="3" creationId="{70799EE4-58B0-827D-B035-2CD34B4D804F}"/>
          </ac:spMkLst>
        </pc:spChg>
        <pc:spChg chg="mod">
          <ac:chgData name="伊健 杜" userId="e69aded81da48593" providerId="LiveId" clId="{C8BB3112-466C-4335-B624-F7500FA32AF1}" dt="2022-11-07T15:00:48.184" v="7518"/>
          <ac:spMkLst>
            <pc:docMk/>
            <pc:sldMk cId="4012879993" sldId="1326"/>
            <ac:spMk id="4" creationId="{CD51F1A4-557D-97DD-DAE2-94D888CF547E}"/>
          </ac:spMkLst>
        </pc:spChg>
        <pc:spChg chg="add del mod">
          <ac:chgData name="伊健 杜" userId="e69aded81da48593" providerId="LiveId" clId="{C8BB3112-466C-4335-B624-F7500FA32AF1}" dt="2022-11-07T12:12:07.889" v="6274" actId="478"/>
          <ac:spMkLst>
            <pc:docMk/>
            <pc:sldMk cId="4012879993" sldId="1326"/>
            <ac:spMk id="5" creationId="{C70A9618-9A55-0404-6105-16F4E2FF3E76}"/>
          </ac:spMkLst>
        </pc:spChg>
        <pc:picChg chg="add mod">
          <ac:chgData name="伊健 杜" userId="e69aded81da48593" providerId="LiveId" clId="{C8BB3112-466C-4335-B624-F7500FA32AF1}" dt="2022-11-07T12:12:33.644" v="6283" actId="1076"/>
          <ac:picMkLst>
            <pc:docMk/>
            <pc:sldMk cId="4012879993" sldId="1326"/>
            <ac:picMk id="7" creationId="{B93EFB2E-8CD6-ECD4-77FD-DC20F4E5C2D1}"/>
          </ac:picMkLst>
        </pc:picChg>
        <pc:picChg chg="del">
          <ac:chgData name="伊健 杜" userId="e69aded81da48593" providerId="LiveId" clId="{C8BB3112-466C-4335-B624-F7500FA32AF1}" dt="2022-11-07T12:11:29.539" v="6271" actId="478"/>
          <ac:picMkLst>
            <pc:docMk/>
            <pc:sldMk cId="4012879993" sldId="1326"/>
            <ac:picMk id="1026" creationId="{026E5FB4-A6D8-DBE6-1096-EF87E8544BC4}"/>
          </ac:picMkLst>
        </pc:picChg>
      </pc:sldChg>
      <pc:sldChg chg="addSp delSp modSp add mod">
        <pc:chgData name="伊健 杜" userId="e69aded81da48593" providerId="LiveId" clId="{C8BB3112-466C-4335-B624-F7500FA32AF1}" dt="2022-11-07T15:00:48.184" v="7518"/>
        <pc:sldMkLst>
          <pc:docMk/>
          <pc:sldMk cId="3830340413" sldId="1327"/>
        </pc:sldMkLst>
        <pc:spChg chg="mod">
          <ac:chgData name="伊健 杜" userId="e69aded81da48593" providerId="LiveId" clId="{C8BB3112-466C-4335-B624-F7500FA32AF1}" dt="2022-11-07T15:00:48.184" v="7518"/>
          <ac:spMkLst>
            <pc:docMk/>
            <pc:sldMk cId="3830340413" sldId="1327"/>
            <ac:spMk id="2" creationId="{10304424-DB4A-36E7-9E0D-D32A5DD0F26C}"/>
          </ac:spMkLst>
        </pc:spChg>
        <pc:spChg chg="mod">
          <ac:chgData name="伊健 杜" userId="e69aded81da48593" providerId="LiveId" clId="{C8BB3112-466C-4335-B624-F7500FA32AF1}" dt="2022-11-07T15:00:48.184" v="7518"/>
          <ac:spMkLst>
            <pc:docMk/>
            <pc:sldMk cId="3830340413" sldId="1327"/>
            <ac:spMk id="4" creationId="{CD51F1A4-557D-97DD-DAE2-94D888CF547E}"/>
          </ac:spMkLst>
        </pc:spChg>
        <pc:picChg chg="del">
          <ac:chgData name="伊健 杜" userId="e69aded81da48593" providerId="LiveId" clId="{C8BB3112-466C-4335-B624-F7500FA32AF1}" dt="2022-11-07T12:12:41.897" v="6287" actId="478"/>
          <ac:picMkLst>
            <pc:docMk/>
            <pc:sldMk cId="3830340413" sldId="1327"/>
            <ac:picMk id="7" creationId="{B93EFB2E-8CD6-ECD4-77FD-DC20F4E5C2D1}"/>
          </ac:picMkLst>
        </pc:picChg>
        <pc:picChg chg="add mod">
          <ac:chgData name="伊健 杜" userId="e69aded81da48593" providerId="LiveId" clId="{C8BB3112-466C-4335-B624-F7500FA32AF1}" dt="2022-11-07T12:13:36.051" v="6305" actId="1076"/>
          <ac:picMkLst>
            <pc:docMk/>
            <pc:sldMk cId="3830340413" sldId="1327"/>
            <ac:picMk id="5122" creationId="{35679B76-F797-3757-4BD9-A819F88169C9}"/>
          </ac:picMkLst>
        </pc:picChg>
      </pc:sldChg>
      <pc:sldChg chg="addSp delSp modSp add mod">
        <pc:chgData name="伊健 杜" userId="e69aded81da48593" providerId="LiveId" clId="{C8BB3112-466C-4335-B624-F7500FA32AF1}" dt="2022-11-07T15:00:48.184" v="7518"/>
        <pc:sldMkLst>
          <pc:docMk/>
          <pc:sldMk cId="533938312" sldId="1328"/>
        </pc:sldMkLst>
        <pc:spChg chg="mod">
          <ac:chgData name="伊健 杜" userId="e69aded81da48593" providerId="LiveId" clId="{C8BB3112-466C-4335-B624-F7500FA32AF1}" dt="2022-11-07T15:00:48.184" v="7518"/>
          <ac:spMkLst>
            <pc:docMk/>
            <pc:sldMk cId="533938312" sldId="1328"/>
            <ac:spMk id="2" creationId="{10304424-DB4A-36E7-9E0D-D32A5DD0F26C}"/>
          </ac:spMkLst>
        </pc:spChg>
        <pc:spChg chg="mod ord">
          <ac:chgData name="伊健 杜" userId="e69aded81da48593" providerId="LiveId" clId="{C8BB3112-466C-4335-B624-F7500FA32AF1}" dt="2022-11-07T15:00:48.184" v="7518"/>
          <ac:spMkLst>
            <pc:docMk/>
            <pc:sldMk cId="533938312" sldId="1328"/>
            <ac:spMk id="4" creationId="{CD51F1A4-557D-97DD-DAE2-94D888CF547E}"/>
          </ac:spMkLst>
        </pc:spChg>
        <pc:spChg chg="add mod">
          <ac:chgData name="伊健 杜" userId="e69aded81da48593" providerId="LiveId" clId="{C8BB3112-466C-4335-B624-F7500FA32AF1}" dt="2022-11-07T15:00:48.184" v="7518"/>
          <ac:spMkLst>
            <pc:docMk/>
            <pc:sldMk cId="533938312" sldId="1328"/>
            <ac:spMk id="5" creationId="{AF2763C8-1A3D-998E-952B-B0CBBC17F3AE}"/>
          </ac:spMkLst>
        </pc:spChg>
        <pc:picChg chg="del">
          <ac:chgData name="伊健 杜" userId="e69aded81da48593" providerId="LiveId" clId="{C8BB3112-466C-4335-B624-F7500FA32AF1}" dt="2022-11-07T12:14:30.874" v="6349" actId="478"/>
          <ac:picMkLst>
            <pc:docMk/>
            <pc:sldMk cId="533938312" sldId="1328"/>
            <ac:picMk id="5122" creationId="{35679B76-F797-3757-4BD9-A819F88169C9}"/>
          </ac:picMkLst>
        </pc:picChg>
        <pc:picChg chg="add">
          <ac:chgData name="伊健 杜" userId="e69aded81da48593" providerId="LiveId" clId="{C8BB3112-466C-4335-B624-F7500FA32AF1}" dt="2022-11-07T12:14:33.894" v="6350"/>
          <ac:picMkLst>
            <pc:docMk/>
            <pc:sldMk cId="533938312" sldId="1328"/>
            <ac:picMk id="6146" creationId="{CBA5F439-1A0E-7F7B-BC07-4C5C4632B0A2}"/>
          </ac:picMkLst>
        </pc:picChg>
      </pc:sldChg>
      <pc:sldChg chg="modSp add mod">
        <pc:chgData name="伊健 杜" userId="e69aded81da48593" providerId="LiveId" clId="{C8BB3112-466C-4335-B624-F7500FA32AF1}" dt="2022-11-07T15:00:48.184" v="7518"/>
        <pc:sldMkLst>
          <pc:docMk/>
          <pc:sldMk cId="46492511" sldId="1329"/>
        </pc:sldMkLst>
        <pc:spChg chg="mod">
          <ac:chgData name="伊健 杜" userId="e69aded81da48593" providerId="LiveId" clId="{C8BB3112-466C-4335-B624-F7500FA32AF1}" dt="2022-11-07T15:00:48.184" v="7518"/>
          <ac:spMkLst>
            <pc:docMk/>
            <pc:sldMk cId="46492511" sldId="1329"/>
            <ac:spMk id="2" creationId="{F44DE9E1-9168-F3EB-3D6A-1F7F351CDCCF}"/>
          </ac:spMkLst>
        </pc:spChg>
      </pc:sldChg>
      <pc:sldChg chg="addSp delSp modSp new mod modNotesTx">
        <pc:chgData name="伊健 杜" userId="e69aded81da48593" providerId="LiveId" clId="{C8BB3112-466C-4335-B624-F7500FA32AF1}" dt="2022-11-08T08:26:17.131" v="9521" actId="20577"/>
        <pc:sldMkLst>
          <pc:docMk/>
          <pc:sldMk cId="2725208829" sldId="1330"/>
        </pc:sldMkLst>
        <pc:spChg chg="add mod">
          <ac:chgData name="伊健 杜" userId="e69aded81da48593" providerId="LiveId" clId="{C8BB3112-466C-4335-B624-F7500FA32AF1}" dt="2022-11-08T07:03:28.184" v="9501"/>
          <ac:spMkLst>
            <pc:docMk/>
            <pc:sldMk cId="2725208829" sldId="1330"/>
            <ac:spMk id="2" creationId="{5873FCFA-069F-887D-2E03-2DA23448846E}"/>
          </ac:spMkLst>
        </pc:spChg>
        <pc:spChg chg="del">
          <ac:chgData name="伊健 杜" userId="e69aded81da48593" providerId="LiveId" clId="{C8BB3112-466C-4335-B624-F7500FA32AF1}" dt="2022-11-07T14:48:37.961" v="7349" actId="478"/>
          <ac:spMkLst>
            <pc:docMk/>
            <pc:sldMk cId="2725208829" sldId="1330"/>
            <ac:spMk id="2" creationId="{60406A9C-91E3-B13D-BEB8-3BD058C8D34B}"/>
          </ac:spMkLst>
        </pc:spChg>
        <pc:spChg chg="del">
          <ac:chgData name="伊健 杜" userId="e69aded81da48593" providerId="LiveId" clId="{C8BB3112-466C-4335-B624-F7500FA32AF1}" dt="2022-11-07T14:48:37.961" v="7349" actId="478"/>
          <ac:spMkLst>
            <pc:docMk/>
            <pc:sldMk cId="2725208829" sldId="1330"/>
            <ac:spMk id="3" creationId="{AC43DE5E-F9C6-66E5-85D9-F667431D7EBF}"/>
          </ac:spMkLst>
        </pc:spChg>
      </pc:sldChg>
      <pc:sldChg chg="addSp delSp modSp add mod">
        <pc:chgData name="伊健 杜" userId="e69aded81da48593" providerId="LiveId" clId="{C8BB3112-466C-4335-B624-F7500FA32AF1}" dt="2022-11-07T15:00:48.184" v="7518"/>
        <pc:sldMkLst>
          <pc:docMk/>
          <pc:sldMk cId="3075560344" sldId="1331"/>
        </pc:sldMkLst>
        <pc:spChg chg="mod">
          <ac:chgData name="伊健 杜" userId="e69aded81da48593" providerId="LiveId" clId="{C8BB3112-466C-4335-B624-F7500FA32AF1}" dt="2022-11-07T15:00:48.184" v="7518"/>
          <ac:spMkLst>
            <pc:docMk/>
            <pc:sldMk cId="3075560344" sldId="1331"/>
            <ac:spMk id="2" creationId="{10304424-DB4A-36E7-9E0D-D32A5DD0F26C}"/>
          </ac:spMkLst>
        </pc:spChg>
        <pc:spChg chg="mod">
          <ac:chgData name="伊健 杜" userId="e69aded81da48593" providerId="LiveId" clId="{C8BB3112-466C-4335-B624-F7500FA32AF1}" dt="2022-11-07T15:00:48.184" v="7518"/>
          <ac:spMkLst>
            <pc:docMk/>
            <pc:sldMk cId="3075560344" sldId="1331"/>
            <ac:spMk id="4" creationId="{CD51F1A4-557D-97DD-DAE2-94D888CF547E}"/>
          </ac:spMkLst>
        </pc:spChg>
        <pc:picChg chg="del">
          <ac:chgData name="伊健 杜" userId="e69aded81da48593" providerId="LiveId" clId="{C8BB3112-466C-4335-B624-F7500FA32AF1}" dt="2022-11-07T12:17:38.348" v="6559" actId="478"/>
          <ac:picMkLst>
            <pc:docMk/>
            <pc:sldMk cId="3075560344" sldId="1331"/>
            <ac:picMk id="7" creationId="{B93EFB2E-8CD6-ECD4-77FD-DC20F4E5C2D1}"/>
          </ac:picMkLst>
        </pc:picChg>
        <pc:picChg chg="add del mod">
          <ac:chgData name="伊健 杜" userId="e69aded81da48593" providerId="LiveId" clId="{C8BB3112-466C-4335-B624-F7500FA32AF1}" dt="2022-11-07T12:21:54.205" v="6705" actId="478"/>
          <ac:picMkLst>
            <pc:docMk/>
            <pc:sldMk cId="3075560344" sldId="1331"/>
            <ac:picMk id="7170" creationId="{AE0B9B6C-1FD0-F121-686C-B419EE2C7145}"/>
          </ac:picMkLst>
        </pc:picChg>
        <pc:picChg chg="add mod">
          <ac:chgData name="伊健 杜" userId="e69aded81da48593" providerId="LiveId" clId="{C8BB3112-466C-4335-B624-F7500FA32AF1}" dt="2022-11-07T12:25:33.674" v="6710" actId="1076"/>
          <ac:picMkLst>
            <pc:docMk/>
            <pc:sldMk cId="3075560344" sldId="1331"/>
            <ac:picMk id="7172" creationId="{8EC3A411-602F-84C5-E429-CC9880CC10D4}"/>
          </ac:picMkLst>
        </pc:picChg>
      </pc:sldChg>
      <pc:sldChg chg="modSp add mod">
        <pc:chgData name="伊健 杜" userId="e69aded81da48593" providerId="LiveId" clId="{C8BB3112-466C-4335-B624-F7500FA32AF1}" dt="2022-11-07T15:00:48.184" v="7518"/>
        <pc:sldMkLst>
          <pc:docMk/>
          <pc:sldMk cId="31899718" sldId="1332"/>
        </pc:sldMkLst>
        <pc:spChg chg="mod">
          <ac:chgData name="伊健 杜" userId="e69aded81da48593" providerId="LiveId" clId="{C8BB3112-466C-4335-B624-F7500FA32AF1}" dt="2022-11-07T15:00:48.184" v="7518"/>
          <ac:spMkLst>
            <pc:docMk/>
            <pc:sldMk cId="31899718" sldId="1332"/>
            <ac:spMk id="2" creationId="{10304424-DB4A-36E7-9E0D-D32A5DD0F26C}"/>
          </ac:spMkLst>
        </pc:spChg>
        <pc:spChg chg="mod">
          <ac:chgData name="伊健 杜" userId="e69aded81da48593" providerId="LiveId" clId="{C8BB3112-466C-4335-B624-F7500FA32AF1}" dt="2022-11-07T15:00:48.184" v="7518"/>
          <ac:spMkLst>
            <pc:docMk/>
            <pc:sldMk cId="31899718" sldId="1332"/>
            <ac:spMk id="4" creationId="{CD51F1A4-557D-97DD-DAE2-94D888CF547E}"/>
          </ac:spMkLst>
        </pc:spChg>
        <pc:picChg chg="mod">
          <ac:chgData name="伊健 杜" userId="e69aded81da48593" providerId="LiveId" clId="{C8BB3112-466C-4335-B624-F7500FA32AF1}" dt="2022-11-07T12:37:52.603" v="6783" actId="1076"/>
          <ac:picMkLst>
            <pc:docMk/>
            <pc:sldMk cId="31899718" sldId="1332"/>
            <ac:picMk id="7170" creationId="{AE0B9B6C-1FD0-F121-686C-B419EE2C7145}"/>
          </ac:picMkLst>
        </pc:picChg>
      </pc:sldChg>
      <pc:sldChg chg="addSp delSp modSp add mod">
        <pc:chgData name="伊健 杜" userId="e69aded81da48593" providerId="LiveId" clId="{C8BB3112-466C-4335-B624-F7500FA32AF1}" dt="2022-11-07T15:00:48.184" v="7518"/>
        <pc:sldMkLst>
          <pc:docMk/>
          <pc:sldMk cId="3136878403" sldId="1333"/>
        </pc:sldMkLst>
        <pc:spChg chg="mod">
          <ac:chgData name="伊健 杜" userId="e69aded81da48593" providerId="LiveId" clId="{C8BB3112-466C-4335-B624-F7500FA32AF1}" dt="2022-11-07T15:00:48.184" v="7518"/>
          <ac:spMkLst>
            <pc:docMk/>
            <pc:sldMk cId="3136878403" sldId="1333"/>
            <ac:spMk id="2" creationId="{10304424-DB4A-36E7-9E0D-D32A5DD0F26C}"/>
          </ac:spMkLst>
        </pc:spChg>
        <pc:spChg chg="mod">
          <ac:chgData name="伊健 杜" userId="e69aded81da48593" providerId="LiveId" clId="{C8BB3112-466C-4335-B624-F7500FA32AF1}" dt="2022-11-07T12:30:21.328" v="6745" actId="20577"/>
          <ac:spMkLst>
            <pc:docMk/>
            <pc:sldMk cId="3136878403" sldId="1333"/>
            <ac:spMk id="4" creationId="{CD51F1A4-557D-97DD-DAE2-94D888CF547E}"/>
          </ac:spMkLst>
        </pc:spChg>
        <pc:spChg chg="add mod">
          <ac:chgData name="伊健 杜" userId="e69aded81da48593" providerId="LiveId" clId="{C8BB3112-466C-4335-B624-F7500FA32AF1}" dt="2022-11-07T15:00:48.184" v="7518"/>
          <ac:spMkLst>
            <pc:docMk/>
            <pc:sldMk cId="3136878403" sldId="1333"/>
            <ac:spMk id="5" creationId="{0F230F51-EBFA-8C38-0A69-11A12FCFEF9E}"/>
          </ac:spMkLst>
        </pc:spChg>
        <pc:picChg chg="del mod">
          <ac:chgData name="伊健 杜" userId="e69aded81da48593" providerId="LiveId" clId="{C8BB3112-466C-4335-B624-F7500FA32AF1}" dt="2022-11-07T12:26:15.271" v="6713" actId="478"/>
          <ac:picMkLst>
            <pc:docMk/>
            <pc:sldMk cId="3136878403" sldId="1333"/>
            <ac:picMk id="7170" creationId="{AE0B9B6C-1FD0-F121-686C-B419EE2C7145}"/>
          </ac:picMkLst>
        </pc:picChg>
        <pc:picChg chg="add mod">
          <ac:chgData name="伊健 杜" userId="e69aded81da48593" providerId="LiveId" clId="{C8BB3112-466C-4335-B624-F7500FA32AF1}" dt="2022-11-07T12:39:11.237" v="6844" actId="732"/>
          <ac:picMkLst>
            <pc:docMk/>
            <pc:sldMk cId="3136878403" sldId="1333"/>
            <ac:picMk id="9218" creationId="{EF6227A1-EEF2-66C3-CA71-073D280EEA40}"/>
          </ac:picMkLst>
        </pc:picChg>
      </pc:sldChg>
      <pc:sldChg chg="addSp modSp add mod">
        <pc:chgData name="伊健 杜" userId="e69aded81da48593" providerId="LiveId" clId="{C8BB3112-466C-4335-B624-F7500FA32AF1}" dt="2022-11-07T15:00:48.184" v="7518"/>
        <pc:sldMkLst>
          <pc:docMk/>
          <pc:sldMk cId="3286441463" sldId="1334"/>
        </pc:sldMkLst>
        <pc:spChg chg="mod">
          <ac:chgData name="伊健 杜" userId="e69aded81da48593" providerId="LiveId" clId="{C8BB3112-466C-4335-B624-F7500FA32AF1}" dt="2022-11-07T15:00:48.184" v="7518"/>
          <ac:spMkLst>
            <pc:docMk/>
            <pc:sldMk cId="3286441463" sldId="1334"/>
            <ac:spMk id="2" creationId="{F44DE9E1-9168-F3EB-3D6A-1F7F351CDCCF}"/>
          </ac:spMkLst>
        </pc:spChg>
        <pc:picChg chg="add mod">
          <ac:chgData name="伊健 杜" userId="e69aded81da48593" providerId="LiveId" clId="{C8BB3112-466C-4335-B624-F7500FA32AF1}" dt="2022-11-07T12:42:17.177" v="6960" actId="1076"/>
          <ac:picMkLst>
            <pc:docMk/>
            <pc:sldMk cId="3286441463" sldId="1334"/>
            <ac:picMk id="10242" creationId="{FE9EDD63-A7E5-F649-DE8A-A1AE39494697}"/>
          </ac:picMkLst>
        </pc:picChg>
        <pc:picChg chg="add mod">
          <ac:chgData name="伊健 杜" userId="e69aded81da48593" providerId="LiveId" clId="{C8BB3112-466C-4335-B624-F7500FA32AF1}" dt="2022-11-07T12:42:47.206" v="6966" actId="1076"/>
          <ac:picMkLst>
            <pc:docMk/>
            <pc:sldMk cId="3286441463" sldId="1334"/>
            <ac:picMk id="10244" creationId="{60080626-7442-A084-3E29-EC11190F22EC}"/>
          </ac:picMkLst>
        </pc:picChg>
      </pc:sldChg>
      <pc:sldChg chg="addSp delSp modSp add mod ord">
        <pc:chgData name="伊健 杜" userId="e69aded81da48593" providerId="LiveId" clId="{C8BB3112-466C-4335-B624-F7500FA32AF1}" dt="2022-11-07T15:00:48.184" v="7518"/>
        <pc:sldMkLst>
          <pc:docMk/>
          <pc:sldMk cId="1601269251" sldId="1335"/>
        </pc:sldMkLst>
        <pc:spChg chg="mod">
          <ac:chgData name="伊健 杜" userId="e69aded81da48593" providerId="LiveId" clId="{C8BB3112-466C-4335-B624-F7500FA32AF1}" dt="2022-11-07T15:00:48.184" v="7518"/>
          <ac:spMkLst>
            <pc:docMk/>
            <pc:sldMk cId="1601269251" sldId="1335"/>
            <ac:spMk id="2" creationId="{10304424-DB4A-36E7-9E0D-D32A5DD0F26C}"/>
          </ac:spMkLst>
        </pc:spChg>
        <pc:spChg chg="mod">
          <ac:chgData name="伊健 杜" userId="e69aded81da48593" providerId="LiveId" clId="{C8BB3112-466C-4335-B624-F7500FA32AF1}" dt="2022-11-07T15:00:48.184" v="7518"/>
          <ac:spMkLst>
            <pc:docMk/>
            <pc:sldMk cId="1601269251" sldId="1335"/>
            <ac:spMk id="4" creationId="{CD51F1A4-557D-97DD-DAE2-94D888CF547E}"/>
          </ac:spMkLst>
        </pc:spChg>
        <pc:picChg chg="del">
          <ac:chgData name="伊健 杜" userId="e69aded81da48593" providerId="LiveId" clId="{C8BB3112-466C-4335-B624-F7500FA32AF1}" dt="2022-11-07T12:46:11.814" v="6990" actId="478"/>
          <ac:picMkLst>
            <pc:docMk/>
            <pc:sldMk cId="1601269251" sldId="1335"/>
            <ac:picMk id="7172" creationId="{8EC3A411-602F-84C5-E429-CC9880CC10D4}"/>
          </ac:picMkLst>
        </pc:picChg>
        <pc:picChg chg="add mod">
          <ac:chgData name="伊健 杜" userId="e69aded81da48593" providerId="LiveId" clId="{C8BB3112-466C-4335-B624-F7500FA32AF1}" dt="2022-11-07T12:46:16.506" v="6993" actId="1076"/>
          <ac:picMkLst>
            <pc:docMk/>
            <pc:sldMk cId="1601269251" sldId="1335"/>
            <ac:picMk id="11266" creationId="{5EA60625-B89A-6A31-68D4-3906F17602E8}"/>
          </ac:picMkLst>
        </pc:picChg>
      </pc:sldChg>
      <pc:sldChg chg="addSp delSp modSp add mod ord">
        <pc:chgData name="伊健 杜" userId="e69aded81da48593" providerId="LiveId" clId="{C8BB3112-466C-4335-B624-F7500FA32AF1}" dt="2022-11-07T15:00:48.184" v="7518"/>
        <pc:sldMkLst>
          <pc:docMk/>
          <pc:sldMk cId="4191015823" sldId="1336"/>
        </pc:sldMkLst>
        <pc:spChg chg="mod">
          <ac:chgData name="伊健 杜" userId="e69aded81da48593" providerId="LiveId" clId="{C8BB3112-466C-4335-B624-F7500FA32AF1}" dt="2022-11-07T15:00:48.184" v="7518"/>
          <ac:spMkLst>
            <pc:docMk/>
            <pc:sldMk cId="4191015823" sldId="1336"/>
            <ac:spMk id="2" creationId="{10304424-DB4A-36E7-9E0D-D32A5DD0F26C}"/>
          </ac:spMkLst>
        </pc:spChg>
        <pc:spChg chg="mod">
          <ac:chgData name="伊健 杜" userId="e69aded81da48593" providerId="LiveId" clId="{C8BB3112-466C-4335-B624-F7500FA32AF1}" dt="2022-11-07T15:00:48.184" v="7518"/>
          <ac:spMkLst>
            <pc:docMk/>
            <pc:sldMk cId="4191015823" sldId="1336"/>
            <ac:spMk id="4" creationId="{CD51F1A4-557D-97DD-DAE2-94D888CF547E}"/>
          </ac:spMkLst>
        </pc:spChg>
        <pc:picChg chg="del mod">
          <ac:chgData name="伊健 杜" userId="e69aded81da48593" providerId="LiveId" clId="{C8BB3112-466C-4335-B624-F7500FA32AF1}" dt="2022-11-07T12:47:44.455" v="7057" actId="478"/>
          <ac:picMkLst>
            <pc:docMk/>
            <pc:sldMk cId="4191015823" sldId="1336"/>
            <ac:picMk id="11266" creationId="{5EA60625-B89A-6A31-68D4-3906F17602E8}"/>
          </ac:picMkLst>
        </pc:picChg>
        <pc:picChg chg="add mod">
          <ac:chgData name="伊健 杜" userId="e69aded81da48593" providerId="LiveId" clId="{C8BB3112-466C-4335-B624-F7500FA32AF1}" dt="2022-11-07T12:48:07.065" v="7064" actId="1076"/>
          <ac:picMkLst>
            <pc:docMk/>
            <pc:sldMk cId="4191015823" sldId="1336"/>
            <ac:picMk id="12290" creationId="{A0838060-0BAA-53C6-3AAF-94C2FC68F58B}"/>
          </ac:picMkLst>
        </pc:picChg>
      </pc:sldChg>
      <pc:sldChg chg="modSp add mod">
        <pc:chgData name="伊健 杜" userId="e69aded81da48593" providerId="LiveId" clId="{C8BB3112-466C-4335-B624-F7500FA32AF1}" dt="2022-11-07T15:00:48.184" v="7518"/>
        <pc:sldMkLst>
          <pc:docMk/>
          <pc:sldMk cId="1622450669" sldId="1337"/>
        </pc:sldMkLst>
        <pc:spChg chg="mod">
          <ac:chgData name="伊健 杜" userId="e69aded81da48593" providerId="LiveId" clId="{C8BB3112-466C-4335-B624-F7500FA32AF1}" dt="2022-11-07T15:00:48.184" v="7518"/>
          <ac:spMkLst>
            <pc:docMk/>
            <pc:sldMk cId="1622450669" sldId="1337"/>
            <ac:spMk id="2" creationId="{F44DE9E1-9168-F3EB-3D6A-1F7F351CDCCF}"/>
          </ac:spMkLst>
        </pc:spChg>
      </pc:sldChg>
      <pc:sldChg chg="addSp delSp modSp add mod ord">
        <pc:chgData name="伊健 杜" userId="e69aded81da48593" providerId="LiveId" clId="{C8BB3112-466C-4335-B624-F7500FA32AF1}" dt="2022-11-07T15:00:48.184" v="7518"/>
        <pc:sldMkLst>
          <pc:docMk/>
          <pc:sldMk cId="4245350664" sldId="1338"/>
        </pc:sldMkLst>
        <pc:spChg chg="mod">
          <ac:chgData name="伊健 杜" userId="e69aded81da48593" providerId="LiveId" clId="{C8BB3112-466C-4335-B624-F7500FA32AF1}" dt="2022-11-07T15:00:48.184" v="7518"/>
          <ac:spMkLst>
            <pc:docMk/>
            <pc:sldMk cId="4245350664" sldId="1338"/>
            <ac:spMk id="2" creationId="{10304424-DB4A-36E7-9E0D-D32A5DD0F26C}"/>
          </ac:spMkLst>
        </pc:spChg>
        <pc:spChg chg="mod">
          <ac:chgData name="伊健 杜" userId="e69aded81da48593" providerId="LiveId" clId="{C8BB3112-466C-4335-B624-F7500FA32AF1}" dt="2022-11-07T15:00:48.184" v="7518"/>
          <ac:spMkLst>
            <pc:docMk/>
            <pc:sldMk cId="4245350664" sldId="1338"/>
            <ac:spMk id="4" creationId="{CD51F1A4-557D-97DD-DAE2-94D888CF547E}"/>
          </ac:spMkLst>
        </pc:spChg>
        <pc:picChg chg="del">
          <ac:chgData name="伊健 杜" userId="e69aded81da48593" providerId="LiveId" clId="{C8BB3112-466C-4335-B624-F7500FA32AF1}" dt="2022-11-07T12:48:57.519" v="7114" actId="478"/>
          <ac:picMkLst>
            <pc:docMk/>
            <pc:sldMk cId="4245350664" sldId="1338"/>
            <ac:picMk id="12290" creationId="{A0838060-0BAA-53C6-3AAF-94C2FC68F58B}"/>
          </ac:picMkLst>
        </pc:picChg>
        <pc:picChg chg="add mod">
          <ac:chgData name="伊健 杜" userId="e69aded81da48593" providerId="LiveId" clId="{C8BB3112-466C-4335-B624-F7500FA32AF1}" dt="2022-11-07T12:51:34.031" v="7193" actId="1076"/>
          <ac:picMkLst>
            <pc:docMk/>
            <pc:sldMk cId="4245350664" sldId="1338"/>
            <ac:picMk id="14338" creationId="{523CD581-ECDE-A92E-DC80-D6ECE9D35763}"/>
          </ac:picMkLst>
        </pc:picChg>
      </pc:sldChg>
      <pc:sldChg chg="modSp add mod">
        <pc:chgData name="伊健 杜" userId="e69aded81da48593" providerId="LiveId" clId="{C8BB3112-466C-4335-B624-F7500FA32AF1}" dt="2022-11-07T18:17:49.461" v="7810" actId="20577"/>
        <pc:sldMkLst>
          <pc:docMk/>
          <pc:sldMk cId="2013525724" sldId="1339"/>
        </pc:sldMkLst>
        <pc:spChg chg="mod">
          <ac:chgData name="伊健 杜" userId="e69aded81da48593" providerId="LiveId" clId="{C8BB3112-466C-4335-B624-F7500FA32AF1}" dt="2022-11-07T18:17:49.461" v="7810" actId="20577"/>
          <ac:spMkLst>
            <pc:docMk/>
            <pc:sldMk cId="2013525724" sldId="1339"/>
            <ac:spMk id="2" creationId="{F44DE9E1-9168-F3EB-3D6A-1F7F351CDCCF}"/>
          </ac:spMkLst>
        </pc:spChg>
      </pc:sldChg>
      <pc:sldChg chg="add del">
        <pc:chgData name="伊健 杜" userId="e69aded81da48593" providerId="LiveId" clId="{C8BB3112-466C-4335-B624-F7500FA32AF1}" dt="2022-11-07T12:49:00.847" v="7116" actId="47"/>
        <pc:sldMkLst>
          <pc:docMk/>
          <pc:sldMk cId="2803579829" sldId="1339"/>
        </pc:sldMkLst>
      </pc:sldChg>
      <pc:sldChg chg="modSp add mod">
        <pc:chgData name="伊健 杜" userId="e69aded81da48593" providerId="LiveId" clId="{C8BB3112-466C-4335-B624-F7500FA32AF1}" dt="2022-11-08T07:03:28.184" v="9501"/>
        <pc:sldMkLst>
          <pc:docMk/>
          <pc:sldMk cId="1523321892" sldId="1340"/>
        </pc:sldMkLst>
        <pc:spChg chg="mod">
          <ac:chgData name="伊健 杜" userId="e69aded81da48593" providerId="LiveId" clId="{C8BB3112-466C-4335-B624-F7500FA32AF1}" dt="2022-11-08T07:03:28.184" v="9501"/>
          <ac:spMkLst>
            <pc:docMk/>
            <pc:sldMk cId="1523321892" sldId="1340"/>
            <ac:spMk id="2" creationId="{1302A11A-625D-774F-23B3-739301B530C3}"/>
          </ac:spMkLst>
        </pc:spChg>
        <pc:spChg chg="mod">
          <ac:chgData name="伊健 杜" userId="e69aded81da48593" providerId="LiveId" clId="{C8BB3112-466C-4335-B624-F7500FA32AF1}" dt="2022-11-08T07:03:28.184" v="9501"/>
          <ac:spMkLst>
            <pc:docMk/>
            <pc:sldMk cId="1523321892" sldId="1340"/>
            <ac:spMk id="8" creationId="{0438729B-0F82-A5C2-5BC7-7451302EC36A}"/>
          </ac:spMkLst>
        </pc:spChg>
        <pc:picChg chg="mod">
          <ac:chgData name="伊健 杜" userId="e69aded81da48593" providerId="LiveId" clId="{C8BB3112-466C-4335-B624-F7500FA32AF1}" dt="2022-11-07T16:47:42.168" v="7671" actId="14100"/>
          <ac:picMkLst>
            <pc:docMk/>
            <pc:sldMk cId="1523321892" sldId="1340"/>
            <ac:picMk id="31746" creationId="{EC53C62C-27C5-B32B-13E6-9B061AD850FB}"/>
          </ac:picMkLst>
        </pc:picChg>
      </pc:sldChg>
      <pc:sldChg chg="add del">
        <pc:chgData name="伊健 杜" userId="e69aded81da48593" providerId="LiveId" clId="{C8BB3112-466C-4335-B624-F7500FA32AF1}" dt="2022-11-07T14:51:04.542" v="7365" actId="47"/>
        <pc:sldMkLst>
          <pc:docMk/>
          <pc:sldMk cId="2153963924" sldId="1340"/>
        </pc:sldMkLst>
      </pc:sldChg>
      <pc:sldChg chg="add del">
        <pc:chgData name="伊健 杜" userId="e69aded81da48593" providerId="LiveId" clId="{C8BB3112-466C-4335-B624-F7500FA32AF1}" dt="2022-11-07T14:51:04.542" v="7365" actId="47"/>
        <pc:sldMkLst>
          <pc:docMk/>
          <pc:sldMk cId="1014760557" sldId="1341"/>
        </pc:sldMkLst>
      </pc:sldChg>
      <pc:sldChg chg="delSp modSp add del mod">
        <pc:chgData name="伊健 杜" userId="e69aded81da48593" providerId="LiveId" clId="{C8BB3112-466C-4335-B624-F7500FA32AF1}" dt="2022-11-07T16:51:29.390" v="7718" actId="47"/>
        <pc:sldMkLst>
          <pc:docMk/>
          <pc:sldMk cId="2915585194" sldId="1341"/>
        </pc:sldMkLst>
        <pc:spChg chg="mod">
          <ac:chgData name="伊健 杜" userId="e69aded81da48593" providerId="LiveId" clId="{C8BB3112-466C-4335-B624-F7500FA32AF1}" dt="2022-11-07T16:48:08.416" v="7712"/>
          <ac:spMkLst>
            <pc:docMk/>
            <pc:sldMk cId="2915585194" sldId="1341"/>
            <ac:spMk id="2" creationId="{1302A11A-625D-774F-23B3-739301B530C3}"/>
          </ac:spMkLst>
        </pc:spChg>
        <pc:spChg chg="mod">
          <ac:chgData name="伊健 杜" userId="e69aded81da48593" providerId="LiveId" clId="{C8BB3112-466C-4335-B624-F7500FA32AF1}" dt="2022-11-07T16:50:39.894" v="7717" actId="1076"/>
          <ac:spMkLst>
            <pc:docMk/>
            <pc:sldMk cId="2915585194" sldId="1341"/>
            <ac:spMk id="8" creationId="{0438729B-0F82-A5C2-5BC7-7451302EC36A}"/>
          </ac:spMkLst>
        </pc:spChg>
        <pc:picChg chg="del">
          <ac:chgData name="伊健 杜" userId="e69aded81da48593" providerId="LiveId" clId="{C8BB3112-466C-4335-B624-F7500FA32AF1}" dt="2022-11-07T16:49:29.634" v="7716" actId="478"/>
          <ac:picMkLst>
            <pc:docMk/>
            <pc:sldMk cId="2915585194" sldId="1341"/>
            <ac:picMk id="31746" creationId="{EC53C62C-27C5-B32B-13E6-9B061AD850FB}"/>
          </ac:picMkLst>
        </pc:picChg>
      </pc:sldChg>
      <pc:sldChg chg="addSp delSp modSp add mod ord">
        <pc:chgData name="伊健 杜" userId="e69aded81da48593" providerId="LiveId" clId="{C8BB3112-466C-4335-B624-F7500FA32AF1}" dt="2022-11-08T07:03:28.184" v="9501"/>
        <pc:sldMkLst>
          <pc:docMk/>
          <pc:sldMk cId="3816353376" sldId="1341"/>
        </pc:sldMkLst>
        <pc:spChg chg="mod">
          <ac:chgData name="伊健 杜" userId="e69aded81da48593" providerId="LiveId" clId="{C8BB3112-466C-4335-B624-F7500FA32AF1}" dt="2022-11-08T07:03:28.184" v="9501"/>
          <ac:spMkLst>
            <pc:docMk/>
            <pc:sldMk cId="3816353376" sldId="1341"/>
            <ac:spMk id="2" creationId="{1302A11A-625D-774F-23B3-739301B530C3}"/>
          </ac:spMkLst>
        </pc:spChg>
        <pc:spChg chg="mod">
          <ac:chgData name="伊健 杜" userId="e69aded81da48593" providerId="LiveId" clId="{C8BB3112-466C-4335-B624-F7500FA32AF1}" dt="2022-11-08T07:03:28.184" v="9501"/>
          <ac:spMkLst>
            <pc:docMk/>
            <pc:sldMk cId="3816353376" sldId="1341"/>
            <ac:spMk id="8" creationId="{0438729B-0F82-A5C2-5BC7-7451302EC36A}"/>
          </ac:spMkLst>
        </pc:spChg>
        <pc:picChg chg="add mod">
          <ac:chgData name="伊健 杜" userId="e69aded81da48593" providerId="LiveId" clId="{C8BB3112-466C-4335-B624-F7500FA32AF1}" dt="2022-11-08T05:54:28.977" v="8499" actId="1076"/>
          <ac:picMkLst>
            <pc:docMk/>
            <pc:sldMk cId="3816353376" sldId="1341"/>
            <ac:picMk id="2050" creationId="{98ADC04B-65C2-58E1-8E88-AB3F8DA10E28}"/>
          </ac:picMkLst>
        </pc:picChg>
        <pc:picChg chg="del mod">
          <ac:chgData name="伊健 杜" userId="e69aded81da48593" providerId="LiveId" clId="{C8BB3112-466C-4335-B624-F7500FA32AF1}" dt="2022-11-08T05:04:39.238" v="7942" actId="478"/>
          <ac:picMkLst>
            <pc:docMk/>
            <pc:sldMk cId="3816353376" sldId="1341"/>
            <ac:picMk id="31746" creationId="{EC53C62C-27C5-B32B-13E6-9B061AD850FB}"/>
          </ac:picMkLst>
        </pc:picChg>
      </pc:sldChg>
      <pc:sldChg chg="add del">
        <pc:chgData name="伊健 杜" userId="e69aded81da48593" providerId="LiveId" clId="{C8BB3112-466C-4335-B624-F7500FA32AF1}" dt="2022-11-07T14:51:04.542" v="7365" actId="47"/>
        <pc:sldMkLst>
          <pc:docMk/>
          <pc:sldMk cId="3474245972" sldId="1342"/>
        </pc:sldMkLst>
      </pc:sldChg>
      <pc:sldChg chg="addSp modSp add mod">
        <pc:chgData name="伊健 杜" userId="e69aded81da48593" providerId="LiveId" clId="{C8BB3112-466C-4335-B624-F7500FA32AF1}" dt="2022-11-08T07:03:28.184" v="9501"/>
        <pc:sldMkLst>
          <pc:docMk/>
          <pc:sldMk cId="4238141742" sldId="1342"/>
        </pc:sldMkLst>
        <pc:spChg chg="mod">
          <ac:chgData name="伊健 杜" userId="e69aded81da48593" providerId="LiveId" clId="{C8BB3112-466C-4335-B624-F7500FA32AF1}" dt="2022-11-08T07:03:28.184" v="9501"/>
          <ac:spMkLst>
            <pc:docMk/>
            <pc:sldMk cId="4238141742" sldId="1342"/>
            <ac:spMk id="2" creationId="{1302A11A-625D-774F-23B3-739301B530C3}"/>
          </ac:spMkLst>
        </pc:spChg>
        <pc:spChg chg="mod">
          <ac:chgData name="伊健 杜" userId="e69aded81da48593" providerId="LiveId" clId="{C8BB3112-466C-4335-B624-F7500FA32AF1}" dt="2022-11-08T07:03:28.184" v="9501"/>
          <ac:spMkLst>
            <pc:docMk/>
            <pc:sldMk cId="4238141742" sldId="1342"/>
            <ac:spMk id="8" creationId="{0438729B-0F82-A5C2-5BC7-7451302EC36A}"/>
          </ac:spMkLst>
        </pc:spChg>
        <pc:picChg chg="add mod">
          <ac:chgData name="伊健 杜" userId="e69aded81da48593" providerId="LiveId" clId="{C8BB3112-466C-4335-B624-F7500FA32AF1}" dt="2022-11-08T05:53:49.368" v="8496" actId="1076"/>
          <ac:picMkLst>
            <pc:docMk/>
            <pc:sldMk cId="4238141742" sldId="1342"/>
            <ac:picMk id="1026" creationId="{79205A76-5238-AC2E-AAF2-BA114FB540ED}"/>
          </ac:picMkLst>
        </pc:picChg>
      </pc:sldChg>
      <pc:sldChg chg="add del">
        <pc:chgData name="伊健 杜" userId="e69aded81da48593" providerId="LiveId" clId="{C8BB3112-466C-4335-B624-F7500FA32AF1}" dt="2022-11-07T14:48:55.289" v="7361"/>
        <pc:sldMkLst>
          <pc:docMk/>
          <pc:sldMk cId="3452250619" sldId="1343"/>
        </pc:sldMkLst>
      </pc:sldChg>
      <pc:sldChg chg="modSp add mod">
        <pc:chgData name="伊健 杜" userId="e69aded81da48593" providerId="LiveId" clId="{C8BB3112-466C-4335-B624-F7500FA32AF1}" dt="2022-11-08T07:03:28.184" v="9501"/>
        <pc:sldMkLst>
          <pc:docMk/>
          <pc:sldMk cId="3933845516" sldId="1343"/>
        </pc:sldMkLst>
        <pc:spChg chg="mod">
          <ac:chgData name="伊健 杜" userId="e69aded81da48593" providerId="LiveId" clId="{C8BB3112-466C-4335-B624-F7500FA32AF1}" dt="2022-11-08T07:03:28.184" v="9501"/>
          <ac:spMkLst>
            <pc:docMk/>
            <pc:sldMk cId="3933845516" sldId="1343"/>
            <ac:spMk id="2" creationId="{5873FCFA-069F-887D-2E03-2DA23448846E}"/>
          </ac:spMkLst>
        </pc:spChg>
      </pc:sldChg>
      <pc:sldChg chg="addSp delSp modSp add mod">
        <pc:chgData name="伊健 杜" userId="e69aded81da48593" providerId="LiveId" clId="{C8BB3112-466C-4335-B624-F7500FA32AF1}" dt="2022-11-08T07:03:28.184" v="9501"/>
        <pc:sldMkLst>
          <pc:docMk/>
          <pc:sldMk cId="3336084374" sldId="1344"/>
        </pc:sldMkLst>
        <pc:spChg chg="mod">
          <ac:chgData name="伊健 杜" userId="e69aded81da48593" providerId="LiveId" clId="{C8BB3112-466C-4335-B624-F7500FA32AF1}" dt="2022-11-08T05:57:07.934" v="8517"/>
          <ac:spMkLst>
            <pc:docMk/>
            <pc:sldMk cId="3336084374" sldId="1344"/>
            <ac:spMk id="2" creationId="{10304424-DB4A-36E7-9E0D-D32A5DD0F26C}"/>
          </ac:spMkLst>
        </pc:spChg>
        <pc:spChg chg="mod">
          <ac:chgData name="伊健 杜" userId="e69aded81da48593" providerId="LiveId" clId="{C8BB3112-466C-4335-B624-F7500FA32AF1}" dt="2022-11-08T07:03:28.184" v="9501"/>
          <ac:spMkLst>
            <pc:docMk/>
            <pc:sldMk cId="3336084374" sldId="1344"/>
            <ac:spMk id="4" creationId="{CD51F1A4-557D-97DD-DAE2-94D888CF547E}"/>
          </ac:spMkLst>
        </pc:spChg>
        <pc:picChg chg="add mod">
          <ac:chgData name="伊健 杜" userId="e69aded81da48593" providerId="LiveId" clId="{C8BB3112-466C-4335-B624-F7500FA32AF1}" dt="2022-11-08T05:58:34.542" v="8690" actId="1076"/>
          <ac:picMkLst>
            <pc:docMk/>
            <pc:sldMk cId="3336084374" sldId="1344"/>
            <ac:picMk id="3074" creationId="{F6061779-A623-C430-50D2-8FFF28309971}"/>
          </ac:picMkLst>
        </pc:picChg>
        <pc:picChg chg="add del">
          <ac:chgData name="伊健 杜" userId="e69aded81da48593" providerId="LiveId" clId="{C8BB3112-466C-4335-B624-F7500FA32AF1}" dt="2022-11-08T05:59:17.409" v="8692" actId="478"/>
          <ac:picMkLst>
            <pc:docMk/>
            <pc:sldMk cId="3336084374" sldId="1344"/>
            <ac:picMk id="3076" creationId="{FA186396-CB3D-1EA2-B5A8-059D3E8F0D3A}"/>
          </ac:picMkLst>
        </pc:picChg>
        <pc:picChg chg="del">
          <ac:chgData name="伊健 杜" userId="e69aded81da48593" providerId="LiveId" clId="{C8BB3112-466C-4335-B624-F7500FA32AF1}" dt="2022-11-08T05:58:16.430" v="8687" actId="478"/>
          <ac:picMkLst>
            <pc:docMk/>
            <pc:sldMk cId="3336084374" sldId="1344"/>
            <ac:picMk id="11266" creationId="{5EA60625-B89A-6A31-68D4-3906F17602E8}"/>
          </ac:picMkLst>
        </pc:picChg>
      </pc:sldChg>
      <pc:sldChg chg="add del">
        <pc:chgData name="伊健 杜" userId="e69aded81da48593" providerId="LiveId" clId="{C8BB3112-466C-4335-B624-F7500FA32AF1}" dt="2022-11-07T14:48:55.289" v="7361"/>
        <pc:sldMkLst>
          <pc:docMk/>
          <pc:sldMk cId="3337856911" sldId="1344"/>
        </pc:sldMkLst>
      </pc:sldChg>
      <pc:sldChg chg="add del">
        <pc:chgData name="伊健 杜" userId="e69aded81da48593" providerId="LiveId" clId="{C8BB3112-466C-4335-B624-F7500FA32AF1}" dt="2022-11-07T14:48:55.289" v="7361"/>
        <pc:sldMkLst>
          <pc:docMk/>
          <pc:sldMk cId="1894043372" sldId="1345"/>
        </pc:sldMkLst>
      </pc:sldChg>
      <pc:sldChg chg="addSp delSp modSp add mod">
        <pc:chgData name="伊健 杜" userId="e69aded81da48593" providerId="LiveId" clId="{C8BB3112-466C-4335-B624-F7500FA32AF1}" dt="2022-11-08T07:03:28.184" v="9501"/>
        <pc:sldMkLst>
          <pc:docMk/>
          <pc:sldMk cId="3323299600" sldId="1345"/>
        </pc:sldMkLst>
        <pc:spChg chg="mod">
          <ac:chgData name="伊健 杜" userId="e69aded81da48593" providerId="LiveId" clId="{C8BB3112-466C-4335-B624-F7500FA32AF1}" dt="2022-11-08T05:59:21.538" v="8695" actId="20577"/>
          <ac:spMkLst>
            <pc:docMk/>
            <pc:sldMk cId="3323299600" sldId="1345"/>
            <ac:spMk id="2" creationId="{10304424-DB4A-36E7-9E0D-D32A5DD0F26C}"/>
          </ac:spMkLst>
        </pc:spChg>
        <pc:spChg chg="mod">
          <ac:chgData name="伊健 杜" userId="e69aded81da48593" providerId="LiveId" clId="{C8BB3112-466C-4335-B624-F7500FA32AF1}" dt="2022-11-08T07:03:28.184" v="9501"/>
          <ac:spMkLst>
            <pc:docMk/>
            <pc:sldMk cId="3323299600" sldId="1345"/>
            <ac:spMk id="4" creationId="{CD51F1A4-557D-97DD-DAE2-94D888CF547E}"/>
          </ac:spMkLst>
        </pc:spChg>
        <pc:picChg chg="del">
          <ac:chgData name="伊健 杜" userId="e69aded81da48593" providerId="LiveId" clId="{C8BB3112-466C-4335-B624-F7500FA32AF1}" dt="2022-11-08T06:00:12.263" v="8879" actId="478"/>
          <ac:picMkLst>
            <pc:docMk/>
            <pc:sldMk cId="3323299600" sldId="1345"/>
            <ac:picMk id="3074" creationId="{F6061779-A623-C430-50D2-8FFF28309971}"/>
          </ac:picMkLst>
        </pc:picChg>
        <pc:picChg chg="add mod">
          <ac:chgData name="伊健 杜" userId="e69aded81da48593" providerId="LiveId" clId="{C8BB3112-466C-4335-B624-F7500FA32AF1}" dt="2022-11-08T06:00:29.997" v="8883" actId="14100"/>
          <ac:picMkLst>
            <pc:docMk/>
            <pc:sldMk cId="3323299600" sldId="1345"/>
            <ac:picMk id="4098" creationId="{D86CE0AB-99B7-2C69-FCDD-F4FADB5420D9}"/>
          </ac:picMkLst>
        </pc:picChg>
      </pc:sldChg>
      <pc:sldChg chg="addSp delSp modSp add mod">
        <pc:chgData name="伊健 杜" userId="e69aded81da48593" providerId="LiveId" clId="{C8BB3112-466C-4335-B624-F7500FA32AF1}" dt="2022-11-08T07:03:28.184" v="9501"/>
        <pc:sldMkLst>
          <pc:docMk/>
          <pc:sldMk cId="342701780" sldId="1346"/>
        </pc:sldMkLst>
        <pc:spChg chg="mod">
          <ac:chgData name="伊健 杜" userId="e69aded81da48593" providerId="LiveId" clId="{C8BB3112-466C-4335-B624-F7500FA32AF1}" dt="2022-11-08T07:03:28.184" v="9501"/>
          <ac:spMkLst>
            <pc:docMk/>
            <pc:sldMk cId="342701780" sldId="1346"/>
            <ac:spMk id="4" creationId="{CD51F1A4-557D-97DD-DAE2-94D888CF547E}"/>
          </ac:spMkLst>
        </pc:spChg>
        <pc:picChg chg="del">
          <ac:chgData name="伊健 杜" userId="e69aded81da48593" providerId="LiveId" clId="{C8BB3112-466C-4335-B624-F7500FA32AF1}" dt="2022-11-08T06:03:26.033" v="9027" actId="478"/>
          <ac:picMkLst>
            <pc:docMk/>
            <pc:sldMk cId="342701780" sldId="1346"/>
            <ac:picMk id="4098" creationId="{D86CE0AB-99B7-2C69-FCDD-F4FADB5420D9}"/>
          </ac:picMkLst>
        </pc:picChg>
        <pc:picChg chg="add mod">
          <ac:chgData name="伊健 杜" userId="e69aded81da48593" providerId="LiveId" clId="{C8BB3112-466C-4335-B624-F7500FA32AF1}" dt="2022-11-08T06:03:49.229" v="9030" actId="1076"/>
          <ac:picMkLst>
            <pc:docMk/>
            <pc:sldMk cId="342701780" sldId="1346"/>
            <ac:picMk id="5122" creationId="{2BE80402-D209-1EDC-1E26-DE0032AD1051}"/>
          </ac:picMkLst>
        </pc:picChg>
      </pc:sldChg>
      <pc:sldChg chg="add del">
        <pc:chgData name="伊健 杜" userId="e69aded81da48593" providerId="LiveId" clId="{C8BB3112-466C-4335-B624-F7500FA32AF1}" dt="2022-11-07T14:48:54.535" v="7360"/>
        <pc:sldMkLst>
          <pc:docMk/>
          <pc:sldMk cId="881259133" sldId="1346"/>
        </pc:sldMkLst>
      </pc:sldChg>
      <pc:sldChg chg="add del">
        <pc:chgData name="伊健 杜" userId="e69aded81da48593" providerId="LiveId" clId="{C8BB3112-466C-4335-B624-F7500FA32AF1}" dt="2022-11-07T14:48:54.535" v="7360"/>
        <pc:sldMkLst>
          <pc:docMk/>
          <pc:sldMk cId="626417642" sldId="1347"/>
        </pc:sldMkLst>
      </pc:sldChg>
      <pc:sldChg chg="delSp modSp new mod">
        <pc:chgData name="伊健 杜" userId="e69aded81da48593" providerId="LiveId" clId="{C8BB3112-466C-4335-B624-F7500FA32AF1}" dt="2022-11-08T07:03:28.184" v="9501"/>
        <pc:sldMkLst>
          <pc:docMk/>
          <pc:sldMk cId="1019927445" sldId="1347"/>
        </pc:sldMkLst>
        <pc:spChg chg="mod">
          <ac:chgData name="伊健 杜" userId="e69aded81da48593" providerId="LiveId" clId="{C8BB3112-466C-4335-B624-F7500FA32AF1}" dt="2022-11-08T07:03:28.184" v="9501"/>
          <ac:spMkLst>
            <pc:docMk/>
            <pc:sldMk cId="1019927445" sldId="1347"/>
            <ac:spMk id="2" creationId="{D2C34D6B-9D74-5A40-A4EB-E483659E36B7}"/>
          </ac:spMkLst>
        </pc:spChg>
        <pc:spChg chg="del">
          <ac:chgData name="伊健 杜" userId="e69aded81da48593" providerId="LiveId" clId="{C8BB3112-466C-4335-B624-F7500FA32AF1}" dt="2022-11-08T06:04:48.922" v="9032" actId="478"/>
          <ac:spMkLst>
            <pc:docMk/>
            <pc:sldMk cId="1019927445" sldId="1347"/>
            <ac:spMk id="3" creationId="{F879A2F1-35C8-69F4-1740-ADA3E6698E0A}"/>
          </ac:spMkLst>
        </pc:spChg>
      </pc:sldChg>
      <pc:sldChg chg="modSp add mod">
        <pc:chgData name="伊健 杜" userId="e69aded81da48593" providerId="LiveId" clId="{C8BB3112-466C-4335-B624-F7500FA32AF1}" dt="2022-11-08T07:03:28.184" v="9501"/>
        <pc:sldMkLst>
          <pc:docMk/>
          <pc:sldMk cId="1447223873" sldId="1348"/>
        </pc:sldMkLst>
        <pc:spChg chg="mod">
          <ac:chgData name="伊健 杜" userId="e69aded81da48593" providerId="LiveId" clId="{C8BB3112-466C-4335-B624-F7500FA32AF1}" dt="2022-11-08T06:23:56.358" v="9190"/>
          <ac:spMkLst>
            <pc:docMk/>
            <pc:sldMk cId="1447223873" sldId="1348"/>
            <ac:spMk id="2" creationId="{10304424-DB4A-36E7-9E0D-D32A5DD0F26C}"/>
          </ac:spMkLst>
        </pc:spChg>
        <pc:spChg chg="mod">
          <ac:chgData name="伊健 杜" userId="e69aded81da48593" providerId="LiveId" clId="{C8BB3112-466C-4335-B624-F7500FA32AF1}" dt="2022-11-08T07:03:28.184" v="9501"/>
          <ac:spMkLst>
            <pc:docMk/>
            <pc:sldMk cId="1447223873" sldId="1348"/>
            <ac:spMk id="4" creationId="{CD51F1A4-557D-97DD-DAE2-94D888CF547E}"/>
          </ac:spMkLst>
        </pc:spChg>
      </pc:sldChg>
      <pc:sldChg chg="add del">
        <pc:chgData name="伊健 杜" userId="e69aded81da48593" providerId="LiveId" clId="{C8BB3112-466C-4335-B624-F7500FA32AF1}" dt="2022-11-07T14:48:54.535" v="7360"/>
        <pc:sldMkLst>
          <pc:docMk/>
          <pc:sldMk cId="2703470693" sldId="1348"/>
        </pc:sldMkLst>
      </pc:sldChg>
      <pc:sldChg chg="modSp add mod">
        <pc:chgData name="伊健 杜" userId="e69aded81da48593" providerId="LiveId" clId="{C8BB3112-466C-4335-B624-F7500FA32AF1}" dt="2022-11-08T07:03:28.184" v="9501"/>
        <pc:sldMkLst>
          <pc:docMk/>
          <pc:sldMk cId="648674315" sldId="1349"/>
        </pc:sldMkLst>
        <pc:spChg chg="mod">
          <ac:chgData name="伊健 杜" userId="e69aded81da48593" providerId="LiveId" clId="{C8BB3112-466C-4335-B624-F7500FA32AF1}" dt="2022-11-08T07:03:28.184" v="9501"/>
          <ac:spMkLst>
            <pc:docMk/>
            <pc:sldMk cId="648674315" sldId="1349"/>
            <ac:spMk id="2" creationId="{5873FCFA-069F-887D-2E03-2DA23448846E}"/>
          </ac:spMkLst>
        </pc:spChg>
      </pc:sldChg>
      <pc:sldChg chg="add del">
        <pc:chgData name="伊健 杜" userId="e69aded81da48593" providerId="LiveId" clId="{C8BB3112-466C-4335-B624-F7500FA32AF1}" dt="2022-11-07T14:48:53.793" v="7359"/>
        <pc:sldMkLst>
          <pc:docMk/>
          <pc:sldMk cId="2212089655" sldId="1349"/>
        </pc:sldMkLst>
      </pc:sldChg>
      <pc:sldChg chg="addSp delSp modSp add mod ord setBg">
        <pc:chgData name="伊健 杜" userId="e69aded81da48593" providerId="LiveId" clId="{C8BB3112-466C-4335-B624-F7500FA32AF1}" dt="2022-11-08T07:03:28.184" v="9501"/>
        <pc:sldMkLst>
          <pc:docMk/>
          <pc:sldMk cId="2226104690" sldId="1350"/>
        </pc:sldMkLst>
        <pc:spChg chg="mod">
          <ac:chgData name="伊健 杜" userId="e69aded81da48593" providerId="LiveId" clId="{C8BB3112-466C-4335-B624-F7500FA32AF1}" dt="2022-11-08T06:39:38.407" v="9321" actId="26606"/>
          <ac:spMkLst>
            <pc:docMk/>
            <pc:sldMk cId="2226104690" sldId="1350"/>
            <ac:spMk id="2" creationId="{10304424-DB4A-36E7-9E0D-D32A5DD0F26C}"/>
          </ac:spMkLst>
        </pc:spChg>
        <pc:spChg chg="ord">
          <ac:chgData name="伊健 杜" userId="e69aded81da48593" providerId="LiveId" clId="{C8BB3112-466C-4335-B624-F7500FA32AF1}" dt="2022-11-08T06:39:38.407" v="9321" actId="26606"/>
          <ac:spMkLst>
            <pc:docMk/>
            <pc:sldMk cId="2226104690" sldId="1350"/>
            <ac:spMk id="3" creationId="{70799EE4-58B0-827D-B035-2CD34B4D804F}"/>
          </ac:spMkLst>
        </pc:spChg>
        <pc:spChg chg="mod">
          <ac:chgData name="伊健 杜" userId="e69aded81da48593" providerId="LiveId" clId="{C8BB3112-466C-4335-B624-F7500FA32AF1}" dt="2022-11-08T07:03:28.184" v="9501"/>
          <ac:spMkLst>
            <pc:docMk/>
            <pc:sldMk cId="2226104690" sldId="1350"/>
            <ac:spMk id="4" creationId="{CD51F1A4-557D-97DD-DAE2-94D888CF547E}"/>
          </ac:spMkLst>
        </pc:spChg>
        <pc:spChg chg="add del">
          <ac:chgData name="伊健 杜" userId="e69aded81da48593" providerId="LiveId" clId="{C8BB3112-466C-4335-B624-F7500FA32AF1}" dt="2022-11-08T06:39:38.407" v="9321" actId="26606"/>
          <ac:spMkLst>
            <pc:docMk/>
            <pc:sldMk cId="2226104690" sldId="1350"/>
            <ac:spMk id="6155" creationId="{45BEE692-38FF-45D5-BACD-3ED0107AB1E2}"/>
          </ac:spMkLst>
        </pc:spChg>
        <pc:spChg chg="add del">
          <ac:chgData name="伊健 杜" userId="e69aded81da48593" providerId="LiveId" clId="{C8BB3112-466C-4335-B624-F7500FA32AF1}" dt="2022-11-08T06:39:38.407" v="9321" actId="26606"/>
          <ac:spMkLst>
            <pc:docMk/>
            <pc:sldMk cId="2226104690" sldId="1350"/>
            <ac:spMk id="6157" creationId="{FFC0ABB7-3FF2-48CA-AF41-7C90BA14B7C9}"/>
          </ac:spMkLst>
        </pc:spChg>
        <pc:picChg chg="add mod">
          <ac:chgData name="伊健 杜" userId="e69aded81da48593" providerId="LiveId" clId="{C8BB3112-466C-4335-B624-F7500FA32AF1}" dt="2022-11-08T06:39:38.407" v="9321" actId="26606"/>
          <ac:picMkLst>
            <pc:docMk/>
            <pc:sldMk cId="2226104690" sldId="1350"/>
            <ac:picMk id="6" creationId="{6C356FE6-791F-7FB7-4D2B-B6A0EF13235B}"/>
          </ac:picMkLst>
        </pc:picChg>
        <pc:picChg chg="add del mod">
          <ac:chgData name="伊健 杜" userId="e69aded81da48593" providerId="LiveId" clId="{C8BB3112-466C-4335-B624-F7500FA32AF1}" dt="2022-11-08T06:39:29.229" v="9316" actId="478"/>
          <ac:picMkLst>
            <pc:docMk/>
            <pc:sldMk cId="2226104690" sldId="1350"/>
            <ac:picMk id="8" creationId="{C2C47330-6322-4FD6-98C9-4218A1C8E719}"/>
          </ac:picMkLst>
        </pc:picChg>
        <pc:picChg chg="del">
          <ac:chgData name="伊健 杜" userId="e69aded81da48593" providerId="LiveId" clId="{C8BB3112-466C-4335-B624-F7500FA32AF1}" dt="2022-11-08T06:27:01.667" v="9277" actId="478"/>
          <ac:picMkLst>
            <pc:docMk/>
            <pc:sldMk cId="2226104690" sldId="1350"/>
            <ac:picMk id="5122" creationId="{2BE80402-D209-1EDC-1E26-DE0032AD1051}"/>
          </ac:picMkLst>
        </pc:picChg>
        <pc:picChg chg="add del mod">
          <ac:chgData name="伊健 杜" userId="e69aded81da48593" providerId="LiveId" clId="{C8BB3112-466C-4335-B624-F7500FA32AF1}" dt="2022-11-08T06:32:50.780" v="9284" actId="478"/>
          <ac:picMkLst>
            <pc:docMk/>
            <pc:sldMk cId="2226104690" sldId="1350"/>
            <ac:picMk id="6146" creationId="{BE888059-2364-0CE3-3A69-6AFA00A85CB1}"/>
          </ac:picMkLst>
        </pc:picChg>
        <pc:picChg chg="add mod ord">
          <ac:chgData name="伊健 杜" userId="e69aded81da48593" providerId="LiveId" clId="{C8BB3112-466C-4335-B624-F7500FA32AF1}" dt="2022-11-08T06:39:38.407" v="9321" actId="26606"/>
          <ac:picMkLst>
            <pc:docMk/>
            <pc:sldMk cId="2226104690" sldId="1350"/>
            <ac:picMk id="6148" creationId="{608312CE-94AC-E845-F5DC-074B6F82AF72}"/>
          </ac:picMkLst>
        </pc:picChg>
        <pc:picChg chg="add mod">
          <ac:chgData name="伊健 杜" userId="e69aded81da48593" providerId="LiveId" clId="{C8BB3112-466C-4335-B624-F7500FA32AF1}" dt="2022-11-08T06:39:38.407" v="9321" actId="26606"/>
          <ac:picMkLst>
            <pc:docMk/>
            <pc:sldMk cId="2226104690" sldId="1350"/>
            <ac:picMk id="6150" creationId="{6B214C83-DE20-1EB9-96AE-48D44BB171AB}"/>
          </ac:picMkLst>
        </pc:picChg>
        <pc:picChg chg="add del mod">
          <ac:chgData name="伊健 杜" userId="e69aded81da48593" providerId="LiveId" clId="{C8BB3112-466C-4335-B624-F7500FA32AF1}" dt="2022-11-08T06:39:29.229" v="9316" actId="478"/>
          <ac:picMkLst>
            <pc:docMk/>
            <pc:sldMk cId="2226104690" sldId="1350"/>
            <ac:picMk id="6152" creationId="{7D8CAE4F-0E62-09F9-AB02-47EADB47AA31}"/>
          </ac:picMkLst>
        </pc:picChg>
      </pc:sldChg>
      <pc:sldChg chg="add del">
        <pc:chgData name="伊健 杜" userId="e69aded81da48593" providerId="LiveId" clId="{C8BB3112-466C-4335-B624-F7500FA32AF1}" dt="2022-11-07T14:48:53.793" v="7359"/>
        <pc:sldMkLst>
          <pc:docMk/>
          <pc:sldMk cId="3351277065" sldId="1350"/>
        </pc:sldMkLst>
      </pc:sldChg>
      <pc:sldChg chg="add del">
        <pc:chgData name="伊健 杜" userId="e69aded81da48593" providerId="LiveId" clId="{C8BB3112-466C-4335-B624-F7500FA32AF1}" dt="2022-11-07T14:48:53.793" v="7359"/>
        <pc:sldMkLst>
          <pc:docMk/>
          <pc:sldMk cId="268919266" sldId="1351"/>
        </pc:sldMkLst>
      </pc:sldChg>
      <pc:sldChg chg="modSp add mod">
        <pc:chgData name="伊健 杜" userId="e69aded81da48593" providerId="LiveId" clId="{C8BB3112-466C-4335-B624-F7500FA32AF1}" dt="2022-11-08T07:03:28.184" v="9501"/>
        <pc:sldMkLst>
          <pc:docMk/>
          <pc:sldMk cId="2766765565" sldId="1351"/>
        </pc:sldMkLst>
        <pc:spChg chg="mod">
          <ac:chgData name="伊健 杜" userId="e69aded81da48593" providerId="LiveId" clId="{C8BB3112-466C-4335-B624-F7500FA32AF1}" dt="2022-11-08T07:03:28.184" v="9501"/>
          <ac:spMkLst>
            <pc:docMk/>
            <pc:sldMk cId="2766765565" sldId="1351"/>
            <ac:spMk id="2" creationId="{D2C34D6B-9D74-5A40-A4EB-E483659E36B7}"/>
          </ac:spMkLst>
        </pc:spChg>
      </pc:sldChg>
      <pc:sldChg chg="modSp add del mod">
        <pc:chgData name="伊健 杜" userId="e69aded81da48593" providerId="LiveId" clId="{C8BB3112-466C-4335-B624-F7500FA32AF1}" dt="2022-11-08T06:40:48.417" v="9335" actId="47"/>
        <pc:sldMkLst>
          <pc:docMk/>
          <pc:sldMk cId="541532179" sldId="1352"/>
        </pc:sldMkLst>
        <pc:spChg chg="mod">
          <ac:chgData name="伊健 杜" userId="e69aded81da48593" providerId="LiveId" clId="{C8BB3112-466C-4335-B624-F7500FA32AF1}" dt="2022-11-08T06:40:47.628" v="9334"/>
          <ac:spMkLst>
            <pc:docMk/>
            <pc:sldMk cId="541532179" sldId="1352"/>
            <ac:spMk id="4" creationId="{CD51F1A4-557D-97DD-DAE2-94D888CF547E}"/>
          </ac:spMkLst>
        </pc:spChg>
      </pc:sldChg>
      <pc:sldChg chg="add del">
        <pc:chgData name="伊健 杜" userId="e69aded81da48593" providerId="LiveId" clId="{C8BB3112-466C-4335-B624-F7500FA32AF1}" dt="2022-11-08T06:41:21.639" v="9424" actId="47"/>
        <pc:sldMkLst>
          <pc:docMk/>
          <pc:sldMk cId="894651703" sldId="1352"/>
        </pc:sldMkLst>
      </pc:sldChg>
      <pc:sldChg chg="modSp add del mod">
        <pc:chgData name="伊健 杜" userId="e69aded81da48593" providerId="LiveId" clId="{C8BB3112-466C-4335-B624-F7500FA32AF1}" dt="2022-11-08T06:42:29.304" v="9500" actId="47"/>
        <pc:sldMkLst>
          <pc:docMk/>
          <pc:sldMk cId="1435365414" sldId="1352"/>
        </pc:sldMkLst>
        <pc:spChg chg="mod">
          <ac:chgData name="伊健 杜" userId="e69aded81da48593" providerId="LiveId" clId="{C8BB3112-466C-4335-B624-F7500FA32AF1}" dt="2022-11-08T06:42:27.134" v="9499" actId="20577"/>
          <ac:spMkLst>
            <pc:docMk/>
            <pc:sldMk cId="1435365414" sldId="1352"/>
            <ac:spMk id="2" creationId="{D2C34D6B-9D74-5A40-A4EB-E483659E36B7}"/>
          </ac:spMkLst>
        </pc:spChg>
      </pc:sldChg>
      <pc:sldChg chg="add del">
        <pc:chgData name="伊健 杜" userId="e69aded81da48593" providerId="LiveId" clId="{C8BB3112-466C-4335-B624-F7500FA32AF1}" dt="2022-11-07T14:48:53.015" v="7358"/>
        <pc:sldMkLst>
          <pc:docMk/>
          <pc:sldMk cId="3568277733" sldId="1352"/>
        </pc:sldMkLst>
      </pc:sldChg>
      <pc:sldChg chg="add del">
        <pc:chgData name="伊健 杜" userId="e69aded81da48593" providerId="LiveId" clId="{C8BB3112-466C-4335-B624-F7500FA32AF1}" dt="2022-11-07T14:48:53.015" v="7358"/>
        <pc:sldMkLst>
          <pc:docMk/>
          <pc:sldMk cId="816413172" sldId="1353"/>
        </pc:sldMkLst>
      </pc:sldChg>
      <pc:sldChg chg="add del">
        <pc:chgData name="伊健 杜" userId="e69aded81da48593" providerId="LiveId" clId="{C8BB3112-466C-4335-B624-F7500FA32AF1}" dt="2022-11-07T14:48:53.015" v="7358"/>
        <pc:sldMkLst>
          <pc:docMk/>
          <pc:sldMk cId="2349614055" sldId="13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F9070-1657-451E-8BFC-A6E754EC4A19}" type="datetimeFigureOut">
              <a:rPr lang="zh-TW" altLang="en-US" smtClean="0"/>
              <a:t>2023/5/16</a:t>
            </a:fld>
            <a:endParaRPr lang="zh-TW" altLang="en-US" dirty="0"/>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80A06-7AC2-46AA-936B-D875ABD9AA9B}" type="slidenum">
              <a:rPr lang="zh-TW" altLang="en-US" smtClean="0"/>
              <a:t>‹#›</a:t>
            </a:fld>
            <a:endParaRPr lang="zh-TW" altLang="en-US" dirty="0"/>
          </a:p>
        </p:txBody>
      </p:sp>
    </p:spTree>
    <p:extLst>
      <p:ext uri="{BB962C8B-B14F-4D97-AF65-F5344CB8AC3E}">
        <p14:creationId xmlns:p14="http://schemas.microsoft.com/office/powerpoint/2010/main" val="51556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a:t>
            </a:fld>
            <a:endParaRPr lang="zh-TW" altLang="en-US" dirty="0"/>
          </a:p>
        </p:txBody>
      </p:sp>
    </p:spTree>
    <p:extLst>
      <p:ext uri="{BB962C8B-B14F-4D97-AF65-F5344CB8AC3E}">
        <p14:creationId xmlns:p14="http://schemas.microsoft.com/office/powerpoint/2010/main" val="3986485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10</a:t>
            </a:fld>
            <a:endParaRPr lang="zh-TW" altLang="en-US" dirty="0"/>
          </a:p>
        </p:txBody>
      </p:sp>
    </p:spTree>
    <p:extLst>
      <p:ext uri="{BB962C8B-B14F-4D97-AF65-F5344CB8AC3E}">
        <p14:creationId xmlns:p14="http://schemas.microsoft.com/office/powerpoint/2010/main" val="1468104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11</a:t>
            </a:fld>
            <a:endParaRPr lang="zh-TW" altLang="en-US" dirty="0"/>
          </a:p>
        </p:txBody>
      </p:sp>
    </p:spTree>
    <p:extLst>
      <p:ext uri="{BB962C8B-B14F-4D97-AF65-F5344CB8AC3E}">
        <p14:creationId xmlns:p14="http://schemas.microsoft.com/office/powerpoint/2010/main" val="402298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12</a:t>
            </a:fld>
            <a:endParaRPr lang="zh-TW" altLang="en-US" dirty="0"/>
          </a:p>
        </p:txBody>
      </p:sp>
    </p:spTree>
    <p:extLst>
      <p:ext uri="{BB962C8B-B14F-4D97-AF65-F5344CB8AC3E}">
        <p14:creationId xmlns:p14="http://schemas.microsoft.com/office/powerpoint/2010/main" val="314059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13</a:t>
            </a:fld>
            <a:endParaRPr lang="zh-TW" altLang="en-US" dirty="0"/>
          </a:p>
        </p:txBody>
      </p:sp>
    </p:spTree>
    <p:extLst>
      <p:ext uri="{BB962C8B-B14F-4D97-AF65-F5344CB8AC3E}">
        <p14:creationId xmlns:p14="http://schemas.microsoft.com/office/powerpoint/2010/main" val="1593035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14</a:t>
            </a:fld>
            <a:endParaRPr lang="zh-TW" altLang="en-US" dirty="0"/>
          </a:p>
        </p:txBody>
      </p:sp>
    </p:spTree>
    <p:extLst>
      <p:ext uri="{BB962C8B-B14F-4D97-AF65-F5344CB8AC3E}">
        <p14:creationId xmlns:p14="http://schemas.microsoft.com/office/powerpoint/2010/main" val="3193202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15</a:t>
            </a:fld>
            <a:endParaRPr lang="zh-TW" altLang="en-US" dirty="0"/>
          </a:p>
        </p:txBody>
      </p:sp>
    </p:spTree>
    <p:extLst>
      <p:ext uri="{BB962C8B-B14F-4D97-AF65-F5344CB8AC3E}">
        <p14:creationId xmlns:p14="http://schemas.microsoft.com/office/powerpoint/2010/main" val="3165250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16</a:t>
            </a:fld>
            <a:endParaRPr lang="zh-TW" altLang="en-US" dirty="0"/>
          </a:p>
        </p:txBody>
      </p:sp>
    </p:spTree>
    <p:extLst>
      <p:ext uri="{BB962C8B-B14F-4D97-AF65-F5344CB8AC3E}">
        <p14:creationId xmlns:p14="http://schemas.microsoft.com/office/powerpoint/2010/main" val="466129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17</a:t>
            </a:fld>
            <a:endParaRPr lang="zh-TW" altLang="en-US" dirty="0"/>
          </a:p>
        </p:txBody>
      </p:sp>
    </p:spTree>
    <p:extLst>
      <p:ext uri="{BB962C8B-B14F-4D97-AF65-F5344CB8AC3E}">
        <p14:creationId xmlns:p14="http://schemas.microsoft.com/office/powerpoint/2010/main" val="3787659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18</a:t>
            </a:fld>
            <a:endParaRPr lang="zh-TW" altLang="en-US" dirty="0"/>
          </a:p>
        </p:txBody>
      </p:sp>
    </p:spTree>
    <p:extLst>
      <p:ext uri="{BB962C8B-B14F-4D97-AF65-F5344CB8AC3E}">
        <p14:creationId xmlns:p14="http://schemas.microsoft.com/office/powerpoint/2010/main" val="725325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19</a:t>
            </a:fld>
            <a:endParaRPr lang="zh-TW" altLang="en-US" dirty="0"/>
          </a:p>
        </p:txBody>
      </p:sp>
    </p:spTree>
    <p:extLst>
      <p:ext uri="{BB962C8B-B14F-4D97-AF65-F5344CB8AC3E}">
        <p14:creationId xmlns:p14="http://schemas.microsoft.com/office/powerpoint/2010/main" val="3941936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a:t>
            </a:fld>
            <a:endParaRPr lang="zh-TW" altLang="en-US" dirty="0"/>
          </a:p>
        </p:txBody>
      </p:sp>
    </p:spTree>
    <p:extLst>
      <p:ext uri="{BB962C8B-B14F-4D97-AF65-F5344CB8AC3E}">
        <p14:creationId xmlns:p14="http://schemas.microsoft.com/office/powerpoint/2010/main" val="1338986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20</a:t>
            </a:fld>
            <a:endParaRPr lang="zh-TW" altLang="en-US" dirty="0"/>
          </a:p>
        </p:txBody>
      </p:sp>
    </p:spTree>
    <p:extLst>
      <p:ext uri="{BB962C8B-B14F-4D97-AF65-F5344CB8AC3E}">
        <p14:creationId xmlns:p14="http://schemas.microsoft.com/office/powerpoint/2010/main" val="1588470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21</a:t>
            </a:fld>
            <a:endParaRPr lang="zh-TW" altLang="en-US" dirty="0"/>
          </a:p>
        </p:txBody>
      </p:sp>
    </p:spTree>
    <p:extLst>
      <p:ext uri="{BB962C8B-B14F-4D97-AF65-F5344CB8AC3E}">
        <p14:creationId xmlns:p14="http://schemas.microsoft.com/office/powerpoint/2010/main" val="1990221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22</a:t>
            </a:fld>
            <a:endParaRPr lang="zh-TW" altLang="en-US" dirty="0"/>
          </a:p>
        </p:txBody>
      </p:sp>
    </p:spTree>
    <p:extLst>
      <p:ext uri="{BB962C8B-B14F-4D97-AF65-F5344CB8AC3E}">
        <p14:creationId xmlns:p14="http://schemas.microsoft.com/office/powerpoint/2010/main" val="4255098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23</a:t>
            </a:fld>
            <a:endParaRPr lang="zh-TW" altLang="en-US" dirty="0"/>
          </a:p>
        </p:txBody>
      </p:sp>
    </p:spTree>
    <p:extLst>
      <p:ext uri="{BB962C8B-B14F-4D97-AF65-F5344CB8AC3E}">
        <p14:creationId xmlns:p14="http://schemas.microsoft.com/office/powerpoint/2010/main" val="2626044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24</a:t>
            </a:fld>
            <a:endParaRPr lang="zh-TW" altLang="en-US" dirty="0"/>
          </a:p>
        </p:txBody>
      </p:sp>
    </p:spTree>
    <p:extLst>
      <p:ext uri="{BB962C8B-B14F-4D97-AF65-F5344CB8AC3E}">
        <p14:creationId xmlns:p14="http://schemas.microsoft.com/office/powerpoint/2010/main" val="976992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25</a:t>
            </a:fld>
            <a:endParaRPr lang="zh-TW" altLang="en-US" dirty="0"/>
          </a:p>
        </p:txBody>
      </p:sp>
    </p:spTree>
    <p:extLst>
      <p:ext uri="{BB962C8B-B14F-4D97-AF65-F5344CB8AC3E}">
        <p14:creationId xmlns:p14="http://schemas.microsoft.com/office/powerpoint/2010/main" val="241639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26</a:t>
            </a:fld>
            <a:endParaRPr lang="zh-TW" altLang="en-US" dirty="0"/>
          </a:p>
        </p:txBody>
      </p:sp>
    </p:spTree>
    <p:extLst>
      <p:ext uri="{BB962C8B-B14F-4D97-AF65-F5344CB8AC3E}">
        <p14:creationId xmlns:p14="http://schemas.microsoft.com/office/powerpoint/2010/main" val="3718583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27</a:t>
            </a:fld>
            <a:endParaRPr lang="zh-TW" altLang="en-US" dirty="0"/>
          </a:p>
        </p:txBody>
      </p:sp>
    </p:spTree>
    <p:extLst>
      <p:ext uri="{BB962C8B-B14F-4D97-AF65-F5344CB8AC3E}">
        <p14:creationId xmlns:p14="http://schemas.microsoft.com/office/powerpoint/2010/main" val="3179937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28</a:t>
            </a:fld>
            <a:endParaRPr lang="zh-TW" altLang="en-US" dirty="0"/>
          </a:p>
        </p:txBody>
      </p:sp>
    </p:spTree>
    <p:extLst>
      <p:ext uri="{BB962C8B-B14F-4D97-AF65-F5344CB8AC3E}">
        <p14:creationId xmlns:p14="http://schemas.microsoft.com/office/powerpoint/2010/main" val="1974651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29</a:t>
            </a:fld>
            <a:endParaRPr lang="zh-TW" altLang="en-US" dirty="0"/>
          </a:p>
        </p:txBody>
      </p:sp>
    </p:spTree>
    <p:extLst>
      <p:ext uri="{BB962C8B-B14F-4D97-AF65-F5344CB8AC3E}">
        <p14:creationId xmlns:p14="http://schemas.microsoft.com/office/powerpoint/2010/main" val="86478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a:t>
            </a:fld>
            <a:endParaRPr lang="zh-TW" altLang="en-US" dirty="0"/>
          </a:p>
        </p:txBody>
      </p:sp>
    </p:spTree>
    <p:extLst>
      <p:ext uri="{BB962C8B-B14F-4D97-AF65-F5344CB8AC3E}">
        <p14:creationId xmlns:p14="http://schemas.microsoft.com/office/powerpoint/2010/main" val="161934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30</a:t>
            </a:fld>
            <a:endParaRPr lang="zh-TW" altLang="en-US" dirty="0"/>
          </a:p>
        </p:txBody>
      </p:sp>
    </p:spTree>
    <p:extLst>
      <p:ext uri="{BB962C8B-B14F-4D97-AF65-F5344CB8AC3E}">
        <p14:creationId xmlns:p14="http://schemas.microsoft.com/office/powerpoint/2010/main" val="1785179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31</a:t>
            </a:fld>
            <a:endParaRPr lang="zh-TW" altLang="en-US" dirty="0"/>
          </a:p>
        </p:txBody>
      </p:sp>
    </p:spTree>
    <p:extLst>
      <p:ext uri="{BB962C8B-B14F-4D97-AF65-F5344CB8AC3E}">
        <p14:creationId xmlns:p14="http://schemas.microsoft.com/office/powerpoint/2010/main" val="2334179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32</a:t>
            </a:fld>
            <a:endParaRPr lang="zh-TW" altLang="en-US" dirty="0"/>
          </a:p>
        </p:txBody>
      </p:sp>
    </p:spTree>
    <p:extLst>
      <p:ext uri="{BB962C8B-B14F-4D97-AF65-F5344CB8AC3E}">
        <p14:creationId xmlns:p14="http://schemas.microsoft.com/office/powerpoint/2010/main" val="2597145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33</a:t>
            </a:fld>
            <a:endParaRPr lang="zh-TW" altLang="en-US" dirty="0"/>
          </a:p>
        </p:txBody>
      </p:sp>
    </p:spTree>
    <p:extLst>
      <p:ext uri="{BB962C8B-B14F-4D97-AF65-F5344CB8AC3E}">
        <p14:creationId xmlns:p14="http://schemas.microsoft.com/office/powerpoint/2010/main" val="238566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34</a:t>
            </a:fld>
            <a:endParaRPr lang="zh-TW" altLang="en-US" dirty="0"/>
          </a:p>
        </p:txBody>
      </p:sp>
    </p:spTree>
    <p:extLst>
      <p:ext uri="{BB962C8B-B14F-4D97-AF65-F5344CB8AC3E}">
        <p14:creationId xmlns:p14="http://schemas.microsoft.com/office/powerpoint/2010/main" val="53315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35</a:t>
            </a:fld>
            <a:endParaRPr lang="zh-TW" altLang="en-US" dirty="0"/>
          </a:p>
        </p:txBody>
      </p:sp>
    </p:spTree>
    <p:extLst>
      <p:ext uri="{BB962C8B-B14F-4D97-AF65-F5344CB8AC3E}">
        <p14:creationId xmlns:p14="http://schemas.microsoft.com/office/powerpoint/2010/main" val="1438970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36</a:t>
            </a:fld>
            <a:endParaRPr lang="zh-TW" altLang="en-US" dirty="0"/>
          </a:p>
        </p:txBody>
      </p:sp>
    </p:spTree>
    <p:extLst>
      <p:ext uri="{BB962C8B-B14F-4D97-AF65-F5344CB8AC3E}">
        <p14:creationId xmlns:p14="http://schemas.microsoft.com/office/powerpoint/2010/main" val="836481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37</a:t>
            </a:fld>
            <a:endParaRPr lang="zh-TW" altLang="en-US" dirty="0"/>
          </a:p>
        </p:txBody>
      </p:sp>
    </p:spTree>
    <p:extLst>
      <p:ext uri="{BB962C8B-B14F-4D97-AF65-F5344CB8AC3E}">
        <p14:creationId xmlns:p14="http://schemas.microsoft.com/office/powerpoint/2010/main" val="1820184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38</a:t>
            </a:fld>
            <a:endParaRPr lang="zh-TW" altLang="en-US" dirty="0"/>
          </a:p>
        </p:txBody>
      </p:sp>
    </p:spTree>
    <p:extLst>
      <p:ext uri="{BB962C8B-B14F-4D97-AF65-F5344CB8AC3E}">
        <p14:creationId xmlns:p14="http://schemas.microsoft.com/office/powerpoint/2010/main" val="925682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39</a:t>
            </a:fld>
            <a:endParaRPr lang="zh-TW" altLang="en-US" dirty="0"/>
          </a:p>
        </p:txBody>
      </p:sp>
    </p:spTree>
    <p:extLst>
      <p:ext uri="{BB962C8B-B14F-4D97-AF65-F5344CB8AC3E}">
        <p14:creationId xmlns:p14="http://schemas.microsoft.com/office/powerpoint/2010/main" val="2559760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4</a:t>
            </a:fld>
            <a:endParaRPr lang="zh-TW" altLang="en-US" dirty="0"/>
          </a:p>
        </p:txBody>
      </p:sp>
    </p:spTree>
    <p:extLst>
      <p:ext uri="{BB962C8B-B14F-4D97-AF65-F5344CB8AC3E}">
        <p14:creationId xmlns:p14="http://schemas.microsoft.com/office/powerpoint/2010/main" val="362719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40</a:t>
            </a:fld>
            <a:endParaRPr lang="zh-TW" altLang="en-US" dirty="0"/>
          </a:p>
        </p:txBody>
      </p:sp>
    </p:spTree>
    <p:extLst>
      <p:ext uri="{BB962C8B-B14F-4D97-AF65-F5344CB8AC3E}">
        <p14:creationId xmlns:p14="http://schemas.microsoft.com/office/powerpoint/2010/main" val="2290476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42</a:t>
            </a:fld>
            <a:endParaRPr lang="zh-TW" altLang="en-US" dirty="0"/>
          </a:p>
        </p:txBody>
      </p:sp>
    </p:spTree>
    <p:extLst>
      <p:ext uri="{BB962C8B-B14F-4D97-AF65-F5344CB8AC3E}">
        <p14:creationId xmlns:p14="http://schemas.microsoft.com/office/powerpoint/2010/main" val="2753528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43</a:t>
            </a:fld>
            <a:endParaRPr lang="zh-TW" altLang="en-US" dirty="0"/>
          </a:p>
        </p:txBody>
      </p:sp>
    </p:spTree>
    <p:extLst>
      <p:ext uri="{BB962C8B-B14F-4D97-AF65-F5344CB8AC3E}">
        <p14:creationId xmlns:p14="http://schemas.microsoft.com/office/powerpoint/2010/main" val="1062003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45</a:t>
            </a:fld>
            <a:endParaRPr lang="zh-TW" altLang="en-US" dirty="0"/>
          </a:p>
        </p:txBody>
      </p:sp>
    </p:spTree>
    <p:extLst>
      <p:ext uri="{BB962C8B-B14F-4D97-AF65-F5344CB8AC3E}">
        <p14:creationId xmlns:p14="http://schemas.microsoft.com/office/powerpoint/2010/main" val="941995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46</a:t>
            </a:fld>
            <a:endParaRPr lang="zh-TW" altLang="en-US" dirty="0"/>
          </a:p>
        </p:txBody>
      </p:sp>
    </p:spTree>
    <p:extLst>
      <p:ext uri="{BB962C8B-B14F-4D97-AF65-F5344CB8AC3E}">
        <p14:creationId xmlns:p14="http://schemas.microsoft.com/office/powerpoint/2010/main" val="2811840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48</a:t>
            </a:fld>
            <a:endParaRPr lang="zh-TW" altLang="en-US" dirty="0"/>
          </a:p>
        </p:txBody>
      </p:sp>
    </p:spTree>
    <p:extLst>
      <p:ext uri="{BB962C8B-B14F-4D97-AF65-F5344CB8AC3E}">
        <p14:creationId xmlns:p14="http://schemas.microsoft.com/office/powerpoint/2010/main" val="12471258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50</a:t>
            </a:fld>
            <a:endParaRPr lang="zh-TW" altLang="en-US" dirty="0"/>
          </a:p>
        </p:txBody>
      </p:sp>
    </p:spTree>
    <p:extLst>
      <p:ext uri="{BB962C8B-B14F-4D97-AF65-F5344CB8AC3E}">
        <p14:creationId xmlns:p14="http://schemas.microsoft.com/office/powerpoint/2010/main" val="3707205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51</a:t>
            </a:fld>
            <a:endParaRPr lang="zh-TW" altLang="en-US" dirty="0"/>
          </a:p>
        </p:txBody>
      </p:sp>
    </p:spTree>
    <p:extLst>
      <p:ext uri="{BB962C8B-B14F-4D97-AF65-F5344CB8AC3E}">
        <p14:creationId xmlns:p14="http://schemas.microsoft.com/office/powerpoint/2010/main" val="1563378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53</a:t>
            </a:fld>
            <a:endParaRPr lang="zh-TW" altLang="en-US" dirty="0"/>
          </a:p>
        </p:txBody>
      </p:sp>
    </p:spTree>
    <p:extLst>
      <p:ext uri="{BB962C8B-B14F-4D97-AF65-F5344CB8AC3E}">
        <p14:creationId xmlns:p14="http://schemas.microsoft.com/office/powerpoint/2010/main" val="624999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54</a:t>
            </a:fld>
            <a:endParaRPr lang="zh-TW" altLang="en-US" dirty="0"/>
          </a:p>
        </p:txBody>
      </p:sp>
    </p:spTree>
    <p:extLst>
      <p:ext uri="{BB962C8B-B14F-4D97-AF65-F5344CB8AC3E}">
        <p14:creationId xmlns:p14="http://schemas.microsoft.com/office/powerpoint/2010/main" val="62680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5</a:t>
            </a:fld>
            <a:endParaRPr lang="zh-TW" altLang="en-US" dirty="0"/>
          </a:p>
        </p:txBody>
      </p:sp>
    </p:spTree>
    <p:extLst>
      <p:ext uri="{BB962C8B-B14F-4D97-AF65-F5344CB8AC3E}">
        <p14:creationId xmlns:p14="http://schemas.microsoft.com/office/powerpoint/2010/main" val="17663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56</a:t>
            </a:fld>
            <a:endParaRPr lang="zh-TW" altLang="en-US" dirty="0"/>
          </a:p>
        </p:txBody>
      </p:sp>
    </p:spTree>
    <p:extLst>
      <p:ext uri="{BB962C8B-B14F-4D97-AF65-F5344CB8AC3E}">
        <p14:creationId xmlns:p14="http://schemas.microsoft.com/office/powerpoint/2010/main" val="1723721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57</a:t>
            </a:fld>
            <a:endParaRPr lang="zh-TW" altLang="en-US" dirty="0"/>
          </a:p>
        </p:txBody>
      </p:sp>
    </p:spTree>
    <p:extLst>
      <p:ext uri="{BB962C8B-B14F-4D97-AF65-F5344CB8AC3E}">
        <p14:creationId xmlns:p14="http://schemas.microsoft.com/office/powerpoint/2010/main" val="3457140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59</a:t>
            </a:fld>
            <a:endParaRPr lang="zh-TW" altLang="en-US" dirty="0"/>
          </a:p>
        </p:txBody>
      </p:sp>
    </p:spTree>
    <p:extLst>
      <p:ext uri="{BB962C8B-B14F-4D97-AF65-F5344CB8AC3E}">
        <p14:creationId xmlns:p14="http://schemas.microsoft.com/office/powerpoint/2010/main" val="27357168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60</a:t>
            </a:fld>
            <a:endParaRPr lang="zh-TW" altLang="en-US" dirty="0"/>
          </a:p>
        </p:txBody>
      </p:sp>
    </p:spTree>
    <p:extLst>
      <p:ext uri="{BB962C8B-B14F-4D97-AF65-F5344CB8AC3E}">
        <p14:creationId xmlns:p14="http://schemas.microsoft.com/office/powerpoint/2010/main" val="10969414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62</a:t>
            </a:fld>
            <a:endParaRPr lang="zh-TW" altLang="en-US" dirty="0"/>
          </a:p>
        </p:txBody>
      </p:sp>
    </p:spTree>
    <p:extLst>
      <p:ext uri="{BB962C8B-B14F-4D97-AF65-F5344CB8AC3E}">
        <p14:creationId xmlns:p14="http://schemas.microsoft.com/office/powerpoint/2010/main" val="64031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64</a:t>
            </a:fld>
            <a:endParaRPr lang="zh-TW" altLang="en-US" dirty="0"/>
          </a:p>
        </p:txBody>
      </p:sp>
    </p:spTree>
    <p:extLst>
      <p:ext uri="{BB962C8B-B14F-4D97-AF65-F5344CB8AC3E}">
        <p14:creationId xmlns:p14="http://schemas.microsoft.com/office/powerpoint/2010/main" val="203558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66</a:t>
            </a:fld>
            <a:endParaRPr lang="zh-TW" altLang="en-US" dirty="0"/>
          </a:p>
        </p:txBody>
      </p:sp>
    </p:spTree>
    <p:extLst>
      <p:ext uri="{BB962C8B-B14F-4D97-AF65-F5344CB8AC3E}">
        <p14:creationId xmlns:p14="http://schemas.microsoft.com/office/powerpoint/2010/main" val="40910576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67</a:t>
            </a:fld>
            <a:endParaRPr lang="zh-TW" altLang="en-US" dirty="0"/>
          </a:p>
        </p:txBody>
      </p:sp>
    </p:spTree>
    <p:extLst>
      <p:ext uri="{BB962C8B-B14F-4D97-AF65-F5344CB8AC3E}">
        <p14:creationId xmlns:p14="http://schemas.microsoft.com/office/powerpoint/2010/main" val="184929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6</a:t>
            </a:fld>
            <a:endParaRPr lang="zh-TW" altLang="en-US" dirty="0"/>
          </a:p>
        </p:txBody>
      </p:sp>
    </p:spTree>
    <p:extLst>
      <p:ext uri="{BB962C8B-B14F-4D97-AF65-F5344CB8AC3E}">
        <p14:creationId xmlns:p14="http://schemas.microsoft.com/office/powerpoint/2010/main" val="306254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7</a:t>
            </a:fld>
            <a:endParaRPr lang="zh-TW" altLang="en-US" dirty="0"/>
          </a:p>
        </p:txBody>
      </p:sp>
    </p:spTree>
    <p:extLst>
      <p:ext uri="{BB962C8B-B14F-4D97-AF65-F5344CB8AC3E}">
        <p14:creationId xmlns:p14="http://schemas.microsoft.com/office/powerpoint/2010/main" val="216990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8</a:t>
            </a:fld>
            <a:endParaRPr lang="zh-TW" altLang="en-US" dirty="0"/>
          </a:p>
        </p:txBody>
      </p:sp>
    </p:spTree>
    <p:extLst>
      <p:ext uri="{BB962C8B-B14F-4D97-AF65-F5344CB8AC3E}">
        <p14:creationId xmlns:p14="http://schemas.microsoft.com/office/powerpoint/2010/main" val="3471671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A85815C-2CA7-4E38-BA52-3EAC5ACFED4B}" type="slidenum">
              <a:rPr lang="zh-TW" altLang="en-US" smtClean="0"/>
              <a:t>9</a:t>
            </a:fld>
            <a:endParaRPr lang="zh-TW" altLang="en-US" dirty="0"/>
          </a:p>
        </p:txBody>
      </p:sp>
    </p:spTree>
    <p:extLst>
      <p:ext uri="{BB962C8B-B14F-4D97-AF65-F5344CB8AC3E}">
        <p14:creationId xmlns:p14="http://schemas.microsoft.com/office/powerpoint/2010/main" val="2391329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39DAE3-7E78-4CEA-99AA-CDFF6FFD2BA9}"/>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E38F5D7E-4064-4F68-9AF7-5EF837757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9FD4FF82-6502-4E5F-A87A-5EEE6474043B}"/>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5" name="頁尾版面配置區 4">
            <a:extLst>
              <a:ext uri="{FF2B5EF4-FFF2-40B4-BE49-F238E27FC236}">
                <a16:creationId xmlns:a16="http://schemas.microsoft.com/office/drawing/2014/main" id="{4B0BBA92-3E84-45C9-BF45-3AB1B5C272B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6DDF5E5-8655-4A36-8DDA-A56663962892}"/>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1255530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CCCE45-EADF-4BF1-870F-70EB9F7FEDB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83AB9C5A-DA17-49B8-ACA1-8D034949611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F665C6F-D27C-4709-ADB8-0A88E9B33CF7}"/>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5" name="頁尾版面配置區 4">
            <a:extLst>
              <a:ext uri="{FF2B5EF4-FFF2-40B4-BE49-F238E27FC236}">
                <a16:creationId xmlns:a16="http://schemas.microsoft.com/office/drawing/2014/main" id="{3E9E0AC0-7DFC-4063-B701-17BFB35E1AA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2C9251D-770A-417C-A7E7-6B669540C73C}"/>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3028036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4040F77-69A4-4ACF-AA03-37C94372EE54}"/>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FC437B8-DE69-4564-A7CA-1EFE78AD3BB8}"/>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F4ED19D-E2B6-4037-A980-42D2C8B2A323}"/>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5" name="頁尾版面配置區 4">
            <a:extLst>
              <a:ext uri="{FF2B5EF4-FFF2-40B4-BE49-F238E27FC236}">
                <a16:creationId xmlns:a16="http://schemas.microsoft.com/office/drawing/2014/main" id="{B1813522-317E-4D64-B5C6-E61B6921CB8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C02D6CF-06F5-4427-A637-AEC959CAADC7}"/>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363386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F3073B-AF4E-4101-82CF-F4DAA33997D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40BC630-1920-427B-BD5F-A51A9CE43E8F}"/>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130B87A-5E35-459F-8340-201414A67E2C}"/>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5" name="頁尾版面配置區 4">
            <a:extLst>
              <a:ext uri="{FF2B5EF4-FFF2-40B4-BE49-F238E27FC236}">
                <a16:creationId xmlns:a16="http://schemas.microsoft.com/office/drawing/2014/main" id="{B6724642-1483-48A9-8680-AFBA718D2F2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D33F10A-6F5A-4842-8C7F-E05742342F08}"/>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183808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07F25C-E14C-4690-B4D9-C7C6C8E64DA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666DC28-2272-4E07-AF2A-40A2DD5FA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6B00CCD5-6AB4-424F-9B24-5A62C840804A}"/>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5" name="頁尾版面配置區 4">
            <a:extLst>
              <a:ext uri="{FF2B5EF4-FFF2-40B4-BE49-F238E27FC236}">
                <a16:creationId xmlns:a16="http://schemas.microsoft.com/office/drawing/2014/main" id="{970CBDF8-E01C-4E7B-80A3-78EB297AB23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99D3B9E-1CD3-4D94-806E-421BA409DFF1}"/>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39246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DFD5E1-2C1D-4518-91BA-9AF3B2941F2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CF7EAC8-87FB-4499-96A2-FEEB7E08D7D8}"/>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372F2DD-410D-4F00-84E8-7DA79C0ABAA9}"/>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80ED2181-45E0-45BE-BC23-C627C574DE9C}"/>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6" name="頁尾版面配置區 5">
            <a:extLst>
              <a:ext uri="{FF2B5EF4-FFF2-40B4-BE49-F238E27FC236}">
                <a16:creationId xmlns:a16="http://schemas.microsoft.com/office/drawing/2014/main" id="{C3E85B42-CC8B-46C0-B18F-C981AE74D72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63ED01A-1939-4760-9F2A-CEE627F9DC8C}"/>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332710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B5E34C-2721-4EB4-9769-61E95C313099}"/>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CF7B875-1A6E-49E8-91E2-E1DBE356D8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7AE746D7-C09D-41F7-BA7C-4A19A549511C}"/>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4F60AEE2-8A82-4C80-A892-FF2F5141EB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2ACA5C6C-4F95-49BC-9603-499E2C45F07A}"/>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4A62790D-C336-466A-B7F6-AEDAC2BE6C53}"/>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8" name="頁尾版面配置區 7">
            <a:extLst>
              <a:ext uri="{FF2B5EF4-FFF2-40B4-BE49-F238E27FC236}">
                <a16:creationId xmlns:a16="http://schemas.microsoft.com/office/drawing/2014/main" id="{7A4F020B-DC75-4875-AF35-E9966F27A877}"/>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3B2DAC13-3F20-4DBB-81C5-69EFB9B069AA}"/>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293287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6F0D3C-28B2-4868-85A5-5B5601B22D0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455B87ED-B2B2-418E-B286-4BF7C7CAB888}"/>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4" name="頁尾版面配置區 3">
            <a:extLst>
              <a:ext uri="{FF2B5EF4-FFF2-40B4-BE49-F238E27FC236}">
                <a16:creationId xmlns:a16="http://schemas.microsoft.com/office/drawing/2014/main" id="{08932B91-592C-4A98-8203-6F35C756D7D0}"/>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2B671E50-726A-450D-AC8B-2749B37274E6}"/>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487067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DDEAC34-BEF2-4CED-8679-487C263C328B}"/>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3" name="頁尾版面配置區 2">
            <a:extLst>
              <a:ext uri="{FF2B5EF4-FFF2-40B4-BE49-F238E27FC236}">
                <a16:creationId xmlns:a16="http://schemas.microsoft.com/office/drawing/2014/main" id="{87C93964-CF72-497A-9B7F-EDA33D63B4A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7056BBB4-15FD-4876-8A9C-E463BD0215FC}"/>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376510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AC8262-1956-4948-A142-310FDC195D3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13705D35-25EF-44EE-9CAA-D1F060952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2C99153-0BD9-4D60-AADA-697FBA96A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234388D-7A8F-4D38-9BBD-BE262C09584E}"/>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6" name="頁尾版面配置區 5">
            <a:extLst>
              <a:ext uri="{FF2B5EF4-FFF2-40B4-BE49-F238E27FC236}">
                <a16:creationId xmlns:a16="http://schemas.microsoft.com/office/drawing/2014/main" id="{65D30DD3-45C3-4FEE-A069-9AE5874155C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16B3C07-7DA8-4D4E-AD92-21E09D25E044}"/>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3871437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4F9FE4F-EE93-4D49-80D9-9F3AE9911D7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386B773F-2480-460E-85E8-A8DC879A85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A4A0DC7D-A2F5-400C-A705-8D9E45BB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2D560FF-F3DD-4220-9FDE-8FF35330F1CB}"/>
              </a:ext>
            </a:extLst>
          </p:cNvPr>
          <p:cNvSpPr>
            <a:spLocks noGrp="1"/>
          </p:cNvSpPr>
          <p:nvPr>
            <p:ph type="dt" sz="half" idx="10"/>
          </p:nvPr>
        </p:nvSpPr>
        <p:spPr/>
        <p:txBody>
          <a:bodyPr/>
          <a:lstStyle/>
          <a:p>
            <a:fld id="{F22F2A8A-8F63-4558-9316-0552651B4252}" type="datetimeFigureOut">
              <a:rPr lang="zh-TW" altLang="en-US" smtClean="0"/>
              <a:t>2023/5/16</a:t>
            </a:fld>
            <a:endParaRPr lang="zh-TW" altLang="en-US" dirty="0"/>
          </a:p>
        </p:txBody>
      </p:sp>
      <p:sp>
        <p:nvSpPr>
          <p:cNvPr id="6" name="頁尾版面配置區 5">
            <a:extLst>
              <a:ext uri="{FF2B5EF4-FFF2-40B4-BE49-F238E27FC236}">
                <a16:creationId xmlns:a16="http://schemas.microsoft.com/office/drawing/2014/main" id="{4105C6D1-D615-4B86-90B6-2DCCC768894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7F97F6D-637D-4333-9132-A0ABC625281E}"/>
              </a:ext>
            </a:extLst>
          </p:cNvPr>
          <p:cNvSpPr>
            <a:spLocks noGrp="1"/>
          </p:cNvSpPr>
          <p:nvPr>
            <p:ph type="sldNum" sz="quarter" idx="12"/>
          </p:nvPr>
        </p:nvSpPr>
        <p:spPr/>
        <p:txBody>
          <a:body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3774172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7A49CA8-3681-46FD-9B9F-8C9AD143C0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FCAA116-3460-4EC2-9928-02E5267C04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E4982B0-4A73-49BB-AA98-D4A3A5885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F2A8A-8F63-4558-9316-0552651B4252}" type="datetimeFigureOut">
              <a:rPr lang="zh-TW" altLang="en-US" smtClean="0"/>
              <a:t>2023/5/16</a:t>
            </a:fld>
            <a:endParaRPr lang="zh-TW" altLang="en-US" dirty="0"/>
          </a:p>
        </p:txBody>
      </p:sp>
      <p:sp>
        <p:nvSpPr>
          <p:cNvPr id="5" name="頁尾版面配置區 4">
            <a:extLst>
              <a:ext uri="{FF2B5EF4-FFF2-40B4-BE49-F238E27FC236}">
                <a16:creationId xmlns:a16="http://schemas.microsoft.com/office/drawing/2014/main" id="{9A207DCD-601C-4291-901E-8AB48BF00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60BB402-7A0F-4E74-9546-1BB963482E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F04A8-64A7-4B48-A3A0-F3EB11ED6146}" type="slidenum">
              <a:rPr lang="zh-TW" altLang="en-US" smtClean="0"/>
              <a:t>‹#›</a:t>
            </a:fld>
            <a:endParaRPr lang="zh-TW" altLang="en-US" dirty="0"/>
          </a:p>
        </p:txBody>
      </p:sp>
    </p:spTree>
    <p:extLst>
      <p:ext uri="{BB962C8B-B14F-4D97-AF65-F5344CB8AC3E}">
        <p14:creationId xmlns:p14="http://schemas.microsoft.com/office/powerpoint/2010/main" val="275032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779145" y="913597"/>
            <a:ext cx="11258006" cy="1692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这不是任何人的错，</a:t>
            </a:r>
            <a:r>
              <a:rPr lang="en-US" altLang="zh-TW" sz="4000" dirty="0"/>
              <a:t>____</a:t>
            </a:r>
            <a:r>
              <a:rPr lang="zh-TW" altLang="en-US" sz="4000" dirty="0"/>
              <a:t>都不用道歉</a:t>
            </a:r>
            <a:endParaRPr lang="en-US" altLang="zh-TW" sz="4000" dirty="0"/>
          </a:p>
        </p:txBody>
      </p:sp>
      <p:pic>
        <p:nvPicPr>
          <p:cNvPr id="17410" name="Picture 2" descr="海绵宝宝不用了不用了表情包表情包图片gif动图- 求表情网,斗图从此不求人!">
            <a:extLst>
              <a:ext uri="{FF2B5EF4-FFF2-40B4-BE49-F238E27FC236}">
                <a16:creationId xmlns:a16="http://schemas.microsoft.com/office/drawing/2014/main" id="{9061A791-1DFA-C5D5-189D-67C185DB7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856" y="3534330"/>
            <a:ext cx="3368584" cy="332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40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779145" y="1736557"/>
            <a:ext cx="11258006" cy="1692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他终于把论文写出来了</a:t>
            </a:r>
            <a:endParaRPr lang="en-US" altLang="zh-TW" sz="4000" dirty="0"/>
          </a:p>
        </p:txBody>
      </p:sp>
      <p:sp>
        <p:nvSpPr>
          <p:cNvPr id="6" name="標題 1">
            <a:extLst>
              <a:ext uri="{FF2B5EF4-FFF2-40B4-BE49-F238E27FC236}">
                <a16:creationId xmlns:a16="http://schemas.microsoft.com/office/drawing/2014/main" id="{A389587A-1C80-0902-76F0-B1A7C1FC1849}"/>
              </a:ext>
            </a:extLst>
          </p:cNvPr>
          <p:cNvSpPr txBox="1">
            <a:spLocks/>
          </p:cNvSpPr>
          <p:nvPr/>
        </p:nvSpPr>
        <p:spPr>
          <a:xfrm>
            <a:off x="469010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609599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出来</a:t>
            </a:r>
          </a:p>
        </p:txBody>
      </p:sp>
      <p:sp>
        <p:nvSpPr>
          <p:cNvPr id="2" name="標題 1">
            <a:extLst>
              <a:ext uri="{FF2B5EF4-FFF2-40B4-BE49-F238E27FC236}">
                <a16:creationId xmlns:a16="http://schemas.microsoft.com/office/drawing/2014/main" id="{639A7E9E-D164-905A-4D83-CBDA185FADA6}"/>
              </a:ext>
            </a:extLst>
          </p:cNvPr>
          <p:cNvSpPr txBox="1">
            <a:spLocks/>
          </p:cNvSpPr>
          <p:nvPr/>
        </p:nvSpPr>
        <p:spPr>
          <a:xfrm>
            <a:off x="0" y="0"/>
            <a:ext cx="1067025" cy="8138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二</a:t>
            </a:r>
          </a:p>
        </p:txBody>
      </p:sp>
      <p:pic>
        <p:nvPicPr>
          <p:cNvPr id="1026" name="Picture 2" descr="心靈成長】白紙與黑點│放下即是得著│回歸育嬰室空靈清淨@ 空靈問路:: 痞客邦::">
            <a:extLst>
              <a:ext uri="{FF2B5EF4-FFF2-40B4-BE49-F238E27FC236}">
                <a16:creationId xmlns:a16="http://schemas.microsoft.com/office/drawing/2014/main" id="{5D89450B-8490-A961-DA15-BB254D6F9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49" y="3103304"/>
            <a:ext cx="3754696" cy="37546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女生将知识点写满A4纸：开卷考试，只允许带一张纸_手机新浪网">
            <a:extLst>
              <a:ext uri="{FF2B5EF4-FFF2-40B4-BE49-F238E27FC236}">
                <a16:creationId xmlns:a16="http://schemas.microsoft.com/office/drawing/2014/main" id="{83F3D45D-E2E5-63CC-9501-ADE80B0C2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151" y="3465892"/>
            <a:ext cx="5715000" cy="3219450"/>
          </a:xfrm>
          <a:prstGeom prst="rect">
            <a:avLst/>
          </a:prstGeom>
          <a:noFill/>
          <a:extLst>
            <a:ext uri="{909E8E84-426E-40DD-AFC4-6F175D3DCCD1}">
              <a14:hiddenFill xmlns:a14="http://schemas.microsoft.com/office/drawing/2010/main">
                <a:solidFill>
                  <a:srgbClr val="FFFFFF"/>
                </a:solidFill>
              </a14:hiddenFill>
            </a:ext>
          </a:extLst>
        </p:spPr>
      </p:pic>
      <p:sp>
        <p:nvSpPr>
          <p:cNvPr id="5" name="箭號: 向上 4">
            <a:extLst>
              <a:ext uri="{FF2B5EF4-FFF2-40B4-BE49-F238E27FC236}">
                <a16:creationId xmlns:a16="http://schemas.microsoft.com/office/drawing/2014/main" id="{82B5E5FD-C7C5-874C-6329-083F6982EB88}"/>
              </a:ext>
            </a:extLst>
          </p:cNvPr>
          <p:cNvSpPr/>
          <p:nvPr/>
        </p:nvSpPr>
        <p:spPr>
          <a:xfrm rot="5400000">
            <a:off x="4769799" y="4134455"/>
            <a:ext cx="960004" cy="1692395"/>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92122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779145" y="1736557"/>
            <a:ext cx="11258006" cy="1692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自从时间来到五月之后，天气慢慢热了起来</a:t>
            </a:r>
            <a:endParaRPr lang="en-US" altLang="zh-TW" sz="4000" dirty="0"/>
          </a:p>
        </p:txBody>
      </p:sp>
      <p:sp>
        <p:nvSpPr>
          <p:cNvPr id="6" name="標題 1">
            <a:extLst>
              <a:ext uri="{FF2B5EF4-FFF2-40B4-BE49-F238E27FC236}">
                <a16:creationId xmlns:a16="http://schemas.microsoft.com/office/drawing/2014/main" id="{A389587A-1C80-0902-76F0-B1A7C1FC1849}"/>
              </a:ext>
            </a:extLst>
          </p:cNvPr>
          <p:cNvSpPr txBox="1">
            <a:spLocks/>
          </p:cNvSpPr>
          <p:nvPr/>
        </p:nvSpPr>
        <p:spPr>
          <a:xfrm>
            <a:off x="469010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609599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出来</a:t>
            </a:r>
          </a:p>
        </p:txBody>
      </p:sp>
      <p:sp>
        <p:nvSpPr>
          <p:cNvPr id="2" name="標題 1">
            <a:extLst>
              <a:ext uri="{FF2B5EF4-FFF2-40B4-BE49-F238E27FC236}">
                <a16:creationId xmlns:a16="http://schemas.microsoft.com/office/drawing/2014/main" id="{639A7E9E-D164-905A-4D83-CBDA185FADA6}"/>
              </a:ext>
            </a:extLst>
          </p:cNvPr>
          <p:cNvSpPr txBox="1">
            <a:spLocks/>
          </p:cNvSpPr>
          <p:nvPr/>
        </p:nvSpPr>
        <p:spPr>
          <a:xfrm>
            <a:off x="0" y="0"/>
            <a:ext cx="1067025" cy="8138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二</a:t>
            </a:r>
          </a:p>
        </p:txBody>
      </p:sp>
      <p:pic>
        <p:nvPicPr>
          <p:cNvPr id="5122" name="Picture 2" descr="哈佛研究：天氣熱真的會害大腦變遲鈍｜天下雜誌">
            <a:extLst>
              <a:ext uri="{FF2B5EF4-FFF2-40B4-BE49-F238E27FC236}">
                <a16:creationId xmlns:a16="http://schemas.microsoft.com/office/drawing/2014/main" id="{C875C133-D9AD-860A-E513-39398E5B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584" y="3572177"/>
            <a:ext cx="5012056" cy="3357282"/>
          </a:xfrm>
          <a:prstGeom prst="rect">
            <a:avLst/>
          </a:prstGeom>
          <a:noFill/>
          <a:extLst>
            <a:ext uri="{909E8E84-426E-40DD-AFC4-6F175D3DCCD1}">
              <a14:hiddenFill xmlns:a14="http://schemas.microsoft.com/office/drawing/2010/main">
                <a:solidFill>
                  <a:srgbClr val="FFFFFF"/>
                </a:solidFill>
              </a14:hiddenFill>
            </a:ext>
          </a:extLst>
        </p:spPr>
      </p:pic>
      <p:sp>
        <p:nvSpPr>
          <p:cNvPr id="5" name="標題 1">
            <a:extLst>
              <a:ext uri="{FF2B5EF4-FFF2-40B4-BE49-F238E27FC236}">
                <a16:creationId xmlns:a16="http://schemas.microsoft.com/office/drawing/2014/main" id="{E16AA875-B6C2-69EC-5B55-AAB1AD9E9A8C}"/>
              </a:ext>
            </a:extLst>
          </p:cNvPr>
          <p:cNvSpPr txBox="1">
            <a:spLocks/>
          </p:cNvSpPr>
          <p:nvPr/>
        </p:nvSpPr>
        <p:spPr>
          <a:xfrm>
            <a:off x="609599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起来</a:t>
            </a:r>
          </a:p>
        </p:txBody>
      </p:sp>
    </p:spTree>
    <p:extLst>
      <p:ext uri="{BB962C8B-B14F-4D97-AF65-F5344CB8AC3E}">
        <p14:creationId xmlns:p14="http://schemas.microsoft.com/office/powerpoint/2010/main" val="2325038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A389587A-1C80-0902-76F0-B1A7C1FC1849}"/>
              </a:ext>
            </a:extLst>
          </p:cNvPr>
          <p:cNvSpPr txBox="1">
            <a:spLocks/>
          </p:cNvSpPr>
          <p:nvPr/>
        </p:nvSpPr>
        <p:spPr>
          <a:xfrm>
            <a:off x="173354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想</a:t>
            </a:r>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313943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出来</a:t>
            </a:r>
          </a:p>
        </p:txBody>
      </p:sp>
      <p:sp>
        <p:nvSpPr>
          <p:cNvPr id="5" name="標題 1">
            <a:extLst>
              <a:ext uri="{FF2B5EF4-FFF2-40B4-BE49-F238E27FC236}">
                <a16:creationId xmlns:a16="http://schemas.microsoft.com/office/drawing/2014/main" id="{B326ED17-5E26-3702-5A0D-BD7BCB4D5683}"/>
              </a:ext>
            </a:extLst>
          </p:cNvPr>
          <p:cNvSpPr txBox="1">
            <a:spLocks/>
          </p:cNvSpPr>
          <p:nvPr/>
        </p:nvSpPr>
        <p:spPr>
          <a:xfrm>
            <a:off x="732662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想</a:t>
            </a:r>
          </a:p>
        </p:txBody>
      </p:sp>
      <p:sp>
        <p:nvSpPr>
          <p:cNvPr id="7" name="標題 1">
            <a:extLst>
              <a:ext uri="{FF2B5EF4-FFF2-40B4-BE49-F238E27FC236}">
                <a16:creationId xmlns:a16="http://schemas.microsoft.com/office/drawing/2014/main" id="{6D2A6110-EC17-1BD4-7A9F-7349A78D42C6}"/>
              </a:ext>
            </a:extLst>
          </p:cNvPr>
          <p:cNvSpPr txBox="1">
            <a:spLocks/>
          </p:cNvSpPr>
          <p:nvPr/>
        </p:nvSpPr>
        <p:spPr>
          <a:xfrm>
            <a:off x="873251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起来</a:t>
            </a:r>
          </a:p>
        </p:txBody>
      </p:sp>
      <p:sp>
        <p:nvSpPr>
          <p:cNvPr id="8" name="標題 1">
            <a:extLst>
              <a:ext uri="{FF2B5EF4-FFF2-40B4-BE49-F238E27FC236}">
                <a16:creationId xmlns:a16="http://schemas.microsoft.com/office/drawing/2014/main" id="{6DE59F1F-26E8-A630-1389-DD747714DBB6}"/>
              </a:ext>
            </a:extLst>
          </p:cNvPr>
          <p:cNvSpPr txBox="1">
            <a:spLocks/>
          </p:cNvSpPr>
          <p:nvPr/>
        </p:nvSpPr>
        <p:spPr>
          <a:xfrm>
            <a:off x="1470888" y="1901309"/>
            <a:ext cx="10162920"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他之前忘了这件事情，但是现在想起来了</a:t>
            </a:r>
            <a:endParaRPr lang="en-US" altLang="zh-TW" sz="4000" dirty="0"/>
          </a:p>
        </p:txBody>
      </p:sp>
      <p:pic>
        <p:nvPicPr>
          <p:cNvPr id="9" name="Picture 2" descr="一位老人突然想起來了-插圖素材[20888245] - PIXTA圖庫">
            <a:extLst>
              <a:ext uri="{FF2B5EF4-FFF2-40B4-BE49-F238E27FC236}">
                <a16:creationId xmlns:a16="http://schemas.microsoft.com/office/drawing/2014/main" id="{9625E738-66A0-4835-0CA8-82C9F8C00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223" y="3242824"/>
            <a:ext cx="3373554" cy="350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011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A389587A-1C80-0902-76F0-B1A7C1FC1849}"/>
              </a:ext>
            </a:extLst>
          </p:cNvPr>
          <p:cNvSpPr txBox="1">
            <a:spLocks/>
          </p:cNvSpPr>
          <p:nvPr/>
        </p:nvSpPr>
        <p:spPr>
          <a:xfrm>
            <a:off x="173354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想</a:t>
            </a:r>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313943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出来</a:t>
            </a:r>
          </a:p>
        </p:txBody>
      </p:sp>
      <p:sp>
        <p:nvSpPr>
          <p:cNvPr id="5" name="標題 1">
            <a:extLst>
              <a:ext uri="{FF2B5EF4-FFF2-40B4-BE49-F238E27FC236}">
                <a16:creationId xmlns:a16="http://schemas.microsoft.com/office/drawing/2014/main" id="{B326ED17-5E26-3702-5A0D-BD7BCB4D5683}"/>
              </a:ext>
            </a:extLst>
          </p:cNvPr>
          <p:cNvSpPr txBox="1">
            <a:spLocks/>
          </p:cNvSpPr>
          <p:nvPr/>
        </p:nvSpPr>
        <p:spPr>
          <a:xfrm>
            <a:off x="732662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想</a:t>
            </a:r>
          </a:p>
        </p:txBody>
      </p:sp>
      <p:sp>
        <p:nvSpPr>
          <p:cNvPr id="7" name="標題 1">
            <a:extLst>
              <a:ext uri="{FF2B5EF4-FFF2-40B4-BE49-F238E27FC236}">
                <a16:creationId xmlns:a16="http://schemas.microsoft.com/office/drawing/2014/main" id="{6D2A6110-EC17-1BD4-7A9F-7349A78D42C6}"/>
              </a:ext>
            </a:extLst>
          </p:cNvPr>
          <p:cNvSpPr txBox="1">
            <a:spLocks/>
          </p:cNvSpPr>
          <p:nvPr/>
        </p:nvSpPr>
        <p:spPr>
          <a:xfrm>
            <a:off x="873251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起来</a:t>
            </a:r>
          </a:p>
        </p:txBody>
      </p:sp>
      <p:sp>
        <p:nvSpPr>
          <p:cNvPr id="2" name="標題 1">
            <a:extLst>
              <a:ext uri="{FF2B5EF4-FFF2-40B4-BE49-F238E27FC236}">
                <a16:creationId xmlns:a16="http://schemas.microsoft.com/office/drawing/2014/main" id="{E14E83B1-3430-DB6E-07FE-284122A5509D}"/>
              </a:ext>
            </a:extLst>
          </p:cNvPr>
          <p:cNvSpPr txBox="1">
            <a:spLocks/>
          </p:cNvSpPr>
          <p:nvPr/>
        </p:nvSpPr>
        <p:spPr>
          <a:xfrm>
            <a:off x="1190880" y="2007989"/>
            <a:ext cx="10162920"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她想出了一个新的办法</a:t>
            </a:r>
            <a:endParaRPr lang="en-US" altLang="zh-TW" sz="4000" dirty="0"/>
          </a:p>
        </p:txBody>
      </p:sp>
      <p:pic>
        <p:nvPicPr>
          <p:cNvPr id="3" name="Picture 2" descr="小姐：想法，想出來-插圖素材[47494352] - PIXTA圖庫">
            <a:extLst>
              <a:ext uri="{FF2B5EF4-FFF2-40B4-BE49-F238E27FC236}">
                <a16:creationId xmlns:a16="http://schemas.microsoft.com/office/drawing/2014/main" id="{A799CEE9-1A3E-ACB9-4F04-BA6328F14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614" y="3215466"/>
            <a:ext cx="2685781" cy="357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150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A389587A-1C80-0902-76F0-B1A7C1FC1849}"/>
              </a:ext>
            </a:extLst>
          </p:cNvPr>
          <p:cNvSpPr txBox="1">
            <a:spLocks/>
          </p:cNvSpPr>
          <p:nvPr/>
        </p:nvSpPr>
        <p:spPr>
          <a:xfrm>
            <a:off x="173354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想</a:t>
            </a:r>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313943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出来</a:t>
            </a:r>
          </a:p>
        </p:txBody>
      </p:sp>
      <p:sp>
        <p:nvSpPr>
          <p:cNvPr id="5" name="標題 1">
            <a:extLst>
              <a:ext uri="{FF2B5EF4-FFF2-40B4-BE49-F238E27FC236}">
                <a16:creationId xmlns:a16="http://schemas.microsoft.com/office/drawing/2014/main" id="{B326ED17-5E26-3702-5A0D-BD7BCB4D5683}"/>
              </a:ext>
            </a:extLst>
          </p:cNvPr>
          <p:cNvSpPr txBox="1">
            <a:spLocks/>
          </p:cNvSpPr>
          <p:nvPr/>
        </p:nvSpPr>
        <p:spPr>
          <a:xfrm>
            <a:off x="732662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想</a:t>
            </a:r>
          </a:p>
        </p:txBody>
      </p:sp>
      <p:sp>
        <p:nvSpPr>
          <p:cNvPr id="7" name="標題 1">
            <a:extLst>
              <a:ext uri="{FF2B5EF4-FFF2-40B4-BE49-F238E27FC236}">
                <a16:creationId xmlns:a16="http://schemas.microsoft.com/office/drawing/2014/main" id="{6D2A6110-EC17-1BD4-7A9F-7349A78D42C6}"/>
              </a:ext>
            </a:extLst>
          </p:cNvPr>
          <p:cNvSpPr txBox="1">
            <a:spLocks/>
          </p:cNvSpPr>
          <p:nvPr/>
        </p:nvSpPr>
        <p:spPr>
          <a:xfrm>
            <a:off x="873251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起来</a:t>
            </a:r>
          </a:p>
        </p:txBody>
      </p:sp>
      <p:sp>
        <p:nvSpPr>
          <p:cNvPr id="2" name="標題 1">
            <a:extLst>
              <a:ext uri="{FF2B5EF4-FFF2-40B4-BE49-F238E27FC236}">
                <a16:creationId xmlns:a16="http://schemas.microsoft.com/office/drawing/2014/main" id="{E14E83B1-3430-DB6E-07FE-284122A5509D}"/>
              </a:ext>
            </a:extLst>
          </p:cNvPr>
          <p:cNvSpPr txBox="1">
            <a:spLocks/>
          </p:cNvSpPr>
          <p:nvPr/>
        </p:nvSpPr>
        <p:spPr>
          <a:xfrm>
            <a:off x="71564" y="2466761"/>
            <a:ext cx="6135749" cy="857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她想出了一个新的办法</a:t>
            </a:r>
            <a:endParaRPr lang="en-US" altLang="zh-TW" sz="4000" dirty="0"/>
          </a:p>
        </p:txBody>
      </p:sp>
      <p:pic>
        <p:nvPicPr>
          <p:cNvPr id="3" name="Picture 2" descr="小姐：想法，想出來-插圖素材[47494352] - PIXTA圖庫">
            <a:extLst>
              <a:ext uri="{FF2B5EF4-FFF2-40B4-BE49-F238E27FC236}">
                <a16:creationId xmlns:a16="http://schemas.microsoft.com/office/drawing/2014/main" id="{A799CEE9-1A3E-ACB9-4F04-BA6328F14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379" y="4699185"/>
            <a:ext cx="1621510" cy="2158815"/>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a:extLst>
              <a:ext uri="{FF2B5EF4-FFF2-40B4-BE49-F238E27FC236}">
                <a16:creationId xmlns:a16="http://schemas.microsoft.com/office/drawing/2014/main" id="{5075B54D-DDD6-DFB4-36FA-B1E7F71CD164}"/>
              </a:ext>
            </a:extLst>
          </p:cNvPr>
          <p:cNvSpPr txBox="1">
            <a:spLocks/>
          </p:cNvSpPr>
          <p:nvPr/>
        </p:nvSpPr>
        <p:spPr>
          <a:xfrm>
            <a:off x="5880111" y="2112310"/>
            <a:ext cx="6311889"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dirty="0"/>
              <a:t>他之前忘了这件事情，</a:t>
            </a:r>
            <a:endParaRPr lang="en-US" altLang="zh-TW" sz="3200" dirty="0"/>
          </a:p>
          <a:p>
            <a:pPr algn="ctr"/>
            <a:r>
              <a:rPr lang="zh-TW" altLang="en-US" sz="3200" dirty="0"/>
              <a:t>但是现在想起来了</a:t>
            </a:r>
            <a:endParaRPr lang="en-US" altLang="zh-TW" sz="3200" dirty="0"/>
          </a:p>
        </p:txBody>
      </p:sp>
      <p:pic>
        <p:nvPicPr>
          <p:cNvPr id="9" name="Picture 2" descr="一位老人突然想起來了-插圖素材[20888245] - PIXTA圖庫">
            <a:extLst>
              <a:ext uri="{FF2B5EF4-FFF2-40B4-BE49-F238E27FC236}">
                <a16:creationId xmlns:a16="http://schemas.microsoft.com/office/drawing/2014/main" id="{CBC9D85F-FDDE-AB87-B491-DCB63259C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588" y="3416120"/>
            <a:ext cx="3373554" cy="3508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552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5">
            <a:extLst>
              <a:ext uri="{FF2B5EF4-FFF2-40B4-BE49-F238E27FC236}">
                <a16:creationId xmlns:a16="http://schemas.microsoft.com/office/drawing/2014/main" id="{56EFA476-870F-B9ED-E534-A980EECB76DA}"/>
              </a:ext>
            </a:extLst>
          </p:cNvPr>
          <p:cNvGraphicFramePr>
            <a:graphicFrameLocks noGrp="1"/>
          </p:cNvGraphicFramePr>
          <p:nvPr/>
        </p:nvGraphicFramePr>
        <p:xfrm>
          <a:off x="1" y="0"/>
          <a:ext cx="12191999" cy="6857998"/>
        </p:xfrm>
        <a:graphic>
          <a:graphicData uri="http://schemas.openxmlformats.org/drawingml/2006/table">
            <a:tbl>
              <a:tblPr firstRow="1" bandRow="1">
                <a:tableStyleId>{5C22544A-7EE6-4342-B048-85BDC9FD1C3A}</a:tableStyleId>
              </a:tblPr>
              <a:tblGrid>
                <a:gridCol w="8793481">
                  <a:extLst>
                    <a:ext uri="{9D8B030D-6E8A-4147-A177-3AD203B41FA5}">
                      <a16:colId xmlns:a16="http://schemas.microsoft.com/office/drawing/2014/main" val="2681726654"/>
                    </a:ext>
                  </a:extLst>
                </a:gridCol>
                <a:gridCol w="1737360">
                  <a:extLst>
                    <a:ext uri="{9D8B030D-6E8A-4147-A177-3AD203B41FA5}">
                      <a16:colId xmlns:a16="http://schemas.microsoft.com/office/drawing/2014/main" val="3221736471"/>
                    </a:ext>
                  </a:extLst>
                </a:gridCol>
                <a:gridCol w="1661158">
                  <a:extLst>
                    <a:ext uri="{9D8B030D-6E8A-4147-A177-3AD203B41FA5}">
                      <a16:colId xmlns:a16="http://schemas.microsoft.com/office/drawing/2014/main" val="3794701207"/>
                    </a:ext>
                  </a:extLst>
                </a:gridCol>
              </a:tblGrid>
              <a:tr h="762139">
                <a:tc>
                  <a:txBody>
                    <a:bodyPr/>
                    <a:lstStyle/>
                    <a:p>
                      <a:endParaRPr lang="zh-TW" altLang="en-US" dirty="0"/>
                    </a:p>
                  </a:txBody>
                  <a:tcPr/>
                </a:tc>
                <a:tc>
                  <a:txBody>
                    <a:bodyPr/>
                    <a:lstStyle/>
                    <a:p>
                      <a:r>
                        <a:rPr lang="zh-TW" altLang="en-US" sz="3600" dirty="0"/>
                        <a:t>想起来</a:t>
                      </a:r>
                    </a:p>
                  </a:txBody>
                  <a:tcPr/>
                </a:tc>
                <a:tc>
                  <a:txBody>
                    <a:bodyPr/>
                    <a:lstStyle/>
                    <a:p>
                      <a:r>
                        <a:rPr lang="zh-TW" altLang="en-US" sz="3600" dirty="0"/>
                        <a:t>想出来</a:t>
                      </a:r>
                    </a:p>
                  </a:txBody>
                  <a:tcPr/>
                </a:tc>
                <a:extLst>
                  <a:ext uri="{0D108BD9-81ED-4DB2-BD59-A6C34878D82A}">
                    <a16:rowId xmlns:a16="http://schemas.microsoft.com/office/drawing/2014/main" val="2676930027"/>
                  </a:ext>
                </a:extLst>
              </a:tr>
              <a:tr h="11585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dirty="0"/>
                        <a:t>她昨天晚上</a:t>
                      </a:r>
                      <a:r>
                        <a:rPr lang="en-US" altLang="zh-TW" sz="2800" dirty="0"/>
                        <a:t>__________</a:t>
                      </a:r>
                      <a:r>
                        <a:rPr lang="zh-TW" altLang="en-US" sz="2800" dirty="0"/>
                        <a:t>这个新想法，今天立刻就跟别人讲了</a:t>
                      </a:r>
                      <a:endParaRPr lang="en-US" altLang="zh-TW" sz="2800" dirty="0"/>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3214178490"/>
                  </a:ext>
                </a:extLst>
              </a:tr>
              <a:tr h="976143">
                <a:tc>
                  <a:txBody>
                    <a:bodyPr/>
                    <a:lstStyle/>
                    <a:p>
                      <a:r>
                        <a:rPr lang="zh-TW" altLang="en-US" sz="2800" dirty="0"/>
                        <a:t>她刚刚才</a:t>
                      </a:r>
                      <a:r>
                        <a:rPr lang="en-US" altLang="zh-TW" sz="2800" dirty="0"/>
                        <a:t>_______</a:t>
                      </a:r>
                      <a:r>
                        <a:rPr lang="zh-TW" altLang="en-US" sz="2800" dirty="0"/>
                        <a:t>她忘了钱包了</a:t>
                      </a:r>
                    </a:p>
                  </a:txBody>
                  <a:tcPr/>
                </a:tc>
                <a:tc>
                  <a:txBody>
                    <a:bodyPr/>
                    <a:lstStyle/>
                    <a:p>
                      <a:endParaRPr lang="zh-TW" altLang="en-US" dirty="0"/>
                    </a:p>
                  </a:txBody>
                  <a:tcPr/>
                </a:tc>
                <a:tc>
                  <a:txBody>
                    <a:bodyPr/>
                    <a:lstStyle/>
                    <a:p>
                      <a:endParaRPr lang="zh-TW" altLang="en-US" dirty="0"/>
                    </a:p>
                  </a:txBody>
                  <a:tcPr/>
                </a:tc>
                <a:extLst>
                  <a:ext uri="{0D108BD9-81ED-4DB2-BD59-A6C34878D82A}">
                    <a16:rowId xmlns:a16="http://schemas.microsoft.com/office/drawing/2014/main" val="3180739429"/>
                  </a:ext>
                </a:extLst>
              </a:tr>
              <a:tr h="994812">
                <a:tc>
                  <a:txBody>
                    <a:bodyPr/>
                    <a:lstStyle/>
                    <a:p>
                      <a:r>
                        <a:rPr lang="en-US" altLang="zh-TW" sz="2800" dirty="0"/>
                        <a:t>_______</a:t>
                      </a:r>
                      <a:r>
                        <a:rPr lang="zh-TW" altLang="en-US" sz="2800" dirty="0"/>
                        <a:t>这个问题的答案非常难，他之前都没看过</a:t>
                      </a:r>
                      <a:endParaRPr lang="en-US" altLang="zh-TW" sz="2800" dirty="0"/>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3786773194"/>
                  </a:ext>
                </a:extLst>
              </a:tr>
              <a:tr h="976764">
                <a:tc>
                  <a:txBody>
                    <a:bodyPr/>
                    <a:lstStyle/>
                    <a:p>
                      <a:r>
                        <a:rPr lang="zh-TW" altLang="en-US" sz="2800" dirty="0"/>
                        <a:t>我</a:t>
                      </a:r>
                      <a:r>
                        <a:rPr lang="en-US" altLang="zh-TW" sz="2800" dirty="0"/>
                        <a:t>________</a:t>
                      </a:r>
                      <a:r>
                        <a:rPr lang="zh-TW" altLang="en-US" sz="2800" dirty="0"/>
                        <a:t>，我真的忘记了</a:t>
                      </a:r>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74779142"/>
                  </a:ext>
                </a:extLst>
              </a:tr>
              <a:tr h="994812">
                <a:tc>
                  <a:txBody>
                    <a:bodyPr/>
                    <a:lstStyle/>
                    <a:p>
                      <a:r>
                        <a:rPr lang="zh-TW" altLang="en-US" sz="2800" dirty="0"/>
                        <a:t>他为了</a:t>
                      </a:r>
                      <a:r>
                        <a:rPr lang="en-US" altLang="zh-TW" sz="2800" dirty="0"/>
                        <a:t>_______</a:t>
                      </a:r>
                      <a:r>
                        <a:rPr lang="zh-TW" altLang="en-US" sz="2800" dirty="0"/>
                        <a:t>这件事，很努力地找之前的笔记</a:t>
                      </a:r>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2817075796"/>
                  </a:ext>
                </a:extLst>
              </a:tr>
              <a:tr h="994812">
                <a:tc>
                  <a:txBody>
                    <a:bodyPr/>
                    <a:lstStyle/>
                    <a:p>
                      <a:r>
                        <a:rPr lang="zh-TW" altLang="en-US" sz="2800" dirty="0"/>
                        <a:t>他真的</a:t>
                      </a:r>
                      <a:r>
                        <a:rPr lang="en-US" altLang="zh-TW" sz="2800" dirty="0"/>
                        <a:t>_______</a:t>
                      </a:r>
                      <a:r>
                        <a:rPr lang="zh-TW" altLang="en-US" sz="2800" dirty="0"/>
                        <a:t>新的点子了</a:t>
                      </a:r>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3373260638"/>
                  </a:ext>
                </a:extLst>
              </a:tr>
            </a:tbl>
          </a:graphicData>
        </a:graphic>
      </p:graphicFrame>
    </p:spTree>
    <p:extLst>
      <p:ext uri="{BB962C8B-B14F-4D97-AF65-F5344CB8AC3E}">
        <p14:creationId xmlns:p14="http://schemas.microsoft.com/office/powerpoint/2010/main" val="1597028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加油站</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991451"/>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他在路上看到了一家加油站</a:t>
            </a:r>
            <a:endParaRPr lang="en-US" altLang="zh-TW" sz="4000" dirty="0"/>
          </a:p>
        </p:txBody>
      </p:sp>
      <p:pic>
        <p:nvPicPr>
          <p:cNvPr id="4" name="圖片 3">
            <a:extLst>
              <a:ext uri="{FF2B5EF4-FFF2-40B4-BE49-F238E27FC236}">
                <a16:creationId xmlns:a16="http://schemas.microsoft.com/office/drawing/2014/main" id="{C20F9A0F-60FA-52AD-C911-72227115F00A}"/>
              </a:ext>
            </a:extLst>
          </p:cNvPr>
          <p:cNvPicPr>
            <a:picLocks noChangeAspect="1"/>
          </p:cNvPicPr>
          <p:nvPr/>
        </p:nvPicPr>
        <p:blipFill>
          <a:blip r:embed="rId3"/>
          <a:stretch>
            <a:fillRect/>
          </a:stretch>
        </p:blipFill>
        <p:spPr>
          <a:xfrm>
            <a:off x="2049780" y="2712696"/>
            <a:ext cx="8092440" cy="3909010"/>
          </a:xfrm>
          <a:prstGeom prst="rect">
            <a:avLst/>
          </a:prstGeom>
        </p:spPr>
      </p:pic>
    </p:spTree>
    <p:extLst>
      <p:ext uri="{BB962C8B-B14F-4D97-AF65-F5344CB8AC3E}">
        <p14:creationId xmlns:p14="http://schemas.microsoft.com/office/powerpoint/2010/main" val="86843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2361253"/>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捷克或斯洛伐克的加油站一般开在哪里呢</a:t>
            </a:r>
            <a:r>
              <a:rPr lang="en-US" altLang="zh-TW" sz="4000" dirty="0"/>
              <a:t>?</a:t>
            </a:r>
          </a:p>
        </p:txBody>
      </p:sp>
    </p:spTree>
    <p:extLst>
      <p:ext uri="{BB962C8B-B14F-4D97-AF65-F5344CB8AC3E}">
        <p14:creationId xmlns:p14="http://schemas.microsoft.com/office/powerpoint/2010/main" val="3513810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航班</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991451"/>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每天有很多航班从这里去意大利</a:t>
            </a:r>
            <a:endParaRPr lang="en-US" altLang="zh-TW" sz="4000" dirty="0"/>
          </a:p>
        </p:txBody>
      </p:sp>
      <p:pic>
        <p:nvPicPr>
          <p:cNvPr id="2050" name="Picture 2" descr="布尔诺机场- Brno Airport - Turany">
            <a:extLst>
              <a:ext uri="{FF2B5EF4-FFF2-40B4-BE49-F238E27FC236}">
                <a16:creationId xmlns:a16="http://schemas.microsoft.com/office/drawing/2014/main" id="{F4E017D1-99BD-D270-0BB3-3ACC8424A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16" y="3342424"/>
            <a:ext cx="6054232" cy="29170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坐了那么多次飞机，你知道航班号隐藏的含义吗？">
            <a:extLst>
              <a:ext uri="{FF2B5EF4-FFF2-40B4-BE49-F238E27FC236}">
                <a16:creationId xmlns:a16="http://schemas.microsoft.com/office/drawing/2014/main" id="{7060E097-CAF5-0DAF-1EE3-DB6DFBEEC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629" y="3260231"/>
            <a:ext cx="4505070" cy="336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323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2361253"/>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捷克或斯洛伐克通往哪里的航班最多呢</a:t>
            </a:r>
            <a:r>
              <a:rPr lang="en-US" altLang="zh-TW" sz="4000" dirty="0"/>
              <a:t>?</a:t>
            </a:r>
          </a:p>
        </p:txBody>
      </p:sp>
    </p:spTree>
    <p:extLst>
      <p:ext uri="{BB962C8B-B14F-4D97-AF65-F5344CB8AC3E}">
        <p14:creationId xmlns:p14="http://schemas.microsoft.com/office/powerpoint/2010/main" val="722115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858186"/>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她去买了一</a:t>
            </a:r>
            <a:r>
              <a:rPr lang="en-US" altLang="zh-TW" sz="4000" dirty="0"/>
              <a:t>_______</a:t>
            </a:r>
          </a:p>
        </p:txBody>
      </p:sp>
      <p:pic>
        <p:nvPicPr>
          <p:cNvPr id="26626" name="Picture 2" descr="2015關西自由行✈京都購物推薦】錦市場百年刀具店有次推薦!!(日本旅遊京都景點) - 水晶安蹄不務正業過生活">
            <a:extLst>
              <a:ext uri="{FF2B5EF4-FFF2-40B4-BE49-F238E27FC236}">
                <a16:creationId xmlns:a16="http://schemas.microsoft.com/office/drawing/2014/main" id="{9EC22F50-5D93-E664-C323-E0E6D2097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1940" y="2522220"/>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1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推迟</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685800" y="1147746"/>
            <a:ext cx="10820400"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他的航班因为天气不好的原因推迟了两个小时，有很多其他航班直接取消了</a:t>
            </a:r>
            <a:endParaRPr lang="en-US" altLang="zh-TW" sz="4000" dirty="0"/>
          </a:p>
        </p:txBody>
      </p:sp>
      <p:pic>
        <p:nvPicPr>
          <p:cNvPr id="6" name="圖片 5">
            <a:extLst>
              <a:ext uri="{FF2B5EF4-FFF2-40B4-BE49-F238E27FC236}">
                <a16:creationId xmlns:a16="http://schemas.microsoft.com/office/drawing/2014/main" id="{CCFEE404-D7DC-EED4-BA9A-BCF81D1248B1}"/>
              </a:ext>
            </a:extLst>
          </p:cNvPr>
          <p:cNvPicPr>
            <a:picLocks noChangeAspect="1"/>
          </p:cNvPicPr>
          <p:nvPr/>
        </p:nvPicPr>
        <p:blipFill>
          <a:blip r:embed="rId3"/>
          <a:stretch>
            <a:fillRect/>
          </a:stretch>
        </p:blipFill>
        <p:spPr>
          <a:xfrm>
            <a:off x="3291840" y="3129393"/>
            <a:ext cx="5921990" cy="3625470"/>
          </a:xfrm>
          <a:prstGeom prst="rect">
            <a:avLst/>
          </a:prstGeom>
        </p:spPr>
      </p:pic>
    </p:spTree>
    <p:extLst>
      <p:ext uri="{BB962C8B-B14F-4D97-AF65-F5344CB8AC3E}">
        <p14:creationId xmlns:p14="http://schemas.microsoft.com/office/powerpoint/2010/main" val="3239798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推迟</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因为讨论还没结束，他们推迟了会议结束的时间</a:t>
            </a:r>
            <a:endParaRPr lang="en-US" altLang="zh-TW" sz="4000" dirty="0"/>
          </a:p>
        </p:txBody>
      </p:sp>
      <p:pic>
        <p:nvPicPr>
          <p:cNvPr id="5122" name="Picture 2" descr="讨论图片素材-讨论图片大全-讨论高清图片素材-讨论未来素材">
            <a:extLst>
              <a:ext uri="{FF2B5EF4-FFF2-40B4-BE49-F238E27FC236}">
                <a16:creationId xmlns:a16="http://schemas.microsoft.com/office/drawing/2014/main" id="{E4E2D8EF-EE0A-0095-FFF4-03B7EED6C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40" y="2727884"/>
            <a:ext cx="6187440" cy="413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925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2361253"/>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你有推迟过什么或被推迟过什么吗</a:t>
            </a:r>
            <a:r>
              <a:rPr lang="en-US" altLang="zh-TW" sz="4000" dirty="0"/>
              <a:t>?</a:t>
            </a:r>
          </a:p>
        </p:txBody>
      </p:sp>
    </p:spTree>
    <p:extLst>
      <p:ext uri="{BB962C8B-B14F-4D97-AF65-F5344CB8AC3E}">
        <p14:creationId xmlns:p14="http://schemas.microsoft.com/office/powerpoint/2010/main" val="907016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高速公路</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他开车走高速公路去布拉格</a:t>
            </a:r>
            <a:endParaRPr lang="en-US" altLang="zh-TW" sz="4000" dirty="0"/>
          </a:p>
        </p:txBody>
      </p:sp>
      <p:pic>
        <p:nvPicPr>
          <p:cNvPr id="6146" name="Picture 2" descr="德國政府將取消無限速高速公路？7件事讓你看懂德國高速公路Autobahn為何不設速限？跟納粹歷史有何關係？ | GQ Taiwan">
            <a:extLst>
              <a:ext uri="{FF2B5EF4-FFF2-40B4-BE49-F238E27FC236}">
                <a16:creationId xmlns:a16="http://schemas.microsoft.com/office/drawing/2014/main" id="{69B3FC8A-FF3E-5AF3-06E7-6F374BBF9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640" y="2773680"/>
            <a:ext cx="4084320" cy="408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25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2361253"/>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你的国家内有几条高速公路呢</a:t>
            </a:r>
            <a:r>
              <a:rPr lang="en-US" altLang="zh-TW" sz="4000" dirty="0"/>
              <a:t>?</a:t>
            </a:r>
          </a:p>
        </p:txBody>
      </p:sp>
    </p:spTree>
    <p:extLst>
      <p:ext uri="{BB962C8B-B14F-4D97-AF65-F5344CB8AC3E}">
        <p14:creationId xmlns:p14="http://schemas.microsoft.com/office/powerpoint/2010/main" val="3609260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登机牌</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他提早一个半小时到机场换登机牌</a:t>
            </a:r>
            <a:endParaRPr lang="en-US" altLang="zh-TW" sz="4000" dirty="0"/>
          </a:p>
        </p:txBody>
      </p:sp>
      <p:pic>
        <p:nvPicPr>
          <p:cNvPr id="7170" name="Picture 2" descr="航空公司的登机牌和机票，到底有什么区别？今天算长见识了">
            <a:extLst>
              <a:ext uri="{FF2B5EF4-FFF2-40B4-BE49-F238E27FC236}">
                <a16:creationId xmlns:a16="http://schemas.microsoft.com/office/drawing/2014/main" id="{47D49804-9180-CA42-B1EC-22747AD79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762" y="2764081"/>
            <a:ext cx="6086475"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7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登机牌</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最近航空公司推出电子登机牌，避免纸张的浪费</a:t>
            </a:r>
            <a:endParaRPr lang="en-US" altLang="zh-TW" sz="4000" dirty="0"/>
          </a:p>
        </p:txBody>
      </p:sp>
      <p:pic>
        <p:nvPicPr>
          <p:cNvPr id="8194" name="Picture 2" descr="电子登机牌-电子机票-设计by 你的焦糖on Dribbble">
            <a:extLst>
              <a:ext uri="{FF2B5EF4-FFF2-40B4-BE49-F238E27FC236}">
                <a16:creationId xmlns:a16="http://schemas.microsoft.com/office/drawing/2014/main" id="{AEA0A2EC-28BA-B86A-3382-D2C8E3DF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24200"/>
            <a:ext cx="49784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84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2361253"/>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你去搭飞机时，会提早多久去换登机证</a:t>
            </a:r>
            <a:endParaRPr lang="en-US" altLang="zh-TW" sz="4000" dirty="0"/>
          </a:p>
        </p:txBody>
      </p:sp>
    </p:spTree>
    <p:extLst>
      <p:ext uri="{BB962C8B-B14F-4D97-AF65-F5344CB8AC3E}">
        <p14:creationId xmlns:p14="http://schemas.microsoft.com/office/powerpoint/2010/main" val="2126718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首都</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布拉格是捷克的首都</a:t>
            </a:r>
            <a:endParaRPr lang="en-US" altLang="zh-TW" sz="4000" dirty="0"/>
          </a:p>
        </p:txBody>
      </p:sp>
      <p:pic>
        <p:nvPicPr>
          <p:cNvPr id="9218" name="Picture 2" descr="永生難忘！布拉格不能錯過的10個景點– skyticket旅遊指南">
            <a:extLst>
              <a:ext uri="{FF2B5EF4-FFF2-40B4-BE49-F238E27FC236}">
                <a16:creationId xmlns:a16="http://schemas.microsoft.com/office/drawing/2014/main" id="{29EC531C-6EA9-572F-8A63-E98CA99CD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430" y="2738805"/>
            <a:ext cx="6073140" cy="3947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63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2361253"/>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你觉得你国家的首都怎么样呢</a:t>
            </a:r>
            <a:r>
              <a:rPr lang="en-US" altLang="zh-TW" sz="4000" dirty="0"/>
              <a:t>?</a:t>
            </a:r>
          </a:p>
        </p:txBody>
      </p:sp>
    </p:spTree>
    <p:extLst>
      <p:ext uri="{BB962C8B-B14F-4D97-AF65-F5344CB8AC3E}">
        <p14:creationId xmlns:p14="http://schemas.microsoft.com/office/powerpoint/2010/main" val="377053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991451"/>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他有非常多</a:t>
            </a:r>
            <a:r>
              <a:rPr lang="en-US" altLang="zh-TW" sz="4000" dirty="0"/>
              <a:t>_____</a:t>
            </a:r>
            <a:r>
              <a:rPr lang="zh-TW" altLang="en-US" sz="4000" dirty="0"/>
              <a:t>，因此他的钱包很重</a:t>
            </a:r>
            <a:endParaRPr lang="en-US" altLang="zh-TW" sz="4000" dirty="0"/>
          </a:p>
        </p:txBody>
      </p:sp>
      <p:pic>
        <p:nvPicPr>
          <p:cNvPr id="11266" name="Picture 2" descr="零錢太多怎麼辦？很簡單，去便利超商存進悠遊卡就好囉～而且一點都不麻煩人！">
            <a:extLst>
              <a:ext uri="{FF2B5EF4-FFF2-40B4-BE49-F238E27FC236}">
                <a16:creationId xmlns:a16="http://schemas.microsoft.com/office/drawing/2014/main" id="{643925B2-5950-25CF-EE18-937A85209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713662"/>
            <a:ext cx="7467600" cy="3908044"/>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5">
            <a:extLst>
              <a:ext uri="{FF2B5EF4-FFF2-40B4-BE49-F238E27FC236}">
                <a16:creationId xmlns:a16="http://schemas.microsoft.com/office/drawing/2014/main" id="{A4F8D277-F978-8987-52C6-883D5369A4C7}"/>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367644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983689" y="2467933"/>
            <a:ext cx="10224621"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如果让你为欧盟选一个首都，你会选哪里呢</a:t>
            </a:r>
            <a:r>
              <a:rPr lang="en-US" altLang="zh-TW" sz="4000" dirty="0"/>
              <a:t>?</a:t>
            </a:r>
          </a:p>
        </p:txBody>
      </p:sp>
    </p:spTree>
    <p:extLst>
      <p:ext uri="{BB962C8B-B14F-4D97-AF65-F5344CB8AC3E}">
        <p14:creationId xmlns:p14="http://schemas.microsoft.com/office/powerpoint/2010/main" val="419102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A389587A-1C80-0902-76F0-B1A7C1FC1849}"/>
              </a:ext>
            </a:extLst>
          </p:cNvPr>
          <p:cNvSpPr txBox="1">
            <a:spLocks/>
          </p:cNvSpPr>
          <p:nvPr/>
        </p:nvSpPr>
        <p:spPr>
          <a:xfrm>
            <a:off x="604524"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1899925" y="33875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着</a:t>
            </a:r>
          </a:p>
        </p:txBody>
      </p:sp>
      <p:sp>
        <p:nvSpPr>
          <p:cNvPr id="10" name="標題 1">
            <a:extLst>
              <a:ext uri="{FF2B5EF4-FFF2-40B4-BE49-F238E27FC236}">
                <a16:creationId xmlns:a16="http://schemas.microsoft.com/office/drawing/2014/main" id="{42BCD20C-2540-02F4-B9A3-8FA13AE71395}"/>
              </a:ext>
            </a:extLst>
          </p:cNvPr>
          <p:cNvSpPr txBox="1">
            <a:spLocks/>
          </p:cNvSpPr>
          <p:nvPr/>
        </p:nvSpPr>
        <p:spPr>
          <a:xfrm>
            <a:off x="3789685"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11" name="標題 1">
            <a:extLst>
              <a:ext uri="{FF2B5EF4-FFF2-40B4-BE49-F238E27FC236}">
                <a16:creationId xmlns:a16="http://schemas.microsoft.com/office/drawing/2014/main" id="{34D1B996-DD99-6BEE-81D5-667ED6AF5041}"/>
              </a:ext>
            </a:extLst>
          </p:cNvPr>
          <p:cNvSpPr txBox="1">
            <a:spLocks/>
          </p:cNvSpPr>
          <p:nvPr/>
        </p:nvSpPr>
        <p:spPr>
          <a:xfrm>
            <a:off x="5195575" y="33875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着</a:t>
            </a:r>
          </a:p>
        </p:txBody>
      </p:sp>
      <p:sp>
        <p:nvSpPr>
          <p:cNvPr id="12" name="標題 1">
            <a:extLst>
              <a:ext uri="{FF2B5EF4-FFF2-40B4-BE49-F238E27FC236}">
                <a16:creationId xmlns:a16="http://schemas.microsoft.com/office/drawing/2014/main" id="{A06C34EE-25C8-0050-5BAC-B489DC5A647D}"/>
              </a:ext>
            </a:extLst>
          </p:cNvPr>
          <p:cNvSpPr txBox="1">
            <a:spLocks/>
          </p:cNvSpPr>
          <p:nvPr/>
        </p:nvSpPr>
        <p:spPr>
          <a:xfrm>
            <a:off x="9291325"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13" name="標題 1">
            <a:extLst>
              <a:ext uri="{FF2B5EF4-FFF2-40B4-BE49-F238E27FC236}">
                <a16:creationId xmlns:a16="http://schemas.microsoft.com/office/drawing/2014/main" id="{B5623FBE-8E17-EE58-1874-B63A82E1EAF4}"/>
              </a:ext>
            </a:extLst>
          </p:cNvPr>
          <p:cNvSpPr txBox="1">
            <a:spLocks/>
          </p:cNvSpPr>
          <p:nvPr/>
        </p:nvSpPr>
        <p:spPr>
          <a:xfrm>
            <a:off x="1499562" y="2371390"/>
            <a:ext cx="9281785"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dirty="0"/>
              <a:t>他开车开着开着就没油了，还好附近就有加油站</a:t>
            </a:r>
            <a:endParaRPr lang="en-US" altLang="zh-TW" sz="3200" dirty="0"/>
          </a:p>
        </p:txBody>
      </p:sp>
      <p:sp>
        <p:nvSpPr>
          <p:cNvPr id="14" name="標題 1">
            <a:extLst>
              <a:ext uri="{FF2B5EF4-FFF2-40B4-BE49-F238E27FC236}">
                <a16:creationId xmlns:a16="http://schemas.microsoft.com/office/drawing/2014/main" id="{1DAAE91F-3F12-EF18-423E-F6E18A21CDC8}"/>
              </a:ext>
            </a:extLst>
          </p:cNvPr>
          <p:cNvSpPr txBox="1">
            <a:spLocks/>
          </p:cNvSpPr>
          <p:nvPr/>
        </p:nvSpPr>
        <p:spPr>
          <a:xfrm>
            <a:off x="7485385" y="380488"/>
            <a:ext cx="1405890"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5400" dirty="0"/>
              <a:t>+</a:t>
            </a:r>
          </a:p>
        </p:txBody>
      </p:sp>
      <p:sp>
        <p:nvSpPr>
          <p:cNvPr id="8" name="標題 1">
            <a:extLst>
              <a:ext uri="{FF2B5EF4-FFF2-40B4-BE49-F238E27FC236}">
                <a16:creationId xmlns:a16="http://schemas.microsoft.com/office/drawing/2014/main" id="{0AF40E05-8DAE-BA64-7EFA-7584CFB281C4}"/>
              </a:ext>
            </a:extLst>
          </p:cNvPr>
          <p:cNvSpPr txBox="1">
            <a:spLocks/>
          </p:cNvSpPr>
          <p:nvPr/>
        </p:nvSpPr>
        <p:spPr>
          <a:xfrm>
            <a:off x="8402317" y="633793"/>
            <a:ext cx="889008" cy="914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3200" dirty="0"/>
              <a:t>就</a:t>
            </a:r>
          </a:p>
        </p:txBody>
      </p:sp>
      <p:pic>
        <p:nvPicPr>
          <p:cNvPr id="10242" name="Picture 2" descr="加油待車上較方便？網勸下車揭3關鍵：邊開邊漏油- 搜奇- 網推">
            <a:extLst>
              <a:ext uri="{FF2B5EF4-FFF2-40B4-BE49-F238E27FC236}">
                <a16:creationId xmlns:a16="http://schemas.microsoft.com/office/drawing/2014/main" id="{0A497328-B4B6-3CDF-2B80-1146E741D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467" y="3686532"/>
            <a:ext cx="4754880" cy="317146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開車看人的本性很準！無預警煞車、邊發表演說...心理師解讀8種行為－非讀BOOK｜商周">
            <a:extLst>
              <a:ext uri="{FF2B5EF4-FFF2-40B4-BE49-F238E27FC236}">
                <a16:creationId xmlns:a16="http://schemas.microsoft.com/office/drawing/2014/main" id="{2FC75BAF-A1F5-89B0-FA97-93A0A4BD77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400" y="3917867"/>
            <a:ext cx="5259067" cy="296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71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A389587A-1C80-0902-76F0-B1A7C1FC1849}"/>
              </a:ext>
            </a:extLst>
          </p:cNvPr>
          <p:cNvSpPr txBox="1">
            <a:spLocks/>
          </p:cNvSpPr>
          <p:nvPr/>
        </p:nvSpPr>
        <p:spPr>
          <a:xfrm>
            <a:off x="604524"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1899925" y="33875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着</a:t>
            </a:r>
          </a:p>
        </p:txBody>
      </p:sp>
      <p:sp>
        <p:nvSpPr>
          <p:cNvPr id="10" name="標題 1">
            <a:extLst>
              <a:ext uri="{FF2B5EF4-FFF2-40B4-BE49-F238E27FC236}">
                <a16:creationId xmlns:a16="http://schemas.microsoft.com/office/drawing/2014/main" id="{42BCD20C-2540-02F4-B9A3-8FA13AE71395}"/>
              </a:ext>
            </a:extLst>
          </p:cNvPr>
          <p:cNvSpPr txBox="1">
            <a:spLocks/>
          </p:cNvSpPr>
          <p:nvPr/>
        </p:nvSpPr>
        <p:spPr>
          <a:xfrm>
            <a:off x="3789685"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11" name="標題 1">
            <a:extLst>
              <a:ext uri="{FF2B5EF4-FFF2-40B4-BE49-F238E27FC236}">
                <a16:creationId xmlns:a16="http://schemas.microsoft.com/office/drawing/2014/main" id="{34D1B996-DD99-6BEE-81D5-667ED6AF5041}"/>
              </a:ext>
            </a:extLst>
          </p:cNvPr>
          <p:cNvSpPr txBox="1">
            <a:spLocks/>
          </p:cNvSpPr>
          <p:nvPr/>
        </p:nvSpPr>
        <p:spPr>
          <a:xfrm>
            <a:off x="5195575" y="33875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着</a:t>
            </a:r>
          </a:p>
        </p:txBody>
      </p:sp>
      <p:sp>
        <p:nvSpPr>
          <p:cNvPr id="12" name="標題 1">
            <a:extLst>
              <a:ext uri="{FF2B5EF4-FFF2-40B4-BE49-F238E27FC236}">
                <a16:creationId xmlns:a16="http://schemas.microsoft.com/office/drawing/2014/main" id="{A06C34EE-25C8-0050-5BAC-B489DC5A647D}"/>
              </a:ext>
            </a:extLst>
          </p:cNvPr>
          <p:cNvSpPr txBox="1">
            <a:spLocks/>
          </p:cNvSpPr>
          <p:nvPr/>
        </p:nvSpPr>
        <p:spPr>
          <a:xfrm>
            <a:off x="9291325"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13" name="標題 1">
            <a:extLst>
              <a:ext uri="{FF2B5EF4-FFF2-40B4-BE49-F238E27FC236}">
                <a16:creationId xmlns:a16="http://schemas.microsoft.com/office/drawing/2014/main" id="{B5623FBE-8E17-EE58-1874-B63A82E1EAF4}"/>
              </a:ext>
            </a:extLst>
          </p:cNvPr>
          <p:cNvSpPr txBox="1">
            <a:spLocks/>
          </p:cNvSpPr>
          <p:nvPr/>
        </p:nvSpPr>
        <p:spPr>
          <a:xfrm>
            <a:off x="1499562" y="2371390"/>
            <a:ext cx="9281785"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dirty="0"/>
              <a:t>他话讲着讲着就讲不下去了，因为太好笑了</a:t>
            </a:r>
            <a:endParaRPr lang="en-US" altLang="zh-TW" sz="3200" dirty="0"/>
          </a:p>
        </p:txBody>
      </p:sp>
      <p:sp>
        <p:nvSpPr>
          <p:cNvPr id="14" name="標題 1">
            <a:extLst>
              <a:ext uri="{FF2B5EF4-FFF2-40B4-BE49-F238E27FC236}">
                <a16:creationId xmlns:a16="http://schemas.microsoft.com/office/drawing/2014/main" id="{1DAAE91F-3F12-EF18-423E-F6E18A21CDC8}"/>
              </a:ext>
            </a:extLst>
          </p:cNvPr>
          <p:cNvSpPr txBox="1">
            <a:spLocks/>
          </p:cNvSpPr>
          <p:nvPr/>
        </p:nvSpPr>
        <p:spPr>
          <a:xfrm>
            <a:off x="7485385" y="380488"/>
            <a:ext cx="1405890"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5400" dirty="0"/>
              <a:t>+</a:t>
            </a:r>
          </a:p>
        </p:txBody>
      </p:sp>
      <p:pic>
        <p:nvPicPr>
          <p:cNvPr id="11266" name="Picture 2" descr="女做「25行為」＝戀愛ing！常笑到眼睛不見、愛Tag你都中啦| ETtoday健康雲| ETtoday新聞雲">
            <a:extLst>
              <a:ext uri="{FF2B5EF4-FFF2-40B4-BE49-F238E27FC236}">
                <a16:creationId xmlns:a16="http://schemas.microsoft.com/office/drawing/2014/main" id="{EDCB54AF-B98C-59D2-2027-2332E7070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5690" y="3550920"/>
            <a:ext cx="4960620" cy="330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224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A389587A-1C80-0902-76F0-B1A7C1FC1849}"/>
              </a:ext>
            </a:extLst>
          </p:cNvPr>
          <p:cNvSpPr txBox="1">
            <a:spLocks/>
          </p:cNvSpPr>
          <p:nvPr/>
        </p:nvSpPr>
        <p:spPr>
          <a:xfrm>
            <a:off x="604524"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1899925" y="33875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着</a:t>
            </a:r>
          </a:p>
        </p:txBody>
      </p:sp>
      <p:sp>
        <p:nvSpPr>
          <p:cNvPr id="10" name="標題 1">
            <a:extLst>
              <a:ext uri="{FF2B5EF4-FFF2-40B4-BE49-F238E27FC236}">
                <a16:creationId xmlns:a16="http://schemas.microsoft.com/office/drawing/2014/main" id="{42BCD20C-2540-02F4-B9A3-8FA13AE71395}"/>
              </a:ext>
            </a:extLst>
          </p:cNvPr>
          <p:cNvSpPr txBox="1">
            <a:spLocks/>
          </p:cNvSpPr>
          <p:nvPr/>
        </p:nvSpPr>
        <p:spPr>
          <a:xfrm>
            <a:off x="3789685"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11" name="標題 1">
            <a:extLst>
              <a:ext uri="{FF2B5EF4-FFF2-40B4-BE49-F238E27FC236}">
                <a16:creationId xmlns:a16="http://schemas.microsoft.com/office/drawing/2014/main" id="{34D1B996-DD99-6BEE-81D5-667ED6AF5041}"/>
              </a:ext>
            </a:extLst>
          </p:cNvPr>
          <p:cNvSpPr txBox="1">
            <a:spLocks/>
          </p:cNvSpPr>
          <p:nvPr/>
        </p:nvSpPr>
        <p:spPr>
          <a:xfrm>
            <a:off x="5195575" y="33875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着</a:t>
            </a:r>
          </a:p>
        </p:txBody>
      </p:sp>
      <p:sp>
        <p:nvSpPr>
          <p:cNvPr id="12" name="標題 1">
            <a:extLst>
              <a:ext uri="{FF2B5EF4-FFF2-40B4-BE49-F238E27FC236}">
                <a16:creationId xmlns:a16="http://schemas.microsoft.com/office/drawing/2014/main" id="{A06C34EE-25C8-0050-5BAC-B489DC5A647D}"/>
              </a:ext>
            </a:extLst>
          </p:cNvPr>
          <p:cNvSpPr txBox="1">
            <a:spLocks/>
          </p:cNvSpPr>
          <p:nvPr/>
        </p:nvSpPr>
        <p:spPr>
          <a:xfrm>
            <a:off x="9291325" y="33875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13" name="標題 1">
            <a:extLst>
              <a:ext uri="{FF2B5EF4-FFF2-40B4-BE49-F238E27FC236}">
                <a16:creationId xmlns:a16="http://schemas.microsoft.com/office/drawing/2014/main" id="{B5623FBE-8E17-EE58-1874-B63A82E1EAF4}"/>
              </a:ext>
            </a:extLst>
          </p:cNvPr>
          <p:cNvSpPr txBox="1">
            <a:spLocks/>
          </p:cNvSpPr>
          <p:nvPr/>
        </p:nvSpPr>
        <p:spPr>
          <a:xfrm>
            <a:off x="1499562" y="2371390"/>
            <a:ext cx="9281785"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dirty="0"/>
              <a:t>他在沙发上看书，看着看着就睡着了</a:t>
            </a:r>
            <a:endParaRPr lang="en-US" altLang="zh-TW" sz="3200" dirty="0"/>
          </a:p>
        </p:txBody>
      </p:sp>
      <p:sp>
        <p:nvSpPr>
          <p:cNvPr id="14" name="標題 1">
            <a:extLst>
              <a:ext uri="{FF2B5EF4-FFF2-40B4-BE49-F238E27FC236}">
                <a16:creationId xmlns:a16="http://schemas.microsoft.com/office/drawing/2014/main" id="{1DAAE91F-3F12-EF18-423E-F6E18A21CDC8}"/>
              </a:ext>
            </a:extLst>
          </p:cNvPr>
          <p:cNvSpPr txBox="1">
            <a:spLocks/>
          </p:cNvSpPr>
          <p:nvPr/>
        </p:nvSpPr>
        <p:spPr>
          <a:xfrm>
            <a:off x="7485385" y="380488"/>
            <a:ext cx="1405890"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5400" dirty="0"/>
              <a:t>+</a:t>
            </a:r>
          </a:p>
        </p:txBody>
      </p:sp>
      <p:pic>
        <p:nvPicPr>
          <p:cNvPr id="12290" name="Picture 2" descr="小男孩坐在家裡的米色沙發上看書睡著了艱苦的教育過程的概念照片檔及更多兒童照片- 兒童, 家課, 懶- iStock">
            <a:extLst>
              <a:ext uri="{FF2B5EF4-FFF2-40B4-BE49-F238E27FC236}">
                <a16:creationId xmlns:a16="http://schemas.microsoft.com/office/drawing/2014/main" id="{2589DD28-7BD0-81EB-0F8D-0ECD489F2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538537"/>
            <a:ext cx="4876800" cy="331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479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983689" y="2467933"/>
            <a:ext cx="10224621"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zh-TW" sz="4000" dirty="0"/>
          </a:p>
        </p:txBody>
      </p:sp>
      <p:sp>
        <p:nvSpPr>
          <p:cNvPr id="2" name="標題 1">
            <a:extLst>
              <a:ext uri="{FF2B5EF4-FFF2-40B4-BE49-F238E27FC236}">
                <a16:creationId xmlns:a16="http://schemas.microsoft.com/office/drawing/2014/main" id="{FBDAD0B2-2D70-2786-EDE5-3E4C195C6AB4}"/>
              </a:ext>
            </a:extLst>
          </p:cNvPr>
          <p:cNvSpPr txBox="1">
            <a:spLocks/>
          </p:cNvSpPr>
          <p:nvPr/>
        </p:nvSpPr>
        <p:spPr>
          <a:xfrm>
            <a:off x="1130859" y="2676757"/>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663EF38E-DE27-D3C5-F99A-E0D6220229EF}"/>
              </a:ext>
            </a:extLst>
          </p:cNvPr>
          <p:cNvSpPr txBox="1">
            <a:spLocks/>
          </p:cNvSpPr>
          <p:nvPr/>
        </p:nvSpPr>
        <p:spPr>
          <a:xfrm>
            <a:off x="2426260" y="2676757"/>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着</a:t>
            </a:r>
          </a:p>
        </p:txBody>
      </p:sp>
      <p:sp>
        <p:nvSpPr>
          <p:cNvPr id="5" name="標題 1">
            <a:extLst>
              <a:ext uri="{FF2B5EF4-FFF2-40B4-BE49-F238E27FC236}">
                <a16:creationId xmlns:a16="http://schemas.microsoft.com/office/drawing/2014/main" id="{4B992198-718C-DAAC-B945-5E08311B408D}"/>
              </a:ext>
            </a:extLst>
          </p:cNvPr>
          <p:cNvSpPr txBox="1">
            <a:spLocks/>
          </p:cNvSpPr>
          <p:nvPr/>
        </p:nvSpPr>
        <p:spPr>
          <a:xfrm>
            <a:off x="4316020" y="2676757"/>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6" name="標題 1">
            <a:extLst>
              <a:ext uri="{FF2B5EF4-FFF2-40B4-BE49-F238E27FC236}">
                <a16:creationId xmlns:a16="http://schemas.microsoft.com/office/drawing/2014/main" id="{69C94BAC-A107-6D69-742D-C3FAE96F7130}"/>
              </a:ext>
            </a:extLst>
          </p:cNvPr>
          <p:cNvSpPr txBox="1">
            <a:spLocks/>
          </p:cNvSpPr>
          <p:nvPr/>
        </p:nvSpPr>
        <p:spPr>
          <a:xfrm>
            <a:off x="5721910" y="2676757"/>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着</a:t>
            </a:r>
          </a:p>
        </p:txBody>
      </p:sp>
      <p:sp>
        <p:nvSpPr>
          <p:cNvPr id="7" name="標題 1">
            <a:extLst>
              <a:ext uri="{FF2B5EF4-FFF2-40B4-BE49-F238E27FC236}">
                <a16:creationId xmlns:a16="http://schemas.microsoft.com/office/drawing/2014/main" id="{4839F6BD-422E-BAC9-D80F-D8B1DE9B435F}"/>
              </a:ext>
            </a:extLst>
          </p:cNvPr>
          <p:cNvSpPr txBox="1">
            <a:spLocks/>
          </p:cNvSpPr>
          <p:nvPr/>
        </p:nvSpPr>
        <p:spPr>
          <a:xfrm>
            <a:off x="9817660" y="2676757"/>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8" name="標題 1">
            <a:extLst>
              <a:ext uri="{FF2B5EF4-FFF2-40B4-BE49-F238E27FC236}">
                <a16:creationId xmlns:a16="http://schemas.microsoft.com/office/drawing/2014/main" id="{C2757156-A791-61AC-F2EA-DF75910E462D}"/>
              </a:ext>
            </a:extLst>
          </p:cNvPr>
          <p:cNvSpPr txBox="1">
            <a:spLocks/>
          </p:cNvSpPr>
          <p:nvPr/>
        </p:nvSpPr>
        <p:spPr>
          <a:xfrm>
            <a:off x="1238820" y="942510"/>
            <a:ext cx="9281785"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dirty="0"/>
              <a:t>你最近在家做了什么呢</a:t>
            </a:r>
            <a:r>
              <a:rPr lang="en-US" altLang="zh-TW" sz="3200" dirty="0"/>
              <a:t>?</a:t>
            </a:r>
          </a:p>
        </p:txBody>
      </p:sp>
    </p:spTree>
    <p:extLst>
      <p:ext uri="{BB962C8B-B14F-4D97-AF65-F5344CB8AC3E}">
        <p14:creationId xmlns:p14="http://schemas.microsoft.com/office/powerpoint/2010/main" val="617132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旅行</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他最近在欧洲旅行，去了很多地方</a:t>
            </a:r>
            <a:endParaRPr lang="en-US" altLang="zh-TW" sz="4000" dirty="0"/>
          </a:p>
        </p:txBody>
      </p:sp>
      <p:pic>
        <p:nvPicPr>
          <p:cNvPr id="13314" name="Picture 2" descr="出國旅遊到底是跟團還是自由行好？各種旅行方式大評比！">
            <a:extLst>
              <a:ext uri="{FF2B5EF4-FFF2-40B4-BE49-F238E27FC236}">
                <a16:creationId xmlns:a16="http://schemas.microsoft.com/office/drawing/2014/main" id="{8F94CE40-8001-173F-D328-2BAA9B391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2703068"/>
            <a:ext cx="5875020" cy="391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583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旅行</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137546" y="1087732"/>
            <a:ext cx="441921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他最近在旅行</a:t>
            </a:r>
            <a:endParaRPr lang="en-US" altLang="zh-TW" sz="4000" dirty="0"/>
          </a:p>
        </p:txBody>
      </p:sp>
      <p:sp>
        <p:nvSpPr>
          <p:cNvPr id="4" name="標題 1">
            <a:extLst>
              <a:ext uri="{FF2B5EF4-FFF2-40B4-BE49-F238E27FC236}">
                <a16:creationId xmlns:a16="http://schemas.microsoft.com/office/drawing/2014/main" id="{97065DB7-923B-9147-1938-6758C98C7645}"/>
              </a:ext>
            </a:extLst>
          </p:cNvPr>
          <p:cNvSpPr txBox="1">
            <a:spLocks/>
          </p:cNvSpPr>
          <p:nvPr/>
        </p:nvSpPr>
        <p:spPr>
          <a:xfrm>
            <a:off x="9052946" y="236294"/>
            <a:ext cx="2453254" cy="1822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6000" dirty="0"/>
              <a:t>旅游</a:t>
            </a:r>
            <a:r>
              <a:rPr lang="en-US" altLang="zh-TW" sz="6000" dirty="0"/>
              <a:t>.V</a:t>
            </a:r>
            <a:br>
              <a:rPr lang="en-US" altLang="zh-TW" sz="6000" dirty="0"/>
            </a:br>
            <a:endParaRPr lang="zh-TW" altLang="en-US" sz="6000" dirty="0"/>
          </a:p>
        </p:txBody>
      </p:sp>
      <p:sp>
        <p:nvSpPr>
          <p:cNvPr id="5" name="標題 1">
            <a:extLst>
              <a:ext uri="{FF2B5EF4-FFF2-40B4-BE49-F238E27FC236}">
                <a16:creationId xmlns:a16="http://schemas.microsoft.com/office/drawing/2014/main" id="{9B6CBCB3-2A2F-DE89-E7E8-6389DF23281C}"/>
              </a:ext>
            </a:extLst>
          </p:cNvPr>
          <p:cNvSpPr txBox="1">
            <a:spLocks/>
          </p:cNvSpPr>
          <p:nvPr/>
        </p:nvSpPr>
        <p:spPr>
          <a:xfrm>
            <a:off x="7772786" y="988637"/>
            <a:ext cx="441921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他最近在旅游</a:t>
            </a:r>
            <a:endParaRPr lang="en-US" altLang="zh-TW" sz="4000" dirty="0"/>
          </a:p>
        </p:txBody>
      </p:sp>
      <p:pic>
        <p:nvPicPr>
          <p:cNvPr id="14338" name="Picture 2" descr="真正的「旅行」已經被「觀光」謀殺了嗎？｜換日線全球讀書會｜換日線">
            <a:extLst>
              <a:ext uri="{FF2B5EF4-FFF2-40B4-BE49-F238E27FC236}">
                <a16:creationId xmlns:a16="http://schemas.microsoft.com/office/drawing/2014/main" id="{11FA89AB-27CD-8069-EF69-26951B775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078" y="3236462"/>
            <a:ext cx="4448628" cy="273761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懶人出國無腦準備「10大旅遊youtuber」推薦！冷門秘境、人氣美食一次滿足|自助旅行|欸你這週要幹嘛|跟九十路公車去旅行|女人我最大">
            <a:extLst>
              <a:ext uri="{FF2B5EF4-FFF2-40B4-BE49-F238E27FC236}">
                <a16:creationId xmlns:a16="http://schemas.microsoft.com/office/drawing/2014/main" id="{8C905193-3814-8BC3-DDFA-78B385D9C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73" y="3236463"/>
            <a:ext cx="4103826" cy="2737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623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510733" y="2361253"/>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你喜欢旅游还是旅行呢</a:t>
            </a:r>
            <a:r>
              <a:rPr lang="en-US" altLang="zh-TW" sz="4000" dirty="0"/>
              <a:t>?</a:t>
            </a:r>
          </a:p>
        </p:txBody>
      </p:sp>
    </p:spTree>
    <p:extLst>
      <p:ext uri="{BB962C8B-B14F-4D97-AF65-F5344CB8AC3E}">
        <p14:creationId xmlns:p14="http://schemas.microsoft.com/office/powerpoint/2010/main" val="2451432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510733" y="2361253"/>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你想去哪里旅行呢</a:t>
            </a:r>
            <a:r>
              <a:rPr lang="en-US" altLang="zh-TW" sz="4000" dirty="0"/>
              <a:t>?</a:t>
            </a:r>
          </a:p>
        </p:txBody>
      </p:sp>
    </p:spTree>
    <p:extLst>
      <p:ext uri="{BB962C8B-B14F-4D97-AF65-F5344CB8AC3E}">
        <p14:creationId xmlns:p14="http://schemas.microsoft.com/office/powerpoint/2010/main" val="3083000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怪</a:t>
            </a:r>
            <a:r>
              <a:rPr lang="en-US" altLang="zh-TW" sz="6000" dirty="0"/>
              <a:t>.adv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这周的天气怪好的，因此他决定出门旅游</a:t>
            </a:r>
            <a:endParaRPr lang="en-US" altLang="zh-TW" sz="4000" dirty="0"/>
          </a:p>
        </p:txBody>
      </p:sp>
      <p:pic>
        <p:nvPicPr>
          <p:cNvPr id="15362" name="Picture 2" descr="主題單字】除了sunny之外，老師不教的好天氣說法還有這些| Engoo線上英文">
            <a:extLst>
              <a:ext uri="{FF2B5EF4-FFF2-40B4-BE49-F238E27FC236}">
                <a16:creationId xmlns:a16="http://schemas.microsoft.com/office/drawing/2014/main" id="{B91A99AC-11DA-C700-5097-7A0707255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667" y="2570380"/>
            <a:ext cx="5574665" cy="418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21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991451"/>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他每天会花两个小时练习</a:t>
            </a:r>
            <a:r>
              <a:rPr lang="en-US" altLang="zh-TW" sz="4000" dirty="0"/>
              <a:t>_____</a:t>
            </a:r>
            <a:r>
              <a:rPr lang="zh-TW" altLang="en-US" sz="4000" dirty="0"/>
              <a:t>动作</a:t>
            </a:r>
            <a:endParaRPr lang="en-US" altLang="zh-TW" sz="4000" dirty="0"/>
          </a:p>
        </p:txBody>
      </p:sp>
      <p:pic>
        <p:nvPicPr>
          <p:cNvPr id="18434" name="Picture 2" descr="從臺灣雙料冠軍到學校教師：跳舞如此不容易，為何繼續跳下去？因為「舞蹈是她的使命！」｜世界職人故事｜換日線">
            <a:extLst>
              <a:ext uri="{FF2B5EF4-FFF2-40B4-BE49-F238E27FC236}">
                <a16:creationId xmlns:a16="http://schemas.microsoft.com/office/drawing/2014/main" id="{17F4A2A7-FDBF-265E-47D0-82D1B0054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301" y="2994721"/>
            <a:ext cx="5847397" cy="360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571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怪</a:t>
            </a:r>
            <a:r>
              <a:rPr lang="en-US" altLang="zh-TW" sz="6000" dirty="0"/>
              <a:t>.adv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他因为请他帮了很多忙，怪不好意思的</a:t>
            </a:r>
            <a:endParaRPr lang="en-US" altLang="zh-TW" sz="4000" dirty="0"/>
          </a:p>
        </p:txBody>
      </p:sp>
      <p:pic>
        <p:nvPicPr>
          <p:cNvPr id="2050" name="Picture 2" descr="不好意思插畫圖案，PNG去背圖素材，插圖圖片免費下載- Lovepik">
            <a:extLst>
              <a:ext uri="{FF2B5EF4-FFF2-40B4-BE49-F238E27FC236}">
                <a16:creationId xmlns:a16="http://schemas.microsoft.com/office/drawing/2014/main" id="{DB99332F-409C-613E-19E4-DC7F47931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307" y="3221094"/>
            <a:ext cx="3574761" cy="357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086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你觉得哪些东西怪可爱的呢</a:t>
            </a:r>
            <a:r>
              <a:rPr lang="en-US" altLang="zh-TW" dirty="0"/>
              <a:t>?</a:t>
            </a:r>
            <a:endParaRPr lang="zh-TW" altLang="en-US" dirty="0"/>
          </a:p>
        </p:txBody>
      </p:sp>
    </p:spTree>
    <p:extLst>
      <p:ext uri="{BB962C8B-B14F-4D97-AF65-F5344CB8AC3E}">
        <p14:creationId xmlns:p14="http://schemas.microsoft.com/office/powerpoint/2010/main" val="2510878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可怜</a:t>
            </a:r>
            <a:r>
              <a:rPr lang="en-US" altLang="zh-TW" sz="6000" dirty="0"/>
              <a:t>.adj</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他觉得那只没了脚的小狗怪可怜的</a:t>
            </a:r>
            <a:endParaRPr lang="en-US" altLang="zh-TW" sz="4000" dirty="0"/>
          </a:p>
        </p:txBody>
      </p:sp>
      <p:pic>
        <p:nvPicPr>
          <p:cNvPr id="16386" name="Picture 2" descr="20種狗狗不舒服/生病的症狀，預防勝於治療，也幫毛孩買個保險吧！ | crazy petter瘋寵玩家">
            <a:extLst>
              <a:ext uri="{FF2B5EF4-FFF2-40B4-BE49-F238E27FC236}">
                <a16:creationId xmlns:a16="http://schemas.microsoft.com/office/drawing/2014/main" id="{285D6D68-9712-A5C3-53A1-168124CEC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283" y="2897431"/>
            <a:ext cx="6591300"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764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可怜</a:t>
            </a:r>
            <a:r>
              <a:rPr lang="en-US" altLang="zh-TW" sz="6000" dirty="0"/>
              <a:t>.adj</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她觉得他很可怜，因此给了他一些钱</a:t>
            </a:r>
            <a:endParaRPr lang="en-US" altLang="zh-TW" sz="4000" dirty="0"/>
          </a:p>
        </p:txBody>
      </p:sp>
      <p:pic>
        <p:nvPicPr>
          <p:cNvPr id="17410" name="Picture 2" descr="孩子想给路边乞丐捐钱，却遭到了妈妈的反对：不能随便">
            <a:extLst>
              <a:ext uri="{FF2B5EF4-FFF2-40B4-BE49-F238E27FC236}">
                <a16:creationId xmlns:a16="http://schemas.microsoft.com/office/drawing/2014/main" id="{0016EBCB-D94B-30DB-B02C-C7B12A33F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685" y="3133783"/>
            <a:ext cx="5281088" cy="331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865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你觉得哪些人是可怜的呢</a:t>
            </a:r>
            <a:r>
              <a:rPr lang="en-US" altLang="zh-TW" dirty="0"/>
              <a:t>?</a:t>
            </a:r>
            <a:endParaRPr lang="zh-TW" altLang="en-US" dirty="0"/>
          </a:p>
        </p:txBody>
      </p:sp>
    </p:spTree>
    <p:extLst>
      <p:ext uri="{BB962C8B-B14F-4D97-AF65-F5344CB8AC3E}">
        <p14:creationId xmlns:p14="http://schemas.microsoft.com/office/powerpoint/2010/main" val="3526109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对面</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在便利商店的对面有另外一家便利商店</a:t>
            </a:r>
            <a:endParaRPr lang="en-US" altLang="zh-TW" sz="4000" dirty="0"/>
          </a:p>
        </p:txBody>
      </p:sp>
      <p:pic>
        <p:nvPicPr>
          <p:cNvPr id="18434" name="Picture 2" descr="超商代收| 藍新金流服務平台">
            <a:extLst>
              <a:ext uri="{FF2B5EF4-FFF2-40B4-BE49-F238E27FC236}">
                <a16:creationId xmlns:a16="http://schemas.microsoft.com/office/drawing/2014/main" id="{EFAE99A8-F303-25F7-8232-F82439B6B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751706" y="2970650"/>
            <a:ext cx="2915602" cy="26207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超商代收| 藍新金流服務平台">
            <a:extLst>
              <a:ext uri="{FF2B5EF4-FFF2-40B4-BE49-F238E27FC236}">
                <a16:creationId xmlns:a16="http://schemas.microsoft.com/office/drawing/2014/main" id="{BA5A2559-4B0F-297A-B787-5ACD15A0B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151891" y="2970650"/>
            <a:ext cx="2915602" cy="2620766"/>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C9D1D42F-0279-D469-369D-CF966E5751A1}"/>
              </a:ext>
            </a:extLst>
          </p:cNvPr>
          <p:cNvSpPr/>
          <p:nvPr/>
        </p:nvSpPr>
        <p:spPr>
          <a:xfrm>
            <a:off x="5067493" y="2528556"/>
            <a:ext cx="1706880" cy="50152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668434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对面</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他在这家餐厅等了太久了，于是生气地跑去对面的餐厅吃</a:t>
            </a:r>
            <a:endParaRPr lang="en-US" altLang="zh-TW" sz="4000" dirty="0"/>
          </a:p>
        </p:txBody>
      </p:sp>
      <p:pic>
        <p:nvPicPr>
          <p:cNvPr id="19458" name="Picture 2" descr="约会的情侣对一家户外餐厅的女招待很生气。他们对顾客服务或咖啡馆里的食物感到不安和不满。形象描绘了食品和服务行业照片-正版商用图片0ch39s-摄图新视界">
            <a:extLst>
              <a:ext uri="{FF2B5EF4-FFF2-40B4-BE49-F238E27FC236}">
                <a16:creationId xmlns:a16="http://schemas.microsoft.com/office/drawing/2014/main" id="{67E5701E-F188-09C7-6D5C-0CE2EE2DB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26" y="2970650"/>
            <a:ext cx="2950845" cy="196723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台南善化區美食》許多南科人聚餐吃飯的首選！精緻排餐份量十足，價格便宜是在地人暗藏的高CP值好店~ - 台南美食地圖‧玩樂誌">
            <a:extLst>
              <a:ext uri="{FF2B5EF4-FFF2-40B4-BE49-F238E27FC236}">
                <a16:creationId xmlns:a16="http://schemas.microsoft.com/office/drawing/2014/main" id="{0E14A4A6-3148-A49D-20F9-74C8C1D8B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7754" y="4408571"/>
            <a:ext cx="2950846" cy="2213135"/>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餐廳-插圖素材[55022583] - PIXTA圖庫">
            <a:extLst>
              <a:ext uri="{FF2B5EF4-FFF2-40B4-BE49-F238E27FC236}">
                <a16:creationId xmlns:a16="http://schemas.microsoft.com/office/drawing/2014/main" id="{6C053AB7-AC66-4E72-9AFB-B6E7DC7887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0875" y="2970650"/>
            <a:ext cx="214312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餐廳-插圖素材[55022583] - PIXTA圖庫">
            <a:extLst>
              <a:ext uri="{FF2B5EF4-FFF2-40B4-BE49-F238E27FC236}">
                <a16:creationId xmlns:a16="http://schemas.microsoft.com/office/drawing/2014/main" id="{7D11B826-4538-42F0-312B-DBCB9DF610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625" y="5001607"/>
            <a:ext cx="2143125" cy="169545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25C0B224-42EC-B5A8-5F97-2B6CF23BBF08}"/>
              </a:ext>
            </a:extLst>
          </p:cNvPr>
          <p:cNvSpPr/>
          <p:nvPr/>
        </p:nvSpPr>
        <p:spPr>
          <a:xfrm>
            <a:off x="5440872" y="2940290"/>
            <a:ext cx="1706880" cy="50152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09298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你家的对面有些什么呢</a:t>
            </a:r>
            <a:r>
              <a:rPr lang="en-US" altLang="zh-TW" dirty="0"/>
              <a:t>?</a:t>
            </a:r>
            <a:endParaRPr lang="zh-TW" altLang="en-US" dirty="0"/>
          </a:p>
        </p:txBody>
      </p:sp>
    </p:spTree>
    <p:extLst>
      <p:ext uri="{BB962C8B-B14F-4D97-AF65-F5344CB8AC3E}">
        <p14:creationId xmlns:p14="http://schemas.microsoft.com/office/powerpoint/2010/main" val="2778519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烤鸭</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这家店的烤鸭</a:t>
            </a:r>
            <a:r>
              <a:rPr lang="zh-CN" altLang="en-US" sz="4000" dirty="0"/>
              <a:t>烤</a:t>
            </a:r>
            <a:r>
              <a:rPr lang="zh-TW" altLang="en-US" sz="4000" dirty="0"/>
              <a:t>的油油亮亮的，看起来很好吃</a:t>
            </a:r>
            <a:endParaRPr lang="en-US" altLang="zh-TW" sz="4000" dirty="0"/>
          </a:p>
        </p:txBody>
      </p:sp>
      <p:pic>
        <p:nvPicPr>
          <p:cNvPr id="20482" name="Picture 2" descr="母親節大餐！外油亮酥「明爐櫻桃烤鴨」肉質細緻一吃就">
            <a:extLst>
              <a:ext uri="{FF2B5EF4-FFF2-40B4-BE49-F238E27FC236}">
                <a16:creationId xmlns:a16="http://schemas.microsoft.com/office/drawing/2014/main" id="{E751CED1-3DBA-A684-AED2-0CA702D4E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146" y="2835639"/>
            <a:ext cx="6057707" cy="378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554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你在哪里吃过烤鸭呢</a:t>
            </a:r>
            <a:r>
              <a:rPr lang="en-US" altLang="zh-TW" dirty="0"/>
              <a:t>?</a:t>
            </a:r>
            <a:endParaRPr lang="zh-TW" altLang="en-US" dirty="0"/>
          </a:p>
        </p:txBody>
      </p:sp>
    </p:spTree>
    <p:extLst>
      <p:ext uri="{BB962C8B-B14F-4D97-AF65-F5344CB8AC3E}">
        <p14:creationId xmlns:p14="http://schemas.microsoft.com/office/powerpoint/2010/main" val="171724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991451"/>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他是有美国</a:t>
            </a:r>
            <a:r>
              <a:rPr lang="en-US" altLang="zh-TW" sz="4000" dirty="0"/>
              <a:t>______</a:t>
            </a:r>
            <a:r>
              <a:rPr lang="zh-TW" altLang="en-US" sz="4000" dirty="0"/>
              <a:t>的中国人</a:t>
            </a:r>
            <a:endParaRPr lang="en-US" altLang="zh-TW" sz="4000" dirty="0"/>
          </a:p>
        </p:txBody>
      </p:sp>
      <p:pic>
        <p:nvPicPr>
          <p:cNvPr id="20484" name="Picture 4" descr="美国生子就是美国国籍？律师权威解答揭中美国籍隐秘条款|界面新闻· JMedia">
            <a:extLst>
              <a:ext uri="{FF2B5EF4-FFF2-40B4-BE49-F238E27FC236}">
                <a16:creationId xmlns:a16="http://schemas.microsoft.com/office/drawing/2014/main" id="{19699497-4A4A-FCFE-A43A-E533AD7B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2395" y="2667000"/>
            <a:ext cx="6247209"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119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祝贺</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他前去婚礼祝贺他的姐姐结婚了</a:t>
            </a:r>
            <a:endParaRPr lang="en-US" altLang="zh-TW" sz="4000" dirty="0"/>
          </a:p>
        </p:txBody>
      </p:sp>
      <p:pic>
        <p:nvPicPr>
          <p:cNvPr id="21506" name="Picture 2" descr="对新娘的祝福语_对新娘的祝福语短句_伴娘对新娘的祝福语- 抖音">
            <a:extLst>
              <a:ext uri="{FF2B5EF4-FFF2-40B4-BE49-F238E27FC236}">
                <a16:creationId xmlns:a16="http://schemas.microsoft.com/office/drawing/2014/main" id="{740E877C-C2AB-978B-0845-A69868F41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97065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8163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祝贺</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他们打算一起去他家找他喝酒，祝贺他成功找到工作</a:t>
            </a:r>
            <a:endParaRPr lang="en-US" altLang="zh-TW" sz="4000" dirty="0"/>
          </a:p>
        </p:txBody>
      </p:sp>
      <p:pic>
        <p:nvPicPr>
          <p:cNvPr id="22530" name="Picture 2" descr="一群快樂的朋友在啤酒酒吧餐廳喝酒和敬酒啤酒友誼概念與年輕人一起享受涼爽的葡萄酒酒吧專注于中品脫玻璃高Iso 圖像照片檔及更多">
            <a:extLst>
              <a:ext uri="{FF2B5EF4-FFF2-40B4-BE49-F238E27FC236}">
                <a16:creationId xmlns:a16="http://schemas.microsoft.com/office/drawing/2014/main" id="{7B99FB3A-5597-FCF3-0AF4-F5C0B9E31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0840" y="2844689"/>
            <a:ext cx="6156960" cy="390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10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你会怎么祝贺自己毕业呢</a:t>
            </a:r>
            <a:r>
              <a:rPr lang="en-US" altLang="zh-TW" dirty="0"/>
              <a:t>?</a:t>
            </a:r>
            <a:endParaRPr lang="zh-TW" altLang="en-US" dirty="0"/>
          </a:p>
        </p:txBody>
      </p:sp>
    </p:spTree>
    <p:extLst>
      <p:ext uri="{BB962C8B-B14F-4D97-AF65-F5344CB8AC3E}">
        <p14:creationId xmlns:p14="http://schemas.microsoft.com/office/powerpoint/2010/main" val="2326497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合格</a:t>
            </a:r>
            <a:r>
              <a:rPr lang="en-US" altLang="zh-TW" sz="6000" dirty="0"/>
              <a:t>.adj</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他们家的手机质量都是合格的，可以用很久</a:t>
            </a:r>
            <a:endParaRPr lang="en-US" altLang="zh-TW" sz="4000" dirty="0"/>
          </a:p>
        </p:txBody>
      </p:sp>
      <p:pic>
        <p:nvPicPr>
          <p:cNvPr id="23554" name="Picture 2" descr="小米9 - 小米官網">
            <a:extLst>
              <a:ext uri="{FF2B5EF4-FFF2-40B4-BE49-F238E27FC236}">
                <a16:creationId xmlns:a16="http://schemas.microsoft.com/office/drawing/2014/main" id="{F4682385-642F-F0FA-73C0-7DA72CFD9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047" y="1926063"/>
            <a:ext cx="5745480" cy="5745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860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合格</a:t>
            </a:r>
            <a:r>
              <a:rPr lang="en-US" altLang="zh-TW" sz="6000" dirty="0"/>
              <a:t>.adj</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他知道考试合格后直接跑去了酒吧喝了一晚</a:t>
            </a:r>
            <a:endParaRPr lang="en-US" altLang="zh-TW" sz="4000" dirty="0"/>
          </a:p>
        </p:txBody>
      </p:sp>
      <p:pic>
        <p:nvPicPr>
          <p:cNvPr id="24578" name="Picture 2" descr="日本「下班來一杯」文化式微？年輕世代「脫酒精」：就這樣做不會喝酒的自己也沒關係｜張卉青Olivia／奧莉放送株式会社｜換日線">
            <a:extLst>
              <a:ext uri="{FF2B5EF4-FFF2-40B4-BE49-F238E27FC236}">
                <a16:creationId xmlns:a16="http://schemas.microsoft.com/office/drawing/2014/main" id="{C03CF48F-DBA3-DE3F-1362-4DB0D1CB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644" y="2849879"/>
            <a:ext cx="6299846" cy="38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257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你会怎么庆祝考试合格呢</a:t>
            </a:r>
            <a:r>
              <a:rPr lang="en-US" altLang="zh-TW" dirty="0"/>
              <a:t>?</a:t>
            </a:r>
            <a:endParaRPr lang="zh-TW" altLang="en-US" dirty="0"/>
          </a:p>
        </p:txBody>
      </p:sp>
    </p:spTree>
    <p:extLst>
      <p:ext uri="{BB962C8B-B14F-4D97-AF65-F5344CB8AC3E}">
        <p14:creationId xmlns:p14="http://schemas.microsoft.com/office/powerpoint/2010/main" val="3846017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45BA059-9DEF-ACD4-798A-51FC5B4A7869}"/>
              </a:ext>
            </a:extLst>
          </p:cNvPr>
          <p:cNvSpPr txBox="1">
            <a:spLocks/>
          </p:cNvSpPr>
          <p:nvPr/>
        </p:nvSpPr>
        <p:spPr>
          <a:xfrm>
            <a:off x="4015107" y="0"/>
            <a:ext cx="4433574"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r>
              <a:rPr lang="en-US" altLang="zh-TW" sz="5400" dirty="0"/>
              <a:t>……</a:t>
            </a:r>
            <a:r>
              <a:rPr lang="zh-TW" altLang="en-US" sz="5400" dirty="0"/>
              <a:t>就</a:t>
            </a:r>
            <a:r>
              <a:rPr lang="en-US" altLang="zh-TW" sz="5400" dirty="0"/>
              <a:t>……</a:t>
            </a:r>
            <a:endParaRPr lang="zh-TW" altLang="en-US" sz="5400" dirty="0"/>
          </a:p>
        </p:txBody>
      </p:sp>
      <p:sp>
        <p:nvSpPr>
          <p:cNvPr id="13" name="標題 1">
            <a:extLst>
              <a:ext uri="{FF2B5EF4-FFF2-40B4-BE49-F238E27FC236}">
                <a16:creationId xmlns:a16="http://schemas.microsoft.com/office/drawing/2014/main" id="{B5623FBE-8E17-EE58-1874-B63A82E1EAF4}"/>
              </a:ext>
            </a:extLst>
          </p:cNvPr>
          <p:cNvSpPr txBox="1">
            <a:spLocks/>
          </p:cNvSpPr>
          <p:nvPr/>
        </p:nvSpPr>
        <p:spPr>
          <a:xfrm>
            <a:off x="1591001" y="2007989"/>
            <a:ext cx="9281785"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dirty="0">
                <a:solidFill>
                  <a:srgbClr val="FF0000"/>
                </a:solidFill>
              </a:rPr>
              <a:t>披萨</a:t>
            </a:r>
            <a:r>
              <a:rPr lang="zh-TW" altLang="en-US" sz="3200" dirty="0"/>
              <a:t>一来到台湾</a:t>
            </a:r>
            <a:r>
              <a:rPr lang="en-US" altLang="zh-TW" sz="3200" dirty="0"/>
              <a:t>(</a:t>
            </a:r>
            <a:r>
              <a:rPr lang="zh-TW" altLang="en-US" sz="3200" dirty="0">
                <a:solidFill>
                  <a:srgbClr val="FF0000"/>
                </a:solidFill>
              </a:rPr>
              <a:t>披萨</a:t>
            </a:r>
            <a:r>
              <a:rPr lang="en-US" altLang="zh-TW" sz="3200" dirty="0"/>
              <a:t>)</a:t>
            </a:r>
            <a:r>
              <a:rPr lang="zh-TW" altLang="en-US" sz="3200" dirty="0"/>
              <a:t>就受到了大家的喜欢</a:t>
            </a:r>
            <a:endParaRPr lang="en-US" altLang="zh-TW" sz="3200" dirty="0"/>
          </a:p>
        </p:txBody>
      </p:sp>
      <p:pic>
        <p:nvPicPr>
          <p:cNvPr id="25602" name="Picture 2" descr="台灣Pizza Hut又一突破鹽酥雞甜不辣OREO批- METRODAILY">
            <a:extLst>
              <a:ext uri="{FF2B5EF4-FFF2-40B4-BE49-F238E27FC236}">
                <a16:creationId xmlns:a16="http://schemas.microsoft.com/office/drawing/2014/main" id="{1376DF84-33E4-4434-C071-E7F651C70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107" y="3607951"/>
            <a:ext cx="4671060" cy="311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524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45BA059-9DEF-ACD4-798A-51FC5B4A7869}"/>
              </a:ext>
            </a:extLst>
          </p:cNvPr>
          <p:cNvSpPr txBox="1">
            <a:spLocks/>
          </p:cNvSpPr>
          <p:nvPr/>
        </p:nvSpPr>
        <p:spPr>
          <a:xfrm>
            <a:off x="4015107" y="0"/>
            <a:ext cx="4433574"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r>
              <a:rPr lang="en-US" altLang="zh-TW" sz="5400" dirty="0"/>
              <a:t>……</a:t>
            </a:r>
            <a:r>
              <a:rPr lang="zh-TW" altLang="en-US" sz="5400" dirty="0"/>
              <a:t>就</a:t>
            </a:r>
            <a:r>
              <a:rPr lang="en-US" altLang="zh-TW" sz="5400" dirty="0"/>
              <a:t>……</a:t>
            </a:r>
            <a:endParaRPr lang="zh-TW" altLang="en-US" sz="5400" dirty="0"/>
          </a:p>
        </p:txBody>
      </p:sp>
      <p:sp>
        <p:nvSpPr>
          <p:cNvPr id="13" name="標題 1">
            <a:extLst>
              <a:ext uri="{FF2B5EF4-FFF2-40B4-BE49-F238E27FC236}">
                <a16:creationId xmlns:a16="http://schemas.microsoft.com/office/drawing/2014/main" id="{B5623FBE-8E17-EE58-1874-B63A82E1EAF4}"/>
              </a:ext>
            </a:extLst>
          </p:cNvPr>
          <p:cNvSpPr txBox="1">
            <a:spLocks/>
          </p:cNvSpPr>
          <p:nvPr/>
        </p:nvSpPr>
        <p:spPr>
          <a:xfrm>
            <a:off x="1591001" y="2007989"/>
            <a:ext cx="9281785"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dirty="0">
                <a:solidFill>
                  <a:srgbClr val="FF0000"/>
                </a:solidFill>
              </a:rPr>
              <a:t>爸爸</a:t>
            </a:r>
            <a:r>
              <a:rPr lang="zh-TW" altLang="en-US" sz="3200" dirty="0"/>
              <a:t>一回来</a:t>
            </a:r>
            <a:r>
              <a:rPr lang="zh-TW" altLang="en-US" sz="3200" dirty="0">
                <a:solidFill>
                  <a:srgbClr val="FF0000"/>
                </a:solidFill>
              </a:rPr>
              <a:t>妈妈</a:t>
            </a:r>
            <a:r>
              <a:rPr lang="zh-TW" altLang="en-US" sz="3200" dirty="0"/>
              <a:t>就拿出了准备好的饭菜</a:t>
            </a:r>
            <a:endParaRPr lang="en-US" altLang="zh-TW" sz="3200" dirty="0"/>
          </a:p>
        </p:txBody>
      </p:sp>
      <p:pic>
        <p:nvPicPr>
          <p:cNvPr id="26626" name="Picture 2" descr="幸福的夫妻带孩子在家里吃饭高清图片下载-正版图片502053159-摄图网">
            <a:extLst>
              <a:ext uri="{FF2B5EF4-FFF2-40B4-BE49-F238E27FC236}">
                <a16:creationId xmlns:a16="http://schemas.microsoft.com/office/drawing/2014/main" id="{D88002DF-09B0-595B-81C1-B6FFAB98A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3256682"/>
            <a:ext cx="5132070" cy="34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052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你下课后会做什么呢</a:t>
            </a:r>
            <a:r>
              <a:rPr lang="en-US" altLang="zh-TW" dirty="0"/>
              <a:t>?</a:t>
            </a:r>
            <a:endParaRPr lang="zh-TW" altLang="en-US" dirty="0"/>
          </a:p>
        </p:txBody>
      </p:sp>
      <p:sp>
        <p:nvSpPr>
          <p:cNvPr id="3" name="標題 1">
            <a:extLst>
              <a:ext uri="{FF2B5EF4-FFF2-40B4-BE49-F238E27FC236}">
                <a16:creationId xmlns:a16="http://schemas.microsoft.com/office/drawing/2014/main" id="{DD0F2815-371A-5A2A-7C6F-133D4BC25DAB}"/>
              </a:ext>
            </a:extLst>
          </p:cNvPr>
          <p:cNvSpPr txBox="1">
            <a:spLocks/>
          </p:cNvSpPr>
          <p:nvPr/>
        </p:nvSpPr>
        <p:spPr>
          <a:xfrm>
            <a:off x="3879213" y="4419600"/>
            <a:ext cx="4433574"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r>
              <a:rPr lang="en-US" altLang="zh-TW" sz="5400" dirty="0"/>
              <a:t>……</a:t>
            </a:r>
            <a:r>
              <a:rPr lang="zh-TW" altLang="en-US" sz="5400" dirty="0"/>
              <a:t>就</a:t>
            </a:r>
            <a:r>
              <a:rPr lang="en-US" altLang="zh-TW" sz="5400" dirty="0"/>
              <a:t>……</a:t>
            </a:r>
            <a:endParaRPr lang="zh-TW" altLang="en-US" sz="5400" dirty="0"/>
          </a:p>
        </p:txBody>
      </p:sp>
    </p:spTree>
    <p:extLst>
      <p:ext uri="{BB962C8B-B14F-4D97-AF65-F5344CB8AC3E}">
        <p14:creationId xmlns:p14="http://schemas.microsoft.com/office/powerpoint/2010/main" val="41056139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45BA059-9DEF-ACD4-798A-51FC5B4A7869}"/>
              </a:ext>
            </a:extLst>
          </p:cNvPr>
          <p:cNvSpPr txBox="1">
            <a:spLocks/>
          </p:cNvSpPr>
          <p:nvPr/>
        </p:nvSpPr>
        <p:spPr>
          <a:xfrm>
            <a:off x="1180467" y="423348"/>
            <a:ext cx="2477133"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p>
        </p:txBody>
      </p:sp>
      <p:sp>
        <p:nvSpPr>
          <p:cNvPr id="13" name="標題 1">
            <a:extLst>
              <a:ext uri="{FF2B5EF4-FFF2-40B4-BE49-F238E27FC236}">
                <a16:creationId xmlns:a16="http://schemas.microsoft.com/office/drawing/2014/main" id="{B5623FBE-8E17-EE58-1874-B63A82E1EAF4}"/>
              </a:ext>
            </a:extLst>
          </p:cNvPr>
          <p:cNvSpPr txBox="1">
            <a:spLocks/>
          </p:cNvSpPr>
          <p:nvPr/>
        </p:nvSpPr>
        <p:spPr>
          <a:xfrm>
            <a:off x="1591001" y="2007989"/>
            <a:ext cx="9281785"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dirty="0"/>
              <a:t>他肚子一饿就会立刻哭出来</a:t>
            </a:r>
            <a:endParaRPr lang="en-US" altLang="zh-TW" sz="3200" dirty="0"/>
          </a:p>
        </p:txBody>
      </p:sp>
      <p:sp>
        <p:nvSpPr>
          <p:cNvPr id="2" name="標題 1">
            <a:extLst>
              <a:ext uri="{FF2B5EF4-FFF2-40B4-BE49-F238E27FC236}">
                <a16:creationId xmlns:a16="http://schemas.microsoft.com/office/drawing/2014/main" id="{1E2E217C-F94F-352A-39AD-D13631EAE1DA}"/>
              </a:ext>
            </a:extLst>
          </p:cNvPr>
          <p:cNvSpPr txBox="1">
            <a:spLocks/>
          </p:cNvSpPr>
          <p:nvPr/>
        </p:nvSpPr>
        <p:spPr>
          <a:xfrm>
            <a:off x="6134733" y="423348"/>
            <a:ext cx="2477133"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就</a:t>
            </a:r>
          </a:p>
        </p:txBody>
      </p:sp>
      <p:sp>
        <p:nvSpPr>
          <p:cNvPr id="3" name="標題 1">
            <a:extLst>
              <a:ext uri="{FF2B5EF4-FFF2-40B4-BE49-F238E27FC236}">
                <a16:creationId xmlns:a16="http://schemas.microsoft.com/office/drawing/2014/main" id="{79684366-EB54-6B06-575C-5A724A38A4BF}"/>
              </a:ext>
            </a:extLst>
          </p:cNvPr>
          <p:cNvSpPr txBox="1">
            <a:spLocks/>
          </p:cNvSpPr>
          <p:nvPr/>
        </p:nvSpPr>
        <p:spPr>
          <a:xfrm>
            <a:off x="3657600" y="423348"/>
            <a:ext cx="2477133" cy="15044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dirty="0"/>
              <a:t>condition</a:t>
            </a:r>
            <a:endParaRPr lang="zh-TW" altLang="en-US" dirty="0"/>
          </a:p>
        </p:txBody>
      </p:sp>
      <p:sp>
        <p:nvSpPr>
          <p:cNvPr id="5" name="標題 1">
            <a:extLst>
              <a:ext uri="{FF2B5EF4-FFF2-40B4-BE49-F238E27FC236}">
                <a16:creationId xmlns:a16="http://schemas.microsoft.com/office/drawing/2014/main" id="{61580022-A5C6-C8C2-CD11-6A2EC1313174}"/>
              </a:ext>
            </a:extLst>
          </p:cNvPr>
          <p:cNvSpPr txBox="1">
            <a:spLocks/>
          </p:cNvSpPr>
          <p:nvPr/>
        </p:nvSpPr>
        <p:spPr>
          <a:xfrm>
            <a:off x="8611866" y="423348"/>
            <a:ext cx="2477133" cy="15044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dirty="0"/>
              <a:t>situation</a:t>
            </a:r>
            <a:endParaRPr lang="zh-TW" altLang="en-US" dirty="0"/>
          </a:p>
        </p:txBody>
      </p:sp>
      <p:pic>
        <p:nvPicPr>
          <p:cNvPr id="1027" name="Picture 3" descr="放任小孩哭鬧澳研究：並非壞事- 生活- 自由時報電子報">
            <a:extLst>
              <a:ext uri="{FF2B5EF4-FFF2-40B4-BE49-F238E27FC236}">
                <a16:creationId xmlns:a16="http://schemas.microsoft.com/office/drawing/2014/main" id="{CEF14D82-F79B-91B1-242A-2D0EB922A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043" y="3162300"/>
            <a:ext cx="36957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72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1205379" y="991451"/>
            <a:ext cx="9781242"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他们正在把他</a:t>
            </a:r>
            <a:r>
              <a:rPr lang="en-US" altLang="zh-TW" sz="4000" dirty="0"/>
              <a:t>____</a:t>
            </a:r>
            <a:r>
              <a:rPr lang="zh-TW" altLang="en-US" sz="4000" dirty="0"/>
              <a:t>进医院</a:t>
            </a:r>
            <a:endParaRPr lang="en-US" altLang="zh-TW" sz="4000" dirty="0"/>
          </a:p>
        </p:txBody>
      </p:sp>
      <p:pic>
        <p:nvPicPr>
          <p:cNvPr id="24578" name="Picture 2" descr="抬图片-抬素材-抬插画-摄图新视界">
            <a:extLst>
              <a:ext uri="{FF2B5EF4-FFF2-40B4-BE49-F238E27FC236}">
                <a16:creationId xmlns:a16="http://schemas.microsoft.com/office/drawing/2014/main" id="{D9C10701-1A2F-F755-5340-D76E3AB83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880" y="2609850"/>
            <a:ext cx="5097780"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389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F45BA059-9DEF-ACD4-798A-51FC5B4A7869}"/>
              </a:ext>
            </a:extLst>
          </p:cNvPr>
          <p:cNvSpPr txBox="1">
            <a:spLocks/>
          </p:cNvSpPr>
          <p:nvPr/>
        </p:nvSpPr>
        <p:spPr>
          <a:xfrm>
            <a:off x="1180467" y="423348"/>
            <a:ext cx="2477133"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p>
        </p:txBody>
      </p:sp>
      <p:sp>
        <p:nvSpPr>
          <p:cNvPr id="13" name="標題 1">
            <a:extLst>
              <a:ext uri="{FF2B5EF4-FFF2-40B4-BE49-F238E27FC236}">
                <a16:creationId xmlns:a16="http://schemas.microsoft.com/office/drawing/2014/main" id="{B5623FBE-8E17-EE58-1874-B63A82E1EAF4}"/>
              </a:ext>
            </a:extLst>
          </p:cNvPr>
          <p:cNvSpPr txBox="1">
            <a:spLocks/>
          </p:cNvSpPr>
          <p:nvPr/>
        </p:nvSpPr>
        <p:spPr>
          <a:xfrm>
            <a:off x="1591001" y="2007989"/>
            <a:ext cx="9281785" cy="14210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dirty="0"/>
              <a:t>老板</a:t>
            </a:r>
            <a:r>
              <a:rPr lang="zh-TW" altLang="en-US" sz="3200" dirty="0"/>
              <a:t>一生气</a:t>
            </a:r>
            <a:r>
              <a:rPr lang="zh-CN" altLang="en-US" sz="3200" dirty="0"/>
              <a:t>他</a:t>
            </a:r>
            <a:r>
              <a:rPr lang="zh-TW" altLang="en-US" sz="3200" dirty="0"/>
              <a:t>就会去喝酒</a:t>
            </a:r>
            <a:endParaRPr lang="en-US" altLang="zh-TW" sz="3200" dirty="0"/>
          </a:p>
        </p:txBody>
      </p:sp>
      <p:sp>
        <p:nvSpPr>
          <p:cNvPr id="2" name="標題 1">
            <a:extLst>
              <a:ext uri="{FF2B5EF4-FFF2-40B4-BE49-F238E27FC236}">
                <a16:creationId xmlns:a16="http://schemas.microsoft.com/office/drawing/2014/main" id="{1E2E217C-F94F-352A-39AD-D13631EAE1DA}"/>
              </a:ext>
            </a:extLst>
          </p:cNvPr>
          <p:cNvSpPr txBox="1">
            <a:spLocks/>
          </p:cNvSpPr>
          <p:nvPr/>
        </p:nvSpPr>
        <p:spPr>
          <a:xfrm>
            <a:off x="6134733" y="423348"/>
            <a:ext cx="2477133"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就</a:t>
            </a:r>
          </a:p>
        </p:txBody>
      </p:sp>
      <p:sp>
        <p:nvSpPr>
          <p:cNvPr id="3" name="標題 1">
            <a:extLst>
              <a:ext uri="{FF2B5EF4-FFF2-40B4-BE49-F238E27FC236}">
                <a16:creationId xmlns:a16="http://schemas.microsoft.com/office/drawing/2014/main" id="{79684366-EB54-6B06-575C-5A724A38A4BF}"/>
              </a:ext>
            </a:extLst>
          </p:cNvPr>
          <p:cNvSpPr txBox="1">
            <a:spLocks/>
          </p:cNvSpPr>
          <p:nvPr/>
        </p:nvSpPr>
        <p:spPr>
          <a:xfrm>
            <a:off x="3657600" y="423348"/>
            <a:ext cx="2477133" cy="15044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dirty="0"/>
              <a:t>condition</a:t>
            </a:r>
            <a:endParaRPr lang="zh-TW" altLang="en-US" dirty="0"/>
          </a:p>
        </p:txBody>
      </p:sp>
      <p:sp>
        <p:nvSpPr>
          <p:cNvPr id="5" name="標題 1">
            <a:extLst>
              <a:ext uri="{FF2B5EF4-FFF2-40B4-BE49-F238E27FC236}">
                <a16:creationId xmlns:a16="http://schemas.microsoft.com/office/drawing/2014/main" id="{61580022-A5C6-C8C2-CD11-6A2EC1313174}"/>
              </a:ext>
            </a:extLst>
          </p:cNvPr>
          <p:cNvSpPr txBox="1">
            <a:spLocks/>
          </p:cNvSpPr>
          <p:nvPr/>
        </p:nvSpPr>
        <p:spPr>
          <a:xfrm>
            <a:off x="8611866" y="423348"/>
            <a:ext cx="2477133" cy="15044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dirty="0"/>
              <a:t>situation</a:t>
            </a:r>
            <a:endParaRPr lang="zh-TW" altLang="en-US" dirty="0"/>
          </a:p>
        </p:txBody>
      </p:sp>
      <p:pic>
        <p:nvPicPr>
          <p:cNvPr id="3074" name="Picture 2" descr="今日最健康》哪種酒最傷肝？ 喝酒就臉紅一定要知道的事- 健康- 中時新聞網">
            <a:extLst>
              <a:ext uri="{FF2B5EF4-FFF2-40B4-BE49-F238E27FC236}">
                <a16:creationId xmlns:a16="http://schemas.microsoft.com/office/drawing/2014/main" id="{4BB19D49-E6C6-BB20-4130-6BB3238A8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006" y="3429000"/>
            <a:ext cx="4959987" cy="330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170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你心情一不好就会去做什么呢</a:t>
            </a:r>
            <a:r>
              <a:rPr lang="en-US" altLang="zh-TW" dirty="0"/>
              <a:t>?</a:t>
            </a:r>
            <a:endParaRPr lang="zh-TW" altLang="en-US" dirty="0"/>
          </a:p>
        </p:txBody>
      </p:sp>
      <p:sp>
        <p:nvSpPr>
          <p:cNvPr id="3" name="標題 1">
            <a:extLst>
              <a:ext uri="{FF2B5EF4-FFF2-40B4-BE49-F238E27FC236}">
                <a16:creationId xmlns:a16="http://schemas.microsoft.com/office/drawing/2014/main" id="{DD0F2815-371A-5A2A-7C6F-133D4BC25DAB}"/>
              </a:ext>
            </a:extLst>
          </p:cNvPr>
          <p:cNvSpPr txBox="1">
            <a:spLocks/>
          </p:cNvSpPr>
          <p:nvPr/>
        </p:nvSpPr>
        <p:spPr>
          <a:xfrm>
            <a:off x="3879213" y="4419600"/>
            <a:ext cx="4433574"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r>
              <a:rPr lang="en-US" altLang="zh-TW" sz="5400" dirty="0"/>
              <a:t>……</a:t>
            </a:r>
            <a:r>
              <a:rPr lang="zh-TW" altLang="en-US" sz="5400" dirty="0"/>
              <a:t>就</a:t>
            </a:r>
            <a:r>
              <a:rPr lang="en-US" altLang="zh-TW" sz="5400" dirty="0"/>
              <a:t>……</a:t>
            </a:r>
            <a:endParaRPr lang="zh-TW" altLang="en-US" sz="5400" dirty="0"/>
          </a:p>
        </p:txBody>
      </p:sp>
    </p:spTree>
    <p:extLst>
      <p:ext uri="{BB962C8B-B14F-4D97-AF65-F5344CB8AC3E}">
        <p14:creationId xmlns:p14="http://schemas.microsoft.com/office/powerpoint/2010/main" val="785761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干杯</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他们在庆祝会上互相干杯</a:t>
            </a:r>
            <a:endParaRPr lang="en-US" altLang="zh-TW" sz="4000" dirty="0"/>
          </a:p>
        </p:txBody>
      </p:sp>
      <p:pic>
        <p:nvPicPr>
          <p:cNvPr id="27650" name="Picture 2" descr="Cheers 和Toast 都是「乾杯」，哪裡不一樣？｜天下雜誌">
            <a:extLst>
              <a:ext uri="{FF2B5EF4-FFF2-40B4-BE49-F238E27FC236}">
                <a16:creationId xmlns:a16="http://schemas.microsoft.com/office/drawing/2014/main" id="{E57D64E6-926D-5C7F-4412-63CE6AE3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1190" y="2970650"/>
            <a:ext cx="5849620" cy="391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432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你在什么时候会跟别人干杯呢</a:t>
            </a:r>
            <a:r>
              <a:rPr lang="en-US" altLang="zh-TW" dirty="0"/>
              <a:t>?</a:t>
            </a:r>
            <a:endParaRPr lang="zh-TW" altLang="en-US" dirty="0"/>
          </a:p>
        </p:txBody>
      </p:sp>
    </p:spTree>
    <p:extLst>
      <p:ext uri="{BB962C8B-B14F-4D97-AF65-F5344CB8AC3E}">
        <p14:creationId xmlns:p14="http://schemas.microsoft.com/office/powerpoint/2010/main" val="781910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民族</a:t>
            </a:r>
            <a:r>
              <a:rPr lang="en-US" altLang="zh-TW" sz="6000" dirty="0"/>
              <a:t>.n</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a:t>中国有</a:t>
            </a:r>
            <a:r>
              <a:rPr lang="en-US" altLang="zh-TW" sz="4000"/>
              <a:t>56</a:t>
            </a:r>
            <a:r>
              <a:rPr lang="zh-TW" altLang="en-US" sz="4000" dirty="0"/>
              <a:t>个不同的民族，其中最大的是汉族</a:t>
            </a:r>
            <a:endParaRPr lang="en-US" altLang="zh-TW" sz="4000" dirty="0"/>
          </a:p>
        </p:txBody>
      </p:sp>
      <p:pic>
        <p:nvPicPr>
          <p:cNvPr id="28674" name="Picture 2" descr="超美的！中国56个民族传统服饰大搜罗，看看你会被哪款惊艳到？">
            <a:extLst>
              <a:ext uri="{FF2B5EF4-FFF2-40B4-BE49-F238E27FC236}">
                <a16:creationId xmlns:a16="http://schemas.microsoft.com/office/drawing/2014/main" id="{6E3FE3DE-9B95-8AEB-B18C-6C951238C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968" y="2623144"/>
            <a:ext cx="5886064" cy="419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9731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TW" altLang="en-US" dirty="0"/>
              <a:t>在你的国家有几个民族呢</a:t>
            </a:r>
            <a:r>
              <a:rPr lang="en-US" altLang="zh-TW" dirty="0"/>
              <a:t>?</a:t>
            </a:r>
            <a:endParaRPr lang="zh-TW" altLang="en-US" dirty="0"/>
          </a:p>
        </p:txBody>
      </p:sp>
    </p:spTree>
    <p:extLst>
      <p:ext uri="{BB962C8B-B14F-4D97-AF65-F5344CB8AC3E}">
        <p14:creationId xmlns:p14="http://schemas.microsoft.com/office/powerpoint/2010/main" val="2493007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打扮</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他们因为今天有一场很重要的活动要参加，因此</a:t>
            </a:r>
            <a:endParaRPr lang="en-US" altLang="zh-TW" sz="4000" dirty="0"/>
          </a:p>
          <a:p>
            <a:pPr algn="ctr"/>
            <a:r>
              <a:rPr lang="zh-TW" altLang="en-US" sz="4000" dirty="0"/>
              <a:t>打扮得很正式</a:t>
            </a:r>
            <a:endParaRPr lang="en-US" altLang="zh-TW" sz="4000" dirty="0"/>
          </a:p>
        </p:txBody>
      </p:sp>
      <p:pic>
        <p:nvPicPr>
          <p:cNvPr id="29698" name="Picture 2" descr="商务人员图片-一对打扮正式的商务人员素材-高清图片-摄影照片-寻图免费打包下载">
            <a:extLst>
              <a:ext uri="{FF2B5EF4-FFF2-40B4-BE49-F238E27FC236}">
                <a16:creationId xmlns:a16="http://schemas.microsoft.com/office/drawing/2014/main" id="{05FE8DF4-B5DF-6F17-9290-D42FE7A36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3429000"/>
            <a:ext cx="4648200" cy="334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767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304424-DB4A-36E7-9E0D-D32A5DD0F26C}"/>
              </a:ext>
            </a:extLst>
          </p:cNvPr>
          <p:cNvSpPr>
            <a:spLocks noGrp="1"/>
          </p:cNvSpPr>
          <p:nvPr>
            <p:ph type="title"/>
          </p:nvPr>
        </p:nvSpPr>
        <p:spPr>
          <a:xfrm>
            <a:off x="335666" y="236294"/>
            <a:ext cx="10820400" cy="1822904"/>
          </a:xfrm>
        </p:spPr>
        <p:txBody>
          <a:bodyPr>
            <a:normAutofit/>
          </a:bodyPr>
          <a:lstStyle/>
          <a:p>
            <a:r>
              <a:rPr lang="zh-TW" altLang="en-US" sz="6000" dirty="0"/>
              <a:t>打扮</a:t>
            </a:r>
            <a:r>
              <a:rPr lang="en-US" altLang="zh-TW" sz="6000" dirty="0"/>
              <a:t>.v</a:t>
            </a:r>
            <a:br>
              <a:rPr lang="en-US" altLang="zh-TW" sz="6000" dirty="0"/>
            </a:br>
            <a:endParaRPr lang="zh-TW" altLang="en-US" sz="6000" dirty="0"/>
          </a:p>
        </p:txBody>
      </p:sp>
      <p:sp>
        <p:nvSpPr>
          <p:cNvPr id="3" name="標題 1">
            <a:extLst>
              <a:ext uri="{FF2B5EF4-FFF2-40B4-BE49-F238E27FC236}">
                <a16:creationId xmlns:a16="http://schemas.microsoft.com/office/drawing/2014/main" id="{90D857A6-C700-A4CE-6C24-391DC4FBEE19}"/>
              </a:ext>
            </a:extLst>
          </p:cNvPr>
          <p:cNvSpPr txBox="1">
            <a:spLocks/>
          </p:cNvSpPr>
          <p:nvPr/>
        </p:nvSpPr>
        <p:spPr>
          <a:xfrm>
            <a:off x="335666" y="1147746"/>
            <a:ext cx="11170534" cy="21354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他正在镜子前打扮自己</a:t>
            </a:r>
            <a:endParaRPr lang="en-US" altLang="zh-TW" sz="4000" dirty="0"/>
          </a:p>
        </p:txBody>
      </p:sp>
      <p:pic>
        <p:nvPicPr>
          <p:cNvPr id="30722" name="Picture 2" descr="打扮中的女孩图片免费下载_PNG素材_编号vo9ixx7gw_图精灵">
            <a:extLst>
              <a:ext uri="{FF2B5EF4-FFF2-40B4-BE49-F238E27FC236}">
                <a16:creationId xmlns:a16="http://schemas.microsoft.com/office/drawing/2014/main" id="{D72574FE-3FE4-6454-162E-49B8E994F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902" y="3503330"/>
            <a:ext cx="2322195" cy="311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824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C11C2-FD5C-7E37-136D-AC5526A179A1}"/>
              </a:ext>
            </a:extLst>
          </p:cNvPr>
          <p:cNvSpPr>
            <a:spLocks noGrp="1"/>
          </p:cNvSpPr>
          <p:nvPr>
            <p:ph type="title"/>
          </p:nvPr>
        </p:nvSpPr>
        <p:spPr>
          <a:xfrm>
            <a:off x="838200" y="2766218"/>
            <a:ext cx="10515600" cy="1325563"/>
          </a:xfrm>
        </p:spPr>
        <p:txBody>
          <a:bodyPr/>
          <a:lstStyle/>
          <a:p>
            <a:pPr algn="ctr"/>
            <a:r>
              <a:rPr lang="zh-CN" altLang="en-US" dirty="0"/>
              <a:t>你什么时候会打扮呢</a:t>
            </a:r>
            <a:endParaRPr lang="zh-TW" altLang="en-US" dirty="0"/>
          </a:p>
        </p:txBody>
      </p:sp>
    </p:spTree>
    <p:extLst>
      <p:ext uri="{BB962C8B-B14F-4D97-AF65-F5344CB8AC3E}">
        <p14:creationId xmlns:p14="http://schemas.microsoft.com/office/powerpoint/2010/main" val="3122822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779145" y="1736557"/>
            <a:ext cx="11258006" cy="1692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她把心里的话跟她说了出来</a:t>
            </a:r>
            <a:endParaRPr lang="en-US" altLang="zh-TW" sz="4000" dirty="0"/>
          </a:p>
        </p:txBody>
      </p:sp>
      <p:sp>
        <p:nvSpPr>
          <p:cNvPr id="6" name="標題 1">
            <a:extLst>
              <a:ext uri="{FF2B5EF4-FFF2-40B4-BE49-F238E27FC236}">
                <a16:creationId xmlns:a16="http://schemas.microsoft.com/office/drawing/2014/main" id="{A389587A-1C80-0902-76F0-B1A7C1FC1849}"/>
              </a:ext>
            </a:extLst>
          </p:cNvPr>
          <p:cNvSpPr txBox="1">
            <a:spLocks/>
          </p:cNvSpPr>
          <p:nvPr/>
        </p:nvSpPr>
        <p:spPr>
          <a:xfrm>
            <a:off x="469010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609599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出来</a:t>
            </a:r>
          </a:p>
        </p:txBody>
      </p:sp>
      <p:pic>
        <p:nvPicPr>
          <p:cNvPr id="36866" name="Picture 2" descr="想幫助朋友，但為何對方總不接受？心理諮商師用「一把傘」的故事告訴你：為什麼「不求成功的安慰」才有用-心理師與女人談心室-良醫健康網">
            <a:extLst>
              <a:ext uri="{FF2B5EF4-FFF2-40B4-BE49-F238E27FC236}">
                <a16:creationId xmlns:a16="http://schemas.microsoft.com/office/drawing/2014/main" id="{5FB53AD8-C8C2-07B3-D9BE-C5B2EB07C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228" y="3148420"/>
            <a:ext cx="6012452" cy="3397035"/>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F4090DC-30EC-BE6F-C7B5-3C93E309C5E7}"/>
              </a:ext>
            </a:extLst>
          </p:cNvPr>
          <p:cNvSpPr txBox="1">
            <a:spLocks/>
          </p:cNvSpPr>
          <p:nvPr/>
        </p:nvSpPr>
        <p:spPr>
          <a:xfrm>
            <a:off x="0" y="0"/>
            <a:ext cx="1067025" cy="8138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p>
        </p:txBody>
      </p:sp>
    </p:spTree>
    <p:extLst>
      <p:ext uri="{BB962C8B-B14F-4D97-AF65-F5344CB8AC3E}">
        <p14:creationId xmlns:p14="http://schemas.microsoft.com/office/powerpoint/2010/main" val="1127714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a:extLst>
              <a:ext uri="{FF2B5EF4-FFF2-40B4-BE49-F238E27FC236}">
                <a16:creationId xmlns:a16="http://schemas.microsoft.com/office/drawing/2014/main" id="{A389587A-1C80-0902-76F0-B1A7C1FC1849}"/>
              </a:ext>
            </a:extLst>
          </p:cNvPr>
          <p:cNvSpPr txBox="1">
            <a:spLocks/>
          </p:cNvSpPr>
          <p:nvPr/>
        </p:nvSpPr>
        <p:spPr>
          <a:xfrm>
            <a:off x="1249455" y="232070"/>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2672890" y="232070"/>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出来</a:t>
            </a:r>
          </a:p>
        </p:txBody>
      </p:sp>
      <p:grpSp>
        <p:nvGrpSpPr>
          <p:cNvPr id="8" name="群組 7">
            <a:extLst>
              <a:ext uri="{FF2B5EF4-FFF2-40B4-BE49-F238E27FC236}">
                <a16:creationId xmlns:a16="http://schemas.microsoft.com/office/drawing/2014/main" id="{82C88D82-1702-2D82-1CCF-8CC9BC09C825}"/>
              </a:ext>
            </a:extLst>
          </p:cNvPr>
          <p:cNvGrpSpPr/>
          <p:nvPr/>
        </p:nvGrpSpPr>
        <p:grpSpPr>
          <a:xfrm rot="2429663">
            <a:off x="1381158" y="1896689"/>
            <a:ext cx="3906002" cy="3931920"/>
            <a:chOff x="2453640" y="2317284"/>
            <a:chExt cx="7772400" cy="4540716"/>
          </a:xfrm>
        </p:grpSpPr>
        <p:sp>
          <p:nvSpPr>
            <p:cNvPr id="2" name="L 圖案 1">
              <a:extLst>
                <a:ext uri="{FF2B5EF4-FFF2-40B4-BE49-F238E27FC236}">
                  <a16:creationId xmlns:a16="http://schemas.microsoft.com/office/drawing/2014/main" id="{68454AB1-F2B7-F1B0-0C3A-62487CE6720C}"/>
                </a:ext>
              </a:extLst>
            </p:cNvPr>
            <p:cNvSpPr/>
            <p:nvPr/>
          </p:nvSpPr>
          <p:spPr>
            <a:xfrm>
              <a:off x="2453640" y="4358640"/>
              <a:ext cx="3886200" cy="2499360"/>
            </a:xfrm>
            <a:prstGeom prst="corner">
              <a:avLst>
                <a:gd name="adj1" fmla="val 11842"/>
                <a:gd name="adj2" fmla="val 11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L 圖案 4">
              <a:extLst>
                <a:ext uri="{FF2B5EF4-FFF2-40B4-BE49-F238E27FC236}">
                  <a16:creationId xmlns:a16="http://schemas.microsoft.com/office/drawing/2014/main" id="{EB2A08DD-0AA3-7760-8D1F-E60094B0F9FC}"/>
                </a:ext>
              </a:extLst>
            </p:cNvPr>
            <p:cNvSpPr/>
            <p:nvPr/>
          </p:nvSpPr>
          <p:spPr>
            <a:xfrm flipH="1">
              <a:off x="6339840" y="4358640"/>
              <a:ext cx="3886200" cy="2499360"/>
            </a:xfrm>
            <a:prstGeom prst="corner">
              <a:avLst>
                <a:gd name="adj1" fmla="val 11842"/>
                <a:gd name="adj2" fmla="val 11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箭號: 向上 6">
              <a:extLst>
                <a:ext uri="{FF2B5EF4-FFF2-40B4-BE49-F238E27FC236}">
                  <a16:creationId xmlns:a16="http://schemas.microsoft.com/office/drawing/2014/main" id="{ED646E69-C488-D96D-AC25-99BC6D92379C}"/>
                </a:ext>
              </a:extLst>
            </p:cNvPr>
            <p:cNvSpPr/>
            <p:nvPr/>
          </p:nvSpPr>
          <p:spPr>
            <a:xfrm>
              <a:off x="5394960" y="2317284"/>
              <a:ext cx="1889760" cy="2804160"/>
            </a:xfrm>
            <a:prstGeom prst="up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grpSp>
      <p:sp>
        <p:nvSpPr>
          <p:cNvPr id="9" name="標題 1">
            <a:extLst>
              <a:ext uri="{FF2B5EF4-FFF2-40B4-BE49-F238E27FC236}">
                <a16:creationId xmlns:a16="http://schemas.microsoft.com/office/drawing/2014/main" id="{3C0D8648-FF70-EE4F-D10E-1D0B3C64CBE3}"/>
              </a:ext>
            </a:extLst>
          </p:cNvPr>
          <p:cNvSpPr txBox="1">
            <a:spLocks/>
          </p:cNvSpPr>
          <p:nvPr/>
        </p:nvSpPr>
        <p:spPr>
          <a:xfrm>
            <a:off x="7972600" y="261746"/>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10" name="標題 1">
            <a:extLst>
              <a:ext uri="{FF2B5EF4-FFF2-40B4-BE49-F238E27FC236}">
                <a16:creationId xmlns:a16="http://schemas.microsoft.com/office/drawing/2014/main" id="{46BCB86A-59EA-DE4A-A1DE-75620C2C4561}"/>
              </a:ext>
            </a:extLst>
          </p:cNvPr>
          <p:cNvSpPr txBox="1">
            <a:spLocks/>
          </p:cNvSpPr>
          <p:nvPr/>
        </p:nvSpPr>
        <p:spPr>
          <a:xfrm>
            <a:off x="9378490" y="261746"/>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起来</a:t>
            </a:r>
          </a:p>
        </p:txBody>
      </p:sp>
      <p:sp>
        <p:nvSpPr>
          <p:cNvPr id="11" name="減號 10">
            <a:extLst>
              <a:ext uri="{FF2B5EF4-FFF2-40B4-BE49-F238E27FC236}">
                <a16:creationId xmlns:a16="http://schemas.microsoft.com/office/drawing/2014/main" id="{E52796A0-5A8A-D317-8290-7C7707D41448}"/>
              </a:ext>
            </a:extLst>
          </p:cNvPr>
          <p:cNvSpPr/>
          <p:nvPr/>
        </p:nvSpPr>
        <p:spPr>
          <a:xfrm>
            <a:off x="7025640" y="5764190"/>
            <a:ext cx="5323635" cy="109381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上 11">
            <a:extLst>
              <a:ext uri="{FF2B5EF4-FFF2-40B4-BE49-F238E27FC236}">
                <a16:creationId xmlns:a16="http://schemas.microsoft.com/office/drawing/2014/main" id="{2C4A06F2-6AB0-F971-378C-8EC32E2712B7}"/>
              </a:ext>
            </a:extLst>
          </p:cNvPr>
          <p:cNvSpPr/>
          <p:nvPr/>
        </p:nvSpPr>
        <p:spPr>
          <a:xfrm>
            <a:off x="9143192" y="2672222"/>
            <a:ext cx="960004" cy="291408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A35A4088-3E65-4EDB-A286-02F77E07D8B6}"/>
              </a:ext>
            </a:extLst>
          </p:cNvPr>
          <p:cNvSpPr txBox="1"/>
          <p:nvPr/>
        </p:nvSpPr>
        <p:spPr>
          <a:xfrm>
            <a:off x="7675082" y="2672222"/>
            <a:ext cx="595035" cy="584775"/>
          </a:xfrm>
          <a:prstGeom prst="rect">
            <a:avLst/>
          </a:prstGeom>
          <a:noFill/>
        </p:spPr>
        <p:txBody>
          <a:bodyPr wrap="none" rtlCol="0">
            <a:spAutoFit/>
          </a:bodyPr>
          <a:lstStyle/>
          <a:p>
            <a:r>
              <a:rPr lang="zh-TW" altLang="en-US" sz="3200" dirty="0"/>
              <a:t>上</a:t>
            </a:r>
          </a:p>
        </p:txBody>
      </p:sp>
      <p:sp>
        <p:nvSpPr>
          <p:cNvPr id="14" name="文字方塊 13">
            <a:extLst>
              <a:ext uri="{FF2B5EF4-FFF2-40B4-BE49-F238E27FC236}">
                <a16:creationId xmlns:a16="http://schemas.microsoft.com/office/drawing/2014/main" id="{1CEC873F-6B3B-42C7-37A2-DBA30200AF4A}"/>
              </a:ext>
            </a:extLst>
          </p:cNvPr>
          <p:cNvSpPr txBox="1"/>
          <p:nvPr/>
        </p:nvSpPr>
        <p:spPr>
          <a:xfrm>
            <a:off x="7761319" y="6388053"/>
            <a:ext cx="595035" cy="1077218"/>
          </a:xfrm>
          <a:prstGeom prst="rect">
            <a:avLst/>
          </a:prstGeom>
          <a:noFill/>
        </p:spPr>
        <p:txBody>
          <a:bodyPr wrap="none" rtlCol="0">
            <a:spAutoFit/>
          </a:bodyPr>
          <a:lstStyle/>
          <a:p>
            <a:r>
              <a:rPr lang="zh-TW" altLang="en-US" sz="3200" dirty="0"/>
              <a:t>下</a:t>
            </a:r>
            <a:endParaRPr lang="en-US" altLang="zh-TW" sz="3200" dirty="0"/>
          </a:p>
          <a:p>
            <a:endParaRPr lang="zh-TW" altLang="en-US" sz="3200" dirty="0"/>
          </a:p>
        </p:txBody>
      </p:sp>
      <p:sp>
        <p:nvSpPr>
          <p:cNvPr id="15" name="文字方塊 14">
            <a:extLst>
              <a:ext uri="{FF2B5EF4-FFF2-40B4-BE49-F238E27FC236}">
                <a16:creationId xmlns:a16="http://schemas.microsoft.com/office/drawing/2014/main" id="{6EF20D61-1B72-D7E7-30A5-371825F9ED6B}"/>
              </a:ext>
            </a:extLst>
          </p:cNvPr>
          <p:cNvSpPr txBox="1"/>
          <p:nvPr/>
        </p:nvSpPr>
        <p:spPr>
          <a:xfrm>
            <a:off x="2561825" y="4584114"/>
            <a:ext cx="1005403" cy="584775"/>
          </a:xfrm>
          <a:prstGeom prst="rect">
            <a:avLst/>
          </a:prstGeom>
          <a:noFill/>
        </p:spPr>
        <p:txBody>
          <a:bodyPr wrap="none" rtlCol="0">
            <a:spAutoFit/>
          </a:bodyPr>
          <a:lstStyle/>
          <a:p>
            <a:r>
              <a:rPr lang="zh-TW" altLang="en-US" sz="3200" dirty="0"/>
              <a:t>里面</a:t>
            </a:r>
          </a:p>
        </p:txBody>
      </p:sp>
      <p:sp>
        <p:nvSpPr>
          <p:cNvPr id="16" name="文字方塊 15">
            <a:extLst>
              <a:ext uri="{FF2B5EF4-FFF2-40B4-BE49-F238E27FC236}">
                <a16:creationId xmlns:a16="http://schemas.microsoft.com/office/drawing/2014/main" id="{52A4561F-4B61-4DAF-B0F4-4D7D10D3A5EC}"/>
              </a:ext>
            </a:extLst>
          </p:cNvPr>
          <p:cNvSpPr txBox="1"/>
          <p:nvPr/>
        </p:nvSpPr>
        <p:spPr>
          <a:xfrm>
            <a:off x="4815391" y="3059033"/>
            <a:ext cx="1005403" cy="584775"/>
          </a:xfrm>
          <a:prstGeom prst="rect">
            <a:avLst/>
          </a:prstGeom>
          <a:noFill/>
        </p:spPr>
        <p:txBody>
          <a:bodyPr wrap="none" rtlCol="0">
            <a:spAutoFit/>
          </a:bodyPr>
          <a:lstStyle/>
          <a:p>
            <a:r>
              <a:rPr lang="zh-TW" altLang="en-US" sz="3200" dirty="0"/>
              <a:t>外面</a:t>
            </a:r>
          </a:p>
        </p:txBody>
      </p:sp>
      <p:sp>
        <p:nvSpPr>
          <p:cNvPr id="17" name="標題 1">
            <a:extLst>
              <a:ext uri="{FF2B5EF4-FFF2-40B4-BE49-F238E27FC236}">
                <a16:creationId xmlns:a16="http://schemas.microsoft.com/office/drawing/2014/main" id="{92E3F770-AEAD-01CE-D7D2-93D2BCE0EDF4}"/>
              </a:ext>
            </a:extLst>
          </p:cNvPr>
          <p:cNvSpPr txBox="1">
            <a:spLocks/>
          </p:cNvSpPr>
          <p:nvPr/>
        </p:nvSpPr>
        <p:spPr>
          <a:xfrm>
            <a:off x="0" y="0"/>
            <a:ext cx="1067025" cy="8138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p>
        </p:txBody>
      </p:sp>
    </p:spTree>
    <p:extLst>
      <p:ext uri="{BB962C8B-B14F-4D97-AF65-F5344CB8AC3E}">
        <p14:creationId xmlns:p14="http://schemas.microsoft.com/office/powerpoint/2010/main" val="3229890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0D857A6-C700-A4CE-6C24-391DC4FBEE19}"/>
              </a:ext>
            </a:extLst>
          </p:cNvPr>
          <p:cNvSpPr txBox="1">
            <a:spLocks/>
          </p:cNvSpPr>
          <p:nvPr/>
        </p:nvSpPr>
        <p:spPr>
          <a:xfrm>
            <a:off x="779145" y="1736557"/>
            <a:ext cx="11258006" cy="16924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a:t>他把钱从钱包里面拿了出来</a:t>
            </a:r>
            <a:endParaRPr lang="en-US" altLang="zh-TW" sz="4000" dirty="0"/>
          </a:p>
        </p:txBody>
      </p:sp>
      <p:sp>
        <p:nvSpPr>
          <p:cNvPr id="6" name="標題 1">
            <a:extLst>
              <a:ext uri="{FF2B5EF4-FFF2-40B4-BE49-F238E27FC236}">
                <a16:creationId xmlns:a16="http://schemas.microsoft.com/office/drawing/2014/main" id="{A389587A-1C80-0902-76F0-B1A7C1FC1849}"/>
              </a:ext>
            </a:extLst>
          </p:cNvPr>
          <p:cNvSpPr txBox="1">
            <a:spLocks/>
          </p:cNvSpPr>
          <p:nvPr/>
        </p:nvSpPr>
        <p:spPr>
          <a:xfrm>
            <a:off x="4690109" y="232071"/>
            <a:ext cx="140589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altLang="zh-TW" sz="5400" dirty="0"/>
              <a:t>V</a:t>
            </a:r>
            <a:endParaRPr lang="zh-TW" altLang="en-US" sz="5400" dirty="0"/>
          </a:p>
        </p:txBody>
      </p:sp>
      <p:sp>
        <p:nvSpPr>
          <p:cNvPr id="4" name="標題 1">
            <a:extLst>
              <a:ext uri="{FF2B5EF4-FFF2-40B4-BE49-F238E27FC236}">
                <a16:creationId xmlns:a16="http://schemas.microsoft.com/office/drawing/2014/main" id="{F45BA059-9DEF-ACD4-798A-51FC5B4A7869}"/>
              </a:ext>
            </a:extLst>
          </p:cNvPr>
          <p:cNvSpPr txBox="1">
            <a:spLocks/>
          </p:cNvSpPr>
          <p:nvPr/>
        </p:nvSpPr>
        <p:spPr>
          <a:xfrm>
            <a:off x="6095999" y="232071"/>
            <a:ext cx="1889760" cy="15044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出来</a:t>
            </a:r>
          </a:p>
        </p:txBody>
      </p:sp>
      <p:sp>
        <p:nvSpPr>
          <p:cNvPr id="2" name="標題 1">
            <a:extLst>
              <a:ext uri="{FF2B5EF4-FFF2-40B4-BE49-F238E27FC236}">
                <a16:creationId xmlns:a16="http://schemas.microsoft.com/office/drawing/2014/main" id="{076303B4-B447-E4C8-3482-62313571AE1E}"/>
              </a:ext>
            </a:extLst>
          </p:cNvPr>
          <p:cNvSpPr txBox="1">
            <a:spLocks/>
          </p:cNvSpPr>
          <p:nvPr/>
        </p:nvSpPr>
        <p:spPr>
          <a:xfrm>
            <a:off x="0" y="0"/>
            <a:ext cx="1067025" cy="8138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zh-TW" altLang="en-US" sz="5400" dirty="0"/>
              <a:t>一</a:t>
            </a:r>
          </a:p>
        </p:txBody>
      </p:sp>
      <p:pic>
        <p:nvPicPr>
          <p:cNvPr id="1026" name="Picture 2" descr="钱包拿钱图片-男人从钱包里拿钱素材-高清图片-摄影照片-寻图免费打包下载">
            <a:extLst>
              <a:ext uri="{FF2B5EF4-FFF2-40B4-BE49-F238E27FC236}">
                <a16:creationId xmlns:a16="http://schemas.microsoft.com/office/drawing/2014/main" id="{3432A980-A723-92DC-2F36-CF8D48649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159" y="3042047"/>
            <a:ext cx="7620000"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99819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22004</TotalTime>
  <Words>1224</Words>
  <Application>Microsoft Office PowerPoint</Application>
  <PresentationFormat>寬螢幕</PresentationFormat>
  <Paragraphs>231</Paragraphs>
  <Slides>68</Slides>
  <Notes>57</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68</vt:i4>
      </vt:variant>
    </vt:vector>
  </HeadingPairs>
  <TitlesOfParts>
    <vt:vector size="72" baseType="lpstr">
      <vt:lpstr>Arial</vt:lpstr>
      <vt:lpstr>Calibri</vt:lpstr>
      <vt:lpstr>Calibri Light</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加油站.N </vt:lpstr>
      <vt:lpstr>PowerPoint 簡報</vt:lpstr>
      <vt:lpstr>航班.N </vt:lpstr>
      <vt:lpstr>PowerPoint 簡報</vt:lpstr>
      <vt:lpstr>推迟.V </vt:lpstr>
      <vt:lpstr>推迟.V </vt:lpstr>
      <vt:lpstr>PowerPoint 簡報</vt:lpstr>
      <vt:lpstr>高速公路.N </vt:lpstr>
      <vt:lpstr>PowerPoint 簡報</vt:lpstr>
      <vt:lpstr>登机牌.N </vt:lpstr>
      <vt:lpstr>登机牌.N </vt:lpstr>
      <vt:lpstr>PowerPoint 簡報</vt:lpstr>
      <vt:lpstr>首都.N </vt:lpstr>
      <vt:lpstr>PowerPoint 簡報</vt:lpstr>
      <vt:lpstr>PowerPoint 簡報</vt:lpstr>
      <vt:lpstr>PowerPoint 簡報</vt:lpstr>
      <vt:lpstr>PowerPoint 簡報</vt:lpstr>
      <vt:lpstr>PowerPoint 簡報</vt:lpstr>
      <vt:lpstr>PowerPoint 簡報</vt:lpstr>
      <vt:lpstr>旅行.V </vt:lpstr>
      <vt:lpstr>旅行.V </vt:lpstr>
      <vt:lpstr>PowerPoint 簡報</vt:lpstr>
      <vt:lpstr>PowerPoint 簡報</vt:lpstr>
      <vt:lpstr>怪.adv </vt:lpstr>
      <vt:lpstr>怪.adv </vt:lpstr>
      <vt:lpstr>你觉得哪些东西怪可爱的呢?</vt:lpstr>
      <vt:lpstr>可怜.adj </vt:lpstr>
      <vt:lpstr>可怜.adj </vt:lpstr>
      <vt:lpstr>你觉得哪些人是可怜的呢?</vt:lpstr>
      <vt:lpstr>对面.n </vt:lpstr>
      <vt:lpstr>对面.n </vt:lpstr>
      <vt:lpstr>你家的对面有些什么呢?</vt:lpstr>
      <vt:lpstr>烤鸭.n </vt:lpstr>
      <vt:lpstr>你在哪里吃过烤鸭呢?</vt:lpstr>
      <vt:lpstr>祝贺.v </vt:lpstr>
      <vt:lpstr>祝贺.v </vt:lpstr>
      <vt:lpstr>你会怎么祝贺自己毕业呢?</vt:lpstr>
      <vt:lpstr>合格.adj </vt:lpstr>
      <vt:lpstr>合格.adj </vt:lpstr>
      <vt:lpstr>你会怎么庆祝考试合格呢?</vt:lpstr>
      <vt:lpstr>PowerPoint 簡報</vt:lpstr>
      <vt:lpstr>PowerPoint 簡報</vt:lpstr>
      <vt:lpstr>你下课后会做什么呢?</vt:lpstr>
      <vt:lpstr>PowerPoint 簡報</vt:lpstr>
      <vt:lpstr>PowerPoint 簡報</vt:lpstr>
      <vt:lpstr>你心情一不好就会去做什么呢?</vt:lpstr>
      <vt:lpstr>干杯.v </vt:lpstr>
      <vt:lpstr>你在什么时候会跟别人干杯呢?</vt:lpstr>
      <vt:lpstr>民族.n </vt:lpstr>
      <vt:lpstr>在你的国家有几个民族呢?</vt:lpstr>
      <vt:lpstr>打扮.v </vt:lpstr>
      <vt:lpstr>打扮.v </vt:lpstr>
      <vt:lpstr>你什么时候会打扮呢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2021/11/26</dc:title>
  <dc:creator>伊健 杜</dc:creator>
  <cp:lastModifiedBy>伊健 杜</cp:lastModifiedBy>
  <cp:revision>25</cp:revision>
  <dcterms:created xsi:type="dcterms:W3CDTF">2021-11-24T06:42:27Z</dcterms:created>
  <dcterms:modified xsi:type="dcterms:W3CDTF">2023-05-16T14:51:46Z</dcterms:modified>
</cp:coreProperties>
</file>