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9754F6-8D69-AAE0-9A25-FE869539EE31}" v="185" dt="2023-03-01T21:08:20.0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513"/>
  </p:normalViewPr>
  <p:slideViewPr>
    <p:cSldViewPr snapToGrid="0">
      <p:cViewPr varScale="1">
        <p:scale>
          <a:sx n="45" d="100"/>
          <a:sy n="45" d="100"/>
        </p:scale>
        <p:origin x="58" y="7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ítězslav Tatar" userId="S::519866@muni.cz::06bb7d42-9601-4105-9e9a-8f024b11eafc" providerId="AD" clId="Web-{929754F6-8D69-AAE0-9A25-FE869539EE31}"/>
    <pc:docChg chg="modSld">
      <pc:chgData name="Vítězslav Tatar" userId="S::519866@muni.cz::06bb7d42-9601-4105-9e9a-8f024b11eafc" providerId="AD" clId="Web-{929754F6-8D69-AAE0-9A25-FE869539EE31}" dt="2023-03-01T21:08:20.041" v="183" actId="20577"/>
      <pc:docMkLst>
        <pc:docMk/>
      </pc:docMkLst>
      <pc:sldChg chg="modSp">
        <pc:chgData name="Vítězslav Tatar" userId="S::519866@muni.cz::06bb7d42-9601-4105-9e9a-8f024b11eafc" providerId="AD" clId="Web-{929754F6-8D69-AAE0-9A25-FE869539EE31}" dt="2023-03-01T21:08:20.041" v="183" actId="20577"/>
        <pc:sldMkLst>
          <pc:docMk/>
          <pc:sldMk cId="117095417" sldId="264"/>
        </pc:sldMkLst>
        <pc:spChg chg="mod">
          <ac:chgData name="Vítězslav Tatar" userId="S::519866@muni.cz::06bb7d42-9601-4105-9e9a-8f024b11eafc" providerId="AD" clId="Web-{929754F6-8D69-AAE0-9A25-FE869539EE31}" dt="2023-03-01T21:08:20.041" v="183" actId="20577"/>
          <ac:spMkLst>
            <pc:docMk/>
            <pc:sldMk cId="117095417" sldId="264"/>
            <ac:spMk id="3" creationId="{D6D12623-5800-17ED-3ABF-84E644E5C413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F75DEA-5095-415C-B690-139AA16DA1B0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F085C66-FD7F-4E81-BA68-1778DA751580}">
      <dgm:prSet phldrT="[Text]"/>
      <dgm:spPr/>
      <dgm:t>
        <a:bodyPr/>
        <a:lstStyle/>
        <a:p>
          <a:r>
            <a:rPr lang="cs-CZ" dirty="0"/>
            <a:t>13.7.100*</a:t>
          </a:r>
        </a:p>
      </dgm:t>
    </dgm:pt>
    <dgm:pt modelId="{B8A57580-C68A-4676-8221-C75D45E8D053}" type="parTrans" cxnId="{32EDB7FD-1109-48DD-AC2A-50D6A49C6103}">
      <dgm:prSet/>
      <dgm:spPr/>
      <dgm:t>
        <a:bodyPr/>
        <a:lstStyle/>
        <a:p>
          <a:endParaRPr lang="cs-CZ"/>
        </a:p>
      </dgm:t>
    </dgm:pt>
    <dgm:pt modelId="{35061B3D-F9A1-4088-9609-77C29E0783B3}" type="sibTrans" cxnId="{32EDB7FD-1109-48DD-AC2A-50D6A49C6103}">
      <dgm:prSet/>
      <dgm:spPr/>
      <dgm:t>
        <a:bodyPr/>
        <a:lstStyle/>
        <a:p>
          <a:endParaRPr lang="cs-CZ"/>
        </a:p>
      </dgm:t>
    </dgm:pt>
    <dgm:pt modelId="{35AD5CB1-9C8B-4F78-8D07-D9C9DB899C14}">
      <dgm:prSet phldrT="[Text]"/>
      <dgm:spPr/>
      <dgm:t>
        <a:bodyPr/>
        <a:lstStyle/>
        <a:p>
          <a:r>
            <a:rPr lang="cs-CZ" dirty="0"/>
            <a:t>68 QUESTOR</a:t>
          </a:r>
        </a:p>
      </dgm:t>
    </dgm:pt>
    <dgm:pt modelId="{04E9778E-CE81-45FF-A8A6-C3514082778E}" type="parTrans" cxnId="{B7E536F0-801A-4AED-B025-6632CDBA3EF8}">
      <dgm:prSet/>
      <dgm:spPr/>
      <dgm:t>
        <a:bodyPr/>
        <a:lstStyle/>
        <a:p>
          <a:endParaRPr lang="cs-CZ"/>
        </a:p>
      </dgm:t>
    </dgm:pt>
    <dgm:pt modelId="{97EBC57B-A32A-47A5-8F3E-9403AD3C7FE5}" type="sibTrans" cxnId="{B7E536F0-801A-4AED-B025-6632CDBA3EF8}">
      <dgm:prSet/>
      <dgm:spPr/>
      <dgm:t>
        <a:bodyPr/>
        <a:lstStyle/>
        <a:p>
          <a:endParaRPr lang="cs-CZ"/>
        </a:p>
      </dgm:t>
    </dgm:pt>
    <dgm:pt modelId="{DE7B6648-0157-438E-ABE9-7BAF308EB44B}">
      <dgm:prSet phldrT="[Text]"/>
      <dgm:spPr/>
      <dgm:t>
        <a:bodyPr/>
        <a:lstStyle/>
        <a:p>
          <a:r>
            <a:rPr lang="cs-CZ" dirty="0"/>
            <a:t>VOJENSKÁ SLUŽBA V ASII</a:t>
          </a:r>
        </a:p>
      </dgm:t>
    </dgm:pt>
    <dgm:pt modelId="{6BEC0BC2-FBCA-463A-8F9B-4A6AE1A3D10F}" type="sibTrans" cxnId="{267AC606-1FEE-4F52-A6F9-CC0E1D7E583E}">
      <dgm:prSet/>
      <dgm:spPr/>
      <dgm:t>
        <a:bodyPr/>
        <a:lstStyle/>
        <a:p>
          <a:endParaRPr lang="cs-CZ"/>
        </a:p>
      </dgm:t>
    </dgm:pt>
    <dgm:pt modelId="{2BC5CC6D-B520-4C1B-9444-AD08EE70AEB8}" type="parTrans" cxnId="{267AC606-1FEE-4F52-A6F9-CC0E1D7E583E}">
      <dgm:prSet/>
      <dgm:spPr/>
      <dgm:t>
        <a:bodyPr/>
        <a:lstStyle/>
        <a:p>
          <a:endParaRPr lang="cs-CZ"/>
        </a:p>
      </dgm:t>
    </dgm:pt>
    <dgm:pt modelId="{9A235C11-4606-484D-BDD4-534DB3A2216F}" type="pres">
      <dgm:prSet presAssocID="{43F75DEA-5095-415C-B690-139AA16DA1B0}" presName="Name0" presStyleCnt="0">
        <dgm:presLayoutVars>
          <dgm:dir/>
          <dgm:animLvl val="lvl"/>
          <dgm:resizeHandles val="exact"/>
        </dgm:presLayoutVars>
      </dgm:prSet>
      <dgm:spPr/>
    </dgm:pt>
    <dgm:pt modelId="{11EEBAD5-C1BB-4053-9FDE-AA872C3609DD}" type="pres">
      <dgm:prSet presAssocID="{3F085C66-FD7F-4E81-BA68-1778DA751580}" presName="parTxOnly" presStyleLbl="node1" presStyleIdx="0" presStyleCnt="3" custLinFactNeighborX="-637" custLinFactNeighborY="1196">
        <dgm:presLayoutVars>
          <dgm:chMax val="0"/>
          <dgm:chPref val="0"/>
          <dgm:bulletEnabled val="1"/>
        </dgm:presLayoutVars>
      </dgm:prSet>
      <dgm:spPr/>
    </dgm:pt>
    <dgm:pt modelId="{F69F0053-B651-49B7-B46B-4F277A2F26DD}" type="pres">
      <dgm:prSet presAssocID="{35061B3D-F9A1-4088-9609-77C29E0783B3}" presName="parTxOnlySpace" presStyleCnt="0"/>
      <dgm:spPr/>
    </dgm:pt>
    <dgm:pt modelId="{7860D2C9-ACB7-4B26-8D16-C89EB9630295}" type="pres">
      <dgm:prSet presAssocID="{DE7B6648-0157-438E-ABE9-7BAF308EB44B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E567505C-5A2E-4806-80D3-5766BEB761C4}" type="pres">
      <dgm:prSet presAssocID="{6BEC0BC2-FBCA-463A-8F9B-4A6AE1A3D10F}" presName="parTxOnlySpace" presStyleCnt="0"/>
      <dgm:spPr/>
    </dgm:pt>
    <dgm:pt modelId="{44267A84-D4FC-4C1D-B432-AF409687F1CF}" type="pres">
      <dgm:prSet presAssocID="{35AD5CB1-9C8B-4F78-8D07-D9C9DB899C1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267AC606-1FEE-4F52-A6F9-CC0E1D7E583E}" srcId="{43F75DEA-5095-415C-B690-139AA16DA1B0}" destId="{DE7B6648-0157-438E-ABE9-7BAF308EB44B}" srcOrd="1" destOrd="0" parTransId="{2BC5CC6D-B520-4C1B-9444-AD08EE70AEB8}" sibTransId="{6BEC0BC2-FBCA-463A-8F9B-4A6AE1A3D10F}"/>
    <dgm:cxn modelId="{9279258B-63AC-41CD-A50A-C924EBDC7C58}" type="presOf" srcId="{35AD5CB1-9C8B-4F78-8D07-D9C9DB899C14}" destId="{44267A84-D4FC-4C1D-B432-AF409687F1CF}" srcOrd="0" destOrd="0" presId="urn:microsoft.com/office/officeart/2005/8/layout/chevron1"/>
    <dgm:cxn modelId="{936244BF-159F-4DA2-85E1-7880E1E880DA}" type="presOf" srcId="{3F085C66-FD7F-4E81-BA68-1778DA751580}" destId="{11EEBAD5-C1BB-4053-9FDE-AA872C3609DD}" srcOrd="0" destOrd="0" presId="urn:microsoft.com/office/officeart/2005/8/layout/chevron1"/>
    <dgm:cxn modelId="{6C6C71E9-C4BE-4E77-A259-C4AEE07DFBBB}" type="presOf" srcId="{43F75DEA-5095-415C-B690-139AA16DA1B0}" destId="{9A235C11-4606-484D-BDD4-534DB3A2216F}" srcOrd="0" destOrd="0" presId="urn:microsoft.com/office/officeart/2005/8/layout/chevron1"/>
    <dgm:cxn modelId="{B7E536F0-801A-4AED-B025-6632CDBA3EF8}" srcId="{43F75DEA-5095-415C-B690-139AA16DA1B0}" destId="{35AD5CB1-9C8B-4F78-8D07-D9C9DB899C14}" srcOrd="2" destOrd="0" parTransId="{04E9778E-CE81-45FF-A8A6-C3514082778E}" sibTransId="{97EBC57B-A32A-47A5-8F3E-9403AD3C7FE5}"/>
    <dgm:cxn modelId="{A09845F6-9B2A-463D-B9E9-74C970BE09FE}" type="presOf" srcId="{DE7B6648-0157-438E-ABE9-7BAF308EB44B}" destId="{7860D2C9-ACB7-4B26-8D16-C89EB9630295}" srcOrd="0" destOrd="0" presId="urn:microsoft.com/office/officeart/2005/8/layout/chevron1"/>
    <dgm:cxn modelId="{32EDB7FD-1109-48DD-AC2A-50D6A49C6103}" srcId="{43F75DEA-5095-415C-B690-139AA16DA1B0}" destId="{3F085C66-FD7F-4E81-BA68-1778DA751580}" srcOrd="0" destOrd="0" parTransId="{B8A57580-C68A-4676-8221-C75D45E8D053}" sibTransId="{35061B3D-F9A1-4088-9609-77C29E0783B3}"/>
    <dgm:cxn modelId="{4409650C-AC02-4593-87AD-236098AD181B}" type="presParOf" srcId="{9A235C11-4606-484D-BDD4-534DB3A2216F}" destId="{11EEBAD5-C1BB-4053-9FDE-AA872C3609DD}" srcOrd="0" destOrd="0" presId="urn:microsoft.com/office/officeart/2005/8/layout/chevron1"/>
    <dgm:cxn modelId="{EF421D15-F5C1-4F15-BA05-87213980BB39}" type="presParOf" srcId="{9A235C11-4606-484D-BDD4-534DB3A2216F}" destId="{F69F0053-B651-49B7-B46B-4F277A2F26DD}" srcOrd="1" destOrd="0" presId="urn:microsoft.com/office/officeart/2005/8/layout/chevron1"/>
    <dgm:cxn modelId="{469A89F2-036C-4712-8BC4-AF75EC847DC8}" type="presParOf" srcId="{9A235C11-4606-484D-BDD4-534DB3A2216F}" destId="{7860D2C9-ACB7-4B26-8D16-C89EB9630295}" srcOrd="2" destOrd="0" presId="urn:microsoft.com/office/officeart/2005/8/layout/chevron1"/>
    <dgm:cxn modelId="{C1A1ECC1-B761-4954-9BC1-1C7C46FA0FE8}" type="presParOf" srcId="{9A235C11-4606-484D-BDD4-534DB3A2216F}" destId="{E567505C-5A2E-4806-80D3-5766BEB761C4}" srcOrd="3" destOrd="0" presId="urn:microsoft.com/office/officeart/2005/8/layout/chevron1"/>
    <dgm:cxn modelId="{B93F52AF-389D-4216-A94A-90E6D03BB199}" type="presParOf" srcId="{9A235C11-4606-484D-BDD4-534DB3A2216F}" destId="{44267A84-D4FC-4C1D-B432-AF409687F1CF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F7610F-089D-463E-BE0A-9ED586C7436A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CF9C13B9-6E92-405A-B279-DBF527E248E9}">
      <dgm:prSet phldrT="[Text]"/>
      <dgm:spPr/>
      <dgm:t>
        <a:bodyPr/>
        <a:lstStyle/>
        <a:p>
          <a:r>
            <a:rPr lang="cs-CZ" dirty="0"/>
            <a:t>65 AEDIL</a:t>
          </a:r>
        </a:p>
      </dgm:t>
    </dgm:pt>
    <dgm:pt modelId="{CDE7CE07-C5ED-42EB-99B2-2E4CB7733C13}" type="parTrans" cxnId="{5565C32A-E53D-423B-916B-B57AAB9D56CD}">
      <dgm:prSet/>
      <dgm:spPr/>
      <dgm:t>
        <a:bodyPr/>
        <a:lstStyle/>
        <a:p>
          <a:endParaRPr lang="cs-CZ"/>
        </a:p>
      </dgm:t>
    </dgm:pt>
    <dgm:pt modelId="{94DE378F-6CF4-4B08-A97D-FF3602F1658F}" type="sibTrans" cxnId="{5565C32A-E53D-423B-916B-B57AAB9D56CD}">
      <dgm:prSet/>
      <dgm:spPr/>
      <dgm:t>
        <a:bodyPr/>
        <a:lstStyle/>
        <a:p>
          <a:endParaRPr lang="cs-CZ"/>
        </a:p>
      </dgm:t>
    </dgm:pt>
    <dgm:pt modelId="{877C4DC1-0663-449A-A102-2659A227376A}">
      <dgm:prSet phldrT="[Text]"/>
      <dgm:spPr/>
      <dgm:t>
        <a:bodyPr/>
        <a:lstStyle/>
        <a:p>
          <a:r>
            <a:rPr lang="cs-CZ" dirty="0"/>
            <a:t>63 NEJVYŠŠÍ PONTIFIKUS</a:t>
          </a:r>
        </a:p>
      </dgm:t>
    </dgm:pt>
    <dgm:pt modelId="{6F3CDE84-1ED8-403B-BF37-4625B553086A}" type="parTrans" cxnId="{84D71EAD-F27D-4EF7-BBFB-0B83F5DEE74B}">
      <dgm:prSet/>
      <dgm:spPr/>
      <dgm:t>
        <a:bodyPr/>
        <a:lstStyle/>
        <a:p>
          <a:endParaRPr lang="cs-CZ"/>
        </a:p>
      </dgm:t>
    </dgm:pt>
    <dgm:pt modelId="{8849461B-E576-4561-82F6-97C8549DC6A2}" type="sibTrans" cxnId="{84D71EAD-F27D-4EF7-BBFB-0B83F5DEE74B}">
      <dgm:prSet/>
      <dgm:spPr/>
      <dgm:t>
        <a:bodyPr/>
        <a:lstStyle/>
        <a:p>
          <a:endParaRPr lang="cs-CZ"/>
        </a:p>
      </dgm:t>
    </dgm:pt>
    <dgm:pt modelId="{F7DC5204-A57F-4C2C-B95F-75308803E101}">
      <dgm:prSet phldrT="[Text]"/>
      <dgm:spPr/>
      <dgm:t>
        <a:bodyPr/>
        <a:lstStyle/>
        <a:p>
          <a:r>
            <a:rPr lang="cs-CZ" dirty="0"/>
            <a:t>62 PRETOR</a:t>
          </a:r>
        </a:p>
      </dgm:t>
    </dgm:pt>
    <dgm:pt modelId="{2E7414D2-88FC-4E8C-99D2-B9923191FEAE}" type="parTrans" cxnId="{574D2BA9-8BBB-44A5-A9FE-F507A6C4B5E7}">
      <dgm:prSet/>
      <dgm:spPr/>
      <dgm:t>
        <a:bodyPr/>
        <a:lstStyle/>
        <a:p>
          <a:endParaRPr lang="cs-CZ"/>
        </a:p>
      </dgm:t>
    </dgm:pt>
    <dgm:pt modelId="{823FA399-C285-4210-8B13-F523CA3FC3DC}" type="sibTrans" cxnId="{574D2BA9-8BBB-44A5-A9FE-F507A6C4B5E7}">
      <dgm:prSet/>
      <dgm:spPr/>
      <dgm:t>
        <a:bodyPr/>
        <a:lstStyle/>
        <a:p>
          <a:endParaRPr lang="cs-CZ"/>
        </a:p>
      </dgm:t>
    </dgm:pt>
    <dgm:pt modelId="{93F26F36-4FB5-4F16-8C03-2280E57F9248}" type="pres">
      <dgm:prSet presAssocID="{24F7610F-089D-463E-BE0A-9ED586C7436A}" presName="Name0" presStyleCnt="0">
        <dgm:presLayoutVars>
          <dgm:dir/>
          <dgm:animLvl val="lvl"/>
          <dgm:resizeHandles val="exact"/>
        </dgm:presLayoutVars>
      </dgm:prSet>
      <dgm:spPr/>
    </dgm:pt>
    <dgm:pt modelId="{1CF3A98D-19EA-4814-9664-BA6DDF0440B2}" type="pres">
      <dgm:prSet presAssocID="{CF9C13B9-6E92-405A-B279-DBF527E248E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32D112A5-9596-45D5-98AD-0467385B6451}" type="pres">
      <dgm:prSet presAssocID="{94DE378F-6CF4-4B08-A97D-FF3602F1658F}" presName="parTxOnlySpace" presStyleCnt="0"/>
      <dgm:spPr/>
    </dgm:pt>
    <dgm:pt modelId="{B95F52E7-C5EB-4A08-B6A3-BAF8FEAD30DD}" type="pres">
      <dgm:prSet presAssocID="{877C4DC1-0663-449A-A102-2659A227376A}" presName="parTxOnly" presStyleLbl="node1" presStyleIdx="1" presStyleCnt="3" custLinFactNeighborX="25308" custLinFactNeighborY="3611">
        <dgm:presLayoutVars>
          <dgm:chMax val="0"/>
          <dgm:chPref val="0"/>
          <dgm:bulletEnabled val="1"/>
        </dgm:presLayoutVars>
      </dgm:prSet>
      <dgm:spPr/>
    </dgm:pt>
    <dgm:pt modelId="{79DBAA47-41C0-426B-826A-D3F2F75450FA}" type="pres">
      <dgm:prSet presAssocID="{8849461B-E576-4561-82F6-97C8549DC6A2}" presName="parTxOnlySpace" presStyleCnt="0"/>
      <dgm:spPr/>
    </dgm:pt>
    <dgm:pt modelId="{42EF7DE9-E4D9-44B0-ACF8-31A505278847}" type="pres">
      <dgm:prSet presAssocID="{F7DC5204-A57F-4C2C-B95F-75308803E10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5565C32A-E53D-423B-916B-B57AAB9D56CD}" srcId="{24F7610F-089D-463E-BE0A-9ED586C7436A}" destId="{CF9C13B9-6E92-405A-B279-DBF527E248E9}" srcOrd="0" destOrd="0" parTransId="{CDE7CE07-C5ED-42EB-99B2-2E4CB7733C13}" sibTransId="{94DE378F-6CF4-4B08-A97D-FF3602F1658F}"/>
    <dgm:cxn modelId="{03292B65-FA58-47F3-8010-C48A7E23B61D}" type="presOf" srcId="{F7DC5204-A57F-4C2C-B95F-75308803E101}" destId="{42EF7DE9-E4D9-44B0-ACF8-31A505278847}" srcOrd="0" destOrd="0" presId="urn:microsoft.com/office/officeart/2005/8/layout/chevron1"/>
    <dgm:cxn modelId="{1BCBCD7A-096E-4FC4-8366-272C33B96B75}" type="presOf" srcId="{24F7610F-089D-463E-BE0A-9ED586C7436A}" destId="{93F26F36-4FB5-4F16-8C03-2280E57F9248}" srcOrd="0" destOrd="0" presId="urn:microsoft.com/office/officeart/2005/8/layout/chevron1"/>
    <dgm:cxn modelId="{574D2BA9-8BBB-44A5-A9FE-F507A6C4B5E7}" srcId="{24F7610F-089D-463E-BE0A-9ED586C7436A}" destId="{F7DC5204-A57F-4C2C-B95F-75308803E101}" srcOrd="2" destOrd="0" parTransId="{2E7414D2-88FC-4E8C-99D2-B9923191FEAE}" sibTransId="{823FA399-C285-4210-8B13-F523CA3FC3DC}"/>
    <dgm:cxn modelId="{84D71EAD-F27D-4EF7-BBFB-0B83F5DEE74B}" srcId="{24F7610F-089D-463E-BE0A-9ED586C7436A}" destId="{877C4DC1-0663-449A-A102-2659A227376A}" srcOrd="1" destOrd="0" parTransId="{6F3CDE84-1ED8-403B-BF37-4625B553086A}" sibTransId="{8849461B-E576-4561-82F6-97C8549DC6A2}"/>
    <dgm:cxn modelId="{77488BB8-1744-42AF-9C57-AE65C7766281}" type="presOf" srcId="{CF9C13B9-6E92-405A-B279-DBF527E248E9}" destId="{1CF3A98D-19EA-4814-9664-BA6DDF0440B2}" srcOrd="0" destOrd="0" presId="urn:microsoft.com/office/officeart/2005/8/layout/chevron1"/>
    <dgm:cxn modelId="{7531CBE4-F240-494D-9ABD-92F8A1625B5A}" type="presOf" srcId="{877C4DC1-0663-449A-A102-2659A227376A}" destId="{B95F52E7-C5EB-4A08-B6A3-BAF8FEAD30DD}" srcOrd="0" destOrd="0" presId="urn:microsoft.com/office/officeart/2005/8/layout/chevron1"/>
    <dgm:cxn modelId="{D1EC64D3-7FC4-4CDC-8ADF-89B353BA64F3}" type="presParOf" srcId="{93F26F36-4FB5-4F16-8C03-2280E57F9248}" destId="{1CF3A98D-19EA-4814-9664-BA6DDF0440B2}" srcOrd="0" destOrd="0" presId="urn:microsoft.com/office/officeart/2005/8/layout/chevron1"/>
    <dgm:cxn modelId="{68CAC3D9-8D72-4D9B-8F11-47A6F51D461D}" type="presParOf" srcId="{93F26F36-4FB5-4F16-8C03-2280E57F9248}" destId="{32D112A5-9596-45D5-98AD-0467385B6451}" srcOrd="1" destOrd="0" presId="urn:microsoft.com/office/officeart/2005/8/layout/chevron1"/>
    <dgm:cxn modelId="{0C55DA38-63C7-4B51-8FF7-7AAA43FB7A03}" type="presParOf" srcId="{93F26F36-4FB5-4F16-8C03-2280E57F9248}" destId="{B95F52E7-C5EB-4A08-B6A3-BAF8FEAD30DD}" srcOrd="2" destOrd="0" presId="urn:microsoft.com/office/officeart/2005/8/layout/chevron1"/>
    <dgm:cxn modelId="{93ACF11E-B231-4CD8-99D6-CD34490F01E1}" type="presParOf" srcId="{93F26F36-4FB5-4F16-8C03-2280E57F9248}" destId="{79DBAA47-41C0-426B-826A-D3F2F75450FA}" srcOrd="3" destOrd="0" presId="urn:microsoft.com/office/officeart/2005/8/layout/chevron1"/>
    <dgm:cxn modelId="{58972FB4-9112-453A-972B-EA19740680E8}" type="presParOf" srcId="{93F26F36-4FB5-4F16-8C03-2280E57F9248}" destId="{42EF7DE9-E4D9-44B0-ACF8-31A505278847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F51B59-BEDA-449A-9A3B-246220266EA9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76B0B77E-EEE3-4367-B1B0-658CFE0B9B8B}">
      <dgm:prSet phldrT="[Text]"/>
      <dgm:spPr/>
      <dgm:t>
        <a:bodyPr/>
        <a:lstStyle/>
        <a:p>
          <a:r>
            <a:rPr lang="cs-CZ" dirty="0"/>
            <a:t>60 1.TRIUMVIRÁT</a:t>
          </a:r>
        </a:p>
      </dgm:t>
    </dgm:pt>
    <dgm:pt modelId="{B7478771-8DFB-4B4F-946B-3FA2ABA9070D}" type="parTrans" cxnId="{714A52C9-0AAA-4206-A67B-38BC19DF616C}">
      <dgm:prSet/>
      <dgm:spPr/>
      <dgm:t>
        <a:bodyPr/>
        <a:lstStyle/>
        <a:p>
          <a:endParaRPr lang="cs-CZ"/>
        </a:p>
      </dgm:t>
    </dgm:pt>
    <dgm:pt modelId="{B88A21F3-97C6-454A-9AF8-35F5D9555E95}" type="sibTrans" cxnId="{714A52C9-0AAA-4206-A67B-38BC19DF616C}">
      <dgm:prSet/>
      <dgm:spPr/>
      <dgm:t>
        <a:bodyPr/>
        <a:lstStyle/>
        <a:p>
          <a:endParaRPr lang="cs-CZ"/>
        </a:p>
      </dgm:t>
    </dgm:pt>
    <dgm:pt modelId="{F5762388-072B-46BE-A53E-226AD5BE7033}">
      <dgm:prSet phldrT="[Text]"/>
      <dgm:spPr/>
      <dgm:t>
        <a:bodyPr/>
        <a:lstStyle/>
        <a:p>
          <a:r>
            <a:rPr lang="cs-CZ" dirty="0"/>
            <a:t>59 KONSUL</a:t>
          </a:r>
        </a:p>
      </dgm:t>
    </dgm:pt>
    <dgm:pt modelId="{F636D502-1148-48DC-A92C-42FA9EF41D85}" type="parTrans" cxnId="{14E4C6B7-2473-4FA6-BE6C-72F2FAF8988C}">
      <dgm:prSet/>
      <dgm:spPr/>
      <dgm:t>
        <a:bodyPr/>
        <a:lstStyle/>
        <a:p>
          <a:endParaRPr lang="cs-CZ"/>
        </a:p>
      </dgm:t>
    </dgm:pt>
    <dgm:pt modelId="{6FDF3B9F-BD7B-4490-8D7C-AE73E9CA675E}" type="sibTrans" cxnId="{14E4C6B7-2473-4FA6-BE6C-72F2FAF8988C}">
      <dgm:prSet/>
      <dgm:spPr/>
      <dgm:t>
        <a:bodyPr/>
        <a:lstStyle/>
        <a:p>
          <a:endParaRPr lang="cs-CZ"/>
        </a:p>
      </dgm:t>
    </dgm:pt>
    <dgm:pt modelId="{140DB647-0132-44F3-A15E-74FD4AC7AED6}">
      <dgm:prSet phldrT="[Text]"/>
      <dgm:spPr/>
      <dgm:t>
        <a:bodyPr/>
        <a:lstStyle/>
        <a:p>
          <a:r>
            <a:rPr lang="cs-CZ" dirty="0"/>
            <a:t>58-50 POBYT V GALII ZAALPSKÉ</a:t>
          </a:r>
        </a:p>
      </dgm:t>
    </dgm:pt>
    <dgm:pt modelId="{1F1D9956-9257-486F-96EA-27FE329C4B31}" type="parTrans" cxnId="{6AB482A5-C9F5-49F0-B46D-D6FE74DD8132}">
      <dgm:prSet/>
      <dgm:spPr/>
      <dgm:t>
        <a:bodyPr/>
        <a:lstStyle/>
        <a:p>
          <a:endParaRPr lang="cs-CZ"/>
        </a:p>
      </dgm:t>
    </dgm:pt>
    <dgm:pt modelId="{B57BF876-7DD7-48C5-8019-B9EF668570FA}" type="sibTrans" cxnId="{6AB482A5-C9F5-49F0-B46D-D6FE74DD8132}">
      <dgm:prSet/>
      <dgm:spPr/>
      <dgm:t>
        <a:bodyPr/>
        <a:lstStyle/>
        <a:p>
          <a:endParaRPr lang="cs-CZ"/>
        </a:p>
      </dgm:t>
    </dgm:pt>
    <dgm:pt modelId="{911561CC-66CB-4C08-9495-18482A423140}" type="pres">
      <dgm:prSet presAssocID="{EAF51B59-BEDA-449A-9A3B-246220266EA9}" presName="Name0" presStyleCnt="0">
        <dgm:presLayoutVars>
          <dgm:dir/>
          <dgm:animLvl val="lvl"/>
          <dgm:resizeHandles val="exact"/>
        </dgm:presLayoutVars>
      </dgm:prSet>
      <dgm:spPr/>
    </dgm:pt>
    <dgm:pt modelId="{2338C8F7-496D-4A88-976B-8E3C20632748}" type="pres">
      <dgm:prSet presAssocID="{76B0B77E-EEE3-4367-B1B0-658CFE0B9B8B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834F700D-5FF3-4BA1-A1A0-3E027B569D5B}" type="pres">
      <dgm:prSet presAssocID="{B88A21F3-97C6-454A-9AF8-35F5D9555E95}" presName="parTxOnlySpace" presStyleCnt="0"/>
      <dgm:spPr/>
    </dgm:pt>
    <dgm:pt modelId="{8BFC0D86-95CE-4679-862F-A45FB29BE1C0}" type="pres">
      <dgm:prSet presAssocID="{F5762388-072B-46BE-A53E-226AD5BE7033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20312B4E-635E-4F52-8270-BEADA305E591}" type="pres">
      <dgm:prSet presAssocID="{6FDF3B9F-BD7B-4490-8D7C-AE73E9CA675E}" presName="parTxOnlySpace" presStyleCnt="0"/>
      <dgm:spPr/>
    </dgm:pt>
    <dgm:pt modelId="{F9EF6D8E-EB32-4E66-A4E1-D4FDE3BA75AB}" type="pres">
      <dgm:prSet presAssocID="{140DB647-0132-44F3-A15E-74FD4AC7AED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BB5CBF6A-C2FE-46F0-A54C-1C9A143549A1}" type="presOf" srcId="{EAF51B59-BEDA-449A-9A3B-246220266EA9}" destId="{911561CC-66CB-4C08-9495-18482A423140}" srcOrd="0" destOrd="0" presId="urn:microsoft.com/office/officeart/2005/8/layout/chevron1"/>
    <dgm:cxn modelId="{30A6BE52-5F38-4B39-BCC4-CA281A3ADED2}" type="presOf" srcId="{F5762388-072B-46BE-A53E-226AD5BE7033}" destId="{8BFC0D86-95CE-4679-862F-A45FB29BE1C0}" srcOrd="0" destOrd="0" presId="urn:microsoft.com/office/officeart/2005/8/layout/chevron1"/>
    <dgm:cxn modelId="{50E6B55A-7B55-4F50-838B-97BCC36B24E4}" type="presOf" srcId="{76B0B77E-EEE3-4367-B1B0-658CFE0B9B8B}" destId="{2338C8F7-496D-4A88-976B-8E3C20632748}" srcOrd="0" destOrd="0" presId="urn:microsoft.com/office/officeart/2005/8/layout/chevron1"/>
    <dgm:cxn modelId="{6AB482A5-C9F5-49F0-B46D-D6FE74DD8132}" srcId="{EAF51B59-BEDA-449A-9A3B-246220266EA9}" destId="{140DB647-0132-44F3-A15E-74FD4AC7AED6}" srcOrd="2" destOrd="0" parTransId="{1F1D9956-9257-486F-96EA-27FE329C4B31}" sibTransId="{B57BF876-7DD7-48C5-8019-B9EF668570FA}"/>
    <dgm:cxn modelId="{14E4C6B7-2473-4FA6-BE6C-72F2FAF8988C}" srcId="{EAF51B59-BEDA-449A-9A3B-246220266EA9}" destId="{F5762388-072B-46BE-A53E-226AD5BE7033}" srcOrd="1" destOrd="0" parTransId="{F636D502-1148-48DC-A92C-42FA9EF41D85}" sibTransId="{6FDF3B9F-BD7B-4490-8D7C-AE73E9CA675E}"/>
    <dgm:cxn modelId="{714A52C9-0AAA-4206-A67B-38BC19DF616C}" srcId="{EAF51B59-BEDA-449A-9A3B-246220266EA9}" destId="{76B0B77E-EEE3-4367-B1B0-658CFE0B9B8B}" srcOrd="0" destOrd="0" parTransId="{B7478771-8DFB-4B4F-946B-3FA2ABA9070D}" sibTransId="{B88A21F3-97C6-454A-9AF8-35F5D9555E95}"/>
    <dgm:cxn modelId="{29BFEBFE-76A6-465E-9853-62B45DA2A629}" type="presOf" srcId="{140DB647-0132-44F3-A15E-74FD4AC7AED6}" destId="{F9EF6D8E-EB32-4E66-A4E1-D4FDE3BA75AB}" srcOrd="0" destOrd="0" presId="urn:microsoft.com/office/officeart/2005/8/layout/chevron1"/>
    <dgm:cxn modelId="{75879EB7-6283-49F0-A30D-4F8C52D77BA8}" type="presParOf" srcId="{911561CC-66CB-4C08-9495-18482A423140}" destId="{2338C8F7-496D-4A88-976B-8E3C20632748}" srcOrd="0" destOrd="0" presId="urn:microsoft.com/office/officeart/2005/8/layout/chevron1"/>
    <dgm:cxn modelId="{A0613904-D4BB-4E05-B17B-59CC56A8EBCF}" type="presParOf" srcId="{911561CC-66CB-4C08-9495-18482A423140}" destId="{834F700D-5FF3-4BA1-A1A0-3E027B569D5B}" srcOrd="1" destOrd="0" presId="urn:microsoft.com/office/officeart/2005/8/layout/chevron1"/>
    <dgm:cxn modelId="{9CC58366-EE3C-46D6-9168-549D530237AC}" type="presParOf" srcId="{911561CC-66CB-4C08-9495-18482A423140}" destId="{8BFC0D86-95CE-4679-862F-A45FB29BE1C0}" srcOrd="2" destOrd="0" presId="urn:microsoft.com/office/officeart/2005/8/layout/chevron1"/>
    <dgm:cxn modelId="{F55CD6FB-8B43-47BF-843C-2FBA91EB44AC}" type="presParOf" srcId="{911561CC-66CB-4C08-9495-18482A423140}" destId="{20312B4E-635E-4F52-8270-BEADA305E591}" srcOrd="3" destOrd="0" presId="urn:microsoft.com/office/officeart/2005/8/layout/chevron1"/>
    <dgm:cxn modelId="{67322796-7187-4F22-9C81-42552E26E6F7}" type="presParOf" srcId="{911561CC-66CB-4C08-9495-18482A423140}" destId="{F9EF6D8E-EB32-4E66-A4E1-D4FDE3BA75A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AE17DE0-7762-46FC-B27B-0D178467A80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2EBD32B-6B81-40BE-A3ED-E1F408F245BB}">
      <dgm:prSet phldrT="[Text]"/>
      <dgm:spPr/>
      <dgm:t>
        <a:bodyPr/>
        <a:lstStyle/>
        <a:p>
          <a:r>
            <a:rPr lang="cs-CZ" dirty="0"/>
            <a:t>10.1.49 POČÁTEK OBČANSKÉ VÁLKY</a:t>
          </a:r>
        </a:p>
      </dgm:t>
    </dgm:pt>
    <dgm:pt modelId="{E3BC8BE6-8BBF-4E8A-84C5-CCD9EA3F9397}" type="parTrans" cxnId="{B670BEB3-3F24-4C62-B8FD-FA22244E19BC}">
      <dgm:prSet/>
      <dgm:spPr/>
      <dgm:t>
        <a:bodyPr/>
        <a:lstStyle/>
        <a:p>
          <a:endParaRPr lang="cs-CZ"/>
        </a:p>
      </dgm:t>
    </dgm:pt>
    <dgm:pt modelId="{E82A5AAB-4B93-4AD3-8EE7-190E5095952E}" type="sibTrans" cxnId="{B670BEB3-3F24-4C62-B8FD-FA22244E19BC}">
      <dgm:prSet/>
      <dgm:spPr/>
      <dgm:t>
        <a:bodyPr/>
        <a:lstStyle/>
        <a:p>
          <a:endParaRPr lang="cs-CZ"/>
        </a:p>
      </dgm:t>
    </dgm:pt>
    <dgm:pt modelId="{DE6A6908-50F6-4E6D-A873-1886EE32873C}">
      <dgm:prSet phldrT="[Text]"/>
      <dgm:spPr/>
      <dgm:t>
        <a:bodyPr/>
        <a:lstStyle/>
        <a:p>
          <a:r>
            <a:rPr lang="cs-CZ" dirty="0"/>
            <a:t>48 PORÁŽKA POMPEIA U FARSALU</a:t>
          </a:r>
        </a:p>
      </dgm:t>
    </dgm:pt>
    <dgm:pt modelId="{3553C50B-5E04-47FC-A8DF-328738A98FAD}" type="parTrans" cxnId="{7A54487D-AD75-4A62-8638-A7737A927127}">
      <dgm:prSet/>
      <dgm:spPr/>
      <dgm:t>
        <a:bodyPr/>
        <a:lstStyle/>
        <a:p>
          <a:endParaRPr lang="cs-CZ"/>
        </a:p>
      </dgm:t>
    </dgm:pt>
    <dgm:pt modelId="{A3170DB4-FF58-4E6F-8202-63A05CC0B234}" type="sibTrans" cxnId="{7A54487D-AD75-4A62-8638-A7737A927127}">
      <dgm:prSet/>
      <dgm:spPr/>
      <dgm:t>
        <a:bodyPr/>
        <a:lstStyle/>
        <a:p>
          <a:endParaRPr lang="cs-CZ"/>
        </a:p>
      </dgm:t>
    </dgm:pt>
    <dgm:pt modelId="{B5C3CF01-7FE3-4C16-9CE3-CA47D6D27BE7}">
      <dgm:prSet phldrT="[Text]"/>
      <dgm:spPr/>
      <dgm:t>
        <a:bodyPr/>
        <a:lstStyle/>
        <a:p>
          <a:r>
            <a:rPr lang="cs-CZ" dirty="0"/>
            <a:t>48-47 KLEOPATRA</a:t>
          </a:r>
        </a:p>
      </dgm:t>
    </dgm:pt>
    <dgm:pt modelId="{05B28414-A62F-4832-985D-92C3A73AE938}" type="parTrans" cxnId="{88D44660-325D-4F5B-B169-61EE61D3423F}">
      <dgm:prSet/>
      <dgm:spPr/>
      <dgm:t>
        <a:bodyPr/>
        <a:lstStyle/>
        <a:p>
          <a:endParaRPr lang="cs-CZ"/>
        </a:p>
      </dgm:t>
    </dgm:pt>
    <dgm:pt modelId="{D310D541-98EB-4011-BEE3-2D0A6C235F7E}" type="sibTrans" cxnId="{88D44660-325D-4F5B-B169-61EE61D3423F}">
      <dgm:prSet/>
      <dgm:spPr/>
      <dgm:t>
        <a:bodyPr/>
        <a:lstStyle/>
        <a:p>
          <a:endParaRPr lang="cs-CZ"/>
        </a:p>
      </dgm:t>
    </dgm:pt>
    <dgm:pt modelId="{CD488146-0CBE-452E-ADE2-80CE37329FD3}" type="pres">
      <dgm:prSet presAssocID="{2AE17DE0-7762-46FC-B27B-0D178467A80F}" presName="Name0" presStyleCnt="0">
        <dgm:presLayoutVars>
          <dgm:dir/>
          <dgm:animLvl val="lvl"/>
          <dgm:resizeHandles val="exact"/>
        </dgm:presLayoutVars>
      </dgm:prSet>
      <dgm:spPr/>
    </dgm:pt>
    <dgm:pt modelId="{D632682B-E77F-43D2-9759-C516C1F54BE5}" type="pres">
      <dgm:prSet presAssocID="{E2EBD32B-6B81-40BE-A3ED-E1F408F245BB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8BB4FA9B-DF94-4066-BBCE-5B1298203295}" type="pres">
      <dgm:prSet presAssocID="{E82A5AAB-4B93-4AD3-8EE7-190E5095952E}" presName="parTxOnlySpace" presStyleCnt="0"/>
      <dgm:spPr/>
    </dgm:pt>
    <dgm:pt modelId="{D5B160FE-1245-499F-BE3C-8095C35B6C29}" type="pres">
      <dgm:prSet presAssocID="{DE6A6908-50F6-4E6D-A873-1886EE32873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8BCA4F01-A10C-42AD-B5BD-1E0D36D3E0A5}" type="pres">
      <dgm:prSet presAssocID="{A3170DB4-FF58-4E6F-8202-63A05CC0B234}" presName="parTxOnlySpace" presStyleCnt="0"/>
      <dgm:spPr/>
    </dgm:pt>
    <dgm:pt modelId="{23DC64BE-6FB6-4C88-935B-BE990D7618AD}" type="pres">
      <dgm:prSet presAssocID="{B5C3CF01-7FE3-4C16-9CE3-CA47D6D27BE7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E1476609-560C-49E6-8C0D-A5493BB5A1FA}" type="presOf" srcId="{B5C3CF01-7FE3-4C16-9CE3-CA47D6D27BE7}" destId="{23DC64BE-6FB6-4C88-935B-BE990D7618AD}" srcOrd="0" destOrd="0" presId="urn:microsoft.com/office/officeart/2005/8/layout/chevron1"/>
    <dgm:cxn modelId="{88D44660-325D-4F5B-B169-61EE61D3423F}" srcId="{2AE17DE0-7762-46FC-B27B-0D178467A80F}" destId="{B5C3CF01-7FE3-4C16-9CE3-CA47D6D27BE7}" srcOrd="2" destOrd="0" parTransId="{05B28414-A62F-4832-985D-92C3A73AE938}" sibTransId="{D310D541-98EB-4011-BEE3-2D0A6C235F7E}"/>
    <dgm:cxn modelId="{E46E8479-B8A2-40FA-9BF8-C833FCF00B8C}" type="presOf" srcId="{2AE17DE0-7762-46FC-B27B-0D178467A80F}" destId="{CD488146-0CBE-452E-ADE2-80CE37329FD3}" srcOrd="0" destOrd="0" presId="urn:microsoft.com/office/officeart/2005/8/layout/chevron1"/>
    <dgm:cxn modelId="{60A0EE7A-8541-49BC-B194-38B4F426BCF3}" type="presOf" srcId="{DE6A6908-50F6-4E6D-A873-1886EE32873C}" destId="{D5B160FE-1245-499F-BE3C-8095C35B6C29}" srcOrd="0" destOrd="0" presId="urn:microsoft.com/office/officeart/2005/8/layout/chevron1"/>
    <dgm:cxn modelId="{7A54487D-AD75-4A62-8638-A7737A927127}" srcId="{2AE17DE0-7762-46FC-B27B-0D178467A80F}" destId="{DE6A6908-50F6-4E6D-A873-1886EE32873C}" srcOrd="1" destOrd="0" parTransId="{3553C50B-5E04-47FC-A8DF-328738A98FAD}" sibTransId="{A3170DB4-FF58-4E6F-8202-63A05CC0B234}"/>
    <dgm:cxn modelId="{F9C99089-3EB0-4F5B-A0EF-A33BB36E0A3E}" type="presOf" srcId="{E2EBD32B-6B81-40BE-A3ED-E1F408F245BB}" destId="{D632682B-E77F-43D2-9759-C516C1F54BE5}" srcOrd="0" destOrd="0" presId="urn:microsoft.com/office/officeart/2005/8/layout/chevron1"/>
    <dgm:cxn modelId="{B670BEB3-3F24-4C62-B8FD-FA22244E19BC}" srcId="{2AE17DE0-7762-46FC-B27B-0D178467A80F}" destId="{E2EBD32B-6B81-40BE-A3ED-E1F408F245BB}" srcOrd="0" destOrd="0" parTransId="{E3BC8BE6-8BBF-4E8A-84C5-CCD9EA3F9397}" sibTransId="{E82A5AAB-4B93-4AD3-8EE7-190E5095952E}"/>
    <dgm:cxn modelId="{95CFB837-46C8-47FB-9B98-3AAD36C6C804}" type="presParOf" srcId="{CD488146-0CBE-452E-ADE2-80CE37329FD3}" destId="{D632682B-E77F-43D2-9759-C516C1F54BE5}" srcOrd="0" destOrd="0" presId="urn:microsoft.com/office/officeart/2005/8/layout/chevron1"/>
    <dgm:cxn modelId="{96545359-A845-483B-A002-0D989D71BDFE}" type="presParOf" srcId="{CD488146-0CBE-452E-ADE2-80CE37329FD3}" destId="{8BB4FA9B-DF94-4066-BBCE-5B1298203295}" srcOrd="1" destOrd="0" presId="urn:microsoft.com/office/officeart/2005/8/layout/chevron1"/>
    <dgm:cxn modelId="{B511BA83-8625-4FDF-87DA-6689AAFAC45E}" type="presParOf" srcId="{CD488146-0CBE-452E-ADE2-80CE37329FD3}" destId="{D5B160FE-1245-499F-BE3C-8095C35B6C29}" srcOrd="2" destOrd="0" presId="urn:microsoft.com/office/officeart/2005/8/layout/chevron1"/>
    <dgm:cxn modelId="{6EBC45CD-FB2C-43A4-BEF6-7491BBDF6C98}" type="presParOf" srcId="{CD488146-0CBE-452E-ADE2-80CE37329FD3}" destId="{8BCA4F01-A10C-42AD-B5BD-1E0D36D3E0A5}" srcOrd="3" destOrd="0" presId="urn:microsoft.com/office/officeart/2005/8/layout/chevron1"/>
    <dgm:cxn modelId="{ED0F0347-A40B-424C-A158-EA50D173D892}" type="presParOf" srcId="{CD488146-0CBE-452E-ADE2-80CE37329FD3}" destId="{23DC64BE-6FB6-4C88-935B-BE990D7618AD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A57530F-D29C-41E5-AF2A-72275DAFBCFA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3709FCB-B623-419B-BBFE-7EDA7DE78A1C}">
      <dgm:prSet phldrT="[Text]"/>
      <dgm:spPr/>
      <dgm:t>
        <a:bodyPr/>
        <a:lstStyle/>
        <a:p>
          <a:r>
            <a:rPr lang="cs-CZ" dirty="0"/>
            <a:t>46,45 PORÁŽKA ZBYLÝCH POMPEIOVCŮ</a:t>
          </a:r>
        </a:p>
      </dgm:t>
    </dgm:pt>
    <dgm:pt modelId="{14C3E40A-47F9-4E3A-BD98-E13503D9A27C}" type="parTrans" cxnId="{C822CA7F-37F2-46BD-AB96-6CC1ADF15A0C}">
      <dgm:prSet/>
      <dgm:spPr/>
      <dgm:t>
        <a:bodyPr/>
        <a:lstStyle/>
        <a:p>
          <a:endParaRPr lang="cs-CZ"/>
        </a:p>
      </dgm:t>
    </dgm:pt>
    <dgm:pt modelId="{0C4E945F-5828-41C7-8D32-96925CBF8A10}" type="sibTrans" cxnId="{C822CA7F-37F2-46BD-AB96-6CC1ADF15A0C}">
      <dgm:prSet/>
      <dgm:spPr/>
      <dgm:t>
        <a:bodyPr/>
        <a:lstStyle/>
        <a:p>
          <a:endParaRPr lang="cs-CZ"/>
        </a:p>
      </dgm:t>
    </dgm:pt>
    <dgm:pt modelId="{4F4C2860-73C8-4A12-8BD1-4892D98C603A}">
      <dgm:prSet phldrT="[Text]"/>
      <dgm:spPr/>
      <dgm:t>
        <a:bodyPr/>
        <a:lstStyle/>
        <a:p>
          <a:r>
            <a:rPr lang="cs-CZ" dirty="0"/>
            <a:t>DIKTATURA </a:t>
          </a:r>
        </a:p>
      </dgm:t>
    </dgm:pt>
    <dgm:pt modelId="{A65BC018-1132-4F40-8ECC-AB5FF1AAD488}" type="parTrans" cxnId="{57AE4A40-9FBD-4946-AF29-A6F92C81E8F7}">
      <dgm:prSet/>
      <dgm:spPr/>
      <dgm:t>
        <a:bodyPr/>
        <a:lstStyle/>
        <a:p>
          <a:endParaRPr lang="cs-CZ"/>
        </a:p>
      </dgm:t>
    </dgm:pt>
    <dgm:pt modelId="{427879BA-C3A9-4736-978E-349FA50C6E93}" type="sibTrans" cxnId="{57AE4A40-9FBD-4946-AF29-A6F92C81E8F7}">
      <dgm:prSet/>
      <dgm:spPr/>
      <dgm:t>
        <a:bodyPr/>
        <a:lstStyle/>
        <a:p>
          <a:endParaRPr lang="cs-CZ"/>
        </a:p>
      </dgm:t>
    </dgm:pt>
    <dgm:pt modelId="{3EB299B8-1E7E-4FD7-AD1E-18C2468D8131}">
      <dgm:prSet phldrT="[Text]"/>
      <dgm:spPr/>
      <dgm:t>
        <a:bodyPr/>
        <a:lstStyle/>
        <a:p>
          <a:r>
            <a:rPr lang="cs-CZ" dirty="0"/>
            <a:t>15.3.44 ZAVRAŽDĚN</a:t>
          </a:r>
        </a:p>
      </dgm:t>
    </dgm:pt>
    <dgm:pt modelId="{237D95B2-AEA4-450F-AB61-FBF92747A6C6}" type="parTrans" cxnId="{0BABAAAD-3CFF-4C04-8D7D-363BBB91D2A8}">
      <dgm:prSet/>
      <dgm:spPr/>
      <dgm:t>
        <a:bodyPr/>
        <a:lstStyle/>
        <a:p>
          <a:endParaRPr lang="cs-CZ"/>
        </a:p>
      </dgm:t>
    </dgm:pt>
    <dgm:pt modelId="{7A1D3668-14F2-4C22-83CF-13E76596A64C}" type="sibTrans" cxnId="{0BABAAAD-3CFF-4C04-8D7D-363BBB91D2A8}">
      <dgm:prSet/>
      <dgm:spPr/>
      <dgm:t>
        <a:bodyPr/>
        <a:lstStyle/>
        <a:p>
          <a:endParaRPr lang="cs-CZ"/>
        </a:p>
      </dgm:t>
    </dgm:pt>
    <dgm:pt modelId="{829F0054-7D6D-4A7A-BF71-A30B4F553A8E}" type="pres">
      <dgm:prSet presAssocID="{2A57530F-D29C-41E5-AF2A-72275DAFBCFA}" presName="Name0" presStyleCnt="0">
        <dgm:presLayoutVars>
          <dgm:dir/>
          <dgm:animLvl val="lvl"/>
          <dgm:resizeHandles val="exact"/>
        </dgm:presLayoutVars>
      </dgm:prSet>
      <dgm:spPr/>
    </dgm:pt>
    <dgm:pt modelId="{369C4142-BC3A-414E-A1C9-449EAAC0AFCC}" type="pres">
      <dgm:prSet presAssocID="{D3709FCB-B623-419B-BBFE-7EDA7DE78A1C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7BDAFFFD-C740-442C-B47C-B0322C2932B8}" type="pres">
      <dgm:prSet presAssocID="{0C4E945F-5828-41C7-8D32-96925CBF8A10}" presName="parTxOnlySpace" presStyleCnt="0"/>
      <dgm:spPr/>
    </dgm:pt>
    <dgm:pt modelId="{54DBE214-448A-4CE7-A075-DAB2CB1C0F28}" type="pres">
      <dgm:prSet presAssocID="{4F4C2860-73C8-4A12-8BD1-4892D98C603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BBBCB2E4-0C61-46A5-83AA-1B5279ECAABD}" type="pres">
      <dgm:prSet presAssocID="{427879BA-C3A9-4736-978E-349FA50C6E93}" presName="parTxOnlySpace" presStyleCnt="0"/>
      <dgm:spPr/>
    </dgm:pt>
    <dgm:pt modelId="{50729C58-B5A1-4F6F-88FA-80928B8CBE9F}" type="pres">
      <dgm:prSet presAssocID="{3EB299B8-1E7E-4FD7-AD1E-18C2468D813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81353B02-DB14-493A-995A-DF09081810D6}" type="presOf" srcId="{2A57530F-D29C-41E5-AF2A-72275DAFBCFA}" destId="{829F0054-7D6D-4A7A-BF71-A30B4F553A8E}" srcOrd="0" destOrd="0" presId="urn:microsoft.com/office/officeart/2005/8/layout/chevron1"/>
    <dgm:cxn modelId="{57AE4A40-9FBD-4946-AF29-A6F92C81E8F7}" srcId="{2A57530F-D29C-41E5-AF2A-72275DAFBCFA}" destId="{4F4C2860-73C8-4A12-8BD1-4892D98C603A}" srcOrd="1" destOrd="0" parTransId="{A65BC018-1132-4F40-8ECC-AB5FF1AAD488}" sibTransId="{427879BA-C3A9-4736-978E-349FA50C6E93}"/>
    <dgm:cxn modelId="{C822CA7F-37F2-46BD-AB96-6CC1ADF15A0C}" srcId="{2A57530F-D29C-41E5-AF2A-72275DAFBCFA}" destId="{D3709FCB-B623-419B-BBFE-7EDA7DE78A1C}" srcOrd="0" destOrd="0" parTransId="{14C3E40A-47F9-4E3A-BD98-E13503D9A27C}" sibTransId="{0C4E945F-5828-41C7-8D32-96925CBF8A10}"/>
    <dgm:cxn modelId="{B3900591-E419-42F2-86FF-D1BF221B3678}" type="presOf" srcId="{4F4C2860-73C8-4A12-8BD1-4892D98C603A}" destId="{54DBE214-448A-4CE7-A075-DAB2CB1C0F28}" srcOrd="0" destOrd="0" presId="urn:microsoft.com/office/officeart/2005/8/layout/chevron1"/>
    <dgm:cxn modelId="{0BABAAAD-3CFF-4C04-8D7D-363BBB91D2A8}" srcId="{2A57530F-D29C-41E5-AF2A-72275DAFBCFA}" destId="{3EB299B8-1E7E-4FD7-AD1E-18C2468D8131}" srcOrd="2" destOrd="0" parTransId="{237D95B2-AEA4-450F-AB61-FBF92747A6C6}" sibTransId="{7A1D3668-14F2-4C22-83CF-13E76596A64C}"/>
    <dgm:cxn modelId="{D9A985AE-3B8E-4AAA-8A98-862DA45304B9}" type="presOf" srcId="{3EB299B8-1E7E-4FD7-AD1E-18C2468D8131}" destId="{50729C58-B5A1-4F6F-88FA-80928B8CBE9F}" srcOrd="0" destOrd="0" presId="urn:microsoft.com/office/officeart/2005/8/layout/chevron1"/>
    <dgm:cxn modelId="{CF9BE8B0-9A18-4FF8-94C6-C1658F2379AA}" type="presOf" srcId="{D3709FCB-B623-419B-BBFE-7EDA7DE78A1C}" destId="{369C4142-BC3A-414E-A1C9-449EAAC0AFCC}" srcOrd="0" destOrd="0" presId="urn:microsoft.com/office/officeart/2005/8/layout/chevron1"/>
    <dgm:cxn modelId="{8E21640F-7D04-43F6-92E4-7D46024160EC}" type="presParOf" srcId="{829F0054-7D6D-4A7A-BF71-A30B4F553A8E}" destId="{369C4142-BC3A-414E-A1C9-449EAAC0AFCC}" srcOrd="0" destOrd="0" presId="urn:microsoft.com/office/officeart/2005/8/layout/chevron1"/>
    <dgm:cxn modelId="{3FD65119-35C8-48B4-87E3-0917DFDF9171}" type="presParOf" srcId="{829F0054-7D6D-4A7A-BF71-A30B4F553A8E}" destId="{7BDAFFFD-C740-442C-B47C-B0322C2932B8}" srcOrd="1" destOrd="0" presId="urn:microsoft.com/office/officeart/2005/8/layout/chevron1"/>
    <dgm:cxn modelId="{16B528E9-0F51-4EFF-A739-9EE6C264672F}" type="presParOf" srcId="{829F0054-7D6D-4A7A-BF71-A30B4F553A8E}" destId="{54DBE214-448A-4CE7-A075-DAB2CB1C0F28}" srcOrd="2" destOrd="0" presId="urn:microsoft.com/office/officeart/2005/8/layout/chevron1"/>
    <dgm:cxn modelId="{7600A5A4-18ED-4BE7-A54F-D57016B0D7E3}" type="presParOf" srcId="{829F0054-7D6D-4A7A-BF71-A30B4F553A8E}" destId="{BBBCB2E4-0C61-46A5-83AA-1B5279ECAABD}" srcOrd="3" destOrd="0" presId="urn:microsoft.com/office/officeart/2005/8/layout/chevron1"/>
    <dgm:cxn modelId="{809F63CE-5ADE-41E6-BFE5-30168A6E72B9}" type="presParOf" srcId="{829F0054-7D6D-4A7A-BF71-A30B4F553A8E}" destId="{50729C58-B5A1-4F6F-88FA-80928B8CBE9F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EEBAD5-C1BB-4053-9FDE-AA872C3609DD}">
      <dsp:nvSpPr>
        <dsp:cNvPr id="0" name=""/>
        <dsp:cNvSpPr/>
      </dsp:nvSpPr>
      <dsp:spPr>
        <a:xfrm>
          <a:off x="344" y="489888"/>
          <a:ext cx="1876685" cy="7506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13.7.100*</a:t>
          </a:r>
        </a:p>
      </dsp:txBody>
      <dsp:txXfrm>
        <a:off x="375681" y="489888"/>
        <a:ext cx="1126011" cy="750674"/>
      </dsp:txXfrm>
    </dsp:sp>
    <dsp:sp modelId="{7860D2C9-ACB7-4B26-8D16-C89EB9630295}">
      <dsp:nvSpPr>
        <dsp:cNvPr id="0" name=""/>
        <dsp:cNvSpPr/>
      </dsp:nvSpPr>
      <dsp:spPr>
        <a:xfrm>
          <a:off x="1690557" y="480910"/>
          <a:ext cx="1876685" cy="7506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VOJENSKÁ SLUŽBA V ASII</a:t>
          </a:r>
        </a:p>
      </dsp:txBody>
      <dsp:txXfrm>
        <a:off x="2065894" y="480910"/>
        <a:ext cx="1126011" cy="750674"/>
      </dsp:txXfrm>
    </dsp:sp>
    <dsp:sp modelId="{44267A84-D4FC-4C1D-B432-AF409687F1CF}">
      <dsp:nvSpPr>
        <dsp:cNvPr id="0" name=""/>
        <dsp:cNvSpPr/>
      </dsp:nvSpPr>
      <dsp:spPr>
        <a:xfrm>
          <a:off x="3379574" y="480910"/>
          <a:ext cx="1876685" cy="7506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68 QUESTOR</a:t>
          </a:r>
        </a:p>
      </dsp:txBody>
      <dsp:txXfrm>
        <a:off x="3754911" y="480910"/>
        <a:ext cx="1126011" cy="7506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F3A98D-19EA-4814-9664-BA6DDF0440B2}">
      <dsp:nvSpPr>
        <dsp:cNvPr id="0" name=""/>
        <dsp:cNvSpPr/>
      </dsp:nvSpPr>
      <dsp:spPr>
        <a:xfrm>
          <a:off x="1582" y="1392794"/>
          <a:ext cx="1927949" cy="7711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65 AEDIL</a:t>
          </a:r>
        </a:p>
      </dsp:txBody>
      <dsp:txXfrm>
        <a:off x="387172" y="1392794"/>
        <a:ext cx="1156770" cy="771179"/>
      </dsp:txXfrm>
    </dsp:sp>
    <dsp:sp modelId="{B95F52E7-C5EB-4A08-B6A3-BAF8FEAD30DD}">
      <dsp:nvSpPr>
        <dsp:cNvPr id="0" name=""/>
        <dsp:cNvSpPr/>
      </dsp:nvSpPr>
      <dsp:spPr>
        <a:xfrm>
          <a:off x="1785529" y="1420641"/>
          <a:ext cx="1927949" cy="7711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63 NEJVYŠŠÍ PONTIFIKUS</a:t>
          </a:r>
        </a:p>
      </dsp:txBody>
      <dsp:txXfrm>
        <a:off x="2171119" y="1420641"/>
        <a:ext cx="1156770" cy="771179"/>
      </dsp:txXfrm>
    </dsp:sp>
    <dsp:sp modelId="{42EF7DE9-E4D9-44B0-ACF8-31A505278847}">
      <dsp:nvSpPr>
        <dsp:cNvPr id="0" name=""/>
        <dsp:cNvSpPr/>
      </dsp:nvSpPr>
      <dsp:spPr>
        <a:xfrm>
          <a:off x="3471891" y="1392794"/>
          <a:ext cx="1927949" cy="7711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62 PRETOR</a:t>
          </a:r>
        </a:p>
      </dsp:txBody>
      <dsp:txXfrm>
        <a:off x="3857481" y="1392794"/>
        <a:ext cx="1156770" cy="7711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38C8F7-496D-4A88-976B-8E3C20632748}">
      <dsp:nvSpPr>
        <dsp:cNvPr id="0" name=""/>
        <dsp:cNvSpPr/>
      </dsp:nvSpPr>
      <dsp:spPr>
        <a:xfrm>
          <a:off x="1582" y="1365086"/>
          <a:ext cx="1927949" cy="7711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60 1.TRIUMVIRÁT</a:t>
          </a:r>
        </a:p>
      </dsp:txBody>
      <dsp:txXfrm>
        <a:off x="387172" y="1365086"/>
        <a:ext cx="1156770" cy="771179"/>
      </dsp:txXfrm>
    </dsp:sp>
    <dsp:sp modelId="{8BFC0D86-95CE-4679-862F-A45FB29BE1C0}">
      <dsp:nvSpPr>
        <dsp:cNvPr id="0" name=""/>
        <dsp:cNvSpPr/>
      </dsp:nvSpPr>
      <dsp:spPr>
        <a:xfrm>
          <a:off x="1736737" y="1365086"/>
          <a:ext cx="1927949" cy="7711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59 KONSUL</a:t>
          </a:r>
        </a:p>
      </dsp:txBody>
      <dsp:txXfrm>
        <a:off x="2122327" y="1365086"/>
        <a:ext cx="1156770" cy="771179"/>
      </dsp:txXfrm>
    </dsp:sp>
    <dsp:sp modelId="{F9EF6D8E-EB32-4E66-A4E1-D4FDE3BA75AB}">
      <dsp:nvSpPr>
        <dsp:cNvPr id="0" name=""/>
        <dsp:cNvSpPr/>
      </dsp:nvSpPr>
      <dsp:spPr>
        <a:xfrm>
          <a:off x="3471891" y="1365086"/>
          <a:ext cx="1927949" cy="7711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58-50 POBYT V GALII ZAALPSKÉ</a:t>
          </a:r>
        </a:p>
      </dsp:txBody>
      <dsp:txXfrm>
        <a:off x="3857481" y="1365086"/>
        <a:ext cx="1156770" cy="7711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32682B-E77F-43D2-9759-C516C1F54BE5}">
      <dsp:nvSpPr>
        <dsp:cNvPr id="0" name=""/>
        <dsp:cNvSpPr/>
      </dsp:nvSpPr>
      <dsp:spPr>
        <a:xfrm>
          <a:off x="1697" y="1482409"/>
          <a:ext cx="2068692" cy="8274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10.1.49 POČÁTEK OBČANSKÉ VÁLKY</a:t>
          </a:r>
        </a:p>
      </dsp:txBody>
      <dsp:txXfrm>
        <a:off x="415436" y="1482409"/>
        <a:ext cx="1241215" cy="827477"/>
      </dsp:txXfrm>
    </dsp:sp>
    <dsp:sp modelId="{D5B160FE-1245-499F-BE3C-8095C35B6C29}">
      <dsp:nvSpPr>
        <dsp:cNvPr id="0" name=""/>
        <dsp:cNvSpPr/>
      </dsp:nvSpPr>
      <dsp:spPr>
        <a:xfrm>
          <a:off x="1863521" y="1482409"/>
          <a:ext cx="2068692" cy="8274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48 PORÁŽKA POMPEIA U FARSALU</a:t>
          </a:r>
        </a:p>
      </dsp:txBody>
      <dsp:txXfrm>
        <a:off x="2277260" y="1482409"/>
        <a:ext cx="1241215" cy="827477"/>
      </dsp:txXfrm>
    </dsp:sp>
    <dsp:sp modelId="{23DC64BE-6FB6-4C88-935B-BE990D7618AD}">
      <dsp:nvSpPr>
        <dsp:cNvPr id="0" name=""/>
        <dsp:cNvSpPr/>
      </dsp:nvSpPr>
      <dsp:spPr>
        <a:xfrm>
          <a:off x="3725345" y="1482409"/>
          <a:ext cx="2068692" cy="8274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48-47 KLEOPATRA</a:t>
          </a:r>
        </a:p>
      </dsp:txBody>
      <dsp:txXfrm>
        <a:off x="4139084" y="1482409"/>
        <a:ext cx="1241215" cy="8274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9C4142-BC3A-414E-A1C9-449EAAC0AFCC}">
      <dsp:nvSpPr>
        <dsp:cNvPr id="0" name=""/>
        <dsp:cNvSpPr/>
      </dsp:nvSpPr>
      <dsp:spPr>
        <a:xfrm>
          <a:off x="1697" y="773639"/>
          <a:ext cx="2068692" cy="8274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46,45 PORÁŽKA ZBYLÝCH POMPEIOVCŮ</a:t>
          </a:r>
        </a:p>
      </dsp:txBody>
      <dsp:txXfrm>
        <a:off x="415436" y="773639"/>
        <a:ext cx="1241215" cy="827477"/>
      </dsp:txXfrm>
    </dsp:sp>
    <dsp:sp modelId="{54DBE214-448A-4CE7-A075-DAB2CB1C0F28}">
      <dsp:nvSpPr>
        <dsp:cNvPr id="0" name=""/>
        <dsp:cNvSpPr/>
      </dsp:nvSpPr>
      <dsp:spPr>
        <a:xfrm>
          <a:off x="1863521" y="773639"/>
          <a:ext cx="2068692" cy="8274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DIKTATURA </a:t>
          </a:r>
        </a:p>
      </dsp:txBody>
      <dsp:txXfrm>
        <a:off x="2277260" y="773639"/>
        <a:ext cx="1241215" cy="827477"/>
      </dsp:txXfrm>
    </dsp:sp>
    <dsp:sp modelId="{50729C58-B5A1-4F6F-88FA-80928B8CBE9F}">
      <dsp:nvSpPr>
        <dsp:cNvPr id="0" name=""/>
        <dsp:cNvSpPr/>
      </dsp:nvSpPr>
      <dsp:spPr>
        <a:xfrm>
          <a:off x="3725345" y="773639"/>
          <a:ext cx="2068692" cy="8274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15.3.44 ZAVRAŽDĚN</a:t>
          </a:r>
        </a:p>
      </dsp:txBody>
      <dsp:txXfrm>
        <a:off x="4139084" y="773639"/>
        <a:ext cx="1241215" cy="8274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7B51CE-D015-E5FE-506A-742FD96FB2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58E7288-5159-E3F5-6526-E6D4AB9DE2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AC1720-8A63-1178-8ABF-719680DDB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20CA-7E46-9246-ABED-374434994325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A800C5-B215-47B2-CDA1-6F9F49069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6690ED-B08F-5F32-97FA-B75867F81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04DF-73A0-6047-97C7-E30ED5C518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36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9B5D63-E25F-438D-FCA5-0BF282C04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5266558-DC16-70B9-9A77-236897B29E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A41EFB-553F-1EFB-DCD0-294B18EC2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20CA-7E46-9246-ABED-374434994325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5B0CD4-594F-37A6-1EBA-C40D19962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0A7258-6D30-F389-353F-1DF840B08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04DF-73A0-6047-97C7-E30ED5C518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33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7639CE1-F787-6198-063D-058801F0BD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E3ABBE0-7EFF-7C07-2627-5F62B25547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F87F05-85AF-F4CB-C4D3-D4585B6FC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20CA-7E46-9246-ABED-374434994325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D08A75-3224-CDD6-F146-F87ABE854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738510-E355-B014-55E9-06F464383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04DF-73A0-6047-97C7-E30ED5C518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1228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8CE9E2-D768-95DB-9BD0-2E6D05E1E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B743A5-EBDE-C4B9-B8BA-170361FFB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03B45D-32DB-E2AC-11C1-3AA21777C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20CA-7E46-9246-ABED-374434994325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1560F5-9607-6B0C-F800-73DE80FD7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9A8595-D48E-EC5A-0DF2-F977ACE16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04DF-73A0-6047-97C7-E30ED5C518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475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193C31-4F2D-1F83-1FC1-494F28F53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B11956-A763-3AAF-E067-973FE4ACB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F0AEE4-258A-BD6A-90A1-EB6A8F04A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20CA-7E46-9246-ABED-374434994325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8E5EB0-4115-C2E7-894F-9F5DA512A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1FBF38-EBD0-AD37-02E8-D822F81B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04DF-73A0-6047-97C7-E30ED5C518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337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D4CCFC-C556-FDD9-823E-4328B86FA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7E16A5-B69F-3251-DAEB-E4DB83FFD5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A387A06-66D4-2738-CDB0-901D88F2B6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B379A3-30BA-56A6-7412-4CC4C4736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20CA-7E46-9246-ABED-374434994325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3B1DC7B-B7B1-BBD9-0575-F8DBB9C80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8AD6A65-E16D-8ACF-9E4F-3E6F25B0D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04DF-73A0-6047-97C7-E30ED5C518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6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35A939-2A31-C152-9368-FBC7EBAE8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EB5055F-8E87-4D0C-95EE-44C7FD7F4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644E75A-A478-0773-A395-3FD95A30DE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E676099-77DB-91B1-B93C-B0D98D30A6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18CB794-FFDD-9C64-FC74-7B1D25B7AB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7041903-22DF-87CC-9092-6CC2D86CC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20CA-7E46-9246-ABED-374434994325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4410BBD-F665-14B9-90B0-9B690E72A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6617D49-E168-C945-A301-E72E61775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04DF-73A0-6047-97C7-E30ED5C518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299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3AA554-F7B0-15AB-83F3-5A4335188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AE2234E-8B4B-34CC-447B-37B8FC1DE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20CA-7E46-9246-ABED-374434994325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4EF4FAD-095B-9B5E-83B7-16AE0B962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2B667CB-AE57-A353-C2CE-7A4D2937F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04DF-73A0-6047-97C7-E30ED5C518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242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EA61DCD-DE51-8E27-9BAD-3469C23FB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20CA-7E46-9246-ABED-374434994325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2516E9D-B940-22CB-8913-5803DDB34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7CACD3-8F32-ECC3-2AD7-E1CB07A2C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04DF-73A0-6047-97C7-E30ED5C518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007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D62D13-E209-DBDB-3B29-49179B607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D68E66-0503-934E-4A95-F6E1F861A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77F205-47D6-2B1B-A17C-B7E64E821C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37C602-801A-59E1-A757-B1ABC11D4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20CA-7E46-9246-ABED-374434994325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71BF5E-821E-B8B5-502A-87B5FB8DA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100765-1F51-1B97-6E5B-F2907D574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04DF-73A0-6047-97C7-E30ED5C518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529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963AAE-C851-13C3-5C49-7753D6CA0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0F40759-F0DC-EB81-CCA1-9AF52770D1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9C64A16-096E-3C94-7C29-DD629E632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095DC1-6775-45EB-542A-E2493690D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20CA-7E46-9246-ABED-374434994325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79479C-AC59-C107-55D3-7E442244D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8EF4F5-85F6-444C-83AA-5F460F4A5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04DF-73A0-6047-97C7-E30ED5C518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3954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75E999D-CACA-F03E-0DC3-8225719E2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B442BAD-E802-BD10-5494-A680CFAB4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EBCE41-B45E-9145-2964-12836E0E5D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C20CA-7E46-9246-ABED-374434994325}" type="datetimeFigureOut">
              <a:rPr lang="cs-CZ" smtClean="0"/>
              <a:t>01.03.2023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4B3324-0999-A171-3F05-C8B9894C83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712FCA-FC59-E75D-90CF-D89D8843A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104DF-73A0-6047-97C7-E30ED5C518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840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Relationship Id="rId27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5000"/>
                    </a14:imgEffect>
                    <a14:imgEffect>
                      <a14:brightnessContrast bright="-46000" contrast="-27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196FB1-71EA-DDF2-5EAD-0F2C9B0B04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8987" y="1714499"/>
            <a:ext cx="5434013" cy="2479675"/>
          </a:xfrm>
        </p:spPr>
        <p:txBody>
          <a:bodyPr>
            <a:normAutofit fontScale="90000"/>
          </a:bodyPr>
          <a:lstStyle/>
          <a:p>
            <a:r>
              <a:rPr lang="cs-CZ" sz="9600" dirty="0">
                <a:solidFill>
                  <a:schemeClr val="bg2">
                    <a:lumMod val="10000"/>
                    <a:alpha val="69977"/>
                  </a:schemeClr>
                </a:solidFill>
                <a:latin typeface="Avenir Next Condensed" panose="020B0506020202020204" pitchFamily="34" charset="0"/>
              </a:rPr>
              <a:t>C. I. CAESAR</a:t>
            </a:r>
            <a:br>
              <a:rPr lang="cs-CZ" dirty="0"/>
            </a:br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A1ADBF7-7FD7-4387-9D42-CB26154F45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6657" y="3079750"/>
            <a:ext cx="4638675" cy="698500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tx1">
                    <a:lumMod val="85000"/>
                    <a:lumOff val="15000"/>
                    <a:alpha val="82871"/>
                  </a:schemeClr>
                </a:solidFill>
              </a:rPr>
              <a:t>DE BELLO GALLICO</a:t>
            </a: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9509E0BE-9DD5-DF3F-8CCE-8C58DE18E1CE}"/>
              </a:ext>
            </a:extLst>
          </p:cNvPr>
          <p:cNvSpPr txBox="1">
            <a:spLocks/>
          </p:cNvSpPr>
          <p:nvPr/>
        </p:nvSpPr>
        <p:spPr>
          <a:xfrm>
            <a:off x="1523994" y="390366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Avenir Next Condensed" panose="020B0506020202020204" pitchFamily="34" charset="0"/>
              </a:rPr>
              <a:t>Vítězslav Tatar, Barbora </a:t>
            </a:r>
            <a:r>
              <a:rPr lang="cs-CZ" dirty="0" err="1">
                <a:latin typeface="Avenir Next Condensed" panose="020B0506020202020204" pitchFamily="34" charset="0"/>
              </a:rPr>
              <a:t>Šrédlová</a:t>
            </a:r>
            <a:endParaRPr lang="cs-CZ" dirty="0">
              <a:latin typeface="Avenir Next Condensed" panose="020B05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68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FC6D8D7-F3EA-E8AA-BDBE-F9915B325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latin typeface="Avenir Next Condensed" panose="020B0506020202020204" pitchFamily="34" charset="0"/>
              </a:rPr>
              <a:t>C. I. CAESAR</a:t>
            </a:r>
          </a:p>
        </p:txBody>
      </p:sp>
      <p:graphicFrame>
        <p:nvGraphicFramePr>
          <p:cNvPr id="4" name="Zástupný obsah 19">
            <a:extLst>
              <a:ext uri="{FF2B5EF4-FFF2-40B4-BE49-F238E27FC236}">
                <a16:creationId xmlns:a16="http://schemas.microsoft.com/office/drawing/2014/main" id="{79334F59-2277-B59A-9BCB-377D322F46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2813989"/>
              </p:ext>
            </p:extLst>
          </p:nvPr>
        </p:nvGraphicFramePr>
        <p:xfrm>
          <a:off x="838200" y="2057400"/>
          <a:ext cx="5257800" cy="1712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2EB9764E-1FE0-7862-CB1E-6FA64F6418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012315"/>
              </p:ext>
            </p:extLst>
          </p:nvPr>
        </p:nvGraphicFramePr>
        <p:xfrm>
          <a:off x="5952376" y="1135262"/>
          <a:ext cx="5401424" cy="3556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5CC87A58-C760-407F-87BC-93C3300ABE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4040421"/>
              </p:ext>
            </p:extLst>
          </p:nvPr>
        </p:nvGraphicFramePr>
        <p:xfrm>
          <a:off x="694576" y="2696897"/>
          <a:ext cx="5401424" cy="3501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5C2EEEA6-BE01-47F1-29A2-52C7214D43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4483690"/>
              </p:ext>
            </p:extLst>
          </p:nvPr>
        </p:nvGraphicFramePr>
        <p:xfrm>
          <a:off x="5952376" y="2551424"/>
          <a:ext cx="5795736" cy="3792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A312484C-AF66-9AEC-FABC-8D219F18F5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7338029"/>
              </p:ext>
            </p:extLst>
          </p:nvPr>
        </p:nvGraphicFramePr>
        <p:xfrm>
          <a:off x="3336090" y="4575065"/>
          <a:ext cx="5795736" cy="23747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pic>
        <p:nvPicPr>
          <p:cNvPr id="1026" name="Picture 2" descr="Julius Caesar | Biography, Conquests, Facts, &amp; Death | Britannica">
            <a:extLst>
              <a:ext uri="{FF2B5EF4-FFF2-40B4-BE49-F238E27FC236}">
                <a16:creationId xmlns:a16="http://schemas.microsoft.com/office/drawing/2014/main" id="{63B69398-CF1F-4C6A-C668-A9D93A7A6F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649" y="415171"/>
            <a:ext cx="1453454" cy="199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308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0616D4E-AF87-3965-34F5-69C40B74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latin typeface="Avenir Next Condensed" panose="020B0506020202020204" pitchFamily="34" charset="0"/>
              </a:rPr>
              <a:t>DÍLO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0427F4-9FD6-D534-7055-7E79F8426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r>
              <a:rPr lang="cs-CZ" sz="2400" b="1" dirty="0"/>
              <a:t>Dochovaná: </a:t>
            </a:r>
            <a:r>
              <a:rPr lang="cs-CZ" sz="2400" dirty="0"/>
              <a:t>Zápisky o válce Galské Zápisky o válce občanské, veršovaný epigram na </a:t>
            </a:r>
            <a:r>
              <a:rPr lang="cs-CZ" sz="2400" dirty="0" err="1"/>
              <a:t>Terentia</a:t>
            </a:r>
            <a:endParaRPr lang="cs-CZ" sz="2400" dirty="0"/>
          </a:p>
          <a:p>
            <a:r>
              <a:rPr lang="cs-CZ" sz="2400" b="1" dirty="0"/>
              <a:t>Nedochovaná: </a:t>
            </a:r>
            <a:r>
              <a:rPr lang="cs-CZ" sz="2400" dirty="0"/>
              <a:t>De </a:t>
            </a:r>
            <a:r>
              <a:rPr lang="cs-CZ" sz="2400" dirty="0" err="1"/>
              <a:t>analogia</a:t>
            </a:r>
            <a:r>
              <a:rPr lang="cs-CZ" sz="2400" dirty="0"/>
              <a:t> ad Ciceronem </a:t>
            </a:r>
            <a:r>
              <a:rPr lang="cs-CZ" sz="2400" dirty="0" err="1"/>
              <a:t>libri</a:t>
            </a:r>
            <a:r>
              <a:rPr lang="cs-CZ" sz="2400" dirty="0"/>
              <a:t> II, </a:t>
            </a:r>
            <a:r>
              <a:rPr lang="cs-CZ" sz="2400" dirty="0" err="1"/>
              <a:t>Oedipus</a:t>
            </a:r>
            <a:r>
              <a:rPr lang="cs-CZ" sz="2400" dirty="0"/>
              <a:t>, </a:t>
            </a:r>
            <a:r>
              <a:rPr lang="cs-CZ" sz="2400" dirty="0" err="1"/>
              <a:t>Laudes</a:t>
            </a:r>
            <a:r>
              <a:rPr lang="cs-CZ" sz="2400" dirty="0"/>
              <a:t> </a:t>
            </a:r>
            <a:r>
              <a:rPr lang="cs-CZ" sz="2400" dirty="0" err="1"/>
              <a:t>Herculis</a:t>
            </a:r>
            <a:r>
              <a:rPr lang="cs-CZ" sz="2400" dirty="0"/>
              <a:t>, </a:t>
            </a:r>
            <a:r>
              <a:rPr lang="cs-CZ" sz="2400" dirty="0" err="1"/>
              <a:t>Dicta</a:t>
            </a:r>
            <a:r>
              <a:rPr lang="cs-CZ" sz="2400" dirty="0"/>
              <a:t> </a:t>
            </a:r>
            <a:r>
              <a:rPr lang="cs-CZ" sz="2400" dirty="0" err="1"/>
              <a:t>collectanea</a:t>
            </a:r>
            <a:r>
              <a:rPr lang="cs-CZ" sz="2400" dirty="0"/>
              <a:t>, </a:t>
            </a:r>
            <a:r>
              <a:rPr lang="cs-CZ" sz="2400" dirty="0" err="1"/>
              <a:t>Iter</a:t>
            </a:r>
            <a:r>
              <a:rPr lang="cs-CZ" sz="2400" dirty="0"/>
              <a:t>, </a:t>
            </a:r>
            <a:r>
              <a:rPr lang="cs-CZ" sz="2400" dirty="0" err="1"/>
              <a:t>Anticatones</a:t>
            </a:r>
            <a:endParaRPr lang="cs-CZ" sz="2400" b="1" dirty="0"/>
          </a:p>
          <a:p>
            <a:r>
              <a:rPr lang="cs-CZ" sz="2400" b="1" dirty="0"/>
              <a:t>Sporná: </a:t>
            </a:r>
            <a:r>
              <a:rPr lang="cs-CZ" sz="2400" dirty="0" err="1"/>
              <a:t>Bellum</a:t>
            </a:r>
            <a:r>
              <a:rPr lang="cs-CZ" sz="2400" dirty="0"/>
              <a:t> </a:t>
            </a:r>
            <a:r>
              <a:rPr lang="cs-CZ" sz="2400" dirty="0" err="1"/>
              <a:t>Alexandrium</a:t>
            </a:r>
            <a:r>
              <a:rPr lang="cs-CZ" sz="2400" dirty="0"/>
              <a:t>, </a:t>
            </a:r>
            <a:r>
              <a:rPr lang="cs-CZ" sz="2400" dirty="0" err="1"/>
              <a:t>Bellum</a:t>
            </a:r>
            <a:r>
              <a:rPr lang="cs-CZ" sz="2400" dirty="0"/>
              <a:t> </a:t>
            </a:r>
            <a:r>
              <a:rPr lang="cs-CZ" sz="2400" dirty="0" err="1"/>
              <a:t>Africanum</a:t>
            </a:r>
            <a:r>
              <a:rPr lang="cs-CZ" sz="2400" dirty="0"/>
              <a:t> a </a:t>
            </a:r>
            <a:r>
              <a:rPr lang="cs-CZ" sz="2400" dirty="0" err="1"/>
              <a:t>Bellum</a:t>
            </a:r>
            <a:r>
              <a:rPr lang="cs-CZ" sz="2400" dirty="0"/>
              <a:t> </a:t>
            </a:r>
            <a:r>
              <a:rPr lang="cs-CZ" sz="2400" dirty="0" err="1"/>
              <a:t>Hispaniense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91564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9EED79C-8C81-EEAC-538E-0A2138CE3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cs-CZ">
                <a:latin typeface="Avenir Next Condensed" panose="020B0506020202020204" pitchFamily="34" charset="0"/>
              </a:rPr>
              <a:t>COMMENTARII DE BELLO GALLICO</a:t>
            </a:r>
            <a:endParaRPr lang="cs-CZ" dirty="0">
              <a:latin typeface="Avenir Next Condensed" panose="020B0506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077F34-98D2-219C-567C-9DA8C5B82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7388"/>
            <a:ext cx="10515600" cy="4657725"/>
          </a:xfrm>
        </p:spPr>
        <p:txBody>
          <a:bodyPr>
            <a:normAutofit/>
          </a:bodyPr>
          <a:lstStyle/>
          <a:p>
            <a:r>
              <a:rPr lang="cs-CZ" sz="2400" dirty="0">
                <a:effectLst/>
                <a:latin typeface="Avenir Next Condensed" panose="020B0506020202020204" pitchFamily="34" charset="0"/>
              </a:rPr>
              <a:t>Původní název C. </a:t>
            </a:r>
            <a:r>
              <a:rPr lang="cs-CZ" sz="2400" dirty="0" err="1">
                <a:effectLst/>
                <a:latin typeface="Avenir Next Condensed" panose="020B0506020202020204" pitchFamily="34" charset="0"/>
              </a:rPr>
              <a:t>Iulii</a:t>
            </a:r>
            <a:r>
              <a:rPr lang="cs-CZ" sz="2400" dirty="0">
                <a:effectLst/>
                <a:latin typeface="Avenir Next Condensed" panose="020B0506020202020204" pitchFamily="34" charset="0"/>
              </a:rPr>
              <a:t> </a:t>
            </a:r>
            <a:r>
              <a:rPr lang="cs-CZ" sz="2400" dirty="0" err="1">
                <a:effectLst/>
                <a:latin typeface="Avenir Next Condensed" panose="020B0506020202020204" pitchFamily="34" charset="0"/>
              </a:rPr>
              <a:t>Caesaris</a:t>
            </a:r>
            <a:r>
              <a:rPr lang="cs-CZ" sz="2400" dirty="0">
                <a:effectLst/>
                <a:latin typeface="Avenir Next Condensed" panose="020B0506020202020204" pitchFamily="34" charset="0"/>
              </a:rPr>
              <a:t> </a:t>
            </a:r>
            <a:r>
              <a:rPr lang="cs-CZ" sz="2400" dirty="0" err="1">
                <a:effectLst/>
                <a:latin typeface="Avenir Next Condensed" panose="020B0506020202020204" pitchFamily="34" charset="0"/>
              </a:rPr>
              <a:t>commentarii</a:t>
            </a:r>
            <a:r>
              <a:rPr lang="cs-CZ" sz="2400" dirty="0">
                <a:effectLst/>
                <a:latin typeface="Avenir Next Condensed" panose="020B0506020202020204" pitchFamily="34" charset="0"/>
              </a:rPr>
              <a:t> </a:t>
            </a:r>
            <a:r>
              <a:rPr lang="cs-CZ" sz="2400" dirty="0" err="1">
                <a:effectLst/>
                <a:latin typeface="Avenir Next Condensed" panose="020B0506020202020204" pitchFamily="34" charset="0"/>
              </a:rPr>
              <a:t>rerum</a:t>
            </a:r>
            <a:r>
              <a:rPr lang="cs-CZ" sz="2400" dirty="0">
                <a:effectLst/>
                <a:latin typeface="Avenir Next Condensed" panose="020B0506020202020204" pitchFamily="34" charset="0"/>
              </a:rPr>
              <a:t> </a:t>
            </a:r>
            <a:r>
              <a:rPr lang="cs-CZ" sz="2400" dirty="0" err="1">
                <a:effectLst/>
                <a:latin typeface="Avenir Next Condensed" panose="020B0506020202020204" pitchFamily="34" charset="0"/>
              </a:rPr>
              <a:t>gestarum</a:t>
            </a:r>
            <a:r>
              <a:rPr lang="cs-CZ" sz="2400" dirty="0">
                <a:effectLst/>
                <a:latin typeface="Avenir Next Condensed" panose="020B0506020202020204" pitchFamily="34" charset="0"/>
              </a:rPr>
              <a:t> </a:t>
            </a:r>
          </a:p>
          <a:p>
            <a:r>
              <a:rPr lang="cs-CZ" sz="2400" dirty="0">
                <a:effectLst/>
                <a:latin typeface="Avenir Next Condensed" panose="020B0506020202020204" pitchFamily="34" charset="0"/>
              </a:rPr>
              <a:t>Popis bojů proti Keltům a Germánům v Galii mezi lety 58 - 52. př. n. l.</a:t>
            </a:r>
          </a:p>
          <a:p>
            <a:r>
              <a:rPr lang="cs-CZ" sz="2400" dirty="0">
                <a:effectLst/>
                <a:latin typeface="Avenir Next Condensed" panose="020B0506020202020204" pitchFamily="34" charset="0"/>
              </a:rPr>
              <a:t>Rozděleno na 8 knih 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>
                <a:latin typeface="Helvetica Neue" panose="02000503000000020004" pitchFamily="2" charset="0"/>
              </a:rPr>
              <a:t>	</a:t>
            </a:r>
            <a:r>
              <a:rPr lang="cs-CZ" dirty="0">
                <a:latin typeface="Avenir Next Condensed" panose="020B0506020202020204" pitchFamily="34" charset="0"/>
              </a:rPr>
              <a:t>autorem VIII. knihy </a:t>
            </a:r>
            <a:r>
              <a:rPr lang="cs-CZ" dirty="0" err="1">
                <a:latin typeface="Avenir Next Condensed" panose="020B0506020202020204" pitchFamily="34" charset="0"/>
              </a:rPr>
              <a:t>Aulus</a:t>
            </a:r>
            <a:r>
              <a:rPr lang="cs-CZ" dirty="0">
                <a:latin typeface="Avenir Next Condensed" panose="020B0506020202020204" pitchFamily="34" charset="0"/>
              </a:rPr>
              <a:t> </a:t>
            </a:r>
            <a:r>
              <a:rPr lang="cs-CZ" dirty="0" err="1">
                <a:latin typeface="Avenir Next Condensed" panose="020B0506020202020204" pitchFamily="34" charset="0"/>
              </a:rPr>
              <a:t>Hirtius</a:t>
            </a:r>
            <a:endParaRPr lang="cs-CZ" dirty="0">
              <a:latin typeface="Avenir Next Condensed" panose="020B0506020202020204" pitchFamily="34" charset="0"/>
            </a:endParaRPr>
          </a:p>
          <a:p>
            <a:r>
              <a:rPr lang="cs-CZ" sz="2400" dirty="0">
                <a:latin typeface="Avenir Next Condensed" panose="020B0506020202020204" pitchFamily="34" charset="0"/>
              </a:rPr>
              <a:t>2</a:t>
            </a:r>
            <a:r>
              <a:rPr lang="cs-CZ" sz="2400" dirty="0">
                <a:effectLst/>
                <a:latin typeface="Avenir Next Condensed" panose="020B0506020202020204" pitchFamily="34" charset="0"/>
              </a:rPr>
              <a:t> funkce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>
                <a:effectLst/>
                <a:latin typeface="Avenir Next Condensed" panose="020B0506020202020204" pitchFamily="34" charset="0"/>
              </a:rPr>
              <a:t>dát římskému lidu na odiv Caesarovy činy 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>
                <a:effectLst/>
                <a:latin typeface="Avenir Next Condensed" panose="020B0506020202020204" pitchFamily="34" charset="0"/>
              </a:rPr>
              <a:t>ospravedlnit jeho jednání</a:t>
            </a:r>
          </a:p>
          <a:p>
            <a:r>
              <a:rPr lang="cs-CZ" sz="2400" dirty="0">
                <a:effectLst/>
                <a:latin typeface="Avenir Next Condensed" panose="020B0506020202020204" pitchFamily="34" charset="0"/>
              </a:rPr>
              <a:t>Vznik</a:t>
            </a:r>
          </a:p>
          <a:p>
            <a:pPr marL="457200" lvl="1" indent="0">
              <a:buNone/>
            </a:pPr>
            <a:r>
              <a:rPr lang="cs-CZ" dirty="0">
                <a:effectLst/>
                <a:latin typeface="Avenir Next Condensed" panose="020B0506020202020204" pitchFamily="34" charset="0"/>
              </a:rPr>
              <a:t>1) zápisky byly napsány najednou v průběhu zimy 52/51 př. n. l.</a:t>
            </a:r>
          </a:p>
          <a:p>
            <a:pPr marL="457200" lvl="1" indent="0">
              <a:buNone/>
            </a:pPr>
            <a:r>
              <a:rPr lang="cs-CZ" dirty="0">
                <a:effectLst/>
                <a:latin typeface="Avenir Next Condensed" panose="020B0506020202020204" pitchFamily="34" charset="0"/>
              </a:rPr>
              <a:t>2) redakce byla postupná a vršila se rok po roce </a:t>
            </a:r>
          </a:p>
          <a:p>
            <a:pPr lvl="1">
              <a:buFont typeface="Wingdings" pitchFamily="2" charset="2"/>
              <a:buChar char="§"/>
            </a:pPr>
            <a:endParaRPr lang="cs-CZ" sz="2000" dirty="0">
              <a:effectLst/>
              <a:latin typeface="Avenir Next Condensed" panose="020B0506020202020204" pitchFamily="34" charset="0"/>
            </a:endParaRPr>
          </a:p>
          <a:p>
            <a:pPr lvl="2">
              <a:buFont typeface="Wingdings" pitchFamily="2" charset="2"/>
              <a:buChar char="§"/>
            </a:pPr>
            <a:endParaRPr lang="cs-CZ" dirty="0">
              <a:effectLst/>
              <a:latin typeface="Helvetica Neue" panose="02000503000000020004" pitchFamily="2" charset="0"/>
            </a:endParaRPr>
          </a:p>
          <a:p>
            <a:endParaRPr lang="cs-CZ" sz="2000" dirty="0">
              <a:effectLst/>
              <a:latin typeface="Helvetica Neue" panose="02000503000000020004" pitchFamily="2" charset="0"/>
            </a:endParaRPr>
          </a:p>
          <a:p>
            <a:endParaRPr lang="cs-CZ" sz="2000" dirty="0">
              <a:effectLst/>
              <a:latin typeface="Helvetica Neue" panose="02000503000000020004" pitchFamily="2" charset="0"/>
            </a:endParaRP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7588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98B0C3B-F330-0C81-B59D-CA861CC7A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latin typeface="Avenir Next Condensed" panose="020B0506020202020204" pitchFamily="34" charset="0"/>
              </a:rPr>
              <a:t>CAESARŮV LITERÁRNÍ STYL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91955C-7C3A-52B5-AE86-3B451BB4C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 lnSpcReduction="10000"/>
          </a:bodyPr>
          <a:lstStyle/>
          <a:p>
            <a:r>
              <a:rPr lang="cs-CZ" sz="2400" dirty="0">
                <a:latin typeface="Avenir Next Condensed" panose="020B0506020202020204" pitchFamily="34" charset="0"/>
              </a:rPr>
              <a:t>p</a:t>
            </a:r>
            <a:r>
              <a:rPr lang="cs-CZ" sz="2400" dirty="0">
                <a:effectLst/>
                <a:latin typeface="Avenir Next Condensed" panose="020B0506020202020204" pitchFamily="34" charset="0"/>
              </a:rPr>
              <a:t>sáno ve 3. osobě</a:t>
            </a:r>
          </a:p>
          <a:p>
            <a:r>
              <a:rPr lang="cs-CZ" sz="2400" dirty="0">
                <a:effectLst/>
                <a:latin typeface="Avenir Next Condensed" panose="020B0506020202020204" pitchFamily="34" charset="0"/>
              </a:rPr>
              <a:t>jednoduchý a výstižný jazyk</a:t>
            </a:r>
          </a:p>
          <a:p>
            <a:r>
              <a:rPr lang="cs-CZ" sz="2400" dirty="0">
                <a:effectLst/>
                <a:latin typeface="Avenir Next Condensed" panose="020B0506020202020204" pitchFamily="34" charset="0"/>
              </a:rPr>
              <a:t>vypravěč dává čtenáři pocit zdánlivé objektivity</a:t>
            </a:r>
          </a:p>
          <a:p>
            <a:r>
              <a:rPr lang="cs-CZ" sz="2400" dirty="0">
                <a:latin typeface="Avenir Next Condensed" panose="020B0506020202020204" pitchFamily="34" charset="0"/>
              </a:rPr>
              <a:t>z</a:t>
            </a:r>
            <a:r>
              <a:rPr lang="cs-CZ" sz="2400" dirty="0">
                <a:effectLst/>
                <a:latin typeface="Avenir Next Condensed" panose="020B0506020202020204" pitchFamily="34" charset="0"/>
              </a:rPr>
              <a:t>e začátku strohý nezdobný styl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latin typeface="Avenir Next Condensed" panose="020B0506020202020204" pitchFamily="34" charset="0"/>
              </a:rPr>
              <a:t>p</a:t>
            </a:r>
            <a:r>
              <a:rPr lang="cs-CZ" sz="2400" dirty="0">
                <a:effectLst/>
                <a:latin typeface="Avenir Next Condensed" panose="020B0506020202020204" pitchFamily="34" charset="0"/>
              </a:rPr>
              <a:t>ostupně častější přímé proslovy postav, širší slovní zásoba, snaha o jednoznačný výraz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latin typeface="Avenir Next Condensed" panose="020B0506020202020204" pitchFamily="34" charset="0"/>
              </a:rPr>
              <a:t>s</a:t>
            </a:r>
            <a:r>
              <a:rPr lang="cs-CZ" sz="2400" dirty="0">
                <a:effectLst/>
                <a:latin typeface="Avenir Next Condensed" panose="020B0506020202020204" pitchFamily="34" charset="0"/>
              </a:rPr>
              <a:t>naha vysvětlovat sled událostí z lidské a všeobecné příčinnosti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latin typeface="Avenir Next Condensed" panose="020B0506020202020204" pitchFamily="34" charset="0"/>
              </a:rPr>
              <a:t>ž</a:t>
            </a:r>
            <a:r>
              <a:rPr lang="cs-CZ" sz="2400" dirty="0">
                <a:effectLst/>
                <a:latin typeface="Avenir Next Condensed" panose="020B0506020202020204" pitchFamily="34" charset="0"/>
              </a:rPr>
              <a:t>ádné nadpřirozené zásahy božstev </a:t>
            </a:r>
          </a:p>
          <a:p>
            <a:r>
              <a:rPr lang="cs-CZ" sz="2400" dirty="0">
                <a:latin typeface="Avenir Next Condensed" panose="020B0506020202020204" pitchFamily="34" charset="0"/>
              </a:rPr>
              <a:t>m</a:t>
            </a:r>
            <a:r>
              <a:rPr lang="cs-CZ" sz="2400" dirty="0">
                <a:effectLst/>
                <a:latin typeface="Avenir Next Condensed" panose="020B0506020202020204" pitchFamily="34" charset="0"/>
              </a:rPr>
              <a:t>otiv štěstěny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200" dirty="0">
              <a:effectLst/>
              <a:latin typeface="Avenir Next Condensed" panose="020B0506020202020204" pitchFamily="34" charset="0"/>
            </a:endParaRP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49256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66433D1-393A-97FB-2FBE-AB19C7F47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latin typeface="Avenir Next Condensed" panose="020B0506020202020204" pitchFamily="34" charset="0"/>
              </a:rPr>
              <a:t>HISTORICKÁ PŘESNOST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82351A-9454-FC74-C170-9634BB9E2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r>
              <a:rPr lang="cs-CZ" sz="2400" dirty="0">
                <a:effectLst/>
                <a:latin typeface="Avenir Next Condensed" panose="020B0506020202020204" pitchFamily="34" charset="0"/>
              </a:rPr>
              <a:t>od 20. stol. se spekuluje o určité nepřesnosti a propagandě </a:t>
            </a:r>
          </a:p>
          <a:p>
            <a:r>
              <a:rPr lang="cs-CZ" sz="2400" dirty="0">
                <a:effectLst/>
                <a:latin typeface="Avenir Next Condensed" panose="020B0506020202020204" pitchFamily="34" charset="0"/>
              </a:rPr>
              <a:t>vynechávky, zámlky, zesilování nebo zmenšování významu určitých událostí, ospravedlňování neúspěchů </a:t>
            </a:r>
          </a:p>
          <a:p>
            <a:r>
              <a:rPr lang="cs-CZ" sz="2400" dirty="0">
                <a:effectLst/>
                <a:latin typeface="Avenir Next Condensed" panose="020B0506020202020204" pitchFamily="34" charset="0"/>
              </a:rPr>
              <a:t>chyby a nepřesnosti přičítány někomu jinému nebo chybám v překladu </a:t>
            </a:r>
          </a:p>
          <a:p>
            <a:r>
              <a:rPr lang="cs-CZ" sz="2400" dirty="0">
                <a:latin typeface="Avenir Next Condensed" panose="020B0506020202020204" pitchFamily="34" charset="0"/>
              </a:rPr>
              <a:t>z</a:t>
            </a:r>
            <a:r>
              <a:rPr lang="cs-CZ" sz="2400" dirty="0">
                <a:effectLst/>
                <a:latin typeface="Avenir Next Condensed" panose="020B0506020202020204" pitchFamily="34" charset="0"/>
              </a:rPr>
              <a:t>miňuje i porážky římského vojska</a:t>
            </a:r>
          </a:p>
          <a:p>
            <a:r>
              <a:rPr lang="cs-CZ" sz="2400" dirty="0">
                <a:effectLst/>
                <a:latin typeface="Avenir Next Condense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2400" dirty="0" err="1">
                <a:effectLst/>
                <a:latin typeface="Avenir Next Condense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nomine</a:t>
            </a:r>
            <a:r>
              <a:rPr lang="cs-CZ" sz="2400" dirty="0">
                <a:effectLst/>
                <a:latin typeface="Avenir Next Condense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effectLst/>
                <a:latin typeface="Avenir Next Condense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populi</a:t>
            </a:r>
            <a:r>
              <a:rPr lang="cs-CZ" sz="2400" i="1" dirty="0">
                <a:effectLst/>
                <a:latin typeface="Avenir Next Condense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Romani</a:t>
            </a:r>
            <a:r>
              <a:rPr lang="cs-CZ" sz="2400" dirty="0">
                <a:effectLst/>
                <a:latin typeface="Avenir Next Condensed" panose="020B0506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2400" dirty="0">
                <a:effectLst/>
                <a:latin typeface="Avenir Next Condensed" panose="020B0506020202020204" pitchFamily="34" charset="0"/>
              </a:rPr>
              <a:t>využívá příležitosti vyzvednout jeho politické a vojenské schopnosti </a:t>
            </a:r>
          </a:p>
          <a:p>
            <a:r>
              <a:rPr lang="cs-CZ" sz="2400" dirty="0">
                <a:effectLst/>
                <a:latin typeface="Avenir Next Condensed" panose="020B0506020202020204" pitchFamily="34" charset="0"/>
              </a:rPr>
              <a:t>Caesar jako postava je větší moralista než Caesar vypravěč</a:t>
            </a:r>
          </a:p>
          <a:p>
            <a:endParaRPr lang="cs-CZ" sz="2400" dirty="0">
              <a:effectLst/>
              <a:latin typeface="Helvetica Neue" panose="02000503000000020004" pitchFamily="2" charset="0"/>
            </a:endParaRPr>
          </a:p>
          <a:p>
            <a:endParaRPr lang="cs-CZ" sz="2400" dirty="0">
              <a:effectLst/>
              <a:latin typeface="Helvetica Neue" panose="02000503000000020004" pitchFamily="2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74579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A419D8D-9A3B-4CEE-81E6-2CC8A847F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latin typeface="Avenir Next Condensed" panose="020B0506020202020204" pitchFamily="34" charset="0"/>
              </a:rPr>
              <a:t>VÝZNAM DÍLA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C1422B-DE82-6E99-0DC4-BFA338DB0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r>
              <a:rPr lang="cs-CZ" sz="2400" dirty="0">
                <a:effectLst/>
                <a:latin typeface="Avenir Next Condensed" panose="020B0506020202020204" pitchFamily="34" charset="0"/>
              </a:rPr>
              <a:t>jednoduchý a výstižný jazyk – dodnes využíváno ke studiu latiny</a:t>
            </a:r>
          </a:p>
          <a:p>
            <a:r>
              <a:rPr lang="cs-CZ" sz="2400" dirty="0">
                <a:latin typeface="Avenir Next Condensed" panose="020B0506020202020204" pitchFamily="34" charset="0"/>
              </a:rPr>
              <a:t>m</a:t>
            </a:r>
            <a:r>
              <a:rPr lang="cs-CZ" sz="2400" dirty="0">
                <a:effectLst/>
                <a:latin typeface="Avenir Next Condensed" panose="020B0506020202020204" pitchFamily="34" charset="0"/>
              </a:rPr>
              <a:t>noho detailů ohledně území, kmenů, jejich náboženství a zvyků</a:t>
            </a:r>
          </a:p>
          <a:p>
            <a:r>
              <a:rPr lang="cs-CZ" sz="2400" dirty="0">
                <a:effectLst/>
                <a:latin typeface="Avenir Next Condensed" panose="020B0506020202020204" pitchFamily="34" charset="0"/>
              </a:rPr>
              <a:t>již ve starověku hojně čteno </a:t>
            </a:r>
          </a:p>
          <a:p>
            <a:r>
              <a:rPr lang="cs-CZ" sz="2400" dirty="0">
                <a:latin typeface="Avenir Next Condensed" panose="020B0506020202020204" pitchFamily="34" charset="0"/>
              </a:rPr>
              <a:t>z</a:t>
            </a:r>
            <a:r>
              <a:rPr lang="cs-CZ" sz="2400" dirty="0">
                <a:effectLst/>
                <a:latin typeface="Avenir Next Condensed" panose="020B0506020202020204" pitchFamily="34" charset="0"/>
              </a:rPr>
              <a:t>a všech dob byly oblíbenou četbou významných evropských vojevůdců </a:t>
            </a:r>
          </a:p>
          <a:p>
            <a:r>
              <a:rPr lang="cs-CZ" sz="2400" dirty="0">
                <a:effectLst/>
                <a:latin typeface="Avenir Next Condensed" panose="020B0506020202020204" pitchFamily="34" charset="0"/>
              </a:rPr>
              <a:t>původní pramen, jenž nás poučuje o tom, jak si razila řeckořímská civilizace cestu do severní Evropy</a:t>
            </a:r>
          </a:p>
          <a:p>
            <a:endParaRPr lang="cs-CZ" sz="2400" dirty="0">
              <a:effectLst/>
              <a:latin typeface="Helvetica Neue" panose="02000503000000020004" pitchFamily="2" charset="0"/>
            </a:endParaRPr>
          </a:p>
          <a:p>
            <a:endParaRPr lang="cs-CZ" sz="2400" dirty="0">
              <a:effectLst/>
              <a:latin typeface="Helvetica Neue" panose="02000503000000020004" pitchFamily="2" charset="0"/>
            </a:endParaRPr>
          </a:p>
          <a:p>
            <a:endParaRPr lang="cs-CZ" sz="2400" dirty="0">
              <a:effectLst/>
              <a:latin typeface="Helvetica Neue" panose="02000503000000020004" pitchFamily="2" charset="0"/>
            </a:endParaRPr>
          </a:p>
          <a:p>
            <a:endParaRPr lang="cs-CZ" sz="2400" dirty="0">
              <a:effectLst/>
              <a:latin typeface="Helvetica Neue" panose="02000503000000020004" pitchFamily="2" charset="0"/>
            </a:endParaRPr>
          </a:p>
          <a:p>
            <a:endParaRPr lang="cs-CZ" sz="2400" dirty="0">
              <a:effectLst/>
              <a:latin typeface="Helvetica Neue" panose="02000503000000020004" pitchFamily="2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390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D863002-F148-FE58-D80D-6E1902AA0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latin typeface="Avenir Next Condensed" panose="020B0506020202020204" pitchFamily="34" charset="0"/>
              </a:rPr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D12623-5800-17ED-3ABF-84E644E5C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300" dirty="0">
                <a:latin typeface="Avenir Next Condensed" panose="020B0506020202020204" pitchFamily="34" charset="0"/>
              </a:rPr>
              <a:t>CONTE, </a:t>
            </a:r>
            <a:r>
              <a:rPr lang="cs-CZ" sz="2300" dirty="0" err="1">
                <a:latin typeface="Avenir Next Condensed" panose="020B0506020202020204" pitchFamily="34" charset="0"/>
              </a:rPr>
              <a:t>Gian</a:t>
            </a:r>
            <a:r>
              <a:rPr lang="cs-CZ" sz="2300" dirty="0">
                <a:latin typeface="Avenir Next Condensed" panose="020B0506020202020204" pitchFamily="34" charset="0"/>
              </a:rPr>
              <a:t> </a:t>
            </a:r>
            <a:r>
              <a:rPr lang="cs-CZ" sz="2300" dirty="0" err="1">
                <a:latin typeface="Avenir Next Condensed" panose="020B0506020202020204" pitchFamily="34" charset="0"/>
              </a:rPr>
              <a:t>Biagio</a:t>
            </a:r>
            <a:r>
              <a:rPr lang="cs-CZ" sz="2300" dirty="0">
                <a:latin typeface="Avenir Next Condensed" panose="020B0506020202020204" pitchFamily="34" charset="0"/>
              </a:rPr>
              <a:t>. </a:t>
            </a:r>
            <a:r>
              <a:rPr lang="cs-CZ" sz="2300" i="1" dirty="0">
                <a:latin typeface="Avenir Next Condensed" panose="020B0506020202020204" pitchFamily="34" charset="0"/>
              </a:rPr>
              <a:t>Dějiny římské literatury</a:t>
            </a:r>
            <a:r>
              <a:rPr lang="cs-CZ" sz="2300" dirty="0">
                <a:latin typeface="Avenir Next Condensed" panose="020B0506020202020204" pitchFamily="34" charset="0"/>
              </a:rPr>
              <a:t>. Praha: KLP-</a:t>
            </a:r>
            <a:r>
              <a:rPr lang="cs-CZ" sz="2300" dirty="0" err="1">
                <a:latin typeface="Avenir Next Condensed" panose="020B0506020202020204" pitchFamily="34" charset="0"/>
              </a:rPr>
              <a:t>Koniasch</a:t>
            </a:r>
            <a:r>
              <a:rPr lang="cs-CZ" sz="2300" dirty="0">
                <a:latin typeface="Avenir Next Condensed" panose="020B0506020202020204" pitchFamily="34" charset="0"/>
              </a:rPr>
              <a:t> Latin </a:t>
            </a:r>
            <a:r>
              <a:rPr lang="cs-CZ" sz="2300" dirty="0" err="1">
                <a:latin typeface="Avenir Next Condensed" panose="020B0506020202020204" pitchFamily="34" charset="0"/>
              </a:rPr>
              <a:t>Press</a:t>
            </a:r>
            <a:r>
              <a:rPr lang="cs-CZ" sz="2300" dirty="0">
                <a:latin typeface="Avenir Next Condensed" panose="020B0506020202020204" pitchFamily="34" charset="0"/>
              </a:rPr>
              <a:t>, 2003. ISBN 80-85917-87-4.</a:t>
            </a:r>
          </a:p>
          <a:p>
            <a:r>
              <a:rPr lang="cs-CZ" sz="2300" dirty="0">
                <a:latin typeface="Avenir Next Condensed" panose="020B0506020202020204" pitchFamily="34" charset="0"/>
              </a:rPr>
              <a:t>ZAJÍCOVÁ, Marie. </a:t>
            </a:r>
            <a:r>
              <a:rPr lang="cs-CZ" sz="2300" i="1" dirty="0">
                <a:effectLst/>
                <a:latin typeface="Avenir Next Condensed" panose="020B0506020202020204" pitchFamily="34" charset="0"/>
                <a:ea typeface="Calibri" panose="020F0502020204030204" pitchFamily="34" charset="0"/>
                <a:cs typeface="Times New Roman"/>
              </a:rPr>
              <a:t>Manipulace a propaganda v Caesarových</a:t>
            </a:r>
            <a:r>
              <a:rPr lang="cs-CZ" sz="2300" i="1" dirty="0">
                <a:latin typeface="Avenir Next Condensed" panose="020B0506020202020204" pitchFamily="34" charset="0"/>
                <a:ea typeface="Calibri" panose="020F0502020204030204" pitchFamily="34" charset="0"/>
                <a:cs typeface="Times New Roman"/>
              </a:rPr>
              <a:t> </a:t>
            </a:r>
            <a:r>
              <a:rPr lang="cs-CZ" sz="2300" i="1" dirty="0">
                <a:effectLst/>
                <a:latin typeface="Avenir Next Condensed" panose="020B0506020202020204" pitchFamily="34" charset="0"/>
                <a:ea typeface="Calibri" panose="020F0502020204030204" pitchFamily="34" charset="0"/>
                <a:cs typeface="Times New Roman"/>
              </a:rPr>
              <a:t> Zápiscích o válce gallské</a:t>
            </a:r>
            <a:r>
              <a:rPr lang="cs-CZ" sz="2300" dirty="0">
                <a:effectLst/>
                <a:latin typeface="Avenir Next Condensed" panose="020B0506020202020204" pitchFamily="34" charset="0"/>
                <a:ea typeface="Calibri" panose="020F0502020204030204" pitchFamily="34" charset="0"/>
                <a:cs typeface="Times New Roman"/>
              </a:rPr>
              <a:t>. Brno, 2020. Bakalářská diplomová práce. Masarykova univerzita. Filozofická fakulta, Ústav klasických studií. 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/>
            </a:endParaRPr>
          </a:p>
          <a:p>
            <a:r>
              <a:rPr lang="cs-CZ" sz="2400" dirty="0">
                <a:latin typeface="Calibri"/>
                <a:ea typeface="Calibri" panose="020F0502020204030204" pitchFamily="34" charset="0"/>
                <a:cs typeface="Times New Roman"/>
              </a:rPr>
              <a:t>C.I.CAESAR, </a:t>
            </a:r>
            <a:r>
              <a:rPr lang="cs-CZ" sz="2400" i="1" dirty="0">
                <a:latin typeface="Calibri"/>
                <a:ea typeface="Calibri" panose="020F0502020204030204" pitchFamily="34" charset="0"/>
                <a:cs typeface="Times New Roman"/>
              </a:rPr>
              <a:t>Válečné paměti,</a:t>
            </a:r>
            <a:r>
              <a:rPr lang="cs-CZ" sz="2400" dirty="0">
                <a:latin typeface="Calibri"/>
                <a:ea typeface="Calibri" panose="020F0502020204030204" pitchFamily="34" charset="0"/>
                <a:cs typeface="Times New Roman"/>
              </a:rPr>
              <a:t> přel. </a:t>
            </a:r>
            <a:r>
              <a:rPr lang="cs-CZ" sz="2400" err="1">
                <a:latin typeface="Calibri"/>
                <a:ea typeface="Calibri" panose="020F0502020204030204" pitchFamily="34" charset="0"/>
                <a:cs typeface="Times New Roman"/>
              </a:rPr>
              <a:t>I.Bureš</a:t>
            </a:r>
            <a:r>
              <a:rPr lang="cs-CZ" sz="2400" dirty="0">
                <a:latin typeface="Calibri"/>
                <a:ea typeface="Calibri" panose="020F0502020204030204" pitchFamily="34" charset="0"/>
                <a:cs typeface="Times New Roman"/>
              </a:rPr>
              <a:t>, </a:t>
            </a:r>
            <a:r>
              <a:rPr lang="cs-CZ" sz="2400" err="1">
                <a:latin typeface="Calibri"/>
                <a:ea typeface="Calibri" panose="020F0502020204030204" pitchFamily="34" charset="0"/>
                <a:cs typeface="Times New Roman"/>
              </a:rPr>
              <a:t>V.Dědina</a:t>
            </a:r>
            <a:r>
              <a:rPr lang="cs-CZ" sz="2400" dirty="0">
                <a:latin typeface="Calibri"/>
                <a:ea typeface="Calibri" panose="020F0502020204030204" pitchFamily="34" charset="0"/>
                <a:cs typeface="Times New Roman"/>
              </a:rPr>
              <a:t>, </a:t>
            </a:r>
            <a:r>
              <a:rPr lang="cs-CZ" sz="2400" err="1">
                <a:latin typeface="Calibri"/>
                <a:ea typeface="Calibri" panose="020F0502020204030204" pitchFamily="34" charset="0"/>
                <a:cs typeface="Times New Roman"/>
              </a:rPr>
              <a:t>M.Husová</a:t>
            </a:r>
            <a:r>
              <a:rPr lang="cs-CZ" sz="2400" dirty="0">
                <a:latin typeface="Calibri"/>
                <a:ea typeface="Calibri" panose="020F0502020204030204" pitchFamily="34" charset="0"/>
                <a:cs typeface="Times New Roman"/>
              </a:rPr>
              <a:t>, </a:t>
            </a:r>
            <a:r>
              <a:rPr lang="cs-CZ" sz="2400" err="1">
                <a:latin typeface="Calibri"/>
                <a:ea typeface="Calibri" panose="020F0502020204030204" pitchFamily="34" charset="0"/>
                <a:cs typeface="Times New Roman"/>
              </a:rPr>
              <a:t>V.Marek</a:t>
            </a:r>
            <a:r>
              <a:rPr lang="cs-CZ" sz="2400" dirty="0">
                <a:latin typeface="Calibri"/>
                <a:ea typeface="Calibri" panose="020F0502020204030204" pitchFamily="34" charset="0"/>
                <a:cs typeface="Times New Roman"/>
              </a:rPr>
              <a:t>. Praha: </a:t>
            </a:r>
            <a:r>
              <a:rPr lang="cs-CZ" sz="2400">
                <a:latin typeface="Calibri"/>
                <a:ea typeface="Calibri" panose="020F0502020204030204" pitchFamily="34" charset="0"/>
                <a:cs typeface="Times New Roman"/>
              </a:rPr>
              <a:t>Svoboda, 1972</a:t>
            </a:r>
            <a:b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709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309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7000"/>
                    </a14:imgEffect>
                    <a14:imgEffect>
                      <a14:brightnessContrast bright="-46000" contrast="-27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F44FE3-7773-19BF-DAB1-F20BEF7BA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7200" dirty="0">
                <a:solidFill>
                  <a:schemeClr val="tx1">
                    <a:lumMod val="95000"/>
                    <a:lumOff val="5000"/>
                    <a:alpha val="68625"/>
                  </a:schemeClr>
                </a:solidFill>
                <a:latin typeface="Avenir Next Condensed" panose="020B0506020202020204" pitchFamily="34" charset="0"/>
              </a:rPr>
              <a:t>DĚKUJEME ZA POZORNOST</a:t>
            </a:r>
          </a:p>
        </p:txBody>
      </p:sp>
    </p:spTree>
    <p:extLst>
      <p:ext uri="{BB962C8B-B14F-4D97-AF65-F5344CB8AC3E}">
        <p14:creationId xmlns:p14="http://schemas.microsoft.com/office/powerpoint/2010/main" val="786458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420</Words>
  <Application>Microsoft Office PowerPoint</Application>
  <PresentationFormat>Širokoúhlá obrazovka</PresentationFormat>
  <Paragraphs>69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C. I. CAESAR </vt:lpstr>
      <vt:lpstr>C. I. CAESAR</vt:lpstr>
      <vt:lpstr>DÍLO</vt:lpstr>
      <vt:lpstr>COMMENTARII DE BELLO GALLICO</vt:lpstr>
      <vt:lpstr>CAESARŮV LITERÁRNÍ STYL</vt:lpstr>
      <vt:lpstr>HISTORICKÁ PŘESNOST</vt:lpstr>
      <vt:lpstr>VÝZNAM DÍLA</vt:lpstr>
      <vt:lpstr>ZDROJE</vt:lpstr>
      <vt:lpstr>DĚKUJEME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C. I. CAESAR </dc:title>
  <dc:creator>Robert Šrédl</dc:creator>
  <cp:lastModifiedBy>Vítězslav Tatar</cp:lastModifiedBy>
  <cp:revision>18</cp:revision>
  <dcterms:created xsi:type="dcterms:W3CDTF">2023-02-28T14:25:38Z</dcterms:created>
  <dcterms:modified xsi:type="dcterms:W3CDTF">2023-03-01T21:08:26Z</dcterms:modified>
</cp:coreProperties>
</file>