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1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04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59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73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1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5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14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4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7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35AA-38C6-4D7B-9073-1AA6F0AA59D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B761-3249-4D20-9AF6-A578D89638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1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CUaq0u3_CVo/VMi_0QjPksI/AAAAAAAAZEM/BwAcLD0M-YU/s1600/san_tommaso2.jpg" TargetMode="External"/><Relationship Id="rId2" Type="http://schemas.openxmlformats.org/officeDocument/2006/relationships/hyperlink" Target="https://citaty.net/media/authors/thomas-aquinas_G7tYkZ8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8FB47-C915-AED0-9F7F-D12D25BA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87754"/>
          </a:xfrm>
        </p:spPr>
        <p:txBody>
          <a:bodyPr>
            <a:normAutofit/>
          </a:bodyPr>
          <a:lstStyle/>
          <a:p>
            <a:r>
              <a:rPr lang="cs-CZ" sz="8000" dirty="0">
                <a:latin typeface="Castellar" panose="020A0402060406010301" pitchFamily="18" charset="0"/>
              </a:rPr>
              <a:t>Tomáš Akvinský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40F630-E42A-4608-3188-A50DB82E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3239"/>
            <a:ext cx="9144000" cy="1681315"/>
          </a:xfrm>
        </p:spPr>
        <p:txBody>
          <a:bodyPr>
            <a:normAutofit/>
          </a:bodyPr>
          <a:lstStyle/>
          <a:p>
            <a:r>
              <a:rPr lang="cs-CZ" sz="2400" dirty="0"/>
              <a:t>Veronika Jičínská, UČO 512 838</a:t>
            </a:r>
          </a:p>
          <a:p>
            <a:r>
              <a:rPr lang="cs-CZ" sz="2400" dirty="0"/>
              <a:t>Filozofická fakulta Masarykovy univerzity</a:t>
            </a:r>
          </a:p>
          <a:p>
            <a:r>
              <a:rPr lang="cs-CZ" dirty="0"/>
              <a:t>LJ604</a:t>
            </a:r>
            <a:br>
              <a:rPr lang="cs-CZ" sz="2400" i="0" dirty="0">
                <a:effectLst/>
              </a:rPr>
            </a:br>
            <a:r>
              <a:rPr lang="cs-CZ" sz="2400" i="0" dirty="0">
                <a:effectLst/>
              </a:rPr>
              <a:t>Latina pro </a:t>
            </a:r>
            <a:r>
              <a:rPr lang="cs-CZ" sz="2400" i="0" dirty="0" err="1">
                <a:effectLst/>
              </a:rPr>
              <a:t>nelatináře</a:t>
            </a:r>
            <a:r>
              <a:rPr lang="cs-CZ" sz="2400" i="0" dirty="0">
                <a:effectLst/>
              </a:rPr>
              <a:t> 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25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390A48-4ACC-DA75-538E-5748562C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327991"/>
            <a:ext cx="6002110" cy="1563344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Castellar" panose="020A0402060406010301" pitchFamily="18" charset="0"/>
              </a:rPr>
              <a:t>Curriculum vitae  </a:t>
            </a:r>
            <a:r>
              <a:rPr lang="cs-CZ" sz="4000" dirty="0"/>
              <a:t>cesta pozemská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21AE6-320E-FCBF-068E-245702BC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966452"/>
            <a:ext cx="7523922" cy="4563558"/>
          </a:xfrm>
        </p:spPr>
        <p:txBody>
          <a:bodyPr>
            <a:normAutofit/>
          </a:bodyPr>
          <a:lstStyle/>
          <a:p>
            <a:r>
              <a:rPr lang="cs-CZ" sz="2400" dirty="0"/>
              <a:t>* 1225, hrad </a:t>
            </a:r>
            <a:r>
              <a:rPr lang="cs-CZ" sz="2400" dirty="0" err="1"/>
              <a:t>Roccasecca</a:t>
            </a:r>
            <a:r>
              <a:rPr lang="cs-CZ" sz="2400" dirty="0"/>
              <a:t>, Itálie </a:t>
            </a:r>
          </a:p>
          <a:p>
            <a:r>
              <a:rPr lang="cs-CZ" sz="2400" dirty="0"/>
              <a:t>sedmý syn hraběte z </a:t>
            </a:r>
            <a:r>
              <a:rPr lang="cs-CZ" sz="2400" dirty="0" err="1"/>
              <a:t>Akvina</a:t>
            </a:r>
            <a:r>
              <a:rPr lang="cs-CZ" sz="2400" dirty="0"/>
              <a:t> – církevní dráha</a:t>
            </a:r>
          </a:p>
          <a:p>
            <a:r>
              <a:rPr lang="cs-CZ" sz="2400" dirty="0"/>
              <a:t>Benediktinské opatství Monte </a:t>
            </a:r>
            <a:r>
              <a:rPr lang="cs-CZ" sz="2400" dirty="0" err="1"/>
              <a:t>Cassino</a:t>
            </a:r>
            <a:endParaRPr lang="cs-CZ" sz="2400" dirty="0"/>
          </a:p>
          <a:p>
            <a:r>
              <a:rPr lang="cs-CZ" sz="2400" dirty="0"/>
              <a:t>1239–1244 Univerzita v Neapoli </a:t>
            </a:r>
          </a:p>
          <a:p>
            <a:r>
              <a:rPr lang="cs-CZ" sz="2400" dirty="0"/>
              <a:t>1244 vstup do dominikánského řádu</a:t>
            </a:r>
          </a:p>
          <a:p>
            <a:r>
              <a:rPr lang="cs-CZ" sz="2400" dirty="0"/>
              <a:t>1248–1252 studia v Kolíně nad Rýnem </a:t>
            </a:r>
            <a:br>
              <a:rPr lang="cs-CZ" sz="2400" dirty="0"/>
            </a:br>
            <a:r>
              <a:rPr lang="cs-CZ" sz="2400" dirty="0"/>
              <a:t>– učitel Albertus </a:t>
            </a:r>
            <a:r>
              <a:rPr lang="cs-CZ" sz="2400" dirty="0" err="1"/>
              <a:t>Magnus</a:t>
            </a:r>
            <a:endParaRPr lang="cs-CZ" sz="2400" dirty="0"/>
          </a:p>
          <a:p>
            <a:r>
              <a:rPr lang="cs-CZ" sz="2400" dirty="0"/>
              <a:t>1252–1256 doktorská studia teologie v Paříži</a:t>
            </a:r>
          </a:p>
          <a:p>
            <a:r>
              <a:rPr lang="cs-CZ" sz="2400" dirty="0"/>
              <a:t>po roce 1259 u papežského dvora v Itálii,</a:t>
            </a:r>
            <a:br>
              <a:rPr lang="cs-CZ" sz="2400" dirty="0"/>
            </a:br>
            <a:r>
              <a:rPr lang="cs-CZ" sz="2400" dirty="0"/>
              <a:t>návrat do Paříže</a:t>
            </a:r>
          </a:p>
        </p:txBody>
      </p:sp>
      <p:pic>
        <p:nvPicPr>
          <p:cNvPr id="1028" name="Picture 4" descr="Tomáš Akvinský citáty (125 citátů) | Citáty slavných osobností">
            <a:extLst>
              <a:ext uri="{FF2B5EF4-FFF2-40B4-BE49-F238E27FC236}">
                <a16:creationId xmlns:a16="http://schemas.microsoft.com/office/drawing/2014/main" id="{F38B6CAA-AB54-C6C3-F8E0-014A83517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345017" y="10"/>
            <a:ext cx="484698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8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omílie, kázne, zamyslenia o. Juraja Vitteka...: Tomáš Akvinský a zdravý  rozum">
            <a:extLst>
              <a:ext uri="{FF2B5EF4-FFF2-40B4-BE49-F238E27FC236}">
                <a16:creationId xmlns:a16="http://schemas.microsoft.com/office/drawing/2014/main" id="{44F55183-6A81-DBD6-3E94-094D5237D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r="1" b="3630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BB8A56-7FE5-610F-F3B8-1B4F83D1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150829"/>
            <a:ext cx="6504495" cy="228337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Castellar" panose="020A0402060406010301" pitchFamily="18" charset="0"/>
              </a:rPr>
              <a:t>Curriculum vitae </a:t>
            </a:r>
            <a:br>
              <a:rPr lang="cs-CZ" sz="4000" dirty="0">
                <a:latin typeface="Castellar" panose="020A0402060406010301" pitchFamily="18" charset="0"/>
              </a:rPr>
            </a:br>
            <a:r>
              <a:rPr lang="cs-CZ" sz="4000" dirty="0">
                <a:latin typeface="Castellar" panose="020A0402060406010301" pitchFamily="18" charset="0"/>
              </a:rPr>
              <a:t> </a:t>
            </a:r>
            <a:r>
              <a:rPr lang="cs-CZ" sz="4000" dirty="0"/>
              <a:t>cesta k věčnosti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457EE-02FC-2CED-7EB7-2B80E34F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6" y="2434201"/>
            <a:ext cx="6504494" cy="3742762"/>
          </a:xfrm>
        </p:spPr>
        <p:txBody>
          <a:bodyPr>
            <a:normAutofit/>
          </a:bodyPr>
          <a:lstStyle/>
          <a:p>
            <a:r>
              <a:rPr lang="cs-CZ" sz="2400" dirty="0"/>
              <a:t>prosinec 1273 kolaps</a:t>
            </a:r>
          </a:p>
          <a:p>
            <a:r>
              <a:rPr lang="cs-CZ" sz="2400" dirty="0"/>
              <a:t>+ 7. 3. 1274, </a:t>
            </a:r>
            <a:r>
              <a:rPr lang="cs-CZ" sz="2400" dirty="0" err="1"/>
              <a:t>Fossanova</a:t>
            </a:r>
            <a:r>
              <a:rPr lang="cs-CZ" sz="2400" dirty="0"/>
              <a:t>, Itálie</a:t>
            </a:r>
          </a:p>
          <a:p>
            <a:endParaRPr lang="cs-CZ" sz="2400" dirty="0"/>
          </a:p>
          <a:p>
            <a:r>
              <a:rPr lang="cs-CZ" sz="2400" dirty="0"/>
              <a:t>odsouzení Tomášova díla </a:t>
            </a:r>
          </a:p>
          <a:p>
            <a:endParaRPr lang="cs-CZ" sz="2400" dirty="0"/>
          </a:p>
          <a:p>
            <a:r>
              <a:rPr lang="cs-CZ" sz="2400" dirty="0"/>
              <a:t>18. 7. 1323 kanonizace papežem Janem XXII.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94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Quantum City » Summa Theologica, Thomas Aquinas (1265-1274)">
            <a:extLst>
              <a:ext uri="{FF2B5EF4-FFF2-40B4-BE49-F238E27FC236}">
                <a16:creationId xmlns:a16="http://schemas.microsoft.com/office/drawing/2014/main" id="{24411F63-5AA4-5D0E-16BA-FB1ED744E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978248-F316-491C-579C-19B473C4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4234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stellar" panose="020A0402060406010301" pitchFamily="18" charset="0"/>
              </a:rPr>
              <a:t>Opera </a:t>
            </a:r>
            <a:r>
              <a:rPr lang="cs-CZ" sz="4000" dirty="0" err="1">
                <a:latin typeface="Castellar" panose="020A0402060406010301" pitchFamily="18" charset="0"/>
              </a:rPr>
              <a:t>magna</a:t>
            </a:r>
            <a:endParaRPr lang="cs-CZ" sz="4000" dirty="0">
              <a:latin typeface="Castellar" panose="020A0402060406010301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FA292-9CB0-4BEC-3251-122E3915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3626"/>
            <a:ext cx="6552063" cy="4163337"/>
          </a:xfrm>
        </p:spPr>
        <p:txBody>
          <a:bodyPr>
            <a:normAutofit/>
          </a:bodyPr>
          <a:lstStyle/>
          <a:p>
            <a:r>
              <a:rPr lang="cs-CZ" sz="2400" i="1" dirty="0" err="1"/>
              <a:t>Summa</a:t>
            </a:r>
            <a:r>
              <a:rPr lang="cs-CZ" sz="2400" i="1" dirty="0"/>
              <a:t> </a:t>
            </a:r>
            <a:r>
              <a:rPr lang="cs-CZ" sz="2400" i="1" dirty="0" err="1"/>
              <a:t>theologicae</a:t>
            </a:r>
            <a:endParaRPr lang="cs-CZ" sz="2400" i="1" dirty="0"/>
          </a:p>
          <a:p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gentiles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anima</a:t>
            </a:r>
          </a:p>
          <a:p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aeternitatae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mundi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errores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graecorum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regno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ad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regem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Cypri</a:t>
            </a: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Komentáře ke knihám Sentencí Petra Lombardského </a:t>
            </a:r>
          </a:p>
          <a:p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knih komentářů k Aristotelovi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89334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4A45F-E771-6DB9-89F7-6D75644C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BD290-FACF-D21D-085D-79E571D7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KENNY, Anthony. Tomáš Akvinský. Praha 1993. 108 s.</a:t>
            </a:r>
          </a:p>
          <a:p>
            <a:r>
              <a:rPr lang="cs-CZ" dirty="0"/>
              <a:t>CHESTERTON, Gilbert </a:t>
            </a:r>
            <a:r>
              <a:rPr lang="cs-CZ" dirty="0" err="1"/>
              <a:t>Keith</a:t>
            </a:r>
            <a:r>
              <a:rPr lang="cs-CZ" dirty="0"/>
              <a:t>. Svatý Tomáš Akvinský. Praha 1993. 110 s.</a:t>
            </a:r>
          </a:p>
          <a:p>
            <a:r>
              <a:rPr lang="cs-CZ" dirty="0"/>
              <a:t>PIEPER, Josef. Tomáš Akvinský. Život a dílo. Praha 1997. 160s. 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https://citaty.net/media/authors/thomas-aquinas_G7tYkZ8.jpeg</a:t>
            </a:r>
            <a:endParaRPr lang="cs-CZ" dirty="0"/>
          </a:p>
          <a:p>
            <a:r>
              <a:rPr lang="cs-CZ" dirty="0">
                <a:hlinkClick r:id="rId3"/>
              </a:rPr>
              <a:t>https://3.bp.blogspot.com/CUaq0u3_CVo/VMi_0QjPksI/AAAAAAAAZEM/BwAcLD0M-YU/s1600/san_tommaso2.jpg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07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233</Words>
  <Application>Microsoft Office PowerPoint</Application>
  <PresentationFormat>Širokoúhlá obrazovka</PresentationFormat>
  <Paragraphs>37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Castellar</vt:lpstr>
      <vt:lpstr>Motiv Office</vt:lpstr>
      <vt:lpstr>Tomáš Akvinský</vt:lpstr>
      <vt:lpstr>Curriculum vitae  cesta pozemská</vt:lpstr>
      <vt:lpstr>Curriculum vitae   cesta k věčnosti</vt:lpstr>
      <vt:lpstr>Opera magna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Akvinský</dc:title>
  <dc:creator>Veronika Jičínská</dc:creator>
  <cp:lastModifiedBy>Veronika Jičínská</cp:lastModifiedBy>
  <cp:revision>2</cp:revision>
  <dcterms:created xsi:type="dcterms:W3CDTF">2023-05-10T18:57:44Z</dcterms:created>
  <dcterms:modified xsi:type="dcterms:W3CDTF">2023-05-10T19:53:14Z</dcterms:modified>
</cp:coreProperties>
</file>