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0" r:id="rId3"/>
    <p:sldId id="260" r:id="rId4"/>
    <p:sldId id="261" r:id="rId5"/>
    <p:sldId id="383" r:id="rId6"/>
    <p:sldId id="262" r:id="rId7"/>
    <p:sldId id="291" r:id="rId8"/>
    <p:sldId id="264" r:id="rId9"/>
    <p:sldId id="279" r:id="rId10"/>
    <p:sldId id="288" r:id="rId11"/>
    <p:sldId id="289" r:id="rId12"/>
    <p:sldId id="281" r:id="rId13"/>
    <p:sldId id="265" r:id="rId14"/>
    <p:sldId id="283" r:id="rId15"/>
    <p:sldId id="284" r:id="rId16"/>
    <p:sldId id="266" r:id="rId17"/>
    <p:sldId id="285" r:id="rId18"/>
    <p:sldId id="286" r:id="rId19"/>
    <p:sldId id="294" r:id="rId20"/>
    <p:sldId id="267" r:id="rId21"/>
    <p:sldId id="269" r:id="rId22"/>
    <p:sldId id="272" r:id="rId23"/>
    <p:sldId id="275" r:id="rId24"/>
    <p:sldId id="276" r:id="rId25"/>
    <p:sldId id="356" r:id="rId26"/>
    <p:sldId id="277" r:id="rId27"/>
    <p:sldId id="297" r:id="rId28"/>
    <p:sldId id="274" r:id="rId29"/>
    <p:sldId id="345" r:id="rId30"/>
    <p:sldId id="346" r:id="rId31"/>
    <p:sldId id="347" r:id="rId32"/>
    <p:sldId id="349" r:id="rId33"/>
    <p:sldId id="350" r:id="rId34"/>
    <p:sldId id="351" r:id="rId35"/>
    <p:sldId id="352" r:id="rId36"/>
    <p:sldId id="360" r:id="rId37"/>
    <p:sldId id="353" r:id="rId38"/>
    <p:sldId id="362" r:id="rId39"/>
    <p:sldId id="355" r:id="rId40"/>
    <p:sldId id="370" r:id="rId41"/>
    <p:sldId id="369" r:id="rId42"/>
    <p:sldId id="365" r:id="rId43"/>
    <p:sldId id="27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slava Dosedlová"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F60CD-2535-4274-8BCF-F84D4384B47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212EE5C-E8F5-4664-9E32-94395083370A}">
      <dgm:prSet/>
      <dgm:spPr/>
      <dgm:t>
        <a:bodyPr/>
        <a:lstStyle/>
        <a:p>
          <a:pPr>
            <a:lnSpc>
              <a:spcPct val="100000"/>
            </a:lnSpc>
            <a:defRPr cap="all"/>
          </a:pPr>
          <a:r>
            <a:rPr lang="cs-CZ" dirty="0"/>
            <a:t>Zdraví </a:t>
          </a:r>
        </a:p>
        <a:p>
          <a:pPr>
            <a:lnSpc>
              <a:spcPct val="100000"/>
            </a:lnSpc>
            <a:defRPr cap="all"/>
          </a:pPr>
          <a:r>
            <a:rPr lang="cs-CZ" dirty="0"/>
            <a:t>(fyzické, duševní) </a:t>
          </a:r>
          <a:endParaRPr lang="en-US" dirty="0"/>
        </a:p>
      </dgm:t>
    </dgm:pt>
    <dgm:pt modelId="{DC0CE1E0-10F9-4E29-BB7C-C603CB76EF7C}" type="parTrans" cxnId="{07325374-1CAA-4B19-BFE9-8CB113704AAD}">
      <dgm:prSet/>
      <dgm:spPr/>
      <dgm:t>
        <a:bodyPr/>
        <a:lstStyle/>
        <a:p>
          <a:endParaRPr lang="en-US"/>
        </a:p>
      </dgm:t>
    </dgm:pt>
    <dgm:pt modelId="{AB153B94-1F69-443E-A5DC-5E2EB4A7372A}" type="sibTrans" cxnId="{07325374-1CAA-4B19-BFE9-8CB113704AAD}">
      <dgm:prSet/>
      <dgm:spPr/>
      <dgm:t>
        <a:bodyPr/>
        <a:lstStyle/>
        <a:p>
          <a:endParaRPr lang="en-US"/>
        </a:p>
      </dgm:t>
    </dgm:pt>
    <dgm:pt modelId="{09862954-675A-4E86-B636-76C4FE141535}">
      <dgm:prSet/>
      <dgm:spPr/>
      <dgm:t>
        <a:bodyPr/>
        <a:lstStyle/>
        <a:p>
          <a:pPr>
            <a:lnSpc>
              <a:spcPct val="100000"/>
            </a:lnSpc>
            <a:defRPr cap="all"/>
          </a:pPr>
          <a:r>
            <a:rPr lang="cs-CZ"/>
            <a:t>Štěstí</a:t>
          </a:r>
          <a:endParaRPr lang="en-US"/>
        </a:p>
      </dgm:t>
    </dgm:pt>
    <dgm:pt modelId="{B03417DB-3E4A-48E5-979F-6B67509B7316}" type="parTrans" cxnId="{7B4274BA-9C23-4C44-9F8B-0E4CC779747A}">
      <dgm:prSet/>
      <dgm:spPr/>
      <dgm:t>
        <a:bodyPr/>
        <a:lstStyle/>
        <a:p>
          <a:endParaRPr lang="en-US"/>
        </a:p>
      </dgm:t>
    </dgm:pt>
    <dgm:pt modelId="{E0256E4A-B158-40EB-AF50-9A8562C512F0}" type="sibTrans" cxnId="{7B4274BA-9C23-4C44-9F8B-0E4CC779747A}">
      <dgm:prSet/>
      <dgm:spPr/>
      <dgm:t>
        <a:bodyPr/>
        <a:lstStyle/>
        <a:p>
          <a:endParaRPr lang="en-US"/>
        </a:p>
      </dgm:t>
    </dgm:pt>
    <dgm:pt modelId="{FC816753-2122-4D3A-BC0C-B1F59D1F3FEC}">
      <dgm:prSet/>
      <dgm:spPr/>
      <dgm:t>
        <a:bodyPr/>
        <a:lstStyle/>
        <a:p>
          <a:pPr>
            <a:lnSpc>
              <a:spcPct val="100000"/>
            </a:lnSpc>
            <a:defRPr cap="all"/>
          </a:pPr>
          <a:r>
            <a:rPr lang="cs-CZ"/>
            <a:t>Životní spokojenost</a:t>
          </a:r>
          <a:br>
            <a:rPr lang="cs-CZ"/>
          </a:br>
          <a:endParaRPr lang="en-US"/>
        </a:p>
      </dgm:t>
    </dgm:pt>
    <dgm:pt modelId="{C6D2555D-2111-4C9D-A275-AE07A76CCA47}" type="parTrans" cxnId="{D9AF9E62-0EAF-4504-8650-C719BBE7B574}">
      <dgm:prSet/>
      <dgm:spPr/>
      <dgm:t>
        <a:bodyPr/>
        <a:lstStyle/>
        <a:p>
          <a:endParaRPr lang="en-US"/>
        </a:p>
      </dgm:t>
    </dgm:pt>
    <dgm:pt modelId="{018BCDC9-7722-443A-9FAC-795627A24962}" type="sibTrans" cxnId="{D9AF9E62-0EAF-4504-8650-C719BBE7B574}">
      <dgm:prSet/>
      <dgm:spPr/>
      <dgm:t>
        <a:bodyPr/>
        <a:lstStyle/>
        <a:p>
          <a:endParaRPr lang="en-US"/>
        </a:p>
      </dgm:t>
    </dgm:pt>
    <dgm:pt modelId="{82FC69F0-1787-4A77-A32F-AE4D3D3A3F89}" type="pres">
      <dgm:prSet presAssocID="{872F60CD-2535-4274-8BCF-F84D4384B473}" presName="root" presStyleCnt="0">
        <dgm:presLayoutVars>
          <dgm:dir/>
          <dgm:resizeHandles val="exact"/>
        </dgm:presLayoutVars>
      </dgm:prSet>
      <dgm:spPr/>
    </dgm:pt>
    <dgm:pt modelId="{8C802BEA-AA3E-4B10-8A98-7256346A2DCE}" type="pres">
      <dgm:prSet presAssocID="{6212EE5C-E8F5-4664-9E32-94395083370A}" presName="compNode" presStyleCnt="0"/>
      <dgm:spPr/>
    </dgm:pt>
    <dgm:pt modelId="{F3E95255-D857-493D-8BFB-C897E616BF9E}" type="pres">
      <dgm:prSet presAssocID="{6212EE5C-E8F5-4664-9E32-94395083370A}" presName="iconBgRect" presStyleLbl="bgShp" presStyleIdx="0" presStyleCnt="3"/>
      <dgm:spPr/>
    </dgm:pt>
    <dgm:pt modelId="{01079003-3F84-4CA8-B8C8-9B0123B8A2E2}" type="pres">
      <dgm:prSet presAssocID="{6212EE5C-E8F5-4664-9E32-94395083370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nitka obrys"/>
        </a:ext>
      </dgm:extLst>
    </dgm:pt>
    <dgm:pt modelId="{25DDB4F0-E4C9-46AB-BABE-10F288DBF8DB}" type="pres">
      <dgm:prSet presAssocID="{6212EE5C-E8F5-4664-9E32-94395083370A}" presName="spaceRect" presStyleCnt="0"/>
      <dgm:spPr/>
    </dgm:pt>
    <dgm:pt modelId="{DFAF20DE-70F3-477C-95AA-33ACB490A012}" type="pres">
      <dgm:prSet presAssocID="{6212EE5C-E8F5-4664-9E32-94395083370A}" presName="textRect" presStyleLbl="revTx" presStyleIdx="0" presStyleCnt="3">
        <dgm:presLayoutVars>
          <dgm:chMax val="1"/>
          <dgm:chPref val="1"/>
        </dgm:presLayoutVars>
      </dgm:prSet>
      <dgm:spPr/>
    </dgm:pt>
    <dgm:pt modelId="{FA9BAC11-44B5-40FD-85E8-05A6C66A660A}" type="pres">
      <dgm:prSet presAssocID="{AB153B94-1F69-443E-A5DC-5E2EB4A7372A}" presName="sibTrans" presStyleCnt="0"/>
      <dgm:spPr/>
    </dgm:pt>
    <dgm:pt modelId="{A9DFF289-B15E-4D4D-8CD3-A95B38AB28D8}" type="pres">
      <dgm:prSet presAssocID="{09862954-675A-4E86-B636-76C4FE141535}" presName="compNode" presStyleCnt="0"/>
      <dgm:spPr/>
    </dgm:pt>
    <dgm:pt modelId="{AFBE7DFC-30B9-4F92-9242-4C68282A7506}" type="pres">
      <dgm:prSet presAssocID="{09862954-675A-4E86-B636-76C4FE141535}" presName="iconBgRect" presStyleLbl="bgShp" presStyleIdx="1" presStyleCnt="3"/>
      <dgm:spPr/>
    </dgm:pt>
    <dgm:pt modelId="{B1775AAC-E071-4802-9A84-14F1177D311C}" type="pres">
      <dgm:prSet presAssocID="{09862954-675A-4E86-B636-76C4FE1415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nking Face with No Fill"/>
        </a:ext>
      </dgm:extLst>
    </dgm:pt>
    <dgm:pt modelId="{8B7977C9-2FA5-430B-BFF8-A383A630B2BF}" type="pres">
      <dgm:prSet presAssocID="{09862954-675A-4E86-B636-76C4FE141535}" presName="spaceRect" presStyleCnt="0"/>
      <dgm:spPr/>
    </dgm:pt>
    <dgm:pt modelId="{8F587B47-1FD5-44EF-9D15-2370271C6DBD}" type="pres">
      <dgm:prSet presAssocID="{09862954-675A-4E86-B636-76C4FE141535}" presName="textRect" presStyleLbl="revTx" presStyleIdx="1" presStyleCnt="3">
        <dgm:presLayoutVars>
          <dgm:chMax val="1"/>
          <dgm:chPref val="1"/>
        </dgm:presLayoutVars>
      </dgm:prSet>
      <dgm:spPr/>
    </dgm:pt>
    <dgm:pt modelId="{4DA4B536-9A24-4322-ABB7-5B5DE7D79C0E}" type="pres">
      <dgm:prSet presAssocID="{E0256E4A-B158-40EB-AF50-9A8562C512F0}" presName="sibTrans" presStyleCnt="0"/>
      <dgm:spPr/>
    </dgm:pt>
    <dgm:pt modelId="{400E6BFD-7306-4B13-8C20-9DA46E08C047}" type="pres">
      <dgm:prSet presAssocID="{FC816753-2122-4D3A-BC0C-B1F59D1F3FEC}" presName="compNode" presStyleCnt="0"/>
      <dgm:spPr/>
    </dgm:pt>
    <dgm:pt modelId="{0371311B-316E-4210-A629-B6316DB2AA07}" type="pres">
      <dgm:prSet presAssocID="{FC816753-2122-4D3A-BC0C-B1F59D1F3FEC}" presName="iconBgRect" presStyleLbl="bgShp" presStyleIdx="2" presStyleCnt="3"/>
      <dgm:spPr/>
    </dgm:pt>
    <dgm:pt modelId="{E3916785-59CA-4A8A-8386-557652F1C23B}" type="pres">
      <dgm:prSet presAssocID="{FC816753-2122-4D3A-BC0C-B1F59D1F3F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iling Face with No Fill"/>
        </a:ext>
      </dgm:extLst>
    </dgm:pt>
    <dgm:pt modelId="{CFC58C18-D688-4EB8-8827-5513E016CCAB}" type="pres">
      <dgm:prSet presAssocID="{FC816753-2122-4D3A-BC0C-B1F59D1F3FEC}" presName="spaceRect" presStyleCnt="0"/>
      <dgm:spPr/>
    </dgm:pt>
    <dgm:pt modelId="{7AC1AAA0-D251-47D2-B749-202A3E9128A3}" type="pres">
      <dgm:prSet presAssocID="{FC816753-2122-4D3A-BC0C-B1F59D1F3FEC}" presName="textRect" presStyleLbl="revTx" presStyleIdx="2" presStyleCnt="3">
        <dgm:presLayoutVars>
          <dgm:chMax val="1"/>
          <dgm:chPref val="1"/>
        </dgm:presLayoutVars>
      </dgm:prSet>
      <dgm:spPr/>
    </dgm:pt>
  </dgm:ptLst>
  <dgm:cxnLst>
    <dgm:cxn modelId="{D9AF9E62-0EAF-4504-8650-C719BBE7B574}" srcId="{872F60CD-2535-4274-8BCF-F84D4384B473}" destId="{FC816753-2122-4D3A-BC0C-B1F59D1F3FEC}" srcOrd="2" destOrd="0" parTransId="{C6D2555D-2111-4C9D-A275-AE07A76CCA47}" sibTransId="{018BCDC9-7722-443A-9FAC-795627A24962}"/>
    <dgm:cxn modelId="{07325374-1CAA-4B19-BFE9-8CB113704AAD}" srcId="{872F60CD-2535-4274-8BCF-F84D4384B473}" destId="{6212EE5C-E8F5-4664-9E32-94395083370A}" srcOrd="0" destOrd="0" parTransId="{DC0CE1E0-10F9-4E29-BB7C-C603CB76EF7C}" sibTransId="{AB153B94-1F69-443E-A5DC-5E2EB4A7372A}"/>
    <dgm:cxn modelId="{723AB396-A75E-4751-A226-9F1294845B42}" type="presOf" srcId="{872F60CD-2535-4274-8BCF-F84D4384B473}" destId="{82FC69F0-1787-4A77-A32F-AE4D3D3A3F89}" srcOrd="0" destOrd="0" presId="urn:microsoft.com/office/officeart/2018/5/layout/IconCircleLabelList"/>
    <dgm:cxn modelId="{F78BA5B6-BFC7-4B2C-8E13-2FEF2F147D88}" type="presOf" srcId="{6212EE5C-E8F5-4664-9E32-94395083370A}" destId="{DFAF20DE-70F3-477C-95AA-33ACB490A012}" srcOrd="0" destOrd="0" presId="urn:microsoft.com/office/officeart/2018/5/layout/IconCircleLabelList"/>
    <dgm:cxn modelId="{7B4274BA-9C23-4C44-9F8B-0E4CC779747A}" srcId="{872F60CD-2535-4274-8BCF-F84D4384B473}" destId="{09862954-675A-4E86-B636-76C4FE141535}" srcOrd="1" destOrd="0" parTransId="{B03417DB-3E4A-48E5-979F-6B67509B7316}" sibTransId="{E0256E4A-B158-40EB-AF50-9A8562C512F0}"/>
    <dgm:cxn modelId="{B5A178E4-689E-4B75-BF6F-6D6FF1E33D06}" type="presOf" srcId="{FC816753-2122-4D3A-BC0C-B1F59D1F3FEC}" destId="{7AC1AAA0-D251-47D2-B749-202A3E9128A3}" srcOrd="0" destOrd="0" presId="urn:microsoft.com/office/officeart/2018/5/layout/IconCircleLabelList"/>
    <dgm:cxn modelId="{2158CCFC-5ED6-4D7C-9843-21896A36AE20}" type="presOf" srcId="{09862954-675A-4E86-B636-76C4FE141535}" destId="{8F587B47-1FD5-44EF-9D15-2370271C6DBD}" srcOrd="0" destOrd="0" presId="urn:microsoft.com/office/officeart/2018/5/layout/IconCircleLabelList"/>
    <dgm:cxn modelId="{B2A97E63-D86A-440B-934F-BF9CBAF1F1BD}" type="presParOf" srcId="{82FC69F0-1787-4A77-A32F-AE4D3D3A3F89}" destId="{8C802BEA-AA3E-4B10-8A98-7256346A2DCE}" srcOrd="0" destOrd="0" presId="urn:microsoft.com/office/officeart/2018/5/layout/IconCircleLabelList"/>
    <dgm:cxn modelId="{0507AE47-38E8-489A-AD35-DE3F4A1D3B56}" type="presParOf" srcId="{8C802BEA-AA3E-4B10-8A98-7256346A2DCE}" destId="{F3E95255-D857-493D-8BFB-C897E616BF9E}" srcOrd="0" destOrd="0" presId="urn:microsoft.com/office/officeart/2018/5/layout/IconCircleLabelList"/>
    <dgm:cxn modelId="{4FC882D4-D1D6-4600-817D-32169E8B52E9}" type="presParOf" srcId="{8C802BEA-AA3E-4B10-8A98-7256346A2DCE}" destId="{01079003-3F84-4CA8-B8C8-9B0123B8A2E2}" srcOrd="1" destOrd="0" presId="urn:microsoft.com/office/officeart/2018/5/layout/IconCircleLabelList"/>
    <dgm:cxn modelId="{3C64922E-A6D6-4ABE-9E1C-A5BF3218811C}" type="presParOf" srcId="{8C802BEA-AA3E-4B10-8A98-7256346A2DCE}" destId="{25DDB4F0-E4C9-46AB-BABE-10F288DBF8DB}" srcOrd="2" destOrd="0" presId="urn:microsoft.com/office/officeart/2018/5/layout/IconCircleLabelList"/>
    <dgm:cxn modelId="{97830AC1-F3FC-4CD5-8E23-0D19638F69C6}" type="presParOf" srcId="{8C802BEA-AA3E-4B10-8A98-7256346A2DCE}" destId="{DFAF20DE-70F3-477C-95AA-33ACB490A012}" srcOrd="3" destOrd="0" presId="urn:microsoft.com/office/officeart/2018/5/layout/IconCircleLabelList"/>
    <dgm:cxn modelId="{5F78FFB3-9736-4B8F-B4B6-2FBCA790932F}" type="presParOf" srcId="{82FC69F0-1787-4A77-A32F-AE4D3D3A3F89}" destId="{FA9BAC11-44B5-40FD-85E8-05A6C66A660A}" srcOrd="1" destOrd="0" presId="urn:microsoft.com/office/officeart/2018/5/layout/IconCircleLabelList"/>
    <dgm:cxn modelId="{76939C92-803A-44F5-B867-900BD323D235}" type="presParOf" srcId="{82FC69F0-1787-4A77-A32F-AE4D3D3A3F89}" destId="{A9DFF289-B15E-4D4D-8CD3-A95B38AB28D8}" srcOrd="2" destOrd="0" presId="urn:microsoft.com/office/officeart/2018/5/layout/IconCircleLabelList"/>
    <dgm:cxn modelId="{568B095E-6D2C-4935-A365-12F3C189DC0F}" type="presParOf" srcId="{A9DFF289-B15E-4D4D-8CD3-A95B38AB28D8}" destId="{AFBE7DFC-30B9-4F92-9242-4C68282A7506}" srcOrd="0" destOrd="0" presId="urn:microsoft.com/office/officeart/2018/5/layout/IconCircleLabelList"/>
    <dgm:cxn modelId="{12D1895A-1455-42D4-A411-60776FC96A69}" type="presParOf" srcId="{A9DFF289-B15E-4D4D-8CD3-A95B38AB28D8}" destId="{B1775AAC-E071-4802-9A84-14F1177D311C}" srcOrd="1" destOrd="0" presId="urn:microsoft.com/office/officeart/2018/5/layout/IconCircleLabelList"/>
    <dgm:cxn modelId="{E22E1E66-F33F-4C12-9682-2753A21878D0}" type="presParOf" srcId="{A9DFF289-B15E-4D4D-8CD3-A95B38AB28D8}" destId="{8B7977C9-2FA5-430B-BFF8-A383A630B2BF}" srcOrd="2" destOrd="0" presId="urn:microsoft.com/office/officeart/2018/5/layout/IconCircleLabelList"/>
    <dgm:cxn modelId="{F69D4D6E-13E2-4779-BEB0-7D8FAD706338}" type="presParOf" srcId="{A9DFF289-B15E-4D4D-8CD3-A95B38AB28D8}" destId="{8F587B47-1FD5-44EF-9D15-2370271C6DBD}" srcOrd="3" destOrd="0" presId="urn:microsoft.com/office/officeart/2018/5/layout/IconCircleLabelList"/>
    <dgm:cxn modelId="{EC1929D5-85C1-4DCA-95C4-0DB72A029B70}" type="presParOf" srcId="{82FC69F0-1787-4A77-A32F-AE4D3D3A3F89}" destId="{4DA4B536-9A24-4322-ABB7-5B5DE7D79C0E}" srcOrd="3" destOrd="0" presId="urn:microsoft.com/office/officeart/2018/5/layout/IconCircleLabelList"/>
    <dgm:cxn modelId="{034DE30B-1ABB-4622-97E2-EE6222E4A4F8}" type="presParOf" srcId="{82FC69F0-1787-4A77-A32F-AE4D3D3A3F89}" destId="{400E6BFD-7306-4B13-8C20-9DA46E08C047}" srcOrd="4" destOrd="0" presId="urn:microsoft.com/office/officeart/2018/5/layout/IconCircleLabelList"/>
    <dgm:cxn modelId="{576058C2-60CD-4E85-BC24-1B73FB76C669}" type="presParOf" srcId="{400E6BFD-7306-4B13-8C20-9DA46E08C047}" destId="{0371311B-316E-4210-A629-B6316DB2AA07}" srcOrd="0" destOrd="0" presId="urn:microsoft.com/office/officeart/2018/5/layout/IconCircleLabelList"/>
    <dgm:cxn modelId="{429877D8-3AB8-418A-B49E-3B6CD8D367E2}" type="presParOf" srcId="{400E6BFD-7306-4B13-8C20-9DA46E08C047}" destId="{E3916785-59CA-4A8A-8386-557652F1C23B}" srcOrd="1" destOrd="0" presId="urn:microsoft.com/office/officeart/2018/5/layout/IconCircleLabelList"/>
    <dgm:cxn modelId="{F0C17799-FEA6-4116-87A8-101CCCD00B3E}" type="presParOf" srcId="{400E6BFD-7306-4B13-8C20-9DA46E08C047}" destId="{CFC58C18-D688-4EB8-8827-5513E016CCAB}" srcOrd="2" destOrd="0" presId="urn:microsoft.com/office/officeart/2018/5/layout/IconCircleLabelList"/>
    <dgm:cxn modelId="{E6282C3E-C257-42B2-8F66-8F56D4A72CCC}" type="presParOf" srcId="{400E6BFD-7306-4B13-8C20-9DA46E08C047}" destId="{7AC1AAA0-D251-47D2-B749-202A3E9128A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AD980C-55CB-43FE-8E3A-7B0B7ECA91B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cs-CZ"/>
        </a:p>
      </dgm:t>
    </dgm:pt>
    <dgm:pt modelId="{8CCB98B0-945C-4585-8C0B-94DA4774B3D3}">
      <dgm:prSet phldrT="[Text]" custT="1"/>
      <dgm:spPr/>
      <dgm:t>
        <a:bodyPr/>
        <a:lstStyle/>
        <a:p>
          <a:pPr marL="0" lvl="0" algn="l" defTabSz="977900">
            <a:lnSpc>
              <a:spcPct val="90000"/>
            </a:lnSpc>
            <a:spcBef>
              <a:spcPct val="0"/>
            </a:spcBef>
            <a:spcAft>
              <a:spcPct val="35000"/>
            </a:spcAft>
            <a:buNone/>
          </a:pPr>
          <a:r>
            <a:rPr lang="cs-CZ" sz="2200" b="1" kern="1200" dirty="0"/>
            <a:t>Zdraví podporující chování </a:t>
          </a:r>
        </a:p>
        <a:p>
          <a:pPr marL="0" lvl="0" algn="l" defTabSz="977900">
            <a:lnSpc>
              <a:spcPct val="90000"/>
            </a:lnSpc>
            <a:spcBef>
              <a:spcPct val="0"/>
            </a:spcBef>
            <a:spcAft>
              <a:spcPct val="35000"/>
            </a:spcAft>
            <a:buNone/>
          </a:pPr>
          <a:r>
            <a:rPr lang="cs-CZ" sz="2000" b="1" i="1" kern="1200" dirty="0">
              <a:solidFill>
                <a:prstClr val="white"/>
              </a:solidFill>
              <a:latin typeface="Calibri" panose="020F0502020204030204"/>
              <a:ea typeface="+mn-ea"/>
              <a:cs typeface="+mn-cs"/>
            </a:rPr>
            <a:t>záměrné či nezáměrné aktivity, které pomáhají předcházet nemoci, případně detekovat nemoc nebo zdravotní omezení v raném stadiu, které pomáhají chránit a upevňovat zdraví a snižují míru rizika úrazu</a:t>
          </a:r>
        </a:p>
      </dgm:t>
    </dgm:pt>
    <dgm:pt modelId="{EA500CA2-3E2F-44A7-950F-35C3713481EF}" type="parTrans" cxnId="{874843B6-4D6B-4C0C-8091-87FE20867DF0}">
      <dgm:prSet/>
      <dgm:spPr/>
      <dgm:t>
        <a:bodyPr/>
        <a:lstStyle/>
        <a:p>
          <a:pPr algn="ctr"/>
          <a:endParaRPr lang="cs-CZ"/>
        </a:p>
      </dgm:t>
    </dgm:pt>
    <dgm:pt modelId="{375076B6-1B93-4932-8EEC-3F24A36A9B4D}" type="sibTrans" cxnId="{874843B6-4D6B-4C0C-8091-87FE20867DF0}">
      <dgm:prSet/>
      <dgm:spPr/>
      <dgm:t>
        <a:bodyPr/>
        <a:lstStyle/>
        <a:p>
          <a:endParaRPr lang="cs-CZ"/>
        </a:p>
      </dgm:t>
    </dgm:pt>
    <dgm:pt modelId="{9891F1D8-9588-4814-B9EE-F576B07833D4}">
      <dgm:prSet phldrT="[Text]"/>
      <dgm:spPr/>
      <dgm:t>
        <a:bodyPr/>
        <a:lstStyle/>
        <a:p>
          <a:r>
            <a:rPr lang="cs-CZ" dirty="0"/>
            <a:t>Fyzická aktivita, pestrá strava, užívání bezpečnostních pásů, užívání krémů s ochranným UV faktorem, využití preventivních prohlídek atd.</a:t>
          </a:r>
        </a:p>
      </dgm:t>
    </dgm:pt>
    <dgm:pt modelId="{9AC47479-4AFC-4D0E-8CEC-135524F7FA78}" type="parTrans" cxnId="{63E739D6-E5E8-4D53-B7E0-5EAB29CAA7AE}">
      <dgm:prSet/>
      <dgm:spPr/>
      <dgm:t>
        <a:bodyPr/>
        <a:lstStyle/>
        <a:p>
          <a:pPr algn="ctr"/>
          <a:endParaRPr lang="cs-CZ"/>
        </a:p>
      </dgm:t>
    </dgm:pt>
    <dgm:pt modelId="{A0FC75D2-2888-488D-B698-AF869CFD335B}" type="sibTrans" cxnId="{63E739D6-E5E8-4D53-B7E0-5EAB29CAA7AE}">
      <dgm:prSet/>
      <dgm:spPr/>
      <dgm:t>
        <a:bodyPr/>
        <a:lstStyle/>
        <a:p>
          <a:endParaRPr lang="cs-CZ"/>
        </a:p>
      </dgm:t>
    </dgm:pt>
    <dgm:pt modelId="{8DE42E20-100D-45C5-A502-7BB2BB049295}">
      <dgm:prSet phldrT="[Text]" custT="1"/>
      <dgm:spPr/>
      <dgm:t>
        <a:bodyPr/>
        <a:lstStyle/>
        <a:p>
          <a:r>
            <a:rPr lang="cs-CZ" sz="2200" b="1" dirty="0"/>
            <a:t>Zdraví ohrožující chování </a:t>
          </a:r>
        </a:p>
        <a:p>
          <a:r>
            <a:rPr lang="cs-CZ" sz="2000" b="1" i="1" dirty="0"/>
            <a:t>chování, které svou intenzitou nebo frekvencí zvyšuje riziko vzniku zdravotních potíží nebo zranění</a:t>
          </a:r>
        </a:p>
      </dgm:t>
    </dgm:pt>
    <dgm:pt modelId="{EAD8A143-A29C-4793-8BC8-E973F4088E6A}" type="parTrans" cxnId="{98EF03AD-A605-410C-AB86-C41C439206EA}">
      <dgm:prSet/>
      <dgm:spPr/>
      <dgm:t>
        <a:bodyPr/>
        <a:lstStyle/>
        <a:p>
          <a:pPr algn="ctr"/>
          <a:endParaRPr lang="cs-CZ"/>
        </a:p>
      </dgm:t>
    </dgm:pt>
    <dgm:pt modelId="{4924AB6D-4A35-4172-A208-4B83B8386DA4}" type="sibTrans" cxnId="{98EF03AD-A605-410C-AB86-C41C439206EA}">
      <dgm:prSet/>
      <dgm:spPr/>
      <dgm:t>
        <a:bodyPr/>
        <a:lstStyle/>
        <a:p>
          <a:endParaRPr lang="cs-CZ"/>
        </a:p>
      </dgm:t>
    </dgm:pt>
    <dgm:pt modelId="{0346F241-8101-4D9B-A44A-D4B6D8458230}">
      <dgm:prSet phldrT="[Text]"/>
      <dgm:spPr/>
      <dgm:t>
        <a:bodyPr/>
        <a:lstStyle/>
        <a:p>
          <a:r>
            <a:rPr lang="cs-CZ"/>
            <a:t>Užívání návykových látek, rizikové sexuální chování, řízení motorových vozidel pod vlivem alkoholu atd.</a:t>
          </a:r>
        </a:p>
      </dgm:t>
    </dgm:pt>
    <dgm:pt modelId="{69009A40-213C-4BA4-808E-D8F69D5CC222}" type="parTrans" cxnId="{136BEDDE-F7C2-4B19-9658-EACFDB615DE5}">
      <dgm:prSet/>
      <dgm:spPr/>
      <dgm:t>
        <a:bodyPr/>
        <a:lstStyle/>
        <a:p>
          <a:pPr algn="ctr"/>
          <a:endParaRPr lang="cs-CZ"/>
        </a:p>
      </dgm:t>
    </dgm:pt>
    <dgm:pt modelId="{97D6C72E-2F91-45A9-A300-A0AF02DAFA32}" type="sibTrans" cxnId="{136BEDDE-F7C2-4B19-9658-EACFDB615DE5}">
      <dgm:prSet/>
      <dgm:spPr/>
      <dgm:t>
        <a:bodyPr/>
        <a:lstStyle/>
        <a:p>
          <a:endParaRPr lang="cs-CZ"/>
        </a:p>
      </dgm:t>
    </dgm:pt>
    <dgm:pt modelId="{CB533EDA-954B-4FC1-88DC-FA38BF397826}" type="pres">
      <dgm:prSet presAssocID="{52AD980C-55CB-43FE-8E3A-7B0B7ECA91B4}" presName="linear" presStyleCnt="0">
        <dgm:presLayoutVars>
          <dgm:animLvl val="lvl"/>
          <dgm:resizeHandles val="exact"/>
        </dgm:presLayoutVars>
      </dgm:prSet>
      <dgm:spPr/>
    </dgm:pt>
    <dgm:pt modelId="{FFD8E465-1193-42F8-A7B1-903641E76CE4}" type="pres">
      <dgm:prSet presAssocID="{8CCB98B0-945C-4585-8C0B-94DA4774B3D3}" presName="parentText" presStyleLbl="node1" presStyleIdx="0" presStyleCnt="2">
        <dgm:presLayoutVars>
          <dgm:chMax val="0"/>
          <dgm:bulletEnabled val="1"/>
        </dgm:presLayoutVars>
      </dgm:prSet>
      <dgm:spPr/>
    </dgm:pt>
    <dgm:pt modelId="{29377514-8D67-4439-BF66-96FA3B29863A}" type="pres">
      <dgm:prSet presAssocID="{8CCB98B0-945C-4585-8C0B-94DA4774B3D3}" presName="childText" presStyleLbl="revTx" presStyleIdx="0" presStyleCnt="2">
        <dgm:presLayoutVars>
          <dgm:bulletEnabled val="1"/>
        </dgm:presLayoutVars>
      </dgm:prSet>
      <dgm:spPr/>
    </dgm:pt>
    <dgm:pt modelId="{D27C0715-2715-4110-B0E2-4E4F5CED3AEF}" type="pres">
      <dgm:prSet presAssocID="{8DE42E20-100D-45C5-A502-7BB2BB049295}" presName="parentText" presStyleLbl="node1" presStyleIdx="1" presStyleCnt="2">
        <dgm:presLayoutVars>
          <dgm:chMax val="0"/>
          <dgm:bulletEnabled val="1"/>
        </dgm:presLayoutVars>
      </dgm:prSet>
      <dgm:spPr/>
    </dgm:pt>
    <dgm:pt modelId="{7F764F70-AD0F-41DB-83B4-6A4C9A01953F}" type="pres">
      <dgm:prSet presAssocID="{8DE42E20-100D-45C5-A502-7BB2BB049295}" presName="childText" presStyleLbl="revTx" presStyleIdx="1" presStyleCnt="2">
        <dgm:presLayoutVars>
          <dgm:bulletEnabled val="1"/>
        </dgm:presLayoutVars>
      </dgm:prSet>
      <dgm:spPr/>
    </dgm:pt>
  </dgm:ptLst>
  <dgm:cxnLst>
    <dgm:cxn modelId="{C8BAF35C-DC3F-4A14-BEEF-C91BB0DC9FB2}" type="presOf" srcId="{0346F241-8101-4D9B-A44A-D4B6D8458230}" destId="{7F764F70-AD0F-41DB-83B4-6A4C9A01953F}" srcOrd="0" destOrd="0" presId="urn:microsoft.com/office/officeart/2005/8/layout/vList2"/>
    <dgm:cxn modelId="{892A585D-DB4D-4E1B-A756-9CB8FB5AFA28}" type="presOf" srcId="{9891F1D8-9588-4814-B9EE-F576B07833D4}" destId="{29377514-8D67-4439-BF66-96FA3B29863A}" srcOrd="0" destOrd="0" presId="urn:microsoft.com/office/officeart/2005/8/layout/vList2"/>
    <dgm:cxn modelId="{21CF1C5E-0CA6-4972-B9B8-D9EE1A351AB0}" type="presOf" srcId="{8CCB98B0-945C-4585-8C0B-94DA4774B3D3}" destId="{FFD8E465-1193-42F8-A7B1-903641E76CE4}" srcOrd="0" destOrd="0" presId="urn:microsoft.com/office/officeart/2005/8/layout/vList2"/>
    <dgm:cxn modelId="{6EB0EE47-AC4B-4304-A448-29CE86C70E2C}" type="presOf" srcId="{8DE42E20-100D-45C5-A502-7BB2BB049295}" destId="{D27C0715-2715-4110-B0E2-4E4F5CED3AEF}" srcOrd="0" destOrd="0" presId="urn:microsoft.com/office/officeart/2005/8/layout/vList2"/>
    <dgm:cxn modelId="{98EF03AD-A605-410C-AB86-C41C439206EA}" srcId="{52AD980C-55CB-43FE-8E3A-7B0B7ECA91B4}" destId="{8DE42E20-100D-45C5-A502-7BB2BB049295}" srcOrd="1" destOrd="0" parTransId="{EAD8A143-A29C-4793-8BC8-E973F4088E6A}" sibTransId="{4924AB6D-4A35-4172-A208-4B83B8386DA4}"/>
    <dgm:cxn modelId="{874843B6-4D6B-4C0C-8091-87FE20867DF0}" srcId="{52AD980C-55CB-43FE-8E3A-7B0B7ECA91B4}" destId="{8CCB98B0-945C-4585-8C0B-94DA4774B3D3}" srcOrd="0" destOrd="0" parTransId="{EA500CA2-3E2F-44A7-950F-35C3713481EF}" sibTransId="{375076B6-1B93-4932-8EEC-3F24A36A9B4D}"/>
    <dgm:cxn modelId="{63E739D6-E5E8-4D53-B7E0-5EAB29CAA7AE}" srcId="{8CCB98B0-945C-4585-8C0B-94DA4774B3D3}" destId="{9891F1D8-9588-4814-B9EE-F576B07833D4}" srcOrd="0" destOrd="0" parTransId="{9AC47479-4AFC-4D0E-8CEC-135524F7FA78}" sibTransId="{A0FC75D2-2888-488D-B698-AF869CFD335B}"/>
    <dgm:cxn modelId="{F6AB9FDB-26BE-45EF-BE79-55F3FFC71FE4}" type="presOf" srcId="{52AD980C-55CB-43FE-8E3A-7B0B7ECA91B4}" destId="{CB533EDA-954B-4FC1-88DC-FA38BF397826}" srcOrd="0" destOrd="0" presId="urn:microsoft.com/office/officeart/2005/8/layout/vList2"/>
    <dgm:cxn modelId="{136BEDDE-F7C2-4B19-9658-EACFDB615DE5}" srcId="{8DE42E20-100D-45C5-A502-7BB2BB049295}" destId="{0346F241-8101-4D9B-A44A-D4B6D8458230}" srcOrd="0" destOrd="0" parTransId="{69009A40-213C-4BA4-808E-D8F69D5CC222}" sibTransId="{97D6C72E-2F91-45A9-A300-A0AF02DAFA32}"/>
    <dgm:cxn modelId="{A765BB4A-E240-4F7B-994E-840B76E8A0BA}" type="presParOf" srcId="{CB533EDA-954B-4FC1-88DC-FA38BF397826}" destId="{FFD8E465-1193-42F8-A7B1-903641E76CE4}" srcOrd="0" destOrd="0" presId="urn:microsoft.com/office/officeart/2005/8/layout/vList2"/>
    <dgm:cxn modelId="{8AB9C27D-907B-45CF-A8EA-B92A22C2CAF1}" type="presParOf" srcId="{CB533EDA-954B-4FC1-88DC-FA38BF397826}" destId="{29377514-8D67-4439-BF66-96FA3B29863A}" srcOrd="1" destOrd="0" presId="urn:microsoft.com/office/officeart/2005/8/layout/vList2"/>
    <dgm:cxn modelId="{4DBE7354-E77D-4D84-9292-E9DED0AF7A7E}" type="presParOf" srcId="{CB533EDA-954B-4FC1-88DC-FA38BF397826}" destId="{D27C0715-2715-4110-B0E2-4E4F5CED3AEF}" srcOrd="2" destOrd="0" presId="urn:microsoft.com/office/officeart/2005/8/layout/vList2"/>
    <dgm:cxn modelId="{E0F0A26E-CF0A-4CE8-891C-2AEE46987E5B}" type="presParOf" srcId="{CB533EDA-954B-4FC1-88DC-FA38BF397826}" destId="{7F764F70-AD0F-41DB-83B4-6A4C9A01953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C5B489-7E7B-4813-8F50-F4FF49B9125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cs-CZ"/>
        </a:p>
      </dgm:t>
    </dgm:pt>
    <dgm:pt modelId="{506CB99B-DFE7-4E63-BC66-0913AB32315E}">
      <dgm:prSet phldrT="[Text]"/>
      <dgm:spPr/>
      <dgm:t>
        <a:bodyPr/>
        <a:lstStyle/>
        <a:p>
          <a:r>
            <a:rPr lang="cs-CZ" b="1" dirty="0"/>
            <a:t>Zdravý životní styl </a:t>
          </a:r>
        </a:p>
      </dgm:t>
    </dgm:pt>
    <dgm:pt modelId="{6347B2C8-4A27-4CA4-A478-B16224574A3B}" type="parTrans" cxnId="{95252B17-AF26-461E-8680-CF628ED99252}">
      <dgm:prSet/>
      <dgm:spPr/>
      <dgm:t>
        <a:bodyPr/>
        <a:lstStyle/>
        <a:p>
          <a:endParaRPr lang="cs-CZ"/>
        </a:p>
      </dgm:t>
    </dgm:pt>
    <dgm:pt modelId="{F4DA0DE3-A71D-42AD-9615-BB48A63D50E5}" type="sibTrans" cxnId="{95252B17-AF26-461E-8680-CF628ED99252}">
      <dgm:prSet/>
      <dgm:spPr/>
      <dgm:t>
        <a:bodyPr/>
        <a:lstStyle/>
        <a:p>
          <a:endParaRPr lang="cs-CZ"/>
        </a:p>
      </dgm:t>
    </dgm:pt>
    <dgm:pt modelId="{08AED71E-71AD-421B-BA64-BAD0698DE962}">
      <dgm:prSet phldrT="[Text]"/>
      <dgm:spPr/>
      <dgm:t>
        <a:bodyPr/>
        <a:lstStyle/>
        <a:p>
          <a:r>
            <a:rPr lang="cs-CZ" b="1" dirty="0"/>
            <a:t>Vědomí dopravních rizik </a:t>
          </a:r>
        </a:p>
      </dgm:t>
    </dgm:pt>
    <dgm:pt modelId="{D4177C91-3656-4B76-931B-B0A6CCFB191F}" type="parTrans" cxnId="{97B08F2E-3EF6-4C8A-9E1E-AE76D43D1F99}">
      <dgm:prSet/>
      <dgm:spPr/>
      <dgm:t>
        <a:bodyPr/>
        <a:lstStyle/>
        <a:p>
          <a:endParaRPr lang="cs-CZ"/>
        </a:p>
      </dgm:t>
    </dgm:pt>
    <dgm:pt modelId="{5D8E3168-5F8D-428A-8B2F-A25563B4EC58}" type="sibTrans" cxnId="{97B08F2E-3EF6-4C8A-9E1E-AE76D43D1F99}">
      <dgm:prSet/>
      <dgm:spPr/>
      <dgm:t>
        <a:bodyPr/>
        <a:lstStyle/>
        <a:p>
          <a:endParaRPr lang="cs-CZ"/>
        </a:p>
      </dgm:t>
    </dgm:pt>
    <dgm:pt modelId="{71ECC02F-AAEA-437D-85A3-075CB09884EA}">
      <dgm:prSet phldrT="[Text]"/>
      <dgm:spPr/>
      <dgm:t>
        <a:bodyPr/>
        <a:lstStyle/>
        <a:p>
          <a:r>
            <a:rPr lang="cs-CZ" b="1" dirty="0"/>
            <a:t>Vědomí rizika užívání návykových látek </a:t>
          </a:r>
        </a:p>
      </dgm:t>
    </dgm:pt>
    <dgm:pt modelId="{70703648-FDDC-4956-9C23-40AA95DB66F7}" type="parTrans" cxnId="{0A649187-F2F6-40D3-9708-63C2420A5D52}">
      <dgm:prSet/>
      <dgm:spPr/>
      <dgm:t>
        <a:bodyPr/>
        <a:lstStyle/>
        <a:p>
          <a:endParaRPr lang="cs-CZ"/>
        </a:p>
      </dgm:t>
    </dgm:pt>
    <dgm:pt modelId="{46D64852-DBA4-41A6-A052-4B543DEBBD9D}" type="sibTrans" cxnId="{0A649187-F2F6-40D3-9708-63C2420A5D52}">
      <dgm:prSet/>
      <dgm:spPr/>
      <dgm:t>
        <a:bodyPr/>
        <a:lstStyle/>
        <a:p>
          <a:endParaRPr lang="cs-CZ"/>
        </a:p>
      </dgm:t>
    </dgm:pt>
    <dgm:pt modelId="{72E3AAC9-39DF-47BA-9A86-FE3D759E88CC}">
      <dgm:prSet/>
      <dgm:spPr/>
      <dgm:t>
        <a:bodyPr/>
        <a:lstStyle/>
        <a:p>
          <a:r>
            <a:rPr lang="cs-CZ" b="1" dirty="0"/>
            <a:t>Snižování rizika nehodovosti </a:t>
          </a:r>
        </a:p>
      </dgm:t>
    </dgm:pt>
    <dgm:pt modelId="{2284C546-4C74-4D64-8B90-70F53A8537C6}" type="parTrans" cxnId="{FA7D3199-FB35-4CED-8A55-13A3CB4D28F9}">
      <dgm:prSet/>
      <dgm:spPr/>
      <dgm:t>
        <a:bodyPr/>
        <a:lstStyle/>
        <a:p>
          <a:endParaRPr lang="cs-CZ"/>
        </a:p>
      </dgm:t>
    </dgm:pt>
    <dgm:pt modelId="{9A5E43AF-7241-412F-A8E1-F2B130723931}" type="sibTrans" cxnId="{FA7D3199-FB35-4CED-8A55-13A3CB4D28F9}">
      <dgm:prSet/>
      <dgm:spPr/>
      <dgm:t>
        <a:bodyPr/>
        <a:lstStyle/>
        <a:p>
          <a:endParaRPr lang="cs-CZ"/>
        </a:p>
      </dgm:t>
    </dgm:pt>
    <dgm:pt modelId="{90900A0C-0F97-4353-BADB-1618AFDC2F76}">
      <dgm:prSet/>
      <dgm:spPr/>
      <dgm:t>
        <a:bodyPr/>
        <a:lstStyle/>
        <a:p>
          <a:r>
            <a:rPr lang="cs-CZ" dirty="0"/>
            <a:t>např. cvičím, omezuji konzumaci sladkostí, dostatečně spím…</a:t>
          </a:r>
        </a:p>
      </dgm:t>
    </dgm:pt>
    <dgm:pt modelId="{00440B4B-D366-4CF6-A5C4-FA50F118FC6B}" type="parTrans" cxnId="{D33F00FD-CADB-4514-BDEA-733B62489502}">
      <dgm:prSet/>
      <dgm:spPr/>
      <dgm:t>
        <a:bodyPr/>
        <a:lstStyle/>
        <a:p>
          <a:endParaRPr lang="cs-CZ"/>
        </a:p>
      </dgm:t>
    </dgm:pt>
    <dgm:pt modelId="{26ED7E34-6C01-4730-8E44-E54EAC6DD816}" type="sibTrans" cxnId="{D33F00FD-CADB-4514-BDEA-733B62489502}">
      <dgm:prSet/>
      <dgm:spPr/>
      <dgm:t>
        <a:bodyPr/>
        <a:lstStyle/>
        <a:p>
          <a:endParaRPr lang="cs-CZ"/>
        </a:p>
      </dgm:t>
    </dgm:pt>
    <dgm:pt modelId="{B3971D92-6472-42CE-A6F5-9CA47C28A8C2}">
      <dgm:prSet/>
      <dgm:spPr/>
      <dgm:t>
        <a:bodyPr/>
        <a:lstStyle/>
        <a:p>
          <a:r>
            <a:rPr lang="cs-CZ" dirty="0"/>
            <a:t>např. mám doma vybavenou lékárničku, spravuji rozbité věci v domě i kolem něj…</a:t>
          </a:r>
        </a:p>
      </dgm:t>
    </dgm:pt>
    <dgm:pt modelId="{7EEBAEA6-9BE4-4480-8EA8-2376E4B6A705}" type="parTrans" cxnId="{915C8658-1D8A-4EB3-913F-546EDE9369B8}">
      <dgm:prSet/>
      <dgm:spPr/>
      <dgm:t>
        <a:bodyPr/>
        <a:lstStyle/>
        <a:p>
          <a:endParaRPr lang="cs-CZ"/>
        </a:p>
      </dgm:t>
    </dgm:pt>
    <dgm:pt modelId="{C5D13426-0B9F-4DF3-8515-949D857FBAA4}" type="sibTrans" cxnId="{915C8658-1D8A-4EB3-913F-546EDE9369B8}">
      <dgm:prSet/>
      <dgm:spPr/>
      <dgm:t>
        <a:bodyPr/>
        <a:lstStyle/>
        <a:p>
          <a:endParaRPr lang="cs-CZ"/>
        </a:p>
      </dgm:t>
    </dgm:pt>
    <dgm:pt modelId="{D9F90712-E9CD-4549-B107-9D3DE843FF7C}">
      <dgm:prSet/>
      <dgm:spPr/>
      <dgm:t>
        <a:bodyPr/>
        <a:lstStyle/>
        <a:p>
          <a:r>
            <a:rPr lang="cs-CZ" dirty="0"/>
            <a:t>např. nejezdím příliš rychle, dodržuji dopravní předpisy…</a:t>
          </a:r>
        </a:p>
      </dgm:t>
    </dgm:pt>
    <dgm:pt modelId="{B7FD739A-33B0-4FCC-BBA1-E838040F17CE}" type="parTrans" cxnId="{E3971C59-1ABE-4973-91EF-37B9E7DF9C9B}">
      <dgm:prSet/>
      <dgm:spPr/>
      <dgm:t>
        <a:bodyPr/>
        <a:lstStyle/>
        <a:p>
          <a:endParaRPr lang="cs-CZ"/>
        </a:p>
      </dgm:t>
    </dgm:pt>
    <dgm:pt modelId="{3CD11950-E37A-455D-B2AC-4B3C6A62246E}" type="sibTrans" cxnId="{E3971C59-1ABE-4973-91EF-37B9E7DF9C9B}">
      <dgm:prSet/>
      <dgm:spPr/>
      <dgm:t>
        <a:bodyPr/>
        <a:lstStyle/>
        <a:p>
          <a:endParaRPr lang="cs-CZ"/>
        </a:p>
      </dgm:t>
    </dgm:pt>
    <dgm:pt modelId="{B9F983A0-E796-442F-B81C-C6319EB58381}">
      <dgm:prSet/>
      <dgm:spPr/>
      <dgm:t>
        <a:bodyPr/>
        <a:lstStyle/>
        <a:p>
          <a:r>
            <a:rPr lang="cs-CZ" dirty="0"/>
            <a:t>např. nekouřím a nepiji alkohol…</a:t>
          </a:r>
        </a:p>
      </dgm:t>
    </dgm:pt>
    <dgm:pt modelId="{91B9B5FE-7A38-4C9E-AD1D-60AC9B2B7DB0}" type="parTrans" cxnId="{F7AEBC09-6C2D-461D-9578-698718DADD59}">
      <dgm:prSet/>
      <dgm:spPr/>
      <dgm:t>
        <a:bodyPr/>
        <a:lstStyle/>
        <a:p>
          <a:endParaRPr lang="cs-CZ"/>
        </a:p>
      </dgm:t>
    </dgm:pt>
    <dgm:pt modelId="{E0E1D3E2-82B5-44CA-AF34-ABA38A891F72}" type="sibTrans" cxnId="{F7AEBC09-6C2D-461D-9578-698718DADD59}">
      <dgm:prSet/>
      <dgm:spPr/>
      <dgm:t>
        <a:bodyPr/>
        <a:lstStyle/>
        <a:p>
          <a:endParaRPr lang="cs-CZ"/>
        </a:p>
      </dgm:t>
    </dgm:pt>
    <dgm:pt modelId="{E78B6200-D425-4ED4-ACDF-37468E989851}" type="pres">
      <dgm:prSet presAssocID="{FEC5B489-7E7B-4813-8F50-F4FF49B9125B}" presName="Name0" presStyleCnt="0">
        <dgm:presLayoutVars>
          <dgm:dir/>
          <dgm:animLvl val="lvl"/>
          <dgm:resizeHandles val="exact"/>
        </dgm:presLayoutVars>
      </dgm:prSet>
      <dgm:spPr/>
    </dgm:pt>
    <dgm:pt modelId="{DA97A6FD-E3D0-4905-9EBF-6A39E28A0D8A}" type="pres">
      <dgm:prSet presAssocID="{506CB99B-DFE7-4E63-BC66-0913AB32315E}" presName="linNode" presStyleCnt="0"/>
      <dgm:spPr/>
    </dgm:pt>
    <dgm:pt modelId="{6E800D39-D1DA-4128-A004-CB3543C986AD}" type="pres">
      <dgm:prSet presAssocID="{506CB99B-DFE7-4E63-BC66-0913AB32315E}" presName="parentText" presStyleLbl="node1" presStyleIdx="0" presStyleCnt="4">
        <dgm:presLayoutVars>
          <dgm:chMax val="1"/>
          <dgm:bulletEnabled val="1"/>
        </dgm:presLayoutVars>
      </dgm:prSet>
      <dgm:spPr/>
    </dgm:pt>
    <dgm:pt modelId="{591B5D2E-B69A-4AA0-83B4-E30454BF91B2}" type="pres">
      <dgm:prSet presAssocID="{506CB99B-DFE7-4E63-BC66-0913AB32315E}" presName="descendantText" presStyleLbl="alignAccFollowNode1" presStyleIdx="0" presStyleCnt="4">
        <dgm:presLayoutVars>
          <dgm:bulletEnabled val="1"/>
        </dgm:presLayoutVars>
      </dgm:prSet>
      <dgm:spPr/>
    </dgm:pt>
    <dgm:pt modelId="{59038C1B-3053-4B52-A522-75BB4B8F50EB}" type="pres">
      <dgm:prSet presAssocID="{F4DA0DE3-A71D-42AD-9615-BB48A63D50E5}" presName="sp" presStyleCnt="0"/>
      <dgm:spPr/>
    </dgm:pt>
    <dgm:pt modelId="{3244CF8A-7CBC-4B3B-8593-945A2B1257C8}" type="pres">
      <dgm:prSet presAssocID="{72E3AAC9-39DF-47BA-9A86-FE3D759E88CC}" presName="linNode" presStyleCnt="0"/>
      <dgm:spPr/>
    </dgm:pt>
    <dgm:pt modelId="{F32CD1D2-82B1-4099-B4E7-17D7561D7BE2}" type="pres">
      <dgm:prSet presAssocID="{72E3AAC9-39DF-47BA-9A86-FE3D759E88CC}" presName="parentText" presStyleLbl="node1" presStyleIdx="1" presStyleCnt="4">
        <dgm:presLayoutVars>
          <dgm:chMax val="1"/>
          <dgm:bulletEnabled val="1"/>
        </dgm:presLayoutVars>
      </dgm:prSet>
      <dgm:spPr/>
    </dgm:pt>
    <dgm:pt modelId="{0B1CAF72-B25B-4FF6-9A7F-F94DD545944F}" type="pres">
      <dgm:prSet presAssocID="{72E3AAC9-39DF-47BA-9A86-FE3D759E88CC}" presName="descendantText" presStyleLbl="alignAccFollowNode1" presStyleIdx="1" presStyleCnt="4">
        <dgm:presLayoutVars>
          <dgm:bulletEnabled val="1"/>
        </dgm:presLayoutVars>
      </dgm:prSet>
      <dgm:spPr/>
    </dgm:pt>
    <dgm:pt modelId="{5E1D7867-3347-49E7-A3F6-E4FA391323CB}" type="pres">
      <dgm:prSet presAssocID="{9A5E43AF-7241-412F-A8E1-F2B130723931}" presName="sp" presStyleCnt="0"/>
      <dgm:spPr/>
    </dgm:pt>
    <dgm:pt modelId="{B3B3A81A-C7FA-4562-9EBD-A49E47F8D66C}" type="pres">
      <dgm:prSet presAssocID="{08AED71E-71AD-421B-BA64-BAD0698DE962}" presName="linNode" presStyleCnt="0"/>
      <dgm:spPr/>
    </dgm:pt>
    <dgm:pt modelId="{FCD9FC35-A204-4910-8B39-B3F6B9DF69CE}" type="pres">
      <dgm:prSet presAssocID="{08AED71E-71AD-421B-BA64-BAD0698DE962}" presName="parentText" presStyleLbl="node1" presStyleIdx="2" presStyleCnt="4">
        <dgm:presLayoutVars>
          <dgm:chMax val="1"/>
          <dgm:bulletEnabled val="1"/>
        </dgm:presLayoutVars>
      </dgm:prSet>
      <dgm:spPr/>
    </dgm:pt>
    <dgm:pt modelId="{422B6BED-01F5-47AB-9BEF-F460EDE2520E}" type="pres">
      <dgm:prSet presAssocID="{08AED71E-71AD-421B-BA64-BAD0698DE962}" presName="descendantText" presStyleLbl="alignAccFollowNode1" presStyleIdx="2" presStyleCnt="4">
        <dgm:presLayoutVars>
          <dgm:bulletEnabled val="1"/>
        </dgm:presLayoutVars>
      </dgm:prSet>
      <dgm:spPr/>
    </dgm:pt>
    <dgm:pt modelId="{719341AD-F762-4206-AED5-5A3746DA2356}" type="pres">
      <dgm:prSet presAssocID="{5D8E3168-5F8D-428A-8B2F-A25563B4EC58}" presName="sp" presStyleCnt="0"/>
      <dgm:spPr/>
    </dgm:pt>
    <dgm:pt modelId="{18FD0DF8-1FA8-4FE9-A7A7-E84FCB59A98D}" type="pres">
      <dgm:prSet presAssocID="{71ECC02F-AAEA-437D-85A3-075CB09884EA}" presName="linNode" presStyleCnt="0"/>
      <dgm:spPr/>
    </dgm:pt>
    <dgm:pt modelId="{77166273-F7D5-4D05-89C3-D0297AD84CC3}" type="pres">
      <dgm:prSet presAssocID="{71ECC02F-AAEA-437D-85A3-075CB09884EA}" presName="parentText" presStyleLbl="node1" presStyleIdx="3" presStyleCnt="4">
        <dgm:presLayoutVars>
          <dgm:chMax val="1"/>
          <dgm:bulletEnabled val="1"/>
        </dgm:presLayoutVars>
      </dgm:prSet>
      <dgm:spPr/>
    </dgm:pt>
    <dgm:pt modelId="{B42323D1-3EDD-483E-B81A-36BAFC1C6870}" type="pres">
      <dgm:prSet presAssocID="{71ECC02F-AAEA-437D-85A3-075CB09884EA}" presName="descendantText" presStyleLbl="alignAccFollowNode1" presStyleIdx="3" presStyleCnt="4">
        <dgm:presLayoutVars>
          <dgm:bulletEnabled val="1"/>
        </dgm:presLayoutVars>
      </dgm:prSet>
      <dgm:spPr/>
    </dgm:pt>
  </dgm:ptLst>
  <dgm:cxnLst>
    <dgm:cxn modelId="{EB736000-642E-4A32-BCA0-8D183B991236}" type="presOf" srcId="{506CB99B-DFE7-4E63-BC66-0913AB32315E}" destId="{6E800D39-D1DA-4128-A004-CB3543C986AD}" srcOrd="0" destOrd="0" presId="urn:microsoft.com/office/officeart/2005/8/layout/vList5"/>
    <dgm:cxn modelId="{F7AEBC09-6C2D-461D-9578-698718DADD59}" srcId="{71ECC02F-AAEA-437D-85A3-075CB09884EA}" destId="{B9F983A0-E796-442F-B81C-C6319EB58381}" srcOrd="0" destOrd="0" parTransId="{91B9B5FE-7A38-4C9E-AD1D-60AC9B2B7DB0}" sibTransId="{E0E1D3E2-82B5-44CA-AF34-ABA38A891F72}"/>
    <dgm:cxn modelId="{95252B17-AF26-461E-8680-CF628ED99252}" srcId="{FEC5B489-7E7B-4813-8F50-F4FF49B9125B}" destId="{506CB99B-DFE7-4E63-BC66-0913AB32315E}" srcOrd="0" destOrd="0" parTransId="{6347B2C8-4A27-4CA4-A478-B16224574A3B}" sibTransId="{F4DA0DE3-A71D-42AD-9615-BB48A63D50E5}"/>
    <dgm:cxn modelId="{F4B3A521-2D58-44DC-AA63-75D44A80683C}" type="presOf" srcId="{71ECC02F-AAEA-437D-85A3-075CB09884EA}" destId="{77166273-F7D5-4D05-89C3-D0297AD84CC3}" srcOrd="0" destOrd="0" presId="urn:microsoft.com/office/officeart/2005/8/layout/vList5"/>
    <dgm:cxn modelId="{97B08F2E-3EF6-4C8A-9E1E-AE76D43D1F99}" srcId="{FEC5B489-7E7B-4813-8F50-F4FF49B9125B}" destId="{08AED71E-71AD-421B-BA64-BAD0698DE962}" srcOrd="2" destOrd="0" parTransId="{D4177C91-3656-4B76-931B-B0A6CCFB191F}" sibTransId="{5D8E3168-5F8D-428A-8B2F-A25563B4EC58}"/>
    <dgm:cxn modelId="{572F6A31-68F5-4198-B1B2-0BEF11A42F6B}" type="presOf" srcId="{FEC5B489-7E7B-4813-8F50-F4FF49B9125B}" destId="{E78B6200-D425-4ED4-ACDF-37468E989851}" srcOrd="0" destOrd="0" presId="urn:microsoft.com/office/officeart/2005/8/layout/vList5"/>
    <dgm:cxn modelId="{FCDF4D35-5EE2-4387-8F09-DC1E41386042}" type="presOf" srcId="{72E3AAC9-39DF-47BA-9A86-FE3D759E88CC}" destId="{F32CD1D2-82B1-4099-B4E7-17D7561D7BE2}" srcOrd="0" destOrd="0" presId="urn:microsoft.com/office/officeart/2005/8/layout/vList5"/>
    <dgm:cxn modelId="{16FBC53D-9F73-4C25-8AC0-4841CD670098}" type="presOf" srcId="{D9F90712-E9CD-4549-B107-9D3DE843FF7C}" destId="{422B6BED-01F5-47AB-9BEF-F460EDE2520E}" srcOrd="0" destOrd="0" presId="urn:microsoft.com/office/officeart/2005/8/layout/vList5"/>
    <dgm:cxn modelId="{915C8658-1D8A-4EB3-913F-546EDE9369B8}" srcId="{72E3AAC9-39DF-47BA-9A86-FE3D759E88CC}" destId="{B3971D92-6472-42CE-A6F5-9CA47C28A8C2}" srcOrd="0" destOrd="0" parTransId="{7EEBAEA6-9BE4-4480-8EA8-2376E4B6A705}" sibTransId="{C5D13426-0B9F-4DF3-8515-949D857FBAA4}"/>
    <dgm:cxn modelId="{E3971C59-1ABE-4973-91EF-37B9E7DF9C9B}" srcId="{08AED71E-71AD-421B-BA64-BAD0698DE962}" destId="{D9F90712-E9CD-4549-B107-9D3DE843FF7C}" srcOrd="0" destOrd="0" parTransId="{B7FD739A-33B0-4FCC-BBA1-E838040F17CE}" sibTransId="{3CD11950-E37A-455D-B2AC-4B3C6A62246E}"/>
    <dgm:cxn modelId="{0A649187-F2F6-40D3-9708-63C2420A5D52}" srcId="{FEC5B489-7E7B-4813-8F50-F4FF49B9125B}" destId="{71ECC02F-AAEA-437D-85A3-075CB09884EA}" srcOrd="3" destOrd="0" parTransId="{70703648-FDDC-4956-9C23-40AA95DB66F7}" sibTransId="{46D64852-DBA4-41A6-A052-4B543DEBBD9D}"/>
    <dgm:cxn modelId="{FA7D3199-FB35-4CED-8A55-13A3CB4D28F9}" srcId="{FEC5B489-7E7B-4813-8F50-F4FF49B9125B}" destId="{72E3AAC9-39DF-47BA-9A86-FE3D759E88CC}" srcOrd="1" destOrd="0" parTransId="{2284C546-4C74-4D64-8B90-70F53A8537C6}" sibTransId="{9A5E43AF-7241-412F-A8E1-F2B130723931}"/>
    <dgm:cxn modelId="{E3EFF69E-060D-4CD8-A8AF-36DC766DAD68}" type="presOf" srcId="{90900A0C-0F97-4353-BADB-1618AFDC2F76}" destId="{591B5D2E-B69A-4AA0-83B4-E30454BF91B2}" srcOrd="0" destOrd="0" presId="urn:microsoft.com/office/officeart/2005/8/layout/vList5"/>
    <dgm:cxn modelId="{C1E41FC0-0DE6-4A26-8E5D-E5DFC609E384}" type="presOf" srcId="{B9F983A0-E796-442F-B81C-C6319EB58381}" destId="{B42323D1-3EDD-483E-B81A-36BAFC1C6870}" srcOrd="0" destOrd="0" presId="urn:microsoft.com/office/officeart/2005/8/layout/vList5"/>
    <dgm:cxn modelId="{994375C5-5107-4162-AFE6-919D9AFDD814}" type="presOf" srcId="{B3971D92-6472-42CE-A6F5-9CA47C28A8C2}" destId="{0B1CAF72-B25B-4FF6-9A7F-F94DD545944F}" srcOrd="0" destOrd="0" presId="urn:microsoft.com/office/officeart/2005/8/layout/vList5"/>
    <dgm:cxn modelId="{480A16E3-FBB4-4015-B9CD-E67A24068F35}" type="presOf" srcId="{08AED71E-71AD-421B-BA64-BAD0698DE962}" destId="{FCD9FC35-A204-4910-8B39-B3F6B9DF69CE}" srcOrd="0" destOrd="0" presId="urn:microsoft.com/office/officeart/2005/8/layout/vList5"/>
    <dgm:cxn modelId="{D33F00FD-CADB-4514-BDEA-733B62489502}" srcId="{506CB99B-DFE7-4E63-BC66-0913AB32315E}" destId="{90900A0C-0F97-4353-BADB-1618AFDC2F76}" srcOrd="0" destOrd="0" parTransId="{00440B4B-D366-4CF6-A5C4-FA50F118FC6B}" sibTransId="{26ED7E34-6C01-4730-8E44-E54EAC6DD816}"/>
    <dgm:cxn modelId="{D59D0227-560A-4B87-8BE9-BBD7A53E2B08}" type="presParOf" srcId="{E78B6200-D425-4ED4-ACDF-37468E989851}" destId="{DA97A6FD-E3D0-4905-9EBF-6A39E28A0D8A}" srcOrd="0" destOrd="0" presId="urn:microsoft.com/office/officeart/2005/8/layout/vList5"/>
    <dgm:cxn modelId="{146DC2FA-1F43-4DA2-B886-A9DA9D6E786A}" type="presParOf" srcId="{DA97A6FD-E3D0-4905-9EBF-6A39E28A0D8A}" destId="{6E800D39-D1DA-4128-A004-CB3543C986AD}" srcOrd="0" destOrd="0" presId="urn:microsoft.com/office/officeart/2005/8/layout/vList5"/>
    <dgm:cxn modelId="{E5CB4F8A-1EFC-4BB5-8742-27E2068991CF}" type="presParOf" srcId="{DA97A6FD-E3D0-4905-9EBF-6A39E28A0D8A}" destId="{591B5D2E-B69A-4AA0-83B4-E30454BF91B2}" srcOrd="1" destOrd="0" presId="urn:microsoft.com/office/officeart/2005/8/layout/vList5"/>
    <dgm:cxn modelId="{E5694AB2-D9E1-4501-B6B0-40E35E3C2072}" type="presParOf" srcId="{E78B6200-D425-4ED4-ACDF-37468E989851}" destId="{59038C1B-3053-4B52-A522-75BB4B8F50EB}" srcOrd="1" destOrd="0" presId="urn:microsoft.com/office/officeart/2005/8/layout/vList5"/>
    <dgm:cxn modelId="{F90C7A93-FCD8-4196-87BF-4BC683B96C3B}" type="presParOf" srcId="{E78B6200-D425-4ED4-ACDF-37468E989851}" destId="{3244CF8A-7CBC-4B3B-8593-945A2B1257C8}" srcOrd="2" destOrd="0" presId="urn:microsoft.com/office/officeart/2005/8/layout/vList5"/>
    <dgm:cxn modelId="{E00B6CBF-9A8A-4906-8AAA-09616D385AE1}" type="presParOf" srcId="{3244CF8A-7CBC-4B3B-8593-945A2B1257C8}" destId="{F32CD1D2-82B1-4099-B4E7-17D7561D7BE2}" srcOrd="0" destOrd="0" presId="urn:microsoft.com/office/officeart/2005/8/layout/vList5"/>
    <dgm:cxn modelId="{686BB060-5874-4741-B7B2-BD48C660F6E6}" type="presParOf" srcId="{3244CF8A-7CBC-4B3B-8593-945A2B1257C8}" destId="{0B1CAF72-B25B-4FF6-9A7F-F94DD545944F}" srcOrd="1" destOrd="0" presId="urn:microsoft.com/office/officeart/2005/8/layout/vList5"/>
    <dgm:cxn modelId="{94E5C7DC-948C-49E3-A5E6-81A385FC775B}" type="presParOf" srcId="{E78B6200-D425-4ED4-ACDF-37468E989851}" destId="{5E1D7867-3347-49E7-A3F6-E4FA391323CB}" srcOrd="3" destOrd="0" presId="urn:microsoft.com/office/officeart/2005/8/layout/vList5"/>
    <dgm:cxn modelId="{4D48EFC0-2AEF-4B69-8872-85C0A004D454}" type="presParOf" srcId="{E78B6200-D425-4ED4-ACDF-37468E989851}" destId="{B3B3A81A-C7FA-4562-9EBD-A49E47F8D66C}" srcOrd="4" destOrd="0" presId="urn:microsoft.com/office/officeart/2005/8/layout/vList5"/>
    <dgm:cxn modelId="{1B49DDFE-4263-4CC6-955F-FCC3A8FBA8F4}" type="presParOf" srcId="{B3B3A81A-C7FA-4562-9EBD-A49E47F8D66C}" destId="{FCD9FC35-A204-4910-8B39-B3F6B9DF69CE}" srcOrd="0" destOrd="0" presId="urn:microsoft.com/office/officeart/2005/8/layout/vList5"/>
    <dgm:cxn modelId="{6335F486-26DD-4553-B2E1-7D1DBE356CF1}" type="presParOf" srcId="{B3B3A81A-C7FA-4562-9EBD-A49E47F8D66C}" destId="{422B6BED-01F5-47AB-9BEF-F460EDE2520E}" srcOrd="1" destOrd="0" presId="urn:microsoft.com/office/officeart/2005/8/layout/vList5"/>
    <dgm:cxn modelId="{17EBD3C2-66A8-4C2F-AC85-FBAFCBAABF2F}" type="presParOf" srcId="{E78B6200-D425-4ED4-ACDF-37468E989851}" destId="{719341AD-F762-4206-AED5-5A3746DA2356}" srcOrd="5" destOrd="0" presId="urn:microsoft.com/office/officeart/2005/8/layout/vList5"/>
    <dgm:cxn modelId="{13F4F429-CF14-41E7-9F75-38B753166AB5}" type="presParOf" srcId="{E78B6200-D425-4ED4-ACDF-37468E989851}" destId="{18FD0DF8-1FA8-4FE9-A7A7-E84FCB59A98D}" srcOrd="6" destOrd="0" presId="urn:microsoft.com/office/officeart/2005/8/layout/vList5"/>
    <dgm:cxn modelId="{EE9C1988-BE87-40F2-AE6E-5AF4F121971A}" type="presParOf" srcId="{18FD0DF8-1FA8-4FE9-A7A7-E84FCB59A98D}" destId="{77166273-F7D5-4D05-89C3-D0297AD84CC3}" srcOrd="0" destOrd="0" presId="urn:microsoft.com/office/officeart/2005/8/layout/vList5"/>
    <dgm:cxn modelId="{79DE2CEA-263D-4245-9819-A1FB765FC2B7}" type="presParOf" srcId="{18FD0DF8-1FA8-4FE9-A7A7-E84FCB59A98D}" destId="{B42323D1-3EDD-483E-B81A-36BAFC1C687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890F2-6050-4775-B67E-62841524302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A9A5521-6434-46FB-84E5-A5C4B2EAD7EF}">
      <dgm:prSet/>
      <dgm:spPr/>
      <dgm:t>
        <a:bodyPr/>
        <a:lstStyle/>
        <a:p>
          <a:r>
            <a:rPr lang="cs-CZ" dirty="0"/>
            <a:t>Co lidi vede k tomu nezdravě se stravovat, kouřit, pít alkohol alkohol, i když vědí, že tím škodí svému zdraví?</a:t>
          </a:r>
          <a:endParaRPr lang="en-US" dirty="0"/>
        </a:p>
      </dgm:t>
    </dgm:pt>
    <dgm:pt modelId="{DBF79176-BCBE-4473-8364-F91533220A0E}" type="parTrans" cxnId="{C3FA7A31-E9AB-4279-98E0-4EA40C8C9CF8}">
      <dgm:prSet/>
      <dgm:spPr/>
      <dgm:t>
        <a:bodyPr/>
        <a:lstStyle/>
        <a:p>
          <a:endParaRPr lang="en-US"/>
        </a:p>
      </dgm:t>
    </dgm:pt>
    <dgm:pt modelId="{69C329F3-308E-42FA-939D-19BD1B195004}" type="sibTrans" cxnId="{C3FA7A31-E9AB-4279-98E0-4EA40C8C9CF8}">
      <dgm:prSet/>
      <dgm:spPr/>
      <dgm:t>
        <a:bodyPr/>
        <a:lstStyle/>
        <a:p>
          <a:endParaRPr lang="en-US"/>
        </a:p>
      </dgm:t>
    </dgm:pt>
    <dgm:pt modelId="{98517B35-C44A-470A-9133-05B23FE8D6ED}">
      <dgm:prSet/>
      <dgm:spPr/>
      <dgm:t>
        <a:bodyPr/>
        <a:lstStyle/>
        <a:p>
          <a:r>
            <a:rPr lang="cs-CZ" dirty="0"/>
            <a:t>Které osobnostní rysy rozhodují o tom, jak člověk zvládne závažné onemocnění?</a:t>
          </a:r>
          <a:endParaRPr lang="en-US" dirty="0"/>
        </a:p>
      </dgm:t>
    </dgm:pt>
    <dgm:pt modelId="{8339F98B-1CB9-48A6-AFF2-6AE973C546D2}" type="parTrans" cxnId="{2A73AB89-BA2C-4789-B970-45C340BAADCA}">
      <dgm:prSet/>
      <dgm:spPr/>
      <dgm:t>
        <a:bodyPr/>
        <a:lstStyle/>
        <a:p>
          <a:endParaRPr lang="en-US"/>
        </a:p>
      </dgm:t>
    </dgm:pt>
    <dgm:pt modelId="{1D341559-CED4-4BAE-8EB8-354A58838D87}" type="sibTrans" cxnId="{2A73AB89-BA2C-4789-B970-45C340BAADCA}">
      <dgm:prSet/>
      <dgm:spPr/>
      <dgm:t>
        <a:bodyPr/>
        <a:lstStyle/>
        <a:p>
          <a:endParaRPr lang="en-US"/>
        </a:p>
      </dgm:t>
    </dgm:pt>
    <dgm:pt modelId="{0E7B8B83-B86C-4E21-9A65-F4147B6A327E}">
      <dgm:prSet/>
      <dgm:spPr/>
      <dgm:t>
        <a:bodyPr/>
        <a:lstStyle/>
        <a:p>
          <a:r>
            <a:rPr lang="cs-CZ" dirty="0"/>
            <a:t>Jaký má sociální tlak vliv na rozhodnutí rodičů ohledně vedení jejich dětí ke zdravému způsobu života? </a:t>
          </a:r>
          <a:endParaRPr lang="en-US" dirty="0"/>
        </a:p>
      </dgm:t>
    </dgm:pt>
    <dgm:pt modelId="{FF73B934-A788-44C5-975C-3F9E1AB4A687}" type="parTrans" cxnId="{9F2A2BBF-AE6E-471C-9ADF-14FD6FF18EA3}">
      <dgm:prSet/>
      <dgm:spPr/>
      <dgm:t>
        <a:bodyPr/>
        <a:lstStyle/>
        <a:p>
          <a:endParaRPr lang="en-US"/>
        </a:p>
      </dgm:t>
    </dgm:pt>
    <dgm:pt modelId="{116BB9A3-23B2-4625-BC00-EEA34F6FC62B}" type="sibTrans" cxnId="{9F2A2BBF-AE6E-471C-9ADF-14FD6FF18EA3}">
      <dgm:prSet/>
      <dgm:spPr/>
      <dgm:t>
        <a:bodyPr/>
        <a:lstStyle/>
        <a:p>
          <a:endParaRPr lang="en-US"/>
        </a:p>
      </dgm:t>
    </dgm:pt>
    <dgm:pt modelId="{3E0E6390-2B51-45D8-828D-D6EF1159DA1A}" type="pres">
      <dgm:prSet presAssocID="{D2E890F2-6050-4775-B67E-628415243027}" presName="outerComposite" presStyleCnt="0">
        <dgm:presLayoutVars>
          <dgm:chMax val="5"/>
          <dgm:dir/>
          <dgm:resizeHandles val="exact"/>
        </dgm:presLayoutVars>
      </dgm:prSet>
      <dgm:spPr/>
    </dgm:pt>
    <dgm:pt modelId="{AFE7EBF4-C5BC-4B22-8A30-E23229F8A625}" type="pres">
      <dgm:prSet presAssocID="{D2E890F2-6050-4775-B67E-628415243027}" presName="dummyMaxCanvas" presStyleCnt="0">
        <dgm:presLayoutVars/>
      </dgm:prSet>
      <dgm:spPr/>
    </dgm:pt>
    <dgm:pt modelId="{1C22FB71-0241-415E-B38A-43E980E0B7BF}" type="pres">
      <dgm:prSet presAssocID="{D2E890F2-6050-4775-B67E-628415243027}" presName="ThreeNodes_1" presStyleLbl="node1" presStyleIdx="0" presStyleCnt="3">
        <dgm:presLayoutVars>
          <dgm:bulletEnabled val="1"/>
        </dgm:presLayoutVars>
      </dgm:prSet>
      <dgm:spPr/>
    </dgm:pt>
    <dgm:pt modelId="{79148794-BC7A-4AB9-95B7-34C17F338B6F}" type="pres">
      <dgm:prSet presAssocID="{D2E890F2-6050-4775-B67E-628415243027}" presName="ThreeNodes_2" presStyleLbl="node1" presStyleIdx="1" presStyleCnt="3">
        <dgm:presLayoutVars>
          <dgm:bulletEnabled val="1"/>
        </dgm:presLayoutVars>
      </dgm:prSet>
      <dgm:spPr/>
    </dgm:pt>
    <dgm:pt modelId="{5873C022-4892-4AB2-917B-97C6BE6FAC46}" type="pres">
      <dgm:prSet presAssocID="{D2E890F2-6050-4775-B67E-628415243027}" presName="ThreeNodes_3" presStyleLbl="node1" presStyleIdx="2" presStyleCnt="3">
        <dgm:presLayoutVars>
          <dgm:bulletEnabled val="1"/>
        </dgm:presLayoutVars>
      </dgm:prSet>
      <dgm:spPr/>
    </dgm:pt>
    <dgm:pt modelId="{05719979-ED60-48B0-B257-AF3EAC38FD63}" type="pres">
      <dgm:prSet presAssocID="{D2E890F2-6050-4775-B67E-628415243027}" presName="ThreeConn_1-2" presStyleLbl="fgAccFollowNode1" presStyleIdx="0" presStyleCnt="2">
        <dgm:presLayoutVars>
          <dgm:bulletEnabled val="1"/>
        </dgm:presLayoutVars>
      </dgm:prSet>
      <dgm:spPr/>
    </dgm:pt>
    <dgm:pt modelId="{F758599B-1AFB-47A3-BB1F-FCCA2972F0D9}" type="pres">
      <dgm:prSet presAssocID="{D2E890F2-6050-4775-B67E-628415243027}" presName="ThreeConn_2-3" presStyleLbl="fgAccFollowNode1" presStyleIdx="1" presStyleCnt="2">
        <dgm:presLayoutVars>
          <dgm:bulletEnabled val="1"/>
        </dgm:presLayoutVars>
      </dgm:prSet>
      <dgm:spPr/>
    </dgm:pt>
    <dgm:pt modelId="{BD941F27-8B3A-4486-9DEC-6EAB76BF71F6}" type="pres">
      <dgm:prSet presAssocID="{D2E890F2-6050-4775-B67E-628415243027}" presName="ThreeNodes_1_text" presStyleLbl="node1" presStyleIdx="2" presStyleCnt="3">
        <dgm:presLayoutVars>
          <dgm:bulletEnabled val="1"/>
        </dgm:presLayoutVars>
      </dgm:prSet>
      <dgm:spPr/>
    </dgm:pt>
    <dgm:pt modelId="{178EECB6-174C-4D68-B6D1-571028B81DE6}" type="pres">
      <dgm:prSet presAssocID="{D2E890F2-6050-4775-B67E-628415243027}" presName="ThreeNodes_2_text" presStyleLbl="node1" presStyleIdx="2" presStyleCnt="3">
        <dgm:presLayoutVars>
          <dgm:bulletEnabled val="1"/>
        </dgm:presLayoutVars>
      </dgm:prSet>
      <dgm:spPr/>
    </dgm:pt>
    <dgm:pt modelId="{445FB67E-740E-4D87-92AF-F21722062C85}" type="pres">
      <dgm:prSet presAssocID="{D2E890F2-6050-4775-B67E-628415243027}" presName="ThreeNodes_3_text" presStyleLbl="node1" presStyleIdx="2" presStyleCnt="3">
        <dgm:presLayoutVars>
          <dgm:bulletEnabled val="1"/>
        </dgm:presLayoutVars>
      </dgm:prSet>
      <dgm:spPr/>
    </dgm:pt>
  </dgm:ptLst>
  <dgm:cxnLst>
    <dgm:cxn modelId="{7E5DFE06-C0E2-465F-BB05-C9E7A307CA5D}" type="presOf" srcId="{98517B35-C44A-470A-9133-05B23FE8D6ED}" destId="{178EECB6-174C-4D68-B6D1-571028B81DE6}" srcOrd="1" destOrd="0" presId="urn:microsoft.com/office/officeart/2005/8/layout/vProcess5"/>
    <dgm:cxn modelId="{869D632E-4CDC-4A4B-9F85-498BB9242F53}" type="presOf" srcId="{D2E890F2-6050-4775-B67E-628415243027}" destId="{3E0E6390-2B51-45D8-828D-D6EF1159DA1A}" srcOrd="0" destOrd="0" presId="urn:microsoft.com/office/officeart/2005/8/layout/vProcess5"/>
    <dgm:cxn modelId="{C3FA7A31-E9AB-4279-98E0-4EA40C8C9CF8}" srcId="{D2E890F2-6050-4775-B67E-628415243027}" destId="{0A9A5521-6434-46FB-84E5-A5C4B2EAD7EF}" srcOrd="0" destOrd="0" parTransId="{DBF79176-BCBE-4473-8364-F91533220A0E}" sibTransId="{69C329F3-308E-42FA-939D-19BD1B195004}"/>
    <dgm:cxn modelId="{78E06E3C-8151-46DA-B23F-85E9468A557C}" type="presOf" srcId="{0A9A5521-6434-46FB-84E5-A5C4B2EAD7EF}" destId="{1C22FB71-0241-415E-B38A-43E980E0B7BF}" srcOrd="0" destOrd="0" presId="urn:microsoft.com/office/officeart/2005/8/layout/vProcess5"/>
    <dgm:cxn modelId="{AE38D241-F783-4A87-B086-31103A8FBE3D}" type="presOf" srcId="{0E7B8B83-B86C-4E21-9A65-F4147B6A327E}" destId="{5873C022-4892-4AB2-917B-97C6BE6FAC46}" srcOrd="0" destOrd="0" presId="urn:microsoft.com/office/officeart/2005/8/layout/vProcess5"/>
    <dgm:cxn modelId="{13DFD44E-A84E-4176-B74C-75637095CB48}" type="presOf" srcId="{98517B35-C44A-470A-9133-05B23FE8D6ED}" destId="{79148794-BC7A-4AB9-95B7-34C17F338B6F}" srcOrd="0" destOrd="0" presId="urn:microsoft.com/office/officeart/2005/8/layout/vProcess5"/>
    <dgm:cxn modelId="{2A73AB89-BA2C-4789-B970-45C340BAADCA}" srcId="{D2E890F2-6050-4775-B67E-628415243027}" destId="{98517B35-C44A-470A-9133-05B23FE8D6ED}" srcOrd="1" destOrd="0" parTransId="{8339F98B-1CB9-48A6-AFF2-6AE973C546D2}" sibTransId="{1D341559-CED4-4BAE-8EB8-354A58838D87}"/>
    <dgm:cxn modelId="{0078FD89-B410-40B3-A3EE-853D951ECB8D}" type="presOf" srcId="{1D341559-CED4-4BAE-8EB8-354A58838D87}" destId="{F758599B-1AFB-47A3-BB1F-FCCA2972F0D9}" srcOrd="0" destOrd="0" presId="urn:microsoft.com/office/officeart/2005/8/layout/vProcess5"/>
    <dgm:cxn modelId="{F06A569F-4117-4D7C-B5AE-CA4E0604CFC7}" type="presOf" srcId="{69C329F3-308E-42FA-939D-19BD1B195004}" destId="{05719979-ED60-48B0-B257-AF3EAC38FD63}" srcOrd="0" destOrd="0" presId="urn:microsoft.com/office/officeart/2005/8/layout/vProcess5"/>
    <dgm:cxn modelId="{9F2A2BBF-AE6E-471C-9ADF-14FD6FF18EA3}" srcId="{D2E890F2-6050-4775-B67E-628415243027}" destId="{0E7B8B83-B86C-4E21-9A65-F4147B6A327E}" srcOrd="2" destOrd="0" parTransId="{FF73B934-A788-44C5-975C-3F9E1AB4A687}" sibTransId="{116BB9A3-23B2-4625-BC00-EEA34F6FC62B}"/>
    <dgm:cxn modelId="{0FF2F9C4-A56D-4843-88E2-F6B03AE1E1D3}" type="presOf" srcId="{0E7B8B83-B86C-4E21-9A65-F4147B6A327E}" destId="{445FB67E-740E-4D87-92AF-F21722062C85}" srcOrd="1" destOrd="0" presId="urn:microsoft.com/office/officeart/2005/8/layout/vProcess5"/>
    <dgm:cxn modelId="{81BE9DE3-56E5-4C0A-9141-359448AB10B3}" type="presOf" srcId="{0A9A5521-6434-46FB-84E5-A5C4B2EAD7EF}" destId="{BD941F27-8B3A-4486-9DEC-6EAB76BF71F6}" srcOrd="1" destOrd="0" presId="urn:microsoft.com/office/officeart/2005/8/layout/vProcess5"/>
    <dgm:cxn modelId="{00FE418C-831C-45F6-ADE1-5984425788EF}" type="presParOf" srcId="{3E0E6390-2B51-45D8-828D-D6EF1159DA1A}" destId="{AFE7EBF4-C5BC-4B22-8A30-E23229F8A625}" srcOrd="0" destOrd="0" presId="urn:microsoft.com/office/officeart/2005/8/layout/vProcess5"/>
    <dgm:cxn modelId="{006A0F0A-F813-4A1D-B527-6FB64C7F4AC9}" type="presParOf" srcId="{3E0E6390-2B51-45D8-828D-D6EF1159DA1A}" destId="{1C22FB71-0241-415E-B38A-43E980E0B7BF}" srcOrd="1" destOrd="0" presId="urn:microsoft.com/office/officeart/2005/8/layout/vProcess5"/>
    <dgm:cxn modelId="{4638268D-92FF-4811-9D8F-D980541E4FB7}" type="presParOf" srcId="{3E0E6390-2B51-45D8-828D-D6EF1159DA1A}" destId="{79148794-BC7A-4AB9-95B7-34C17F338B6F}" srcOrd="2" destOrd="0" presId="urn:microsoft.com/office/officeart/2005/8/layout/vProcess5"/>
    <dgm:cxn modelId="{1E986B85-1C5C-4D1A-818D-DEF1F111D44F}" type="presParOf" srcId="{3E0E6390-2B51-45D8-828D-D6EF1159DA1A}" destId="{5873C022-4892-4AB2-917B-97C6BE6FAC46}" srcOrd="3" destOrd="0" presId="urn:microsoft.com/office/officeart/2005/8/layout/vProcess5"/>
    <dgm:cxn modelId="{B386E461-DC30-4713-A4BD-7C699AC1FD9D}" type="presParOf" srcId="{3E0E6390-2B51-45D8-828D-D6EF1159DA1A}" destId="{05719979-ED60-48B0-B257-AF3EAC38FD63}" srcOrd="4" destOrd="0" presId="urn:microsoft.com/office/officeart/2005/8/layout/vProcess5"/>
    <dgm:cxn modelId="{B0BA0D2E-366F-45B1-B758-7E04200575F3}" type="presParOf" srcId="{3E0E6390-2B51-45D8-828D-D6EF1159DA1A}" destId="{F758599B-1AFB-47A3-BB1F-FCCA2972F0D9}" srcOrd="5" destOrd="0" presId="urn:microsoft.com/office/officeart/2005/8/layout/vProcess5"/>
    <dgm:cxn modelId="{E6A421A7-4177-4584-AB95-B110E525EBBC}" type="presParOf" srcId="{3E0E6390-2B51-45D8-828D-D6EF1159DA1A}" destId="{BD941F27-8B3A-4486-9DEC-6EAB76BF71F6}" srcOrd="6" destOrd="0" presId="urn:microsoft.com/office/officeart/2005/8/layout/vProcess5"/>
    <dgm:cxn modelId="{EC4BFC60-B689-498A-92C0-EA2FB660B4DD}" type="presParOf" srcId="{3E0E6390-2B51-45D8-828D-D6EF1159DA1A}" destId="{178EECB6-174C-4D68-B6D1-571028B81DE6}" srcOrd="7" destOrd="0" presId="urn:microsoft.com/office/officeart/2005/8/layout/vProcess5"/>
    <dgm:cxn modelId="{CDDDADF2-4606-451F-8104-2108F8827AD6}" type="presParOf" srcId="{3E0E6390-2B51-45D8-828D-D6EF1159DA1A}" destId="{445FB67E-740E-4D87-92AF-F21722062C8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131F8-9C57-4B1D-ACD2-08BE970C6A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20CB57-7DDE-4A9A-8BB2-35F5ED02D34A}" type="pres">
      <dgm:prSet presAssocID="{37F131F8-9C57-4B1D-ACD2-08BE970C6A71}" presName="root" presStyleCnt="0">
        <dgm:presLayoutVars>
          <dgm:dir/>
          <dgm:resizeHandles val="exact"/>
        </dgm:presLayoutVars>
      </dgm:prSet>
      <dgm:spPr/>
    </dgm:pt>
  </dgm:ptLst>
  <dgm:cxnLst>
    <dgm:cxn modelId="{12FE0C59-CCF6-48C9-BF7D-84B287E68CB7}" type="presOf" srcId="{37F131F8-9C57-4B1D-ACD2-08BE970C6A71}" destId="{C720CB57-7DDE-4A9A-8BB2-35F5ED02D34A}" srcOrd="0"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131F8-9C57-4B1D-ACD2-08BE970C6A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D0E8CA-3756-4C22-B91D-0E5996FBE717}">
      <dgm:prSet/>
      <dgm:spPr/>
      <dgm:t>
        <a:bodyPr/>
        <a:lstStyle/>
        <a:p>
          <a:pPr>
            <a:lnSpc>
              <a:spcPct val="100000"/>
            </a:lnSpc>
          </a:pPr>
          <a:r>
            <a:rPr lang="cs-CZ"/>
            <a:t>Studuje </a:t>
          </a:r>
          <a:r>
            <a:rPr lang="cs-CZ" b="1"/>
            <a:t>psychologické faktory</a:t>
          </a:r>
          <a:r>
            <a:rPr lang="cs-CZ"/>
            <a:t> ovlivňující to, jak si lidé udržují své zdraví, proč u nich propukne nemoc a jak zvládají onemocnění</a:t>
          </a:r>
          <a:endParaRPr lang="en-US" dirty="0"/>
        </a:p>
      </dgm:t>
    </dgm:pt>
    <dgm:pt modelId="{1A2D8087-DACD-4D49-867E-A5E87832DCAB}" type="parTrans" cxnId="{D47695C8-727E-40DF-80D4-731CD6F0C173}">
      <dgm:prSet/>
      <dgm:spPr/>
      <dgm:t>
        <a:bodyPr/>
        <a:lstStyle/>
        <a:p>
          <a:endParaRPr lang="en-US"/>
        </a:p>
      </dgm:t>
    </dgm:pt>
    <dgm:pt modelId="{459C56EB-EA0C-4678-BD80-570C8EC40321}" type="sibTrans" cxnId="{D47695C8-727E-40DF-80D4-731CD6F0C173}">
      <dgm:prSet/>
      <dgm:spPr/>
      <dgm:t>
        <a:bodyPr/>
        <a:lstStyle/>
        <a:p>
          <a:endParaRPr lang="en-US"/>
        </a:p>
      </dgm:t>
    </dgm:pt>
    <dgm:pt modelId="{D4702022-212F-43B5-A14F-93504AEC76B2}">
      <dgm:prSet/>
      <dgm:spPr/>
      <dgm:t>
        <a:bodyPr/>
        <a:lstStyle/>
        <a:p>
          <a:pPr>
            <a:lnSpc>
              <a:spcPct val="100000"/>
            </a:lnSpc>
          </a:pPr>
          <a:r>
            <a:rPr lang="cs-CZ" kern="1200"/>
            <a:t>Vytváří a ověřuje </a:t>
          </a:r>
          <a:r>
            <a:rPr lang="cs-CZ" b="1" kern="1200">
              <a:latin typeface="Calibri" panose="020F0502020204030204"/>
              <a:ea typeface="+mn-ea"/>
              <a:cs typeface="+mn-cs"/>
            </a:rPr>
            <a:t>intervence</a:t>
          </a:r>
          <a:r>
            <a:rPr lang="cs-CZ" kern="1200"/>
            <a:t>, které lidem pomohou zůstat zdravými a zvládat onemocnění</a:t>
          </a:r>
          <a:endParaRPr lang="en-US" kern="1200"/>
        </a:p>
      </dgm:t>
    </dgm:pt>
    <dgm:pt modelId="{5685FF34-E0F9-4DD0-8B93-2FE24FDB86EB}" type="parTrans" cxnId="{8E5DCF64-78F2-4397-B21E-9B4FDE2F7670}">
      <dgm:prSet/>
      <dgm:spPr/>
      <dgm:t>
        <a:bodyPr/>
        <a:lstStyle/>
        <a:p>
          <a:endParaRPr lang="en-US"/>
        </a:p>
      </dgm:t>
    </dgm:pt>
    <dgm:pt modelId="{31C8C268-22CA-4ED8-A54B-794BE333FFDA}" type="sibTrans" cxnId="{8E5DCF64-78F2-4397-B21E-9B4FDE2F7670}">
      <dgm:prSet/>
      <dgm:spPr/>
      <dgm:t>
        <a:bodyPr/>
        <a:lstStyle/>
        <a:p>
          <a:endParaRPr lang="en-US"/>
        </a:p>
      </dgm:t>
    </dgm:pt>
    <dgm:pt modelId="{C720CB57-7DDE-4A9A-8BB2-35F5ED02D34A}" type="pres">
      <dgm:prSet presAssocID="{37F131F8-9C57-4B1D-ACD2-08BE970C6A71}" presName="root" presStyleCnt="0">
        <dgm:presLayoutVars>
          <dgm:dir/>
          <dgm:resizeHandles val="exact"/>
        </dgm:presLayoutVars>
      </dgm:prSet>
      <dgm:spPr/>
    </dgm:pt>
    <dgm:pt modelId="{FADF36CA-CDA7-49A1-A564-00F410F316C0}" type="pres">
      <dgm:prSet presAssocID="{34D0E8CA-3756-4C22-B91D-0E5996FBE717}" presName="compNode" presStyleCnt="0"/>
      <dgm:spPr/>
    </dgm:pt>
    <dgm:pt modelId="{BC142D75-3F24-4BA0-B94E-432391563CDA}" type="pres">
      <dgm:prSet presAssocID="{34D0E8CA-3756-4C22-B91D-0E5996FBE717}" presName="bgRect" presStyleLbl="bgShp" presStyleIdx="0" presStyleCnt="2"/>
      <dgm:spPr/>
    </dgm:pt>
    <dgm:pt modelId="{F25B7A09-7484-4AB3-BC38-708E15EFA3B7}" type="pres">
      <dgm:prSet presAssocID="{34D0E8CA-3756-4C22-B91D-0E5996FBE71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mělá inteligence obrys"/>
        </a:ext>
      </dgm:extLst>
    </dgm:pt>
    <dgm:pt modelId="{301DA265-560E-49E1-B763-19EA81234498}" type="pres">
      <dgm:prSet presAssocID="{34D0E8CA-3756-4C22-B91D-0E5996FBE717}" presName="spaceRect" presStyleCnt="0"/>
      <dgm:spPr/>
    </dgm:pt>
    <dgm:pt modelId="{3DBB2340-6915-4084-842A-3B17477161A5}" type="pres">
      <dgm:prSet presAssocID="{34D0E8CA-3756-4C22-B91D-0E5996FBE717}" presName="parTx" presStyleLbl="revTx" presStyleIdx="0" presStyleCnt="2">
        <dgm:presLayoutVars>
          <dgm:chMax val="0"/>
          <dgm:chPref val="0"/>
        </dgm:presLayoutVars>
      </dgm:prSet>
      <dgm:spPr/>
    </dgm:pt>
    <dgm:pt modelId="{EB9742D1-8C11-4968-A10F-C0418FE2821C}" type="pres">
      <dgm:prSet presAssocID="{459C56EB-EA0C-4678-BD80-570C8EC40321}" presName="sibTrans" presStyleCnt="0"/>
      <dgm:spPr/>
    </dgm:pt>
    <dgm:pt modelId="{4BAAB0DF-4812-4E17-B7B8-0C4576B07AC1}" type="pres">
      <dgm:prSet presAssocID="{D4702022-212F-43B5-A14F-93504AEC76B2}" presName="compNode" presStyleCnt="0"/>
      <dgm:spPr/>
    </dgm:pt>
    <dgm:pt modelId="{396153BA-18CC-4D02-B36D-830D126895B0}" type="pres">
      <dgm:prSet presAssocID="{D4702022-212F-43B5-A14F-93504AEC76B2}" presName="bgRect" presStyleLbl="bgShp" presStyleIdx="1" presStyleCnt="2"/>
      <dgm:spPr/>
    </dgm:pt>
    <dgm:pt modelId="{4F40A058-D1E7-4DD2-8287-D5805F1685A7}" type="pres">
      <dgm:prSet presAssocID="{D4702022-212F-43B5-A14F-93504AEC76B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áplast obrys"/>
        </a:ext>
      </dgm:extLst>
    </dgm:pt>
    <dgm:pt modelId="{43F145CE-F4D5-478D-8A24-C9796351D375}" type="pres">
      <dgm:prSet presAssocID="{D4702022-212F-43B5-A14F-93504AEC76B2}" presName="spaceRect" presStyleCnt="0"/>
      <dgm:spPr/>
    </dgm:pt>
    <dgm:pt modelId="{B6C85B4E-35A5-4DCC-8B34-0E131D5FD3C1}" type="pres">
      <dgm:prSet presAssocID="{D4702022-212F-43B5-A14F-93504AEC76B2}" presName="parTx" presStyleLbl="revTx" presStyleIdx="1" presStyleCnt="2">
        <dgm:presLayoutVars>
          <dgm:chMax val="0"/>
          <dgm:chPref val="0"/>
        </dgm:presLayoutVars>
      </dgm:prSet>
      <dgm:spPr/>
    </dgm:pt>
  </dgm:ptLst>
  <dgm:cxnLst>
    <dgm:cxn modelId="{8E5DCF64-78F2-4397-B21E-9B4FDE2F7670}" srcId="{37F131F8-9C57-4B1D-ACD2-08BE970C6A71}" destId="{D4702022-212F-43B5-A14F-93504AEC76B2}" srcOrd="1" destOrd="0" parTransId="{5685FF34-E0F9-4DD0-8B93-2FE24FDB86EB}" sibTransId="{31C8C268-22CA-4ED8-A54B-794BE333FFDA}"/>
    <dgm:cxn modelId="{3D0F5B72-3A22-44E2-9D97-9C0C8D7B92FD}" type="presOf" srcId="{34D0E8CA-3756-4C22-B91D-0E5996FBE717}" destId="{3DBB2340-6915-4084-842A-3B17477161A5}" srcOrd="0" destOrd="0" presId="urn:microsoft.com/office/officeart/2018/2/layout/IconVerticalSolidList"/>
    <dgm:cxn modelId="{12FE0C59-CCF6-48C9-BF7D-84B287E68CB7}" type="presOf" srcId="{37F131F8-9C57-4B1D-ACD2-08BE970C6A71}" destId="{C720CB57-7DDE-4A9A-8BB2-35F5ED02D34A}" srcOrd="0" destOrd="0" presId="urn:microsoft.com/office/officeart/2018/2/layout/IconVerticalSolidList"/>
    <dgm:cxn modelId="{A206A780-A224-40E5-99E6-D1C579B4E1BE}" type="presOf" srcId="{D4702022-212F-43B5-A14F-93504AEC76B2}" destId="{B6C85B4E-35A5-4DCC-8B34-0E131D5FD3C1}" srcOrd="0" destOrd="0" presId="urn:microsoft.com/office/officeart/2018/2/layout/IconVerticalSolidList"/>
    <dgm:cxn modelId="{D47695C8-727E-40DF-80D4-731CD6F0C173}" srcId="{37F131F8-9C57-4B1D-ACD2-08BE970C6A71}" destId="{34D0E8CA-3756-4C22-B91D-0E5996FBE717}" srcOrd="0" destOrd="0" parTransId="{1A2D8087-DACD-4D49-867E-A5E87832DCAB}" sibTransId="{459C56EB-EA0C-4678-BD80-570C8EC40321}"/>
    <dgm:cxn modelId="{9EBE0E8C-DFFD-4185-B4F3-CBE6AB1B5B7C}" type="presParOf" srcId="{C720CB57-7DDE-4A9A-8BB2-35F5ED02D34A}" destId="{FADF36CA-CDA7-49A1-A564-00F410F316C0}" srcOrd="0" destOrd="0" presId="urn:microsoft.com/office/officeart/2018/2/layout/IconVerticalSolidList"/>
    <dgm:cxn modelId="{4AA5D2AE-8413-4903-A163-A479A84A1B92}" type="presParOf" srcId="{FADF36CA-CDA7-49A1-A564-00F410F316C0}" destId="{BC142D75-3F24-4BA0-B94E-432391563CDA}" srcOrd="0" destOrd="0" presId="urn:microsoft.com/office/officeart/2018/2/layout/IconVerticalSolidList"/>
    <dgm:cxn modelId="{11770292-9BA2-4FCD-BD3C-42D44A82F706}" type="presParOf" srcId="{FADF36CA-CDA7-49A1-A564-00F410F316C0}" destId="{F25B7A09-7484-4AB3-BC38-708E15EFA3B7}" srcOrd="1" destOrd="0" presId="urn:microsoft.com/office/officeart/2018/2/layout/IconVerticalSolidList"/>
    <dgm:cxn modelId="{3F883F0F-C005-4B85-8E03-B7E464D0821F}" type="presParOf" srcId="{FADF36CA-CDA7-49A1-A564-00F410F316C0}" destId="{301DA265-560E-49E1-B763-19EA81234498}" srcOrd="2" destOrd="0" presId="urn:microsoft.com/office/officeart/2018/2/layout/IconVerticalSolidList"/>
    <dgm:cxn modelId="{B0678079-DD48-4E05-88D0-09B2A81E2EAF}" type="presParOf" srcId="{FADF36CA-CDA7-49A1-A564-00F410F316C0}" destId="{3DBB2340-6915-4084-842A-3B17477161A5}" srcOrd="3" destOrd="0" presId="urn:microsoft.com/office/officeart/2018/2/layout/IconVerticalSolidList"/>
    <dgm:cxn modelId="{076ED1EE-B93E-4B75-B66A-A8583DAF5D09}" type="presParOf" srcId="{C720CB57-7DDE-4A9A-8BB2-35F5ED02D34A}" destId="{EB9742D1-8C11-4968-A10F-C0418FE2821C}" srcOrd="1" destOrd="0" presId="urn:microsoft.com/office/officeart/2018/2/layout/IconVerticalSolidList"/>
    <dgm:cxn modelId="{16FCA096-701D-4384-990A-2553C65631BE}" type="presParOf" srcId="{C720CB57-7DDE-4A9A-8BB2-35F5ED02D34A}" destId="{4BAAB0DF-4812-4E17-B7B8-0C4576B07AC1}" srcOrd="2" destOrd="0" presId="urn:microsoft.com/office/officeart/2018/2/layout/IconVerticalSolidList"/>
    <dgm:cxn modelId="{4F476B72-7D69-481D-8642-B802F4B3526F}" type="presParOf" srcId="{4BAAB0DF-4812-4E17-B7B8-0C4576B07AC1}" destId="{396153BA-18CC-4D02-B36D-830D126895B0}" srcOrd="0" destOrd="0" presId="urn:microsoft.com/office/officeart/2018/2/layout/IconVerticalSolidList"/>
    <dgm:cxn modelId="{0D61BE1C-48D2-4F8E-B975-1FCD4A5987A7}" type="presParOf" srcId="{4BAAB0DF-4812-4E17-B7B8-0C4576B07AC1}" destId="{4F40A058-D1E7-4DD2-8287-D5805F1685A7}" srcOrd="1" destOrd="0" presId="urn:microsoft.com/office/officeart/2018/2/layout/IconVerticalSolidList"/>
    <dgm:cxn modelId="{8110EE89-B96A-430B-9EC0-709CB11F0363}" type="presParOf" srcId="{4BAAB0DF-4812-4E17-B7B8-0C4576B07AC1}" destId="{43F145CE-F4D5-478D-8A24-C9796351D375}" srcOrd="2" destOrd="0" presId="urn:microsoft.com/office/officeart/2018/2/layout/IconVerticalSolidList"/>
    <dgm:cxn modelId="{5E683EEC-D831-4EE9-8345-4A7CAF1A135A}" type="presParOf" srcId="{4BAAB0DF-4812-4E17-B7B8-0C4576B07AC1}" destId="{B6C85B4E-35A5-4DCC-8B34-0E131D5FD3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953722-3410-4B4F-AAA8-86FDABE77A1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1239FD6-B72E-4266-8FE3-18C07DE90B7B}">
      <dgm:prSet/>
      <dgm:spPr/>
      <dgm:t>
        <a:bodyPr/>
        <a:lstStyle/>
        <a:p>
          <a:r>
            <a:rPr lang="cs-CZ"/>
            <a:t>Zdraví a nemoc, kvalita života</a:t>
          </a:r>
          <a:endParaRPr lang="en-US"/>
        </a:p>
      </dgm:t>
    </dgm:pt>
    <dgm:pt modelId="{2F3F4CEB-2FDA-4911-965C-15E814AC748D}" type="parTrans" cxnId="{B074E314-6DA8-4EE6-A144-EDFD101BA3F2}">
      <dgm:prSet/>
      <dgm:spPr/>
      <dgm:t>
        <a:bodyPr/>
        <a:lstStyle/>
        <a:p>
          <a:endParaRPr lang="en-US"/>
        </a:p>
      </dgm:t>
    </dgm:pt>
    <dgm:pt modelId="{1482D1BE-012F-4DC8-AB7D-8602D0253D8B}" type="sibTrans" cxnId="{B074E314-6DA8-4EE6-A144-EDFD101BA3F2}">
      <dgm:prSet/>
      <dgm:spPr/>
      <dgm:t>
        <a:bodyPr/>
        <a:lstStyle/>
        <a:p>
          <a:endParaRPr lang="en-US"/>
        </a:p>
      </dgm:t>
    </dgm:pt>
    <dgm:pt modelId="{D09DBDA1-C12A-4635-925C-E58BA320F37C}">
      <dgm:prSet/>
      <dgm:spPr/>
      <dgm:t>
        <a:bodyPr/>
        <a:lstStyle/>
        <a:p>
          <a:r>
            <a:rPr lang="cs-CZ"/>
            <a:t>Chování související se zdravím, intervenční programy</a:t>
          </a:r>
          <a:endParaRPr lang="en-US"/>
        </a:p>
      </dgm:t>
    </dgm:pt>
    <dgm:pt modelId="{93E106DA-E1A1-4D7C-8A54-EF981E9E618B}" type="parTrans" cxnId="{C98A0121-2FCF-4A47-BBBE-462D503AD972}">
      <dgm:prSet/>
      <dgm:spPr/>
      <dgm:t>
        <a:bodyPr/>
        <a:lstStyle/>
        <a:p>
          <a:endParaRPr lang="en-US"/>
        </a:p>
      </dgm:t>
    </dgm:pt>
    <dgm:pt modelId="{053016D8-F821-4581-AD83-E50A123FF930}" type="sibTrans" cxnId="{C98A0121-2FCF-4A47-BBBE-462D503AD972}">
      <dgm:prSet/>
      <dgm:spPr/>
      <dgm:t>
        <a:bodyPr/>
        <a:lstStyle/>
        <a:p>
          <a:endParaRPr lang="en-US"/>
        </a:p>
      </dgm:t>
    </dgm:pt>
    <dgm:pt modelId="{F822E58E-962D-4C35-A1EF-76D0793FD771}">
      <dgm:prSet/>
      <dgm:spPr/>
      <dgm:t>
        <a:bodyPr/>
        <a:lstStyle/>
        <a:p>
          <a:r>
            <a:rPr lang="cs-CZ"/>
            <a:t>Vulnerabilita a rezistence</a:t>
          </a:r>
          <a:endParaRPr lang="en-US"/>
        </a:p>
      </dgm:t>
    </dgm:pt>
    <dgm:pt modelId="{9A7BD4B5-4737-455A-985A-7097E04E69DA}" type="parTrans" cxnId="{124DA03D-6636-4177-9759-CD204FC310FA}">
      <dgm:prSet/>
      <dgm:spPr/>
      <dgm:t>
        <a:bodyPr/>
        <a:lstStyle/>
        <a:p>
          <a:endParaRPr lang="en-US"/>
        </a:p>
      </dgm:t>
    </dgm:pt>
    <dgm:pt modelId="{7A72858E-7CE7-4596-A5CB-9AE1CFD2DF4A}" type="sibTrans" cxnId="{124DA03D-6636-4177-9759-CD204FC310FA}">
      <dgm:prSet/>
      <dgm:spPr/>
      <dgm:t>
        <a:bodyPr/>
        <a:lstStyle/>
        <a:p>
          <a:endParaRPr lang="en-US"/>
        </a:p>
      </dgm:t>
    </dgm:pt>
    <dgm:pt modelId="{EAD09635-DFC9-4944-B10B-9A9669DD260B}">
      <dgm:prSet/>
      <dgm:spPr/>
      <dgm:t>
        <a:bodyPr/>
        <a:lstStyle/>
        <a:p>
          <a:r>
            <a:rPr lang="cs-CZ"/>
            <a:t>Stres a možnosti jeho zvládání</a:t>
          </a:r>
          <a:endParaRPr lang="en-US"/>
        </a:p>
      </dgm:t>
    </dgm:pt>
    <dgm:pt modelId="{B8D776E2-08B6-48D0-84EA-4864F5C034E1}" type="parTrans" cxnId="{8418A0D4-4353-45D4-A32B-B01A4B7E5CA6}">
      <dgm:prSet/>
      <dgm:spPr/>
      <dgm:t>
        <a:bodyPr/>
        <a:lstStyle/>
        <a:p>
          <a:endParaRPr lang="en-US"/>
        </a:p>
      </dgm:t>
    </dgm:pt>
    <dgm:pt modelId="{B8C2048A-CA03-4023-BF09-657913CCCB40}" type="sibTrans" cxnId="{8418A0D4-4353-45D4-A32B-B01A4B7E5CA6}">
      <dgm:prSet/>
      <dgm:spPr/>
      <dgm:t>
        <a:bodyPr/>
        <a:lstStyle/>
        <a:p>
          <a:endParaRPr lang="en-US"/>
        </a:p>
      </dgm:t>
    </dgm:pt>
    <dgm:pt modelId="{843C87BB-C208-4861-A5D3-CDF1B6AC0FAC}">
      <dgm:prSet/>
      <dgm:spPr/>
      <dgm:t>
        <a:bodyPr/>
        <a:lstStyle/>
        <a:p>
          <a:r>
            <a:rPr lang="cs-CZ"/>
            <a:t>Syndrom vyhoření</a:t>
          </a:r>
          <a:endParaRPr lang="en-US"/>
        </a:p>
      </dgm:t>
    </dgm:pt>
    <dgm:pt modelId="{CFB4C17C-E404-4F0C-AADA-610C426664CB}" type="parTrans" cxnId="{1687929D-CF69-4EDF-9B72-9CEDDB9D1AA9}">
      <dgm:prSet/>
      <dgm:spPr/>
      <dgm:t>
        <a:bodyPr/>
        <a:lstStyle/>
        <a:p>
          <a:endParaRPr lang="en-US"/>
        </a:p>
      </dgm:t>
    </dgm:pt>
    <dgm:pt modelId="{B0484578-00E3-4F49-9457-BE19EFC4D2A9}" type="sibTrans" cxnId="{1687929D-CF69-4EDF-9B72-9CEDDB9D1AA9}">
      <dgm:prSet/>
      <dgm:spPr/>
      <dgm:t>
        <a:bodyPr/>
        <a:lstStyle/>
        <a:p>
          <a:endParaRPr lang="en-US"/>
        </a:p>
      </dgm:t>
    </dgm:pt>
    <dgm:pt modelId="{15CFD4E4-02F4-4A02-AA2F-20075A32D810}">
      <dgm:prSet/>
      <dgm:spPr/>
      <dgm:t>
        <a:bodyPr/>
        <a:lstStyle/>
        <a:p>
          <a:r>
            <a:rPr lang="cs-CZ"/>
            <a:t>Sociální opora</a:t>
          </a:r>
          <a:endParaRPr lang="en-US"/>
        </a:p>
      </dgm:t>
    </dgm:pt>
    <dgm:pt modelId="{F825CFAD-A8F9-4FF7-8CA7-97617D5A2A3B}" type="parTrans" cxnId="{386D8A70-A3ED-4541-9113-4F2300B88180}">
      <dgm:prSet/>
      <dgm:spPr/>
      <dgm:t>
        <a:bodyPr/>
        <a:lstStyle/>
        <a:p>
          <a:endParaRPr lang="en-US"/>
        </a:p>
      </dgm:t>
    </dgm:pt>
    <dgm:pt modelId="{EDD13798-3009-4D31-9630-406C5B12276A}" type="sibTrans" cxnId="{386D8A70-A3ED-4541-9113-4F2300B88180}">
      <dgm:prSet/>
      <dgm:spPr/>
      <dgm:t>
        <a:bodyPr/>
        <a:lstStyle/>
        <a:p>
          <a:endParaRPr lang="en-US"/>
        </a:p>
      </dgm:t>
    </dgm:pt>
    <dgm:pt modelId="{8D094A9B-52BD-4A5C-ABB2-65E04F2637DB}">
      <dgm:prSet/>
      <dgm:spPr/>
      <dgm:t>
        <a:bodyPr/>
        <a:lstStyle/>
        <a:p>
          <a:r>
            <a:rPr lang="cs-CZ"/>
            <a:t>Duševní hygiena</a:t>
          </a:r>
          <a:endParaRPr lang="en-US"/>
        </a:p>
      </dgm:t>
    </dgm:pt>
    <dgm:pt modelId="{A827CA5B-350F-455C-A6BE-2D33A9689B03}" type="parTrans" cxnId="{1B75BA4C-6016-439E-9251-A6BB3F8746FB}">
      <dgm:prSet/>
      <dgm:spPr/>
      <dgm:t>
        <a:bodyPr/>
        <a:lstStyle/>
        <a:p>
          <a:endParaRPr lang="en-US"/>
        </a:p>
      </dgm:t>
    </dgm:pt>
    <dgm:pt modelId="{944CA05C-C0F7-4D1D-8941-25F8B53C0B35}" type="sibTrans" cxnId="{1B75BA4C-6016-439E-9251-A6BB3F8746FB}">
      <dgm:prSet/>
      <dgm:spPr/>
      <dgm:t>
        <a:bodyPr/>
        <a:lstStyle/>
        <a:p>
          <a:endParaRPr lang="en-US"/>
        </a:p>
      </dgm:t>
    </dgm:pt>
    <dgm:pt modelId="{35DF0000-5D63-4940-9D1A-636DAED69333}">
      <dgm:prSet/>
      <dgm:spPr/>
      <dgm:t>
        <a:bodyPr/>
        <a:lstStyle/>
        <a:p>
          <a:r>
            <a:rPr lang="cs-CZ"/>
            <a:t>Osobní pohoda </a:t>
          </a:r>
          <a:endParaRPr lang="en-US"/>
        </a:p>
      </dgm:t>
    </dgm:pt>
    <dgm:pt modelId="{0F9D43FF-E8E1-48AC-B5C4-11CB3BA12BF6}" type="parTrans" cxnId="{5E13470D-F866-4A9A-8C78-7B5372C52B52}">
      <dgm:prSet/>
      <dgm:spPr/>
      <dgm:t>
        <a:bodyPr/>
        <a:lstStyle/>
        <a:p>
          <a:endParaRPr lang="en-US"/>
        </a:p>
      </dgm:t>
    </dgm:pt>
    <dgm:pt modelId="{E8E0C48D-FB20-4EE3-9C0A-5531E1CEC0B4}" type="sibTrans" cxnId="{5E13470D-F866-4A9A-8C78-7B5372C52B52}">
      <dgm:prSet/>
      <dgm:spPr/>
      <dgm:t>
        <a:bodyPr/>
        <a:lstStyle/>
        <a:p>
          <a:endParaRPr lang="en-US"/>
        </a:p>
      </dgm:t>
    </dgm:pt>
    <dgm:pt modelId="{FB8AF901-5B34-4485-93CA-46874286C306}" type="pres">
      <dgm:prSet presAssocID="{71953722-3410-4B4F-AAA8-86FDABE77A1A}" presName="diagram" presStyleCnt="0">
        <dgm:presLayoutVars>
          <dgm:dir/>
          <dgm:resizeHandles val="exact"/>
        </dgm:presLayoutVars>
      </dgm:prSet>
      <dgm:spPr/>
    </dgm:pt>
    <dgm:pt modelId="{7B6849C4-4F01-4997-80AD-EEEF94737279}" type="pres">
      <dgm:prSet presAssocID="{F1239FD6-B72E-4266-8FE3-18C07DE90B7B}" presName="node" presStyleLbl="node1" presStyleIdx="0" presStyleCnt="8">
        <dgm:presLayoutVars>
          <dgm:bulletEnabled val="1"/>
        </dgm:presLayoutVars>
      </dgm:prSet>
      <dgm:spPr/>
    </dgm:pt>
    <dgm:pt modelId="{9F5C8373-1E3C-42BD-8EBC-DCA5870C1BA9}" type="pres">
      <dgm:prSet presAssocID="{1482D1BE-012F-4DC8-AB7D-8602D0253D8B}" presName="sibTrans" presStyleCnt="0"/>
      <dgm:spPr/>
    </dgm:pt>
    <dgm:pt modelId="{450C4A46-EB53-4B7A-A839-96CF754084CB}" type="pres">
      <dgm:prSet presAssocID="{D09DBDA1-C12A-4635-925C-E58BA320F37C}" presName="node" presStyleLbl="node1" presStyleIdx="1" presStyleCnt="8">
        <dgm:presLayoutVars>
          <dgm:bulletEnabled val="1"/>
        </dgm:presLayoutVars>
      </dgm:prSet>
      <dgm:spPr/>
    </dgm:pt>
    <dgm:pt modelId="{14DF486D-E0FF-4649-A397-E61B352EFAA5}" type="pres">
      <dgm:prSet presAssocID="{053016D8-F821-4581-AD83-E50A123FF930}" presName="sibTrans" presStyleCnt="0"/>
      <dgm:spPr/>
    </dgm:pt>
    <dgm:pt modelId="{2AECF223-5B78-4317-9CE6-529CE138BAFA}" type="pres">
      <dgm:prSet presAssocID="{F822E58E-962D-4C35-A1EF-76D0793FD771}" presName="node" presStyleLbl="node1" presStyleIdx="2" presStyleCnt="8">
        <dgm:presLayoutVars>
          <dgm:bulletEnabled val="1"/>
        </dgm:presLayoutVars>
      </dgm:prSet>
      <dgm:spPr/>
    </dgm:pt>
    <dgm:pt modelId="{67AADE51-0283-4FD3-8E0B-F69E79680625}" type="pres">
      <dgm:prSet presAssocID="{7A72858E-7CE7-4596-A5CB-9AE1CFD2DF4A}" presName="sibTrans" presStyleCnt="0"/>
      <dgm:spPr/>
    </dgm:pt>
    <dgm:pt modelId="{BFC9692F-6A46-4BA0-954A-66EDFBB28496}" type="pres">
      <dgm:prSet presAssocID="{EAD09635-DFC9-4944-B10B-9A9669DD260B}" presName="node" presStyleLbl="node1" presStyleIdx="3" presStyleCnt="8">
        <dgm:presLayoutVars>
          <dgm:bulletEnabled val="1"/>
        </dgm:presLayoutVars>
      </dgm:prSet>
      <dgm:spPr/>
    </dgm:pt>
    <dgm:pt modelId="{3412AAF4-9473-4C6E-A363-AEF8A3DBB659}" type="pres">
      <dgm:prSet presAssocID="{B8C2048A-CA03-4023-BF09-657913CCCB40}" presName="sibTrans" presStyleCnt="0"/>
      <dgm:spPr/>
    </dgm:pt>
    <dgm:pt modelId="{0589F876-6E96-41CE-A6C2-DFF3BC764497}" type="pres">
      <dgm:prSet presAssocID="{843C87BB-C208-4861-A5D3-CDF1B6AC0FAC}" presName="node" presStyleLbl="node1" presStyleIdx="4" presStyleCnt="8">
        <dgm:presLayoutVars>
          <dgm:bulletEnabled val="1"/>
        </dgm:presLayoutVars>
      </dgm:prSet>
      <dgm:spPr/>
    </dgm:pt>
    <dgm:pt modelId="{B2AD38B9-BB23-4570-A419-0E19B90C34B3}" type="pres">
      <dgm:prSet presAssocID="{B0484578-00E3-4F49-9457-BE19EFC4D2A9}" presName="sibTrans" presStyleCnt="0"/>
      <dgm:spPr/>
    </dgm:pt>
    <dgm:pt modelId="{D0C0B2BF-7790-4DCC-95F0-F5AF6A89A4DD}" type="pres">
      <dgm:prSet presAssocID="{15CFD4E4-02F4-4A02-AA2F-20075A32D810}" presName="node" presStyleLbl="node1" presStyleIdx="5" presStyleCnt="8">
        <dgm:presLayoutVars>
          <dgm:bulletEnabled val="1"/>
        </dgm:presLayoutVars>
      </dgm:prSet>
      <dgm:spPr/>
    </dgm:pt>
    <dgm:pt modelId="{B09AE23D-37D2-424C-9D18-398FB3273044}" type="pres">
      <dgm:prSet presAssocID="{EDD13798-3009-4D31-9630-406C5B12276A}" presName="sibTrans" presStyleCnt="0"/>
      <dgm:spPr/>
    </dgm:pt>
    <dgm:pt modelId="{12532620-85F5-47C2-B19F-DA8963A79DA5}" type="pres">
      <dgm:prSet presAssocID="{8D094A9B-52BD-4A5C-ABB2-65E04F2637DB}" presName="node" presStyleLbl="node1" presStyleIdx="6" presStyleCnt="8">
        <dgm:presLayoutVars>
          <dgm:bulletEnabled val="1"/>
        </dgm:presLayoutVars>
      </dgm:prSet>
      <dgm:spPr/>
    </dgm:pt>
    <dgm:pt modelId="{6151E1E1-4244-47CF-807C-8DF8E54F19FD}" type="pres">
      <dgm:prSet presAssocID="{944CA05C-C0F7-4D1D-8941-25F8B53C0B35}" presName="sibTrans" presStyleCnt="0"/>
      <dgm:spPr/>
    </dgm:pt>
    <dgm:pt modelId="{57F96089-3F79-454A-81E7-5955A2A5EB16}" type="pres">
      <dgm:prSet presAssocID="{35DF0000-5D63-4940-9D1A-636DAED69333}" presName="node" presStyleLbl="node1" presStyleIdx="7" presStyleCnt="8">
        <dgm:presLayoutVars>
          <dgm:bulletEnabled val="1"/>
        </dgm:presLayoutVars>
      </dgm:prSet>
      <dgm:spPr/>
    </dgm:pt>
  </dgm:ptLst>
  <dgm:cxnLst>
    <dgm:cxn modelId="{5E13470D-F866-4A9A-8C78-7B5372C52B52}" srcId="{71953722-3410-4B4F-AAA8-86FDABE77A1A}" destId="{35DF0000-5D63-4940-9D1A-636DAED69333}" srcOrd="7" destOrd="0" parTransId="{0F9D43FF-E8E1-48AC-B5C4-11CB3BA12BF6}" sibTransId="{E8E0C48D-FB20-4EE3-9C0A-5531E1CEC0B4}"/>
    <dgm:cxn modelId="{B074E314-6DA8-4EE6-A144-EDFD101BA3F2}" srcId="{71953722-3410-4B4F-AAA8-86FDABE77A1A}" destId="{F1239FD6-B72E-4266-8FE3-18C07DE90B7B}" srcOrd="0" destOrd="0" parTransId="{2F3F4CEB-2FDA-4911-965C-15E814AC748D}" sibTransId="{1482D1BE-012F-4DC8-AB7D-8602D0253D8B}"/>
    <dgm:cxn modelId="{C98A0121-2FCF-4A47-BBBE-462D503AD972}" srcId="{71953722-3410-4B4F-AAA8-86FDABE77A1A}" destId="{D09DBDA1-C12A-4635-925C-E58BA320F37C}" srcOrd="1" destOrd="0" parTransId="{93E106DA-E1A1-4D7C-8A54-EF981E9E618B}" sibTransId="{053016D8-F821-4581-AD83-E50A123FF930}"/>
    <dgm:cxn modelId="{C53E762A-BEB0-46AF-8517-2FDBE1667387}" type="presOf" srcId="{843C87BB-C208-4861-A5D3-CDF1B6AC0FAC}" destId="{0589F876-6E96-41CE-A6C2-DFF3BC764497}" srcOrd="0" destOrd="0" presId="urn:microsoft.com/office/officeart/2005/8/layout/default"/>
    <dgm:cxn modelId="{124DA03D-6636-4177-9759-CD204FC310FA}" srcId="{71953722-3410-4B4F-AAA8-86FDABE77A1A}" destId="{F822E58E-962D-4C35-A1EF-76D0793FD771}" srcOrd="2" destOrd="0" parTransId="{9A7BD4B5-4737-455A-985A-7097E04E69DA}" sibTransId="{7A72858E-7CE7-4596-A5CB-9AE1CFD2DF4A}"/>
    <dgm:cxn modelId="{808DB440-DEA3-4725-A427-058C68DEABA9}" type="presOf" srcId="{15CFD4E4-02F4-4A02-AA2F-20075A32D810}" destId="{D0C0B2BF-7790-4DCC-95F0-F5AF6A89A4DD}" srcOrd="0" destOrd="0" presId="urn:microsoft.com/office/officeart/2005/8/layout/default"/>
    <dgm:cxn modelId="{1B75BA4C-6016-439E-9251-A6BB3F8746FB}" srcId="{71953722-3410-4B4F-AAA8-86FDABE77A1A}" destId="{8D094A9B-52BD-4A5C-ABB2-65E04F2637DB}" srcOrd="6" destOrd="0" parTransId="{A827CA5B-350F-455C-A6BE-2D33A9689B03}" sibTransId="{944CA05C-C0F7-4D1D-8941-25F8B53C0B35}"/>
    <dgm:cxn modelId="{386D8A70-A3ED-4541-9113-4F2300B88180}" srcId="{71953722-3410-4B4F-AAA8-86FDABE77A1A}" destId="{15CFD4E4-02F4-4A02-AA2F-20075A32D810}" srcOrd="5" destOrd="0" parTransId="{F825CFAD-A8F9-4FF7-8CA7-97617D5A2A3B}" sibTransId="{EDD13798-3009-4D31-9630-406C5B12276A}"/>
    <dgm:cxn modelId="{A679D57E-0F9A-454A-A977-E60E58169B59}" type="presOf" srcId="{F822E58E-962D-4C35-A1EF-76D0793FD771}" destId="{2AECF223-5B78-4317-9CE6-529CE138BAFA}" srcOrd="0" destOrd="0" presId="urn:microsoft.com/office/officeart/2005/8/layout/default"/>
    <dgm:cxn modelId="{61195D86-63D4-403E-8409-842DA66F5EA8}" type="presOf" srcId="{71953722-3410-4B4F-AAA8-86FDABE77A1A}" destId="{FB8AF901-5B34-4485-93CA-46874286C306}" srcOrd="0" destOrd="0" presId="urn:microsoft.com/office/officeart/2005/8/layout/default"/>
    <dgm:cxn modelId="{1687929D-CF69-4EDF-9B72-9CEDDB9D1AA9}" srcId="{71953722-3410-4B4F-AAA8-86FDABE77A1A}" destId="{843C87BB-C208-4861-A5D3-CDF1B6AC0FAC}" srcOrd="4" destOrd="0" parTransId="{CFB4C17C-E404-4F0C-AADA-610C426664CB}" sibTransId="{B0484578-00E3-4F49-9457-BE19EFC4D2A9}"/>
    <dgm:cxn modelId="{11DF4DB4-4ADB-444F-ACC1-24916406FEEF}" type="presOf" srcId="{EAD09635-DFC9-4944-B10B-9A9669DD260B}" destId="{BFC9692F-6A46-4BA0-954A-66EDFBB28496}" srcOrd="0" destOrd="0" presId="urn:microsoft.com/office/officeart/2005/8/layout/default"/>
    <dgm:cxn modelId="{B21582BD-2F7F-4F16-97D4-6D21BA303529}" type="presOf" srcId="{D09DBDA1-C12A-4635-925C-E58BA320F37C}" destId="{450C4A46-EB53-4B7A-A839-96CF754084CB}" srcOrd="0" destOrd="0" presId="urn:microsoft.com/office/officeart/2005/8/layout/default"/>
    <dgm:cxn modelId="{E1F63CCD-324A-43D2-B9D3-EE74CCE53F09}" type="presOf" srcId="{35DF0000-5D63-4940-9D1A-636DAED69333}" destId="{57F96089-3F79-454A-81E7-5955A2A5EB16}" srcOrd="0" destOrd="0" presId="urn:microsoft.com/office/officeart/2005/8/layout/default"/>
    <dgm:cxn modelId="{8418A0D4-4353-45D4-A32B-B01A4B7E5CA6}" srcId="{71953722-3410-4B4F-AAA8-86FDABE77A1A}" destId="{EAD09635-DFC9-4944-B10B-9A9669DD260B}" srcOrd="3" destOrd="0" parTransId="{B8D776E2-08B6-48D0-84EA-4864F5C034E1}" sibTransId="{B8C2048A-CA03-4023-BF09-657913CCCB40}"/>
    <dgm:cxn modelId="{1A0F27EF-9C7E-41B5-89B0-49B6B9137588}" type="presOf" srcId="{8D094A9B-52BD-4A5C-ABB2-65E04F2637DB}" destId="{12532620-85F5-47C2-B19F-DA8963A79DA5}" srcOrd="0" destOrd="0" presId="urn:microsoft.com/office/officeart/2005/8/layout/default"/>
    <dgm:cxn modelId="{250596F7-1C48-46A3-B8FE-7575BAF1E06C}" type="presOf" srcId="{F1239FD6-B72E-4266-8FE3-18C07DE90B7B}" destId="{7B6849C4-4F01-4997-80AD-EEEF94737279}" srcOrd="0" destOrd="0" presId="urn:microsoft.com/office/officeart/2005/8/layout/default"/>
    <dgm:cxn modelId="{63630DA2-0C36-46BF-9179-ABDADF08A6E5}" type="presParOf" srcId="{FB8AF901-5B34-4485-93CA-46874286C306}" destId="{7B6849C4-4F01-4997-80AD-EEEF94737279}" srcOrd="0" destOrd="0" presId="urn:microsoft.com/office/officeart/2005/8/layout/default"/>
    <dgm:cxn modelId="{C00710DE-84B0-42BA-B790-03CE494E3834}" type="presParOf" srcId="{FB8AF901-5B34-4485-93CA-46874286C306}" destId="{9F5C8373-1E3C-42BD-8EBC-DCA5870C1BA9}" srcOrd="1" destOrd="0" presId="urn:microsoft.com/office/officeart/2005/8/layout/default"/>
    <dgm:cxn modelId="{C83981CA-EEA6-4BDD-943F-5048EF5E048B}" type="presParOf" srcId="{FB8AF901-5B34-4485-93CA-46874286C306}" destId="{450C4A46-EB53-4B7A-A839-96CF754084CB}" srcOrd="2" destOrd="0" presId="urn:microsoft.com/office/officeart/2005/8/layout/default"/>
    <dgm:cxn modelId="{9FDEA256-BE04-4627-A661-D8DE375A946B}" type="presParOf" srcId="{FB8AF901-5B34-4485-93CA-46874286C306}" destId="{14DF486D-E0FF-4649-A397-E61B352EFAA5}" srcOrd="3" destOrd="0" presId="urn:microsoft.com/office/officeart/2005/8/layout/default"/>
    <dgm:cxn modelId="{9D1AA211-BD29-492D-8404-7B502B15F249}" type="presParOf" srcId="{FB8AF901-5B34-4485-93CA-46874286C306}" destId="{2AECF223-5B78-4317-9CE6-529CE138BAFA}" srcOrd="4" destOrd="0" presId="urn:microsoft.com/office/officeart/2005/8/layout/default"/>
    <dgm:cxn modelId="{184A7785-210C-4D33-BC8C-5018611EC7CC}" type="presParOf" srcId="{FB8AF901-5B34-4485-93CA-46874286C306}" destId="{67AADE51-0283-4FD3-8E0B-F69E79680625}" srcOrd="5" destOrd="0" presId="urn:microsoft.com/office/officeart/2005/8/layout/default"/>
    <dgm:cxn modelId="{EED38F43-33D0-4C36-B717-5B5993C83512}" type="presParOf" srcId="{FB8AF901-5B34-4485-93CA-46874286C306}" destId="{BFC9692F-6A46-4BA0-954A-66EDFBB28496}" srcOrd="6" destOrd="0" presId="urn:microsoft.com/office/officeart/2005/8/layout/default"/>
    <dgm:cxn modelId="{DD47F161-2695-451F-8DC5-59C52692B471}" type="presParOf" srcId="{FB8AF901-5B34-4485-93CA-46874286C306}" destId="{3412AAF4-9473-4C6E-A363-AEF8A3DBB659}" srcOrd="7" destOrd="0" presId="urn:microsoft.com/office/officeart/2005/8/layout/default"/>
    <dgm:cxn modelId="{1B5FC3DC-C604-4B81-B786-1C1219EB0F99}" type="presParOf" srcId="{FB8AF901-5B34-4485-93CA-46874286C306}" destId="{0589F876-6E96-41CE-A6C2-DFF3BC764497}" srcOrd="8" destOrd="0" presId="urn:microsoft.com/office/officeart/2005/8/layout/default"/>
    <dgm:cxn modelId="{942FA4DE-56CF-4A85-B792-6B1E1B1A7621}" type="presParOf" srcId="{FB8AF901-5B34-4485-93CA-46874286C306}" destId="{B2AD38B9-BB23-4570-A419-0E19B90C34B3}" srcOrd="9" destOrd="0" presId="urn:microsoft.com/office/officeart/2005/8/layout/default"/>
    <dgm:cxn modelId="{931BCEDE-DD42-40E0-918A-C09F83A0C6FE}" type="presParOf" srcId="{FB8AF901-5B34-4485-93CA-46874286C306}" destId="{D0C0B2BF-7790-4DCC-95F0-F5AF6A89A4DD}" srcOrd="10" destOrd="0" presId="urn:microsoft.com/office/officeart/2005/8/layout/default"/>
    <dgm:cxn modelId="{121B6D82-A993-4384-BF9E-E37DE58A497D}" type="presParOf" srcId="{FB8AF901-5B34-4485-93CA-46874286C306}" destId="{B09AE23D-37D2-424C-9D18-398FB3273044}" srcOrd="11" destOrd="0" presId="urn:microsoft.com/office/officeart/2005/8/layout/default"/>
    <dgm:cxn modelId="{2A0D0B1F-94B7-4325-B2CD-4D28CDEAF3B8}" type="presParOf" srcId="{FB8AF901-5B34-4485-93CA-46874286C306}" destId="{12532620-85F5-47C2-B19F-DA8963A79DA5}" srcOrd="12" destOrd="0" presId="urn:microsoft.com/office/officeart/2005/8/layout/default"/>
    <dgm:cxn modelId="{B358331C-0ABB-42C9-B05A-410A171D2B6D}" type="presParOf" srcId="{FB8AF901-5B34-4485-93CA-46874286C306}" destId="{6151E1E1-4244-47CF-807C-8DF8E54F19FD}" srcOrd="13" destOrd="0" presId="urn:microsoft.com/office/officeart/2005/8/layout/default"/>
    <dgm:cxn modelId="{E5A4C521-23F0-4994-8D8F-33C8BDB5D5CE}" type="presParOf" srcId="{FB8AF901-5B34-4485-93CA-46874286C306}" destId="{57F96089-3F79-454A-81E7-5955A2A5EB1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182D42-30B5-437D-98D7-182CCC1D4E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15BD32-28CF-4189-9CBC-2F95B7A06630}">
      <dgm:prSet/>
      <dgm:spPr/>
      <dgm:t>
        <a:bodyPr/>
        <a:lstStyle/>
        <a:p>
          <a:pPr>
            <a:lnSpc>
              <a:spcPct val="100000"/>
            </a:lnSpc>
          </a:pPr>
          <a:r>
            <a:rPr lang="cs-CZ" dirty="0" err="1"/>
            <a:t>Ko</a:t>
          </a:r>
          <a:r>
            <a:rPr lang="en-US" dirty="0" err="1"/>
            <a:t>mplexní</a:t>
          </a:r>
          <a:r>
            <a:rPr lang="en-US" dirty="0"/>
            <a:t> a </a:t>
          </a:r>
          <a:r>
            <a:rPr lang="en-US" dirty="0" err="1"/>
            <a:t>dynamický</a:t>
          </a:r>
          <a:r>
            <a:rPr lang="en-US" dirty="0"/>
            <a:t> </a:t>
          </a:r>
          <a:r>
            <a:rPr lang="en-US" dirty="0" err="1"/>
            <a:t>výsledek</a:t>
          </a:r>
          <a:r>
            <a:rPr lang="en-US" dirty="0"/>
            <a:t> </a:t>
          </a:r>
          <a:r>
            <a:rPr lang="en-US" dirty="0" err="1"/>
            <a:t>interakce</a:t>
          </a:r>
          <a:r>
            <a:rPr lang="en-US" dirty="0"/>
            <a:t> </a:t>
          </a:r>
          <a:r>
            <a:rPr lang="en-US" b="1" dirty="0" err="1"/>
            <a:t>genetických</a:t>
          </a:r>
          <a:r>
            <a:rPr lang="en-US" dirty="0"/>
            <a:t> </a:t>
          </a:r>
          <a:r>
            <a:rPr lang="en-US" dirty="0" err="1"/>
            <a:t>dispozic</a:t>
          </a:r>
          <a:r>
            <a:rPr lang="en-US" dirty="0"/>
            <a:t>, </a:t>
          </a:r>
          <a:r>
            <a:rPr lang="en-US" b="1" dirty="0" err="1"/>
            <a:t>ekosociálního</a:t>
          </a:r>
          <a:r>
            <a:rPr lang="en-US" dirty="0"/>
            <a:t> </a:t>
          </a:r>
          <a:r>
            <a:rPr lang="en-US" dirty="0" err="1"/>
            <a:t>prostředí</a:t>
          </a:r>
          <a:r>
            <a:rPr lang="en-US" dirty="0"/>
            <a:t> a </a:t>
          </a:r>
          <a:r>
            <a:rPr lang="en-US" dirty="0" err="1"/>
            <a:t>individuálního</a:t>
          </a:r>
          <a:r>
            <a:rPr lang="en-US" dirty="0"/>
            <a:t> </a:t>
          </a:r>
          <a:r>
            <a:rPr lang="en-US" b="1" dirty="0" err="1"/>
            <a:t>chování</a:t>
          </a:r>
          <a:r>
            <a:rPr lang="en-US" dirty="0"/>
            <a:t>, </a:t>
          </a:r>
          <a:r>
            <a:rPr lang="en-US" dirty="0" err="1"/>
            <a:t>které</a:t>
          </a:r>
          <a:r>
            <a:rPr lang="en-US" dirty="0"/>
            <a:t> se </a:t>
          </a:r>
          <a:r>
            <a:rPr lang="en-US" dirty="0" err="1"/>
            <a:t>zdravím</a:t>
          </a:r>
          <a:r>
            <a:rPr lang="en-US" dirty="0"/>
            <a:t> </a:t>
          </a:r>
          <a:r>
            <a:rPr lang="en-US" dirty="0" err="1"/>
            <a:t>souvisí</a:t>
          </a:r>
          <a:endParaRPr lang="cs-CZ" dirty="0"/>
        </a:p>
      </dgm:t>
    </dgm:pt>
    <dgm:pt modelId="{EFD5746B-4F2F-43F5-8446-3ABE8EFC4313}" type="parTrans" cxnId="{D1A3744C-AAEF-4061-A265-0978C31A335B}">
      <dgm:prSet/>
      <dgm:spPr/>
      <dgm:t>
        <a:bodyPr/>
        <a:lstStyle/>
        <a:p>
          <a:endParaRPr lang="en-US"/>
        </a:p>
      </dgm:t>
    </dgm:pt>
    <dgm:pt modelId="{E8824455-3EAE-4D7C-9A08-7F201735AE7C}" type="sibTrans" cxnId="{D1A3744C-AAEF-4061-A265-0978C31A335B}">
      <dgm:prSet/>
      <dgm:spPr/>
      <dgm:t>
        <a:bodyPr/>
        <a:lstStyle/>
        <a:p>
          <a:endParaRPr lang="en-US"/>
        </a:p>
      </dgm:t>
    </dgm:pt>
    <dgm:pt modelId="{4CCA63D9-8F3E-4504-8CA1-B49BF0572F9E}">
      <dgm:prSet/>
      <dgm:spPr/>
      <dgm:t>
        <a:bodyPr/>
        <a:lstStyle/>
        <a:p>
          <a:pPr>
            <a:lnSpc>
              <a:spcPct val="100000"/>
            </a:lnSpc>
          </a:pPr>
          <a:r>
            <a:rPr lang="en-US"/>
            <a:t>Není to stav,</a:t>
          </a:r>
          <a:r>
            <a:rPr lang="cs-CZ"/>
            <a:t> </a:t>
          </a:r>
          <a:r>
            <a:rPr lang="en-US"/>
            <a:t>ale </a:t>
          </a:r>
          <a:r>
            <a:rPr lang="en-US" b="1"/>
            <a:t>proces</a:t>
          </a:r>
          <a:r>
            <a:rPr lang="en-US"/>
            <a:t>, který je kontinuálně utvářen</a:t>
          </a:r>
        </a:p>
      </dgm:t>
    </dgm:pt>
    <dgm:pt modelId="{B38E0D97-C369-48BF-8E69-DDEAEB37F446}" type="parTrans" cxnId="{86BA3697-92D8-43E8-A0EA-4F12A3007367}">
      <dgm:prSet/>
      <dgm:spPr/>
      <dgm:t>
        <a:bodyPr/>
        <a:lstStyle/>
        <a:p>
          <a:endParaRPr lang="en-US"/>
        </a:p>
      </dgm:t>
    </dgm:pt>
    <dgm:pt modelId="{73CDBCA0-4BE9-4CFE-915F-B7A0DFEAF559}" type="sibTrans" cxnId="{86BA3697-92D8-43E8-A0EA-4F12A3007367}">
      <dgm:prSet/>
      <dgm:spPr/>
      <dgm:t>
        <a:bodyPr/>
        <a:lstStyle/>
        <a:p>
          <a:endParaRPr lang="en-US"/>
        </a:p>
      </dgm:t>
    </dgm:pt>
    <dgm:pt modelId="{732A725D-1AF9-463D-8230-F809D119B600}">
      <dgm:prSet/>
      <dgm:spPr/>
      <dgm:t>
        <a:bodyPr/>
        <a:lstStyle/>
        <a:p>
          <a:pPr>
            <a:lnSpc>
              <a:spcPct val="100000"/>
            </a:lnSpc>
          </a:pPr>
          <a:r>
            <a:rPr lang="en-US"/>
            <a:t>Být zdravý v </a:t>
          </a:r>
          <a:r>
            <a:rPr lang="en-US" b="1"/>
            <a:t>biopsychoekosociálním pojetí </a:t>
          </a:r>
          <a:r>
            <a:rPr lang="en-US"/>
            <a:t>představuje dostačující kompetenci vyrovnávat se díky seberegulačním procesům s patogenetickými faktory a účinně je kontrolovat</a:t>
          </a:r>
        </a:p>
      </dgm:t>
    </dgm:pt>
    <dgm:pt modelId="{8602EF2F-A6D4-4688-B83A-A080CB3EB944}" type="parTrans" cxnId="{660C655E-052E-4C2C-A3CA-099BE79FBFB2}">
      <dgm:prSet/>
      <dgm:spPr/>
      <dgm:t>
        <a:bodyPr/>
        <a:lstStyle/>
        <a:p>
          <a:endParaRPr lang="en-US"/>
        </a:p>
      </dgm:t>
    </dgm:pt>
    <dgm:pt modelId="{C92FD2DD-FBC3-4CDF-AADC-5228C54280F3}" type="sibTrans" cxnId="{660C655E-052E-4C2C-A3CA-099BE79FBFB2}">
      <dgm:prSet/>
      <dgm:spPr/>
      <dgm:t>
        <a:bodyPr/>
        <a:lstStyle/>
        <a:p>
          <a:endParaRPr lang="en-US"/>
        </a:p>
      </dgm:t>
    </dgm:pt>
    <dgm:pt modelId="{7FD7ABD9-6E9E-4B85-BE1F-F60202BF473C}" type="pres">
      <dgm:prSet presAssocID="{D4182D42-30B5-437D-98D7-182CCC1D4E7A}" presName="root" presStyleCnt="0">
        <dgm:presLayoutVars>
          <dgm:dir/>
          <dgm:resizeHandles val="exact"/>
        </dgm:presLayoutVars>
      </dgm:prSet>
      <dgm:spPr/>
    </dgm:pt>
    <dgm:pt modelId="{9A60F828-1A60-4BAA-9ADB-69480AEFBB3A}" type="pres">
      <dgm:prSet presAssocID="{FE15BD32-28CF-4189-9CBC-2F95B7A06630}" presName="compNode" presStyleCnt="0"/>
      <dgm:spPr/>
    </dgm:pt>
    <dgm:pt modelId="{4E77970F-D08A-4CE2-9CDD-D3392FDAC9AF}" type="pres">
      <dgm:prSet presAssocID="{FE15BD32-28CF-4189-9CBC-2F95B7A06630}" presName="bgRect" presStyleLbl="bgShp" presStyleIdx="0" presStyleCnt="3"/>
      <dgm:spPr/>
    </dgm:pt>
    <dgm:pt modelId="{5C2067D2-34D7-4443-9355-8E2C6BD92DBC}" type="pres">
      <dgm:prSet presAssocID="{FE15BD32-28CF-4189-9CBC-2F95B7A066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B210676C-A81E-40B0-B439-19803AFF70B5}" type="pres">
      <dgm:prSet presAssocID="{FE15BD32-28CF-4189-9CBC-2F95B7A06630}" presName="spaceRect" presStyleCnt="0"/>
      <dgm:spPr/>
    </dgm:pt>
    <dgm:pt modelId="{FDE1F654-158A-4F17-8E51-97630C92DA2F}" type="pres">
      <dgm:prSet presAssocID="{FE15BD32-28CF-4189-9CBC-2F95B7A06630}" presName="parTx" presStyleLbl="revTx" presStyleIdx="0" presStyleCnt="3">
        <dgm:presLayoutVars>
          <dgm:chMax val="0"/>
          <dgm:chPref val="0"/>
        </dgm:presLayoutVars>
      </dgm:prSet>
      <dgm:spPr/>
    </dgm:pt>
    <dgm:pt modelId="{98E2E97D-F7BD-45EE-AB2A-303D689A1DBA}" type="pres">
      <dgm:prSet presAssocID="{E8824455-3EAE-4D7C-9A08-7F201735AE7C}" presName="sibTrans" presStyleCnt="0"/>
      <dgm:spPr/>
    </dgm:pt>
    <dgm:pt modelId="{1F7CE98C-FCC1-4DE6-ADEB-5EFF0AA268F1}" type="pres">
      <dgm:prSet presAssocID="{4CCA63D9-8F3E-4504-8CA1-B49BF0572F9E}" presName="compNode" presStyleCnt="0"/>
      <dgm:spPr/>
    </dgm:pt>
    <dgm:pt modelId="{E146CA76-EDAD-412E-8EE8-3762FDF3EEA2}" type="pres">
      <dgm:prSet presAssocID="{4CCA63D9-8F3E-4504-8CA1-B49BF0572F9E}" presName="bgRect" presStyleLbl="bgShp" presStyleIdx="1" presStyleCnt="3"/>
      <dgm:spPr/>
    </dgm:pt>
    <dgm:pt modelId="{8091A320-E3FC-4B99-9BFE-DB455D1E560C}" type="pres">
      <dgm:prSet presAssocID="{4CCA63D9-8F3E-4504-8CA1-B49BF0572F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9B9492F3-11AE-48F3-9E77-2D54FE2370AE}" type="pres">
      <dgm:prSet presAssocID="{4CCA63D9-8F3E-4504-8CA1-B49BF0572F9E}" presName="spaceRect" presStyleCnt="0"/>
      <dgm:spPr/>
    </dgm:pt>
    <dgm:pt modelId="{05E75025-F7DF-4DDB-8445-06499F21F59B}" type="pres">
      <dgm:prSet presAssocID="{4CCA63D9-8F3E-4504-8CA1-B49BF0572F9E}" presName="parTx" presStyleLbl="revTx" presStyleIdx="1" presStyleCnt="3">
        <dgm:presLayoutVars>
          <dgm:chMax val="0"/>
          <dgm:chPref val="0"/>
        </dgm:presLayoutVars>
      </dgm:prSet>
      <dgm:spPr/>
    </dgm:pt>
    <dgm:pt modelId="{FE2B5EB5-7E21-4612-9B3D-85C64B378533}" type="pres">
      <dgm:prSet presAssocID="{73CDBCA0-4BE9-4CFE-915F-B7A0DFEAF559}" presName="sibTrans" presStyleCnt="0"/>
      <dgm:spPr/>
    </dgm:pt>
    <dgm:pt modelId="{C16A97A9-4E36-4DBA-AF7D-626B3AE64C80}" type="pres">
      <dgm:prSet presAssocID="{732A725D-1AF9-463D-8230-F809D119B600}" presName="compNode" presStyleCnt="0"/>
      <dgm:spPr/>
    </dgm:pt>
    <dgm:pt modelId="{63E6B829-0E9B-4A17-AE9C-7FE8E57CD694}" type="pres">
      <dgm:prSet presAssocID="{732A725D-1AF9-463D-8230-F809D119B600}" presName="bgRect" presStyleLbl="bgShp" presStyleIdx="2" presStyleCnt="3"/>
      <dgm:spPr/>
    </dgm:pt>
    <dgm:pt modelId="{B6377DC4-2653-48AD-AFB4-1F6853DFE08F}" type="pres">
      <dgm:prSet presAssocID="{732A725D-1AF9-463D-8230-F809D119B6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Zaškrtnutí"/>
        </a:ext>
      </dgm:extLst>
    </dgm:pt>
    <dgm:pt modelId="{ECFEB355-2BAE-487F-AFF6-606497DE1F6E}" type="pres">
      <dgm:prSet presAssocID="{732A725D-1AF9-463D-8230-F809D119B600}" presName="spaceRect" presStyleCnt="0"/>
      <dgm:spPr/>
    </dgm:pt>
    <dgm:pt modelId="{14FE466A-7C93-4300-B74E-7985C464DD75}" type="pres">
      <dgm:prSet presAssocID="{732A725D-1AF9-463D-8230-F809D119B600}" presName="parTx" presStyleLbl="revTx" presStyleIdx="2" presStyleCnt="3">
        <dgm:presLayoutVars>
          <dgm:chMax val="0"/>
          <dgm:chPref val="0"/>
        </dgm:presLayoutVars>
      </dgm:prSet>
      <dgm:spPr/>
    </dgm:pt>
  </dgm:ptLst>
  <dgm:cxnLst>
    <dgm:cxn modelId="{660C655E-052E-4C2C-A3CA-099BE79FBFB2}" srcId="{D4182D42-30B5-437D-98D7-182CCC1D4E7A}" destId="{732A725D-1AF9-463D-8230-F809D119B600}" srcOrd="2" destOrd="0" parTransId="{8602EF2F-A6D4-4688-B83A-A080CB3EB944}" sibTransId="{C92FD2DD-FBC3-4CDF-AADC-5228C54280F3}"/>
    <dgm:cxn modelId="{D1A3744C-AAEF-4061-A265-0978C31A335B}" srcId="{D4182D42-30B5-437D-98D7-182CCC1D4E7A}" destId="{FE15BD32-28CF-4189-9CBC-2F95B7A06630}" srcOrd="0" destOrd="0" parTransId="{EFD5746B-4F2F-43F5-8446-3ABE8EFC4313}" sibTransId="{E8824455-3EAE-4D7C-9A08-7F201735AE7C}"/>
    <dgm:cxn modelId="{274E2B86-AE14-4233-A093-3D2BD6B887F6}" type="presOf" srcId="{FE15BD32-28CF-4189-9CBC-2F95B7A06630}" destId="{FDE1F654-158A-4F17-8E51-97630C92DA2F}" srcOrd="0" destOrd="0" presId="urn:microsoft.com/office/officeart/2018/2/layout/IconVerticalSolidList"/>
    <dgm:cxn modelId="{AFBB2B89-4A0C-496C-B597-56E0276FD8EF}" type="presOf" srcId="{4CCA63D9-8F3E-4504-8CA1-B49BF0572F9E}" destId="{05E75025-F7DF-4DDB-8445-06499F21F59B}" srcOrd="0" destOrd="0" presId="urn:microsoft.com/office/officeart/2018/2/layout/IconVerticalSolidList"/>
    <dgm:cxn modelId="{86BA3697-92D8-43E8-A0EA-4F12A3007367}" srcId="{D4182D42-30B5-437D-98D7-182CCC1D4E7A}" destId="{4CCA63D9-8F3E-4504-8CA1-B49BF0572F9E}" srcOrd="1" destOrd="0" parTransId="{B38E0D97-C369-48BF-8E69-DDEAEB37F446}" sibTransId="{73CDBCA0-4BE9-4CFE-915F-B7A0DFEAF559}"/>
    <dgm:cxn modelId="{07CEE7DF-056E-467F-8FDF-679AE845E6C1}" type="presOf" srcId="{732A725D-1AF9-463D-8230-F809D119B600}" destId="{14FE466A-7C93-4300-B74E-7985C464DD75}" srcOrd="0" destOrd="0" presId="urn:microsoft.com/office/officeart/2018/2/layout/IconVerticalSolidList"/>
    <dgm:cxn modelId="{0EC77FE2-B07E-4B24-89C8-15717829A358}" type="presOf" srcId="{D4182D42-30B5-437D-98D7-182CCC1D4E7A}" destId="{7FD7ABD9-6E9E-4B85-BE1F-F60202BF473C}" srcOrd="0" destOrd="0" presId="urn:microsoft.com/office/officeart/2018/2/layout/IconVerticalSolidList"/>
    <dgm:cxn modelId="{909D63AC-7F54-46F9-826E-707B7836C8C1}" type="presParOf" srcId="{7FD7ABD9-6E9E-4B85-BE1F-F60202BF473C}" destId="{9A60F828-1A60-4BAA-9ADB-69480AEFBB3A}" srcOrd="0" destOrd="0" presId="urn:microsoft.com/office/officeart/2018/2/layout/IconVerticalSolidList"/>
    <dgm:cxn modelId="{C7AD7EAA-93BE-4802-A0A5-AFAEE43A3B34}" type="presParOf" srcId="{9A60F828-1A60-4BAA-9ADB-69480AEFBB3A}" destId="{4E77970F-D08A-4CE2-9CDD-D3392FDAC9AF}" srcOrd="0" destOrd="0" presId="urn:microsoft.com/office/officeart/2018/2/layout/IconVerticalSolidList"/>
    <dgm:cxn modelId="{67AA2568-03A7-44A5-94A7-44F79589E51E}" type="presParOf" srcId="{9A60F828-1A60-4BAA-9ADB-69480AEFBB3A}" destId="{5C2067D2-34D7-4443-9355-8E2C6BD92DBC}" srcOrd="1" destOrd="0" presId="urn:microsoft.com/office/officeart/2018/2/layout/IconVerticalSolidList"/>
    <dgm:cxn modelId="{B5A58191-FBC9-4AFA-B8A2-173E550DEF87}" type="presParOf" srcId="{9A60F828-1A60-4BAA-9ADB-69480AEFBB3A}" destId="{B210676C-A81E-40B0-B439-19803AFF70B5}" srcOrd="2" destOrd="0" presId="urn:microsoft.com/office/officeart/2018/2/layout/IconVerticalSolidList"/>
    <dgm:cxn modelId="{671E343E-BE74-4E3E-91C4-00929C48C369}" type="presParOf" srcId="{9A60F828-1A60-4BAA-9ADB-69480AEFBB3A}" destId="{FDE1F654-158A-4F17-8E51-97630C92DA2F}" srcOrd="3" destOrd="0" presId="urn:microsoft.com/office/officeart/2018/2/layout/IconVerticalSolidList"/>
    <dgm:cxn modelId="{82FC9539-6C3D-4EFE-AEEF-0B37D7DA6DDC}" type="presParOf" srcId="{7FD7ABD9-6E9E-4B85-BE1F-F60202BF473C}" destId="{98E2E97D-F7BD-45EE-AB2A-303D689A1DBA}" srcOrd="1" destOrd="0" presId="urn:microsoft.com/office/officeart/2018/2/layout/IconVerticalSolidList"/>
    <dgm:cxn modelId="{0C5491A8-449A-44CA-B7DD-B27E04CF912A}" type="presParOf" srcId="{7FD7ABD9-6E9E-4B85-BE1F-F60202BF473C}" destId="{1F7CE98C-FCC1-4DE6-ADEB-5EFF0AA268F1}" srcOrd="2" destOrd="0" presId="urn:microsoft.com/office/officeart/2018/2/layout/IconVerticalSolidList"/>
    <dgm:cxn modelId="{99C08BCF-917E-4D5F-AE26-7B21058EBE48}" type="presParOf" srcId="{1F7CE98C-FCC1-4DE6-ADEB-5EFF0AA268F1}" destId="{E146CA76-EDAD-412E-8EE8-3762FDF3EEA2}" srcOrd="0" destOrd="0" presId="urn:microsoft.com/office/officeart/2018/2/layout/IconVerticalSolidList"/>
    <dgm:cxn modelId="{4FA2FB4D-98B5-4DE2-8D10-132EDF4C02C4}" type="presParOf" srcId="{1F7CE98C-FCC1-4DE6-ADEB-5EFF0AA268F1}" destId="{8091A320-E3FC-4B99-9BFE-DB455D1E560C}" srcOrd="1" destOrd="0" presId="urn:microsoft.com/office/officeart/2018/2/layout/IconVerticalSolidList"/>
    <dgm:cxn modelId="{66410BEF-D7D0-4CBB-AB74-23A8544510CA}" type="presParOf" srcId="{1F7CE98C-FCC1-4DE6-ADEB-5EFF0AA268F1}" destId="{9B9492F3-11AE-48F3-9E77-2D54FE2370AE}" srcOrd="2" destOrd="0" presId="urn:microsoft.com/office/officeart/2018/2/layout/IconVerticalSolidList"/>
    <dgm:cxn modelId="{A7BBFD71-E278-42A2-98AB-0D80E2F6D4E1}" type="presParOf" srcId="{1F7CE98C-FCC1-4DE6-ADEB-5EFF0AA268F1}" destId="{05E75025-F7DF-4DDB-8445-06499F21F59B}" srcOrd="3" destOrd="0" presId="urn:microsoft.com/office/officeart/2018/2/layout/IconVerticalSolidList"/>
    <dgm:cxn modelId="{01DF256F-0155-4282-930F-FBB49C931B5C}" type="presParOf" srcId="{7FD7ABD9-6E9E-4B85-BE1F-F60202BF473C}" destId="{FE2B5EB5-7E21-4612-9B3D-85C64B378533}" srcOrd="3" destOrd="0" presId="urn:microsoft.com/office/officeart/2018/2/layout/IconVerticalSolidList"/>
    <dgm:cxn modelId="{0C1422F2-85DF-4AFE-A9C8-4BC627C662E3}" type="presParOf" srcId="{7FD7ABD9-6E9E-4B85-BE1F-F60202BF473C}" destId="{C16A97A9-4E36-4DBA-AF7D-626B3AE64C80}" srcOrd="4" destOrd="0" presId="urn:microsoft.com/office/officeart/2018/2/layout/IconVerticalSolidList"/>
    <dgm:cxn modelId="{00911A45-B646-4BF6-9A26-57313985E305}" type="presParOf" srcId="{C16A97A9-4E36-4DBA-AF7D-626B3AE64C80}" destId="{63E6B829-0E9B-4A17-AE9C-7FE8E57CD694}" srcOrd="0" destOrd="0" presId="urn:microsoft.com/office/officeart/2018/2/layout/IconVerticalSolidList"/>
    <dgm:cxn modelId="{B4ED5C18-F53E-4C82-A189-2E6B381C7F23}" type="presParOf" srcId="{C16A97A9-4E36-4DBA-AF7D-626B3AE64C80}" destId="{B6377DC4-2653-48AD-AFB4-1F6853DFE08F}" srcOrd="1" destOrd="0" presId="urn:microsoft.com/office/officeart/2018/2/layout/IconVerticalSolidList"/>
    <dgm:cxn modelId="{6EA41176-29FE-4CEB-A769-DC78332DAA02}" type="presParOf" srcId="{C16A97A9-4E36-4DBA-AF7D-626B3AE64C80}" destId="{ECFEB355-2BAE-487F-AFF6-606497DE1F6E}" srcOrd="2" destOrd="0" presId="urn:microsoft.com/office/officeart/2018/2/layout/IconVerticalSolidList"/>
    <dgm:cxn modelId="{CAA47A93-93A7-489E-827A-CB3E709BEEA1}" type="presParOf" srcId="{C16A97A9-4E36-4DBA-AF7D-626B3AE64C80}" destId="{14FE466A-7C93-4300-B74E-7985C464DD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B23254-9F96-4A34-BA5F-703723758B33}"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D9F1E834-B9D6-426F-911F-952084C53F4E}">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absence nemoci (pasivní zdraví x zdatnost – fitness)</a:t>
          </a:r>
          <a:endParaRPr lang="en-US" sz="1800" kern="1200" dirty="0">
            <a:solidFill>
              <a:prstClr val="white"/>
            </a:solidFill>
            <a:latin typeface="Calibri" panose="020F0502020204030204"/>
            <a:ea typeface="+mn-ea"/>
            <a:cs typeface="+mn-cs"/>
          </a:endParaRPr>
        </a:p>
      </dgm:t>
    </dgm:pt>
    <dgm:pt modelId="{B59F6750-275D-4ADD-A4F9-72B85801355A}" type="parTrans" cxnId="{A93CA859-3C5B-46F5-AA6B-706A15ECF7EB}">
      <dgm:prSet/>
      <dgm:spPr/>
      <dgm:t>
        <a:bodyPr/>
        <a:lstStyle/>
        <a:p>
          <a:endParaRPr lang="en-US"/>
        </a:p>
      </dgm:t>
    </dgm:pt>
    <dgm:pt modelId="{76BB8E87-EEED-41B2-8181-E35D581ACAAF}" type="sibTrans" cxnId="{A93CA859-3C5B-46F5-AA6B-706A15ECF7EB}">
      <dgm:prSet/>
      <dgm:spPr/>
      <dgm:t>
        <a:bodyPr/>
        <a:lstStyle/>
        <a:p>
          <a:endParaRPr lang="en-US"/>
        </a:p>
      </dgm:t>
    </dgm:pt>
    <dgm:pt modelId="{8912A3D8-B58D-40E8-8996-878F296EDC15}">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Nemoc jako odchylka od normy</a:t>
          </a:r>
          <a:endParaRPr lang="en-US" sz="1800" kern="1200" dirty="0">
            <a:solidFill>
              <a:prstClr val="white"/>
            </a:solidFill>
            <a:latin typeface="Calibri" panose="020F0502020204030204"/>
            <a:ea typeface="+mn-ea"/>
            <a:cs typeface="+mn-cs"/>
          </a:endParaRPr>
        </a:p>
      </dgm:t>
    </dgm:pt>
    <dgm:pt modelId="{2763B6DD-C413-4D3B-A51A-953EB5823BA9}" type="parTrans" cxnId="{0BB17F34-CA06-46D3-B778-9041982461DA}">
      <dgm:prSet/>
      <dgm:spPr/>
      <dgm:t>
        <a:bodyPr/>
        <a:lstStyle/>
        <a:p>
          <a:endParaRPr lang="en-US"/>
        </a:p>
      </dgm:t>
    </dgm:pt>
    <dgm:pt modelId="{25461F63-EF3A-4558-9AFB-87ACFB2797A8}" type="sibTrans" cxnId="{0BB17F34-CA06-46D3-B778-9041982461DA}">
      <dgm:prSet/>
      <dgm:spPr/>
      <dgm:t>
        <a:bodyPr/>
        <a:lstStyle/>
        <a:p>
          <a:endParaRPr lang="en-US"/>
        </a:p>
      </dgm:t>
    </dgm:pt>
    <dgm:pt modelId="{32B81A00-38DC-4970-8D54-89AA91FF8D44}">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rovnováha (homeostáza)</a:t>
          </a:r>
          <a:endParaRPr lang="en-US" sz="1800" kern="1200" dirty="0">
            <a:solidFill>
              <a:prstClr val="white"/>
            </a:solidFill>
            <a:latin typeface="Calibri" panose="020F0502020204030204"/>
            <a:ea typeface="+mn-ea"/>
            <a:cs typeface="+mn-cs"/>
          </a:endParaRPr>
        </a:p>
      </dgm:t>
    </dgm:pt>
    <dgm:pt modelId="{A0F6245B-8F4B-4C12-B6DC-1923CAB6621A}" type="parTrans" cxnId="{8FE54252-8CC6-4D08-A40B-CE8AF57ADF1A}">
      <dgm:prSet/>
      <dgm:spPr/>
      <dgm:t>
        <a:bodyPr/>
        <a:lstStyle/>
        <a:p>
          <a:endParaRPr lang="en-US"/>
        </a:p>
      </dgm:t>
    </dgm:pt>
    <dgm:pt modelId="{FE08A605-4C8B-4D9D-A250-F628D7C06575}" type="sibTrans" cxnId="{8FE54252-8CC6-4D08-A40B-CE8AF57ADF1A}">
      <dgm:prSet/>
      <dgm:spPr/>
      <dgm:t>
        <a:bodyPr/>
        <a:lstStyle/>
        <a:p>
          <a:endParaRPr lang="en-US"/>
        </a:p>
      </dgm:t>
    </dgm:pt>
    <dgm:pt modelId="{67308EF1-6490-4B54-9905-23DF44B6F36F}">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funkce</a:t>
          </a:r>
          <a:endParaRPr lang="en-US" sz="1800" kern="1200" dirty="0">
            <a:solidFill>
              <a:prstClr val="white"/>
            </a:solidFill>
            <a:latin typeface="Calibri" panose="020F0502020204030204"/>
            <a:ea typeface="+mn-ea"/>
            <a:cs typeface="+mn-cs"/>
          </a:endParaRPr>
        </a:p>
      </dgm:t>
    </dgm:pt>
    <dgm:pt modelId="{45BC658A-6DF1-4615-92D8-C005BE2F30E3}" type="parTrans" cxnId="{BCA3E883-3460-4EE8-9D8A-BE4A59B9C2D3}">
      <dgm:prSet/>
      <dgm:spPr/>
      <dgm:t>
        <a:bodyPr/>
        <a:lstStyle/>
        <a:p>
          <a:endParaRPr lang="en-US"/>
        </a:p>
      </dgm:t>
    </dgm:pt>
    <dgm:pt modelId="{2845F37D-6CF5-460C-870A-FEA9A17C8BF1}" type="sibTrans" cxnId="{BCA3E883-3460-4EE8-9D8A-BE4A59B9C2D3}">
      <dgm:prSet/>
      <dgm:spPr/>
      <dgm:t>
        <a:bodyPr/>
        <a:lstStyle/>
        <a:p>
          <a:endParaRPr lang="en-US"/>
        </a:p>
      </dgm:t>
    </dgm:pt>
    <dgm:pt modelId="{38724DB0-D893-4CAB-9C6A-1C61F39FAE07}">
      <dgm:prSet custT="1"/>
      <dgm:spPr/>
      <dgm:t>
        <a:bodyPr/>
        <a:lstStyle/>
        <a:p>
          <a:r>
            <a:rPr lang="cs-CZ" sz="1800" dirty="0"/>
            <a:t>Zdraví jako status</a:t>
          </a:r>
          <a:endParaRPr lang="en-US" sz="1800" dirty="0"/>
        </a:p>
      </dgm:t>
    </dgm:pt>
    <dgm:pt modelId="{2972C419-A1BC-49DF-96C4-D6C0C416971B}" type="parTrans" cxnId="{C0B3A1C5-0952-446C-8066-87A05EEB8621}">
      <dgm:prSet/>
      <dgm:spPr/>
      <dgm:t>
        <a:bodyPr/>
        <a:lstStyle/>
        <a:p>
          <a:endParaRPr lang="en-US"/>
        </a:p>
      </dgm:t>
    </dgm:pt>
    <dgm:pt modelId="{A7FA1BC9-5E09-4229-9593-0ACBB4316EE0}" type="sibTrans" cxnId="{C0B3A1C5-0952-446C-8066-87A05EEB8621}">
      <dgm:prSet/>
      <dgm:spPr/>
      <dgm:t>
        <a:bodyPr/>
        <a:lstStyle/>
        <a:p>
          <a:endParaRPr lang="en-US"/>
        </a:p>
      </dgm:t>
    </dgm:pt>
    <dgm:pt modelId="{6A3EAD41-47C6-4810-99FC-471136833D87}" type="pres">
      <dgm:prSet presAssocID="{3AB23254-9F96-4A34-BA5F-703723758B33}" presName="diagram" presStyleCnt="0">
        <dgm:presLayoutVars>
          <dgm:dir/>
          <dgm:resizeHandles val="exact"/>
        </dgm:presLayoutVars>
      </dgm:prSet>
      <dgm:spPr/>
    </dgm:pt>
    <dgm:pt modelId="{85D4A641-5D40-402F-9F5B-EF13984C14D0}" type="pres">
      <dgm:prSet presAssocID="{D9F1E834-B9D6-426F-911F-952084C53F4E}" presName="arrow" presStyleLbl="node1" presStyleIdx="0" presStyleCnt="5">
        <dgm:presLayoutVars>
          <dgm:bulletEnabled val="1"/>
        </dgm:presLayoutVars>
      </dgm:prSet>
      <dgm:spPr/>
    </dgm:pt>
    <dgm:pt modelId="{D32EB926-E6DA-403C-AE73-5E530ED7897A}" type="pres">
      <dgm:prSet presAssocID="{8912A3D8-B58D-40E8-8996-878F296EDC15}" presName="arrow" presStyleLbl="node1" presStyleIdx="1" presStyleCnt="5">
        <dgm:presLayoutVars>
          <dgm:bulletEnabled val="1"/>
        </dgm:presLayoutVars>
      </dgm:prSet>
      <dgm:spPr/>
    </dgm:pt>
    <dgm:pt modelId="{3B0C8FA8-6968-46B8-9532-9B6783BAA807}" type="pres">
      <dgm:prSet presAssocID="{32B81A00-38DC-4970-8D54-89AA91FF8D44}" presName="arrow" presStyleLbl="node1" presStyleIdx="2" presStyleCnt="5">
        <dgm:presLayoutVars>
          <dgm:bulletEnabled val="1"/>
        </dgm:presLayoutVars>
      </dgm:prSet>
      <dgm:spPr/>
    </dgm:pt>
    <dgm:pt modelId="{EDFC77AB-B88A-4841-AA1A-E148B2ABBE76}" type="pres">
      <dgm:prSet presAssocID="{67308EF1-6490-4B54-9905-23DF44B6F36F}" presName="arrow" presStyleLbl="node1" presStyleIdx="3" presStyleCnt="5">
        <dgm:presLayoutVars>
          <dgm:bulletEnabled val="1"/>
        </dgm:presLayoutVars>
      </dgm:prSet>
      <dgm:spPr/>
    </dgm:pt>
    <dgm:pt modelId="{0C4604FC-599C-4003-BE64-BA83BBB29F97}" type="pres">
      <dgm:prSet presAssocID="{38724DB0-D893-4CAB-9C6A-1C61F39FAE07}" presName="arrow" presStyleLbl="node1" presStyleIdx="4" presStyleCnt="5">
        <dgm:presLayoutVars>
          <dgm:bulletEnabled val="1"/>
        </dgm:presLayoutVars>
      </dgm:prSet>
      <dgm:spPr/>
    </dgm:pt>
  </dgm:ptLst>
  <dgm:cxnLst>
    <dgm:cxn modelId="{4161CC02-58FE-41EA-822D-D908710B12D9}" type="presOf" srcId="{32B81A00-38DC-4970-8D54-89AA91FF8D44}" destId="{3B0C8FA8-6968-46B8-9532-9B6783BAA807}" srcOrd="0" destOrd="0" presId="urn:microsoft.com/office/officeart/2005/8/layout/arrow5"/>
    <dgm:cxn modelId="{D3BE8D0D-AB00-4C36-888C-ABD0A0947427}" type="presOf" srcId="{D9F1E834-B9D6-426F-911F-952084C53F4E}" destId="{85D4A641-5D40-402F-9F5B-EF13984C14D0}" srcOrd="0" destOrd="0" presId="urn:microsoft.com/office/officeart/2005/8/layout/arrow5"/>
    <dgm:cxn modelId="{0694731D-E99B-4EE6-895D-C3CA5F00FB9B}" type="presOf" srcId="{38724DB0-D893-4CAB-9C6A-1C61F39FAE07}" destId="{0C4604FC-599C-4003-BE64-BA83BBB29F97}" srcOrd="0" destOrd="0" presId="urn:microsoft.com/office/officeart/2005/8/layout/arrow5"/>
    <dgm:cxn modelId="{0BB17F34-CA06-46D3-B778-9041982461DA}" srcId="{3AB23254-9F96-4A34-BA5F-703723758B33}" destId="{8912A3D8-B58D-40E8-8996-878F296EDC15}" srcOrd="1" destOrd="0" parTransId="{2763B6DD-C413-4D3B-A51A-953EB5823BA9}" sibTransId="{25461F63-EF3A-4558-9AFB-87ACFB2797A8}"/>
    <dgm:cxn modelId="{8FE54252-8CC6-4D08-A40B-CE8AF57ADF1A}" srcId="{3AB23254-9F96-4A34-BA5F-703723758B33}" destId="{32B81A00-38DC-4970-8D54-89AA91FF8D44}" srcOrd="2" destOrd="0" parTransId="{A0F6245B-8F4B-4C12-B6DC-1923CAB6621A}" sibTransId="{FE08A605-4C8B-4D9D-A250-F628D7C06575}"/>
    <dgm:cxn modelId="{113B7473-0C0A-4392-AB1D-EE4592C12F26}" type="presOf" srcId="{8912A3D8-B58D-40E8-8996-878F296EDC15}" destId="{D32EB926-E6DA-403C-AE73-5E530ED7897A}" srcOrd="0" destOrd="0" presId="urn:microsoft.com/office/officeart/2005/8/layout/arrow5"/>
    <dgm:cxn modelId="{A93CA859-3C5B-46F5-AA6B-706A15ECF7EB}" srcId="{3AB23254-9F96-4A34-BA5F-703723758B33}" destId="{D9F1E834-B9D6-426F-911F-952084C53F4E}" srcOrd="0" destOrd="0" parTransId="{B59F6750-275D-4ADD-A4F9-72B85801355A}" sibTransId="{76BB8E87-EEED-41B2-8181-E35D581ACAAF}"/>
    <dgm:cxn modelId="{BCA3E883-3460-4EE8-9D8A-BE4A59B9C2D3}" srcId="{3AB23254-9F96-4A34-BA5F-703723758B33}" destId="{67308EF1-6490-4B54-9905-23DF44B6F36F}" srcOrd="3" destOrd="0" parTransId="{45BC658A-6DF1-4615-92D8-C005BE2F30E3}" sibTransId="{2845F37D-6CF5-460C-870A-FEA9A17C8BF1}"/>
    <dgm:cxn modelId="{8AAC0F89-6CF4-49AC-96BF-34554668F9CD}" type="presOf" srcId="{67308EF1-6490-4B54-9905-23DF44B6F36F}" destId="{EDFC77AB-B88A-4841-AA1A-E148B2ABBE76}" srcOrd="0" destOrd="0" presId="urn:microsoft.com/office/officeart/2005/8/layout/arrow5"/>
    <dgm:cxn modelId="{6B1890AC-5FE7-406F-9DC3-8BEE99E58991}" type="presOf" srcId="{3AB23254-9F96-4A34-BA5F-703723758B33}" destId="{6A3EAD41-47C6-4810-99FC-471136833D87}" srcOrd="0" destOrd="0" presId="urn:microsoft.com/office/officeart/2005/8/layout/arrow5"/>
    <dgm:cxn modelId="{C0B3A1C5-0952-446C-8066-87A05EEB8621}" srcId="{3AB23254-9F96-4A34-BA5F-703723758B33}" destId="{38724DB0-D893-4CAB-9C6A-1C61F39FAE07}" srcOrd="4" destOrd="0" parTransId="{2972C419-A1BC-49DF-96C4-D6C0C416971B}" sibTransId="{A7FA1BC9-5E09-4229-9593-0ACBB4316EE0}"/>
    <dgm:cxn modelId="{82155C51-9F0A-4A12-A13B-5B62D28B2491}" type="presParOf" srcId="{6A3EAD41-47C6-4810-99FC-471136833D87}" destId="{85D4A641-5D40-402F-9F5B-EF13984C14D0}" srcOrd="0" destOrd="0" presId="urn:microsoft.com/office/officeart/2005/8/layout/arrow5"/>
    <dgm:cxn modelId="{70864A3D-2D1C-4B87-9E8D-D789A916668F}" type="presParOf" srcId="{6A3EAD41-47C6-4810-99FC-471136833D87}" destId="{D32EB926-E6DA-403C-AE73-5E530ED7897A}" srcOrd="1" destOrd="0" presId="urn:microsoft.com/office/officeart/2005/8/layout/arrow5"/>
    <dgm:cxn modelId="{EB02EA89-2FFF-4455-A213-4EE7E63D31B1}" type="presParOf" srcId="{6A3EAD41-47C6-4810-99FC-471136833D87}" destId="{3B0C8FA8-6968-46B8-9532-9B6783BAA807}" srcOrd="2" destOrd="0" presId="urn:microsoft.com/office/officeart/2005/8/layout/arrow5"/>
    <dgm:cxn modelId="{3ABFEB4D-8C81-4368-AA0A-FADF8076E13A}" type="presParOf" srcId="{6A3EAD41-47C6-4810-99FC-471136833D87}" destId="{EDFC77AB-B88A-4841-AA1A-E148B2ABBE76}" srcOrd="3" destOrd="0" presId="urn:microsoft.com/office/officeart/2005/8/layout/arrow5"/>
    <dgm:cxn modelId="{4CCB07AF-DA95-467E-88B3-A25E7522C354}" type="presParOf" srcId="{6A3EAD41-47C6-4810-99FC-471136833D87}" destId="{0C4604FC-599C-4003-BE64-BA83BBB29F97}"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91FF27-59C5-46D0-8207-B10FA193655E}" type="doc">
      <dgm:prSet loTypeId="urn:microsoft.com/office/officeart/2005/8/layout/radial6" loCatId="cycle" qsTypeId="urn:microsoft.com/office/officeart/2005/8/quickstyle/simple2" qsCatId="simple" csTypeId="urn:microsoft.com/office/officeart/2005/8/colors/accent2_2" csCatId="accent2" phldr="1"/>
      <dgm:spPr/>
      <dgm:t>
        <a:bodyPr/>
        <a:lstStyle/>
        <a:p>
          <a:endParaRPr lang="cs-CZ"/>
        </a:p>
      </dgm:t>
    </dgm:pt>
    <dgm:pt modelId="{638CA99A-822B-40A8-9D05-9D1766130960}">
      <dgm:prSet phldrT="[Text]" custT="1"/>
      <dgm:spPr/>
      <dgm:t>
        <a:bodyPr/>
        <a:lstStyle/>
        <a:p>
          <a:r>
            <a:rPr lang="cs-CZ" sz="1400" b="1" dirty="0"/>
            <a:t>životní způsob 50%</a:t>
          </a:r>
        </a:p>
      </dgm:t>
    </dgm:pt>
    <dgm:pt modelId="{08BFC7F9-B04D-415E-9ACB-49967DDB4AB7}" type="parTrans" cxnId="{1C40171B-34CA-4BF6-8201-74F516556583}">
      <dgm:prSet/>
      <dgm:spPr/>
      <dgm:t>
        <a:bodyPr/>
        <a:lstStyle/>
        <a:p>
          <a:pPr algn="ctr"/>
          <a:endParaRPr lang="cs-CZ"/>
        </a:p>
      </dgm:t>
    </dgm:pt>
    <dgm:pt modelId="{BC39710F-CAFF-4FAD-A17A-E5CA6FF31040}" type="sibTrans" cxnId="{1C40171B-34CA-4BF6-8201-74F516556583}">
      <dgm:prSet/>
      <dgm:spPr/>
      <dgm:t>
        <a:bodyPr/>
        <a:lstStyle/>
        <a:p>
          <a:endParaRPr lang="cs-CZ"/>
        </a:p>
      </dgm:t>
    </dgm:pt>
    <dgm:pt modelId="{1DF7F424-B00F-42DB-9995-1947DAAEF1BE}">
      <dgm:prSet phldrT="[Text]" custT="1"/>
      <dgm:spPr/>
      <dgm:t>
        <a:bodyPr/>
        <a:lstStyle/>
        <a:p>
          <a:pPr marL="0" lvl="0" indent="0" algn="ctr" defTabSz="622300">
            <a:lnSpc>
              <a:spcPct val="90000"/>
            </a:lnSpc>
            <a:spcBef>
              <a:spcPct val="0"/>
            </a:spcBef>
            <a:spcAft>
              <a:spcPct val="35000"/>
            </a:spcAft>
            <a:buNone/>
          </a:pPr>
          <a:r>
            <a:rPr lang="cs-CZ" sz="1400" b="1" kern="1200" dirty="0">
              <a:solidFill>
                <a:prstClr val="white"/>
              </a:solidFill>
              <a:latin typeface="Calibri" panose="020F0502020204030204"/>
              <a:ea typeface="+mn-ea"/>
              <a:cs typeface="+mn-cs"/>
            </a:rPr>
            <a:t>genetický základ 25%</a:t>
          </a:r>
        </a:p>
      </dgm:t>
    </dgm:pt>
    <dgm:pt modelId="{19F5D503-E46F-424F-9945-E6D49EAFEE7C}" type="parTrans" cxnId="{177DAD26-EB30-4C68-86D8-CA894C98A29E}">
      <dgm:prSet/>
      <dgm:spPr/>
      <dgm:t>
        <a:bodyPr/>
        <a:lstStyle/>
        <a:p>
          <a:pPr algn="ctr"/>
          <a:endParaRPr lang="cs-CZ"/>
        </a:p>
      </dgm:t>
    </dgm:pt>
    <dgm:pt modelId="{C814D8E1-7D7C-4E16-AF89-8FEB36A34760}" type="sibTrans" cxnId="{177DAD26-EB30-4C68-86D8-CA894C98A29E}">
      <dgm:prSet/>
      <dgm:spPr/>
      <dgm:t>
        <a:bodyPr/>
        <a:lstStyle/>
        <a:p>
          <a:endParaRPr lang="cs-CZ"/>
        </a:p>
      </dgm:t>
    </dgm:pt>
    <dgm:pt modelId="{1AD0C016-64C4-48F3-85F9-07157478D727}">
      <dgm:prSet phldrT="[Text]" custT="1"/>
      <dgm:spPr/>
      <dgm:t>
        <a:bodyPr/>
        <a:lstStyle/>
        <a:p>
          <a:pPr marL="0" lvl="0" indent="0" algn="ctr" defTabSz="622300">
            <a:lnSpc>
              <a:spcPct val="90000"/>
            </a:lnSpc>
            <a:spcBef>
              <a:spcPct val="0"/>
            </a:spcBef>
            <a:spcAft>
              <a:spcPct val="35000"/>
            </a:spcAft>
            <a:buNone/>
          </a:pPr>
          <a:r>
            <a:rPr lang="cs-CZ" sz="1200" b="1" kern="1200" dirty="0">
              <a:solidFill>
                <a:prstClr val="white"/>
              </a:solidFill>
              <a:latin typeface="Calibri" panose="020F0502020204030204"/>
              <a:ea typeface="+mn-ea"/>
              <a:cs typeface="+mn-cs"/>
            </a:rPr>
            <a:t>životní a pracovní prostředí, zdravotní péče </a:t>
          </a:r>
          <a:br>
            <a:rPr lang="cs-CZ" sz="1200" b="1" kern="1200" dirty="0">
              <a:solidFill>
                <a:prstClr val="white"/>
              </a:solidFill>
              <a:latin typeface="Calibri" panose="020F0502020204030204"/>
              <a:ea typeface="+mn-ea"/>
              <a:cs typeface="+mn-cs"/>
            </a:rPr>
          </a:br>
          <a:r>
            <a:rPr lang="cs-CZ" sz="1200" b="1" kern="1200" dirty="0">
              <a:solidFill>
                <a:prstClr val="white"/>
              </a:solidFill>
              <a:latin typeface="Calibri" panose="020F0502020204030204"/>
              <a:ea typeface="+mn-ea"/>
              <a:cs typeface="+mn-cs"/>
            </a:rPr>
            <a:t>25%</a:t>
          </a:r>
        </a:p>
      </dgm:t>
    </dgm:pt>
    <dgm:pt modelId="{AEEC7127-4786-4694-8DFC-7E170E2E07A2}" type="parTrans" cxnId="{69FD9DFE-A3AD-4FD1-93A3-BF1B9119B907}">
      <dgm:prSet/>
      <dgm:spPr/>
      <dgm:t>
        <a:bodyPr/>
        <a:lstStyle/>
        <a:p>
          <a:pPr algn="ctr"/>
          <a:endParaRPr lang="cs-CZ"/>
        </a:p>
      </dgm:t>
    </dgm:pt>
    <dgm:pt modelId="{CAEC056C-9D41-4872-9A20-E6534BA7D5C5}" type="sibTrans" cxnId="{69FD9DFE-A3AD-4FD1-93A3-BF1B9119B907}">
      <dgm:prSet/>
      <dgm:spPr/>
      <dgm:t>
        <a:bodyPr/>
        <a:lstStyle/>
        <a:p>
          <a:endParaRPr lang="cs-CZ"/>
        </a:p>
      </dgm:t>
    </dgm:pt>
    <dgm:pt modelId="{74EF897E-7C62-475D-8D2F-17E66A665933}">
      <dgm:prSet phldrT="[Text]"/>
      <dgm:spPr/>
      <dgm:t>
        <a:bodyPr/>
        <a:lstStyle/>
        <a:p>
          <a:endParaRPr lang="cs-CZ"/>
        </a:p>
      </dgm:t>
    </dgm:pt>
    <dgm:pt modelId="{91F5EC39-CC48-477F-B31E-BF84BCD407E4}" type="parTrans" cxnId="{4E09E340-9B39-46C1-850D-22D74A87D258}">
      <dgm:prSet/>
      <dgm:spPr/>
      <dgm:t>
        <a:bodyPr/>
        <a:lstStyle/>
        <a:p>
          <a:pPr algn="ctr"/>
          <a:endParaRPr lang="cs-CZ"/>
        </a:p>
      </dgm:t>
    </dgm:pt>
    <dgm:pt modelId="{8B734414-3DF9-441C-A79F-BDA9FAE5F738}" type="sibTrans" cxnId="{4E09E340-9B39-46C1-850D-22D74A87D258}">
      <dgm:prSet/>
      <dgm:spPr/>
      <dgm:t>
        <a:bodyPr/>
        <a:lstStyle/>
        <a:p>
          <a:endParaRPr lang="cs-CZ"/>
        </a:p>
      </dgm:t>
    </dgm:pt>
    <dgm:pt modelId="{AA0D582A-05B1-43FA-B004-805F7851F499}">
      <dgm:prSet phldrT="[Text]"/>
      <dgm:spPr/>
      <dgm:t>
        <a:bodyPr/>
        <a:lstStyle/>
        <a:p>
          <a:endParaRPr lang="cs-CZ"/>
        </a:p>
      </dgm:t>
    </dgm:pt>
    <dgm:pt modelId="{411BCAFD-188A-4ED2-9BC1-487F7429A2CD}" type="parTrans" cxnId="{AC01339C-DF4E-4596-A7F2-369D879D6D55}">
      <dgm:prSet/>
      <dgm:spPr/>
      <dgm:t>
        <a:bodyPr/>
        <a:lstStyle/>
        <a:p>
          <a:pPr algn="ctr"/>
          <a:endParaRPr lang="cs-CZ"/>
        </a:p>
      </dgm:t>
    </dgm:pt>
    <dgm:pt modelId="{47120D4C-FE27-4895-94B0-3D7015E694CA}" type="sibTrans" cxnId="{AC01339C-DF4E-4596-A7F2-369D879D6D55}">
      <dgm:prSet/>
      <dgm:spPr/>
      <dgm:t>
        <a:bodyPr/>
        <a:lstStyle/>
        <a:p>
          <a:endParaRPr lang="cs-CZ"/>
        </a:p>
      </dgm:t>
    </dgm:pt>
    <dgm:pt modelId="{0C3702F1-D346-45D7-B506-FCEB65949498}">
      <dgm:prSet phldrT="[Text]"/>
      <dgm:spPr/>
      <dgm:t>
        <a:bodyPr/>
        <a:lstStyle/>
        <a:p>
          <a:endParaRPr lang="cs-CZ"/>
        </a:p>
      </dgm:t>
    </dgm:pt>
    <dgm:pt modelId="{28BEB0F4-A13F-4244-8526-B708287B951B}" type="parTrans" cxnId="{DC69B47A-E96E-4655-928B-838F3C6B73B6}">
      <dgm:prSet/>
      <dgm:spPr/>
      <dgm:t>
        <a:bodyPr/>
        <a:lstStyle/>
        <a:p>
          <a:pPr algn="ctr"/>
          <a:endParaRPr lang="cs-CZ"/>
        </a:p>
      </dgm:t>
    </dgm:pt>
    <dgm:pt modelId="{4F515392-302B-4D7D-BD10-B1B94924912A}" type="sibTrans" cxnId="{DC69B47A-E96E-4655-928B-838F3C6B73B6}">
      <dgm:prSet/>
      <dgm:spPr/>
      <dgm:t>
        <a:bodyPr/>
        <a:lstStyle/>
        <a:p>
          <a:endParaRPr lang="cs-CZ"/>
        </a:p>
      </dgm:t>
    </dgm:pt>
    <dgm:pt modelId="{AA7377A1-E776-4622-B41F-AEA2A08260F2}">
      <dgm:prSet phldrT="[Text]"/>
      <dgm:spPr/>
      <dgm:t>
        <a:bodyPr/>
        <a:lstStyle/>
        <a:p>
          <a:endParaRPr lang="cs-CZ"/>
        </a:p>
      </dgm:t>
    </dgm:pt>
    <dgm:pt modelId="{0B1D9477-DAF7-4BD7-950E-8F1BB9CB8558}" type="parTrans" cxnId="{F84393DB-B1F7-4490-AC10-4788FB6229F3}">
      <dgm:prSet/>
      <dgm:spPr/>
      <dgm:t>
        <a:bodyPr/>
        <a:lstStyle/>
        <a:p>
          <a:pPr algn="ctr"/>
          <a:endParaRPr lang="cs-CZ"/>
        </a:p>
      </dgm:t>
    </dgm:pt>
    <dgm:pt modelId="{AA3622B3-AF63-4B65-988A-3CD9FF80315B}" type="sibTrans" cxnId="{F84393DB-B1F7-4490-AC10-4788FB6229F3}">
      <dgm:prSet/>
      <dgm:spPr/>
      <dgm:t>
        <a:bodyPr/>
        <a:lstStyle/>
        <a:p>
          <a:endParaRPr lang="cs-CZ"/>
        </a:p>
      </dgm:t>
    </dgm:pt>
    <dgm:pt modelId="{DC30B455-A47E-4DDE-A0A4-A91BB88906E1}">
      <dgm:prSet phldrT="[Text]"/>
      <dgm:spPr/>
      <dgm:t>
        <a:bodyPr/>
        <a:lstStyle/>
        <a:p>
          <a:endParaRPr lang="cs-CZ"/>
        </a:p>
      </dgm:t>
    </dgm:pt>
    <dgm:pt modelId="{E98B1915-D966-412A-B64D-7BB751969D88}" type="parTrans" cxnId="{D6916769-19E8-454B-818F-BCA5975A541B}">
      <dgm:prSet/>
      <dgm:spPr/>
      <dgm:t>
        <a:bodyPr/>
        <a:lstStyle/>
        <a:p>
          <a:pPr algn="ctr"/>
          <a:endParaRPr lang="cs-CZ"/>
        </a:p>
      </dgm:t>
    </dgm:pt>
    <dgm:pt modelId="{27FCBC04-FE4D-44BF-8DFE-680CD0907E91}" type="sibTrans" cxnId="{D6916769-19E8-454B-818F-BCA5975A541B}">
      <dgm:prSet/>
      <dgm:spPr/>
      <dgm:t>
        <a:bodyPr/>
        <a:lstStyle/>
        <a:p>
          <a:endParaRPr lang="cs-CZ"/>
        </a:p>
      </dgm:t>
    </dgm:pt>
    <dgm:pt modelId="{5D2D4189-003D-4DCB-ADC0-263E6C80FF10}">
      <dgm:prSet phldrT="[Text]"/>
      <dgm:spPr/>
      <dgm:t>
        <a:bodyPr/>
        <a:lstStyle/>
        <a:p>
          <a:r>
            <a:rPr lang="cs-CZ" dirty="0"/>
            <a:t>zdraví</a:t>
          </a:r>
        </a:p>
      </dgm:t>
    </dgm:pt>
    <dgm:pt modelId="{E613EBA9-D842-4A95-94BF-47BB52C5A0B9}" type="sibTrans" cxnId="{33072786-985C-4100-AD7A-BD193A0D93DB}">
      <dgm:prSet/>
      <dgm:spPr/>
      <dgm:t>
        <a:bodyPr/>
        <a:lstStyle/>
        <a:p>
          <a:endParaRPr lang="cs-CZ"/>
        </a:p>
      </dgm:t>
    </dgm:pt>
    <dgm:pt modelId="{59BA66E4-EBEB-4B11-BA84-14333042DD76}" type="parTrans" cxnId="{33072786-985C-4100-AD7A-BD193A0D93DB}">
      <dgm:prSet/>
      <dgm:spPr/>
      <dgm:t>
        <a:bodyPr/>
        <a:lstStyle/>
        <a:p>
          <a:pPr algn="ctr"/>
          <a:endParaRPr lang="cs-CZ"/>
        </a:p>
      </dgm:t>
    </dgm:pt>
    <dgm:pt modelId="{E0208A20-0B17-4977-9DEA-E3D235BB14A2}" type="pres">
      <dgm:prSet presAssocID="{5491FF27-59C5-46D0-8207-B10FA193655E}" presName="Name0" presStyleCnt="0">
        <dgm:presLayoutVars>
          <dgm:chMax val="1"/>
          <dgm:dir/>
          <dgm:animLvl val="ctr"/>
          <dgm:resizeHandles val="exact"/>
        </dgm:presLayoutVars>
      </dgm:prSet>
      <dgm:spPr/>
    </dgm:pt>
    <dgm:pt modelId="{13538344-71EC-484D-BD89-013F6F632786}" type="pres">
      <dgm:prSet presAssocID="{5D2D4189-003D-4DCB-ADC0-263E6C80FF10}" presName="centerShape" presStyleLbl="node0" presStyleIdx="0" presStyleCnt="1"/>
      <dgm:spPr/>
    </dgm:pt>
    <dgm:pt modelId="{FDE79B7B-D3EB-4E3F-A6C8-2A3D6C1F6073}" type="pres">
      <dgm:prSet presAssocID="{638CA99A-822B-40A8-9D05-9D1766130960}" presName="node" presStyleLbl="node1" presStyleIdx="0" presStyleCnt="3">
        <dgm:presLayoutVars>
          <dgm:bulletEnabled val="1"/>
        </dgm:presLayoutVars>
      </dgm:prSet>
      <dgm:spPr/>
    </dgm:pt>
    <dgm:pt modelId="{836949E7-EB23-4B12-804C-6C684EA8F26A}" type="pres">
      <dgm:prSet presAssocID="{638CA99A-822B-40A8-9D05-9D1766130960}" presName="dummy" presStyleCnt="0"/>
      <dgm:spPr/>
    </dgm:pt>
    <dgm:pt modelId="{38C566B4-C6BC-4580-B7A9-ED593A942215}" type="pres">
      <dgm:prSet presAssocID="{BC39710F-CAFF-4FAD-A17A-E5CA6FF31040}" presName="sibTrans" presStyleLbl="sibTrans2D1" presStyleIdx="0" presStyleCnt="3"/>
      <dgm:spPr/>
    </dgm:pt>
    <dgm:pt modelId="{55CB2DBD-6C73-4430-8D88-09758CA9CEE5}" type="pres">
      <dgm:prSet presAssocID="{1DF7F424-B00F-42DB-9995-1947DAAEF1BE}" presName="node" presStyleLbl="node1" presStyleIdx="1" presStyleCnt="3">
        <dgm:presLayoutVars>
          <dgm:bulletEnabled val="1"/>
        </dgm:presLayoutVars>
      </dgm:prSet>
      <dgm:spPr/>
    </dgm:pt>
    <dgm:pt modelId="{02856555-2298-426D-893E-F04539A2D3DE}" type="pres">
      <dgm:prSet presAssocID="{1DF7F424-B00F-42DB-9995-1947DAAEF1BE}" presName="dummy" presStyleCnt="0"/>
      <dgm:spPr/>
    </dgm:pt>
    <dgm:pt modelId="{422F2220-F23F-4E77-995D-1770E16C8583}" type="pres">
      <dgm:prSet presAssocID="{C814D8E1-7D7C-4E16-AF89-8FEB36A34760}" presName="sibTrans" presStyleLbl="sibTrans2D1" presStyleIdx="1" presStyleCnt="3"/>
      <dgm:spPr/>
    </dgm:pt>
    <dgm:pt modelId="{C2F57536-F8F2-48C8-A61F-5C2FE567E038}" type="pres">
      <dgm:prSet presAssocID="{1AD0C016-64C4-48F3-85F9-07157478D727}" presName="node" presStyleLbl="node1" presStyleIdx="2" presStyleCnt="3">
        <dgm:presLayoutVars>
          <dgm:bulletEnabled val="1"/>
        </dgm:presLayoutVars>
      </dgm:prSet>
      <dgm:spPr/>
    </dgm:pt>
    <dgm:pt modelId="{474A836E-B487-4F5E-836C-4D7838AE096C}" type="pres">
      <dgm:prSet presAssocID="{1AD0C016-64C4-48F3-85F9-07157478D727}" presName="dummy" presStyleCnt="0"/>
      <dgm:spPr/>
    </dgm:pt>
    <dgm:pt modelId="{183B8554-66F1-4B0D-AA75-982D8C133E72}" type="pres">
      <dgm:prSet presAssocID="{CAEC056C-9D41-4872-9A20-E6534BA7D5C5}" presName="sibTrans" presStyleLbl="sibTrans2D1" presStyleIdx="2" presStyleCnt="3"/>
      <dgm:spPr/>
    </dgm:pt>
  </dgm:ptLst>
  <dgm:cxnLst>
    <dgm:cxn modelId="{77DEF904-F107-43EB-838E-BF70057D264F}" type="presOf" srcId="{5491FF27-59C5-46D0-8207-B10FA193655E}" destId="{E0208A20-0B17-4977-9DEA-E3D235BB14A2}" srcOrd="0" destOrd="0" presId="urn:microsoft.com/office/officeart/2005/8/layout/radial6"/>
    <dgm:cxn modelId="{C13A1C09-1E89-474E-9316-FF8B56F99C3A}" type="presOf" srcId="{1AD0C016-64C4-48F3-85F9-07157478D727}" destId="{C2F57536-F8F2-48C8-A61F-5C2FE567E038}" srcOrd="0" destOrd="0" presId="urn:microsoft.com/office/officeart/2005/8/layout/radial6"/>
    <dgm:cxn modelId="{CB07DB18-4EBA-43FD-AEE2-633B42A456FA}" type="presOf" srcId="{638CA99A-822B-40A8-9D05-9D1766130960}" destId="{FDE79B7B-D3EB-4E3F-A6C8-2A3D6C1F6073}" srcOrd="0" destOrd="0" presId="urn:microsoft.com/office/officeart/2005/8/layout/radial6"/>
    <dgm:cxn modelId="{1C40171B-34CA-4BF6-8201-74F516556583}" srcId="{5D2D4189-003D-4DCB-ADC0-263E6C80FF10}" destId="{638CA99A-822B-40A8-9D05-9D1766130960}" srcOrd="0" destOrd="0" parTransId="{08BFC7F9-B04D-415E-9ACB-49967DDB4AB7}" sibTransId="{BC39710F-CAFF-4FAD-A17A-E5CA6FF31040}"/>
    <dgm:cxn modelId="{177DAD26-EB30-4C68-86D8-CA894C98A29E}" srcId="{5D2D4189-003D-4DCB-ADC0-263E6C80FF10}" destId="{1DF7F424-B00F-42DB-9995-1947DAAEF1BE}" srcOrd="1" destOrd="0" parTransId="{19F5D503-E46F-424F-9945-E6D49EAFEE7C}" sibTransId="{C814D8E1-7D7C-4E16-AF89-8FEB36A34760}"/>
    <dgm:cxn modelId="{4E09E340-9B39-46C1-850D-22D74A87D258}" srcId="{5491FF27-59C5-46D0-8207-B10FA193655E}" destId="{74EF897E-7C62-475D-8D2F-17E66A665933}" srcOrd="1" destOrd="0" parTransId="{91F5EC39-CC48-477F-B31E-BF84BCD407E4}" sibTransId="{8B734414-3DF9-441C-A79F-BDA9FAE5F738}"/>
    <dgm:cxn modelId="{D6916769-19E8-454B-818F-BCA5975A541B}" srcId="{74EF897E-7C62-475D-8D2F-17E66A665933}" destId="{DC30B455-A47E-4DDE-A0A4-A91BB88906E1}" srcOrd="3" destOrd="0" parTransId="{E98B1915-D966-412A-B64D-7BB751969D88}" sibTransId="{27FCBC04-FE4D-44BF-8DFE-680CD0907E91}"/>
    <dgm:cxn modelId="{AA134E49-239C-4244-ADD6-CE064C8CFF21}" type="presOf" srcId="{C814D8E1-7D7C-4E16-AF89-8FEB36A34760}" destId="{422F2220-F23F-4E77-995D-1770E16C8583}" srcOrd="0" destOrd="0" presId="urn:microsoft.com/office/officeart/2005/8/layout/radial6"/>
    <dgm:cxn modelId="{65635B6D-8531-4D07-AD3F-11472EA05255}" type="presOf" srcId="{CAEC056C-9D41-4872-9A20-E6534BA7D5C5}" destId="{183B8554-66F1-4B0D-AA75-982D8C133E72}" srcOrd="0" destOrd="0" presId="urn:microsoft.com/office/officeart/2005/8/layout/radial6"/>
    <dgm:cxn modelId="{FF9E7454-A055-4343-8752-DC7D58BF82EB}" type="presOf" srcId="{BC39710F-CAFF-4FAD-A17A-E5CA6FF31040}" destId="{38C566B4-C6BC-4580-B7A9-ED593A942215}" srcOrd="0" destOrd="0" presId="urn:microsoft.com/office/officeart/2005/8/layout/radial6"/>
    <dgm:cxn modelId="{DC69B47A-E96E-4655-928B-838F3C6B73B6}" srcId="{74EF897E-7C62-475D-8D2F-17E66A665933}" destId="{0C3702F1-D346-45D7-B506-FCEB65949498}" srcOrd="1" destOrd="0" parTransId="{28BEB0F4-A13F-4244-8526-B708287B951B}" sibTransId="{4F515392-302B-4D7D-BD10-B1B94924912A}"/>
    <dgm:cxn modelId="{33072786-985C-4100-AD7A-BD193A0D93DB}" srcId="{5491FF27-59C5-46D0-8207-B10FA193655E}" destId="{5D2D4189-003D-4DCB-ADC0-263E6C80FF10}" srcOrd="0" destOrd="0" parTransId="{59BA66E4-EBEB-4B11-BA84-14333042DD76}" sibTransId="{E613EBA9-D842-4A95-94BF-47BB52C5A0B9}"/>
    <dgm:cxn modelId="{CE1DE291-E95F-476A-91B4-42A1D662268E}" type="presOf" srcId="{5D2D4189-003D-4DCB-ADC0-263E6C80FF10}" destId="{13538344-71EC-484D-BD89-013F6F632786}" srcOrd="0" destOrd="0" presId="urn:microsoft.com/office/officeart/2005/8/layout/radial6"/>
    <dgm:cxn modelId="{AC01339C-DF4E-4596-A7F2-369D879D6D55}" srcId="{74EF897E-7C62-475D-8D2F-17E66A665933}" destId="{AA0D582A-05B1-43FA-B004-805F7851F499}" srcOrd="0" destOrd="0" parTransId="{411BCAFD-188A-4ED2-9BC1-487F7429A2CD}" sibTransId="{47120D4C-FE27-4895-94B0-3D7015E694CA}"/>
    <dgm:cxn modelId="{F84393DB-B1F7-4490-AC10-4788FB6229F3}" srcId="{74EF897E-7C62-475D-8D2F-17E66A665933}" destId="{AA7377A1-E776-4622-B41F-AEA2A08260F2}" srcOrd="2" destOrd="0" parTransId="{0B1D9477-DAF7-4BD7-950E-8F1BB9CB8558}" sibTransId="{AA3622B3-AF63-4B65-988A-3CD9FF80315B}"/>
    <dgm:cxn modelId="{FE740FFE-9E0F-4585-B388-6C6F0EDE826C}" type="presOf" srcId="{1DF7F424-B00F-42DB-9995-1947DAAEF1BE}" destId="{55CB2DBD-6C73-4430-8D88-09758CA9CEE5}" srcOrd="0" destOrd="0" presId="urn:microsoft.com/office/officeart/2005/8/layout/radial6"/>
    <dgm:cxn modelId="{69FD9DFE-A3AD-4FD1-93A3-BF1B9119B907}" srcId="{5D2D4189-003D-4DCB-ADC0-263E6C80FF10}" destId="{1AD0C016-64C4-48F3-85F9-07157478D727}" srcOrd="2" destOrd="0" parTransId="{AEEC7127-4786-4694-8DFC-7E170E2E07A2}" sibTransId="{CAEC056C-9D41-4872-9A20-E6534BA7D5C5}"/>
    <dgm:cxn modelId="{CB2E8B9C-AF57-421A-96B5-EC569E8B2D4F}" type="presParOf" srcId="{E0208A20-0B17-4977-9DEA-E3D235BB14A2}" destId="{13538344-71EC-484D-BD89-013F6F632786}" srcOrd="0" destOrd="0" presId="urn:microsoft.com/office/officeart/2005/8/layout/radial6"/>
    <dgm:cxn modelId="{0560559C-5639-4B04-A6D2-5480FC0DD8AF}" type="presParOf" srcId="{E0208A20-0B17-4977-9DEA-E3D235BB14A2}" destId="{FDE79B7B-D3EB-4E3F-A6C8-2A3D6C1F6073}" srcOrd="1" destOrd="0" presId="urn:microsoft.com/office/officeart/2005/8/layout/radial6"/>
    <dgm:cxn modelId="{8FA79111-0CB9-4C69-9011-A9519B0744B7}" type="presParOf" srcId="{E0208A20-0B17-4977-9DEA-E3D235BB14A2}" destId="{836949E7-EB23-4B12-804C-6C684EA8F26A}" srcOrd="2" destOrd="0" presId="urn:microsoft.com/office/officeart/2005/8/layout/radial6"/>
    <dgm:cxn modelId="{451CBC16-181F-4646-A9AA-FD6CD61F7CE6}" type="presParOf" srcId="{E0208A20-0B17-4977-9DEA-E3D235BB14A2}" destId="{38C566B4-C6BC-4580-B7A9-ED593A942215}" srcOrd="3" destOrd="0" presId="urn:microsoft.com/office/officeart/2005/8/layout/radial6"/>
    <dgm:cxn modelId="{FF8D2A8C-3F87-45FC-A30C-DF6645D3E72B}" type="presParOf" srcId="{E0208A20-0B17-4977-9DEA-E3D235BB14A2}" destId="{55CB2DBD-6C73-4430-8D88-09758CA9CEE5}" srcOrd="4" destOrd="0" presId="urn:microsoft.com/office/officeart/2005/8/layout/radial6"/>
    <dgm:cxn modelId="{9E018987-1428-43EE-BF74-B990FB05824C}" type="presParOf" srcId="{E0208A20-0B17-4977-9DEA-E3D235BB14A2}" destId="{02856555-2298-426D-893E-F04539A2D3DE}" srcOrd="5" destOrd="0" presId="urn:microsoft.com/office/officeart/2005/8/layout/radial6"/>
    <dgm:cxn modelId="{D60BE247-7A19-465F-A8A9-393471A997F9}" type="presParOf" srcId="{E0208A20-0B17-4977-9DEA-E3D235BB14A2}" destId="{422F2220-F23F-4E77-995D-1770E16C8583}" srcOrd="6" destOrd="0" presId="urn:microsoft.com/office/officeart/2005/8/layout/radial6"/>
    <dgm:cxn modelId="{639F46EB-D2B7-41CE-9BB8-96412E1F4FFC}" type="presParOf" srcId="{E0208A20-0B17-4977-9DEA-E3D235BB14A2}" destId="{C2F57536-F8F2-48C8-A61F-5C2FE567E038}" srcOrd="7" destOrd="0" presId="urn:microsoft.com/office/officeart/2005/8/layout/radial6"/>
    <dgm:cxn modelId="{F78E2375-8CF3-4A45-876D-C651D833CCD7}" type="presParOf" srcId="{E0208A20-0B17-4977-9DEA-E3D235BB14A2}" destId="{474A836E-B487-4F5E-836C-4D7838AE096C}" srcOrd="8" destOrd="0" presId="urn:microsoft.com/office/officeart/2005/8/layout/radial6"/>
    <dgm:cxn modelId="{1F55224C-0D75-4E54-9BD6-131694803471}" type="presParOf" srcId="{E0208A20-0B17-4977-9DEA-E3D235BB14A2}" destId="{183B8554-66F1-4B0D-AA75-982D8C133E7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4C53CE-BEEF-45B3-A8E4-91447C356BF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cs-CZ"/>
        </a:p>
      </dgm:t>
    </dgm:pt>
    <dgm:pt modelId="{548F30D6-AF8C-469F-A9EE-85CCF4D0C7C9}">
      <dgm:prSet phldrT="[Text]"/>
      <dgm:spPr/>
      <dgm:t>
        <a:bodyPr/>
        <a:lstStyle/>
        <a:p>
          <a:r>
            <a:rPr lang="cs-CZ" b="1" dirty="0"/>
            <a:t>Chování ve zdraví a pro zdraví </a:t>
          </a:r>
        </a:p>
      </dgm:t>
    </dgm:pt>
    <dgm:pt modelId="{E52CE616-5831-4745-B01B-1B6C2BA77EDC}" type="parTrans" cxnId="{362434D9-8892-42F8-9822-539AEF33A5CC}">
      <dgm:prSet/>
      <dgm:spPr/>
      <dgm:t>
        <a:bodyPr/>
        <a:lstStyle/>
        <a:p>
          <a:endParaRPr lang="cs-CZ"/>
        </a:p>
      </dgm:t>
    </dgm:pt>
    <dgm:pt modelId="{724A852A-7012-4A52-8A1F-0510238B7A6E}" type="sibTrans" cxnId="{362434D9-8892-42F8-9822-539AEF33A5CC}">
      <dgm:prSet/>
      <dgm:spPr/>
      <dgm:t>
        <a:bodyPr/>
        <a:lstStyle/>
        <a:p>
          <a:endParaRPr lang="cs-CZ"/>
        </a:p>
      </dgm:t>
    </dgm:pt>
    <dgm:pt modelId="{5A55DAE0-91F7-48B7-BB0E-FA6AAA55693C}">
      <dgm:prSet phldrT="[Text]"/>
      <dgm:spPr/>
      <dgm:t>
        <a:bodyPr/>
        <a:lstStyle/>
        <a:p>
          <a:r>
            <a:rPr lang="cs-CZ" b="1" dirty="0"/>
            <a:t>Chování při onemocnění </a:t>
          </a:r>
        </a:p>
      </dgm:t>
    </dgm:pt>
    <dgm:pt modelId="{65F48D29-7D04-44EE-8AAD-4263E7590560}" type="parTrans" cxnId="{645E41E1-CDB7-4FE3-8392-5B6F54FF179D}">
      <dgm:prSet/>
      <dgm:spPr/>
      <dgm:t>
        <a:bodyPr/>
        <a:lstStyle/>
        <a:p>
          <a:endParaRPr lang="cs-CZ"/>
        </a:p>
      </dgm:t>
    </dgm:pt>
    <dgm:pt modelId="{730DE757-9ACB-4868-9A8B-3D1D0C3579B7}" type="sibTrans" cxnId="{645E41E1-CDB7-4FE3-8392-5B6F54FF179D}">
      <dgm:prSet/>
      <dgm:spPr/>
      <dgm:t>
        <a:bodyPr/>
        <a:lstStyle/>
        <a:p>
          <a:endParaRPr lang="cs-CZ"/>
        </a:p>
      </dgm:t>
    </dgm:pt>
    <dgm:pt modelId="{3E023D34-A4E9-4EC3-B7D7-48F629409250}">
      <dgm:prSet phldrT="[Text]"/>
      <dgm:spPr/>
      <dgm:t>
        <a:bodyPr/>
        <a:lstStyle/>
        <a:p>
          <a:r>
            <a:rPr lang="cs-CZ" b="1" dirty="0"/>
            <a:t>Chování v nemoci </a:t>
          </a:r>
        </a:p>
      </dgm:t>
    </dgm:pt>
    <dgm:pt modelId="{01E97FA0-F8BA-44EE-ABEB-001BCD7CB9D8}" type="parTrans" cxnId="{A49B5DA0-7F99-4FC9-97D8-9A298A24C5FA}">
      <dgm:prSet/>
      <dgm:spPr/>
      <dgm:t>
        <a:bodyPr/>
        <a:lstStyle/>
        <a:p>
          <a:endParaRPr lang="cs-CZ"/>
        </a:p>
      </dgm:t>
    </dgm:pt>
    <dgm:pt modelId="{7A61F556-6821-43E7-8FF5-87164A6D1B49}" type="sibTrans" cxnId="{A49B5DA0-7F99-4FC9-97D8-9A298A24C5FA}">
      <dgm:prSet/>
      <dgm:spPr/>
      <dgm:t>
        <a:bodyPr/>
        <a:lstStyle/>
        <a:p>
          <a:endParaRPr lang="cs-CZ"/>
        </a:p>
      </dgm:t>
    </dgm:pt>
    <dgm:pt modelId="{BA4E5F71-77A5-452A-B69C-1AC6250CF7B7}">
      <dgm:prSet/>
      <dgm:spPr/>
      <dgm:t>
        <a:bodyPr/>
        <a:lstStyle/>
        <a:p>
          <a:r>
            <a:rPr lang="cs-CZ" u="sng" dirty="0"/>
            <a:t>Chování vztahující se ke zdravotnictví </a:t>
          </a:r>
          <a:r>
            <a:rPr lang="cs-CZ" dirty="0"/>
            <a:t>(např. očkování, preventivní prohlídky)</a:t>
          </a:r>
        </a:p>
      </dgm:t>
    </dgm:pt>
    <dgm:pt modelId="{FBF75F8E-D958-42A3-BFD1-EE3671835B98}" type="parTrans" cxnId="{7447C1D1-4B73-421F-9977-B91C6B699C87}">
      <dgm:prSet/>
      <dgm:spPr/>
      <dgm:t>
        <a:bodyPr/>
        <a:lstStyle/>
        <a:p>
          <a:endParaRPr lang="cs-CZ"/>
        </a:p>
      </dgm:t>
    </dgm:pt>
    <dgm:pt modelId="{7E449BC4-C076-466E-9419-C2C261719D5D}" type="sibTrans" cxnId="{7447C1D1-4B73-421F-9977-B91C6B699C87}">
      <dgm:prSet/>
      <dgm:spPr/>
      <dgm:t>
        <a:bodyPr/>
        <a:lstStyle/>
        <a:p>
          <a:endParaRPr lang="cs-CZ"/>
        </a:p>
      </dgm:t>
    </dgm:pt>
    <dgm:pt modelId="{B3157734-4590-40FF-93B5-90441570897B}">
      <dgm:prSet/>
      <dgm:spPr/>
      <dgm:t>
        <a:bodyPr/>
        <a:lstStyle/>
        <a:p>
          <a:r>
            <a:rPr lang="cs-CZ" u="sng" dirty="0"/>
            <a:t>Každodenní nezdravotnické činnosti </a:t>
          </a:r>
          <a:r>
            <a:rPr lang="cs-CZ" dirty="0"/>
            <a:t>(např. spánek, zdravá strava, pohybová aktivita, užití bezpečnostních pomůcek – helmy na kole, pásy v autě)</a:t>
          </a:r>
        </a:p>
      </dgm:t>
    </dgm:pt>
    <dgm:pt modelId="{DC2E4F10-3F1C-46A1-A3C5-D4BF50824586}" type="parTrans" cxnId="{65BE0937-4E9B-450D-829D-CCD9EC0EEE16}">
      <dgm:prSet/>
      <dgm:spPr/>
      <dgm:t>
        <a:bodyPr/>
        <a:lstStyle/>
        <a:p>
          <a:endParaRPr lang="cs-CZ"/>
        </a:p>
      </dgm:t>
    </dgm:pt>
    <dgm:pt modelId="{5E800D87-464F-4B15-B26B-207C9F3AAA3F}" type="sibTrans" cxnId="{65BE0937-4E9B-450D-829D-CCD9EC0EEE16}">
      <dgm:prSet/>
      <dgm:spPr/>
      <dgm:t>
        <a:bodyPr/>
        <a:lstStyle/>
        <a:p>
          <a:endParaRPr lang="cs-CZ"/>
        </a:p>
      </dgm:t>
    </dgm:pt>
    <dgm:pt modelId="{57353871-5264-4387-8849-4B3F90F29623}">
      <dgm:prSet/>
      <dgm:spPr/>
      <dgm:t>
        <a:bodyPr/>
        <a:lstStyle/>
        <a:p>
          <a:r>
            <a:rPr lang="cs-CZ" dirty="0"/>
            <a:t>Chování při prvních symptomech onemocnění – hledání řešení</a:t>
          </a:r>
        </a:p>
      </dgm:t>
    </dgm:pt>
    <dgm:pt modelId="{B43AF506-4111-4152-9557-38E8CAE2F589}" type="parTrans" cxnId="{36D74B33-994E-492A-B90A-84923CAF8B66}">
      <dgm:prSet/>
      <dgm:spPr/>
      <dgm:t>
        <a:bodyPr/>
        <a:lstStyle/>
        <a:p>
          <a:endParaRPr lang="cs-CZ"/>
        </a:p>
      </dgm:t>
    </dgm:pt>
    <dgm:pt modelId="{CFF42F2E-F669-4789-8ADC-4944782BC936}" type="sibTrans" cxnId="{36D74B33-994E-492A-B90A-84923CAF8B66}">
      <dgm:prSet/>
      <dgm:spPr/>
      <dgm:t>
        <a:bodyPr/>
        <a:lstStyle/>
        <a:p>
          <a:endParaRPr lang="cs-CZ"/>
        </a:p>
      </dgm:t>
    </dgm:pt>
    <dgm:pt modelId="{EDD5A4EC-6FEC-48B5-B980-A9748EC8E83D}">
      <dgm:prSet/>
      <dgm:spPr/>
      <dgm:t>
        <a:bodyPr/>
        <a:lstStyle/>
        <a:p>
          <a:r>
            <a:rPr lang="cs-CZ" dirty="0"/>
            <a:t>Dodržování léčebného režimu v nemoci</a:t>
          </a:r>
        </a:p>
      </dgm:t>
    </dgm:pt>
    <dgm:pt modelId="{B75E9A0D-7FD6-4629-B0BD-0D908BE4D949}" type="parTrans" cxnId="{0E331B5D-FE63-415B-8E21-2EBAB12E46AF}">
      <dgm:prSet/>
      <dgm:spPr/>
      <dgm:t>
        <a:bodyPr/>
        <a:lstStyle/>
        <a:p>
          <a:endParaRPr lang="cs-CZ"/>
        </a:p>
      </dgm:t>
    </dgm:pt>
    <dgm:pt modelId="{59C1799F-7168-4ED8-AFBC-A81292B7D074}" type="sibTrans" cxnId="{0E331B5D-FE63-415B-8E21-2EBAB12E46AF}">
      <dgm:prSet/>
      <dgm:spPr/>
      <dgm:t>
        <a:bodyPr/>
        <a:lstStyle/>
        <a:p>
          <a:endParaRPr lang="cs-CZ"/>
        </a:p>
      </dgm:t>
    </dgm:pt>
    <dgm:pt modelId="{838A1C6F-DEED-4875-A2A7-B58B9E1C65EF}" type="pres">
      <dgm:prSet presAssocID="{A54C53CE-BEEF-45B3-A8E4-91447C356BFA}" presName="linear" presStyleCnt="0">
        <dgm:presLayoutVars>
          <dgm:dir/>
          <dgm:animLvl val="lvl"/>
          <dgm:resizeHandles val="exact"/>
        </dgm:presLayoutVars>
      </dgm:prSet>
      <dgm:spPr/>
    </dgm:pt>
    <dgm:pt modelId="{05CCC1F3-BE99-4281-B618-DE0A3C8226AD}" type="pres">
      <dgm:prSet presAssocID="{548F30D6-AF8C-469F-A9EE-85CCF4D0C7C9}" presName="parentLin" presStyleCnt="0"/>
      <dgm:spPr/>
    </dgm:pt>
    <dgm:pt modelId="{383E918F-1D07-4F75-A24F-D85BF94178BB}" type="pres">
      <dgm:prSet presAssocID="{548F30D6-AF8C-469F-A9EE-85CCF4D0C7C9}" presName="parentLeftMargin" presStyleLbl="node1" presStyleIdx="0" presStyleCnt="3"/>
      <dgm:spPr/>
    </dgm:pt>
    <dgm:pt modelId="{9078EF4F-92F0-4EE6-96E7-EE431D604FCB}" type="pres">
      <dgm:prSet presAssocID="{548F30D6-AF8C-469F-A9EE-85CCF4D0C7C9}" presName="parentText" presStyleLbl="node1" presStyleIdx="0" presStyleCnt="3">
        <dgm:presLayoutVars>
          <dgm:chMax val="0"/>
          <dgm:bulletEnabled val="1"/>
        </dgm:presLayoutVars>
      </dgm:prSet>
      <dgm:spPr/>
    </dgm:pt>
    <dgm:pt modelId="{058D7BCF-39A6-4487-A973-8624A43359A8}" type="pres">
      <dgm:prSet presAssocID="{548F30D6-AF8C-469F-A9EE-85CCF4D0C7C9}" presName="negativeSpace" presStyleCnt="0"/>
      <dgm:spPr/>
    </dgm:pt>
    <dgm:pt modelId="{CCA2E3EC-F699-44FA-A1B8-ACB90CAB0300}" type="pres">
      <dgm:prSet presAssocID="{548F30D6-AF8C-469F-A9EE-85CCF4D0C7C9}" presName="childText" presStyleLbl="conFgAcc1" presStyleIdx="0" presStyleCnt="3">
        <dgm:presLayoutVars>
          <dgm:bulletEnabled val="1"/>
        </dgm:presLayoutVars>
      </dgm:prSet>
      <dgm:spPr/>
    </dgm:pt>
    <dgm:pt modelId="{FFBD7A35-D090-4BAE-875D-0050372EF7B8}" type="pres">
      <dgm:prSet presAssocID="{724A852A-7012-4A52-8A1F-0510238B7A6E}" presName="spaceBetweenRectangles" presStyleCnt="0"/>
      <dgm:spPr/>
    </dgm:pt>
    <dgm:pt modelId="{C7CB8378-ACAF-4585-AA71-14B8E90D2D32}" type="pres">
      <dgm:prSet presAssocID="{5A55DAE0-91F7-48B7-BB0E-FA6AAA55693C}" presName="parentLin" presStyleCnt="0"/>
      <dgm:spPr/>
    </dgm:pt>
    <dgm:pt modelId="{1ABBE520-03F0-4AD0-8DBB-894AAE6FEAB8}" type="pres">
      <dgm:prSet presAssocID="{5A55DAE0-91F7-48B7-BB0E-FA6AAA55693C}" presName="parentLeftMargin" presStyleLbl="node1" presStyleIdx="0" presStyleCnt="3"/>
      <dgm:spPr/>
    </dgm:pt>
    <dgm:pt modelId="{D6C44DA4-3ADB-4B6F-A4D7-D6A7C5504B02}" type="pres">
      <dgm:prSet presAssocID="{5A55DAE0-91F7-48B7-BB0E-FA6AAA55693C}" presName="parentText" presStyleLbl="node1" presStyleIdx="1" presStyleCnt="3">
        <dgm:presLayoutVars>
          <dgm:chMax val="0"/>
          <dgm:bulletEnabled val="1"/>
        </dgm:presLayoutVars>
      </dgm:prSet>
      <dgm:spPr/>
    </dgm:pt>
    <dgm:pt modelId="{D6623D94-47DD-40D3-ACCB-B0DB63933C1A}" type="pres">
      <dgm:prSet presAssocID="{5A55DAE0-91F7-48B7-BB0E-FA6AAA55693C}" presName="negativeSpace" presStyleCnt="0"/>
      <dgm:spPr/>
    </dgm:pt>
    <dgm:pt modelId="{929ED7AA-995B-4AA8-A39E-22C5C5894F27}" type="pres">
      <dgm:prSet presAssocID="{5A55DAE0-91F7-48B7-BB0E-FA6AAA55693C}" presName="childText" presStyleLbl="conFgAcc1" presStyleIdx="1" presStyleCnt="3">
        <dgm:presLayoutVars>
          <dgm:bulletEnabled val="1"/>
        </dgm:presLayoutVars>
      </dgm:prSet>
      <dgm:spPr/>
    </dgm:pt>
    <dgm:pt modelId="{0D805F5B-8786-45FD-BADB-A153B6E49720}" type="pres">
      <dgm:prSet presAssocID="{730DE757-9ACB-4868-9A8B-3D1D0C3579B7}" presName="spaceBetweenRectangles" presStyleCnt="0"/>
      <dgm:spPr/>
    </dgm:pt>
    <dgm:pt modelId="{525CF6B8-07FF-4C54-9FB1-BEDCDFA0C299}" type="pres">
      <dgm:prSet presAssocID="{3E023D34-A4E9-4EC3-B7D7-48F629409250}" presName="parentLin" presStyleCnt="0"/>
      <dgm:spPr/>
    </dgm:pt>
    <dgm:pt modelId="{7AA59DBE-4683-498F-97A2-4DE14966C8AD}" type="pres">
      <dgm:prSet presAssocID="{3E023D34-A4E9-4EC3-B7D7-48F629409250}" presName="parentLeftMargin" presStyleLbl="node1" presStyleIdx="1" presStyleCnt="3"/>
      <dgm:spPr/>
    </dgm:pt>
    <dgm:pt modelId="{D1736959-1B22-4AE1-B1E6-69E5AADF0F12}" type="pres">
      <dgm:prSet presAssocID="{3E023D34-A4E9-4EC3-B7D7-48F629409250}" presName="parentText" presStyleLbl="node1" presStyleIdx="2" presStyleCnt="3">
        <dgm:presLayoutVars>
          <dgm:chMax val="0"/>
          <dgm:bulletEnabled val="1"/>
        </dgm:presLayoutVars>
      </dgm:prSet>
      <dgm:spPr/>
    </dgm:pt>
    <dgm:pt modelId="{7475E8AB-24AF-4C1A-A814-D07992BB3C3C}" type="pres">
      <dgm:prSet presAssocID="{3E023D34-A4E9-4EC3-B7D7-48F629409250}" presName="negativeSpace" presStyleCnt="0"/>
      <dgm:spPr/>
    </dgm:pt>
    <dgm:pt modelId="{851A8A34-62F5-4154-BF08-C32C88744C2C}" type="pres">
      <dgm:prSet presAssocID="{3E023D34-A4E9-4EC3-B7D7-48F629409250}" presName="childText" presStyleLbl="conFgAcc1" presStyleIdx="2" presStyleCnt="3">
        <dgm:presLayoutVars>
          <dgm:bulletEnabled val="1"/>
        </dgm:presLayoutVars>
      </dgm:prSet>
      <dgm:spPr/>
    </dgm:pt>
  </dgm:ptLst>
  <dgm:cxnLst>
    <dgm:cxn modelId="{A07A0700-8C10-40CD-8294-6855CF8E26E2}" type="presOf" srcId="{BA4E5F71-77A5-452A-B69C-1AC6250CF7B7}" destId="{CCA2E3EC-F699-44FA-A1B8-ACB90CAB0300}" srcOrd="0" destOrd="0" presId="urn:microsoft.com/office/officeart/2005/8/layout/list1"/>
    <dgm:cxn modelId="{CB090909-AD7E-4D45-A6D9-F9B3DEB0DB6F}" type="presOf" srcId="{EDD5A4EC-6FEC-48B5-B980-A9748EC8E83D}" destId="{851A8A34-62F5-4154-BF08-C32C88744C2C}" srcOrd="0" destOrd="0" presId="urn:microsoft.com/office/officeart/2005/8/layout/list1"/>
    <dgm:cxn modelId="{36D74B33-994E-492A-B90A-84923CAF8B66}" srcId="{5A55DAE0-91F7-48B7-BB0E-FA6AAA55693C}" destId="{57353871-5264-4387-8849-4B3F90F29623}" srcOrd="0" destOrd="0" parTransId="{B43AF506-4111-4152-9557-38E8CAE2F589}" sibTransId="{CFF42F2E-F669-4789-8ADC-4944782BC936}"/>
    <dgm:cxn modelId="{65BE0937-4E9B-450D-829D-CCD9EC0EEE16}" srcId="{548F30D6-AF8C-469F-A9EE-85CCF4D0C7C9}" destId="{B3157734-4590-40FF-93B5-90441570897B}" srcOrd="1" destOrd="0" parTransId="{DC2E4F10-3F1C-46A1-A3C5-D4BF50824586}" sibTransId="{5E800D87-464F-4B15-B26B-207C9F3AAA3F}"/>
    <dgm:cxn modelId="{0E331B5D-FE63-415B-8E21-2EBAB12E46AF}" srcId="{3E023D34-A4E9-4EC3-B7D7-48F629409250}" destId="{EDD5A4EC-6FEC-48B5-B980-A9748EC8E83D}" srcOrd="0" destOrd="0" parTransId="{B75E9A0D-7FD6-4629-B0BD-0D908BE4D949}" sibTransId="{59C1799F-7168-4ED8-AFBC-A81292B7D074}"/>
    <dgm:cxn modelId="{C1149965-1CA8-4261-A62E-D1499C51F177}" type="presOf" srcId="{3E023D34-A4E9-4EC3-B7D7-48F629409250}" destId="{7AA59DBE-4683-498F-97A2-4DE14966C8AD}" srcOrd="0" destOrd="0" presId="urn:microsoft.com/office/officeart/2005/8/layout/list1"/>
    <dgm:cxn modelId="{DB8E8348-ED6B-48D0-B1FA-56138A3931B5}" type="presOf" srcId="{3E023D34-A4E9-4EC3-B7D7-48F629409250}" destId="{D1736959-1B22-4AE1-B1E6-69E5AADF0F12}" srcOrd="1" destOrd="0" presId="urn:microsoft.com/office/officeart/2005/8/layout/list1"/>
    <dgm:cxn modelId="{D502EB57-121E-475C-AA18-FFB70BCC050E}" type="presOf" srcId="{5A55DAE0-91F7-48B7-BB0E-FA6AAA55693C}" destId="{1ABBE520-03F0-4AD0-8DBB-894AAE6FEAB8}" srcOrd="0" destOrd="0" presId="urn:microsoft.com/office/officeart/2005/8/layout/list1"/>
    <dgm:cxn modelId="{D87A7895-D0DB-43A0-9C68-B3162FBAA9A5}" type="presOf" srcId="{57353871-5264-4387-8849-4B3F90F29623}" destId="{929ED7AA-995B-4AA8-A39E-22C5C5894F27}" srcOrd="0" destOrd="0" presId="urn:microsoft.com/office/officeart/2005/8/layout/list1"/>
    <dgm:cxn modelId="{5043819B-C04B-4548-A39A-67DEA559D31C}" type="presOf" srcId="{A54C53CE-BEEF-45B3-A8E4-91447C356BFA}" destId="{838A1C6F-DEED-4875-A2A7-B58B9E1C65EF}" srcOrd="0" destOrd="0" presId="urn:microsoft.com/office/officeart/2005/8/layout/list1"/>
    <dgm:cxn modelId="{A49B5DA0-7F99-4FC9-97D8-9A298A24C5FA}" srcId="{A54C53CE-BEEF-45B3-A8E4-91447C356BFA}" destId="{3E023D34-A4E9-4EC3-B7D7-48F629409250}" srcOrd="2" destOrd="0" parTransId="{01E97FA0-F8BA-44EE-ABEB-001BCD7CB9D8}" sibTransId="{7A61F556-6821-43E7-8FF5-87164A6D1B49}"/>
    <dgm:cxn modelId="{5C42FAA2-C911-41F7-856F-5C123373005A}" type="presOf" srcId="{548F30D6-AF8C-469F-A9EE-85CCF4D0C7C9}" destId="{9078EF4F-92F0-4EE6-96E7-EE431D604FCB}" srcOrd="1" destOrd="0" presId="urn:microsoft.com/office/officeart/2005/8/layout/list1"/>
    <dgm:cxn modelId="{B109D6C2-6746-4115-9D91-0522D11A59B7}" type="presOf" srcId="{B3157734-4590-40FF-93B5-90441570897B}" destId="{CCA2E3EC-F699-44FA-A1B8-ACB90CAB0300}" srcOrd="0" destOrd="1" presId="urn:microsoft.com/office/officeart/2005/8/layout/list1"/>
    <dgm:cxn modelId="{7447C1D1-4B73-421F-9977-B91C6B699C87}" srcId="{548F30D6-AF8C-469F-A9EE-85CCF4D0C7C9}" destId="{BA4E5F71-77A5-452A-B69C-1AC6250CF7B7}" srcOrd="0" destOrd="0" parTransId="{FBF75F8E-D958-42A3-BFD1-EE3671835B98}" sibTransId="{7E449BC4-C076-466E-9419-C2C261719D5D}"/>
    <dgm:cxn modelId="{362434D9-8892-42F8-9822-539AEF33A5CC}" srcId="{A54C53CE-BEEF-45B3-A8E4-91447C356BFA}" destId="{548F30D6-AF8C-469F-A9EE-85CCF4D0C7C9}" srcOrd="0" destOrd="0" parTransId="{E52CE616-5831-4745-B01B-1B6C2BA77EDC}" sibTransId="{724A852A-7012-4A52-8A1F-0510238B7A6E}"/>
    <dgm:cxn modelId="{645E41E1-CDB7-4FE3-8392-5B6F54FF179D}" srcId="{A54C53CE-BEEF-45B3-A8E4-91447C356BFA}" destId="{5A55DAE0-91F7-48B7-BB0E-FA6AAA55693C}" srcOrd="1" destOrd="0" parTransId="{65F48D29-7D04-44EE-8AAD-4263E7590560}" sibTransId="{730DE757-9ACB-4868-9A8B-3D1D0C3579B7}"/>
    <dgm:cxn modelId="{DDD432F3-81A5-4E1C-B460-AA84A4AF7481}" type="presOf" srcId="{5A55DAE0-91F7-48B7-BB0E-FA6AAA55693C}" destId="{D6C44DA4-3ADB-4B6F-A4D7-D6A7C5504B02}" srcOrd="1" destOrd="0" presId="urn:microsoft.com/office/officeart/2005/8/layout/list1"/>
    <dgm:cxn modelId="{B28149F5-F965-4C9A-BBA6-ACEA1A8F9691}" type="presOf" srcId="{548F30D6-AF8C-469F-A9EE-85CCF4D0C7C9}" destId="{383E918F-1D07-4F75-A24F-D85BF94178BB}" srcOrd="0" destOrd="0" presId="urn:microsoft.com/office/officeart/2005/8/layout/list1"/>
    <dgm:cxn modelId="{03A1372D-E157-44B2-AEED-C6129CF1F505}" type="presParOf" srcId="{838A1C6F-DEED-4875-A2A7-B58B9E1C65EF}" destId="{05CCC1F3-BE99-4281-B618-DE0A3C8226AD}" srcOrd="0" destOrd="0" presId="urn:microsoft.com/office/officeart/2005/8/layout/list1"/>
    <dgm:cxn modelId="{8E62C886-9D27-4A28-9655-17AA1143033A}" type="presParOf" srcId="{05CCC1F3-BE99-4281-B618-DE0A3C8226AD}" destId="{383E918F-1D07-4F75-A24F-D85BF94178BB}" srcOrd="0" destOrd="0" presId="urn:microsoft.com/office/officeart/2005/8/layout/list1"/>
    <dgm:cxn modelId="{A20A8DA6-C288-4E44-AFAB-53C036418918}" type="presParOf" srcId="{05CCC1F3-BE99-4281-B618-DE0A3C8226AD}" destId="{9078EF4F-92F0-4EE6-96E7-EE431D604FCB}" srcOrd="1" destOrd="0" presId="urn:microsoft.com/office/officeart/2005/8/layout/list1"/>
    <dgm:cxn modelId="{DA5B09D5-A645-4D38-996F-3B8805EA7AF3}" type="presParOf" srcId="{838A1C6F-DEED-4875-A2A7-B58B9E1C65EF}" destId="{058D7BCF-39A6-4487-A973-8624A43359A8}" srcOrd="1" destOrd="0" presId="urn:microsoft.com/office/officeart/2005/8/layout/list1"/>
    <dgm:cxn modelId="{8B857704-DAA8-44F8-BFB8-0A44AB548DE7}" type="presParOf" srcId="{838A1C6F-DEED-4875-A2A7-B58B9E1C65EF}" destId="{CCA2E3EC-F699-44FA-A1B8-ACB90CAB0300}" srcOrd="2" destOrd="0" presId="urn:microsoft.com/office/officeart/2005/8/layout/list1"/>
    <dgm:cxn modelId="{414FC81D-9DF6-4450-9130-50DB121F0868}" type="presParOf" srcId="{838A1C6F-DEED-4875-A2A7-B58B9E1C65EF}" destId="{FFBD7A35-D090-4BAE-875D-0050372EF7B8}" srcOrd="3" destOrd="0" presId="urn:microsoft.com/office/officeart/2005/8/layout/list1"/>
    <dgm:cxn modelId="{BB700809-12FA-4EFB-B00F-522496D17DA7}" type="presParOf" srcId="{838A1C6F-DEED-4875-A2A7-B58B9E1C65EF}" destId="{C7CB8378-ACAF-4585-AA71-14B8E90D2D32}" srcOrd="4" destOrd="0" presId="urn:microsoft.com/office/officeart/2005/8/layout/list1"/>
    <dgm:cxn modelId="{5CE9879D-5512-4D3C-8CBC-51DC227DCF7E}" type="presParOf" srcId="{C7CB8378-ACAF-4585-AA71-14B8E90D2D32}" destId="{1ABBE520-03F0-4AD0-8DBB-894AAE6FEAB8}" srcOrd="0" destOrd="0" presId="urn:microsoft.com/office/officeart/2005/8/layout/list1"/>
    <dgm:cxn modelId="{CE86A555-DF04-4777-A935-022722A72ED9}" type="presParOf" srcId="{C7CB8378-ACAF-4585-AA71-14B8E90D2D32}" destId="{D6C44DA4-3ADB-4B6F-A4D7-D6A7C5504B02}" srcOrd="1" destOrd="0" presId="urn:microsoft.com/office/officeart/2005/8/layout/list1"/>
    <dgm:cxn modelId="{6E4B5924-264C-4651-94D3-80262597D151}" type="presParOf" srcId="{838A1C6F-DEED-4875-A2A7-B58B9E1C65EF}" destId="{D6623D94-47DD-40D3-ACCB-B0DB63933C1A}" srcOrd="5" destOrd="0" presId="urn:microsoft.com/office/officeart/2005/8/layout/list1"/>
    <dgm:cxn modelId="{FC82B3F8-A438-4DD4-B5A1-20481EC9014B}" type="presParOf" srcId="{838A1C6F-DEED-4875-A2A7-B58B9E1C65EF}" destId="{929ED7AA-995B-4AA8-A39E-22C5C5894F27}" srcOrd="6" destOrd="0" presId="urn:microsoft.com/office/officeart/2005/8/layout/list1"/>
    <dgm:cxn modelId="{18E440E1-1A31-411C-9E59-4D59224EDFE5}" type="presParOf" srcId="{838A1C6F-DEED-4875-A2A7-B58B9E1C65EF}" destId="{0D805F5B-8786-45FD-BADB-A153B6E49720}" srcOrd="7" destOrd="0" presId="urn:microsoft.com/office/officeart/2005/8/layout/list1"/>
    <dgm:cxn modelId="{120659DD-E401-4949-85D4-E3C3C673D7A3}" type="presParOf" srcId="{838A1C6F-DEED-4875-A2A7-B58B9E1C65EF}" destId="{525CF6B8-07FF-4C54-9FB1-BEDCDFA0C299}" srcOrd="8" destOrd="0" presId="urn:microsoft.com/office/officeart/2005/8/layout/list1"/>
    <dgm:cxn modelId="{49E7D3B6-1FF9-498C-BDC6-C94BD81D621A}" type="presParOf" srcId="{525CF6B8-07FF-4C54-9FB1-BEDCDFA0C299}" destId="{7AA59DBE-4683-498F-97A2-4DE14966C8AD}" srcOrd="0" destOrd="0" presId="urn:microsoft.com/office/officeart/2005/8/layout/list1"/>
    <dgm:cxn modelId="{5A4C6CBD-7049-4EEB-9A6D-690CD089F468}" type="presParOf" srcId="{525CF6B8-07FF-4C54-9FB1-BEDCDFA0C299}" destId="{D1736959-1B22-4AE1-B1E6-69E5AADF0F12}" srcOrd="1" destOrd="0" presId="urn:microsoft.com/office/officeart/2005/8/layout/list1"/>
    <dgm:cxn modelId="{58C8A1A6-38A0-4C21-8775-3FEC6EFE89F9}" type="presParOf" srcId="{838A1C6F-DEED-4875-A2A7-B58B9E1C65EF}" destId="{7475E8AB-24AF-4C1A-A814-D07992BB3C3C}" srcOrd="9" destOrd="0" presId="urn:microsoft.com/office/officeart/2005/8/layout/list1"/>
    <dgm:cxn modelId="{3504F911-D394-4AF5-ADA8-F4D81D8C019A}" type="presParOf" srcId="{838A1C6F-DEED-4875-A2A7-B58B9E1C65EF}" destId="{851A8A34-62F5-4154-BF08-C32C88744C2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95255-D857-493D-8BFB-C897E616BF9E}">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79003-3F84-4CA8-B8C8-9B0123B8A2E2}">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F20DE-70F3-477C-95AA-33ACB490A01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dirty="0"/>
            <a:t>Zdraví </a:t>
          </a:r>
        </a:p>
        <a:p>
          <a:pPr marL="0" lvl="0" indent="0" algn="ctr" defTabSz="844550">
            <a:lnSpc>
              <a:spcPct val="100000"/>
            </a:lnSpc>
            <a:spcBef>
              <a:spcPct val="0"/>
            </a:spcBef>
            <a:spcAft>
              <a:spcPct val="35000"/>
            </a:spcAft>
            <a:buNone/>
            <a:defRPr cap="all"/>
          </a:pPr>
          <a:r>
            <a:rPr lang="cs-CZ" sz="1900" kern="1200" dirty="0"/>
            <a:t>(fyzické, duševní) </a:t>
          </a:r>
          <a:endParaRPr lang="en-US" sz="1900" kern="1200" dirty="0"/>
        </a:p>
      </dsp:txBody>
      <dsp:txXfrm>
        <a:off x="75768" y="3053169"/>
        <a:ext cx="3093750" cy="720000"/>
      </dsp:txXfrm>
    </dsp:sp>
    <dsp:sp modelId="{AFBE7DFC-30B9-4F92-9242-4C68282A7506}">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75AAC-E071-4802-9A84-14F1177D311C}">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87B47-1FD5-44EF-9D15-2370271C6DBD}">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Štěstí</a:t>
          </a:r>
          <a:endParaRPr lang="en-US" sz="1900" kern="1200"/>
        </a:p>
      </dsp:txBody>
      <dsp:txXfrm>
        <a:off x="3710925" y="3053169"/>
        <a:ext cx="3093750" cy="720000"/>
      </dsp:txXfrm>
    </dsp:sp>
    <dsp:sp modelId="{0371311B-316E-4210-A629-B6316DB2AA07}">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16785-59CA-4A8A-8386-557652F1C23B}">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1AAA0-D251-47D2-B749-202A3E9128A3}">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Životní spokojenost</a:t>
          </a:r>
          <a:br>
            <a:rPr lang="cs-CZ" sz="1900" kern="1200"/>
          </a:br>
          <a:endParaRPr lang="en-US" sz="1900" kern="1200"/>
        </a:p>
      </dsp:txBody>
      <dsp:txXfrm>
        <a:off x="7346081" y="3053169"/>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E465-1193-42F8-A7B1-903641E76CE4}">
      <dsp:nvSpPr>
        <dsp:cNvPr id="0" name=""/>
        <dsp:cNvSpPr/>
      </dsp:nvSpPr>
      <dsp:spPr>
        <a:xfrm>
          <a:off x="0" y="99631"/>
          <a:ext cx="10905066" cy="16005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t>Zdraví podporující chování </a:t>
          </a:r>
        </a:p>
        <a:p>
          <a:pPr marL="0" lvl="0" indent="0" algn="l" defTabSz="977900">
            <a:lnSpc>
              <a:spcPct val="90000"/>
            </a:lnSpc>
            <a:spcBef>
              <a:spcPct val="0"/>
            </a:spcBef>
            <a:spcAft>
              <a:spcPct val="35000"/>
            </a:spcAft>
            <a:buNone/>
          </a:pPr>
          <a:r>
            <a:rPr lang="cs-CZ" sz="2000" b="1" i="1" kern="1200" dirty="0">
              <a:solidFill>
                <a:prstClr val="white"/>
              </a:solidFill>
              <a:latin typeface="Calibri" panose="020F0502020204030204"/>
              <a:ea typeface="+mn-ea"/>
              <a:cs typeface="+mn-cs"/>
            </a:rPr>
            <a:t>záměrné či nezáměrné aktivity, které pomáhají předcházet nemoci, případně detekovat nemoc nebo zdravotní omezení v raném stadiu, které pomáhají chránit a upevňovat zdraví a snižují míru rizika úrazu</a:t>
          </a:r>
        </a:p>
      </dsp:txBody>
      <dsp:txXfrm>
        <a:off x="78133" y="177764"/>
        <a:ext cx="10748800" cy="1444293"/>
      </dsp:txXfrm>
    </dsp:sp>
    <dsp:sp modelId="{29377514-8D67-4439-BF66-96FA3B29863A}">
      <dsp:nvSpPr>
        <dsp:cNvPr id="0" name=""/>
        <dsp:cNvSpPr/>
      </dsp:nvSpPr>
      <dsp:spPr>
        <a:xfrm>
          <a:off x="0" y="1700191"/>
          <a:ext cx="1090506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Fyzická aktivita, pestrá strava, užívání bezpečnostních pásů, užívání krémů s ochranným UV faktorem, využití preventivních prohlídek atd.</a:t>
          </a:r>
        </a:p>
      </dsp:txBody>
      <dsp:txXfrm>
        <a:off x="0" y="1700191"/>
        <a:ext cx="10905066" cy="596160"/>
      </dsp:txXfrm>
    </dsp:sp>
    <dsp:sp modelId="{D27C0715-2715-4110-B0E2-4E4F5CED3AEF}">
      <dsp:nvSpPr>
        <dsp:cNvPr id="0" name=""/>
        <dsp:cNvSpPr/>
      </dsp:nvSpPr>
      <dsp:spPr>
        <a:xfrm>
          <a:off x="0" y="2296351"/>
          <a:ext cx="10905066" cy="16005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t>Zdraví ohrožující chování </a:t>
          </a:r>
        </a:p>
        <a:p>
          <a:pPr marL="0" lvl="0" indent="0" algn="l" defTabSz="977900">
            <a:lnSpc>
              <a:spcPct val="90000"/>
            </a:lnSpc>
            <a:spcBef>
              <a:spcPct val="0"/>
            </a:spcBef>
            <a:spcAft>
              <a:spcPct val="35000"/>
            </a:spcAft>
            <a:buNone/>
          </a:pPr>
          <a:r>
            <a:rPr lang="cs-CZ" sz="2000" b="1" i="1" kern="1200" dirty="0"/>
            <a:t>chování, které svou intenzitou nebo frekvencí zvyšuje riziko vzniku zdravotních potíží nebo zranění</a:t>
          </a:r>
        </a:p>
      </dsp:txBody>
      <dsp:txXfrm>
        <a:off x="78133" y="2374484"/>
        <a:ext cx="10748800" cy="1444293"/>
      </dsp:txXfrm>
    </dsp:sp>
    <dsp:sp modelId="{7F764F70-AD0F-41DB-83B4-6A4C9A01953F}">
      <dsp:nvSpPr>
        <dsp:cNvPr id="0" name=""/>
        <dsp:cNvSpPr/>
      </dsp:nvSpPr>
      <dsp:spPr>
        <a:xfrm>
          <a:off x="0" y="3896911"/>
          <a:ext cx="1090506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Užívání návykových látek, rizikové sexuální chování, řízení motorových vozidel pod vlivem alkoholu atd.</a:t>
          </a:r>
        </a:p>
      </dsp:txBody>
      <dsp:txXfrm>
        <a:off x="0" y="3896911"/>
        <a:ext cx="10905066" cy="397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B5D2E-B69A-4AA0-83B4-E30454BF91B2}">
      <dsp:nvSpPr>
        <dsp:cNvPr id="0" name=""/>
        <dsp:cNvSpPr/>
      </dsp:nvSpPr>
      <dsp:spPr>
        <a:xfrm rot="5400000">
          <a:off x="3248499" y="-1199964"/>
          <a:ext cx="837972" cy="345175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cvičím, omezuji konzumaci sladkostí, dostatečně spím…</a:t>
          </a:r>
        </a:p>
      </dsp:txBody>
      <dsp:txXfrm rot="-5400000">
        <a:off x="1941610" y="147831"/>
        <a:ext cx="3410845" cy="756160"/>
      </dsp:txXfrm>
    </dsp:sp>
    <dsp:sp modelId="{6E800D39-D1DA-4128-A004-CB3543C986AD}">
      <dsp:nvSpPr>
        <dsp:cNvPr id="0" name=""/>
        <dsp:cNvSpPr/>
      </dsp:nvSpPr>
      <dsp:spPr>
        <a:xfrm>
          <a:off x="0" y="2177"/>
          <a:ext cx="1941609"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Zdravý životní styl </a:t>
          </a:r>
        </a:p>
      </dsp:txBody>
      <dsp:txXfrm>
        <a:off x="51133" y="53310"/>
        <a:ext cx="1839343" cy="945199"/>
      </dsp:txXfrm>
    </dsp:sp>
    <dsp:sp modelId="{0B1CAF72-B25B-4FF6-9A7F-F94DD545944F}">
      <dsp:nvSpPr>
        <dsp:cNvPr id="0" name=""/>
        <dsp:cNvSpPr/>
      </dsp:nvSpPr>
      <dsp:spPr>
        <a:xfrm rot="5400000">
          <a:off x="3248499" y="-100125"/>
          <a:ext cx="837972" cy="3451751"/>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mám doma vybavenou lékárničku, spravuji rozbité věci v domě i kolem něj…</a:t>
          </a:r>
        </a:p>
      </dsp:txBody>
      <dsp:txXfrm rot="-5400000">
        <a:off x="1941610" y="1247670"/>
        <a:ext cx="3410845" cy="756160"/>
      </dsp:txXfrm>
    </dsp:sp>
    <dsp:sp modelId="{F32CD1D2-82B1-4099-B4E7-17D7561D7BE2}">
      <dsp:nvSpPr>
        <dsp:cNvPr id="0" name=""/>
        <dsp:cNvSpPr/>
      </dsp:nvSpPr>
      <dsp:spPr>
        <a:xfrm>
          <a:off x="0" y="1102016"/>
          <a:ext cx="1941609" cy="10474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Snižování rizika nehodovosti </a:t>
          </a:r>
        </a:p>
      </dsp:txBody>
      <dsp:txXfrm>
        <a:off x="51133" y="1153149"/>
        <a:ext cx="1839343" cy="945199"/>
      </dsp:txXfrm>
    </dsp:sp>
    <dsp:sp modelId="{422B6BED-01F5-47AB-9BEF-F460EDE2520E}">
      <dsp:nvSpPr>
        <dsp:cNvPr id="0" name=""/>
        <dsp:cNvSpPr/>
      </dsp:nvSpPr>
      <dsp:spPr>
        <a:xfrm rot="5400000">
          <a:off x="3248499" y="999712"/>
          <a:ext cx="837972" cy="3451751"/>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nejezdím příliš rychle, dodržuji dopravní předpisy…</a:t>
          </a:r>
        </a:p>
      </dsp:txBody>
      <dsp:txXfrm rot="-5400000">
        <a:off x="1941610" y="2347507"/>
        <a:ext cx="3410845" cy="756160"/>
      </dsp:txXfrm>
    </dsp:sp>
    <dsp:sp modelId="{FCD9FC35-A204-4910-8B39-B3F6B9DF69CE}">
      <dsp:nvSpPr>
        <dsp:cNvPr id="0" name=""/>
        <dsp:cNvSpPr/>
      </dsp:nvSpPr>
      <dsp:spPr>
        <a:xfrm>
          <a:off x="0" y="2201855"/>
          <a:ext cx="1941609" cy="10474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Vědomí dopravních rizik </a:t>
          </a:r>
        </a:p>
      </dsp:txBody>
      <dsp:txXfrm>
        <a:off x="51133" y="2252988"/>
        <a:ext cx="1839343" cy="945199"/>
      </dsp:txXfrm>
    </dsp:sp>
    <dsp:sp modelId="{B42323D1-3EDD-483E-B81A-36BAFC1C6870}">
      <dsp:nvSpPr>
        <dsp:cNvPr id="0" name=""/>
        <dsp:cNvSpPr/>
      </dsp:nvSpPr>
      <dsp:spPr>
        <a:xfrm rot="5400000">
          <a:off x="3248499" y="2099551"/>
          <a:ext cx="837972" cy="3451751"/>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nekouřím a nepiji alkohol…</a:t>
          </a:r>
        </a:p>
      </dsp:txBody>
      <dsp:txXfrm rot="-5400000">
        <a:off x="1941610" y="3447346"/>
        <a:ext cx="3410845" cy="756160"/>
      </dsp:txXfrm>
    </dsp:sp>
    <dsp:sp modelId="{77166273-F7D5-4D05-89C3-D0297AD84CC3}">
      <dsp:nvSpPr>
        <dsp:cNvPr id="0" name=""/>
        <dsp:cNvSpPr/>
      </dsp:nvSpPr>
      <dsp:spPr>
        <a:xfrm>
          <a:off x="0" y="3301694"/>
          <a:ext cx="1941609" cy="10474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Vědomí rizika užívání návykových látek </a:t>
          </a:r>
        </a:p>
      </dsp:txBody>
      <dsp:txXfrm>
        <a:off x="51133" y="3352827"/>
        <a:ext cx="1839343"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2FB71-0241-415E-B38A-43E980E0B7BF}">
      <dsp:nvSpPr>
        <dsp:cNvPr id="0" name=""/>
        <dsp:cNvSpPr/>
      </dsp:nvSpPr>
      <dsp:spPr>
        <a:xfrm>
          <a:off x="0" y="0"/>
          <a:ext cx="9288654" cy="12578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Co lidi vede k tomu nezdravě se stravovat, kouřit, pít alkohol alkohol, i když vědí, že tím škodí svému zdraví?</a:t>
          </a:r>
          <a:endParaRPr lang="en-US" sz="2600" kern="1200" dirty="0"/>
        </a:p>
      </dsp:txBody>
      <dsp:txXfrm>
        <a:off x="36841" y="36841"/>
        <a:ext cx="7931345" cy="1184159"/>
      </dsp:txXfrm>
    </dsp:sp>
    <dsp:sp modelId="{79148794-BC7A-4AB9-95B7-34C17F338B6F}">
      <dsp:nvSpPr>
        <dsp:cNvPr id="0" name=""/>
        <dsp:cNvSpPr/>
      </dsp:nvSpPr>
      <dsp:spPr>
        <a:xfrm>
          <a:off x="819587" y="1467481"/>
          <a:ext cx="9288654" cy="125784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Které osobnostní rysy rozhodují o tom, jak člověk zvládne závažné onemocnění?</a:t>
          </a:r>
          <a:endParaRPr lang="en-US" sz="2600" kern="1200" dirty="0"/>
        </a:p>
      </dsp:txBody>
      <dsp:txXfrm>
        <a:off x="856428" y="1504322"/>
        <a:ext cx="7577788" cy="1184159"/>
      </dsp:txXfrm>
    </dsp:sp>
    <dsp:sp modelId="{5873C022-4892-4AB2-917B-97C6BE6FAC46}">
      <dsp:nvSpPr>
        <dsp:cNvPr id="0" name=""/>
        <dsp:cNvSpPr/>
      </dsp:nvSpPr>
      <dsp:spPr>
        <a:xfrm>
          <a:off x="1639174" y="2934963"/>
          <a:ext cx="9288654" cy="125784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Jaký má sociální tlak vliv na rozhodnutí rodičů ohledně vedení jejich dětí ke zdravému způsobu života? </a:t>
          </a:r>
          <a:endParaRPr lang="en-US" sz="2600" kern="1200" dirty="0"/>
        </a:p>
      </dsp:txBody>
      <dsp:txXfrm>
        <a:off x="1676015" y="2971804"/>
        <a:ext cx="7577788" cy="1184159"/>
      </dsp:txXfrm>
    </dsp:sp>
    <dsp:sp modelId="{05719979-ED60-48B0-B257-AF3EAC38FD63}">
      <dsp:nvSpPr>
        <dsp:cNvPr id="0" name=""/>
        <dsp:cNvSpPr/>
      </dsp:nvSpPr>
      <dsp:spPr>
        <a:xfrm>
          <a:off x="8471057" y="953863"/>
          <a:ext cx="817596" cy="8175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F758599B-1AFB-47A3-BB1F-FCCA2972F0D9}">
      <dsp:nvSpPr>
        <dsp:cNvPr id="0" name=""/>
        <dsp:cNvSpPr/>
      </dsp:nvSpPr>
      <dsp:spPr>
        <a:xfrm>
          <a:off x="9290644" y="2412959"/>
          <a:ext cx="817596" cy="81759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42D75-3F24-4BA0-B94E-432391563CDA}">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B7A09-7484-4AB3-BC38-708E15EFA3B7}">
      <dsp:nvSpPr>
        <dsp:cNvPr id="0" name=""/>
        <dsp:cNvSpPr/>
      </dsp:nvSpPr>
      <dsp:spPr>
        <a:xfrm>
          <a:off x="507233" y="1285549"/>
          <a:ext cx="922242" cy="9222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B2340-6915-4084-842A-3B17477161A5}">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cs-CZ" sz="2100" kern="1200"/>
            <a:t>Studuje </a:t>
          </a:r>
          <a:r>
            <a:rPr lang="cs-CZ" sz="2100" b="1" kern="1200"/>
            <a:t>psychologické faktory</a:t>
          </a:r>
          <a:r>
            <a:rPr lang="cs-CZ" sz="2100" kern="1200"/>
            <a:t> ovlivňující to, jak si lidé udržují své zdraví, proč u nich propukne nemoc a jak zvládají onemocnění</a:t>
          </a:r>
          <a:endParaRPr lang="en-US" sz="2100" kern="1200" dirty="0"/>
        </a:p>
      </dsp:txBody>
      <dsp:txXfrm>
        <a:off x="1936708" y="908268"/>
        <a:ext cx="4308556" cy="1676804"/>
      </dsp:txXfrm>
    </dsp:sp>
    <dsp:sp modelId="{396153BA-18CC-4D02-B36D-830D126895B0}">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0A058-D1E7-4DD2-8287-D5805F1685A7}">
      <dsp:nvSpPr>
        <dsp:cNvPr id="0" name=""/>
        <dsp:cNvSpPr/>
      </dsp:nvSpPr>
      <dsp:spPr>
        <a:xfrm>
          <a:off x="507233" y="3381554"/>
          <a:ext cx="922242" cy="92224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85B4E-35A5-4DCC-8B34-0E131D5FD3C1}">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cs-CZ" sz="2100" kern="1200"/>
            <a:t>Vytváří a ověřuje </a:t>
          </a:r>
          <a:r>
            <a:rPr lang="cs-CZ" sz="2100" b="1" kern="1200">
              <a:latin typeface="Calibri" panose="020F0502020204030204"/>
              <a:ea typeface="+mn-ea"/>
              <a:cs typeface="+mn-cs"/>
            </a:rPr>
            <a:t>intervence</a:t>
          </a:r>
          <a:r>
            <a:rPr lang="cs-CZ" sz="2100" kern="1200"/>
            <a:t>, které lidem pomohou zůstat zdravými a zvládat onemocnění</a:t>
          </a:r>
          <a:endParaRPr lang="en-US" sz="2100" kern="1200"/>
        </a:p>
      </dsp:txBody>
      <dsp:txXfrm>
        <a:off x="1936708" y="3004274"/>
        <a:ext cx="4308556" cy="1676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849C4-4F01-4997-80AD-EEEF94737279}">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Zdraví a nemoc, kvalita života</a:t>
          </a:r>
          <a:endParaRPr lang="en-US" sz="2300" kern="1200"/>
        </a:p>
      </dsp:txBody>
      <dsp:txXfrm>
        <a:off x="3080" y="587032"/>
        <a:ext cx="2444055" cy="1466433"/>
      </dsp:txXfrm>
    </dsp:sp>
    <dsp:sp modelId="{450C4A46-EB53-4B7A-A839-96CF754084CB}">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Chování související se zdravím, intervenční programy</a:t>
          </a:r>
          <a:endParaRPr lang="en-US" sz="2300" kern="1200"/>
        </a:p>
      </dsp:txBody>
      <dsp:txXfrm>
        <a:off x="2691541" y="587032"/>
        <a:ext cx="2444055" cy="1466433"/>
      </dsp:txXfrm>
    </dsp:sp>
    <dsp:sp modelId="{2AECF223-5B78-4317-9CE6-529CE138BAFA}">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Vulnerabilita a rezistence</a:t>
          </a:r>
          <a:endParaRPr lang="en-US" sz="2300" kern="1200"/>
        </a:p>
      </dsp:txBody>
      <dsp:txXfrm>
        <a:off x="5380002" y="587032"/>
        <a:ext cx="2444055" cy="1466433"/>
      </dsp:txXfrm>
    </dsp:sp>
    <dsp:sp modelId="{BFC9692F-6A46-4BA0-954A-66EDFBB28496}">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Stres a možnosti jeho zvládání</a:t>
          </a:r>
          <a:endParaRPr lang="en-US" sz="2300" kern="1200"/>
        </a:p>
      </dsp:txBody>
      <dsp:txXfrm>
        <a:off x="8068463" y="587032"/>
        <a:ext cx="2444055" cy="1466433"/>
      </dsp:txXfrm>
    </dsp:sp>
    <dsp:sp modelId="{0589F876-6E96-41CE-A6C2-DFF3BC764497}">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Syndrom vyhoření</a:t>
          </a:r>
          <a:endParaRPr lang="en-US" sz="2300" kern="1200"/>
        </a:p>
      </dsp:txBody>
      <dsp:txXfrm>
        <a:off x="3080" y="2297871"/>
        <a:ext cx="2444055" cy="1466433"/>
      </dsp:txXfrm>
    </dsp:sp>
    <dsp:sp modelId="{D0C0B2BF-7790-4DCC-95F0-F5AF6A89A4DD}">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Sociální opora</a:t>
          </a:r>
          <a:endParaRPr lang="en-US" sz="2300" kern="1200"/>
        </a:p>
      </dsp:txBody>
      <dsp:txXfrm>
        <a:off x="2691541" y="2297871"/>
        <a:ext cx="2444055" cy="1466433"/>
      </dsp:txXfrm>
    </dsp:sp>
    <dsp:sp modelId="{12532620-85F5-47C2-B19F-DA8963A79DA5}">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Duševní hygiena</a:t>
          </a:r>
          <a:endParaRPr lang="en-US" sz="2300" kern="1200"/>
        </a:p>
      </dsp:txBody>
      <dsp:txXfrm>
        <a:off x="5380002" y="2297871"/>
        <a:ext cx="2444055" cy="1466433"/>
      </dsp:txXfrm>
    </dsp:sp>
    <dsp:sp modelId="{57F96089-3F79-454A-81E7-5955A2A5EB16}">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Osobní pohoda </a:t>
          </a:r>
          <a:endParaRPr lang="en-US" sz="2300" kern="1200"/>
        </a:p>
      </dsp:txBody>
      <dsp:txXfrm>
        <a:off x="8068463" y="2297871"/>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970F-D08A-4CE2-9CDD-D3392FDAC9AF}">
      <dsp:nvSpPr>
        <dsp:cNvPr id="0" name=""/>
        <dsp:cNvSpPr/>
      </dsp:nvSpPr>
      <dsp:spPr>
        <a:xfrm>
          <a:off x="0" y="680"/>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67D2-34D7-4443-9355-8E2C6BD92DBC}">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F654-158A-4F17-8E51-97630C92DA2F}">
      <dsp:nvSpPr>
        <dsp:cNvPr id="0" name=""/>
        <dsp:cNvSpPr/>
      </dsp:nvSpPr>
      <dsp:spPr>
        <a:xfrm>
          <a:off x="1838002" y="680"/>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cs-CZ" sz="2500" kern="1200" dirty="0" err="1"/>
            <a:t>Ko</a:t>
          </a:r>
          <a:r>
            <a:rPr lang="en-US" sz="2500" kern="1200" dirty="0" err="1"/>
            <a:t>mplexní</a:t>
          </a:r>
          <a:r>
            <a:rPr lang="en-US" sz="2500" kern="1200" dirty="0"/>
            <a:t> a </a:t>
          </a:r>
          <a:r>
            <a:rPr lang="en-US" sz="2500" kern="1200" dirty="0" err="1"/>
            <a:t>dynamický</a:t>
          </a:r>
          <a:r>
            <a:rPr lang="en-US" sz="2500" kern="1200" dirty="0"/>
            <a:t> </a:t>
          </a:r>
          <a:r>
            <a:rPr lang="en-US" sz="2500" kern="1200" dirty="0" err="1"/>
            <a:t>výsledek</a:t>
          </a:r>
          <a:r>
            <a:rPr lang="en-US" sz="2500" kern="1200" dirty="0"/>
            <a:t> </a:t>
          </a:r>
          <a:r>
            <a:rPr lang="en-US" sz="2500" kern="1200" dirty="0" err="1"/>
            <a:t>interakce</a:t>
          </a:r>
          <a:r>
            <a:rPr lang="en-US" sz="2500" kern="1200" dirty="0"/>
            <a:t> </a:t>
          </a:r>
          <a:r>
            <a:rPr lang="en-US" sz="2500" b="1" kern="1200" dirty="0" err="1"/>
            <a:t>genetických</a:t>
          </a:r>
          <a:r>
            <a:rPr lang="en-US" sz="2500" kern="1200" dirty="0"/>
            <a:t> </a:t>
          </a:r>
          <a:r>
            <a:rPr lang="en-US" sz="2500" kern="1200" dirty="0" err="1"/>
            <a:t>dispozic</a:t>
          </a:r>
          <a:r>
            <a:rPr lang="en-US" sz="2500" kern="1200" dirty="0"/>
            <a:t>, </a:t>
          </a:r>
          <a:r>
            <a:rPr lang="en-US" sz="2500" b="1" kern="1200" dirty="0" err="1"/>
            <a:t>ekosociálního</a:t>
          </a:r>
          <a:r>
            <a:rPr lang="en-US" sz="2500" kern="1200" dirty="0"/>
            <a:t> </a:t>
          </a:r>
          <a:r>
            <a:rPr lang="en-US" sz="2500" kern="1200" dirty="0" err="1"/>
            <a:t>prostředí</a:t>
          </a:r>
          <a:r>
            <a:rPr lang="en-US" sz="2500" kern="1200" dirty="0"/>
            <a:t> a </a:t>
          </a:r>
          <a:r>
            <a:rPr lang="en-US" sz="2500" kern="1200" dirty="0" err="1"/>
            <a:t>individuálního</a:t>
          </a:r>
          <a:r>
            <a:rPr lang="en-US" sz="2500" kern="1200" dirty="0"/>
            <a:t> </a:t>
          </a:r>
          <a:r>
            <a:rPr lang="en-US" sz="2500" b="1" kern="1200" dirty="0" err="1"/>
            <a:t>chování</a:t>
          </a:r>
          <a:r>
            <a:rPr lang="en-US" sz="2500" kern="1200" dirty="0"/>
            <a:t>, </a:t>
          </a:r>
          <a:r>
            <a:rPr lang="en-US" sz="2500" kern="1200" dirty="0" err="1"/>
            <a:t>které</a:t>
          </a:r>
          <a:r>
            <a:rPr lang="en-US" sz="2500" kern="1200" dirty="0"/>
            <a:t> se </a:t>
          </a:r>
          <a:r>
            <a:rPr lang="en-US" sz="2500" kern="1200" dirty="0" err="1"/>
            <a:t>zdravím</a:t>
          </a:r>
          <a:r>
            <a:rPr lang="en-US" sz="2500" kern="1200" dirty="0"/>
            <a:t> </a:t>
          </a:r>
          <a:r>
            <a:rPr lang="en-US" sz="2500" kern="1200" dirty="0" err="1"/>
            <a:t>souvisí</a:t>
          </a:r>
          <a:endParaRPr lang="cs-CZ" sz="2500" kern="1200" dirty="0"/>
        </a:p>
      </dsp:txBody>
      <dsp:txXfrm>
        <a:off x="1838002" y="680"/>
        <a:ext cx="8437833" cy="1591344"/>
      </dsp:txXfrm>
    </dsp:sp>
    <dsp:sp modelId="{E146CA76-EDAD-412E-8EE8-3762FDF3EEA2}">
      <dsp:nvSpPr>
        <dsp:cNvPr id="0" name=""/>
        <dsp:cNvSpPr/>
      </dsp:nvSpPr>
      <dsp:spPr>
        <a:xfrm>
          <a:off x="0" y="1989860"/>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1A320-E3FC-4B99-9BFE-DB455D1E560C}">
      <dsp:nvSpPr>
        <dsp:cNvPr id="0" name=""/>
        <dsp:cNvSpPr/>
      </dsp:nvSpPr>
      <dsp:spPr>
        <a:xfrm>
          <a:off x="481381" y="2347913"/>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75025-F7DF-4DDB-8445-06499F21F59B}">
      <dsp:nvSpPr>
        <dsp:cNvPr id="0" name=""/>
        <dsp:cNvSpPr/>
      </dsp:nvSpPr>
      <dsp:spPr>
        <a:xfrm>
          <a:off x="1838002" y="1989860"/>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en-US" sz="2500" kern="1200"/>
            <a:t>Není to stav,</a:t>
          </a:r>
          <a:r>
            <a:rPr lang="cs-CZ" sz="2500" kern="1200"/>
            <a:t> </a:t>
          </a:r>
          <a:r>
            <a:rPr lang="en-US" sz="2500" kern="1200"/>
            <a:t>ale </a:t>
          </a:r>
          <a:r>
            <a:rPr lang="en-US" sz="2500" b="1" kern="1200"/>
            <a:t>proces</a:t>
          </a:r>
          <a:r>
            <a:rPr lang="en-US" sz="2500" kern="1200"/>
            <a:t>, který je kontinuálně utvářen</a:t>
          </a:r>
        </a:p>
      </dsp:txBody>
      <dsp:txXfrm>
        <a:off x="1838002" y="1989860"/>
        <a:ext cx="8437833" cy="1591344"/>
      </dsp:txXfrm>
    </dsp:sp>
    <dsp:sp modelId="{63E6B829-0E9B-4A17-AE9C-7FE8E57CD694}">
      <dsp:nvSpPr>
        <dsp:cNvPr id="0" name=""/>
        <dsp:cNvSpPr/>
      </dsp:nvSpPr>
      <dsp:spPr>
        <a:xfrm>
          <a:off x="0" y="3979041"/>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77DC4-2653-48AD-AFB4-1F6853DFE08F}">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E466A-7C93-4300-B74E-7985C464DD75}">
      <dsp:nvSpPr>
        <dsp:cNvPr id="0" name=""/>
        <dsp:cNvSpPr/>
      </dsp:nvSpPr>
      <dsp:spPr>
        <a:xfrm>
          <a:off x="1838002" y="3979041"/>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en-US" sz="2500" kern="1200"/>
            <a:t>Být zdravý v </a:t>
          </a:r>
          <a:r>
            <a:rPr lang="en-US" sz="2500" b="1" kern="1200"/>
            <a:t>biopsychoekosociálním pojetí </a:t>
          </a:r>
          <a:r>
            <a:rPr lang="en-US" sz="2500" kern="1200"/>
            <a:t>představuje dostačující kompetenci vyrovnávat se díky seberegulačním procesům s patogenetickými faktory a účinně je kontrolovat</a:t>
          </a:r>
        </a:p>
      </dsp:txBody>
      <dsp:txXfrm>
        <a:off x="1838002" y="3979041"/>
        <a:ext cx="8437833" cy="15913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4A641-5D40-402F-9F5B-EF13984C14D0}">
      <dsp:nvSpPr>
        <dsp:cNvPr id="0" name=""/>
        <dsp:cNvSpPr/>
      </dsp:nvSpPr>
      <dsp:spPr>
        <a:xfrm>
          <a:off x="2147009" y="69023"/>
          <a:ext cx="2560346" cy="2560346"/>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absence nemoci (pasivní zdraví x zdatnost – fitness)</a:t>
          </a:r>
          <a:endParaRPr lang="en-US" sz="1800" kern="1200" dirty="0">
            <a:solidFill>
              <a:prstClr val="white"/>
            </a:solidFill>
            <a:latin typeface="Calibri" panose="020F0502020204030204"/>
            <a:ea typeface="+mn-ea"/>
            <a:cs typeface="+mn-cs"/>
          </a:endParaRPr>
        </a:p>
      </dsp:txBody>
      <dsp:txXfrm>
        <a:off x="2787096" y="69023"/>
        <a:ext cx="1280173" cy="2112285"/>
      </dsp:txXfrm>
    </dsp:sp>
    <dsp:sp modelId="{D32EB926-E6DA-403C-AE73-5E530ED7897A}">
      <dsp:nvSpPr>
        <dsp:cNvPr id="0" name=""/>
        <dsp:cNvSpPr/>
      </dsp:nvSpPr>
      <dsp:spPr>
        <a:xfrm rot="4320000">
          <a:off x="4293380" y="1628453"/>
          <a:ext cx="2560346" cy="2560346"/>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Nemoc jako odchylka od normy</a:t>
          </a:r>
          <a:endParaRPr lang="en-US" sz="1800" kern="1200" dirty="0">
            <a:solidFill>
              <a:prstClr val="white"/>
            </a:solidFill>
            <a:latin typeface="Calibri" panose="020F0502020204030204"/>
            <a:ea typeface="+mn-ea"/>
            <a:cs typeface="+mn-cs"/>
          </a:endParaRPr>
        </a:p>
      </dsp:txBody>
      <dsp:txXfrm rot="-5400000">
        <a:off x="4730476" y="2199311"/>
        <a:ext cx="2112285" cy="1280173"/>
      </dsp:txXfrm>
    </dsp:sp>
    <dsp:sp modelId="{3B0C8FA8-6968-46B8-9532-9B6783BAA807}">
      <dsp:nvSpPr>
        <dsp:cNvPr id="0" name=""/>
        <dsp:cNvSpPr/>
      </dsp:nvSpPr>
      <dsp:spPr>
        <a:xfrm rot="8640000">
          <a:off x="3473539" y="4151664"/>
          <a:ext cx="2560346" cy="2560346"/>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rovnováha (homeostáza)</a:t>
          </a:r>
          <a:endParaRPr lang="en-US" sz="1800" kern="1200" dirty="0">
            <a:solidFill>
              <a:prstClr val="white"/>
            </a:solidFill>
            <a:latin typeface="Calibri" panose="020F0502020204030204"/>
            <a:ea typeface="+mn-ea"/>
            <a:cs typeface="+mn-cs"/>
          </a:endParaRPr>
        </a:p>
      </dsp:txBody>
      <dsp:txXfrm rot="10800000">
        <a:off x="4245307" y="4556939"/>
        <a:ext cx="1280173" cy="2112285"/>
      </dsp:txXfrm>
    </dsp:sp>
    <dsp:sp modelId="{EDFC77AB-B88A-4841-AA1A-E148B2ABBE76}">
      <dsp:nvSpPr>
        <dsp:cNvPr id="0" name=""/>
        <dsp:cNvSpPr/>
      </dsp:nvSpPr>
      <dsp:spPr>
        <a:xfrm rot="12960000">
          <a:off x="820479" y="4151664"/>
          <a:ext cx="2560346" cy="2560346"/>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funkce</a:t>
          </a:r>
          <a:endParaRPr lang="en-US" sz="1800" kern="1200" dirty="0">
            <a:solidFill>
              <a:prstClr val="white"/>
            </a:solidFill>
            <a:latin typeface="Calibri" panose="020F0502020204030204"/>
            <a:ea typeface="+mn-ea"/>
            <a:cs typeface="+mn-cs"/>
          </a:endParaRPr>
        </a:p>
      </dsp:txBody>
      <dsp:txXfrm rot="10800000">
        <a:off x="1328883" y="4556939"/>
        <a:ext cx="1280173" cy="2112285"/>
      </dsp:txXfrm>
    </dsp:sp>
    <dsp:sp modelId="{0C4604FC-599C-4003-BE64-BA83BBB29F97}">
      <dsp:nvSpPr>
        <dsp:cNvPr id="0" name=""/>
        <dsp:cNvSpPr/>
      </dsp:nvSpPr>
      <dsp:spPr>
        <a:xfrm rot="17280000">
          <a:off x="638" y="1628453"/>
          <a:ext cx="2560346" cy="2560346"/>
        </a:xfrm>
        <a:prstGeom prst="downArrow">
          <a:avLst>
            <a:gd name="adj1" fmla="val 50000"/>
            <a:gd name="adj2" fmla="val 3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t>Zdraví jako status</a:t>
          </a:r>
          <a:endParaRPr lang="en-US" sz="1800" kern="1200" dirty="0"/>
        </a:p>
      </dsp:txBody>
      <dsp:txXfrm rot="5400000">
        <a:off x="11603" y="2199310"/>
        <a:ext cx="2112285" cy="1280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8554-66F1-4B0D-AA75-982D8C133E72}">
      <dsp:nvSpPr>
        <dsp:cNvPr id="0" name=""/>
        <dsp:cNvSpPr/>
      </dsp:nvSpPr>
      <dsp:spPr>
        <a:xfrm>
          <a:off x="3511421" y="547730"/>
          <a:ext cx="3649477" cy="3649477"/>
        </a:xfrm>
        <a:prstGeom prst="blockArc">
          <a:avLst>
            <a:gd name="adj1" fmla="val 900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22F2220-F23F-4E77-995D-1770E16C8583}">
      <dsp:nvSpPr>
        <dsp:cNvPr id="0" name=""/>
        <dsp:cNvSpPr/>
      </dsp:nvSpPr>
      <dsp:spPr>
        <a:xfrm>
          <a:off x="3511421" y="547730"/>
          <a:ext cx="3649477" cy="3649477"/>
        </a:xfrm>
        <a:prstGeom prst="blockArc">
          <a:avLst>
            <a:gd name="adj1" fmla="val 1800000"/>
            <a:gd name="adj2" fmla="val 90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8C566B4-C6BC-4580-B7A9-ED593A942215}">
      <dsp:nvSpPr>
        <dsp:cNvPr id="0" name=""/>
        <dsp:cNvSpPr/>
      </dsp:nvSpPr>
      <dsp:spPr>
        <a:xfrm>
          <a:off x="3511421" y="547730"/>
          <a:ext cx="3649477" cy="3649477"/>
        </a:xfrm>
        <a:prstGeom prst="blockArc">
          <a:avLst>
            <a:gd name="adj1" fmla="val 16200000"/>
            <a:gd name="adj2" fmla="val 18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3538344-71EC-484D-BD89-013F6F632786}">
      <dsp:nvSpPr>
        <dsp:cNvPr id="0" name=""/>
        <dsp:cNvSpPr/>
      </dsp:nvSpPr>
      <dsp:spPr>
        <a:xfrm>
          <a:off x="4495871" y="1532180"/>
          <a:ext cx="1680577" cy="168057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cs-CZ" sz="3600" kern="1200" dirty="0"/>
            <a:t>zdraví</a:t>
          </a:r>
        </a:p>
      </dsp:txBody>
      <dsp:txXfrm>
        <a:off x="4741986" y="1778295"/>
        <a:ext cx="1188347" cy="1188347"/>
      </dsp:txXfrm>
    </dsp:sp>
    <dsp:sp modelId="{FDE79B7B-D3EB-4E3F-A6C8-2A3D6C1F6073}">
      <dsp:nvSpPr>
        <dsp:cNvPr id="0" name=""/>
        <dsp:cNvSpPr/>
      </dsp:nvSpPr>
      <dsp:spPr>
        <a:xfrm>
          <a:off x="4747957" y="1878"/>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t>životní způsob 50%</a:t>
          </a:r>
        </a:p>
      </dsp:txBody>
      <dsp:txXfrm>
        <a:off x="4920237" y="174158"/>
        <a:ext cx="831844" cy="831844"/>
      </dsp:txXfrm>
    </dsp:sp>
    <dsp:sp modelId="{55CB2DBD-6C73-4430-8D88-09758CA9CEE5}">
      <dsp:nvSpPr>
        <dsp:cNvPr id="0" name=""/>
        <dsp:cNvSpPr/>
      </dsp:nvSpPr>
      <dsp:spPr>
        <a:xfrm>
          <a:off x="6291551" y="2675461"/>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prstClr val="white"/>
              </a:solidFill>
              <a:latin typeface="Calibri" panose="020F0502020204030204"/>
              <a:ea typeface="+mn-ea"/>
              <a:cs typeface="+mn-cs"/>
            </a:rPr>
            <a:t>genetický základ 25%</a:t>
          </a:r>
        </a:p>
      </dsp:txBody>
      <dsp:txXfrm>
        <a:off x="6463831" y="2847741"/>
        <a:ext cx="831844" cy="831844"/>
      </dsp:txXfrm>
    </dsp:sp>
    <dsp:sp modelId="{C2F57536-F8F2-48C8-A61F-5C2FE567E038}">
      <dsp:nvSpPr>
        <dsp:cNvPr id="0" name=""/>
        <dsp:cNvSpPr/>
      </dsp:nvSpPr>
      <dsp:spPr>
        <a:xfrm>
          <a:off x="3204364" y="2675461"/>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cs-CZ" sz="1200" b="1" kern="1200" dirty="0">
              <a:solidFill>
                <a:prstClr val="white"/>
              </a:solidFill>
              <a:latin typeface="Calibri" panose="020F0502020204030204"/>
              <a:ea typeface="+mn-ea"/>
              <a:cs typeface="+mn-cs"/>
            </a:rPr>
            <a:t>životní a pracovní prostředí, zdravotní péče </a:t>
          </a:r>
          <a:br>
            <a:rPr lang="cs-CZ" sz="1200" b="1" kern="1200" dirty="0">
              <a:solidFill>
                <a:prstClr val="white"/>
              </a:solidFill>
              <a:latin typeface="Calibri" panose="020F0502020204030204"/>
              <a:ea typeface="+mn-ea"/>
              <a:cs typeface="+mn-cs"/>
            </a:rPr>
          </a:br>
          <a:r>
            <a:rPr lang="cs-CZ" sz="1200" b="1" kern="1200" dirty="0">
              <a:solidFill>
                <a:prstClr val="white"/>
              </a:solidFill>
              <a:latin typeface="Calibri" panose="020F0502020204030204"/>
              <a:ea typeface="+mn-ea"/>
              <a:cs typeface="+mn-cs"/>
            </a:rPr>
            <a:t>25%</a:t>
          </a:r>
        </a:p>
      </dsp:txBody>
      <dsp:txXfrm>
        <a:off x="3376644" y="2847741"/>
        <a:ext cx="831844" cy="831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E3EC-F699-44FA-A1B8-ACB90CAB0300}">
      <dsp:nvSpPr>
        <dsp:cNvPr id="0" name=""/>
        <dsp:cNvSpPr/>
      </dsp:nvSpPr>
      <dsp:spPr>
        <a:xfrm>
          <a:off x="0" y="359499"/>
          <a:ext cx="9323578" cy="1304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u="sng" kern="1200" dirty="0"/>
            <a:t>Chování vztahující se ke zdravotnictví </a:t>
          </a:r>
          <a:r>
            <a:rPr lang="cs-CZ" sz="1800" kern="1200" dirty="0"/>
            <a:t>(např. očkování, preventivní prohlídky)</a:t>
          </a:r>
        </a:p>
        <a:p>
          <a:pPr marL="171450" lvl="1" indent="-171450" algn="l" defTabSz="800100">
            <a:lnSpc>
              <a:spcPct val="90000"/>
            </a:lnSpc>
            <a:spcBef>
              <a:spcPct val="0"/>
            </a:spcBef>
            <a:spcAft>
              <a:spcPct val="15000"/>
            </a:spcAft>
            <a:buChar char="•"/>
          </a:pPr>
          <a:r>
            <a:rPr lang="cs-CZ" sz="1800" u="sng" kern="1200" dirty="0"/>
            <a:t>Každodenní nezdravotnické činnosti </a:t>
          </a:r>
          <a:r>
            <a:rPr lang="cs-CZ" sz="1800" kern="1200" dirty="0"/>
            <a:t>(např. spánek, zdravá strava, pohybová aktivita, užití bezpečnostních pomůcek – helmy na kole, pásy v autě)</a:t>
          </a:r>
        </a:p>
      </dsp:txBody>
      <dsp:txXfrm>
        <a:off x="0" y="359499"/>
        <a:ext cx="9323578" cy="1304100"/>
      </dsp:txXfrm>
    </dsp:sp>
    <dsp:sp modelId="{9078EF4F-92F0-4EE6-96E7-EE431D604FCB}">
      <dsp:nvSpPr>
        <dsp:cNvPr id="0" name=""/>
        <dsp:cNvSpPr/>
      </dsp:nvSpPr>
      <dsp:spPr>
        <a:xfrm>
          <a:off x="466178" y="93819"/>
          <a:ext cx="6526504"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ve zdraví a pro zdraví </a:t>
          </a:r>
        </a:p>
      </dsp:txBody>
      <dsp:txXfrm>
        <a:off x="492117" y="119758"/>
        <a:ext cx="6474626" cy="479482"/>
      </dsp:txXfrm>
    </dsp:sp>
    <dsp:sp modelId="{929ED7AA-995B-4AA8-A39E-22C5C5894F27}">
      <dsp:nvSpPr>
        <dsp:cNvPr id="0" name=""/>
        <dsp:cNvSpPr/>
      </dsp:nvSpPr>
      <dsp:spPr>
        <a:xfrm>
          <a:off x="0" y="2026479"/>
          <a:ext cx="9323578" cy="76545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Chování při prvních symptomech onemocnění – hledání řešení</a:t>
          </a:r>
        </a:p>
      </dsp:txBody>
      <dsp:txXfrm>
        <a:off x="0" y="2026479"/>
        <a:ext cx="9323578" cy="765450"/>
      </dsp:txXfrm>
    </dsp:sp>
    <dsp:sp modelId="{D6C44DA4-3ADB-4B6F-A4D7-D6A7C5504B02}">
      <dsp:nvSpPr>
        <dsp:cNvPr id="0" name=""/>
        <dsp:cNvSpPr/>
      </dsp:nvSpPr>
      <dsp:spPr>
        <a:xfrm>
          <a:off x="466178" y="1760799"/>
          <a:ext cx="6526504" cy="531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při onemocnění </a:t>
          </a:r>
        </a:p>
      </dsp:txBody>
      <dsp:txXfrm>
        <a:off x="492117" y="1786738"/>
        <a:ext cx="6474626" cy="479482"/>
      </dsp:txXfrm>
    </dsp:sp>
    <dsp:sp modelId="{851A8A34-62F5-4154-BF08-C32C88744C2C}">
      <dsp:nvSpPr>
        <dsp:cNvPr id="0" name=""/>
        <dsp:cNvSpPr/>
      </dsp:nvSpPr>
      <dsp:spPr>
        <a:xfrm>
          <a:off x="0" y="3154810"/>
          <a:ext cx="9323578" cy="7654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Dodržování léčebného režimu v nemoci</a:t>
          </a:r>
        </a:p>
      </dsp:txBody>
      <dsp:txXfrm>
        <a:off x="0" y="3154810"/>
        <a:ext cx="9323578" cy="765450"/>
      </dsp:txXfrm>
    </dsp:sp>
    <dsp:sp modelId="{D1736959-1B22-4AE1-B1E6-69E5AADF0F12}">
      <dsp:nvSpPr>
        <dsp:cNvPr id="0" name=""/>
        <dsp:cNvSpPr/>
      </dsp:nvSpPr>
      <dsp:spPr>
        <a:xfrm>
          <a:off x="466178" y="2889130"/>
          <a:ext cx="6526504"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v nemoci </a:t>
          </a:r>
        </a:p>
      </dsp:txBody>
      <dsp:txXfrm>
        <a:off x="492117" y="2915069"/>
        <a:ext cx="6474626" cy="4794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03331-D562-4366-A6C6-3571937650C9}" type="datetimeFigureOut">
              <a:rPr lang="cs-CZ" smtClean="0"/>
              <a:t>30.03.2023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F3D1-28FA-4788-9A33-A84E5AB2D778}" type="slidenum">
              <a:rPr lang="cs-CZ" smtClean="0"/>
              <a:t>‹#›</a:t>
            </a:fld>
            <a:endParaRPr lang="cs-CZ"/>
          </a:p>
        </p:txBody>
      </p:sp>
    </p:spTree>
    <p:extLst>
      <p:ext uri="{BB962C8B-B14F-4D97-AF65-F5344CB8AC3E}">
        <p14:creationId xmlns:p14="http://schemas.microsoft.com/office/powerpoint/2010/main" val="9824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871ED3C3-1B4F-4075-ADBB-A1410174B793}" type="slidenum">
              <a:rPr lang="cs-CZ" noProof="0" smtClean="0"/>
              <a:t>8</a:t>
            </a:fld>
            <a:endParaRPr lang="cs-CZ" noProof="0"/>
          </a:p>
        </p:txBody>
      </p:sp>
    </p:spTree>
    <p:extLst>
      <p:ext uri="{BB962C8B-B14F-4D97-AF65-F5344CB8AC3E}">
        <p14:creationId xmlns:p14="http://schemas.microsoft.com/office/powerpoint/2010/main" val="143380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37</a:t>
            </a:fld>
            <a:endParaRPr lang="cs-CZ"/>
          </a:p>
        </p:txBody>
      </p:sp>
    </p:spTree>
    <p:extLst>
      <p:ext uri="{BB962C8B-B14F-4D97-AF65-F5344CB8AC3E}">
        <p14:creationId xmlns:p14="http://schemas.microsoft.com/office/powerpoint/2010/main" val="49133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(Lustig, 2015)</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39</a:t>
            </a:fld>
            <a:endParaRPr lang="cs-CZ"/>
          </a:p>
        </p:txBody>
      </p:sp>
    </p:spTree>
    <p:extLst>
      <p:ext uri="{BB962C8B-B14F-4D97-AF65-F5344CB8AC3E}">
        <p14:creationId xmlns:p14="http://schemas.microsoft.com/office/powerpoint/2010/main" val="64979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a typeface="Times New Roman" panose="02020603050405020304" pitchFamily="18" charset="0"/>
              </a:rPr>
              <a:t>(</a:t>
            </a:r>
            <a:r>
              <a:rPr lang="cs-CZ" sz="1200" dirty="0" err="1">
                <a:ea typeface="Times New Roman" panose="02020603050405020304" pitchFamily="18" charset="0"/>
              </a:rPr>
              <a:t>Kebza</a:t>
            </a:r>
            <a:r>
              <a:rPr lang="cs-CZ" sz="1200" dirty="0">
                <a:ea typeface="Times New Roman" panose="02020603050405020304" pitchFamily="18" charset="0"/>
              </a:rPr>
              <a:t>, 2005)</a:t>
            </a:r>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16</a:t>
            </a:fld>
            <a:endParaRPr lang="cs-CZ"/>
          </a:p>
        </p:txBody>
      </p:sp>
    </p:spTree>
    <p:extLst>
      <p:ext uri="{BB962C8B-B14F-4D97-AF65-F5344CB8AC3E}">
        <p14:creationId xmlns:p14="http://schemas.microsoft.com/office/powerpoint/2010/main" val="343354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(Kodl a kol., 2014)</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23</a:t>
            </a:fld>
            <a:endParaRPr lang="cs-CZ"/>
          </a:p>
        </p:txBody>
      </p:sp>
    </p:spTree>
    <p:extLst>
      <p:ext uri="{BB962C8B-B14F-4D97-AF65-F5344CB8AC3E}">
        <p14:creationId xmlns:p14="http://schemas.microsoft.com/office/powerpoint/2010/main" val="139728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solidFill>
                  <a:schemeClr val="tx2"/>
                </a:solidFill>
              </a:rPr>
              <a:t>(</a:t>
            </a:r>
            <a:r>
              <a:rPr lang="en-US" sz="1200" dirty="0" err="1">
                <a:solidFill>
                  <a:schemeClr val="tx2"/>
                </a:solidFill>
              </a:rPr>
              <a:t>Kodl</a:t>
            </a:r>
            <a:r>
              <a:rPr lang="en-US" sz="1200" dirty="0">
                <a:solidFill>
                  <a:schemeClr val="tx2"/>
                </a:solidFill>
              </a:rPr>
              <a:t> et al., 2014)</a:t>
            </a:r>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26</a:t>
            </a:fld>
            <a:endParaRPr lang="cs-CZ"/>
          </a:p>
        </p:txBody>
      </p:sp>
    </p:spTree>
    <p:extLst>
      <p:ext uri="{BB962C8B-B14F-4D97-AF65-F5344CB8AC3E}">
        <p14:creationId xmlns:p14="http://schemas.microsoft.com/office/powerpoint/2010/main" val="34114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C8BD8E7-1312-41F3-99C4-6DA5AF891969}" type="slidenum">
              <a:rPr lang="cs-CZ" smtClean="0"/>
              <a:t>29</a:t>
            </a:fld>
            <a:endParaRPr lang="cs-CZ" dirty="0"/>
          </a:p>
        </p:txBody>
      </p:sp>
    </p:spTree>
    <p:extLst>
      <p:ext uri="{BB962C8B-B14F-4D97-AF65-F5344CB8AC3E}">
        <p14:creationId xmlns:p14="http://schemas.microsoft.com/office/powerpoint/2010/main" val="216503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C8BD8E7-1312-41F3-99C4-6DA5AF891969}" type="slidenum">
              <a:rPr lang="cs-CZ" smtClean="0"/>
              <a:t>30</a:t>
            </a:fld>
            <a:endParaRPr lang="cs-CZ" dirty="0"/>
          </a:p>
        </p:txBody>
      </p:sp>
    </p:spTree>
    <p:extLst>
      <p:ext uri="{BB962C8B-B14F-4D97-AF65-F5344CB8AC3E}">
        <p14:creationId xmlns:p14="http://schemas.microsoft.com/office/powerpoint/2010/main" val="282324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Kasl, &amp; </a:t>
            </a:r>
            <a:r>
              <a:rPr lang="cs-CZ" dirty="0" err="1"/>
              <a:t>Cobb</a:t>
            </a:r>
            <a:r>
              <a:rPr lang="cs-CZ" dirty="0"/>
              <a:t>, 1966</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32</a:t>
            </a:fld>
            <a:endParaRPr lang="cs-CZ"/>
          </a:p>
        </p:txBody>
      </p:sp>
    </p:spTree>
    <p:extLst>
      <p:ext uri="{BB962C8B-B14F-4D97-AF65-F5344CB8AC3E}">
        <p14:creationId xmlns:p14="http://schemas.microsoft.com/office/powerpoint/2010/main" val="50734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Kaptein</a:t>
            </a:r>
            <a:r>
              <a:rPr lang="cs-CZ" dirty="0"/>
              <a:t>, &amp; </a:t>
            </a:r>
            <a:r>
              <a:rPr lang="cs-CZ" dirty="0" err="1"/>
              <a:t>Weinman</a:t>
            </a:r>
            <a:r>
              <a:rPr lang="cs-CZ" dirty="0"/>
              <a:t>, 2004, </a:t>
            </a:r>
            <a:r>
              <a:rPr lang="cs-CZ" dirty="0" err="1"/>
              <a:t>Steptoe</a:t>
            </a:r>
            <a:r>
              <a:rPr lang="cs-CZ" dirty="0"/>
              <a:t>, &amp; </a:t>
            </a:r>
            <a:r>
              <a:rPr lang="cs-CZ" dirty="0" err="1"/>
              <a:t>Wardle</a:t>
            </a:r>
            <a:r>
              <a:rPr lang="cs-CZ" dirty="0"/>
              <a:t>, 2004</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33</a:t>
            </a:fld>
            <a:endParaRPr lang="cs-CZ"/>
          </a:p>
        </p:txBody>
      </p:sp>
    </p:spTree>
    <p:extLst>
      <p:ext uri="{BB962C8B-B14F-4D97-AF65-F5344CB8AC3E}">
        <p14:creationId xmlns:p14="http://schemas.microsoft.com/office/powerpoint/2010/main" val="258653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Vickers</a:t>
            </a:r>
            <a:r>
              <a:rPr lang="cs-CZ" dirty="0"/>
              <a:t> a kol., 1990</a:t>
            </a:r>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34</a:t>
            </a:fld>
            <a:endParaRPr lang="cs-CZ"/>
          </a:p>
        </p:txBody>
      </p:sp>
    </p:spTree>
    <p:extLst>
      <p:ext uri="{BB962C8B-B14F-4D97-AF65-F5344CB8AC3E}">
        <p14:creationId xmlns:p14="http://schemas.microsoft.com/office/powerpoint/2010/main" val="61268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40D83-9AFD-4A72-958D-F671BC52DB8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CA32392-A36D-48A2-9D4A-32D3D6D44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7FFEAAF-9B3E-4903-8247-F7DCDEEDB397}"/>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5" name="Zástupný symbol pro zápatí 4">
            <a:extLst>
              <a:ext uri="{FF2B5EF4-FFF2-40B4-BE49-F238E27FC236}">
                <a16:creationId xmlns:a16="http://schemas.microsoft.com/office/drawing/2014/main" id="{034C3137-1DF6-4E85-9442-3E92ABE7FB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67BD22-C214-4DF1-B843-87ED21998121}"/>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04055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8CE3D3-4E03-4B9C-BC22-0DF67F5E09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F42FCE3-6F0A-416D-B48F-0231E32F49B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ACFE79-2356-43B1-A077-BB49DEFA386D}"/>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5" name="Zástupný symbol pro zápatí 4">
            <a:extLst>
              <a:ext uri="{FF2B5EF4-FFF2-40B4-BE49-F238E27FC236}">
                <a16:creationId xmlns:a16="http://schemas.microsoft.com/office/drawing/2014/main" id="{194DB007-8978-4E35-976E-04ABA714C9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91BAE4-0811-4F98-B9B3-D4F048DA8BE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257695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0D67DA7-EAA7-4864-B75B-A2AD0D17689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FBA87A7-465E-4B1B-B43A-09DB2E6A7BB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88545A-0304-4AEA-8AF0-AECC3D780AF2}"/>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5" name="Zástupný symbol pro zápatí 4">
            <a:extLst>
              <a:ext uri="{FF2B5EF4-FFF2-40B4-BE49-F238E27FC236}">
                <a16:creationId xmlns:a16="http://schemas.microsoft.com/office/drawing/2014/main" id="{FF148177-FACB-4D15-B79C-E74A7AC3BF3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0E4AB4-9A97-442B-96AF-B1875CE035D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0544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s obrázky">
    <p:bg>
      <p:bgRef idx="1001">
        <a:schemeClr val="bg1"/>
      </p:bgRef>
    </p:bg>
    <p:spTree>
      <p:nvGrpSpPr>
        <p:cNvPr id="1" name=""/>
        <p:cNvGrpSpPr/>
        <p:nvPr/>
      </p:nvGrpSpPr>
      <p:grpSpPr>
        <a:xfrm>
          <a:off x="0" y="0"/>
          <a:ext cx="0" cy="0"/>
          <a:chOff x="0" y="0"/>
          <a:chExt cx="0" cy="0"/>
        </a:xfrm>
      </p:grpSpPr>
      <p:sp>
        <p:nvSpPr>
          <p:cNvPr id="8" name="Obdélník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ctrTitle"/>
          </p:nvPr>
        </p:nvSpPr>
        <p:spPr>
          <a:xfrm>
            <a:off x="533400" y="5084483"/>
            <a:ext cx="11125200" cy="914400"/>
          </a:xfrm>
        </p:spPr>
        <p:txBody>
          <a:bodyPr rtlCol="0" anchor="b">
            <a:noAutofit/>
          </a:bodyPr>
          <a:lstStyle>
            <a:lvl1pPr algn="ctr">
              <a:defRPr sz="4200" spc="-50" baseline="0">
                <a:solidFill>
                  <a:schemeClr val="bg1"/>
                </a:solidFill>
              </a:defRPr>
            </a:lvl1pPr>
          </a:lstStyle>
          <a:p>
            <a:pPr rtl="0"/>
            <a:r>
              <a:rPr lang="cs-CZ"/>
              <a:t>Kliknutím lze upravit styl.</a:t>
            </a:r>
            <a:endParaRPr lang="cs-CZ" dirty="0"/>
          </a:p>
        </p:txBody>
      </p:sp>
      <p:sp>
        <p:nvSpPr>
          <p:cNvPr id="9" name="Zástupný symbol obrázku 2" descr="Prázdný zástupný symbol pro přidání obrázku Klikněte na zástupný symbol a vyberte obrázek, který chcete přidat."/>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13" name="Zástupný symbol obrázku 2" descr="Prázdný zástupný symbol pro přidání obrázku Klikněte na zástupný symbol a vyberte obrázek, který chcete přidat."/>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14" name="Zástupný symbol obrázku 2" descr="Prázdný zástupný symbol pro přidání obrázku Klikněte na zástupný symbol a vyberte obrázek, který chcete přidat."/>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3" name="Podnadpis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lze upravit styl předlohy.</a:t>
            </a:r>
            <a:endParaRPr lang="cs-CZ" dirty="0"/>
          </a:p>
        </p:txBody>
      </p:sp>
    </p:spTree>
    <p:extLst>
      <p:ext uri="{BB962C8B-B14F-4D97-AF65-F5344CB8AC3E}">
        <p14:creationId xmlns:p14="http://schemas.microsoft.com/office/powerpoint/2010/main" val="2292552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Záhlaví oddílu">
    <p:bg>
      <p:bgPr>
        <a:solidFill>
          <a:schemeClr val="accent1">
            <a:lumMod val="75000"/>
          </a:schemeClr>
        </a:solidFill>
        <a:effectLst/>
      </p:bgPr>
    </p:bg>
    <p:spTree>
      <p:nvGrpSpPr>
        <p:cNvPr id="1" name=""/>
        <p:cNvGrpSpPr/>
        <p:nvPr/>
      </p:nvGrpSpPr>
      <p:grpSpPr>
        <a:xfrm>
          <a:off x="0" y="0"/>
          <a:ext cx="0" cy="0"/>
          <a:chOff x="0" y="0"/>
          <a:chExt cx="0" cy="0"/>
        </a:xfrm>
      </p:grpSpPr>
      <p:sp>
        <p:nvSpPr>
          <p:cNvPr id="7" name="Obdélní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cs-CZ"/>
              <a:t>Kliknutím lze upravit styl.</a:t>
            </a:r>
            <a:endParaRPr lang="cs-CZ" dirty="0"/>
          </a:p>
        </p:txBody>
      </p:sp>
      <p:sp>
        <p:nvSpPr>
          <p:cNvPr id="5" name="Zástupný symbol pro text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cs-CZ"/>
              <a:t>Kliknutím lze upravit styly předlohy textu.</a:t>
            </a:r>
          </a:p>
        </p:txBody>
      </p:sp>
    </p:spTree>
    <p:extLst>
      <p:ext uri="{BB962C8B-B14F-4D97-AF65-F5344CB8AC3E}">
        <p14:creationId xmlns:p14="http://schemas.microsoft.com/office/powerpoint/2010/main" val="954647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C9D6A-3A9B-4542-921E-2121FCEE1B8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DE49608-50DD-45E9-830D-E5B62B3087F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83B3183-0DFA-4816-85F3-AADFCA540C6B}"/>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5" name="Zástupný symbol pro zápatí 4">
            <a:extLst>
              <a:ext uri="{FF2B5EF4-FFF2-40B4-BE49-F238E27FC236}">
                <a16:creationId xmlns:a16="http://schemas.microsoft.com/office/drawing/2014/main" id="{CB405B71-E70F-4133-9159-92A1F1159A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A7A56E-4D72-428C-9C49-1C4DEDF942FF}"/>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52487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5973A-7760-4F17-AF87-FAFA32532E4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94B27D1-0F0C-45C2-AC97-32E3761B5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58C9706-D13E-494F-A50E-ECC975E55A12}"/>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5" name="Zástupný symbol pro zápatí 4">
            <a:extLst>
              <a:ext uri="{FF2B5EF4-FFF2-40B4-BE49-F238E27FC236}">
                <a16:creationId xmlns:a16="http://schemas.microsoft.com/office/drawing/2014/main" id="{9A71544A-DF78-4471-A32E-32F1BE21FB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7DC86E-A31C-4B45-A2E8-722A70DC7D1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05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D1D6A-4162-4C36-BE5E-11A31B4F27D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2F44348-C900-4719-83DD-B7C5B6013FD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0F7478D-296C-4985-9F53-3B4FFC23BDD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5162E2C-4CAA-462D-85F6-35E00344A19F}"/>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6" name="Zástupný symbol pro zápatí 5">
            <a:extLst>
              <a:ext uri="{FF2B5EF4-FFF2-40B4-BE49-F238E27FC236}">
                <a16:creationId xmlns:a16="http://schemas.microsoft.com/office/drawing/2014/main" id="{F8022D85-F9B2-4CF6-8F8C-1710D71504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A3681DF-DE27-4C90-864C-CDB4C3A7C17B}"/>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1310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8055E-6D7B-4DAB-B6FC-71150295BDB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632CEAC-6AC4-4752-97FB-A582588FA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CAFD506-D728-4383-8C3E-2BA35C207BA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56D1B46-757D-4BC5-9246-42DCB3A02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E313D68-4ED8-47B1-AA35-64EC05535D7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5BD8690-F0BB-41D9-A2C3-796C8620028C}"/>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8" name="Zástupný symbol pro zápatí 7">
            <a:extLst>
              <a:ext uri="{FF2B5EF4-FFF2-40B4-BE49-F238E27FC236}">
                <a16:creationId xmlns:a16="http://schemas.microsoft.com/office/drawing/2014/main" id="{011019E0-89D5-4407-9DB5-FC04FCB34B7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0533359-1C92-49A4-8872-A0B90D6367DB}"/>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2661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9DEE4-0EE5-4C71-8C7F-546344A9FEB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FD996BD-A874-4256-999F-1A305E8F181A}"/>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4" name="Zástupný symbol pro zápatí 3">
            <a:extLst>
              <a:ext uri="{FF2B5EF4-FFF2-40B4-BE49-F238E27FC236}">
                <a16:creationId xmlns:a16="http://schemas.microsoft.com/office/drawing/2014/main" id="{34779E23-06B1-41C5-9B7C-5F47F567C4D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E65387B-4989-405E-A4A5-5D3F4F402904}"/>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34937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E5EF402-1A0F-46B8-9721-D91F79FA74B4}"/>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3" name="Zástupný symbol pro zápatí 2">
            <a:extLst>
              <a:ext uri="{FF2B5EF4-FFF2-40B4-BE49-F238E27FC236}">
                <a16:creationId xmlns:a16="http://schemas.microsoft.com/office/drawing/2014/main" id="{53368A2B-16B6-4EBE-B9F8-7E8C0EB706E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7093B6D-1CF1-4724-9035-98F699398034}"/>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50678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21A81-4D0E-41FE-9D96-602978F599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9735EED-6ACD-4B23-A40C-76FB46E3F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4FBE4EC-0588-41BD-8656-412DFE52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78E744D-A505-47EE-89C5-CBAEC49B0CFD}"/>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6" name="Zástupný symbol pro zápatí 5">
            <a:extLst>
              <a:ext uri="{FF2B5EF4-FFF2-40B4-BE49-F238E27FC236}">
                <a16:creationId xmlns:a16="http://schemas.microsoft.com/office/drawing/2014/main" id="{548FDC9A-AECE-49AC-93EC-4D9A15F07AA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A3C848E-50DA-4136-9FFF-95A432934BDA}"/>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85952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85877-C1BA-4892-82BE-EAF0F5DF443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82B2352-401B-47E4-9056-164B19024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69D4836-F843-48B1-A1AE-88B92D23F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72E89F7-6EED-489A-A004-9211B138AB21}"/>
              </a:ext>
            </a:extLst>
          </p:cNvPr>
          <p:cNvSpPr>
            <a:spLocks noGrp="1"/>
          </p:cNvSpPr>
          <p:nvPr>
            <p:ph type="dt" sz="half" idx="10"/>
          </p:nvPr>
        </p:nvSpPr>
        <p:spPr/>
        <p:txBody>
          <a:bodyPr/>
          <a:lstStyle/>
          <a:p>
            <a:fld id="{8F5882A8-3F29-4989-8F66-CE9E970D0791}" type="datetimeFigureOut">
              <a:rPr lang="cs-CZ" smtClean="0"/>
              <a:t>30.03.2023</a:t>
            </a:fld>
            <a:endParaRPr lang="cs-CZ"/>
          </a:p>
        </p:txBody>
      </p:sp>
      <p:sp>
        <p:nvSpPr>
          <p:cNvPr id="6" name="Zástupný symbol pro zápatí 5">
            <a:extLst>
              <a:ext uri="{FF2B5EF4-FFF2-40B4-BE49-F238E27FC236}">
                <a16:creationId xmlns:a16="http://schemas.microsoft.com/office/drawing/2014/main" id="{A33ED579-8487-49A3-B43D-9E4F954750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7B557B7-57D2-4B8A-9E67-A563AB335D88}"/>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282368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75B4C88-9E91-4B1B-8C2B-E1989F539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87A9DF0-6297-495A-B535-E287BDFB9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C28994E-2664-4935-A9D9-6D41757EA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882A8-3F29-4989-8F66-CE9E970D0791}" type="datetimeFigureOut">
              <a:rPr lang="cs-CZ" smtClean="0"/>
              <a:t>30.03.2023</a:t>
            </a:fld>
            <a:endParaRPr lang="cs-CZ"/>
          </a:p>
        </p:txBody>
      </p:sp>
      <p:sp>
        <p:nvSpPr>
          <p:cNvPr id="5" name="Zástupný symbol pro zápatí 4">
            <a:extLst>
              <a:ext uri="{FF2B5EF4-FFF2-40B4-BE49-F238E27FC236}">
                <a16:creationId xmlns:a16="http://schemas.microsoft.com/office/drawing/2014/main" id="{7EB7FCA4-395F-4B0F-96AB-B405E29AA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2BF6739-4661-42B5-8B3B-1E7B6B30F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85079-2C8F-4282-93A6-060224C6CDEB}" type="slidenum">
              <a:rPr lang="cs-CZ" smtClean="0"/>
              <a:t>‹#›</a:t>
            </a:fld>
            <a:endParaRPr lang="cs-CZ"/>
          </a:p>
        </p:txBody>
      </p:sp>
    </p:spTree>
    <p:extLst>
      <p:ext uri="{BB962C8B-B14F-4D97-AF65-F5344CB8AC3E}">
        <p14:creationId xmlns:p14="http://schemas.microsoft.com/office/powerpoint/2010/main" val="107641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4.jpe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zso.cz/csu/czso/aktualni-populacni-vyvoj-v-kost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4875F8-F986-46B7-B71A-560ACDB3D01B}"/>
              </a:ext>
            </a:extLst>
          </p:cNvPr>
          <p:cNvSpPr>
            <a:spLocks noGrp="1"/>
          </p:cNvSpPr>
          <p:nvPr>
            <p:ph type="ctrTitle"/>
          </p:nvPr>
        </p:nvSpPr>
        <p:spPr>
          <a:xfrm>
            <a:off x="771781" y="3455497"/>
            <a:ext cx="4805996" cy="2478619"/>
          </a:xfrm>
        </p:spPr>
        <p:txBody>
          <a:bodyPr anchor="t">
            <a:normAutofit/>
          </a:bodyPr>
          <a:lstStyle/>
          <a:p>
            <a:pPr algn="l">
              <a:lnSpc>
                <a:spcPct val="100000"/>
              </a:lnSpc>
            </a:pPr>
            <a:r>
              <a:rPr lang="cs-CZ" sz="3600" b="1" dirty="0">
                <a:solidFill>
                  <a:schemeClr val="tx2"/>
                </a:solidFill>
              </a:rPr>
              <a:t>Psychologie zdraví a psychohygiena </a:t>
            </a:r>
            <a:br>
              <a:rPr lang="cs-CZ" sz="3600" b="1" dirty="0">
                <a:solidFill>
                  <a:schemeClr val="tx2"/>
                </a:solidFill>
              </a:rPr>
            </a:br>
            <a:r>
              <a:rPr lang="cs-CZ" sz="3600" b="1" dirty="0">
                <a:solidFill>
                  <a:schemeClr val="tx2"/>
                </a:solidFill>
              </a:rPr>
              <a:t>pro sociální pedagogy</a:t>
            </a:r>
          </a:p>
        </p:txBody>
      </p:sp>
      <p:grpSp>
        <p:nvGrpSpPr>
          <p:cNvPr id="54" name="Group 39">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55" name="Freeform: Shape 40">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ovéPole 11">
            <a:extLst>
              <a:ext uri="{FF2B5EF4-FFF2-40B4-BE49-F238E27FC236}">
                <a16:creationId xmlns:a16="http://schemas.microsoft.com/office/drawing/2014/main" id="{ADC98124-E427-4A30-A6F8-C68AE256E460}"/>
              </a:ext>
            </a:extLst>
          </p:cNvPr>
          <p:cNvSpPr txBox="1"/>
          <p:nvPr/>
        </p:nvSpPr>
        <p:spPr>
          <a:xfrm>
            <a:off x="771781" y="5749450"/>
            <a:ext cx="6097508" cy="369332"/>
          </a:xfrm>
          <a:prstGeom prst="rect">
            <a:avLst/>
          </a:prstGeom>
          <a:noFill/>
        </p:spPr>
        <p:txBody>
          <a:bodyPr wrap="square">
            <a:spAutoFit/>
          </a:bodyPr>
          <a:lstStyle/>
          <a:p>
            <a:pPr marL="0" lvl="0" indent="0" algn="l" rtl="0">
              <a:spcBef>
                <a:spcPts val="0"/>
              </a:spcBef>
              <a:spcAft>
                <a:spcPts val="0"/>
              </a:spcAft>
              <a:buNone/>
            </a:pPr>
            <a:r>
              <a:rPr lang="cs-CZ" b="1" dirty="0">
                <a:solidFill>
                  <a:schemeClr val="tx2"/>
                </a:solidFill>
                <a:latin typeface="+mj-lt"/>
                <a:ea typeface="+mj-ea"/>
                <a:cs typeface="+mj-cs"/>
              </a:rPr>
              <a:t>PhDr. Jaroslava Dosedlová, Ph.D.</a:t>
            </a:r>
          </a:p>
        </p:txBody>
      </p:sp>
      <p:pic>
        <p:nvPicPr>
          <p:cNvPr id="1028" name="Picture 4" descr="Sakura, dotek Japonska | Flóra na zahradě">
            <a:extLst>
              <a:ext uri="{FF2B5EF4-FFF2-40B4-BE49-F238E27FC236}">
                <a16:creationId xmlns:a16="http://schemas.microsoft.com/office/drawing/2014/main" id="{F7199FB4-4E74-A50C-F4D0-37CE2FFD7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930" y="2014537"/>
            <a:ext cx="4762500" cy="3228975"/>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3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394" y="1070800"/>
            <a:ext cx="3939688" cy="5583126"/>
          </a:xfrm>
        </p:spPr>
        <p:txBody>
          <a:bodyPr>
            <a:normAutofit/>
          </a:bodyPr>
          <a:lstStyle/>
          <a:p>
            <a:pPr algn="r"/>
            <a:r>
              <a:rPr lang="cs-CZ" b="1" dirty="0"/>
              <a:t>Co je obsahem psychologie zdraví? </a:t>
            </a:r>
          </a:p>
        </p:txBody>
      </p:sp>
      <p:graphicFrame>
        <p:nvGraphicFramePr>
          <p:cNvPr id="5" name="Zástupný symbol pro obsah 2">
            <a:extLst>
              <a:ext uri="{FF2B5EF4-FFF2-40B4-BE49-F238E27FC236}">
                <a16:creationId xmlns:a16="http://schemas.microsoft.com/office/drawing/2014/main" id="{CBDD153D-8355-4786-B519-2DF87A8D8014}"/>
              </a:ext>
            </a:extLst>
          </p:cNvPr>
          <p:cNvGraphicFramePr>
            <a:graphicFrameLocks noGrp="1"/>
          </p:cNvGraphicFramePr>
          <p:nvPr>
            <p:ph idx="1"/>
            <p:extLst>
              <p:ext uri="{D42A27DB-BD31-4B8C-83A1-F6EECF244321}">
                <p14:modId xmlns:p14="http://schemas.microsoft.com/office/powerpoint/2010/main" val="166420904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96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394" y="1070800"/>
            <a:ext cx="3939688" cy="5583126"/>
          </a:xfrm>
        </p:spPr>
        <p:txBody>
          <a:bodyPr>
            <a:normAutofit/>
          </a:bodyPr>
          <a:lstStyle/>
          <a:p>
            <a:pPr algn="r"/>
            <a:r>
              <a:rPr lang="cs-CZ" b="1" dirty="0"/>
              <a:t>Co je obsahem psychologie zdraví? </a:t>
            </a:r>
          </a:p>
        </p:txBody>
      </p:sp>
      <p:graphicFrame>
        <p:nvGraphicFramePr>
          <p:cNvPr id="5" name="Zástupný symbol pro obsah 2">
            <a:extLst>
              <a:ext uri="{FF2B5EF4-FFF2-40B4-BE49-F238E27FC236}">
                <a16:creationId xmlns:a16="http://schemas.microsoft.com/office/drawing/2014/main" id="{CBDD153D-8355-4786-B519-2DF87A8D8014}"/>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80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cs-CZ" b="1" dirty="0"/>
              <a:t>Psychologie zdraví</a:t>
            </a:r>
          </a:p>
        </p:txBody>
      </p:sp>
      <p:sp>
        <p:nvSpPr>
          <p:cNvPr id="3" name="Zástupný symbol pro obsah 2"/>
          <p:cNvSpPr>
            <a:spLocks noGrp="1"/>
          </p:cNvSpPr>
          <p:nvPr>
            <p:ph idx="1"/>
          </p:nvPr>
        </p:nvSpPr>
        <p:spPr>
          <a:xfrm>
            <a:off x="4965431" y="2438400"/>
            <a:ext cx="6586489" cy="4052934"/>
          </a:xfrm>
        </p:spPr>
        <p:txBody>
          <a:bodyPr>
            <a:normAutofit fontScale="92500"/>
          </a:bodyPr>
          <a:lstStyle/>
          <a:p>
            <a:pPr marL="0" indent="0" algn="ctr">
              <a:lnSpc>
                <a:spcPct val="150000"/>
              </a:lnSpc>
              <a:buNone/>
            </a:pPr>
            <a:r>
              <a:rPr lang="cs-CZ" sz="1700" b="1" dirty="0"/>
              <a:t>„Soubor specifických edukačních, vědeckých a odborných psychologických poznatků k podpoře a udržení zdraví, prevenci a léčbě nemocí, poznání etiologických a diagnostických korelátů zdraví, nemoci a dysfunkcí                 a k analýze a zlepšování systému zdravotní péče a zdravotní politiky“ </a:t>
            </a:r>
            <a:br>
              <a:rPr lang="cs-CZ" sz="1700" b="1" dirty="0"/>
            </a:br>
            <a:r>
              <a:rPr lang="cs-CZ" sz="1800" dirty="0"/>
              <a:t>(</a:t>
            </a:r>
            <a:r>
              <a:rPr lang="cs-CZ" sz="1800" dirty="0" err="1"/>
              <a:t>Matarazzo</a:t>
            </a:r>
            <a:r>
              <a:rPr lang="cs-CZ" sz="1800" dirty="0"/>
              <a:t>, 1980) </a:t>
            </a:r>
            <a:endParaRPr lang="cs-CZ" sz="1700" b="1" dirty="0"/>
          </a:p>
          <a:p>
            <a:pPr>
              <a:lnSpc>
                <a:spcPct val="150000"/>
              </a:lnSpc>
            </a:pPr>
            <a:r>
              <a:rPr lang="cs-CZ" sz="1700" dirty="0"/>
              <a:t>obor psychologie</a:t>
            </a:r>
          </a:p>
          <a:p>
            <a:pPr>
              <a:lnSpc>
                <a:spcPct val="150000"/>
              </a:lnSpc>
            </a:pPr>
            <a:r>
              <a:rPr lang="cs-CZ" sz="1700" dirty="0"/>
              <a:t>časopis </a:t>
            </a:r>
            <a:r>
              <a:rPr lang="cs-CZ" sz="1700" dirty="0" err="1"/>
              <a:t>Health</a:t>
            </a:r>
            <a:r>
              <a:rPr lang="cs-CZ" sz="1700" dirty="0"/>
              <a:t> Psychology</a:t>
            </a:r>
          </a:p>
          <a:p>
            <a:pPr>
              <a:lnSpc>
                <a:spcPct val="150000"/>
              </a:lnSpc>
            </a:pPr>
            <a:r>
              <a:rPr lang="cs-CZ" sz="1700" dirty="0" err="1"/>
              <a:t>European</a:t>
            </a:r>
            <a:r>
              <a:rPr lang="cs-CZ" sz="1700" dirty="0"/>
              <a:t> </a:t>
            </a:r>
            <a:r>
              <a:rPr lang="cs-CZ" sz="1700" dirty="0" err="1"/>
              <a:t>Health</a:t>
            </a:r>
            <a:r>
              <a:rPr lang="cs-CZ" sz="1700" dirty="0"/>
              <a:t> Psychology Society </a:t>
            </a:r>
          </a:p>
          <a:p>
            <a:pPr>
              <a:lnSpc>
                <a:spcPct val="150000"/>
              </a:lnSpc>
            </a:pPr>
            <a:r>
              <a:rPr lang="cs-CZ" sz="1700" dirty="0"/>
              <a:t>v ČR Sekce psychologie zdraví při ČMPS</a:t>
            </a:r>
          </a:p>
        </p:txBody>
      </p:sp>
      <p:pic>
        <p:nvPicPr>
          <p:cNvPr id="23" name="Picture 4" descr="Snímek lidského mozku na neurologické klinice">
            <a:extLst>
              <a:ext uri="{FF2B5EF4-FFF2-40B4-BE49-F238E27FC236}">
                <a16:creationId xmlns:a16="http://schemas.microsoft.com/office/drawing/2014/main" id="{50BEB96B-EB30-4128-9A1A-FDB3328D58C6}"/>
              </a:ext>
            </a:extLst>
          </p:cNvPr>
          <p:cNvPicPr>
            <a:picLocks noChangeAspect="1"/>
          </p:cNvPicPr>
          <p:nvPr/>
        </p:nvPicPr>
        <p:blipFill rotWithShape="1">
          <a:blip r:embed="rId2"/>
          <a:srcRect l="49305"/>
          <a:stretch/>
        </p:blipFill>
        <p:spPr>
          <a:xfrm>
            <a:off x="20" y="10"/>
            <a:ext cx="4635571" cy="6857990"/>
          </a:xfrm>
          <a:prstGeom prst="rect">
            <a:avLst/>
          </a:prstGeom>
          <a:effectLst/>
        </p:spPr>
      </p:pic>
      <p:cxnSp>
        <p:nvCxnSpPr>
          <p:cNvPr id="3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5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556995"/>
            <a:ext cx="10515600" cy="1133693"/>
          </a:xfrm>
        </p:spPr>
        <p:txBody>
          <a:bodyPr>
            <a:normAutofit/>
          </a:bodyPr>
          <a:lstStyle/>
          <a:p>
            <a:r>
              <a:rPr lang="cs-CZ" sz="5200" b="1" dirty="0"/>
              <a:t>Hlavní okruhy témat psychologie zdraví</a:t>
            </a:r>
          </a:p>
        </p:txBody>
      </p:sp>
      <p:graphicFrame>
        <p:nvGraphicFramePr>
          <p:cNvPr id="5" name="Zástupný symbol pro obsah 2">
            <a:extLst>
              <a:ext uri="{FF2B5EF4-FFF2-40B4-BE49-F238E27FC236}">
                <a16:creationId xmlns:a16="http://schemas.microsoft.com/office/drawing/2014/main" id="{9D5A33E8-6EFA-0184-1A92-9F1B563EA266}"/>
              </a:ext>
            </a:extLst>
          </p:cNvPr>
          <p:cNvGraphicFramePr>
            <a:graphicFrameLocks noGrp="1"/>
          </p:cNvGraphicFramePr>
          <p:nvPr>
            <p:ph idx="1"/>
            <p:extLst>
              <p:ext uri="{D42A27DB-BD31-4B8C-83A1-F6EECF244321}">
                <p14:modId xmlns:p14="http://schemas.microsoft.com/office/powerpoint/2010/main" val="1287752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95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0D94A8-D16D-4AF9-979E-E5AD44639140}"/>
              </a:ext>
            </a:extLst>
          </p:cNvPr>
          <p:cNvSpPr>
            <a:spLocks noGrp="1"/>
          </p:cNvSpPr>
          <p:nvPr>
            <p:ph type="title"/>
          </p:nvPr>
        </p:nvSpPr>
        <p:spPr>
          <a:xfrm>
            <a:off x="1242044" y="5550726"/>
            <a:ext cx="9707911" cy="739881"/>
          </a:xfrm>
        </p:spPr>
        <p:txBody>
          <a:bodyPr vert="horz" lIns="91440" tIns="45720" rIns="91440" bIns="45720" rtlCol="0" anchor="b">
            <a:normAutofit/>
          </a:bodyPr>
          <a:lstStyle/>
          <a:p>
            <a:pPr algn="ctr"/>
            <a:r>
              <a:rPr lang="en-US" sz="3600" b="1" dirty="0"/>
              <a:t>Z </a:t>
            </a:r>
            <a:r>
              <a:rPr lang="en-US" sz="3600" b="1" dirty="0" err="1"/>
              <a:t>čeho</a:t>
            </a:r>
            <a:r>
              <a:rPr lang="en-US" sz="3600" b="1" dirty="0"/>
              <a:t> </a:t>
            </a:r>
            <a:r>
              <a:rPr lang="en-US" sz="3600" b="1" dirty="0" err="1"/>
              <a:t>můžete</a:t>
            </a:r>
            <a:r>
              <a:rPr lang="en-US" sz="3600" b="1" dirty="0"/>
              <a:t> </a:t>
            </a:r>
            <a:r>
              <a:rPr lang="en-US" sz="3600" b="1" dirty="0" err="1"/>
              <a:t>studovat</a:t>
            </a:r>
            <a:r>
              <a:rPr lang="en-US" sz="3600" b="1" dirty="0"/>
              <a:t>?</a:t>
            </a:r>
          </a:p>
        </p:txBody>
      </p:sp>
      <p:pic>
        <p:nvPicPr>
          <p:cNvPr id="1036" name="Picture 12" descr="Psychologie lidské odolnosti - 2., přepracované a doplněné vydání - Paulík  Karel | Knihy Grada">
            <a:extLst>
              <a:ext uri="{FF2B5EF4-FFF2-40B4-BE49-F238E27FC236}">
                <a16:creationId xmlns:a16="http://schemas.microsoft.com/office/drawing/2014/main" id="{CB61F602-AE9C-4F78-B951-080F5A44E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9"/>
          <a:stretch/>
        </p:blipFill>
        <p:spPr bwMode="auto">
          <a:xfrm>
            <a:off x="458071" y="2994398"/>
            <a:ext cx="2429660" cy="32667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ování související se zdravím: determinanty, modely a konsekvence |  MUNISHOP">
            <a:extLst>
              <a:ext uri="{FF2B5EF4-FFF2-40B4-BE49-F238E27FC236}">
                <a16:creationId xmlns:a16="http://schemas.microsoft.com/office/drawing/2014/main" id="{CCE66D3E-DCAC-4435-A688-C80FF399B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57"/>
          <a:stretch/>
        </p:blipFill>
        <p:spPr bwMode="auto">
          <a:xfrm>
            <a:off x="3225766" y="474971"/>
            <a:ext cx="2429660" cy="3332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sychosociální determinanty zdraví - Portaro - library catalog">
            <a:extLst>
              <a:ext uri="{FF2B5EF4-FFF2-40B4-BE49-F238E27FC236}">
                <a16:creationId xmlns:a16="http://schemas.microsoft.com/office/drawing/2014/main" id="{65A8A198-74DD-4218-B835-63D5ECF667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97"/>
          <a:stretch/>
        </p:blipFill>
        <p:spPr bwMode="auto">
          <a:xfrm>
            <a:off x="6095999" y="1560635"/>
            <a:ext cx="2429660" cy="3423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ikvární kniha Psychologie zdraví, 2009">
            <a:extLst>
              <a:ext uri="{FF2B5EF4-FFF2-40B4-BE49-F238E27FC236}">
                <a16:creationId xmlns:a16="http://schemas.microsoft.com/office/drawing/2014/main" id="{FB6073ED-B01C-4317-9F3C-5679308F54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97" r="10775" b="5"/>
          <a:stretch/>
        </p:blipFill>
        <p:spPr bwMode="auto">
          <a:xfrm>
            <a:off x="9010447" y="347676"/>
            <a:ext cx="2429660" cy="3242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sychologie zdraví - Leona Jochmannová,kolektiv autorů - Psychologie">
            <a:extLst>
              <a:ext uri="{FF2B5EF4-FFF2-40B4-BE49-F238E27FC236}">
                <a16:creationId xmlns:a16="http://schemas.microsoft.com/office/drawing/2014/main" id="{5DA3F243-CF2F-5678-D316-84E2299FE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5945" y="3937848"/>
            <a:ext cx="2565197" cy="280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F2F2044-C965-4A06-A9B5-59AB5D97D0D1}"/>
              </a:ext>
            </a:extLst>
          </p:cNvPr>
          <p:cNvSpPr>
            <a:spLocks noGrp="1"/>
          </p:cNvSpPr>
          <p:nvPr>
            <p:ph type="title"/>
          </p:nvPr>
        </p:nvSpPr>
        <p:spPr>
          <a:xfrm>
            <a:off x="1084184" y="5498219"/>
            <a:ext cx="9707911" cy="739881"/>
          </a:xfrm>
        </p:spPr>
        <p:txBody>
          <a:bodyPr vert="horz" lIns="91440" tIns="45720" rIns="91440" bIns="45720" rtlCol="0" anchor="b">
            <a:normAutofit/>
          </a:bodyPr>
          <a:lstStyle/>
          <a:p>
            <a:pPr algn="ctr"/>
            <a:r>
              <a:rPr lang="en-US" sz="3600" b="1" dirty="0"/>
              <a:t>Z </a:t>
            </a:r>
            <a:r>
              <a:rPr lang="en-US" sz="3600" b="1" dirty="0" err="1"/>
              <a:t>čeho</a:t>
            </a:r>
            <a:r>
              <a:rPr lang="en-US" sz="3600" b="1" dirty="0"/>
              <a:t> </a:t>
            </a:r>
            <a:r>
              <a:rPr lang="en-US" sz="3600" b="1" dirty="0" err="1"/>
              <a:t>ještě</a:t>
            </a:r>
            <a:r>
              <a:rPr lang="en-US" sz="3600" b="1" dirty="0"/>
              <a:t>?</a:t>
            </a:r>
          </a:p>
        </p:txBody>
      </p:sp>
      <p:pic>
        <p:nvPicPr>
          <p:cNvPr id="2050" name="Picture 2" descr="Konec stárnutí – Proč stárneme a proč už nemusíme">
            <a:extLst>
              <a:ext uri="{FF2B5EF4-FFF2-40B4-BE49-F238E27FC236}">
                <a16:creationId xmlns:a16="http://schemas.microsoft.com/office/drawing/2014/main" id="{01A16D54-00D1-46B9-8840-2D25548E56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3" r="2125" b="-4"/>
          <a:stretch/>
        </p:blipFill>
        <p:spPr bwMode="auto">
          <a:xfrm>
            <a:off x="478721" y="127979"/>
            <a:ext cx="2429660" cy="3720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foto  Relaxační metody - Eva Drotárová, Lucia Drotárová ">
            <a:extLst>
              <a:ext uri="{FF2B5EF4-FFF2-40B4-BE49-F238E27FC236}">
                <a16:creationId xmlns:a16="http://schemas.microsoft.com/office/drawing/2014/main" id="{1E2BEEE2-AF5C-48F9-998D-E96EA07F9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5" b="-4"/>
          <a:stretch/>
        </p:blipFill>
        <p:spPr bwMode="auto">
          <a:xfrm>
            <a:off x="3327376" y="1499262"/>
            <a:ext cx="2429660" cy="3720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632E047-4161-442E-991D-7EE481C792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51" b="-4"/>
          <a:stretch/>
        </p:blipFill>
        <p:spPr bwMode="auto">
          <a:xfrm>
            <a:off x="6141364" y="420668"/>
            <a:ext cx="2429660" cy="37201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timismus a jeho role v kontextu zdraví | MUNISHOP">
            <a:extLst>
              <a:ext uri="{FF2B5EF4-FFF2-40B4-BE49-F238E27FC236}">
                <a16:creationId xmlns:a16="http://schemas.microsoft.com/office/drawing/2014/main" id="{B53AF348-550B-4CFC-98C2-9CE81E4C50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023" b="-4"/>
          <a:stretch/>
        </p:blipFill>
        <p:spPr bwMode="auto">
          <a:xfrm>
            <a:off x="9062388" y="2089621"/>
            <a:ext cx="2429660" cy="37201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Relaxační metody - Eva Drotárová, Lucia Drotárová">
            <a:extLst>
              <a:ext uri="{FF2B5EF4-FFF2-40B4-BE49-F238E27FC236}">
                <a16:creationId xmlns:a16="http://schemas.microsoft.com/office/drawing/2014/main" id="{B0B8842B-9C45-4A1B-B366-77283B85D3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64" name="Picture 16" descr="Proč spíme">
            <a:extLst>
              <a:ext uri="{FF2B5EF4-FFF2-40B4-BE49-F238E27FC236}">
                <a16:creationId xmlns:a16="http://schemas.microsoft.com/office/drawing/2014/main" id="{2D8D8D87-4A49-C4F7-4441-CA4C84DB3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478" y="3994052"/>
            <a:ext cx="1923903" cy="288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0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9">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1">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1" name="Rectangle 33">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dpis 1">
            <a:extLst>
              <a:ext uri="{FF2B5EF4-FFF2-40B4-BE49-F238E27FC236}">
                <a16:creationId xmlns:a16="http://schemas.microsoft.com/office/drawing/2014/main" id="{6E91497E-B2C9-4D74-956D-BCFF0ED8977E}"/>
              </a:ext>
            </a:extLst>
          </p:cNvPr>
          <p:cNvSpPr>
            <a:spLocks noGrp="1"/>
          </p:cNvSpPr>
          <p:nvPr>
            <p:ph type="title"/>
          </p:nvPr>
        </p:nvSpPr>
        <p:spPr>
          <a:xfrm>
            <a:off x="1512439" y="552810"/>
            <a:ext cx="5448255" cy="2228759"/>
          </a:xfrm>
        </p:spPr>
        <p:txBody>
          <a:bodyPr anchor="b">
            <a:normAutofit/>
          </a:bodyPr>
          <a:lstStyle/>
          <a:p>
            <a:r>
              <a:rPr lang="cs-CZ" altLang="ko-KR" sz="4800" b="1" dirty="0">
                <a:ea typeface="Arial Unicode MS" pitchFamily="50" charset="-127"/>
              </a:rPr>
              <a:t>Pojetí zdraví </a:t>
            </a:r>
            <a:br>
              <a:rPr lang="cs-CZ" altLang="ko-KR" sz="4800" b="1" dirty="0">
                <a:ea typeface="Arial Unicode MS" pitchFamily="50" charset="-127"/>
              </a:rPr>
            </a:br>
            <a:r>
              <a:rPr lang="cs-CZ" altLang="ko-KR" sz="4800" b="1" dirty="0">
                <a:ea typeface="Arial Unicode MS" pitchFamily="50" charset="-127"/>
              </a:rPr>
              <a:t>od začátku 20. století</a:t>
            </a:r>
            <a:endParaRPr lang="cs-CZ" sz="4800" b="1" dirty="0"/>
          </a:p>
        </p:txBody>
      </p:sp>
      <p:sp>
        <p:nvSpPr>
          <p:cNvPr id="3" name="Zástupný obsah 2">
            <a:extLst>
              <a:ext uri="{FF2B5EF4-FFF2-40B4-BE49-F238E27FC236}">
                <a16:creationId xmlns:a16="http://schemas.microsoft.com/office/drawing/2014/main" id="{969B7EE4-19C4-4A38-8D54-E1DC3325CCE9}"/>
              </a:ext>
            </a:extLst>
          </p:cNvPr>
          <p:cNvSpPr>
            <a:spLocks noGrp="1"/>
          </p:cNvSpPr>
          <p:nvPr>
            <p:ph idx="1"/>
          </p:nvPr>
        </p:nvSpPr>
        <p:spPr>
          <a:xfrm>
            <a:off x="1512439" y="2959729"/>
            <a:ext cx="5448255" cy="3341075"/>
          </a:xfrm>
        </p:spPr>
        <p:txBody>
          <a:bodyPr anchor="t">
            <a:normAutofit/>
          </a:bodyPr>
          <a:lstStyle/>
          <a:p>
            <a:pPr marL="0" lvl="0" indent="0">
              <a:spcAft>
                <a:spcPts val="0"/>
              </a:spcAft>
              <a:buNone/>
            </a:pPr>
            <a:r>
              <a:rPr lang="cs-CZ" sz="1500" b="1">
                <a:ea typeface="Times New Roman" panose="02020603050405020304" pitchFamily="18" charset="0"/>
              </a:rPr>
              <a:t>Biomedicínský model </a:t>
            </a:r>
            <a:r>
              <a:rPr lang="cs-CZ" sz="1500">
                <a:ea typeface="Times New Roman" panose="02020603050405020304" pitchFamily="18" charset="0"/>
              </a:rPr>
              <a:t>– člověk nahlížen jako stroj, každá nemoc má jednu konkrétní příčinu tělesné povahy</a:t>
            </a:r>
          </a:p>
          <a:p>
            <a:pPr marL="0" lvl="0" indent="0">
              <a:spcAft>
                <a:spcPts val="0"/>
              </a:spcAft>
              <a:buNone/>
            </a:pPr>
            <a:r>
              <a:rPr lang="cs-CZ" sz="1500" b="1">
                <a:ea typeface="Times New Roman" panose="02020603050405020304" pitchFamily="18" charset="0"/>
              </a:rPr>
              <a:t>Psychosomatická medicína </a:t>
            </a:r>
            <a:r>
              <a:rPr lang="cs-CZ" sz="1500">
                <a:ea typeface="Times New Roman" panose="02020603050405020304" pitchFamily="18" charset="0"/>
              </a:rPr>
              <a:t>– S. Freud a konverzní poruchy, nevědomé konflikty se projevují v tělesných symptomech</a:t>
            </a:r>
          </a:p>
          <a:p>
            <a:pPr marL="800100" lvl="1" indent="-342900">
              <a:buFont typeface="Wingdings" panose="05000000000000000000" pitchFamily="2" charset="2"/>
              <a:buChar char="Ø"/>
            </a:pPr>
            <a:r>
              <a:rPr lang="cs-CZ" sz="1500">
                <a:ea typeface="Times New Roman" panose="02020603050405020304" pitchFamily="18" charset="0"/>
              </a:rPr>
              <a:t>psychický stav vyvolává fyziologickou odpověď organismu</a:t>
            </a:r>
          </a:p>
          <a:p>
            <a:pPr marL="800100" lvl="1" indent="-342900">
              <a:buFont typeface="Wingdings" panose="05000000000000000000" pitchFamily="2" charset="2"/>
              <a:buChar char="Ø"/>
            </a:pPr>
            <a:r>
              <a:rPr lang="cs-CZ" sz="1500">
                <a:ea typeface="Times New Roman" panose="02020603050405020304" pitchFamily="18" charset="0"/>
              </a:rPr>
              <a:t>fyziologický stav nebo jeho vývoj vyvolá psychickou odezvu</a:t>
            </a:r>
          </a:p>
          <a:p>
            <a:pPr marL="0" lvl="0" indent="0">
              <a:spcAft>
                <a:spcPts val="0"/>
              </a:spcAft>
              <a:buNone/>
            </a:pPr>
            <a:r>
              <a:rPr lang="cs-CZ" sz="1500" b="1">
                <a:ea typeface="Times New Roman" panose="02020603050405020304" pitchFamily="18" charset="0"/>
              </a:rPr>
              <a:t>Biopsychosociální model </a:t>
            </a:r>
            <a:r>
              <a:rPr lang="cs-CZ" sz="1500">
                <a:ea typeface="Times New Roman" panose="02020603050405020304" pitchFamily="18" charset="0"/>
              </a:rPr>
              <a:t>– navíc psychologická a sociální složka zdraví</a:t>
            </a:r>
          </a:p>
          <a:p>
            <a:pPr marL="0" lvl="0" indent="0">
              <a:spcAft>
                <a:spcPts val="1000"/>
              </a:spcAft>
              <a:buNone/>
            </a:pPr>
            <a:r>
              <a:rPr lang="cs-CZ" sz="1500" b="1">
                <a:ea typeface="Times New Roman" panose="02020603050405020304" pitchFamily="18" charset="0"/>
              </a:rPr>
              <a:t>Bioekopsychosociální model </a:t>
            </a:r>
            <a:r>
              <a:rPr lang="cs-CZ" sz="1500">
                <a:ea typeface="Times New Roman" panose="02020603050405020304" pitchFamily="18" charset="0"/>
              </a:rPr>
              <a:t>– ve 21. století se pojetí zdraví rozšiřuje o spirituální a ekologickou rovinu</a:t>
            </a:r>
            <a:endParaRPr lang="cs-CZ" sz="1500" dirty="0">
              <a:ea typeface="Times New Roman" panose="02020603050405020304" pitchFamily="18" charset="0"/>
            </a:endParaRPr>
          </a:p>
        </p:txBody>
      </p:sp>
    </p:spTree>
    <p:extLst>
      <p:ext uri="{BB962C8B-B14F-4D97-AF65-F5344CB8AC3E}">
        <p14:creationId xmlns:p14="http://schemas.microsoft.com/office/powerpoint/2010/main" val="345588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7" name="Rectangle 2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dpis 1">
            <a:extLst>
              <a:ext uri="{FF2B5EF4-FFF2-40B4-BE49-F238E27FC236}">
                <a16:creationId xmlns:a16="http://schemas.microsoft.com/office/drawing/2014/main" id="{D97E489B-1F35-49CB-A945-8F9787F9723C}"/>
              </a:ext>
            </a:extLst>
          </p:cNvPr>
          <p:cNvSpPr>
            <a:spLocks noGrp="1"/>
          </p:cNvSpPr>
          <p:nvPr>
            <p:ph type="title"/>
          </p:nvPr>
        </p:nvSpPr>
        <p:spPr>
          <a:xfrm>
            <a:off x="1926447" y="1302871"/>
            <a:ext cx="8188026" cy="917815"/>
          </a:xfrm>
        </p:spPr>
        <p:txBody>
          <a:bodyPr anchor="b">
            <a:normAutofit/>
          </a:bodyPr>
          <a:lstStyle/>
          <a:p>
            <a:pPr algn="ctr"/>
            <a:r>
              <a:rPr lang="cs-CZ" sz="4800" b="1" dirty="0">
                <a:ea typeface="Arial Unicode MS" pitchFamily="50" charset="-127"/>
              </a:rPr>
              <a:t>Zdraví dle WHO (1946)</a:t>
            </a:r>
          </a:p>
        </p:txBody>
      </p:sp>
      <p:sp>
        <p:nvSpPr>
          <p:cNvPr id="3" name="Zástupný obsah 2">
            <a:extLst>
              <a:ext uri="{FF2B5EF4-FFF2-40B4-BE49-F238E27FC236}">
                <a16:creationId xmlns:a16="http://schemas.microsoft.com/office/drawing/2014/main" id="{76BC4C09-DBB3-43AB-9A2F-5C4618FB3FAC}"/>
              </a:ext>
            </a:extLst>
          </p:cNvPr>
          <p:cNvSpPr>
            <a:spLocks noGrp="1"/>
          </p:cNvSpPr>
          <p:nvPr>
            <p:ph idx="1"/>
          </p:nvPr>
        </p:nvSpPr>
        <p:spPr>
          <a:xfrm>
            <a:off x="1153886" y="2302162"/>
            <a:ext cx="9725608" cy="3252967"/>
          </a:xfrm>
        </p:spPr>
        <p:txBody>
          <a:bodyPr anchor="t">
            <a:noAutofit/>
          </a:bodyPr>
          <a:lstStyle/>
          <a:p>
            <a:pPr marL="0" indent="0" algn="ctr">
              <a:lnSpc>
                <a:spcPct val="100000"/>
              </a:lnSpc>
              <a:buNone/>
            </a:pPr>
            <a:r>
              <a:rPr lang="cs-CZ" sz="2400" b="1" dirty="0"/>
              <a:t>„stav kompletní fyzické, mentální i sociální pohody, nejedná se o pouhou absenci nemoci nebo slabosti”</a:t>
            </a:r>
          </a:p>
          <a:p>
            <a:pPr marL="0" indent="0" algn="ctr">
              <a:lnSpc>
                <a:spcPct val="100000"/>
              </a:lnSpc>
              <a:buNone/>
            </a:pPr>
            <a:r>
              <a:rPr lang="cs-CZ" sz="2400" dirty="0"/>
              <a:t>(později dovětek)</a:t>
            </a:r>
          </a:p>
          <a:p>
            <a:pPr marL="0" indent="0" algn="ctr">
              <a:lnSpc>
                <a:spcPct val="100000"/>
              </a:lnSpc>
              <a:buNone/>
            </a:pPr>
            <a:r>
              <a:rPr lang="cs-CZ" sz="2400" b="1" dirty="0"/>
              <a:t> „schopnost žít sociálně a ekonomicky produktivní život“</a:t>
            </a:r>
          </a:p>
          <a:p>
            <a:pPr marL="0" indent="0" algn="ctr">
              <a:lnSpc>
                <a:spcPct val="100000"/>
              </a:lnSpc>
              <a:buNone/>
            </a:pPr>
            <a:endParaRPr lang="cs-CZ" sz="2400" b="1" dirty="0"/>
          </a:p>
          <a:p>
            <a:pPr marL="0" indent="0" algn="ctr">
              <a:lnSpc>
                <a:spcPct val="100000"/>
              </a:lnSpc>
              <a:spcBef>
                <a:spcPts val="0"/>
              </a:spcBef>
              <a:buNone/>
            </a:pPr>
            <a:r>
              <a:rPr lang="cs-CZ" sz="2400" dirty="0">
                <a:sym typeface="Wingdings" panose="05000000000000000000" pitchFamily="2" charset="2"/>
              </a:rPr>
              <a:t></a:t>
            </a:r>
            <a:r>
              <a:rPr lang="cs-CZ" sz="2400" dirty="0"/>
              <a:t> zohledněn systémový přístup</a:t>
            </a:r>
          </a:p>
          <a:p>
            <a:pPr marL="0" indent="0" algn="ctr">
              <a:lnSpc>
                <a:spcPct val="100000"/>
              </a:lnSpc>
              <a:spcBef>
                <a:spcPts val="0"/>
              </a:spcBef>
              <a:buNone/>
            </a:pPr>
            <a:r>
              <a:rPr lang="cs-CZ" sz="2400" dirty="0">
                <a:sym typeface="Wingdings" panose="05000000000000000000" pitchFamily="2" charset="2"/>
              </a:rPr>
              <a:t></a:t>
            </a:r>
            <a:r>
              <a:rPr lang="cs-CZ" sz="2400" dirty="0"/>
              <a:t> zdraví je popsáno jako stav, ne jako proces</a:t>
            </a:r>
            <a:endParaRPr lang="cs-CZ" sz="2400" b="1" dirty="0"/>
          </a:p>
        </p:txBody>
      </p:sp>
    </p:spTree>
    <p:extLst>
      <p:ext uri="{BB962C8B-B14F-4D97-AF65-F5344CB8AC3E}">
        <p14:creationId xmlns:p14="http://schemas.microsoft.com/office/powerpoint/2010/main" val="127723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28014C79-2813-4DC2-8D36-1A2381B89BA7}"/>
              </a:ext>
            </a:extLst>
          </p:cNvPr>
          <p:cNvSpPr txBox="1">
            <a:spLocks/>
          </p:cNvSpPr>
          <p:nvPr/>
        </p:nvSpPr>
        <p:spPr>
          <a:xfrm>
            <a:off x="1948974" y="929646"/>
            <a:ext cx="8188026" cy="91781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4800" b="1">
                <a:ea typeface="Arial Unicode MS" pitchFamily="50" charset="-127"/>
              </a:rPr>
              <a:t>Současnost</a:t>
            </a:r>
            <a:endParaRPr lang="cs-CZ" sz="4800" b="1" dirty="0">
              <a:ea typeface="Arial Unicode MS" pitchFamily="50" charset="-127"/>
            </a:endParaRPr>
          </a:p>
        </p:txBody>
      </p:sp>
      <p:graphicFrame>
        <p:nvGraphicFramePr>
          <p:cNvPr id="28" name="TextovéPole 2">
            <a:extLst>
              <a:ext uri="{FF2B5EF4-FFF2-40B4-BE49-F238E27FC236}">
                <a16:creationId xmlns:a16="http://schemas.microsoft.com/office/drawing/2014/main" id="{915245DC-14F4-51FC-EF94-C42C8A5FB818}"/>
              </a:ext>
            </a:extLst>
          </p:cNvPr>
          <p:cNvGraphicFramePr/>
          <p:nvPr/>
        </p:nvGraphicFramePr>
        <p:xfrm>
          <a:off x="905069" y="647750"/>
          <a:ext cx="10275836"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06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16BB-8959-4067-AEF9-530B24B411F7}"/>
              </a:ext>
            </a:extLst>
          </p:cNvPr>
          <p:cNvSpPr>
            <a:spLocks noGrp="1"/>
          </p:cNvSpPr>
          <p:nvPr>
            <p:ph type="title"/>
          </p:nvPr>
        </p:nvSpPr>
        <p:spPr>
          <a:xfrm>
            <a:off x="1285240" y="1050595"/>
            <a:ext cx="9234887" cy="1618489"/>
          </a:xfrm>
        </p:spPr>
        <p:txBody>
          <a:bodyPr anchor="ctr">
            <a:normAutofit/>
          </a:bodyPr>
          <a:lstStyle/>
          <a:p>
            <a:r>
              <a:rPr lang="cs-CZ" sz="5000" b="1" dirty="0" err="1">
                <a:ea typeface="Arial Unicode MS" pitchFamily="50" charset="-127"/>
              </a:rPr>
              <a:t>Biopsychoekosociální</a:t>
            </a:r>
            <a:r>
              <a:rPr lang="cs-CZ" sz="5000" b="1" dirty="0">
                <a:ea typeface="Arial Unicode MS" pitchFamily="50" charset="-127"/>
              </a:rPr>
              <a:t> model zdraví</a:t>
            </a:r>
          </a:p>
        </p:txBody>
      </p:sp>
      <p:sp>
        <p:nvSpPr>
          <p:cNvPr id="13" name="Zástupný obsah 2">
            <a:extLst>
              <a:ext uri="{FF2B5EF4-FFF2-40B4-BE49-F238E27FC236}">
                <a16:creationId xmlns:a16="http://schemas.microsoft.com/office/drawing/2014/main" id="{A2051F21-505B-4213-8B2D-0044A6277FAA}"/>
              </a:ext>
            </a:extLst>
          </p:cNvPr>
          <p:cNvSpPr txBox="1">
            <a:spLocks/>
          </p:cNvSpPr>
          <p:nvPr/>
        </p:nvSpPr>
        <p:spPr>
          <a:xfrm>
            <a:off x="1285240" y="2453951"/>
            <a:ext cx="8913119" cy="33159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1200"/>
              </a:spcAft>
              <a:buFont typeface="+mj-lt"/>
              <a:buAutoNum type="arabicPeriod"/>
            </a:pPr>
            <a:r>
              <a:rPr lang="cs-CZ" sz="1600" b="1" dirty="0"/>
              <a:t>Biologická dimenze </a:t>
            </a:r>
            <a:r>
              <a:rPr lang="cs-CZ" sz="1600" b="1" dirty="0">
                <a:solidFill>
                  <a:schemeClr val="bg1"/>
                </a:solidFill>
              </a:rPr>
              <a:t>- </a:t>
            </a:r>
            <a:r>
              <a:rPr lang="cs-CZ" sz="1600" dirty="0">
                <a:solidFill>
                  <a:schemeClr val="bg1"/>
                </a:solidFill>
              </a:rPr>
              <a:t>vrozené a získané anatomické,  fyziologické a biochemické faktory, které vedou k udržení či poruše zdraví (např. látková výměna a její případné poruchy).</a:t>
            </a:r>
          </a:p>
          <a:p>
            <a:pPr marL="514350" indent="-514350">
              <a:spcAft>
                <a:spcPts val="1200"/>
              </a:spcAft>
              <a:buFont typeface="+mj-lt"/>
              <a:buAutoNum type="arabicPeriod"/>
            </a:pPr>
            <a:r>
              <a:rPr lang="cs-CZ" sz="1600" b="1" dirty="0"/>
              <a:t>Psychická dimenze </a:t>
            </a:r>
            <a:r>
              <a:rPr lang="cs-CZ" sz="1600" b="1" dirty="0">
                <a:solidFill>
                  <a:schemeClr val="bg1"/>
                </a:solidFill>
              </a:rPr>
              <a:t>-  </a:t>
            </a:r>
            <a:r>
              <a:rPr lang="cs-CZ" sz="1600" dirty="0">
                <a:solidFill>
                  <a:schemeClr val="bg1"/>
                </a:solidFill>
              </a:rPr>
              <a:t>vrozené a získané psychologické dispozice člověka, které mají vliv na rozvoj a průběh onemocnění (např. emoční stabilita nebo neurotické   poruchy, poruchy vyvolané stresem).</a:t>
            </a:r>
          </a:p>
          <a:p>
            <a:pPr marL="514350" indent="-514350">
              <a:spcAft>
                <a:spcPts val="1200"/>
              </a:spcAft>
              <a:buFont typeface="+mj-lt"/>
              <a:buAutoNum type="arabicPeriod"/>
            </a:pPr>
            <a:r>
              <a:rPr lang="cs-CZ" sz="1600" b="1" dirty="0"/>
              <a:t>Sociální dimenze </a:t>
            </a:r>
            <a:r>
              <a:rPr lang="cs-CZ" sz="1600" b="1" dirty="0">
                <a:solidFill>
                  <a:schemeClr val="bg1"/>
                </a:solidFill>
              </a:rPr>
              <a:t>- </a:t>
            </a:r>
            <a:r>
              <a:rPr lang="cs-CZ" sz="1600" dirty="0">
                <a:solidFill>
                  <a:schemeClr val="bg1"/>
                </a:solidFill>
              </a:rPr>
              <a:t>kulturní a sociální vlivy, které formují na jedné straně obraz zdraví a zdraví  podporujícího chování a na straně druhé obraz nemoci a předpokládané formy léčby. Týká se i subjektivně vnímané sociální opory. </a:t>
            </a:r>
          </a:p>
          <a:p>
            <a:pPr marL="514350" indent="-514350">
              <a:buFont typeface="+mj-lt"/>
              <a:buAutoNum type="arabicPeriod"/>
            </a:pPr>
            <a:r>
              <a:rPr lang="cs-CZ" sz="1600" b="1" dirty="0"/>
              <a:t>Ekologická dimenze </a:t>
            </a:r>
            <a:r>
              <a:rPr lang="cs-CZ" sz="1600" b="1" dirty="0">
                <a:solidFill>
                  <a:schemeClr val="bg1"/>
                </a:solidFill>
              </a:rPr>
              <a:t>- </a:t>
            </a:r>
            <a:r>
              <a:rPr lang="cs-CZ" sz="1600" dirty="0">
                <a:solidFill>
                  <a:schemeClr val="bg1"/>
                </a:solidFill>
              </a:rPr>
              <a:t>biologické, fyzikální a chemické vlivy prostředí, ve kterém jedinec žije a/nebo pracuje.</a:t>
            </a:r>
          </a:p>
        </p:txBody>
      </p:sp>
    </p:spTree>
    <p:extLst>
      <p:ext uri="{BB962C8B-B14F-4D97-AF65-F5344CB8AC3E}">
        <p14:creationId xmlns:p14="http://schemas.microsoft.com/office/powerpoint/2010/main" val="379566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22AA65E0-FA36-D957-370B-DD95CEB3BD9D}"/>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402C46-48BD-4199-860A-6566114CE9A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b="1" dirty="0">
              <a:solidFill>
                <a:srgbClr val="FFFFFF"/>
              </a:solidFill>
            </a:endParaRPr>
          </a:p>
        </p:txBody>
      </p:sp>
    </p:spTree>
    <p:extLst>
      <p:ext uri="{BB962C8B-B14F-4D97-AF65-F5344CB8AC3E}">
        <p14:creationId xmlns:p14="http://schemas.microsoft.com/office/powerpoint/2010/main" val="27580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16BB-8959-4067-AEF9-530B24B411F7}"/>
              </a:ext>
            </a:extLst>
          </p:cNvPr>
          <p:cNvSpPr>
            <a:spLocks noGrp="1"/>
          </p:cNvSpPr>
          <p:nvPr>
            <p:ph type="title"/>
          </p:nvPr>
        </p:nvSpPr>
        <p:spPr>
          <a:xfrm>
            <a:off x="1285240" y="1050595"/>
            <a:ext cx="9939487" cy="1618489"/>
          </a:xfrm>
        </p:spPr>
        <p:txBody>
          <a:bodyPr anchor="ctr">
            <a:normAutofit/>
          </a:bodyPr>
          <a:lstStyle/>
          <a:p>
            <a:r>
              <a:rPr lang="cs-CZ" sz="5000" b="1" dirty="0" err="1">
                <a:ea typeface="Arial Unicode MS" pitchFamily="50" charset="-127"/>
              </a:rPr>
              <a:t>Biopsychoekosociální</a:t>
            </a:r>
            <a:r>
              <a:rPr lang="cs-CZ" sz="5000" b="1" dirty="0">
                <a:ea typeface="Arial Unicode MS" pitchFamily="50" charset="-127"/>
              </a:rPr>
              <a:t> model zdraví</a:t>
            </a:r>
          </a:p>
        </p:txBody>
      </p:sp>
      <p:sp>
        <p:nvSpPr>
          <p:cNvPr id="3" name="Zástupný obsah 2">
            <a:extLst>
              <a:ext uri="{FF2B5EF4-FFF2-40B4-BE49-F238E27FC236}">
                <a16:creationId xmlns:a16="http://schemas.microsoft.com/office/drawing/2014/main" id="{02B5F20E-5043-4585-B552-989E207E48FD}"/>
              </a:ext>
            </a:extLst>
          </p:cNvPr>
          <p:cNvSpPr>
            <a:spLocks noGrp="1"/>
          </p:cNvSpPr>
          <p:nvPr>
            <p:ph idx="1"/>
          </p:nvPr>
        </p:nvSpPr>
        <p:spPr>
          <a:xfrm>
            <a:off x="1285240" y="2453951"/>
            <a:ext cx="8913119" cy="3315913"/>
          </a:xfrm>
        </p:spPr>
        <p:txBody>
          <a:bodyPr anchor="t">
            <a:normAutofit/>
          </a:bodyPr>
          <a:lstStyle/>
          <a:p>
            <a:pPr marL="514350" indent="-514350">
              <a:spcAft>
                <a:spcPts val="1200"/>
              </a:spcAft>
              <a:buFont typeface="+mj-lt"/>
              <a:buAutoNum type="arabicPeriod"/>
            </a:pPr>
            <a:r>
              <a:rPr lang="cs-CZ" sz="1600" b="1" dirty="0"/>
              <a:t>Biologická dimenze - </a:t>
            </a:r>
            <a:r>
              <a:rPr lang="cs-CZ" sz="1600" dirty="0"/>
              <a:t>vrozené a získané anatomické,  fyziologické a biochemické faktory, které vedou k udržení či poruše zdraví (např. látková výměna a její případné poruchy).</a:t>
            </a:r>
          </a:p>
          <a:p>
            <a:pPr marL="514350" indent="-514350">
              <a:spcAft>
                <a:spcPts val="1200"/>
              </a:spcAft>
              <a:buFont typeface="+mj-lt"/>
              <a:buAutoNum type="arabicPeriod"/>
            </a:pPr>
            <a:r>
              <a:rPr lang="cs-CZ" sz="1600" b="1" dirty="0"/>
              <a:t>Psychická dimenze -  </a:t>
            </a:r>
            <a:r>
              <a:rPr lang="cs-CZ" sz="1600" dirty="0"/>
              <a:t>vrozené a získané psychologické dispozice člověka, které mají vliv na rozvoj a průběh onemocnění (např. emoční stabilita nebo neurotické poruchy, poruchy vyvolané stresem).</a:t>
            </a:r>
          </a:p>
          <a:p>
            <a:pPr marL="514350" indent="-514350">
              <a:spcAft>
                <a:spcPts val="1200"/>
              </a:spcAft>
              <a:buFont typeface="+mj-lt"/>
              <a:buAutoNum type="arabicPeriod"/>
            </a:pPr>
            <a:r>
              <a:rPr lang="cs-CZ" sz="1600" b="1" dirty="0"/>
              <a:t>Sociální dimenze - </a:t>
            </a:r>
            <a:r>
              <a:rPr lang="cs-CZ" sz="1600" dirty="0"/>
              <a:t>kulturní a sociální vlivy, které formují na jedné straně obraz zdraví a zdraví  podporujícího chování a na straně druhé obraz nemoci a předpokládané formy léčby. Týká se i subjektivně vnímané sociální opory. </a:t>
            </a:r>
          </a:p>
          <a:p>
            <a:pPr marL="514350" indent="-514350">
              <a:buFont typeface="+mj-lt"/>
              <a:buAutoNum type="arabicPeriod"/>
            </a:pPr>
            <a:r>
              <a:rPr lang="cs-CZ" sz="1600" b="1" dirty="0"/>
              <a:t>Ekologická dimenze - </a:t>
            </a:r>
            <a:r>
              <a:rPr lang="cs-CZ" sz="1600" dirty="0"/>
              <a:t>biologické, fyzikální a chemické vlivy prostředí, ve kterém jedinec žije a/nebo pracuje.</a:t>
            </a:r>
          </a:p>
        </p:txBody>
      </p:sp>
    </p:spTree>
    <p:extLst>
      <p:ext uri="{BB962C8B-B14F-4D97-AF65-F5344CB8AC3E}">
        <p14:creationId xmlns:p14="http://schemas.microsoft.com/office/powerpoint/2010/main" val="242791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pPr algn="ctr"/>
            <a:r>
              <a:rPr lang="cs-CZ" b="1" dirty="0">
                <a:ea typeface="Arial Unicode MS" pitchFamily="50" charset="-127"/>
              </a:rPr>
              <a:t>Duševní zdraví</a:t>
            </a:r>
          </a:p>
        </p:txBody>
      </p:sp>
      <p:sp>
        <p:nvSpPr>
          <p:cNvPr id="3" name="Zástupný symbol pro obsah 2"/>
          <p:cNvSpPr>
            <a:spLocks noGrp="1"/>
          </p:cNvSpPr>
          <p:nvPr>
            <p:ph idx="1"/>
          </p:nvPr>
        </p:nvSpPr>
        <p:spPr>
          <a:xfrm>
            <a:off x="4965431" y="2438400"/>
            <a:ext cx="6586489" cy="3785419"/>
          </a:xfrm>
        </p:spPr>
        <p:txBody>
          <a:bodyPr>
            <a:normAutofit/>
          </a:bodyPr>
          <a:lstStyle/>
          <a:p>
            <a:pPr marL="0" indent="0" algn="ctr">
              <a:lnSpc>
                <a:spcPct val="150000"/>
              </a:lnSpc>
              <a:buNone/>
            </a:pPr>
            <a:r>
              <a:rPr lang="cs-CZ" sz="2400" dirty="0"/>
              <a:t>„stav pohody, při kterém jedinec realizuje své schopnosti, dokáže se vyrovnat s běžnou životní zátěží, pracuje produktivně a užitečně a přispívá společnosti“</a:t>
            </a:r>
            <a:endParaRPr lang="cs-CZ" sz="2400" b="1" dirty="0"/>
          </a:p>
          <a:p>
            <a:pPr marL="0" indent="0" algn="ctr">
              <a:lnSpc>
                <a:spcPct val="150000"/>
              </a:lnSpc>
              <a:buNone/>
            </a:pPr>
            <a:r>
              <a:rPr lang="cs-CZ" sz="1800" b="1" dirty="0"/>
              <a:t> </a:t>
            </a:r>
            <a:r>
              <a:rPr lang="cs-CZ" sz="1800" dirty="0"/>
              <a:t>(WHO, 2001)</a:t>
            </a:r>
          </a:p>
        </p:txBody>
      </p:sp>
      <p:pic>
        <p:nvPicPr>
          <p:cNvPr id="13" name="Obrázek 12">
            <a:extLst>
              <a:ext uri="{FF2B5EF4-FFF2-40B4-BE49-F238E27FC236}">
                <a16:creationId xmlns:a16="http://schemas.microsoft.com/office/drawing/2014/main" id="{63CE724C-3882-4119-B409-C3DE079CE77B}"/>
              </a:ext>
            </a:extLst>
          </p:cNvPr>
          <p:cNvPicPr>
            <a:picLocks noChangeAspect="1"/>
          </p:cNvPicPr>
          <p:nvPr/>
        </p:nvPicPr>
        <p:blipFill rotWithShape="1">
          <a:blip r:embed="rId2">
            <a:extLst>
              <a:ext uri="{28A0092B-C50C-407E-A947-70E740481C1C}">
                <a14:useLocalDpi xmlns:a14="http://schemas.microsoft.com/office/drawing/2010/main" val="0"/>
              </a:ext>
            </a:extLst>
          </a:blip>
          <a:srcRect l="4122"/>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B7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31521" y="1170431"/>
            <a:ext cx="4875904" cy="5138923"/>
          </a:xfrm>
        </p:spPr>
        <p:txBody>
          <a:bodyPr anchor="ctr">
            <a:normAutofit/>
          </a:bodyPr>
          <a:lstStyle/>
          <a:p>
            <a:r>
              <a:rPr lang="cs-CZ" sz="5400" b="1" dirty="0">
                <a:solidFill>
                  <a:schemeClr val="tx2"/>
                </a:solidFill>
                <a:ea typeface="Arial Unicode MS" pitchFamily="50" charset="-127"/>
              </a:rPr>
              <a:t>Současná pojetí zdraví a nemoci</a:t>
            </a:r>
          </a:p>
        </p:txBody>
      </p:sp>
      <p:cxnSp>
        <p:nvCxnSpPr>
          <p:cNvPr id="11" name="Straight Connector 10">
            <a:extLst>
              <a:ext uri="{FF2B5EF4-FFF2-40B4-BE49-F238E27FC236}">
                <a16:creationId xmlns:a16="http://schemas.microsoft.com/office/drawing/2014/main" id="{4CE44FE1-0DFB-4432-B6F1-7BB653044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7C4AD9-61C7-4AB6-AAD1-C303A8BE36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8685BF2-60B4-41A0-9B16-61CD8CC78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6" name="Straight Connector 15">
              <a:extLst>
                <a:ext uri="{FF2B5EF4-FFF2-40B4-BE49-F238E27FC236}">
                  <a16:creationId xmlns:a16="http://schemas.microsoft.com/office/drawing/2014/main" id="{64B9126E-B366-45E7-A556-442F4D162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B6BA6E-8873-4A6F-9AB0-395D23D7D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Zástupný symbol pro obsah 2">
            <a:extLst>
              <a:ext uri="{FF2B5EF4-FFF2-40B4-BE49-F238E27FC236}">
                <a16:creationId xmlns:a16="http://schemas.microsoft.com/office/drawing/2014/main" id="{42A55943-D79E-3169-1E0B-ADBBDEBF71FB}"/>
              </a:ext>
            </a:extLst>
          </p:cNvPr>
          <p:cNvGraphicFramePr>
            <a:graphicFrameLocks noGrp="1"/>
          </p:cNvGraphicFramePr>
          <p:nvPr>
            <p:ph idx="1"/>
            <p:extLst>
              <p:ext uri="{D42A27DB-BD31-4B8C-83A1-F6EECF244321}">
                <p14:modId xmlns:p14="http://schemas.microsoft.com/office/powerpoint/2010/main" val="3747254610"/>
              </p:ext>
            </p:extLst>
          </p:nvPr>
        </p:nvGraphicFramePr>
        <p:xfrm>
          <a:off x="5337633" y="-126747"/>
          <a:ext cx="6854366" cy="678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ovéPole 31">
            <a:extLst>
              <a:ext uri="{FF2B5EF4-FFF2-40B4-BE49-F238E27FC236}">
                <a16:creationId xmlns:a16="http://schemas.microsoft.com/office/drawing/2014/main" id="{0F57E626-CD60-42DE-86EC-5EC2494B43BF}"/>
              </a:ext>
            </a:extLst>
          </p:cNvPr>
          <p:cNvSpPr txBox="1"/>
          <p:nvPr/>
        </p:nvSpPr>
        <p:spPr>
          <a:xfrm>
            <a:off x="731521" y="6136381"/>
            <a:ext cx="1818473" cy="369332"/>
          </a:xfrm>
          <a:prstGeom prst="rect">
            <a:avLst/>
          </a:prstGeom>
          <a:noFill/>
        </p:spPr>
        <p:txBody>
          <a:bodyPr wrap="square">
            <a:spAutoFit/>
          </a:bodyPr>
          <a:lstStyle/>
          <a:p>
            <a:pPr lvl="0"/>
            <a:r>
              <a:rPr lang="cs-CZ" dirty="0" err="1">
                <a:solidFill>
                  <a:schemeClr val="tx2">
                    <a:lumMod val="60000"/>
                    <a:lumOff val="40000"/>
                  </a:schemeClr>
                </a:solidFill>
              </a:rPr>
              <a:t>Blaxterová</a:t>
            </a:r>
            <a:r>
              <a:rPr lang="cs-CZ" dirty="0">
                <a:solidFill>
                  <a:schemeClr val="tx2">
                    <a:lumMod val="60000"/>
                    <a:lumOff val="40000"/>
                  </a:schemeClr>
                </a:solidFill>
              </a:rPr>
              <a:t> (2010)</a:t>
            </a:r>
            <a:endParaRPr lang="en-US" dirty="0">
              <a:solidFill>
                <a:schemeClr val="tx2">
                  <a:lumMod val="60000"/>
                  <a:lumOff val="40000"/>
                </a:schemeClr>
              </a:solidFill>
            </a:endParaRPr>
          </a:p>
        </p:txBody>
      </p:sp>
    </p:spTree>
    <p:extLst>
      <p:ext uri="{BB962C8B-B14F-4D97-AF65-F5344CB8AC3E}">
        <p14:creationId xmlns:p14="http://schemas.microsoft.com/office/powerpoint/2010/main" val="157440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767290" y="1166932"/>
            <a:ext cx="3582073" cy="4279709"/>
          </a:xfrm>
        </p:spPr>
        <p:txBody>
          <a:bodyPr anchor="ctr">
            <a:normAutofit/>
          </a:bodyPr>
          <a:lstStyle/>
          <a:p>
            <a:pPr>
              <a:spcAft>
                <a:spcPct val="35000"/>
              </a:spcAft>
            </a:pPr>
            <a:r>
              <a:rPr lang="cs-CZ" sz="4800" b="1">
                <a:solidFill>
                  <a:schemeClr val="bg1"/>
                </a:solidFill>
                <a:ea typeface="Arial Unicode MS" pitchFamily="50" charset="-127"/>
              </a:rPr>
              <a:t>Vybrané statistické údaje v ČR</a:t>
            </a:r>
          </a:p>
        </p:txBody>
      </p:sp>
      <p:sp>
        <p:nvSpPr>
          <p:cNvPr id="3" name="Zástupný symbol pro obsah 2"/>
          <p:cNvSpPr>
            <a:spLocks noGrp="1"/>
          </p:cNvSpPr>
          <p:nvPr>
            <p:ph idx="1"/>
          </p:nvPr>
        </p:nvSpPr>
        <p:spPr>
          <a:xfrm>
            <a:off x="4981046" y="391562"/>
            <a:ext cx="6924456" cy="6074875"/>
          </a:xfrm>
        </p:spPr>
        <p:txBody>
          <a:bodyPr anchor="ctr">
            <a:normAutofit/>
          </a:bodyPr>
          <a:lstStyle/>
          <a:p>
            <a:pPr marL="0" indent="0" algn="ctr">
              <a:lnSpc>
                <a:spcPct val="100000"/>
              </a:lnSpc>
              <a:buNone/>
            </a:pPr>
            <a:r>
              <a:rPr lang="cs-CZ" sz="2200" dirty="0"/>
              <a:t>Naděje dožití při narození od roku 1990 vzrostla </a:t>
            </a:r>
            <a:br>
              <a:rPr lang="cs-CZ" sz="2200" dirty="0"/>
            </a:br>
            <a:r>
              <a:rPr lang="cs-CZ" sz="2200" dirty="0"/>
              <a:t>o 7,5 roku u mužů a 5,5 roku u žen a dosáhla tak v roce 2012 </a:t>
            </a:r>
            <a:r>
              <a:rPr lang="cs-CZ" sz="2200" b="1" dirty="0"/>
              <a:t>75 let pro muže </a:t>
            </a:r>
            <a:r>
              <a:rPr lang="cs-CZ" sz="2200" dirty="0"/>
              <a:t>a </a:t>
            </a:r>
            <a:r>
              <a:rPr lang="cs-CZ" sz="2200" b="1" dirty="0"/>
              <a:t>80,9 let pro ženy</a:t>
            </a:r>
            <a:r>
              <a:rPr lang="cs-CZ" sz="2200" dirty="0"/>
              <a:t>. </a:t>
            </a:r>
          </a:p>
          <a:p>
            <a:pPr marL="0" indent="0" algn="ctr">
              <a:lnSpc>
                <a:spcPct val="100000"/>
              </a:lnSpc>
              <a:buNone/>
            </a:pPr>
            <a:endParaRPr lang="cs-CZ" sz="2200" dirty="0"/>
          </a:p>
          <a:p>
            <a:pPr marL="0" indent="0" algn="ctr">
              <a:lnSpc>
                <a:spcPct val="100000"/>
              </a:lnSpc>
              <a:buNone/>
            </a:pPr>
            <a:r>
              <a:rPr lang="cs-CZ" sz="2200" dirty="0"/>
              <a:t>Průměrný počet let prožitých ve zdraví = 62 let</a:t>
            </a:r>
          </a:p>
          <a:p>
            <a:pPr marL="0" indent="0" algn="ctr">
              <a:lnSpc>
                <a:spcPct val="100000"/>
              </a:lnSpc>
              <a:buNone/>
            </a:pPr>
            <a:r>
              <a:rPr lang="cs-CZ" sz="2200" dirty="0"/>
              <a:t>Předčasné úmrtí = před dosažením 75 let</a:t>
            </a:r>
          </a:p>
          <a:p>
            <a:pPr marL="0" indent="0" algn="ctr">
              <a:lnSpc>
                <a:spcPct val="100000"/>
              </a:lnSpc>
              <a:buNone/>
            </a:pPr>
            <a:r>
              <a:rPr lang="cs-CZ" sz="2200" dirty="0"/>
              <a:t>V r. 2012 zemřelo před touto hranicí 43% obyvatel. </a:t>
            </a:r>
          </a:p>
          <a:p>
            <a:pPr marL="0" indent="0" algn="ctr">
              <a:lnSpc>
                <a:spcPct val="100000"/>
              </a:lnSpc>
              <a:buNone/>
            </a:pPr>
            <a:r>
              <a:rPr lang="cs-CZ" sz="2200" dirty="0"/>
              <a:t>Úmrtnost na oběhová onemocnění 2krát vyšší než </a:t>
            </a:r>
            <a:br>
              <a:rPr lang="cs-CZ" sz="2200" dirty="0"/>
            </a:br>
            <a:r>
              <a:rPr lang="cs-CZ" sz="2200" dirty="0"/>
              <a:t>v zemích EU.</a:t>
            </a:r>
          </a:p>
          <a:p>
            <a:pPr marL="0" indent="0" algn="ctr">
              <a:lnSpc>
                <a:spcPct val="100000"/>
              </a:lnSpc>
              <a:spcAft>
                <a:spcPts val="1200"/>
              </a:spcAft>
              <a:buNone/>
            </a:pPr>
            <a:r>
              <a:rPr lang="cs-CZ" sz="2200" dirty="0"/>
              <a:t>Počet případů zhoubných nádorů každoročně stoupá o 6%.</a:t>
            </a:r>
          </a:p>
        </p:txBody>
      </p:sp>
      <p:sp>
        <p:nvSpPr>
          <p:cNvPr id="4" name="Řečová bublina: oválný bublinový popisek 3">
            <a:extLst>
              <a:ext uri="{FF2B5EF4-FFF2-40B4-BE49-F238E27FC236}">
                <a16:creationId xmlns:a16="http://schemas.microsoft.com/office/drawing/2014/main" id="{3D18DF92-AA8E-4F21-B3A1-28399A1A6B06}"/>
              </a:ext>
            </a:extLst>
          </p:cNvPr>
          <p:cNvSpPr/>
          <p:nvPr/>
        </p:nvSpPr>
        <p:spPr>
          <a:xfrm>
            <a:off x="9687405" y="54195"/>
            <a:ext cx="2145476" cy="111273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Skvělá zpráva!</a:t>
            </a:r>
          </a:p>
        </p:txBody>
      </p:sp>
    </p:spTree>
    <p:extLst>
      <p:ext uri="{BB962C8B-B14F-4D97-AF65-F5344CB8AC3E}">
        <p14:creationId xmlns:p14="http://schemas.microsoft.com/office/powerpoint/2010/main" val="742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symbol pro obsah 3" descr="Výsledek obrázku pro Struktura zemřelých podle příčin v letech 2004 a 2013"/>
          <p:cNvPicPr>
            <a:picLocks noGrp="1"/>
          </p:cNvPicPr>
          <p:nvPr>
            <p:ph idx="1"/>
          </p:nvPr>
        </p:nvPicPr>
        <p:blipFill rotWithShape="1">
          <a:blip r:embed="rId2">
            <a:extLst>
              <a:ext uri="{28A0092B-C50C-407E-A947-70E740481C1C}">
                <a14:useLocalDpi xmlns:a14="http://schemas.microsoft.com/office/drawing/2010/main" val="0"/>
              </a:ext>
            </a:extLst>
          </a:blip>
          <a:srcRect r="3842" b="-1"/>
          <a:stretch/>
        </p:blipFill>
        <p:spPr bwMode="auto">
          <a:xfrm>
            <a:off x="684575" y="685800"/>
            <a:ext cx="10821625" cy="5486400"/>
          </a:xfrm>
          <a:prstGeom prst="rect">
            <a:avLst/>
          </a:prstGeom>
          <a:noFill/>
        </p:spPr>
      </p:pic>
      <p:sp>
        <p:nvSpPr>
          <p:cNvPr id="21" name="TextovéPole 20">
            <a:extLst>
              <a:ext uri="{FF2B5EF4-FFF2-40B4-BE49-F238E27FC236}">
                <a16:creationId xmlns:a16="http://schemas.microsoft.com/office/drawing/2014/main" id="{459868AF-29C8-47B4-A7ED-880BA80B6605}"/>
              </a:ext>
            </a:extLst>
          </p:cNvPr>
          <p:cNvSpPr txBox="1"/>
          <p:nvPr/>
        </p:nvSpPr>
        <p:spPr>
          <a:xfrm>
            <a:off x="8550729" y="6330434"/>
            <a:ext cx="6097554" cy="369332"/>
          </a:xfrm>
          <a:prstGeom prst="rect">
            <a:avLst/>
          </a:prstGeom>
          <a:noFill/>
        </p:spPr>
        <p:txBody>
          <a:bodyPr wrap="square">
            <a:spAutoFit/>
          </a:bodyPr>
          <a:lstStyle/>
          <a:p>
            <a:r>
              <a:rPr lang="cs-CZ" dirty="0">
                <a:solidFill>
                  <a:schemeClr val="tx2">
                    <a:lumMod val="60000"/>
                    <a:lumOff val="40000"/>
                  </a:schemeClr>
                </a:solidFill>
                <a:latin typeface="Times New Roman" panose="02020603050405020304" pitchFamily="18" charset="0"/>
                <a:ea typeface="Times New Roman" panose="02020603050405020304" pitchFamily="18" charset="0"/>
              </a:rPr>
              <a:t>(Český statistický úřad, 2017) </a:t>
            </a:r>
            <a:endParaRPr lang="cs-CZ" dirty="0">
              <a:solidFill>
                <a:schemeClr val="tx2">
                  <a:lumMod val="60000"/>
                  <a:lumOff val="40000"/>
                </a:schemeClr>
              </a:solidFill>
            </a:endParaRPr>
          </a:p>
        </p:txBody>
      </p:sp>
    </p:spTree>
    <p:extLst>
      <p:ext uri="{BB962C8B-B14F-4D97-AF65-F5344CB8AC3E}">
        <p14:creationId xmlns:p14="http://schemas.microsoft.com/office/powerpoint/2010/main" val="266130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82929" y="6056757"/>
            <a:ext cx="11125200" cy="914400"/>
          </a:xfrm>
        </p:spPr>
        <p:txBody>
          <a:bodyPr/>
          <a:lstStyle/>
          <a:p>
            <a:r>
              <a:rPr lang="cs-CZ" sz="3200" b="1" cap="none" dirty="0"/>
              <a:t>V industrializovaných zemích souvisí významná část mortality v důsledku nejrozšířenějších příčin úmrtí s konkrétními vzorci chování a tyto vzorce chování je možné měnit (Conner, &amp; Norman, 2005). </a:t>
            </a:r>
            <a:br>
              <a:rPr lang="cs-CZ" sz="3200" cap="none" dirty="0"/>
            </a:br>
            <a:endParaRPr lang="cs-CZ" sz="3200" dirty="0"/>
          </a:p>
        </p:txBody>
      </p:sp>
      <p:pic>
        <p:nvPicPr>
          <p:cNvPr id="7" name="Picture 4" descr="jogurtak2"/>
          <p:cNvPicPr>
            <a:picLocks noGrp="1" noChangeArrowheads="1"/>
          </p:cNvPicPr>
          <p:nvPr>
            <p:ph type="pic" idx="10"/>
          </p:nvPr>
        </p:nvPicPr>
        <p:blipFill>
          <a:blip r:embed="rId2" cstate="print">
            <a:extLst>
              <a:ext uri="{28A0092B-C50C-407E-A947-70E740481C1C}">
                <a14:useLocalDpi xmlns:a14="http://schemas.microsoft.com/office/drawing/2010/main" val="0"/>
              </a:ext>
            </a:extLst>
          </a:blip>
          <a:srcRect l="17381" r="17381"/>
          <a:stretch>
            <a:fillRect/>
          </a:stretch>
        </p:blipFill>
        <p:spPr>
          <a:xfrm>
            <a:off x="277791" y="405115"/>
            <a:ext cx="3055717" cy="3495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barpovalec2"/>
          <p:cNvPicPr>
            <a:picLocks noGrp="1" noChangeArrowheads="1"/>
          </p:cNvPicPr>
          <p:nvPr>
            <p:ph type="pic" idx="11"/>
          </p:nvPr>
        </p:nvPicPr>
        <p:blipFill>
          <a:blip r:embed="rId3">
            <a:extLst>
              <a:ext uri="{28A0092B-C50C-407E-A947-70E740481C1C}">
                <a14:useLocalDpi xmlns:a14="http://schemas.microsoft.com/office/drawing/2010/main" val="0"/>
              </a:ext>
            </a:extLst>
          </a:blip>
          <a:srcRect l="14260" r="14260"/>
          <a:stretch>
            <a:fillRect/>
          </a:stretch>
        </p:blipFill>
        <p:spPr>
          <a:xfrm>
            <a:off x="8229601" y="405115"/>
            <a:ext cx="3483980" cy="3495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plat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74289" y="405115"/>
            <a:ext cx="3556087" cy="3090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72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délník 1"/>
          <p:cNvSpPr/>
          <p:nvPr/>
        </p:nvSpPr>
        <p:spPr>
          <a:xfrm>
            <a:off x="494522" y="727351"/>
            <a:ext cx="10984493" cy="5673449"/>
          </a:xfrm>
          <a:prstGeom prst="rect">
            <a:avLst/>
          </a:prstGeom>
        </p:spPr>
        <p:txBody>
          <a:bodyPr vert="horz" lIns="91440" tIns="45720" rIns="91440" bIns="45720" rtlCol="0">
            <a:normAutofit/>
          </a:bodyPr>
          <a:lstStyle/>
          <a:p>
            <a:pPr indent="-228600">
              <a:lnSpc>
                <a:spcPct val="150000"/>
              </a:lnSpc>
              <a:spcAft>
                <a:spcPts val="600"/>
              </a:spcAft>
              <a:buClr>
                <a:schemeClr val="accent6"/>
              </a:buClr>
              <a:buSzPct val="90000"/>
              <a:buFont typeface="Arial" panose="020B0604020202020204" pitchFamily="34" charset="0"/>
              <a:buChar char="•"/>
            </a:pPr>
            <a:r>
              <a:rPr lang="en-US" sz="2800" dirty="0">
                <a:solidFill>
                  <a:srgbClr val="FFFFFF"/>
                </a:solidFill>
              </a:rPr>
              <a:t>V ČR </a:t>
            </a:r>
            <a:r>
              <a:rPr lang="cs-CZ" sz="2800" dirty="0">
                <a:solidFill>
                  <a:srgbClr val="FFFFFF"/>
                </a:solidFill>
              </a:rPr>
              <a:t>stále </a:t>
            </a:r>
            <a:r>
              <a:rPr lang="en-US" sz="2800" dirty="0" err="1">
                <a:solidFill>
                  <a:srgbClr val="FFFFFF"/>
                </a:solidFill>
              </a:rPr>
              <a:t>nízká</a:t>
            </a:r>
            <a:r>
              <a:rPr lang="en-US" sz="2800" dirty="0">
                <a:solidFill>
                  <a:srgbClr val="FFFFFF"/>
                </a:solidFill>
              </a:rPr>
              <a:t> </a:t>
            </a:r>
            <a:r>
              <a:rPr lang="en-US" sz="2800" dirty="0" err="1">
                <a:solidFill>
                  <a:srgbClr val="FFFFFF"/>
                </a:solidFill>
              </a:rPr>
              <a:t>úroveň</a:t>
            </a:r>
            <a:r>
              <a:rPr lang="en-US" sz="2800" dirty="0">
                <a:solidFill>
                  <a:srgbClr val="FFFFFF"/>
                </a:solidFill>
              </a:rPr>
              <a:t> </a:t>
            </a:r>
            <a:r>
              <a:rPr lang="en-US" sz="2800" dirty="0" err="1">
                <a:solidFill>
                  <a:srgbClr val="FFFFFF"/>
                </a:solidFill>
              </a:rPr>
              <a:t>vlastní</a:t>
            </a:r>
            <a:r>
              <a:rPr lang="en-US" sz="2800" dirty="0">
                <a:solidFill>
                  <a:srgbClr val="FFFFFF"/>
                </a:solidFill>
              </a:rPr>
              <a:t> </a:t>
            </a:r>
            <a:r>
              <a:rPr lang="en-US" sz="2800" dirty="0" err="1">
                <a:solidFill>
                  <a:srgbClr val="FFFFFF"/>
                </a:solidFill>
              </a:rPr>
              <a:t>péče</a:t>
            </a:r>
            <a:r>
              <a:rPr lang="en-US" sz="2800" dirty="0">
                <a:solidFill>
                  <a:srgbClr val="FFFFFF"/>
                </a:solidFill>
              </a:rPr>
              <a:t> o </a:t>
            </a:r>
            <a:r>
              <a:rPr lang="en-US" sz="2800" dirty="0" err="1">
                <a:solidFill>
                  <a:srgbClr val="FFFFFF"/>
                </a:solidFill>
              </a:rPr>
              <a:t>zdraví</a:t>
            </a:r>
            <a:r>
              <a:rPr lang="en-US" sz="2800" dirty="0">
                <a:solidFill>
                  <a:srgbClr val="FFFFFF"/>
                </a:solidFill>
              </a:rPr>
              <a:t>, </a:t>
            </a:r>
            <a:r>
              <a:rPr lang="cs-CZ" sz="2800" dirty="0">
                <a:solidFill>
                  <a:srgbClr val="FFFFFF"/>
                </a:solidFill>
              </a:rPr>
              <a:t>podceňování </a:t>
            </a:r>
            <a:r>
              <a:rPr lang="en-US" sz="2800" dirty="0" err="1">
                <a:solidFill>
                  <a:srgbClr val="FFFFFF"/>
                </a:solidFill>
              </a:rPr>
              <a:t>rizikových</a:t>
            </a:r>
            <a:r>
              <a:rPr lang="en-US" sz="2800" dirty="0">
                <a:solidFill>
                  <a:srgbClr val="FFFFFF"/>
                </a:solidFill>
              </a:rPr>
              <a:t> </a:t>
            </a:r>
            <a:r>
              <a:rPr lang="en-US" sz="2800" dirty="0" err="1">
                <a:solidFill>
                  <a:srgbClr val="FFFFFF"/>
                </a:solidFill>
              </a:rPr>
              <a:t>faktorů</a:t>
            </a:r>
            <a:r>
              <a:rPr lang="en-US" sz="2800" dirty="0">
                <a:solidFill>
                  <a:srgbClr val="FFFFFF"/>
                </a:solidFill>
              </a:rPr>
              <a:t> </a:t>
            </a:r>
            <a:r>
              <a:rPr lang="cs-CZ" sz="2800" dirty="0">
                <a:solidFill>
                  <a:srgbClr val="FFFFFF"/>
                </a:solidFill>
              </a:rPr>
              <a:t>a </a:t>
            </a:r>
            <a:r>
              <a:rPr lang="en-US" sz="2800" dirty="0" err="1">
                <a:solidFill>
                  <a:srgbClr val="FFFFFF"/>
                </a:solidFill>
              </a:rPr>
              <a:t>přednost</a:t>
            </a:r>
            <a:r>
              <a:rPr lang="en-US" sz="2800" dirty="0">
                <a:solidFill>
                  <a:srgbClr val="FFFFFF"/>
                </a:solidFill>
              </a:rPr>
              <a:t> </a:t>
            </a:r>
            <a:r>
              <a:rPr lang="en-US" sz="2800" dirty="0" err="1">
                <a:solidFill>
                  <a:srgbClr val="FFFFFF"/>
                </a:solidFill>
              </a:rPr>
              <a:t>farmakoterapii</a:t>
            </a:r>
            <a:r>
              <a:rPr lang="en-US" sz="2800" dirty="0">
                <a:solidFill>
                  <a:srgbClr val="FFFFFF"/>
                </a:solidFill>
              </a:rPr>
              <a:t> </a:t>
            </a:r>
            <a:r>
              <a:rPr lang="en-US" sz="2800" dirty="0" err="1">
                <a:solidFill>
                  <a:srgbClr val="FFFFFF"/>
                </a:solidFill>
              </a:rPr>
              <a:t>před</a:t>
            </a:r>
            <a:r>
              <a:rPr lang="en-US" sz="2800" dirty="0">
                <a:solidFill>
                  <a:srgbClr val="FFFFFF"/>
                </a:solidFill>
              </a:rPr>
              <a:t> </a:t>
            </a:r>
            <a:r>
              <a:rPr lang="en-US" sz="2800" dirty="0" err="1">
                <a:solidFill>
                  <a:srgbClr val="FFFFFF"/>
                </a:solidFill>
              </a:rPr>
              <a:t>režimovými</a:t>
            </a:r>
            <a:r>
              <a:rPr lang="en-US" sz="2800" dirty="0">
                <a:solidFill>
                  <a:srgbClr val="FFFFFF"/>
                </a:solidFill>
              </a:rPr>
              <a:t> </a:t>
            </a:r>
            <a:r>
              <a:rPr lang="en-US" sz="2800" dirty="0" err="1">
                <a:solidFill>
                  <a:srgbClr val="FFFFFF"/>
                </a:solidFill>
              </a:rPr>
              <a:t>opatřeními</a:t>
            </a:r>
            <a:r>
              <a:rPr lang="en-US" sz="2800" dirty="0">
                <a:solidFill>
                  <a:srgbClr val="FFFFFF"/>
                </a:solidFill>
              </a:rPr>
              <a:t>.  </a:t>
            </a:r>
          </a:p>
          <a:p>
            <a:pPr indent="-228600">
              <a:lnSpc>
                <a:spcPct val="150000"/>
              </a:lnSpc>
              <a:spcAft>
                <a:spcPts val="600"/>
              </a:spcAft>
              <a:buClr>
                <a:schemeClr val="accent6"/>
              </a:buClr>
              <a:buSzPct val="90000"/>
              <a:buFont typeface="Arial" panose="020B0604020202020204" pitchFamily="34" charset="0"/>
              <a:buChar char="•"/>
            </a:pPr>
            <a:r>
              <a:rPr lang="cs-CZ" sz="2800" dirty="0">
                <a:solidFill>
                  <a:srgbClr val="FFFFFF"/>
                </a:solidFill>
              </a:rPr>
              <a:t>Dost</a:t>
            </a:r>
            <a:r>
              <a:rPr lang="en-US" sz="2800" dirty="0">
                <a:solidFill>
                  <a:srgbClr val="FFFFFF"/>
                </a:solidFill>
              </a:rPr>
              <a:t> </a:t>
            </a:r>
            <a:r>
              <a:rPr lang="en-US" sz="2800" dirty="0" err="1">
                <a:solidFill>
                  <a:srgbClr val="FFFFFF"/>
                </a:solidFill>
              </a:rPr>
              <a:t>preventivních</a:t>
            </a:r>
            <a:r>
              <a:rPr lang="en-US" sz="2800" dirty="0">
                <a:solidFill>
                  <a:srgbClr val="FFFFFF"/>
                </a:solidFill>
              </a:rPr>
              <a:t> </a:t>
            </a:r>
            <a:r>
              <a:rPr lang="en-US" sz="2800" dirty="0" err="1">
                <a:solidFill>
                  <a:srgbClr val="FFFFFF"/>
                </a:solidFill>
              </a:rPr>
              <a:t>opatření</a:t>
            </a:r>
            <a:r>
              <a:rPr lang="en-US" sz="2800" dirty="0">
                <a:solidFill>
                  <a:srgbClr val="FFFFFF"/>
                </a:solidFill>
              </a:rPr>
              <a:t> je </a:t>
            </a:r>
            <a:r>
              <a:rPr lang="en-US" sz="2800" dirty="0" err="1">
                <a:solidFill>
                  <a:srgbClr val="FFFFFF"/>
                </a:solidFill>
              </a:rPr>
              <a:t>zaměřen</a:t>
            </a:r>
            <a:r>
              <a:rPr lang="cs-CZ" sz="2800" dirty="0" err="1">
                <a:solidFill>
                  <a:srgbClr val="FFFFFF"/>
                </a:solidFill>
              </a:rPr>
              <a:t>ých</a:t>
            </a:r>
            <a:r>
              <a:rPr lang="en-US" sz="2800" dirty="0">
                <a:solidFill>
                  <a:srgbClr val="FFFFFF"/>
                </a:solidFill>
              </a:rPr>
              <a:t> </a:t>
            </a:r>
            <a:r>
              <a:rPr lang="en-US" sz="2800" dirty="0" err="1">
                <a:solidFill>
                  <a:srgbClr val="FFFFFF"/>
                </a:solidFill>
              </a:rPr>
              <a:t>pouze</a:t>
            </a:r>
            <a:r>
              <a:rPr lang="en-US" sz="2800" dirty="0">
                <a:solidFill>
                  <a:srgbClr val="FFFFFF"/>
                </a:solidFill>
              </a:rPr>
              <a:t> </a:t>
            </a:r>
            <a:r>
              <a:rPr lang="en-US" sz="2800" dirty="0" err="1">
                <a:solidFill>
                  <a:srgbClr val="FFFFFF"/>
                </a:solidFill>
              </a:rPr>
              <a:t>na</a:t>
            </a:r>
            <a:r>
              <a:rPr lang="en-US" sz="2800" dirty="0">
                <a:solidFill>
                  <a:srgbClr val="FFFFFF"/>
                </a:solidFill>
              </a:rPr>
              <a:t> </a:t>
            </a:r>
            <a:r>
              <a:rPr lang="en-US" sz="2800" dirty="0" err="1">
                <a:solidFill>
                  <a:srgbClr val="FFFFFF"/>
                </a:solidFill>
              </a:rPr>
              <a:t>sekundární</a:t>
            </a:r>
            <a:r>
              <a:rPr lang="en-US" sz="2800" dirty="0">
                <a:solidFill>
                  <a:srgbClr val="FFFFFF"/>
                </a:solidFill>
              </a:rPr>
              <a:t> </a:t>
            </a:r>
            <a:r>
              <a:rPr lang="en-US" sz="2800" dirty="0" err="1">
                <a:solidFill>
                  <a:srgbClr val="FFFFFF"/>
                </a:solidFill>
              </a:rPr>
              <a:t>prevenci</a:t>
            </a:r>
            <a:r>
              <a:rPr lang="en-US" sz="2800" dirty="0">
                <a:solidFill>
                  <a:srgbClr val="FFFFFF"/>
                </a:solidFill>
              </a:rPr>
              <a:t>, </a:t>
            </a:r>
            <a:r>
              <a:rPr lang="en-US" sz="2800" dirty="0" err="1">
                <a:solidFill>
                  <a:srgbClr val="FFFFFF"/>
                </a:solidFill>
              </a:rPr>
              <a:t>tj</a:t>
            </a:r>
            <a:r>
              <a:rPr lang="en-US" sz="2800" dirty="0">
                <a:solidFill>
                  <a:srgbClr val="FFFFFF"/>
                </a:solidFill>
              </a:rPr>
              <a:t>. </a:t>
            </a:r>
            <a:r>
              <a:rPr lang="en-US" sz="2800" dirty="0" err="1">
                <a:solidFill>
                  <a:srgbClr val="FFFFFF"/>
                </a:solidFill>
              </a:rPr>
              <a:t>vyhledávání</a:t>
            </a:r>
            <a:r>
              <a:rPr lang="en-US" sz="2800" dirty="0">
                <a:solidFill>
                  <a:srgbClr val="FFFFFF"/>
                </a:solidFill>
              </a:rPr>
              <a:t> </a:t>
            </a:r>
            <a:r>
              <a:rPr lang="en-US" sz="2800" dirty="0" err="1">
                <a:solidFill>
                  <a:srgbClr val="FFFFFF"/>
                </a:solidFill>
              </a:rPr>
              <a:t>osob</a:t>
            </a:r>
            <a:r>
              <a:rPr lang="en-US" sz="2800" dirty="0">
                <a:solidFill>
                  <a:srgbClr val="FFFFFF"/>
                </a:solidFill>
              </a:rPr>
              <a:t> s </a:t>
            </a:r>
            <a:r>
              <a:rPr lang="en-US" sz="2800" dirty="0" err="1">
                <a:solidFill>
                  <a:srgbClr val="FFFFFF"/>
                </a:solidFill>
              </a:rPr>
              <a:t>již</a:t>
            </a:r>
            <a:r>
              <a:rPr lang="en-US" sz="2800" dirty="0">
                <a:solidFill>
                  <a:srgbClr val="FFFFFF"/>
                </a:solidFill>
              </a:rPr>
              <a:t> </a:t>
            </a:r>
            <a:r>
              <a:rPr lang="en-US" sz="2800" dirty="0" err="1">
                <a:solidFill>
                  <a:srgbClr val="FFFFFF"/>
                </a:solidFill>
              </a:rPr>
              <a:t>přítomným</a:t>
            </a:r>
            <a:r>
              <a:rPr lang="en-US" sz="2800" dirty="0">
                <a:solidFill>
                  <a:srgbClr val="FFFFFF"/>
                </a:solidFill>
              </a:rPr>
              <a:t> </a:t>
            </a:r>
            <a:r>
              <a:rPr lang="en-US" sz="2800" dirty="0" err="1">
                <a:solidFill>
                  <a:srgbClr val="FFFFFF"/>
                </a:solidFill>
              </a:rPr>
              <a:t>rizikovým</a:t>
            </a:r>
            <a:r>
              <a:rPr lang="en-US" sz="2800" dirty="0">
                <a:solidFill>
                  <a:srgbClr val="FFFFFF"/>
                </a:solidFill>
              </a:rPr>
              <a:t> </a:t>
            </a:r>
            <a:r>
              <a:rPr lang="en-US" sz="2800" dirty="0" err="1">
                <a:solidFill>
                  <a:srgbClr val="FFFFFF"/>
                </a:solidFill>
              </a:rPr>
              <a:t>faktorem</a:t>
            </a:r>
            <a:r>
              <a:rPr lang="en-US" sz="2800" dirty="0">
                <a:solidFill>
                  <a:srgbClr val="FFFFFF"/>
                </a:solidFill>
              </a:rPr>
              <a:t> </a:t>
            </a:r>
            <a:r>
              <a:rPr lang="en-US" sz="2800" dirty="0" err="1">
                <a:solidFill>
                  <a:srgbClr val="FFFFFF"/>
                </a:solidFill>
              </a:rPr>
              <a:t>těchto</a:t>
            </a:r>
            <a:r>
              <a:rPr lang="en-US" sz="2800" dirty="0">
                <a:solidFill>
                  <a:srgbClr val="FFFFFF"/>
                </a:solidFill>
              </a:rPr>
              <a:t> </a:t>
            </a:r>
            <a:r>
              <a:rPr lang="en-US" sz="2800" dirty="0" err="1">
                <a:solidFill>
                  <a:srgbClr val="FFFFFF"/>
                </a:solidFill>
              </a:rPr>
              <a:t>nemocí</a:t>
            </a:r>
            <a:r>
              <a:rPr lang="en-US" sz="2800" dirty="0">
                <a:solidFill>
                  <a:srgbClr val="FFFFFF"/>
                </a:solidFill>
              </a:rPr>
              <a:t> </a:t>
            </a:r>
            <a:r>
              <a:rPr lang="en-US" sz="2800" dirty="0" err="1">
                <a:solidFill>
                  <a:srgbClr val="FFFFFF"/>
                </a:solidFill>
              </a:rPr>
              <a:t>nebo</a:t>
            </a:r>
            <a:r>
              <a:rPr lang="en-US" sz="2800" dirty="0">
                <a:solidFill>
                  <a:srgbClr val="FFFFFF"/>
                </a:solidFill>
              </a:rPr>
              <a:t> </a:t>
            </a:r>
            <a:r>
              <a:rPr lang="en-US" sz="2800" dirty="0" err="1">
                <a:solidFill>
                  <a:srgbClr val="FFFFFF"/>
                </a:solidFill>
              </a:rPr>
              <a:t>onemocněním</a:t>
            </a:r>
            <a:r>
              <a:rPr lang="en-US" sz="2800" dirty="0">
                <a:solidFill>
                  <a:srgbClr val="FFFFFF"/>
                </a:solidFill>
              </a:rPr>
              <a:t>  </a:t>
            </a:r>
            <a:r>
              <a:rPr lang="en-US" sz="2800" dirty="0" err="1">
                <a:solidFill>
                  <a:srgbClr val="FFFFFF"/>
                </a:solidFill>
              </a:rPr>
              <a:t>samotným</a:t>
            </a:r>
            <a:r>
              <a:rPr lang="en-US" sz="2800" dirty="0">
                <a:solidFill>
                  <a:srgbClr val="FFFFFF"/>
                </a:solidFill>
              </a:rPr>
              <a:t>, </a:t>
            </a:r>
            <a:r>
              <a:rPr lang="en-US" sz="2800" dirty="0" err="1">
                <a:solidFill>
                  <a:srgbClr val="FFFFFF"/>
                </a:solidFill>
              </a:rPr>
              <a:t>nikoliv</a:t>
            </a:r>
            <a:r>
              <a:rPr lang="en-US" sz="2800" dirty="0">
                <a:solidFill>
                  <a:srgbClr val="FFFFFF"/>
                </a:solidFill>
              </a:rPr>
              <a:t> </a:t>
            </a:r>
            <a:r>
              <a:rPr lang="en-US" sz="2800" dirty="0" err="1">
                <a:solidFill>
                  <a:srgbClr val="FFFFFF"/>
                </a:solidFill>
              </a:rPr>
              <a:t>na</a:t>
            </a:r>
            <a:r>
              <a:rPr lang="en-US" sz="2800" dirty="0">
                <a:solidFill>
                  <a:srgbClr val="FFFFFF"/>
                </a:solidFill>
              </a:rPr>
              <a:t> </a:t>
            </a:r>
            <a:r>
              <a:rPr lang="en-US" sz="2800" dirty="0" err="1">
                <a:solidFill>
                  <a:srgbClr val="FFFFFF"/>
                </a:solidFill>
              </a:rPr>
              <a:t>předcházení</a:t>
            </a:r>
            <a:r>
              <a:rPr lang="en-US" sz="2800" dirty="0">
                <a:solidFill>
                  <a:srgbClr val="FFFFFF"/>
                </a:solidFill>
              </a:rPr>
              <a:t> </a:t>
            </a:r>
            <a:r>
              <a:rPr lang="en-US" sz="2800" dirty="0" err="1">
                <a:solidFill>
                  <a:srgbClr val="FFFFFF"/>
                </a:solidFill>
              </a:rPr>
              <a:t>nebo</a:t>
            </a:r>
            <a:r>
              <a:rPr lang="en-US" sz="2800" dirty="0">
                <a:solidFill>
                  <a:srgbClr val="FFFFFF"/>
                </a:solidFill>
              </a:rPr>
              <a:t> </a:t>
            </a:r>
            <a:r>
              <a:rPr lang="en-US" sz="2800" dirty="0" err="1">
                <a:solidFill>
                  <a:srgbClr val="FFFFFF"/>
                </a:solidFill>
              </a:rPr>
              <a:t>oddálení</a:t>
            </a:r>
            <a:r>
              <a:rPr lang="en-US" sz="2800" dirty="0">
                <a:solidFill>
                  <a:srgbClr val="FFFFFF"/>
                </a:solidFill>
              </a:rPr>
              <a:t> </a:t>
            </a:r>
            <a:r>
              <a:rPr lang="en-US" sz="2800" dirty="0" err="1">
                <a:solidFill>
                  <a:srgbClr val="FFFFFF"/>
                </a:solidFill>
              </a:rPr>
              <a:t>vzniku</a:t>
            </a:r>
            <a:r>
              <a:rPr lang="en-US" sz="2800" dirty="0">
                <a:solidFill>
                  <a:srgbClr val="FFFFFF"/>
                </a:solidFill>
              </a:rPr>
              <a:t> </a:t>
            </a:r>
            <a:r>
              <a:rPr lang="en-US" sz="2800" dirty="0" err="1">
                <a:solidFill>
                  <a:srgbClr val="FFFFFF"/>
                </a:solidFill>
              </a:rPr>
              <a:t>choroby</a:t>
            </a:r>
            <a:r>
              <a:rPr lang="en-US" sz="2800" dirty="0">
                <a:solidFill>
                  <a:srgbClr val="FFFFFF"/>
                </a:solidFill>
              </a:rPr>
              <a:t>, </a:t>
            </a:r>
            <a:r>
              <a:rPr lang="en-US" sz="2800" dirty="0" err="1">
                <a:solidFill>
                  <a:srgbClr val="FFFFFF"/>
                </a:solidFill>
              </a:rPr>
              <a:t>tedy</a:t>
            </a:r>
            <a:r>
              <a:rPr lang="en-US" sz="2800" dirty="0">
                <a:solidFill>
                  <a:srgbClr val="FFFFFF"/>
                </a:solidFill>
              </a:rPr>
              <a:t> </a:t>
            </a:r>
            <a:r>
              <a:rPr lang="en-US" sz="2800" dirty="0" err="1">
                <a:solidFill>
                  <a:srgbClr val="FFFFFF"/>
                </a:solidFill>
              </a:rPr>
              <a:t>primární</a:t>
            </a:r>
            <a:r>
              <a:rPr lang="en-US" sz="2800" dirty="0">
                <a:solidFill>
                  <a:srgbClr val="FFFFFF"/>
                </a:solidFill>
              </a:rPr>
              <a:t> </a:t>
            </a:r>
            <a:r>
              <a:rPr lang="en-US" sz="2800" dirty="0" err="1">
                <a:solidFill>
                  <a:srgbClr val="FFFFFF"/>
                </a:solidFill>
              </a:rPr>
              <a:t>prevenci</a:t>
            </a:r>
            <a:endParaRPr lang="cs-CZ" sz="2800" dirty="0">
              <a:solidFill>
                <a:srgbClr val="FFFFFF"/>
              </a:solidFill>
            </a:endParaRPr>
          </a:p>
          <a:p>
            <a:pPr algn="ctr">
              <a:lnSpc>
                <a:spcPct val="150000"/>
              </a:lnSpc>
              <a:spcAft>
                <a:spcPts val="600"/>
              </a:spcAft>
              <a:buClr>
                <a:schemeClr val="accent6"/>
              </a:buClr>
              <a:buSzPct val="90000"/>
            </a:pPr>
            <a:r>
              <a:rPr lang="cs-CZ" sz="4400" b="1" dirty="0">
                <a:solidFill>
                  <a:srgbClr val="FFFFFF"/>
                </a:solidFill>
                <a:effectLst>
                  <a:outerShdw blurRad="38100" dist="38100" dir="2700000" algn="tl">
                    <a:srgbClr val="000000">
                      <a:alpha val="43137"/>
                    </a:srgbClr>
                  </a:outerShdw>
                </a:effectLst>
              </a:rPr>
              <a:t>ALE! pozitivní změny</a:t>
            </a:r>
            <a:endParaRPr lang="en-US" sz="4400" b="1" dirty="0">
              <a:solidFill>
                <a:srgbClr val="FFFFFF"/>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1679395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2AEFD4-B0F4-484C-94E4-690D5DBF104D}"/>
              </a:ext>
            </a:extLst>
          </p:cNvPr>
          <p:cNvSpPr>
            <a:spLocks noGrp="1"/>
          </p:cNvSpPr>
          <p:nvPr>
            <p:ph type="title"/>
          </p:nvPr>
        </p:nvSpPr>
        <p:spPr>
          <a:xfrm>
            <a:off x="4965430" y="629268"/>
            <a:ext cx="6586491" cy="1286160"/>
          </a:xfrm>
        </p:spPr>
        <p:txBody>
          <a:bodyPr anchor="b">
            <a:normAutofit/>
          </a:bodyPr>
          <a:lstStyle/>
          <a:p>
            <a:pPr algn="ctr"/>
            <a:r>
              <a:rPr lang="cs-CZ" sz="4100" b="1" dirty="0"/>
              <a:t>Jaký vliv má životní styl </a:t>
            </a:r>
            <a:br>
              <a:rPr lang="cs-CZ" sz="4100" b="1" dirty="0"/>
            </a:br>
            <a:r>
              <a:rPr lang="cs-CZ" sz="4100" b="1" dirty="0"/>
              <a:t>na naše zdraví? </a:t>
            </a:r>
          </a:p>
        </p:txBody>
      </p:sp>
      <p:sp>
        <p:nvSpPr>
          <p:cNvPr id="3" name="Zástupný obsah 2">
            <a:extLst>
              <a:ext uri="{FF2B5EF4-FFF2-40B4-BE49-F238E27FC236}">
                <a16:creationId xmlns:a16="http://schemas.microsoft.com/office/drawing/2014/main" id="{46F98E4D-C198-4AD9-A0F3-3E4E7CADA093}"/>
              </a:ext>
            </a:extLst>
          </p:cNvPr>
          <p:cNvSpPr>
            <a:spLocks noGrp="1"/>
          </p:cNvSpPr>
          <p:nvPr>
            <p:ph idx="1"/>
          </p:nvPr>
        </p:nvSpPr>
        <p:spPr>
          <a:xfrm>
            <a:off x="4965431" y="2438400"/>
            <a:ext cx="6586489" cy="3785419"/>
          </a:xfrm>
        </p:spPr>
        <p:txBody>
          <a:bodyPr>
            <a:normAutofit/>
          </a:bodyPr>
          <a:lstStyle/>
          <a:p>
            <a:pPr marL="0" indent="0" algn="ctr">
              <a:buNone/>
            </a:pPr>
            <a:r>
              <a:rPr lang="cs-CZ" sz="3600" dirty="0"/>
              <a:t>Tipněte si!</a:t>
            </a:r>
          </a:p>
        </p:txBody>
      </p:sp>
      <p:pic>
        <p:nvPicPr>
          <p:cNvPr id="5" name="Picture 4" descr="Symbol procenta bílé na červeném pozadí">
            <a:extLst>
              <a:ext uri="{FF2B5EF4-FFF2-40B4-BE49-F238E27FC236}">
                <a16:creationId xmlns:a16="http://schemas.microsoft.com/office/drawing/2014/main" id="{0A1ACA15-8A88-304D-C4F9-E1AB16ECE053}"/>
              </a:ext>
            </a:extLst>
          </p:cNvPr>
          <p:cNvPicPr>
            <a:picLocks noChangeAspect="1"/>
          </p:cNvPicPr>
          <p:nvPr/>
        </p:nvPicPr>
        <p:blipFill rotWithShape="1">
          <a:blip r:embed="rId2"/>
          <a:srcRect l="45362" r="951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08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2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943276" y="712268"/>
            <a:ext cx="10410524" cy="1193533"/>
          </a:xfrm>
        </p:spPr>
        <p:txBody>
          <a:bodyPr vert="horz" lIns="91440" tIns="45720" rIns="91440" bIns="45720" rtlCol="0" anchor="ctr">
            <a:normAutofit/>
          </a:bodyPr>
          <a:lstStyle/>
          <a:p>
            <a:r>
              <a:rPr lang="en-US" b="1" dirty="0" err="1">
                <a:solidFill>
                  <a:srgbClr val="FFFFFF"/>
                </a:solidFill>
              </a:rPr>
              <a:t>Determinanty</a:t>
            </a:r>
            <a:r>
              <a:rPr lang="en-US" b="1" dirty="0">
                <a:solidFill>
                  <a:srgbClr val="FFFFFF"/>
                </a:solidFill>
              </a:rPr>
              <a:t> </a:t>
            </a:r>
            <a:r>
              <a:rPr lang="en-US" b="1" dirty="0" err="1">
                <a:solidFill>
                  <a:srgbClr val="FFFFFF"/>
                </a:solidFill>
              </a:rPr>
              <a:t>zdraví</a:t>
            </a:r>
            <a:r>
              <a:rPr lang="en-US" b="1" dirty="0">
                <a:solidFill>
                  <a:srgbClr val="FFFFFF"/>
                </a:solidFill>
              </a:rPr>
              <a:t> </a:t>
            </a:r>
            <a:r>
              <a:rPr lang="en-US" b="1" dirty="0" err="1">
                <a:solidFill>
                  <a:srgbClr val="FFFFFF"/>
                </a:solidFill>
              </a:rPr>
              <a:t>dle</a:t>
            </a:r>
            <a:r>
              <a:rPr lang="en-US" b="1" dirty="0">
                <a:solidFill>
                  <a:srgbClr val="FFFFFF"/>
                </a:solidFill>
              </a:rPr>
              <a:t> </a:t>
            </a:r>
            <a:r>
              <a:rPr lang="en-US" b="1" dirty="0" err="1">
                <a:solidFill>
                  <a:srgbClr val="FFFFFF"/>
                </a:solidFill>
              </a:rPr>
              <a:t>vlivu</a:t>
            </a:r>
            <a:r>
              <a:rPr lang="en-US" b="1" dirty="0">
                <a:solidFill>
                  <a:srgbClr val="FFFFFF"/>
                </a:solidFill>
              </a:rPr>
              <a:t> </a:t>
            </a:r>
            <a:r>
              <a:rPr lang="en-US" b="1" dirty="0" err="1">
                <a:solidFill>
                  <a:srgbClr val="FFFFFF"/>
                </a:solidFill>
              </a:rPr>
              <a:t>na</a:t>
            </a:r>
            <a:r>
              <a:rPr lang="en-US" b="1" dirty="0">
                <a:solidFill>
                  <a:srgbClr val="FFFFFF"/>
                </a:solidFill>
              </a:rPr>
              <a:t> </a:t>
            </a:r>
            <a:r>
              <a:rPr lang="en-US" b="1" dirty="0" err="1">
                <a:solidFill>
                  <a:srgbClr val="FFFFFF"/>
                </a:solidFill>
              </a:rPr>
              <a:t>zdravotní</a:t>
            </a:r>
            <a:r>
              <a:rPr lang="en-US" b="1" dirty="0">
                <a:solidFill>
                  <a:srgbClr val="FFFFFF"/>
                </a:solidFill>
              </a:rPr>
              <a:t> </a:t>
            </a:r>
            <a:r>
              <a:rPr lang="en-US" b="1" dirty="0" err="1">
                <a:solidFill>
                  <a:srgbClr val="FFFFFF"/>
                </a:solidFill>
              </a:rPr>
              <a:t>stav</a:t>
            </a:r>
            <a:endParaRPr lang="en-US" b="1" dirty="0">
              <a:solidFill>
                <a:srgbClr val="FFFFFF"/>
              </a:solidFill>
            </a:endParaRPr>
          </a:p>
        </p:txBody>
      </p:sp>
      <p:sp>
        <p:nvSpPr>
          <p:cNvPr id="27"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ovéPole 4"/>
          <p:cNvSpPr txBox="1"/>
          <p:nvPr/>
        </p:nvSpPr>
        <p:spPr>
          <a:xfrm>
            <a:off x="3077683" y="2032687"/>
            <a:ext cx="2304256" cy="300082"/>
          </a:xfrm>
          <a:prstGeom prst="rect">
            <a:avLst/>
          </a:prstGeom>
          <a:noFill/>
        </p:spPr>
        <p:txBody>
          <a:bodyPr wrap="square" rtlCol="0">
            <a:spAutoFit/>
          </a:bodyPr>
          <a:lstStyle/>
          <a:p>
            <a:pPr>
              <a:spcAft>
                <a:spcPts val="600"/>
              </a:spcAft>
            </a:pPr>
            <a:r>
              <a:rPr lang="cs-CZ" sz="1350" dirty="0"/>
              <a:t>WHO 2010 (dle Kříž, 2011)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9791870"/>
              </p:ext>
            </p:extLst>
          </p:nvPr>
        </p:nvGraphicFramePr>
        <p:xfrm>
          <a:off x="943276" y="1740724"/>
          <a:ext cx="10672320" cy="443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ovéPole 18">
            <a:extLst>
              <a:ext uri="{FF2B5EF4-FFF2-40B4-BE49-F238E27FC236}">
                <a16:creationId xmlns:a16="http://schemas.microsoft.com/office/drawing/2014/main" id="{9126420B-AB8F-4F89-B256-B8EA5C8392A5}"/>
              </a:ext>
            </a:extLst>
          </p:cNvPr>
          <p:cNvSpPr txBox="1"/>
          <p:nvPr/>
        </p:nvSpPr>
        <p:spPr>
          <a:xfrm>
            <a:off x="762000" y="6205535"/>
            <a:ext cx="6097508" cy="369332"/>
          </a:xfrm>
          <a:prstGeom prst="rect">
            <a:avLst/>
          </a:prstGeom>
          <a:noFill/>
        </p:spPr>
        <p:txBody>
          <a:bodyPr wrap="square">
            <a:spAutoFit/>
          </a:bodyPr>
          <a:lstStyle/>
          <a:p>
            <a:pPr>
              <a:spcAft>
                <a:spcPts val="600"/>
              </a:spcAft>
            </a:pPr>
            <a:r>
              <a:rPr lang="cs-CZ" sz="1800" dirty="0">
                <a:solidFill>
                  <a:schemeClr val="tx2">
                    <a:lumMod val="60000"/>
                    <a:lumOff val="40000"/>
                  </a:schemeClr>
                </a:solidFill>
              </a:rPr>
              <a:t>WHO 2010 (dle Kříž, 2011) </a:t>
            </a:r>
          </a:p>
        </p:txBody>
      </p:sp>
    </p:spTree>
    <p:extLst>
      <p:ext uri="{BB962C8B-B14F-4D97-AF65-F5344CB8AC3E}">
        <p14:creationId xmlns:p14="http://schemas.microsoft.com/office/powerpoint/2010/main" val="212533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sz="4400" b="1" dirty="0"/>
              <a:t>Chování související se zdravím</a:t>
            </a:r>
          </a:p>
        </p:txBody>
      </p:sp>
      <p:pic>
        <p:nvPicPr>
          <p:cNvPr id="7" name="Zástupný symbol obrázku 6" descr="Dvě osoby zvedající činky"/>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Zástupný symbol obrázku 7" descr="Detail jablka Granny Smith a krejčovského metru"/>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t="19" b="19"/>
          <a:stretch/>
        </p:blipFill>
        <p:spPr/>
      </p:pic>
      <p:pic>
        <p:nvPicPr>
          <p:cNvPr id="9" name="Zástupný symbol obrázku 8" descr="Muž a žena běžící po kryté dráz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t="39" b="39"/>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E0566C-1FD2-4B5F-BDD2-16CE78FC8C4A}"/>
              </a:ext>
            </a:extLst>
          </p:cNvPr>
          <p:cNvSpPr>
            <a:spLocks noGrp="1"/>
          </p:cNvSpPr>
          <p:nvPr>
            <p:ph type="title"/>
          </p:nvPr>
        </p:nvSpPr>
        <p:spPr>
          <a:xfrm>
            <a:off x="1171074" y="1396686"/>
            <a:ext cx="3240506" cy="4064628"/>
          </a:xfrm>
        </p:spPr>
        <p:txBody>
          <a:bodyPr>
            <a:normAutofit/>
          </a:bodyPr>
          <a:lstStyle/>
          <a:p>
            <a:r>
              <a:rPr lang="cs-CZ" b="1" dirty="0">
                <a:solidFill>
                  <a:srgbClr val="FFFFFF"/>
                </a:solidFill>
              </a:rPr>
              <a:t>Co budeme dělat? Jaký máme časový plán?</a:t>
            </a:r>
          </a:p>
        </p:txBody>
      </p:sp>
      <p:sp>
        <p:nvSpPr>
          <p:cNvPr id="45" name="Arc 4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Oval 4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0E53A3B2-9B36-4EE7-B951-FB5F26228742}"/>
              </a:ext>
            </a:extLst>
          </p:cNvPr>
          <p:cNvSpPr>
            <a:spLocks noGrp="1" noChangeArrowheads="1"/>
          </p:cNvSpPr>
          <p:nvPr>
            <p:ph idx="1"/>
          </p:nvPr>
        </p:nvSpPr>
        <p:spPr bwMode="auto">
          <a:xfrm>
            <a:off x="5370153" y="1526033"/>
            <a:ext cx="5536397" cy="39352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R="0" lvl="0" defTabSz="914400" rtl="0" eaLnBrk="0" fontAlgn="base" latinLnBrk="0" hangingPunct="0">
              <a:lnSpc>
                <a:spcPct val="150000"/>
              </a:lnSpc>
              <a:spcBef>
                <a:spcPct val="0"/>
              </a:spcBef>
              <a:spcAft>
                <a:spcPts val="600"/>
              </a:spcAft>
              <a:buClrTx/>
              <a:buSzTx/>
              <a:buFontTx/>
              <a:buChar char="-"/>
              <a:tabLst/>
            </a:pPr>
            <a:r>
              <a:rPr kumimoji="0" lang="cs-CZ" altLang="cs-CZ" sz="1700" b="0" i="0" u="none" strike="noStrike" cap="none" normalizeH="0" baseline="0" dirty="0">
                <a:ln>
                  <a:noFill/>
                </a:ln>
                <a:effectLst/>
                <a:latin typeface="Arial" panose="020B0604020202020204" pitchFamily="34" charset="0"/>
              </a:rPr>
              <a:t>Výklad</a:t>
            </a:r>
          </a:p>
          <a:p>
            <a:pPr marR="0" lvl="0" defTabSz="914400" rtl="0" eaLnBrk="0" fontAlgn="base" latinLnBrk="0" hangingPunct="0">
              <a:lnSpc>
                <a:spcPct val="150000"/>
              </a:lnSpc>
              <a:spcBef>
                <a:spcPct val="0"/>
              </a:spcBef>
              <a:spcAft>
                <a:spcPts val="600"/>
              </a:spcAft>
              <a:buClrTx/>
              <a:buSzTx/>
              <a:buFontTx/>
              <a:buChar char="-"/>
              <a:tabLst/>
            </a:pPr>
            <a:r>
              <a:rPr lang="cs-CZ" altLang="cs-CZ" sz="1700" dirty="0">
                <a:latin typeface="Arial" panose="020B0604020202020204" pitchFamily="34" charset="0"/>
              </a:rPr>
              <a:t>Diskuse</a:t>
            </a:r>
          </a:p>
          <a:p>
            <a:pPr marR="0" lvl="0" defTabSz="914400" rtl="0" eaLnBrk="0" fontAlgn="base" latinLnBrk="0" hangingPunct="0">
              <a:lnSpc>
                <a:spcPct val="150000"/>
              </a:lnSpc>
              <a:spcBef>
                <a:spcPct val="0"/>
              </a:spcBef>
              <a:spcAft>
                <a:spcPts val="600"/>
              </a:spcAft>
              <a:buClrTx/>
              <a:buSzTx/>
              <a:buFontTx/>
              <a:buChar char="-"/>
              <a:tabLst/>
            </a:pPr>
            <a:r>
              <a:rPr lang="cs-CZ" altLang="cs-CZ" sz="1700" dirty="0">
                <a:latin typeface="Arial" panose="020B0604020202020204" pitchFamily="34" charset="0"/>
              </a:rPr>
              <a:t>Skupinové práce</a:t>
            </a:r>
          </a:p>
          <a:p>
            <a:pPr marR="0" lvl="0" defTabSz="914400" rtl="0" eaLnBrk="0" fontAlgn="base" latinLnBrk="0" hangingPunct="0">
              <a:lnSpc>
                <a:spcPct val="150000"/>
              </a:lnSpc>
              <a:spcBef>
                <a:spcPct val="0"/>
              </a:spcBef>
              <a:spcAft>
                <a:spcPts val="600"/>
              </a:spcAft>
              <a:buClrTx/>
              <a:buSzTx/>
              <a:buFontTx/>
              <a:buChar char="-"/>
              <a:tabLst/>
            </a:pPr>
            <a:r>
              <a:rPr lang="cs-CZ" altLang="cs-CZ" sz="1700" dirty="0">
                <a:latin typeface="Arial" panose="020B0604020202020204" pitchFamily="34" charset="0"/>
              </a:rPr>
              <a:t>Nácvik relaxace</a:t>
            </a:r>
          </a:p>
          <a:p>
            <a:pPr marR="0" lvl="0" defTabSz="914400" rtl="0" eaLnBrk="0" fontAlgn="base" latinLnBrk="0" hangingPunct="0">
              <a:lnSpc>
                <a:spcPct val="150000"/>
              </a:lnSpc>
              <a:spcBef>
                <a:spcPct val="0"/>
              </a:spcBef>
              <a:spcAft>
                <a:spcPts val="600"/>
              </a:spcAft>
              <a:buClrTx/>
              <a:buSzTx/>
              <a:buFontTx/>
              <a:buChar char="-"/>
              <a:tabLst/>
            </a:pPr>
            <a:endParaRPr lang="cs-CZ" altLang="cs-CZ" sz="1700" dirty="0">
              <a:latin typeface="Arial" panose="020B0604020202020204" pitchFamily="34" charset="0"/>
            </a:endParaRPr>
          </a:p>
          <a:p>
            <a:pPr marL="0" marR="0" lvl="0" indent="0" defTabSz="914400" rtl="0" eaLnBrk="0" fontAlgn="base" latinLnBrk="0" hangingPunct="0">
              <a:lnSpc>
                <a:spcPct val="150000"/>
              </a:lnSpc>
              <a:spcBef>
                <a:spcPct val="0"/>
              </a:spcBef>
              <a:spcAft>
                <a:spcPts val="600"/>
              </a:spcAft>
              <a:buClrTx/>
              <a:buSzTx/>
              <a:buNone/>
              <a:tabLst/>
            </a:pPr>
            <a:r>
              <a:rPr lang="cs-CZ" altLang="cs-CZ" sz="1700" b="1" dirty="0">
                <a:latin typeface="Arial" panose="020B0604020202020204" pitchFamily="34" charset="0"/>
              </a:rPr>
              <a:t>Časový plán</a:t>
            </a:r>
          </a:p>
          <a:p>
            <a:pPr marL="342900" marR="0" lvl="0" indent="-342900" defTabSz="914400" rtl="0" eaLnBrk="0" fontAlgn="base" latinLnBrk="0" hangingPunct="0">
              <a:lnSpc>
                <a:spcPct val="150000"/>
              </a:lnSpc>
              <a:spcBef>
                <a:spcPct val="0"/>
              </a:spcBef>
              <a:spcAft>
                <a:spcPts val="600"/>
              </a:spcAft>
              <a:buClrTx/>
              <a:buSzTx/>
              <a:buAutoNum type="arabicPeriod"/>
              <a:tabLst/>
            </a:pPr>
            <a:r>
              <a:rPr lang="cs-CZ" altLang="cs-CZ" sz="1700" dirty="0">
                <a:latin typeface="Arial" panose="020B0604020202020204" pitchFamily="34" charset="0"/>
              </a:rPr>
              <a:t>Blok 9 – 11.40 hod</a:t>
            </a:r>
          </a:p>
          <a:p>
            <a:pPr marL="0" marR="0" lvl="0" indent="0" defTabSz="914400" rtl="0" eaLnBrk="0" fontAlgn="base" latinLnBrk="0" hangingPunct="0">
              <a:lnSpc>
                <a:spcPct val="150000"/>
              </a:lnSpc>
              <a:spcBef>
                <a:spcPct val="0"/>
              </a:spcBef>
              <a:spcAft>
                <a:spcPts val="600"/>
              </a:spcAft>
              <a:buClrTx/>
              <a:buSzTx/>
              <a:buNone/>
              <a:tabLst/>
            </a:pPr>
            <a:r>
              <a:rPr lang="cs-CZ" altLang="cs-CZ" sz="1700" dirty="0">
                <a:latin typeface="Arial" panose="020B0604020202020204" pitchFamily="34" charset="0"/>
              </a:rPr>
              <a:t>Oběd 11.40– 12.40 hod</a:t>
            </a:r>
          </a:p>
          <a:p>
            <a:pPr marL="0" marR="0" lvl="0" indent="0" defTabSz="914400" rtl="0" eaLnBrk="0" fontAlgn="base" latinLnBrk="0" hangingPunct="0">
              <a:lnSpc>
                <a:spcPct val="150000"/>
              </a:lnSpc>
              <a:spcBef>
                <a:spcPct val="0"/>
              </a:spcBef>
              <a:spcAft>
                <a:spcPts val="600"/>
              </a:spcAft>
              <a:buClrTx/>
              <a:buSzTx/>
              <a:buNone/>
              <a:tabLst/>
            </a:pPr>
            <a:r>
              <a:rPr lang="cs-CZ" altLang="cs-CZ" sz="1700" dirty="0">
                <a:latin typeface="Arial" panose="020B0604020202020204" pitchFamily="34" charset="0"/>
              </a:rPr>
              <a:t>2. Blok 12.40 – cca 17 hod</a:t>
            </a:r>
          </a:p>
          <a:p>
            <a:pPr marR="0" lvl="0" defTabSz="914400" rtl="0" eaLnBrk="0" fontAlgn="base" latinLnBrk="0" hangingPunct="0">
              <a:lnSpc>
                <a:spcPct val="150000"/>
              </a:lnSpc>
              <a:spcBef>
                <a:spcPct val="0"/>
              </a:spcBef>
              <a:spcAft>
                <a:spcPts val="600"/>
              </a:spcAft>
              <a:buClrTx/>
              <a:buSzTx/>
              <a:buFontTx/>
              <a:buChar char="-"/>
              <a:tabLst/>
            </a:pPr>
            <a:endParaRPr kumimoji="0" lang="cs-CZ" altLang="cs-CZ" sz="1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08060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816013"/>
            <a:ext cx="9144000" cy="5712107"/>
          </a:xfrm>
        </p:spPr>
        <p:txBody>
          <a:bodyPr rtlCol="0">
            <a:normAutofit fontScale="90000"/>
          </a:bodyPr>
          <a:lstStyle/>
          <a:p>
            <a:pPr rtl="0"/>
            <a:r>
              <a:rPr lang="cs-CZ" dirty="0"/>
              <a:t>Co všechno dělám pro své zdraví?</a:t>
            </a:r>
            <a:br>
              <a:rPr lang="cs-CZ" dirty="0"/>
            </a:br>
            <a:br>
              <a:rPr lang="cs-CZ" dirty="0"/>
            </a:br>
            <a:r>
              <a:rPr lang="cs-CZ" dirty="0"/>
              <a:t>………………..</a:t>
            </a:r>
            <a:br>
              <a:rPr lang="cs-CZ" dirty="0"/>
            </a:br>
            <a:br>
              <a:rPr lang="cs-CZ" dirty="0"/>
            </a:br>
            <a:r>
              <a:rPr lang="cs-CZ" dirty="0"/>
              <a:t>Co pro své zdraví nedělám dost (často)? </a:t>
            </a:r>
            <a:br>
              <a:rPr lang="cs-CZ" dirty="0"/>
            </a:br>
            <a:br>
              <a:rPr lang="cs-CZ" dirty="0"/>
            </a:br>
            <a:r>
              <a:rPr lang="cs-CZ" dirty="0"/>
              <a:t>………………..</a:t>
            </a:r>
            <a:br>
              <a:rPr lang="cs-CZ" dirty="0"/>
            </a:br>
            <a:br>
              <a:rPr lang="cs-CZ" dirty="0"/>
            </a:br>
            <a:r>
              <a:rPr lang="cs-CZ" dirty="0"/>
              <a:t>Čím si své zdraví ničím?</a:t>
            </a:r>
            <a:br>
              <a:rPr lang="cs-CZ" dirty="0"/>
            </a:br>
            <a:br>
              <a:rPr lang="cs-CZ" dirty="0"/>
            </a:br>
            <a:r>
              <a:rPr lang="cs-CZ" dirty="0"/>
              <a:t>……………......</a:t>
            </a:r>
            <a:br>
              <a:rPr lang="cs-CZ" dirty="0"/>
            </a:br>
            <a:br>
              <a:rPr lang="cs-CZ" dirty="0"/>
            </a:br>
            <a:endParaRPr lang="cs-CZ"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7787" y="512178"/>
            <a:ext cx="11424213" cy="5977666"/>
          </a:xfrm>
        </p:spPr>
        <p:txBody>
          <a:bodyPr>
            <a:normAutofit/>
          </a:bodyPr>
          <a:lstStyle/>
          <a:p>
            <a:pPr algn="l"/>
            <a:r>
              <a:rPr lang="cs-CZ" sz="3600" cap="none" dirty="0"/>
              <a:t>Každý den se svým chováním pohybujeme na kontinuu mezi pozitivním a negativním pólem ve vztahu ke zdraví. </a:t>
            </a:r>
            <a:br>
              <a:rPr lang="cs-CZ" sz="3600" cap="none" dirty="0"/>
            </a:br>
            <a:br>
              <a:rPr lang="cs-CZ" sz="3600" cap="none" dirty="0"/>
            </a:br>
            <a:r>
              <a:rPr lang="cs-CZ" sz="3600" cap="none" dirty="0"/>
              <a:t>Nemůžeme se vyvázat, ať děláme, co děláme, chování související se zdravím je vždy přítomno. </a:t>
            </a:r>
            <a:br>
              <a:rPr lang="cs-CZ" sz="3600" cap="none" dirty="0"/>
            </a:br>
            <a:br>
              <a:rPr lang="cs-CZ" sz="3600" cap="none" dirty="0"/>
            </a:br>
            <a:r>
              <a:rPr lang="cs-CZ" sz="3600" cap="none" dirty="0"/>
              <a:t>Produkujeme ho záměrně či nezáměrně ve zdraví, při prvních známkách onemocnění i v nemoci. </a:t>
            </a:r>
            <a:br>
              <a:rPr lang="cs-CZ" sz="3600" cap="none" dirty="0"/>
            </a:br>
            <a:br>
              <a:rPr lang="cs-CZ" sz="3600" cap="none" dirty="0"/>
            </a:br>
            <a:endParaRPr lang="cs-CZ" sz="3600" cap="none" dirty="0"/>
          </a:p>
        </p:txBody>
      </p:sp>
    </p:spTree>
    <p:extLst>
      <p:ext uri="{BB962C8B-B14F-4D97-AF65-F5344CB8AC3E}">
        <p14:creationId xmlns:p14="http://schemas.microsoft.com/office/powerpoint/2010/main" val="342197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0903" y="149748"/>
            <a:ext cx="10955709" cy="1143000"/>
          </a:xfrm>
        </p:spPr>
        <p:txBody>
          <a:bodyPr>
            <a:normAutofit/>
          </a:bodyPr>
          <a:lstStyle/>
          <a:p>
            <a:pPr algn="ctr"/>
            <a:r>
              <a:rPr lang="cs-CZ" b="1" dirty="0"/>
              <a:t>Chování související se zdravím</a:t>
            </a:r>
          </a:p>
        </p:txBody>
      </p:sp>
      <p:sp>
        <p:nvSpPr>
          <p:cNvPr id="3" name="Zástupný symbol pro obsah 2"/>
          <p:cNvSpPr>
            <a:spLocks noGrp="1"/>
          </p:cNvSpPr>
          <p:nvPr>
            <p:ph idx="1"/>
          </p:nvPr>
        </p:nvSpPr>
        <p:spPr>
          <a:xfrm>
            <a:off x="1408252" y="1378835"/>
            <a:ext cx="10208359" cy="4457700"/>
          </a:xfrm>
        </p:spPr>
        <p:txBody>
          <a:bodyPr/>
          <a:lstStyle/>
          <a:p>
            <a:pPr marL="502920" indent="-457200">
              <a:buFont typeface="Wingdings" panose="05000000000000000000" pitchFamily="2" charset="2"/>
              <a:buChar char="à"/>
            </a:pPr>
            <a:r>
              <a:rPr lang="cs-CZ" dirty="0"/>
              <a:t>záměrné i nezáměrné, vědomé i nevědomé činnosti, </a:t>
            </a:r>
            <a:br>
              <a:rPr lang="cs-CZ" dirty="0"/>
            </a:br>
            <a:r>
              <a:rPr lang="cs-CZ" dirty="0"/>
              <a:t>které se nějakým způsobem vztahují ke zdraví a nemoci</a:t>
            </a:r>
          </a:p>
        </p:txBody>
      </p:sp>
      <p:graphicFrame>
        <p:nvGraphicFramePr>
          <p:cNvPr id="6" name="Diagram 5"/>
          <p:cNvGraphicFramePr/>
          <p:nvPr>
            <p:extLst>
              <p:ext uri="{D42A27DB-BD31-4B8C-83A1-F6EECF244321}">
                <p14:modId xmlns:p14="http://schemas.microsoft.com/office/powerpoint/2010/main" val="3638934267"/>
              </p:ext>
            </p:extLst>
          </p:nvPr>
        </p:nvGraphicFramePr>
        <p:xfrm>
          <a:off x="1567740" y="2344848"/>
          <a:ext cx="9323578" cy="401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99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743055" y="576719"/>
            <a:ext cx="10905066" cy="1135737"/>
          </a:xfrm>
        </p:spPr>
        <p:txBody>
          <a:bodyPr>
            <a:normAutofit/>
          </a:bodyPr>
          <a:lstStyle/>
          <a:p>
            <a:r>
              <a:rPr lang="cs-CZ" sz="4000" b="1" dirty="0"/>
              <a:t>Chování související se zdravím</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389786695"/>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9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p:cNvSpPr>
            <a:spLocks noGrp="1"/>
          </p:cNvSpPr>
          <p:nvPr>
            <p:ph type="title"/>
          </p:nvPr>
        </p:nvSpPr>
        <p:spPr>
          <a:xfrm>
            <a:off x="838200" y="365125"/>
            <a:ext cx="10515599" cy="1325563"/>
          </a:xfrm>
        </p:spPr>
        <p:txBody>
          <a:bodyPr>
            <a:normAutofit/>
          </a:bodyPr>
          <a:lstStyle/>
          <a:p>
            <a:r>
              <a:rPr lang="cs-CZ" b="1" dirty="0"/>
              <a:t>Chování související se zdravím</a:t>
            </a:r>
          </a:p>
        </p:txBody>
      </p:sp>
      <p:sp>
        <p:nvSpPr>
          <p:cNvPr id="3" name="Zástupný symbol pro obsah 2"/>
          <p:cNvSpPr>
            <a:spLocks noGrp="1"/>
          </p:cNvSpPr>
          <p:nvPr>
            <p:ph idx="1"/>
          </p:nvPr>
        </p:nvSpPr>
        <p:spPr>
          <a:xfrm>
            <a:off x="1524000" y="1309387"/>
            <a:ext cx="9144000" cy="4457700"/>
          </a:xfrm>
        </p:spPr>
        <p:txBody>
          <a:bodyPr/>
          <a:lstStyle/>
          <a:p>
            <a:pPr marL="45720" indent="0">
              <a:buNone/>
            </a:pPr>
            <a:r>
              <a:rPr lang="cs-CZ" sz="1600" dirty="0">
                <a:solidFill>
                  <a:prstClr val="black">
                    <a:hueOff val="0"/>
                    <a:satOff val="0"/>
                    <a:lumOff val="0"/>
                    <a:alphaOff val="0"/>
                  </a:prstClr>
                </a:solidFill>
                <a:latin typeface="Calibri" panose="020F0502020204030204"/>
              </a:rPr>
              <a:t>dimenze na základě faktorové analýzy</a:t>
            </a:r>
          </a:p>
          <a:p>
            <a:endParaRPr lang="cs-CZ" dirty="0"/>
          </a:p>
        </p:txBody>
      </p:sp>
      <p:pic>
        <p:nvPicPr>
          <p:cNvPr id="7" name="Picture 6">
            <a:extLst>
              <a:ext uri="{FF2B5EF4-FFF2-40B4-BE49-F238E27FC236}">
                <a16:creationId xmlns:a16="http://schemas.microsoft.com/office/drawing/2014/main" id="{0D41ABAA-E1A3-66E6-F03A-32DD69484232}"/>
              </a:ext>
            </a:extLst>
          </p:cNvPr>
          <p:cNvPicPr>
            <a:picLocks noChangeAspect="1"/>
          </p:cNvPicPr>
          <p:nvPr/>
        </p:nvPicPr>
        <p:blipFill rotWithShape="1">
          <a:blip r:embed="rId3"/>
          <a:srcRect r="24999"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Diagram 4"/>
          <p:cNvGraphicFramePr/>
          <p:nvPr>
            <p:extLst>
              <p:ext uri="{D42A27DB-BD31-4B8C-83A1-F6EECF244321}">
                <p14:modId xmlns:p14="http://schemas.microsoft.com/office/powerpoint/2010/main" val="149737712"/>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60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1013" y="3752849"/>
            <a:ext cx="3290887" cy="2452687"/>
          </a:xfrm>
        </p:spPr>
        <p:txBody>
          <a:bodyPr anchor="ctr">
            <a:normAutofit/>
          </a:bodyPr>
          <a:lstStyle/>
          <a:p>
            <a:r>
              <a:rPr lang="cs-CZ" sz="3600" b="1"/>
              <a:t>Chování související se zdravím v průběhu života</a:t>
            </a:r>
          </a:p>
        </p:txBody>
      </p:sp>
      <p:pic>
        <p:nvPicPr>
          <p:cNvPr id="1028" name="Picture 4" descr="Vývoj člověka - Grafika - alesbohm"/>
          <p:cNvPicPr>
            <a:picLocks noChangeAspect="1" noChangeArrowheads="1"/>
          </p:cNvPicPr>
          <p:nvPr/>
        </p:nvPicPr>
        <p:blipFill rotWithShape="1">
          <a:blip r:embed="rId2">
            <a:extLst>
              <a:ext uri="{28A0092B-C50C-407E-A947-70E740481C1C}">
                <a14:useLocalDpi xmlns:a14="http://schemas.microsoft.com/office/drawing/2010/main" val="0"/>
              </a:ext>
            </a:extLst>
          </a:blip>
          <a:srcRect t="12176" b="666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223982" y="3752850"/>
            <a:ext cx="7485413" cy="2452687"/>
          </a:xfrm>
        </p:spPr>
        <p:txBody>
          <a:bodyPr anchor="ctr">
            <a:normAutofit/>
          </a:bodyPr>
          <a:lstStyle/>
          <a:p>
            <a:pPr marL="45720" indent="0">
              <a:buNone/>
            </a:pPr>
            <a:r>
              <a:rPr lang="cs-CZ" sz="1800" dirty="0" err="1"/>
              <a:t>Sarafino</a:t>
            </a:r>
            <a:r>
              <a:rPr lang="cs-CZ" sz="1800" dirty="0"/>
              <a:t> (1990) vyvodil na základě longitudinální studie 3 závěry, které vystihují současný přístup ke zdraví a k chování se zdravím souvisejícímu:</a:t>
            </a:r>
          </a:p>
          <a:p>
            <a:pPr marL="0" indent="0">
              <a:buNone/>
            </a:pPr>
            <a:r>
              <a:rPr lang="cs-CZ" sz="1800" b="1" dirty="0"/>
              <a:t>1. zdraví podporující chování může být během života proměnlivé </a:t>
            </a:r>
            <a:br>
              <a:rPr lang="cs-CZ" sz="1800" b="1" dirty="0"/>
            </a:br>
            <a:r>
              <a:rPr lang="cs-CZ" sz="1800" dirty="0"/>
              <a:t>(mění se člověk i jeho životní podmínky)</a:t>
            </a:r>
          </a:p>
          <a:p>
            <a:pPr marL="0" indent="0">
              <a:buNone/>
            </a:pPr>
            <a:r>
              <a:rPr lang="cs-CZ" sz="1800" b="1" dirty="0"/>
              <a:t>2. současné zdraví podporující návyky na sobě nejsou závislé </a:t>
            </a:r>
          </a:p>
          <a:p>
            <a:pPr marL="0" indent="0">
              <a:buNone/>
            </a:pPr>
            <a:r>
              <a:rPr lang="cs-CZ" sz="1800" b="1" dirty="0"/>
              <a:t>3. zdraví podporující chování není u jediného člověka řízeno jedinou množinou postojů a motivů</a:t>
            </a:r>
          </a:p>
          <a:p>
            <a:endParaRPr lang="cs-CZ" sz="1800" dirty="0"/>
          </a:p>
        </p:txBody>
      </p:sp>
    </p:spTree>
    <p:extLst>
      <p:ext uri="{BB962C8B-B14F-4D97-AF65-F5344CB8AC3E}">
        <p14:creationId xmlns:p14="http://schemas.microsoft.com/office/powerpoint/2010/main" val="42290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A46218-C336-47EB-8672-2E4A06B90125}"/>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b="1" kern="1200" dirty="0">
                <a:solidFill>
                  <a:schemeClr val="tx1"/>
                </a:solidFill>
                <a:latin typeface="+mj-lt"/>
                <a:ea typeface="+mj-ea"/>
                <a:cs typeface="+mj-cs"/>
              </a:rPr>
              <a:t>Co z </a:t>
            </a:r>
            <a:r>
              <a:rPr lang="en-US" sz="6600" b="1" kern="1200" dirty="0" err="1">
                <a:solidFill>
                  <a:schemeClr val="tx1"/>
                </a:solidFill>
                <a:latin typeface="+mj-lt"/>
                <a:ea typeface="+mj-ea"/>
                <a:cs typeface="+mj-cs"/>
              </a:rPr>
              <a:t>našeho</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chování</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má</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největší</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vliv</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na</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zdraví</a:t>
            </a:r>
            <a:r>
              <a:rPr lang="en-US" sz="6600" b="1" kern="1200" dirty="0">
                <a:solidFill>
                  <a:schemeClr val="tx1"/>
                </a:solidFill>
                <a:latin typeface="+mj-lt"/>
                <a:ea typeface="+mj-ea"/>
                <a:cs typeface="+mj-cs"/>
              </a:rPr>
              <a:t>?</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59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86834" y="1153572"/>
            <a:ext cx="3200400" cy="4461163"/>
          </a:xfrm>
        </p:spPr>
        <p:txBody>
          <a:bodyPr>
            <a:normAutofit/>
          </a:bodyPr>
          <a:lstStyle/>
          <a:p>
            <a:r>
              <a:rPr lang="cs-CZ" sz="4100" b="1" dirty="0">
                <a:solidFill>
                  <a:srgbClr val="FFFFFF"/>
                </a:solidFill>
              </a:rPr>
              <a:t>Chování související se zdravím v euroamerické kultuře</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symbol pro obsah 2"/>
          <p:cNvSpPr>
            <a:spLocks noGrp="1"/>
          </p:cNvSpPr>
          <p:nvPr>
            <p:ph idx="1"/>
          </p:nvPr>
        </p:nvSpPr>
        <p:spPr>
          <a:xfrm>
            <a:off x="4447308" y="591344"/>
            <a:ext cx="6906491" cy="5585619"/>
          </a:xfrm>
        </p:spPr>
        <p:txBody>
          <a:bodyPr anchor="ctr">
            <a:normAutofit/>
          </a:bodyPr>
          <a:lstStyle/>
          <a:p>
            <a:pPr marL="45720" indent="0">
              <a:buNone/>
            </a:pPr>
            <a:r>
              <a:rPr lang="cs-CZ" sz="1800" dirty="0"/>
              <a:t>Stěžejní dopad mají (</a:t>
            </a:r>
            <a:r>
              <a:rPr lang="cs-CZ" sz="1800" dirty="0" err="1"/>
              <a:t>Steptoe</a:t>
            </a:r>
            <a:r>
              <a:rPr lang="cs-CZ" sz="1800" dirty="0"/>
              <a:t> a </a:t>
            </a:r>
            <a:r>
              <a:rPr lang="cs-CZ" sz="1800" dirty="0" err="1"/>
              <a:t>Wardleová</a:t>
            </a:r>
            <a:r>
              <a:rPr lang="cs-CZ" sz="1800" dirty="0"/>
              <a:t> (2004)):</a:t>
            </a:r>
          </a:p>
          <a:p>
            <a:r>
              <a:rPr lang="cs-CZ" sz="1800" b="1" dirty="0"/>
              <a:t>kouření, </a:t>
            </a:r>
          </a:p>
          <a:p>
            <a:r>
              <a:rPr lang="cs-CZ" sz="1800" b="1" dirty="0"/>
              <a:t>výživa (příjem tuků, cukrů, konzumace ovoce a zeleniny), </a:t>
            </a:r>
          </a:p>
          <a:p>
            <a:r>
              <a:rPr lang="cs-CZ" sz="1800" b="1" dirty="0"/>
              <a:t>pohybová aktivita, </a:t>
            </a:r>
          </a:p>
          <a:p>
            <a:r>
              <a:rPr lang="cs-CZ" sz="1800" b="1" dirty="0"/>
              <a:t>konzumace alkoholu, </a:t>
            </a:r>
          </a:p>
          <a:p>
            <a:r>
              <a:rPr lang="cs-CZ" sz="1800" b="1" dirty="0"/>
              <a:t>screening rakoviny, </a:t>
            </a:r>
          </a:p>
          <a:p>
            <a:r>
              <a:rPr lang="cs-CZ" sz="1800" b="1" dirty="0"/>
              <a:t>rizikové sexuální chování </a:t>
            </a:r>
          </a:p>
          <a:p>
            <a:r>
              <a:rPr lang="cs-CZ" sz="1800" b="1" dirty="0"/>
              <a:t>riskantní řízení dopravních prostředků</a:t>
            </a:r>
            <a:br>
              <a:rPr lang="cs-CZ" sz="1800" b="1" dirty="0"/>
            </a:br>
            <a:endParaRPr lang="cs-CZ" sz="1800" b="1" dirty="0"/>
          </a:p>
          <a:p>
            <a:pPr marL="45720" indent="0">
              <a:buNone/>
            </a:pPr>
            <a:r>
              <a:rPr lang="cs-CZ" sz="1800" dirty="0" err="1"/>
              <a:t>McGinnis</a:t>
            </a:r>
            <a:r>
              <a:rPr lang="cs-CZ" sz="1800" dirty="0"/>
              <a:t> a </a:t>
            </a:r>
            <a:r>
              <a:rPr lang="cs-CZ" sz="1800" dirty="0" err="1"/>
              <a:t>Foege</a:t>
            </a:r>
            <a:r>
              <a:rPr lang="cs-CZ" sz="1800" dirty="0"/>
              <a:t> (1993): cca 50 % případů úmrtí vlivem 10 nejrozšířenějších příčin smrti úzce souvisí s chováním ohrožujícím zdraví </a:t>
            </a:r>
          </a:p>
          <a:p>
            <a:pPr marL="45720" indent="0">
              <a:buNone/>
            </a:pPr>
            <a:r>
              <a:rPr lang="cs-CZ" sz="1800" dirty="0"/>
              <a:t>(kouřením, nezdravou životosprávou, sedavým způsobem života, abusem alkoholu a drog a riskantními sexuálními praktikami vedoucími k přenosu HIV/AIDS)</a:t>
            </a:r>
          </a:p>
          <a:p>
            <a:endParaRPr lang="cs-CZ" sz="1800" dirty="0"/>
          </a:p>
        </p:txBody>
      </p:sp>
    </p:spTree>
    <p:extLst>
      <p:ext uri="{BB962C8B-B14F-4D97-AF65-F5344CB8AC3E}">
        <p14:creationId xmlns:p14="http://schemas.microsoft.com/office/powerpoint/2010/main" val="362094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A46218-C336-47EB-8672-2E4A06B90125}"/>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b="1" kern="1200" dirty="0" err="1">
                <a:solidFill>
                  <a:schemeClr val="tx1"/>
                </a:solidFill>
                <a:latin typeface="+mj-lt"/>
                <a:ea typeface="+mj-ea"/>
                <a:cs typeface="+mj-cs"/>
              </a:rPr>
              <a:t>Jaká</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jsou</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doporučení</a:t>
            </a:r>
            <a:r>
              <a:rPr lang="en-US" sz="6600" b="1" kern="1200" dirty="0">
                <a:solidFill>
                  <a:schemeClr val="tx1"/>
                </a:solidFill>
                <a:latin typeface="+mj-lt"/>
                <a:ea typeface="+mj-ea"/>
                <a:cs typeface="+mj-cs"/>
              </a:rPr>
              <a:t> </a:t>
            </a:r>
            <a:br>
              <a:rPr lang="en-US" sz="6600" b="1" kern="1200" dirty="0">
                <a:solidFill>
                  <a:schemeClr val="tx1"/>
                </a:solidFill>
                <a:latin typeface="+mj-lt"/>
                <a:ea typeface="+mj-ea"/>
                <a:cs typeface="+mj-cs"/>
              </a:rPr>
            </a:br>
            <a:r>
              <a:rPr lang="en-US" sz="6600" b="1" kern="1200" dirty="0" err="1">
                <a:solidFill>
                  <a:schemeClr val="tx1"/>
                </a:solidFill>
                <a:latin typeface="+mj-lt"/>
                <a:ea typeface="+mj-ea"/>
                <a:cs typeface="+mj-cs"/>
              </a:rPr>
              <a:t>týkající</a:t>
            </a:r>
            <a:r>
              <a:rPr lang="en-US" sz="6600" b="1" kern="1200" dirty="0">
                <a:solidFill>
                  <a:schemeClr val="tx1"/>
                </a:solidFill>
                <a:latin typeface="+mj-lt"/>
                <a:ea typeface="+mj-ea"/>
                <a:cs typeface="+mj-cs"/>
              </a:rPr>
              <a:t> se </a:t>
            </a:r>
            <a:r>
              <a:rPr lang="en-US" sz="6600" b="1" kern="1200" dirty="0" err="1">
                <a:solidFill>
                  <a:schemeClr val="tx1"/>
                </a:solidFill>
                <a:latin typeface="+mj-lt"/>
                <a:ea typeface="+mj-ea"/>
                <a:cs typeface="+mj-cs"/>
              </a:rPr>
              <a:t>pohybu</a:t>
            </a:r>
            <a:r>
              <a:rPr lang="en-US" sz="6600" b="1" kern="1200" dirty="0">
                <a:solidFill>
                  <a:schemeClr val="tx1"/>
                </a:solidFill>
                <a:latin typeface="+mj-lt"/>
                <a:ea typeface="+mj-ea"/>
                <a:cs typeface="+mj-cs"/>
              </a:rPr>
              <a:t>?</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B91BED-3857-4081-AF61-0FE6F48E4841}"/>
              </a:ext>
            </a:extLst>
          </p:cNvPr>
          <p:cNvSpPr>
            <a:spLocks noGrp="1"/>
          </p:cNvSpPr>
          <p:nvPr>
            <p:ph type="title"/>
          </p:nvPr>
        </p:nvSpPr>
        <p:spPr>
          <a:xfrm>
            <a:off x="838200" y="631825"/>
            <a:ext cx="10515600" cy="1325563"/>
          </a:xfrm>
        </p:spPr>
        <p:txBody>
          <a:bodyPr>
            <a:normAutofit/>
          </a:bodyPr>
          <a:lstStyle/>
          <a:p>
            <a:r>
              <a:rPr lang="cs-CZ" b="1" dirty="0"/>
              <a:t>Doporučení týkající se pohybu</a:t>
            </a:r>
            <a:endParaRPr lang="cs-CZ" b="1"/>
          </a:p>
        </p:txBody>
      </p:sp>
      <p:sp>
        <p:nvSpPr>
          <p:cNvPr id="3" name="Zástupný obsah 2">
            <a:extLst>
              <a:ext uri="{FF2B5EF4-FFF2-40B4-BE49-F238E27FC236}">
                <a16:creationId xmlns:a16="http://schemas.microsoft.com/office/drawing/2014/main" id="{3387915C-BD02-4CB2-9D19-BA35FF8FA513}"/>
              </a:ext>
            </a:extLst>
          </p:cNvPr>
          <p:cNvSpPr>
            <a:spLocks noGrp="1"/>
          </p:cNvSpPr>
          <p:nvPr>
            <p:ph idx="1"/>
          </p:nvPr>
        </p:nvSpPr>
        <p:spPr>
          <a:xfrm>
            <a:off x="838200" y="2057400"/>
            <a:ext cx="10515600" cy="3871762"/>
          </a:xfrm>
        </p:spPr>
        <p:txBody>
          <a:bodyPr>
            <a:normAutofit/>
          </a:bodyPr>
          <a:lstStyle/>
          <a:p>
            <a:pPr marL="0" indent="0" eaLnBrk="1" hangingPunct="1">
              <a:buFont typeface="Wingdings" panose="05000000000000000000" pitchFamily="2" charset="2"/>
              <a:buNone/>
              <a:defRPr/>
            </a:pPr>
            <a:r>
              <a:rPr lang="cs-CZ" altLang="cs-CZ" sz="1900" dirty="0"/>
              <a:t>Pro podporu svého zdraví se věnujte středně náročné fyzické aktivitě (svižná chůze, práce na zahradě, jízda na kole) nejméně</a:t>
            </a:r>
          </a:p>
          <a:p>
            <a:pPr algn="ctr" eaLnBrk="1" hangingPunct="1">
              <a:buFont typeface="Wingdings" panose="05000000000000000000" pitchFamily="2" charset="2"/>
              <a:buNone/>
              <a:defRPr/>
            </a:pPr>
            <a:r>
              <a:rPr lang="cs-CZ" altLang="cs-CZ" sz="1900" b="1" dirty="0">
                <a:solidFill>
                  <a:srgbClr val="C00000"/>
                </a:solidFill>
              </a:rPr>
              <a:t>30 minut denně 5x týdně</a:t>
            </a:r>
          </a:p>
          <a:p>
            <a:pPr marL="0" indent="0">
              <a:buFontTx/>
              <a:buNone/>
              <a:defRPr/>
            </a:pPr>
            <a:r>
              <a:rPr lang="cs-CZ" sz="1900" b="1" dirty="0"/>
              <a:t>Fyzická aktivita</a:t>
            </a:r>
          </a:p>
          <a:p>
            <a:pPr>
              <a:buFontTx/>
              <a:buChar char="-"/>
              <a:defRPr/>
            </a:pPr>
            <a:r>
              <a:rPr lang="cs-CZ" sz="1900" dirty="0"/>
              <a:t>aktivuje sympatický nervový systém – tvorba nových mitochondrií ve svalech – zlepšení stavu metabolismu (zvyšuje se inzulinová citlivost)</a:t>
            </a:r>
          </a:p>
          <a:p>
            <a:pPr>
              <a:buFontTx/>
              <a:buChar char="-"/>
              <a:defRPr/>
            </a:pPr>
            <a:r>
              <a:rPr lang="cs-CZ" sz="1900" dirty="0"/>
              <a:t>reduktor stresu (po cvičení prudce klesají hladiny kortizolu a drží se nízko)</a:t>
            </a:r>
          </a:p>
          <a:p>
            <a:pPr>
              <a:buFontTx/>
              <a:buChar char="-"/>
              <a:defRPr/>
            </a:pPr>
            <a:r>
              <a:rPr lang="cs-CZ" sz="1900" dirty="0"/>
              <a:t>zvyšuje rychlost jaterního Krebsova cyklu – spalování energie</a:t>
            </a:r>
          </a:p>
          <a:p>
            <a:pPr lvl="4">
              <a:buFontTx/>
              <a:buChar char="-"/>
              <a:defRPr/>
            </a:pPr>
            <a:endParaRPr lang="cs-CZ" sz="1900" dirty="0"/>
          </a:p>
          <a:p>
            <a:pPr marL="0" indent="0">
              <a:buNone/>
              <a:defRPr/>
            </a:pPr>
            <a:r>
              <a:rPr lang="cs-CZ" sz="1900" dirty="0">
                <a:effectLst/>
                <a:ea typeface="Calibri" panose="020F0502020204030204" pitchFamily="34" charset="0"/>
              </a:rPr>
              <a:t>Protože po 48 hodinách příznivý krátkodobý efekt cvičení mizí, je optimální zařazovat cvičení co nejčastěji, s maximální přestávkou 2 dny.</a:t>
            </a:r>
            <a:endParaRPr lang="cs-CZ" sz="1900" dirty="0">
              <a:effectLst/>
              <a:ea typeface="Times New Roman" panose="02020603050405020304" pitchFamily="18" charset="0"/>
            </a:endParaRPr>
          </a:p>
          <a:p>
            <a:pPr eaLnBrk="1" hangingPunct="1">
              <a:buFont typeface="Wingdings" panose="05000000000000000000" pitchFamily="2" charset="2"/>
              <a:buNone/>
              <a:defRPr/>
            </a:pPr>
            <a:endParaRPr lang="cs-CZ" altLang="cs-CZ" sz="1900" b="1" dirty="0"/>
          </a:p>
          <a:p>
            <a:endParaRPr lang="cs-CZ" sz="1900" dirty="0"/>
          </a:p>
        </p:txBody>
      </p:sp>
    </p:spTree>
    <p:extLst>
      <p:ext uri="{BB962C8B-B14F-4D97-AF65-F5344CB8AC3E}">
        <p14:creationId xmlns:p14="http://schemas.microsoft.com/office/powerpoint/2010/main" val="26398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CD56F-CD9F-4C5B-8AAA-44E016E9F76A}"/>
              </a:ext>
            </a:extLst>
          </p:cNvPr>
          <p:cNvSpPr>
            <a:spLocks noGrp="1"/>
          </p:cNvSpPr>
          <p:nvPr>
            <p:ph type="title"/>
          </p:nvPr>
        </p:nvSpPr>
        <p:spPr>
          <a:xfrm>
            <a:off x="6234330" y="803325"/>
            <a:ext cx="5314536" cy="1325563"/>
          </a:xfrm>
        </p:spPr>
        <p:txBody>
          <a:bodyPr>
            <a:normAutofit/>
          </a:bodyPr>
          <a:lstStyle/>
          <a:p>
            <a:r>
              <a:rPr lang="cs-CZ" b="1" dirty="0"/>
              <a:t>O čem to bude?</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Univerzity pořádají seminář pro budoucí učitele matematiky - Magazín -  Vysoké školy">
            <a:extLst>
              <a:ext uri="{FF2B5EF4-FFF2-40B4-BE49-F238E27FC236}">
                <a16:creationId xmlns:a16="http://schemas.microsoft.com/office/drawing/2014/main" id="{CD887F18-B56F-451F-B620-4E8A8951D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77" r="20384"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437D985-F36C-4336-9F25-45F420F9ABA2}"/>
              </a:ext>
            </a:extLst>
          </p:cNvPr>
          <p:cNvSpPr>
            <a:spLocks noGrp="1"/>
          </p:cNvSpPr>
          <p:nvPr>
            <p:ph idx="1"/>
          </p:nvPr>
        </p:nvSpPr>
        <p:spPr>
          <a:xfrm>
            <a:off x="6234330" y="2055181"/>
            <a:ext cx="5609220" cy="3931282"/>
          </a:xfrm>
        </p:spPr>
        <p:txBody>
          <a:bodyPr anchor="t">
            <a:noAutofit/>
          </a:bodyPr>
          <a:lstStyle/>
          <a:p>
            <a:pPr marL="0" indent="0">
              <a:buNone/>
            </a:pPr>
            <a:r>
              <a:rPr lang="cs-CZ" sz="1600" b="1" u="sng" dirty="0"/>
              <a:t>Dnes</a:t>
            </a:r>
          </a:p>
          <a:p>
            <a:pPr marL="914400" lvl="2" indent="0">
              <a:buNone/>
            </a:pPr>
            <a:r>
              <a:rPr lang="cs-CZ" sz="1600" b="1" dirty="0"/>
              <a:t>Dopoledne </a:t>
            </a:r>
          </a:p>
          <a:p>
            <a:pPr marL="1714500" lvl="3" indent="-342900">
              <a:buFont typeface="Arial" panose="020B0604020202020204" pitchFamily="34" charset="0"/>
              <a:buAutoNum type="arabicPeriod"/>
            </a:pPr>
            <a:r>
              <a:rPr lang="cs-CZ" sz="1600" dirty="0"/>
              <a:t>Úvod</a:t>
            </a:r>
          </a:p>
          <a:p>
            <a:pPr marL="1714500" lvl="3" indent="-342900">
              <a:buAutoNum type="arabicPeriod"/>
            </a:pPr>
            <a:r>
              <a:rPr lang="cs-CZ" sz="1600" dirty="0"/>
              <a:t>Výživa jako důležitá součást životního stylu (nutriční specialistka jako host)</a:t>
            </a:r>
          </a:p>
          <a:p>
            <a:pPr marL="914400" lvl="2" indent="0">
              <a:buNone/>
            </a:pPr>
            <a:r>
              <a:rPr lang="cs-CZ" sz="1600" b="1" dirty="0"/>
              <a:t>Odpoledne </a:t>
            </a:r>
          </a:p>
          <a:p>
            <a:pPr marL="1714500" lvl="3" indent="-342900">
              <a:buFont typeface="Arial" panose="020B0604020202020204" pitchFamily="34" charset="0"/>
              <a:buAutoNum type="arabicPeriod" startAt="3"/>
            </a:pPr>
            <a:r>
              <a:rPr lang="cs-CZ" sz="1600" dirty="0"/>
              <a:t>Zdraví a chování související se zdravím</a:t>
            </a:r>
          </a:p>
          <a:p>
            <a:pPr marL="1714500" lvl="3" indent="-342900">
              <a:buFont typeface="Arial" panose="020B0604020202020204" pitchFamily="34" charset="0"/>
              <a:buAutoNum type="arabicPeriod" startAt="3"/>
            </a:pPr>
            <a:r>
              <a:rPr lang="cs-CZ" sz="1600" dirty="0"/>
              <a:t>Stres a možnosti jeho zvládání, </a:t>
            </a:r>
            <a:r>
              <a:rPr lang="cs-CZ" sz="1600" dirty="0" err="1"/>
              <a:t>burn</a:t>
            </a:r>
            <a:r>
              <a:rPr lang="cs-CZ" sz="1600" dirty="0"/>
              <a:t>-out syndrom</a:t>
            </a:r>
          </a:p>
          <a:p>
            <a:pPr marL="1714500" lvl="3" indent="-342900">
              <a:buAutoNum type="arabicPeriod" startAt="3"/>
            </a:pPr>
            <a:r>
              <a:rPr lang="cs-CZ" sz="1600" dirty="0"/>
              <a:t>Relaxace s léčebnou autosugescí</a:t>
            </a:r>
          </a:p>
          <a:p>
            <a:pPr marL="1371600" lvl="3" indent="0">
              <a:buNone/>
            </a:pPr>
            <a:br>
              <a:rPr lang="cs-CZ" sz="1600" dirty="0"/>
            </a:br>
            <a:endParaRPr lang="cs-CZ" sz="1600" dirty="0"/>
          </a:p>
          <a:p>
            <a:pPr marL="0" indent="0">
              <a:buNone/>
            </a:pPr>
            <a:r>
              <a:rPr lang="cs-CZ" sz="1600" b="1" u="sng" dirty="0"/>
              <a:t>Mezi setkáními</a:t>
            </a:r>
            <a:r>
              <a:rPr lang="cs-CZ" sz="1600" dirty="0"/>
              <a:t>: sebezkušenostní úkol k vyzkoušení na doma </a:t>
            </a:r>
            <a:br>
              <a:rPr lang="cs-CZ" sz="1600" dirty="0"/>
            </a:br>
            <a:br>
              <a:rPr lang="cs-CZ" sz="1600" dirty="0"/>
            </a:br>
            <a:r>
              <a:rPr lang="cs-CZ" sz="1600" b="1" u="sng" dirty="0"/>
              <a:t>Příště</a:t>
            </a:r>
            <a:r>
              <a:rPr lang="cs-CZ" sz="1600" dirty="0"/>
              <a:t>: osobní pohoda a její zvyšování, životní spokojenost, štěstí, silné stránky, </a:t>
            </a:r>
            <a:r>
              <a:rPr lang="cs-CZ" sz="1600" dirty="0" err="1"/>
              <a:t>mindfulness</a:t>
            </a:r>
            <a:r>
              <a:rPr lang="cs-CZ" sz="1600" dirty="0"/>
              <a:t>, </a:t>
            </a:r>
            <a:r>
              <a:rPr lang="cs-CZ" sz="1600" dirty="0" err="1"/>
              <a:t>flow</a:t>
            </a:r>
            <a:endParaRPr lang="cs-CZ" sz="1600" dirty="0"/>
          </a:p>
        </p:txBody>
      </p:sp>
    </p:spTree>
    <p:extLst>
      <p:ext uri="{BB962C8B-B14F-4D97-AF65-F5344CB8AC3E}">
        <p14:creationId xmlns:p14="http://schemas.microsoft.com/office/powerpoint/2010/main" val="269488192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620A5D1-676D-4B5A-91B7-730C02682809}"/>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SMART cíl? </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76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2636E5-F927-4FFA-85BB-DD56EF3B882F}"/>
              </a:ext>
            </a:extLst>
          </p:cNvPr>
          <p:cNvSpPr>
            <a:spLocks noGrp="1"/>
          </p:cNvSpPr>
          <p:nvPr>
            <p:ph type="title"/>
          </p:nvPr>
        </p:nvSpPr>
        <p:spPr/>
        <p:txBody>
          <a:bodyPr/>
          <a:lstStyle/>
          <a:p>
            <a:endParaRPr lang="cs-CZ" dirty="0"/>
          </a:p>
        </p:txBody>
      </p:sp>
      <p:pic>
        <p:nvPicPr>
          <p:cNvPr id="9" name="Zástupný obsah 8" descr="Obsah obrázku text, tabule&#10;&#10;Popis byl vytvořen automaticky">
            <a:extLst>
              <a:ext uri="{FF2B5EF4-FFF2-40B4-BE49-F238E27FC236}">
                <a16:creationId xmlns:a16="http://schemas.microsoft.com/office/drawing/2014/main" id="{E45854A9-9A51-42BB-BFE7-A4D31EBC9D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10287000" cy="6858000"/>
          </a:xfrm>
        </p:spPr>
      </p:pic>
    </p:spTree>
    <p:extLst>
      <p:ext uri="{BB962C8B-B14F-4D97-AF65-F5344CB8AC3E}">
        <p14:creationId xmlns:p14="http://schemas.microsoft.com/office/powerpoint/2010/main" val="395672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DC068-6921-48BD-BAF4-47912A5F0430}"/>
              </a:ext>
            </a:extLst>
          </p:cNvPr>
          <p:cNvSpPr>
            <a:spLocks noGrp="1"/>
          </p:cNvSpPr>
          <p:nvPr>
            <p:ph type="title"/>
          </p:nvPr>
        </p:nvSpPr>
        <p:spPr>
          <a:xfrm>
            <a:off x="679010" y="193040"/>
            <a:ext cx="9988990" cy="640080"/>
          </a:xfrm>
        </p:spPr>
        <p:txBody>
          <a:bodyPr>
            <a:normAutofit fontScale="90000"/>
          </a:bodyPr>
          <a:lstStyle/>
          <a:p>
            <a:pPr algn="ctr"/>
            <a:r>
              <a:rPr lang="cs-CZ" b="1" dirty="0"/>
              <a:t>Akční plán </a:t>
            </a:r>
            <a:endParaRPr lang="cs-CZ" b="1" dirty="0">
              <a:latin typeface="+mn-lt"/>
            </a:endParaRPr>
          </a:p>
        </p:txBody>
      </p:sp>
      <p:sp>
        <p:nvSpPr>
          <p:cNvPr id="3" name="Zástupný obsah 2">
            <a:extLst>
              <a:ext uri="{FF2B5EF4-FFF2-40B4-BE49-F238E27FC236}">
                <a16:creationId xmlns:a16="http://schemas.microsoft.com/office/drawing/2014/main" id="{D93783BB-9B59-4107-A4F7-2649D943173A}"/>
              </a:ext>
            </a:extLst>
          </p:cNvPr>
          <p:cNvSpPr>
            <a:spLocks noGrp="1"/>
          </p:cNvSpPr>
          <p:nvPr>
            <p:ph idx="1"/>
          </p:nvPr>
        </p:nvSpPr>
        <p:spPr>
          <a:xfrm>
            <a:off x="339013" y="969554"/>
            <a:ext cx="11417558" cy="5695406"/>
          </a:xfrm>
        </p:spPr>
        <p:txBody>
          <a:bodyPr>
            <a:normAutofit fontScale="70000" lnSpcReduction="20000"/>
          </a:bodyPr>
          <a:lstStyle/>
          <a:p>
            <a:pPr marL="0" indent="0">
              <a:buNone/>
            </a:pPr>
            <a:r>
              <a:rPr lang="cs-CZ" b="1" dirty="0"/>
              <a:t>Zvolte si 1 aktivitu, které se budete další měsíc věnovat</a:t>
            </a:r>
          </a:p>
          <a:p>
            <a:pPr marL="0" indent="0">
              <a:buNone/>
            </a:pPr>
            <a:r>
              <a:rPr lang="cs-CZ" sz="2900" b="1" dirty="0"/>
              <a:t>Vytvořte cíl, který bude SMART</a:t>
            </a:r>
            <a:br>
              <a:rPr lang="cs-CZ" sz="2900" b="1" dirty="0"/>
            </a:br>
            <a:endParaRPr lang="cs-CZ" sz="1700" b="1" dirty="0"/>
          </a:p>
          <a:p>
            <a:pPr marL="971550" lvl="1" indent="-514350">
              <a:buAutoNum type="arabicPeriod"/>
            </a:pPr>
            <a:r>
              <a:rPr lang="cs-CZ" dirty="0"/>
              <a:t>konkrétní </a:t>
            </a:r>
          </a:p>
          <a:p>
            <a:pPr marL="971550" lvl="1" indent="-514350">
              <a:buAutoNum type="arabicPeriod"/>
            </a:pPr>
            <a:r>
              <a:rPr lang="cs-CZ" dirty="0"/>
              <a:t>měřitelný (jak zjistím, že jsem to splnil/a?)</a:t>
            </a:r>
          </a:p>
          <a:p>
            <a:pPr marL="971550" lvl="1" indent="-514350">
              <a:buAutoNum type="arabicPeriod"/>
            </a:pPr>
            <a:r>
              <a:rPr lang="cs-CZ" dirty="0"/>
              <a:t>přijatelně těžký</a:t>
            </a:r>
          </a:p>
          <a:p>
            <a:pPr marL="971550" lvl="1" indent="-514350">
              <a:buAutoNum type="arabicPeriod"/>
            </a:pPr>
            <a:r>
              <a:rPr lang="cs-CZ" dirty="0"/>
              <a:t>relevantní k vaší situaci</a:t>
            </a:r>
          </a:p>
          <a:p>
            <a:pPr marL="971550" lvl="1" indent="-514350">
              <a:buAutoNum type="arabicPeriod"/>
            </a:pPr>
            <a:r>
              <a:rPr lang="cs-CZ" dirty="0"/>
              <a:t>časově ohraničený</a:t>
            </a:r>
          </a:p>
          <a:p>
            <a:pPr marL="457200" lvl="1" indent="0">
              <a:buNone/>
            </a:pPr>
            <a:endParaRPr lang="cs-CZ" dirty="0"/>
          </a:p>
          <a:p>
            <a:r>
              <a:rPr lang="cs-CZ" sz="2700" dirty="0">
                <a:solidFill>
                  <a:schemeClr val="accent1">
                    <a:lumMod val="60000"/>
                    <a:lumOff val="40000"/>
                  </a:schemeClr>
                </a:solidFill>
              </a:rPr>
              <a:t>úprava výživy (co konkrétně)</a:t>
            </a:r>
          </a:p>
          <a:p>
            <a:r>
              <a:rPr lang="cs-CZ" dirty="0">
                <a:solidFill>
                  <a:schemeClr val="accent1">
                    <a:lumMod val="60000"/>
                    <a:lumOff val="40000"/>
                  </a:schemeClr>
                </a:solidFill>
              </a:rPr>
              <a:t>odstranění zlozvyku</a:t>
            </a:r>
          </a:p>
          <a:p>
            <a:r>
              <a:rPr lang="cs-CZ" dirty="0">
                <a:solidFill>
                  <a:schemeClr val="accent1">
                    <a:lumMod val="60000"/>
                    <a:lumOff val="40000"/>
                  </a:schemeClr>
                </a:solidFill>
              </a:rPr>
              <a:t>pravidelná pohybová aktivita (alespoň 30 minut denně 5x týdně)</a:t>
            </a:r>
          </a:p>
          <a:p>
            <a:r>
              <a:rPr lang="cs-CZ" dirty="0">
                <a:solidFill>
                  <a:schemeClr val="accent1">
                    <a:lumMod val="60000"/>
                    <a:lumOff val="40000"/>
                  </a:schemeClr>
                </a:solidFill>
              </a:rPr>
              <a:t>úprava režimu, podpora kvality spánku</a:t>
            </a:r>
          </a:p>
          <a:p>
            <a:r>
              <a:rPr lang="cs-CZ" dirty="0" err="1">
                <a:solidFill>
                  <a:schemeClr val="accent1">
                    <a:lumMod val="60000"/>
                    <a:lumOff val="40000"/>
                  </a:schemeClr>
                </a:solidFill>
              </a:rPr>
              <a:t>autorelaxace</a:t>
            </a:r>
            <a:r>
              <a:rPr lang="cs-CZ" dirty="0">
                <a:solidFill>
                  <a:schemeClr val="accent1">
                    <a:lumMod val="60000"/>
                    <a:lumOff val="40000"/>
                  </a:schemeClr>
                </a:solidFill>
              </a:rPr>
              <a:t> dle určité techniky či dýchací cviky každý den</a:t>
            </a:r>
          </a:p>
          <a:p>
            <a:r>
              <a:rPr lang="cs-CZ" dirty="0">
                <a:solidFill>
                  <a:schemeClr val="accent1">
                    <a:lumMod val="60000"/>
                    <a:lumOff val="40000"/>
                  </a:schemeClr>
                </a:solidFill>
              </a:rPr>
              <a:t>meditace či cvičení </a:t>
            </a:r>
            <a:r>
              <a:rPr lang="cs-CZ" dirty="0" err="1">
                <a:solidFill>
                  <a:schemeClr val="accent1">
                    <a:lumMod val="60000"/>
                    <a:lumOff val="40000"/>
                  </a:schemeClr>
                </a:solidFill>
              </a:rPr>
              <a:t>mindfulness</a:t>
            </a:r>
            <a:r>
              <a:rPr lang="cs-CZ" dirty="0">
                <a:solidFill>
                  <a:schemeClr val="accent1">
                    <a:lumMod val="60000"/>
                    <a:lumOff val="40000"/>
                  </a:schemeClr>
                </a:solidFill>
              </a:rPr>
              <a:t> každý den</a:t>
            </a:r>
          </a:p>
          <a:p>
            <a:r>
              <a:rPr lang="cs-CZ" dirty="0">
                <a:solidFill>
                  <a:schemeClr val="accent1">
                    <a:lumMod val="60000"/>
                    <a:lumOff val="40000"/>
                  </a:schemeClr>
                </a:solidFill>
              </a:rPr>
              <a:t>naučit se vést relaxace</a:t>
            </a:r>
          </a:p>
          <a:p>
            <a:r>
              <a:rPr lang="cs-CZ" dirty="0">
                <a:solidFill>
                  <a:schemeClr val="accent1">
                    <a:lumMod val="60000"/>
                    <a:lumOff val="40000"/>
                  </a:schemeClr>
                </a:solidFill>
              </a:rPr>
              <a:t>krátkodobé fyzické stresy  (vystavení chladu, horku, náročné cvičení, krátkodobé půsty) alespoň 1x týdně</a:t>
            </a:r>
          </a:p>
          <a:p>
            <a:r>
              <a:rPr lang="cs-CZ" dirty="0">
                <a:solidFill>
                  <a:schemeClr val="accent1">
                    <a:lumMod val="60000"/>
                    <a:lumOff val="40000"/>
                  </a:schemeClr>
                </a:solidFill>
              </a:rPr>
              <a:t>vlastní umělecká aktivita alespoň 2 hodiny týdně</a:t>
            </a:r>
          </a:p>
          <a:p>
            <a:r>
              <a:rPr lang="cs-CZ" dirty="0">
                <a:solidFill>
                  <a:schemeClr val="accent1">
                    <a:lumMod val="60000"/>
                    <a:lumOff val="40000"/>
                  </a:schemeClr>
                </a:solidFill>
              </a:rPr>
              <a:t>preventivní lékařské prohlídky</a:t>
            </a:r>
          </a:p>
          <a:p>
            <a:pPr marL="457200" lvl="1" indent="0">
              <a:buNone/>
            </a:pPr>
            <a:endParaRPr lang="cs-CZ" dirty="0"/>
          </a:p>
          <a:p>
            <a:pPr marL="514350" indent="-514350">
              <a:buAutoNum type="arabicPeriod"/>
            </a:pPr>
            <a:endParaRPr lang="cs-CZ" dirty="0"/>
          </a:p>
        </p:txBody>
      </p:sp>
      <p:pic>
        <p:nvPicPr>
          <p:cNvPr id="6" name="Obrázek 5" descr="Obsah obrázku text, hodiny, vektorová grafika&#10;&#10;Popis byl vytvořen automaticky">
            <a:extLst>
              <a:ext uri="{FF2B5EF4-FFF2-40B4-BE49-F238E27FC236}">
                <a16:creationId xmlns:a16="http://schemas.microsoft.com/office/drawing/2014/main" id="{4812BC9F-9099-440A-AB24-D38FCC0DB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385" y="320766"/>
            <a:ext cx="4856602" cy="2687320"/>
          </a:xfrm>
          <a:prstGeom prst="rect">
            <a:avLst/>
          </a:prstGeom>
        </p:spPr>
      </p:pic>
    </p:spTree>
    <p:extLst>
      <p:ext uri="{BB962C8B-B14F-4D97-AF65-F5344CB8AC3E}">
        <p14:creationId xmlns:p14="http://schemas.microsoft.com/office/powerpoint/2010/main" val="32992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1389300" y="1201723"/>
            <a:ext cx="2888120" cy="4454554"/>
          </a:xfrm>
        </p:spPr>
        <p:txBody>
          <a:bodyPr anchor="ctr">
            <a:normAutofit/>
          </a:bodyPr>
          <a:lstStyle/>
          <a:p>
            <a:pPr algn="ctr"/>
            <a:r>
              <a:rPr lang="cs-CZ" b="1" dirty="0">
                <a:ea typeface="Arial Unicode MS" pitchFamily="50" charset="-127"/>
              </a:rPr>
              <a:t>Literatura uvedená v textu</a:t>
            </a:r>
          </a:p>
        </p:txBody>
      </p:sp>
      <p:sp>
        <p:nvSpPr>
          <p:cNvPr id="3" name="Zástupný symbol pro obsah 2"/>
          <p:cNvSpPr>
            <a:spLocks noGrp="1"/>
          </p:cNvSpPr>
          <p:nvPr>
            <p:ph idx="1"/>
          </p:nvPr>
        </p:nvSpPr>
        <p:spPr>
          <a:xfrm>
            <a:off x="5329969" y="647750"/>
            <a:ext cx="5850936" cy="5571066"/>
          </a:xfrm>
        </p:spPr>
        <p:txBody>
          <a:bodyPr anchor="ctr">
            <a:normAutofit fontScale="92500" lnSpcReduction="20000"/>
          </a:bodyPr>
          <a:lstStyle/>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r>
              <a:rPr lang="cs-CZ" sz="1200" dirty="0" err="1"/>
              <a:t>Blaxter</a:t>
            </a:r>
            <a:r>
              <a:rPr lang="cs-CZ" sz="1200" dirty="0"/>
              <a:t>, M. (2010). </a:t>
            </a:r>
            <a:r>
              <a:rPr lang="cs-CZ" sz="1200" i="1" dirty="0" err="1"/>
              <a:t>Health</a:t>
            </a:r>
            <a:r>
              <a:rPr lang="cs-CZ" sz="1200" dirty="0"/>
              <a:t> (2nd </a:t>
            </a:r>
            <a:r>
              <a:rPr lang="cs-CZ" sz="1200" dirty="0" err="1"/>
              <a:t>ed</a:t>
            </a:r>
            <a:r>
              <a:rPr lang="cs-CZ" sz="1200" dirty="0"/>
              <a:t>.). </a:t>
            </a:r>
            <a:r>
              <a:rPr lang="cs-CZ" sz="1200" dirty="0" err="1"/>
              <a:t>Malden</a:t>
            </a:r>
            <a:r>
              <a:rPr lang="cs-CZ" sz="1200" dirty="0"/>
              <a:t>, MA: Polity.</a:t>
            </a:r>
          </a:p>
          <a:p>
            <a:pPr>
              <a:lnSpc>
                <a:spcPct val="110000"/>
              </a:lnSpc>
            </a:pPr>
            <a:r>
              <a:rPr lang="cs-CZ" sz="1200" dirty="0"/>
              <a:t>Český statistický úřad. </a:t>
            </a:r>
            <a:r>
              <a:rPr lang="cs-CZ" sz="1200" i="1" dirty="0"/>
              <a:t>Demografická příručka</a:t>
            </a:r>
            <a:r>
              <a:rPr lang="cs-CZ" sz="1200" dirty="0"/>
              <a:t>. </a:t>
            </a:r>
            <a:r>
              <a:rPr lang="cs-CZ" sz="1200" dirty="0" err="1"/>
              <a:t>Retrieved</a:t>
            </a:r>
            <a:r>
              <a:rPr lang="cs-CZ" sz="1200" dirty="0"/>
              <a:t> July 28, 2017, </a:t>
            </a:r>
            <a:r>
              <a:rPr lang="cs-CZ" sz="1200" dirty="0" err="1"/>
              <a:t>from</a:t>
            </a:r>
            <a:r>
              <a:rPr lang="cs-CZ" sz="1200" dirty="0"/>
              <a:t>   </a:t>
            </a:r>
            <a:r>
              <a:rPr lang="cs-CZ" sz="1200" dirty="0">
                <a:hlinkClick r:id="rId2"/>
              </a:rPr>
              <a:t>https://www.czso.cz/</a:t>
            </a:r>
            <a:r>
              <a:rPr lang="cs-CZ" sz="1200" dirty="0" err="1">
                <a:hlinkClick r:id="rId2"/>
              </a:rPr>
              <a:t>csu</a:t>
            </a:r>
            <a:r>
              <a:rPr lang="cs-CZ" sz="1200" dirty="0">
                <a:hlinkClick r:id="rId2"/>
              </a:rPr>
              <a:t>/</a:t>
            </a:r>
            <a:r>
              <a:rPr lang="cs-CZ" sz="1200" dirty="0" err="1">
                <a:hlinkClick r:id="rId2"/>
              </a:rPr>
              <a:t>czso</a:t>
            </a:r>
            <a:r>
              <a:rPr lang="cs-CZ" sz="1200" dirty="0">
                <a:hlinkClick r:id="rId2"/>
              </a:rPr>
              <a:t>/</a:t>
            </a:r>
            <a:r>
              <a:rPr lang="cs-CZ" sz="1200" dirty="0" err="1">
                <a:hlinkClick r:id="rId2"/>
              </a:rPr>
              <a:t>aktualni</a:t>
            </a:r>
            <a:r>
              <a:rPr lang="cs-CZ" sz="1200" dirty="0">
                <a:hlinkClick r:id="rId2"/>
              </a:rPr>
              <a:t>-</a:t>
            </a:r>
            <a:r>
              <a:rPr lang="cs-CZ" sz="1200" dirty="0" err="1">
                <a:hlinkClick r:id="rId2"/>
              </a:rPr>
              <a:t>populacni</a:t>
            </a:r>
            <a:r>
              <a:rPr lang="cs-CZ" sz="1200" dirty="0">
                <a:hlinkClick r:id="rId2"/>
              </a:rPr>
              <a:t>-</a:t>
            </a:r>
            <a:r>
              <a:rPr lang="cs-CZ" sz="1200" dirty="0" err="1">
                <a:hlinkClick r:id="rId2"/>
              </a:rPr>
              <a:t>vyvoj</a:t>
            </a:r>
            <a:r>
              <a:rPr lang="cs-CZ" sz="1200" dirty="0">
                <a:hlinkClick r:id="rId2"/>
              </a:rPr>
              <a:t>-v-kostce</a:t>
            </a:r>
            <a:r>
              <a:rPr lang="cs-CZ" sz="1200" u="sng" dirty="0"/>
              <a:t>.</a:t>
            </a:r>
          </a:p>
          <a:p>
            <a:pPr>
              <a:lnSpc>
                <a:spcPct val="110000"/>
              </a:lnSpc>
            </a:pPr>
            <a:r>
              <a:rPr lang="cs-CZ" sz="1200" dirty="0" err="1"/>
              <a:t>Dahlgren</a:t>
            </a:r>
            <a:r>
              <a:rPr lang="cs-CZ" sz="1200" dirty="0"/>
              <a:t> G, &amp; </a:t>
            </a:r>
            <a:r>
              <a:rPr lang="cs-CZ" sz="1200" dirty="0" err="1"/>
              <a:t>Whitehead</a:t>
            </a:r>
            <a:r>
              <a:rPr lang="cs-CZ" sz="1200" dirty="0"/>
              <a:t>, M. (2006). </a:t>
            </a:r>
            <a:r>
              <a:rPr lang="cs-CZ" sz="1200" i="1" dirty="0" err="1"/>
              <a:t>Levelling</a:t>
            </a:r>
            <a:r>
              <a:rPr lang="cs-CZ" sz="1200" i="1" dirty="0"/>
              <a:t> up (part 2): a </a:t>
            </a:r>
            <a:r>
              <a:rPr lang="cs-CZ" sz="1200" i="1" dirty="0" err="1"/>
              <a:t>discussion</a:t>
            </a:r>
            <a:r>
              <a:rPr lang="cs-CZ" sz="1200" i="1" dirty="0"/>
              <a:t> </a:t>
            </a:r>
            <a:r>
              <a:rPr lang="cs-CZ" sz="1200" i="1" dirty="0" err="1"/>
              <a:t>paper</a:t>
            </a:r>
            <a:r>
              <a:rPr lang="cs-CZ" sz="1200" i="1" dirty="0"/>
              <a:t> on </a:t>
            </a:r>
            <a:r>
              <a:rPr lang="cs-CZ" sz="1200" i="1" dirty="0" err="1"/>
              <a:t>European</a:t>
            </a:r>
            <a:r>
              <a:rPr lang="cs-CZ" sz="1200" i="1" dirty="0"/>
              <a:t> </a:t>
            </a:r>
            <a:r>
              <a:rPr lang="cs-CZ" sz="1200" i="1" dirty="0" err="1"/>
              <a:t>strategies</a:t>
            </a:r>
            <a:r>
              <a:rPr lang="cs-CZ" sz="1200" i="1" dirty="0"/>
              <a:t> </a:t>
            </a:r>
            <a:r>
              <a:rPr lang="cs-CZ" sz="1200" i="1" dirty="0" err="1"/>
              <a:t>for</a:t>
            </a:r>
            <a:r>
              <a:rPr lang="cs-CZ" sz="1200" i="1" dirty="0"/>
              <a:t> </a:t>
            </a:r>
            <a:r>
              <a:rPr lang="cs-CZ" sz="1200" i="1" dirty="0" err="1"/>
              <a:t>tackling</a:t>
            </a:r>
            <a:r>
              <a:rPr lang="cs-CZ" sz="1200" i="1" dirty="0"/>
              <a:t> </a:t>
            </a:r>
            <a:r>
              <a:rPr lang="cs-CZ" sz="1200" i="1" dirty="0" err="1"/>
              <a:t>social</a:t>
            </a:r>
            <a:r>
              <a:rPr lang="cs-CZ" sz="1200" i="1" dirty="0"/>
              <a:t> </a:t>
            </a:r>
            <a:r>
              <a:rPr lang="cs-CZ" sz="1200" i="1" dirty="0" err="1"/>
              <a:t>inequities</a:t>
            </a:r>
            <a:r>
              <a:rPr lang="cs-CZ" sz="1200" i="1" dirty="0"/>
              <a:t> in </a:t>
            </a:r>
            <a:r>
              <a:rPr lang="cs-CZ" sz="1200" i="1" dirty="0" err="1"/>
              <a:t>health</a:t>
            </a:r>
            <a:r>
              <a:rPr lang="cs-CZ" sz="1200" i="1" dirty="0"/>
              <a:t>.</a:t>
            </a:r>
            <a:r>
              <a:rPr lang="cs-CZ" sz="1200" dirty="0"/>
              <a:t> </a:t>
            </a:r>
            <a:r>
              <a:rPr lang="cs-CZ" sz="1200" dirty="0" err="1"/>
              <a:t>Copenhagen</a:t>
            </a:r>
            <a:r>
              <a:rPr lang="cs-CZ" sz="1200" dirty="0"/>
              <a:t>, WHO </a:t>
            </a:r>
            <a:r>
              <a:rPr lang="cs-CZ" sz="1200" dirty="0" err="1"/>
              <a:t>Regional</a:t>
            </a:r>
            <a:r>
              <a:rPr lang="cs-CZ" sz="1200" dirty="0"/>
              <a:t> Office </a:t>
            </a:r>
            <a:r>
              <a:rPr lang="cs-CZ" sz="1200" dirty="0" err="1"/>
              <a:t>for</a:t>
            </a:r>
            <a:r>
              <a:rPr lang="cs-CZ" sz="1200" dirty="0"/>
              <a:t> </a:t>
            </a:r>
            <a:r>
              <a:rPr lang="cs-CZ" sz="1200" dirty="0" err="1"/>
              <a:t>Europe</a:t>
            </a:r>
            <a:r>
              <a:rPr lang="cs-CZ" sz="1200" dirty="0"/>
              <a:t> (</a:t>
            </a:r>
            <a:r>
              <a:rPr lang="cs-CZ" sz="1200" dirty="0" err="1"/>
              <a:t>Studies</a:t>
            </a:r>
            <a:r>
              <a:rPr lang="cs-CZ" sz="1200" dirty="0"/>
              <a:t> on </a:t>
            </a:r>
            <a:r>
              <a:rPr lang="cs-CZ" sz="1200" dirty="0" err="1"/>
              <a:t>social</a:t>
            </a:r>
            <a:r>
              <a:rPr lang="cs-CZ" sz="1200" dirty="0"/>
              <a:t> and </a:t>
            </a:r>
            <a:r>
              <a:rPr lang="cs-CZ" sz="1200" dirty="0" err="1"/>
              <a:t>economic</a:t>
            </a:r>
            <a:r>
              <a:rPr lang="cs-CZ" sz="1200" dirty="0"/>
              <a:t> </a:t>
            </a:r>
            <a:r>
              <a:rPr lang="cs-CZ" sz="1200" dirty="0" err="1"/>
              <a:t>determinants</a:t>
            </a:r>
            <a:r>
              <a:rPr lang="cs-CZ" sz="1200" dirty="0"/>
              <a:t> </a:t>
            </a:r>
            <a:r>
              <a:rPr lang="cs-CZ" sz="1200" dirty="0" err="1"/>
              <a:t>of</a:t>
            </a:r>
            <a:r>
              <a:rPr lang="cs-CZ" sz="1200" dirty="0"/>
              <a:t> </a:t>
            </a:r>
            <a:r>
              <a:rPr lang="cs-CZ" sz="1200" dirty="0" err="1"/>
              <a:t>population</a:t>
            </a:r>
            <a:r>
              <a:rPr lang="cs-CZ" sz="1200" dirty="0"/>
              <a:t> </a:t>
            </a:r>
            <a:r>
              <a:rPr lang="cs-CZ" sz="1200" dirty="0" err="1"/>
              <a:t>health</a:t>
            </a:r>
            <a:r>
              <a:rPr lang="cs-CZ" sz="1200" dirty="0"/>
              <a:t>, No. 3).</a:t>
            </a:r>
          </a:p>
          <a:p>
            <a:pPr>
              <a:lnSpc>
                <a:spcPct val="110000"/>
              </a:lnSpc>
            </a:pPr>
            <a:r>
              <a:rPr lang="cs-CZ" sz="1200" dirty="0" err="1"/>
              <a:t>Egger</a:t>
            </a:r>
            <a:r>
              <a:rPr lang="cs-CZ" sz="1200" dirty="0"/>
              <a:t>, J. W. (2013). </a:t>
            </a:r>
            <a:r>
              <a:rPr lang="cs-CZ" sz="1200" dirty="0" err="1"/>
              <a:t>Biopsychosocial</a:t>
            </a:r>
            <a:r>
              <a:rPr lang="cs-CZ" sz="1200" dirty="0"/>
              <a:t> </a:t>
            </a:r>
            <a:r>
              <a:rPr lang="cs-CZ" sz="1200" dirty="0" err="1"/>
              <a:t>medicine</a:t>
            </a:r>
            <a:r>
              <a:rPr lang="cs-CZ" sz="1200" dirty="0"/>
              <a:t> and </a:t>
            </a:r>
            <a:r>
              <a:rPr lang="cs-CZ" sz="1200" dirty="0" err="1"/>
              <a:t>health</a:t>
            </a:r>
            <a:r>
              <a:rPr lang="cs-CZ" sz="1200" dirty="0"/>
              <a:t> – </a:t>
            </a:r>
            <a:r>
              <a:rPr lang="cs-CZ" sz="1200" dirty="0" err="1"/>
              <a:t>the</a:t>
            </a:r>
            <a:r>
              <a:rPr lang="cs-CZ" sz="1200" dirty="0"/>
              <a:t> body mind  unity </a:t>
            </a:r>
            <a:r>
              <a:rPr lang="cs-CZ" sz="1200" dirty="0" err="1"/>
              <a:t>theory</a:t>
            </a:r>
            <a:r>
              <a:rPr lang="cs-CZ" sz="1200" dirty="0"/>
              <a:t> and </a:t>
            </a:r>
            <a:r>
              <a:rPr lang="cs-CZ" sz="1200" dirty="0" err="1"/>
              <a:t>its</a:t>
            </a:r>
            <a:r>
              <a:rPr lang="cs-CZ" sz="1200" dirty="0"/>
              <a:t> </a:t>
            </a:r>
            <a:r>
              <a:rPr lang="cs-CZ" sz="1200" dirty="0" err="1"/>
              <a:t>dynamic</a:t>
            </a:r>
            <a:r>
              <a:rPr lang="cs-CZ" sz="1200" dirty="0"/>
              <a:t> </a:t>
            </a:r>
            <a:r>
              <a:rPr lang="cs-CZ" sz="1200" dirty="0" err="1"/>
              <a:t>definition</a:t>
            </a:r>
            <a:r>
              <a:rPr lang="cs-CZ" sz="1200" dirty="0"/>
              <a:t> </a:t>
            </a:r>
            <a:r>
              <a:rPr lang="cs-CZ" sz="1200" dirty="0" err="1"/>
              <a:t>of</a:t>
            </a:r>
            <a:r>
              <a:rPr lang="cs-CZ" sz="1200" dirty="0"/>
              <a:t> </a:t>
            </a:r>
            <a:r>
              <a:rPr lang="cs-CZ" sz="1200" dirty="0" err="1"/>
              <a:t>health</a:t>
            </a:r>
            <a:r>
              <a:rPr lang="cs-CZ" sz="1200" dirty="0"/>
              <a:t>. </a:t>
            </a:r>
            <a:r>
              <a:rPr lang="cs-CZ" sz="1200" i="1" dirty="0" err="1"/>
              <a:t>Psychologische</a:t>
            </a:r>
            <a:r>
              <a:rPr lang="cs-CZ" sz="1200" i="1" dirty="0"/>
              <a:t> </a:t>
            </a:r>
            <a:r>
              <a:rPr lang="cs-CZ" sz="1200" i="1" dirty="0" err="1"/>
              <a:t>Medizin</a:t>
            </a:r>
            <a:r>
              <a:rPr lang="cs-CZ" sz="1200" dirty="0"/>
              <a:t>,  24, 24–29.</a:t>
            </a:r>
          </a:p>
          <a:p>
            <a:pPr>
              <a:lnSpc>
                <a:spcPct val="110000"/>
              </a:lnSpc>
            </a:pPr>
            <a:r>
              <a:rPr lang="cs-CZ" sz="1200" dirty="0" err="1"/>
              <a:t>Kebza</a:t>
            </a:r>
            <a:r>
              <a:rPr lang="cs-CZ" sz="1200" dirty="0"/>
              <a:t>, V. (2005). </a:t>
            </a:r>
            <a:r>
              <a:rPr lang="cs-CZ" sz="1200" i="1" dirty="0"/>
              <a:t>Psychosociální determinanty zdraví.</a:t>
            </a:r>
            <a:r>
              <a:rPr lang="cs-CZ" sz="1200" dirty="0"/>
              <a:t> 1. vydání. Praha: Academia.</a:t>
            </a:r>
          </a:p>
          <a:p>
            <a:pPr>
              <a:lnSpc>
                <a:spcPct val="110000"/>
              </a:lnSpc>
            </a:pPr>
            <a:r>
              <a:rPr lang="cs-CZ" sz="1200" dirty="0"/>
              <a:t>Kodl, M. et al. (2014). </a:t>
            </a:r>
            <a:r>
              <a:rPr lang="cs-CZ" sz="1200" i="1" dirty="0"/>
              <a:t>Zpráva o zdraví obyvatel České republiky</a:t>
            </a:r>
            <a:r>
              <a:rPr lang="cs-CZ" sz="1200" dirty="0"/>
              <a:t>. Praha: Ministerstvo zdravotnictví České republiky.</a:t>
            </a:r>
          </a:p>
          <a:p>
            <a:pPr>
              <a:lnSpc>
                <a:spcPct val="110000"/>
              </a:lnSpc>
            </a:pPr>
            <a:r>
              <a:rPr lang="cs-CZ" sz="1200" dirty="0"/>
              <a:t>Kříž, J. (2011). Determinanty zdraví. In L. Komárek, T. Kopřivová, J. Kříž, K. Provazník, H. Provazníková, D. Schneidrová et al. (</a:t>
            </a:r>
            <a:r>
              <a:rPr lang="cs-CZ" sz="1200" dirty="0" err="1"/>
              <a:t>Eds</a:t>
            </a:r>
            <a:r>
              <a:rPr lang="cs-CZ" sz="1200" dirty="0"/>
              <a:t>). </a:t>
            </a:r>
            <a:r>
              <a:rPr lang="cs-CZ" sz="1200" i="1" dirty="0"/>
              <a:t>Ochrana a podpora zdraví.</a:t>
            </a:r>
            <a:r>
              <a:rPr lang="cs-CZ" sz="1200" dirty="0"/>
              <a:t> Praha: 3. lékařská fakulta UK.</a:t>
            </a:r>
          </a:p>
          <a:p>
            <a:pPr>
              <a:lnSpc>
                <a:spcPct val="110000"/>
              </a:lnSpc>
            </a:pPr>
            <a:r>
              <a:rPr lang="cs-CZ" sz="1200" dirty="0"/>
              <a:t>Smith, E.W.L. (2006). </a:t>
            </a:r>
            <a:r>
              <a:rPr lang="cs-CZ" sz="1200" i="1" dirty="0"/>
              <a:t>Tělo v psychoterapii</a:t>
            </a:r>
            <a:r>
              <a:rPr lang="cs-CZ" sz="1200" dirty="0"/>
              <a:t>. Praha: Portál. </a:t>
            </a:r>
          </a:p>
          <a:p>
            <a:pPr>
              <a:lnSpc>
                <a:spcPct val="110000"/>
              </a:lnSpc>
            </a:pPr>
            <a:r>
              <a:rPr lang="cs-CZ" sz="1200" dirty="0" err="1"/>
              <a:t>World</a:t>
            </a:r>
            <a:r>
              <a:rPr lang="cs-CZ" sz="1200" dirty="0"/>
              <a:t> </a:t>
            </a:r>
            <a:r>
              <a:rPr lang="cs-CZ" sz="1200" dirty="0" err="1"/>
              <a:t>Health</a:t>
            </a:r>
            <a:r>
              <a:rPr lang="cs-CZ" sz="1200" dirty="0"/>
              <a:t> </a:t>
            </a:r>
            <a:r>
              <a:rPr lang="cs-CZ" sz="1200" dirty="0" err="1"/>
              <a:t>Organization</a:t>
            </a:r>
            <a:r>
              <a:rPr lang="cs-CZ" sz="1200" dirty="0"/>
              <a:t> (1946). </a:t>
            </a:r>
            <a:r>
              <a:rPr lang="cs-CZ" sz="1200" dirty="0" err="1"/>
              <a:t>Preamble</a:t>
            </a:r>
            <a:r>
              <a:rPr lang="cs-CZ" sz="1200" dirty="0"/>
              <a:t> to </a:t>
            </a:r>
            <a:r>
              <a:rPr lang="cs-CZ" sz="1200" dirty="0" err="1"/>
              <a:t>the</a:t>
            </a:r>
            <a:r>
              <a:rPr lang="cs-CZ" sz="1200" dirty="0"/>
              <a:t> </a:t>
            </a:r>
            <a:r>
              <a:rPr lang="cs-CZ" sz="1200" dirty="0" err="1"/>
              <a:t>Constitution</a:t>
            </a:r>
            <a:r>
              <a:rPr lang="cs-CZ" sz="1200" dirty="0"/>
              <a:t> </a:t>
            </a:r>
            <a:r>
              <a:rPr lang="cs-CZ" sz="1200" dirty="0" err="1"/>
              <a:t>of</a:t>
            </a:r>
            <a:r>
              <a:rPr lang="cs-CZ" sz="1200" dirty="0"/>
              <a:t> </a:t>
            </a:r>
            <a:r>
              <a:rPr lang="cs-CZ" sz="1200" dirty="0" err="1"/>
              <a:t>the</a:t>
            </a:r>
            <a:r>
              <a:rPr lang="cs-CZ" sz="1200" dirty="0"/>
              <a:t> </a:t>
            </a:r>
            <a:r>
              <a:rPr lang="cs-CZ" sz="1200" dirty="0" err="1"/>
              <a:t>World</a:t>
            </a:r>
            <a:r>
              <a:rPr lang="cs-CZ" sz="1200" dirty="0"/>
              <a:t> </a:t>
            </a:r>
            <a:r>
              <a:rPr lang="cs-CZ" sz="1200" dirty="0" err="1"/>
              <a:t>Health</a:t>
            </a:r>
            <a:r>
              <a:rPr lang="cs-CZ" sz="1200" dirty="0"/>
              <a:t> </a:t>
            </a:r>
            <a:r>
              <a:rPr lang="cs-CZ" sz="1200" dirty="0" err="1"/>
              <a:t>Organization</a:t>
            </a:r>
            <a:r>
              <a:rPr lang="cs-CZ" sz="1200" dirty="0"/>
              <a:t> as </a:t>
            </a:r>
            <a:r>
              <a:rPr lang="cs-CZ" sz="1200" dirty="0" err="1"/>
              <a:t>adopted</a:t>
            </a:r>
            <a:r>
              <a:rPr lang="cs-CZ" sz="1200" dirty="0"/>
              <a:t> by </a:t>
            </a:r>
            <a:r>
              <a:rPr lang="cs-CZ" sz="1200" dirty="0" err="1"/>
              <a:t>the</a:t>
            </a:r>
            <a:r>
              <a:rPr lang="cs-CZ" sz="1200" dirty="0"/>
              <a:t> International </a:t>
            </a:r>
            <a:r>
              <a:rPr lang="cs-CZ" sz="1200" dirty="0" err="1"/>
              <a:t>Health</a:t>
            </a:r>
            <a:r>
              <a:rPr lang="cs-CZ" sz="1200" dirty="0"/>
              <a:t> </a:t>
            </a:r>
            <a:r>
              <a:rPr lang="cs-CZ" sz="1200" dirty="0" err="1"/>
              <a:t>Conference</a:t>
            </a:r>
            <a:r>
              <a:rPr lang="cs-CZ" sz="1200" dirty="0"/>
              <a:t>, New York, 19–22 June, 1946; </a:t>
            </a:r>
            <a:r>
              <a:rPr lang="cs-CZ" sz="1200" dirty="0" err="1"/>
              <a:t>signed</a:t>
            </a:r>
            <a:r>
              <a:rPr lang="cs-CZ" sz="1200" dirty="0"/>
              <a:t> on 22 July 1946 by </a:t>
            </a:r>
            <a:r>
              <a:rPr lang="cs-CZ" sz="1200" dirty="0" err="1"/>
              <a:t>the</a:t>
            </a:r>
            <a:r>
              <a:rPr lang="cs-CZ" sz="1200" dirty="0"/>
              <a:t> </a:t>
            </a:r>
            <a:r>
              <a:rPr lang="cs-CZ" sz="1200" dirty="0" err="1"/>
              <a:t>representatives</a:t>
            </a:r>
            <a:r>
              <a:rPr lang="cs-CZ" sz="1200" dirty="0"/>
              <a:t> </a:t>
            </a:r>
            <a:r>
              <a:rPr lang="cs-CZ" sz="1200" dirty="0" err="1"/>
              <a:t>of</a:t>
            </a:r>
            <a:r>
              <a:rPr lang="cs-CZ" sz="1200" dirty="0"/>
              <a:t> 61 </a:t>
            </a:r>
            <a:r>
              <a:rPr lang="cs-CZ" sz="1200" dirty="0" err="1"/>
              <a:t>States</a:t>
            </a:r>
            <a:r>
              <a:rPr lang="cs-CZ" sz="1200" dirty="0"/>
              <a:t> and </a:t>
            </a:r>
            <a:r>
              <a:rPr lang="cs-CZ" sz="1200" dirty="0" err="1"/>
              <a:t>entered</a:t>
            </a:r>
            <a:r>
              <a:rPr lang="cs-CZ" sz="1200" dirty="0"/>
              <a:t> </a:t>
            </a:r>
            <a:r>
              <a:rPr lang="cs-CZ" sz="1200" dirty="0" err="1"/>
              <a:t>into</a:t>
            </a:r>
            <a:r>
              <a:rPr lang="cs-CZ" sz="1200" dirty="0"/>
              <a:t> </a:t>
            </a:r>
            <a:r>
              <a:rPr lang="cs-CZ" sz="1200" dirty="0" err="1"/>
              <a:t>force</a:t>
            </a:r>
            <a:r>
              <a:rPr lang="cs-CZ" sz="1200" dirty="0"/>
              <a:t> on 7 </a:t>
            </a:r>
            <a:r>
              <a:rPr lang="cs-CZ" sz="1200" dirty="0" err="1"/>
              <a:t>April</a:t>
            </a:r>
            <a:r>
              <a:rPr lang="cs-CZ" sz="1200" dirty="0"/>
              <a:t> 1948. </a:t>
            </a:r>
            <a:r>
              <a:rPr lang="cs-CZ" sz="1200" dirty="0" err="1"/>
              <a:t>Official</a:t>
            </a:r>
            <a:r>
              <a:rPr lang="cs-CZ" sz="1200" dirty="0"/>
              <a:t> </a:t>
            </a:r>
            <a:r>
              <a:rPr lang="cs-CZ" sz="1200" dirty="0" err="1"/>
              <a:t>Records</a:t>
            </a:r>
            <a:r>
              <a:rPr lang="cs-CZ" sz="1200" dirty="0"/>
              <a:t> </a:t>
            </a:r>
            <a:r>
              <a:rPr lang="cs-CZ" sz="1200" dirty="0" err="1"/>
              <a:t>of</a:t>
            </a:r>
            <a:r>
              <a:rPr lang="cs-CZ" sz="1200" dirty="0"/>
              <a:t> </a:t>
            </a:r>
            <a:r>
              <a:rPr lang="cs-CZ" sz="1200" dirty="0" err="1"/>
              <a:t>the</a:t>
            </a:r>
            <a:r>
              <a:rPr lang="cs-CZ" sz="1200" dirty="0"/>
              <a:t> </a:t>
            </a:r>
            <a:r>
              <a:rPr lang="cs-CZ" sz="1200" dirty="0" err="1"/>
              <a:t>World</a:t>
            </a:r>
            <a:r>
              <a:rPr lang="cs-CZ" sz="1200" dirty="0"/>
              <a:t> </a:t>
            </a:r>
            <a:r>
              <a:rPr lang="cs-CZ" sz="1200" dirty="0" err="1"/>
              <a:t>Health</a:t>
            </a:r>
            <a:r>
              <a:rPr lang="cs-CZ" sz="1200" dirty="0"/>
              <a:t> </a:t>
            </a:r>
            <a:r>
              <a:rPr lang="cs-CZ" sz="1200" dirty="0" err="1"/>
              <a:t>Organization</a:t>
            </a:r>
            <a:r>
              <a:rPr lang="cs-CZ" sz="1200" dirty="0"/>
              <a:t>, no. 2, p. 100. </a:t>
            </a:r>
          </a:p>
          <a:p>
            <a:pPr>
              <a:lnSpc>
                <a:spcPct val="110000"/>
              </a:lnSpc>
            </a:pPr>
            <a:r>
              <a:rPr lang="cs-CZ" sz="1200" dirty="0" err="1"/>
              <a:t>World</a:t>
            </a:r>
            <a:r>
              <a:rPr lang="cs-CZ" sz="1200" dirty="0"/>
              <a:t> </a:t>
            </a:r>
            <a:r>
              <a:rPr lang="cs-CZ" sz="1200" dirty="0" err="1"/>
              <a:t>Health</a:t>
            </a:r>
            <a:r>
              <a:rPr lang="cs-CZ" sz="1200" dirty="0"/>
              <a:t> </a:t>
            </a:r>
            <a:r>
              <a:rPr lang="cs-CZ" sz="1200" dirty="0" err="1"/>
              <a:t>Organization</a:t>
            </a:r>
            <a:r>
              <a:rPr lang="cs-CZ" sz="1200" dirty="0"/>
              <a:t>. (2001). </a:t>
            </a:r>
            <a:r>
              <a:rPr lang="cs-CZ" sz="1200" dirty="0" err="1"/>
              <a:t>Strengthening</a:t>
            </a:r>
            <a:r>
              <a:rPr lang="cs-CZ" sz="1200" dirty="0"/>
              <a:t> </a:t>
            </a:r>
            <a:r>
              <a:rPr lang="cs-CZ" sz="1200" dirty="0" err="1"/>
              <a:t>mental</a:t>
            </a:r>
            <a:r>
              <a:rPr lang="cs-CZ" sz="1200" dirty="0"/>
              <a:t> </a:t>
            </a:r>
            <a:r>
              <a:rPr lang="cs-CZ" sz="1200" dirty="0" err="1"/>
              <a:t>health</a:t>
            </a:r>
            <a:r>
              <a:rPr lang="cs-CZ" sz="1200" dirty="0"/>
              <a:t> </a:t>
            </a:r>
            <a:r>
              <a:rPr lang="cs-CZ" sz="1200" dirty="0" err="1"/>
              <a:t>promotion</a:t>
            </a:r>
            <a:r>
              <a:rPr lang="cs-CZ" sz="1200" dirty="0"/>
              <a:t>.  </a:t>
            </a:r>
            <a:r>
              <a:rPr lang="cs-CZ" sz="1200" dirty="0" err="1"/>
              <a:t>Retrieved</a:t>
            </a:r>
            <a:r>
              <a:rPr lang="cs-CZ" sz="1200" dirty="0"/>
              <a:t> August 29, 2016, </a:t>
            </a:r>
            <a:r>
              <a:rPr lang="cs-CZ" sz="1200" dirty="0" err="1"/>
              <a:t>from</a:t>
            </a:r>
            <a:r>
              <a:rPr lang="cs-CZ" sz="1200" dirty="0"/>
              <a:t> http://www.euro.who.int/en/</a:t>
            </a:r>
            <a:r>
              <a:rPr lang="cs-CZ" sz="1200" dirty="0" err="1"/>
              <a:t>health-topics</a:t>
            </a:r>
            <a:r>
              <a:rPr lang="cs-CZ" sz="1200" dirty="0"/>
              <a:t>/</a:t>
            </a:r>
            <a:r>
              <a:rPr lang="cs-CZ" sz="1200" dirty="0" err="1"/>
              <a:t>noncommunicable-diseases</a:t>
            </a:r>
            <a:r>
              <a:rPr lang="cs-CZ" sz="1200" dirty="0"/>
              <a:t>/</a:t>
            </a:r>
            <a:r>
              <a:rPr lang="cs-CZ" sz="1200" dirty="0" err="1"/>
              <a:t>mental-health</a:t>
            </a:r>
            <a:r>
              <a:rPr lang="cs-CZ" sz="1200" dirty="0"/>
              <a:t>/</a:t>
            </a:r>
            <a:r>
              <a:rPr lang="cs-CZ" sz="1200" dirty="0" err="1"/>
              <a:t>key-terms-and-definitions-in-mental-health#health</a:t>
            </a:r>
            <a:r>
              <a:rPr lang="cs-CZ" sz="1200" dirty="0"/>
              <a:t>.</a:t>
            </a:r>
          </a:p>
          <a:p>
            <a:pPr>
              <a:lnSpc>
                <a:spcPct val="110000"/>
              </a:lnSpc>
            </a:pPr>
            <a:endParaRPr lang="cs-CZ" sz="12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p:txBody>
      </p:sp>
    </p:spTree>
    <p:extLst>
      <p:ext uri="{BB962C8B-B14F-4D97-AF65-F5344CB8AC3E}">
        <p14:creationId xmlns:p14="http://schemas.microsoft.com/office/powerpoint/2010/main" val="25275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ak na domácí cappuccino: od pětistovky až po profesionální vybavení">
            <a:extLst>
              <a:ext uri="{FF2B5EF4-FFF2-40B4-BE49-F238E27FC236}">
                <a16:creationId xmlns:a16="http://schemas.microsoft.com/office/drawing/2014/main" id="{A733D171-E011-4721-BB59-CF76A1B58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9" r="17455"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AF32473-61EF-4802-94D3-3C7E0B53D619}"/>
              </a:ext>
            </a:extLst>
          </p:cNvPr>
          <p:cNvSpPr>
            <a:spLocks noGrp="1"/>
          </p:cNvSpPr>
          <p:nvPr>
            <p:ph type="title"/>
          </p:nvPr>
        </p:nvSpPr>
        <p:spPr>
          <a:xfrm>
            <a:off x="7531610" y="365125"/>
            <a:ext cx="3822189" cy="1899912"/>
          </a:xfrm>
        </p:spPr>
        <p:txBody>
          <a:bodyPr>
            <a:normAutofit/>
          </a:bodyPr>
          <a:lstStyle/>
          <a:p>
            <a:r>
              <a:rPr lang="cs-CZ" sz="4000"/>
              <a:t>Představujeme se…</a:t>
            </a:r>
          </a:p>
        </p:txBody>
      </p:sp>
      <p:sp>
        <p:nvSpPr>
          <p:cNvPr id="3078" name="Content Placeholder 3077">
            <a:extLst>
              <a:ext uri="{FF2B5EF4-FFF2-40B4-BE49-F238E27FC236}">
                <a16:creationId xmlns:a16="http://schemas.microsoft.com/office/drawing/2014/main" id="{DBB917F6-BEDA-FFA9-DCB7-B9E45B3ADF1F}"/>
              </a:ext>
            </a:extLst>
          </p:cNvPr>
          <p:cNvSpPr>
            <a:spLocks noGrp="1"/>
          </p:cNvSpPr>
          <p:nvPr>
            <p:ph idx="1"/>
          </p:nvPr>
        </p:nvSpPr>
        <p:spPr>
          <a:xfrm>
            <a:off x="7531610" y="2434201"/>
            <a:ext cx="3822189" cy="3742762"/>
          </a:xfrm>
        </p:spPr>
        <p:txBody>
          <a:bodyPr>
            <a:normAutofit/>
          </a:bodyPr>
          <a:lstStyle/>
          <a:p>
            <a:r>
              <a:rPr lang="cs-CZ" sz="2000" dirty="0"/>
              <a:t>Jméno, odkud</a:t>
            </a:r>
          </a:p>
          <a:p>
            <a:r>
              <a:rPr lang="cs-CZ" sz="2000" dirty="0"/>
              <a:t>Zájmy</a:t>
            </a:r>
          </a:p>
          <a:p>
            <a:r>
              <a:rPr lang="cs-CZ" sz="2000" dirty="0"/>
              <a:t>Co dělá pravidelně pro své zdraví?</a:t>
            </a:r>
          </a:p>
          <a:p>
            <a:r>
              <a:rPr lang="cs-CZ" sz="2000" dirty="0"/>
              <a:t>Co nedělá dost (často) a čím si zdraví ničí?</a:t>
            </a:r>
          </a:p>
          <a:p>
            <a:r>
              <a:rPr lang="cs-CZ" sz="2000" dirty="0"/>
              <a:t>Na co se těší?</a:t>
            </a:r>
            <a:endParaRPr lang="en-US" sz="2000" dirty="0"/>
          </a:p>
        </p:txBody>
      </p:sp>
    </p:spTree>
    <p:extLst>
      <p:ext uri="{BB962C8B-B14F-4D97-AF65-F5344CB8AC3E}">
        <p14:creationId xmlns:p14="http://schemas.microsoft.com/office/powerpoint/2010/main" val="14501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0DF3C-FBAD-4E39-BB79-1A022E201960}"/>
              </a:ext>
            </a:extLst>
          </p:cNvPr>
          <p:cNvSpPr>
            <a:spLocks noGrp="1"/>
          </p:cNvSpPr>
          <p:nvPr>
            <p:ph type="title"/>
          </p:nvPr>
        </p:nvSpPr>
        <p:spPr/>
        <p:txBody>
          <a:bodyPr/>
          <a:lstStyle/>
          <a:p>
            <a:r>
              <a:rPr lang="cs-CZ" b="1" dirty="0"/>
              <a:t>Očekávání</a:t>
            </a:r>
          </a:p>
        </p:txBody>
      </p:sp>
      <p:sp>
        <p:nvSpPr>
          <p:cNvPr id="3" name="Zástupný obsah 2">
            <a:extLst>
              <a:ext uri="{FF2B5EF4-FFF2-40B4-BE49-F238E27FC236}">
                <a16:creationId xmlns:a16="http://schemas.microsoft.com/office/drawing/2014/main" id="{ABBA69EF-C837-46AF-A853-0C36A1B977A2}"/>
              </a:ext>
            </a:extLst>
          </p:cNvPr>
          <p:cNvSpPr>
            <a:spLocks noGrp="1"/>
          </p:cNvSpPr>
          <p:nvPr>
            <p:ph idx="1"/>
          </p:nvPr>
        </p:nvSpPr>
        <p:spPr/>
        <p:txBody>
          <a:bodyPr>
            <a:normAutofit/>
          </a:bodyPr>
          <a:lstStyle/>
          <a:p>
            <a:pPr marL="0" indent="0">
              <a:lnSpc>
                <a:spcPct val="150000"/>
              </a:lnSpc>
              <a:buNone/>
            </a:pPr>
            <a:r>
              <a:rPr lang="cs-CZ" sz="3200" dirty="0"/>
              <a:t>Co byste si rádi odnesli?</a:t>
            </a:r>
          </a:p>
          <a:p>
            <a:pPr marL="0" indent="0">
              <a:lnSpc>
                <a:spcPct val="150000"/>
              </a:lnSpc>
              <a:buNone/>
            </a:pPr>
            <a:r>
              <a:rPr lang="cs-CZ" dirty="0"/>
              <a:t>	</a:t>
            </a:r>
            <a:r>
              <a:rPr lang="cs-CZ" dirty="0">
                <a:sym typeface="Wingdings" panose="05000000000000000000" pitchFamily="2" charset="2"/>
              </a:rPr>
              <a:t> do svého osobního života</a:t>
            </a:r>
          </a:p>
          <a:p>
            <a:pPr marL="0" indent="0">
              <a:lnSpc>
                <a:spcPct val="150000"/>
              </a:lnSpc>
              <a:buNone/>
            </a:pPr>
            <a:r>
              <a:rPr lang="cs-CZ" dirty="0">
                <a:sym typeface="Wingdings" panose="05000000000000000000" pitchFamily="2" charset="2"/>
              </a:rPr>
              <a:t>	 do vaší praxe</a:t>
            </a:r>
            <a:r>
              <a:rPr lang="cs-CZ" dirty="0"/>
              <a:t> </a:t>
            </a:r>
          </a:p>
        </p:txBody>
      </p:sp>
    </p:spTree>
    <p:extLst>
      <p:ext uri="{BB962C8B-B14F-4D97-AF65-F5344CB8AC3E}">
        <p14:creationId xmlns:p14="http://schemas.microsoft.com/office/powerpoint/2010/main" val="60091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C1DD0-6A97-4A40-9E60-B1CA207C27A0}"/>
              </a:ext>
            </a:extLst>
          </p:cNvPr>
          <p:cNvSpPr>
            <a:spLocks noGrp="1"/>
          </p:cNvSpPr>
          <p:nvPr>
            <p:ph type="title"/>
          </p:nvPr>
        </p:nvSpPr>
        <p:spPr/>
        <p:txBody>
          <a:bodyPr/>
          <a:lstStyle/>
          <a:p>
            <a:pPr algn="ctr"/>
            <a:r>
              <a:rPr lang="cs-CZ" b="1" dirty="0"/>
              <a:t>Chvilka zamyšlení – co pro mě je (a co není)</a:t>
            </a:r>
          </a:p>
        </p:txBody>
      </p:sp>
      <p:graphicFrame>
        <p:nvGraphicFramePr>
          <p:cNvPr id="5" name="Zástupný obsah 2">
            <a:extLst>
              <a:ext uri="{FF2B5EF4-FFF2-40B4-BE49-F238E27FC236}">
                <a16:creationId xmlns:a16="http://schemas.microsoft.com/office/drawing/2014/main" id="{DF5EFAAB-3845-FEB8-7E46-D38388E56564}"/>
              </a:ext>
            </a:extLst>
          </p:cNvPr>
          <p:cNvGraphicFramePr>
            <a:graphicFrameLocks noGrp="1"/>
          </p:cNvGraphicFramePr>
          <p:nvPr>
            <p:ph idx="1"/>
            <p:extLst>
              <p:ext uri="{D42A27DB-BD31-4B8C-83A1-F6EECF244321}">
                <p14:modId xmlns:p14="http://schemas.microsoft.com/office/powerpoint/2010/main" val="23878296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71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Žena běžící vedle muže jedoucího na kole na polní cestě">
            <a:extLst>
              <a:ext uri="{FF2B5EF4-FFF2-40B4-BE49-F238E27FC236}">
                <a16:creationId xmlns:a16="http://schemas.microsoft.com/office/drawing/2014/main" id="{8C0D6366-4ACF-4BFA-8962-ED8DA4314F38}"/>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t="1722" r="-1" b="-1"/>
          <a:stretch/>
        </p:blipFill>
        <p:spPr>
          <a:xfrm>
            <a:off x="20" y="10"/>
            <a:ext cx="12188930" cy="6857990"/>
          </a:xfrm>
          <a:prstGeom prst="rect">
            <a:avLst/>
          </a:prstGeom>
        </p:spPr>
      </p:pic>
      <p:sp>
        <p:nvSpPr>
          <p:cNvPr id="2" name="Nadpis 1">
            <a:extLst>
              <a:ext uri="{FF2B5EF4-FFF2-40B4-BE49-F238E27FC236}">
                <a16:creationId xmlns:a16="http://schemas.microsoft.com/office/drawing/2014/main" id="{050E78D6-F072-48E7-8270-20EFBDD26F36}"/>
              </a:ext>
            </a:extLst>
          </p:cNvPr>
          <p:cNvSpPr>
            <a:spLocks noGrp="1"/>
          </p:cNvSpPr>
          <p:nvPr>
            <p:ph type="ctrTitle"/>
          </p:nvPr>
        </p:nvSpPr>
        <p:spPr>
          <a:xfrm>
            <a:off x="1524000" y="1122363"/>
            <a:ext cx="9144000" cy="3063240"/>
          </a:xfrm>
          <a:prstGeom prst="parallelogram">
            <a:avLst>
              <a:gd name="adj" fmla="val 99234"/>
            </a:avLst>
          </a:prstGeom>
        </p:spPr>
        <p:txBody>
          <a:bodyPr lIns="0" rIns="0" rtlCol="0">
            <a:normAutofit/>
          </a:bodyPr>
          <a:lstStyle/>
          <a:p>
            <a:pPr rtl="0"/>
            <a:r>
              <a:rPr lang="cs-CZ" sz="5600" b="1">
                <a:solidFill>
                  <a:srgbClr val="FFFFFF"/>
                </a:solidFill>
              </a:rPr>
              <a:t>Úvod do psychologie zdraví</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050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Zástupný obsah 2">
            <a:extLst>
              <a:ext uri="{FF2B5EF4-FFF2-40B4-BE49-F238E27FC236}">
                <a16:creationId xmlns:a16="http://schemas.microsoft.com/office/drawing/2014/main" id="{3792004D-B7F5-393F-780E-6EE272E6B0C8}"/>
              </a:ext>
            </a:extLst>
          </p:cNvPr>
          <p:cNvGraphicFramePr>
            <a:graphicFrameLocks noGrp="1"/>
          </p:cNvGraphicFramePr>
          <p:nvPr>
            <p:ph idx="1"/>
            <p:extLst>
              <p:ext uri="{D42A27DB-BD31-4B8C-83A1-F6EECF244321}">
                <p14:modId xmlns:p14="http://schemas.microsoft.com/office/powerpoint/2010/main" val="322037610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821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566</TotalTime>
  <Words>2326</Words>
  <Application>Microsoft Office PowerPoint</Application>
  <PresentationFormat>Širokoúhlá obrazovka</PresentationFormat>
  <Paragraphs>237</Paragraphs>
  <Slides>43</Slides>
  <Notes>11</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Calibri Light</vt:lpstr>
      <vt:lpstr>Times New Roman</vt:lpstr>
      <vt:lpstr>Wingdings</vt:lpstr>
      <vt:lpstr>Motiv Office</vt:lpstr>
      <vt:lpstr>Psychologie zdraví a psychohygiena  pro sociální pedagogy</vt:lpstr>
      <vt:lpstr>Prezentace aplikace PowerPoint</vt:lpstr>
      <vt:lpstr>Co budeme dělat? Jaký máme časový plán?</vt:lpstr>
      <vt:lpstr>O čem to bude?</vt:lpstr>
      <vt:lpstr>Představujeme se…</vt:lpstr>
      <vt:lpstr>Očekávání</vt:lpstr>
      <vt:lpstr>Chvilka zamyšlení – co pro mě je (a co není)</vt:lpstr>
      <vt:lpstr>Úvod do psychologie zdraví</vt:lpstr>
      <vt:lpstr>Prezentace aplikace PowerPoint</vt:lpstr>
      <vt:lpstr>Co je obsahem psychologie zdraví? </vt:lpstr>
      <vt:lpstr>Co je obsahem psychologie zdraví? </vt:lpstr>
      <vt:lpstr>Psychologie zdraví</vt:lpstr>
      <vt:lpstr>Hlavní okruhy témat psychologie zdraví</vt:lpstr>
      <vt:lpstr>Z čeho můžete studovat?</vt:lpstr>
      <vt:lpstr>Z čeho ještě?</vt:lpstr>
      <vt:lpstr>Pojetí zdraví  od začátku 20. století</vt:lpstr>
      <vt:lpstr>Zdraví dle WHO (1946)</vt:lpstr>
      <vt:lpstr>Prezentace aplikace PowerPoint</vt:lpstr>
      <vt:lpstr>Biopsychoekosociální model zdraví</vt:lpstr>
      <vt:lpstr>Biopsychoekosociální model zdraví</vt:lpstr>
      <vt:lpstr>Duševní zdraví</vt:lpstr>
      <vt:lpstr>Současná pojetí zdraví a nemoci</vt:lpstr>
      <vt:lpstr>Vybrané statistické údaje v ČR</vt:lpstr>
      <vt:lpstr>Prezentace aplikace PowerPoint</vt:lpstr>
      <vt:lpstr>V industrializovaných zemích souvisí významná část mortality v důsledku nejrozšířenějších příčin úmrtí s konkrétními vzorci chování a tyto vzorce chování je možné měnit (Conner, &amp; Norman, 2005).  </vt:lpstr>
      <vt:lpstr>Prezentace aplikace PowerPoint</vt:lpstr>
      <vt:lpstr>Jaký vliv má životní styl  na naše zdraví? </vt:lpstr>
      <vt:lpstr>Determinanty zdraví dle vlivu na zdravotní stav</vt:lpstr>
      <vt:lpstr>Chování související se zdravím</vt:lpstr>
      <vt:lpstr>Co všechno dělám pro své zdraví?  ………………..  Co pro své zdraví nedělám dost (často)?   ………………..  Čím si své zdraví ničím?  ……………......  </vt:lpstr>
      <vt:lpstr>Každý den se svým chováním pohybujeme na kontinuu mezi pozitivním a negativním pólem ve vztahu ke zdraví.   Nemůžeme se vyvázat, ať děláme, co děláme, chování související se zdravím je vždy přítomno.   Produkujeme ho záměrně či nezáměrně ve zdraví, při prvních známkách onemocnění i v nemoci.   </vt:lpstr>
      <vt:lpstr>Chování související se zdravím</vt:lpstr>
      <vt:lpstr>Chování související se zdravím</vt:lpstr>
      <vt:lpstr>Chování související se zdravím</vt:lpstr>
      <vt:lpstr>Chování související se zdravím v průběhu života</vt:lpstr>
      <vt:lpstr>Co z našeho chování má největší vliv na zdraví?</vt:lpstr>
      <vt:lpstr>Chování související se zdravím v euroamerické kultuře</vt:lpstr>
      <vt:lpstr>Jaká jsou doporučení  týkající se pohybu?</vt:lpstr>
      <vt:lpstr>Doporučení týkající se pohybu</vt:lpstr>
      <vt:lpstr>SMART cíl? </vt:lpstr>
      <vt:lpstr>Prezentace aplikace PowerPoint</vt:lpstr>
      <vt:lpstr>Akční plán </vt:lpstr>
      <vt:lpstr>Literatura uvedená v textu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Psychologie zdraví a psychohygiena  pro sociální pedagogy</dc:title>
  <dc:creator>Martina Fabianova</dc:creator>
  <cp:lastModifiedBy>Jaroslava Dosedlová</cp:lastModifiedBy>
  <cp:revision>177</cp:revision>
  <dcterms:created xsi:type="dcterms:W3CDTF">2022-03-30T06:21:20Z</dcterms:created>
  <dcterms:modified xsi:type="dcterms:W3CDTF">2023-03-30T20:34:36Z</dcterms:modified>
</cp:coreProperties>
</file>