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4"/>
    <p:sldMasterId id="2147483710" r:id="rId5"/>
  </p:sldMasterIdLst>
  <p:notesMasterIdLst>
    <p:notesMasterId r:id="rId29"/>
  </p:notesMasterIdLst>
  <p:handoutMasterIdLst>
    <p:handoutMasterId r:id="rId30"/>
  </p:handoutMasterIdLst>
  <p:sldIdLst>
    <p:sldId id="484" r:id="rId6"/>
    <p:sldId id="407" r:id="rId7"/>
    <p:sldId id="486" r:id="rId8"/>
    <p:sldId id="539" r:id="rId9"/>
    <p:sldId id="522" r:id="rId10"/>
    <p:sldId id="523" r:id="rId11"/>
    <p:sldId id="524" r:id="rId12"/>
    <p:sldId id="525" r:id="rId13"/>
    <p:sldId id="526" r:id="rId14"/>
    <p:sldId id="541" r:id="rId15"/>
    <p:sldId id="527" r:id="rId16"/>
    <p:sldId id="528" r:id="rId17"/>
    <p:sldId id="529" r:id="rId18"/>
    <p:sldId id="531" r:id="rId19"/>
    <p:sldId id="540" r:id="rId20"/>
    <p:sldId id="530" r:id="rId21"/>
    <p:sldId id="532" r:id="rId22"/>
    <p:sldId id="533" r:id="rId23"/>
    <p:sldId id="534" r:id="rId24"/>
    <p:sldId id="535" r:id="rId25"/>
    <p:sldId id="537" r:id="rId26"/>
    <p:sldId id="538" r:id="rId27"/>
    <p:sldId id="261" r:id="rId2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3636"/>
    <a:srgbClr val="E7FDFF"/>
    <a:srgbClr val="F01928"/>
    <a:srgbClr val="0000DC"/>
    <a:srgbClr val="4BC8FF"/>
    <a:srgbClr val="4BC8E1"/>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33E1BB-90DD-4E17-9A70-EFE7284E5C6C}" v="9" dt="2023-04-13T05:56:59.651"/>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5" d="100"/>
          <a:sy n="45" d="100"/>
        </p:scale>
        <p:origin x="60" y="44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f Petrželka" userId="015d4815-e6f4-40d4-a0de-b0545683e49d" providerId="ADAL" clId="{D133E1BB-90DD-4E17-9A70-EFE7284E5C6C}"/>
    <pc:docChg chg="undo redo custSel addSld delSld modSld">
      <pc:chgData name="Josef Petrželka" userId="015d4815-e6f4-40d4-a0de-b0545683e49d" providerId="ADAL" clId="{D133E1BB-90DD-4E17-9A70-EFE7284E5C6C}" dt="2023-04-13T05:56:59.651" v="650"/>
      <pc:docMkLst>
        <pc:docMk/>
      </pc:docMkLst>
      <pc:sldChg chg="modSp mod">
        <pc:chgData name="Josef Petrželka" userId="015d4815-e6f4-40d4-a0de-b0545683e49d" providerId="ADAL" clId="{D133E1BB-90DD-4E17-9A70-EFE7284E5C6C}" dt="2023-04-12T13:40:25.312" v="2" actId="122"/>
        <pc:sldMkLst>
          <pc:docMk/>
          <pc:sldMk cId="3108755618" sldId="484"/>
        </pc:sldMkLst>
        <pc:spChg chg="mod">
          <ac:chgData name="Josef Petrželka" userId="015d4815-e6f4-40d4-a0de-b0545683e49d" providerId="ADAL" clId="{D133E1BB-90DD-4E17-9A70-EFE7284E5C6C}" dt="2023-04-12T13:40:25.312" v="2" actId="122"/>
          <ac:spMkLst>
            <pc:docMk/>
            <pc:sldMk cId="3108755618" sldId="484"/>
            <ac:spMk id="19" creationId="{9D7069FF-2ABD-43F1-D645-ACBF6720E9DE}"/>
          </ac:spMkLst>
        </pc:spChg>
        <pc:picChg chg="mod">
          <ac:chgData name="Josef Petrželka" userId="015d4815-e6f4-40d4-a0de-b0545683e49d" providerId="ADAL" clId="{D133E1BB-90DD-4E17-9A70-EFE7284E5C6C}" dt="2023-04-12T13:40:06.331" v="0" actId="1076"/>
          <ac:picMkLst>
            <pc:docMk/>
            <pc:sldMk cId="3108755618" sldId="484"/>
            <ac:picMk id="15" creationId="{43778101-E294-059B-9DB9-7B7F1E782A6C}"/>
          </ac:picMkLst>
        </pc:picChg>
      </pc:sldChg>
      <pc:sldChg chg="modSp mod">
        <pc:chgData name="Josef Petrželka" userId="015d4815-e6f4-40d4-a0de-b0545683e49d" providerId="ADAL" clId="{D133E1BB-90DD-4E17-9A70-EFE7284E5C6C}" dt="2023-04-12T13:41:11.776" v="10" actId="20577"/>
        <pc:sldMkLst>
          <pc:docMk/>
          <pc:sldMk cId="521787009" sldId="486"/>
        </pc:sldMkLst>
        <pc:spChg chg="mod">
          <ac:chgData name="Josef Petrželka" userId="015d4815-e6f4-40d4-a0de-b0545683e49d" providerId="ADAL" clId="{D133E1BB-90DD-4E17-9A70-EFE7284E5C6C}" dt="2023-04-12T13:41:11.776" v="10" actId="20577"/>
          <ac:spMkLst>
            <pc:docMk/>
            <pc:sldMk cId="521787009" sldId="486"/>
            <ac:spMk id="15363" creationId="{00000000-0000-0000-0000-000000000000}"/>
          </ac:spMkLst>
        </pc:spChg>
      </pc:sldChg>
      <pc:sldChg chg="modSp mod">
        <pc:chgData name="Josef Petrželka" userId="015d4815-e6f4-40d4-a0de-b0545683e49d" providerId="ADAL" clId="{D133E1BB-90DD-4E17-9A70-EFE7284E5C6C}" dt="2023-04-12T13:44:03.860" v="94" actId="20577"/>
        <pc:sldMkLst>
          <pc:docMk/>
          <pc:sldMk cId="1475636883" sldId="523"/>
        </pc:sldMkLst>
        <pc:spChg chg="mod">
          <ac:chgData name="Josef Petrželka" userId="015d4815-e6f4-40d4-a0de-b0545683e49d" providerId="ADAL" clId="{D133E1BB-90DD-4E17-9A70-EFE7284E5C6C}" dt="2023-04-12T13:44:03.860" v="94" actId="20577"/>
          <ac:spMkLst>
            <pc:docMk/>
            <pc:sldMk cId="1475636883" sldId="523"/>
            <ac:spMk id="15363" creationId="{00000000-0000-0000-0000-000000000000}"/>
          </ac:spMkLst>
        </pc:spChg>
      </pc:sldChg>
      <pc:sldChg chg="modSp mod">
        <pc:chgData name="Josef Petrželka" userId="015d4815-e6f4-40d4-a0de-b0545683e49d" providerId="ADAL" clId="{D133E1BB-90DD-4E17-9A70-EFE7284E5C6C}" dt="2023-04-12T16:23:05.806" v="486" actId="6549"/>
        <pc:sldMkLst>
          <pc:docMk/>
          <pc:sldMk cId="67922906" sldId="525"/>
        </pc:sldMkLst>
        <pc:spChg chg="mod">
          <ac:chgData name="Josef Petrželka" userId="015d4815-e6f4-40d4-a0de-b0545683e49d" providerId="ADAL" clId="{D133E1BB-90DD-4E17-9A70-EFE7284E5C6C}" dt="2023-04-12T16:23:05.806" v="486" actId="6549"/>
          <ac:spMkLst>
            <pc:docMk/>
            <pc:sldMk cId="67922906" sldId="525"/>
            <ac:spMk id="15363" creationId="{00000000-0000-0000-0000-000000000000}"/>
          </ac:spMkLst>
        </pc:spChg>
      </pc:sldChg>
      <pc:sldChg chg="modSp mod">
        <pc:chgData name="Josef Petrželka" userId="015d4815-e6f4-40d4-a0de-b0545683e49d" providerId="ADAL" clId="{D133E1BB-90DD-4E17-9A70-EFE7284E5C6C}" dt="2023-04-12T16:35:08.069" v="607" actId="20577"/>
        <pc:sldMkLst>
          <pc:docMk/>
          <pc:sldMk cId="973331857" sldId="531"/>
        </pc:sldMkLst>
        <pc:spChg chg="mod">
          <ac:chgData name="Josef Petrželka" userId="015d4815-e6f4-40d4-a0de-b0545683e49d" providerId="ADAL" clId="{D133E1BB-90DD-4E17-9A70-EFE7284E5C6C}" dt="2023-04-12T16:35:08.069" v="607" actId="20577"/>
          <ac:spMkLst>
            <pc:docMk/>
            <pc:sldMk cId="973331857" sldId="531"/>
            <ac:spMk id="15363" creationId="{00000000-0000-0000-0000-000000000000}"/>
          </ac:spMkLst>
        </pc:spChg>
      </pc:sldChg>
      <pc:sldChg chg="modSp">
        <pc:chgData name="Josef Petrželka" userId="015d4815-e6f4-40d4-a0de-b0545683e49d" providerId="ADAL" clId="{D133E1BB-90DD-4E17-9A70-EFE7284E5C6C}" dt="2023-04-12T16:36:29.937" v="640"/>
        <pc:sldMkLst>
          <pc:docMk/>
          <pc:sldMk cId="2458196373" sldId="533"/>
        </pc:sldMkLst>
        <pc:spChg chg="mod">
          <ac:chgData name="Josef Petrželka" userId="015d4815-e6f4-40d4-a0de-b0545683e49d" providerId="ADAL" clId="{D133E1BB-90DD-4E17-9A70-EFE7284E5C6C}" dt="2023-04-12T16:36:29.937" v="640"/>
          <ac:spMkLst>
            <pc:docMk/>
            <pc:sldMk cId="2458196373" sldId="533"/>
            <ac:spMk id="15363" creationId="{00000000-0000-0000-0000-000000000000}"/>
          </ac:spMkLst>
        </pc:spChg>
      </pc:sldChg>
      <pc:sldChg chg="del">
        <pc:chgData name="Josef Petrželka" userId="015d4815-e6f4-40d4-a0de-b0545683e49d" providerId="ADAL" clId="{D133E1BB-90DD-4E17-9A70-EFE7284E5C6C}" dt="2023-04-13T05:50:28.367" v="641" actId="47"/>
        <pc:sldMkLst>
          <pc:docMk/>
          <pc:sldMk cId="1457211693" sldId="536"/>
        </pc:sldMkLst>
      </pc:sldChg>
      <pc:sldChg chg="modSp mod">
        <pc:chgData name="Josef Petrželka" userId="015d4815-e6f4-40d4-a0de-b0545683e49d" providerId="ADAL" clId="{D133E1BB-90DD-4E17-9A70-EFE7284E5C6C}" dt="2023-04-13T05:51:02.854" v="644" actId="6549"/>
        <pc:sldMkLst>
          <pc:docMk/>
          <pc:sldMk cId="4092186388" sldId="537"/>
        </pc:sldMkLst>
        <pc:spChg chg="mod">
          <ac:chgData name="Josef Petrželka" userId="015d4815-e6f4-40d4-a0de-b0545683e49d" providerId="ADAL" clId="{D133E1BB-90DD-4E17-9A70-EFE7284E5C6C}" dt="2023-04-13T05:51:02.854" v="644" actId="6549"/>
          <ac:spMkLst>
            <pc:docMk/>
            <pc:sldMk cId="4092186388" sldId="537"/>
            <ac:spMk id="15363" creationId="{00000000-0000-0000-0000-000000000000}"/>
          </ac:spMkLst>
        </pc:spChg>
      </pc:sldChg>
      <pc:sldChg chg="modSp mod">
        <pc:chgData name="Josef Petrželka" userId="015d4815-e6f4-40d4-a0de-b0545683e49d" providerId="ADAL" clId="{D133E1BB-90DD-4E17-9A70-EFE7284E5C6C}" dt="2023-04-12T13:41:34.130" v="15" actId="6549"/>
        <pc:sldMkLst>
          <pc:docMk/>
          <pc:sldMk cId="3441776987" sldId="539"/>
        </pc:sldMkLst>
        <pc:spChg chg="mod">
          <ac:chgData name="Josef Petrželka" userId="015d4815-e6f4-40d4-a0de-b0545683e49d" providerId="ADAL" clId="{D133E1BB-90DD-4E17-9A70-EFE7284E5C6C}" dt="2023-04-12T13:41:34.130" v="15" actId="6549"/>
          <ac:spMkLst>
            <pc:docMk/>
            <pc:sldMk cId="3441776987" sldId="539"/>
            <ac:spMk id="15363" creationId="{00000000-0000-0000-0000-000000000000}"/>
          </ac:spMkLst>
        </pc:spChg>
      </pc:sldChg>
      <pc:sldChg chg="modSp add mod modAnim">
        <pc:chgData name="Josef Petrželka" userId="015d4815-e6f4-40d4-a0de-b0545683e49d" providerId="ADAL" clId="{D133E1BB-90DD-4E17-9A70-EFE7284E5C6C}" dt="2023-04-13T05:56:59.651" v="650"/>
        <pc:sldMkLst>
          <pc:docMk/>
          <pc:sldMk cId="3021816625" sldId="540"/>
        </pc:sldMkLst>
        <pc:spChg chg="mod">
          <ac:chgData name="Josef Petrželka" userId="015d4815-e6f4-40d4-a0de-b0545683e49d" providerId="ADAL" clId="{D133E1BB-90DD-4E17-9A70-EFE7284E5C6C}" dt="2023-04-13T05:56:28.050" v="647" actId="15"/>
          <ac:spMkLst>
            <pc:docMk/>
            <pc:sldMk cId="3021816625" sldId="540"/>
            <ac:spMk id="15363" creationId="{00000000-0000-0000-0000-000000000000}"/>
          </ac:spMkLst>
        </pc:spChg>
      </pc:sldChg>
    </pc:docChg>
  </pc:docChgLst>
  <pc:docChgLst>
    <pc:chgData name="Josef Petrželka" userId="015d4815-e6f4-40d4-a0de-b0545683e49d" providerId="ADAL" clId="{18FF7F7A-3725-4855-A52B-51B5022ED499}"/>
    <pc:docChg chg="undo redo custSel addSld delSld modSld sldOrd modMainMaster">
      <pc:chgData name="Josef Petrželka" userId="015d4815-e6f4-40d4-a0de-b0545683e49d" providerId="ADAL" clId="{18FF7F7A-3725-4855-A52B-51B5022ED499}" dt="2023-04-13T04:43:20.057" v="3478" actId="5793"/>
      <pc:docMkLst>
        <pc:docMk/>
      </pc:docMkLst>
      <pc:sldChg chg="del">
        <pc:chgData name="Josef Petrželka" userId="015d4815-e6f4-40d4-a0de-b0545683e49d" providerId="ADAL" clId="{18FF7F7A-3725-4855-A52B-51B5022ED499}" dt="2023-04-06T06:13:45.309" v="578" actId="47"/>
        <pc:sldMkLst>
          <pc:docMk/>
          <pc:sldMk cId="89773820" sldId="262"/>
        </pc:sldMkLst>
      </pc:sldChg>
      <pc:sldChg chg="addSp delSp modSp mod modAnim">
        <pc:chgData name="Josef Petrželka" userId="015d4815-e6f4-40d4-a0de-b0545683e49d" providerId="ADAL" clId="{18FF7F7A-3725-4855-A52B-51B5022ED499}" dt="2023-04-12T05:23:29.919" v="1964" actId="20577"/>
        <pc:sldMkLst>
          <pc:docMk/>
          <pc:sldMk cId="0" sldId="407"/>
        </pc:sldMkLst>
        <pc:spChg chg="del">
          <ac:chgData name="Josef Petrželka" userId="015d4815-e6f4-40d4-a0de-b0545683e49d" providerId="ADAL" clId="{18FF7F7A-3725-4855-A52B-51B5022ED499}" dt="2023-04-06T05:54:44.855" v="125" actId="478"/>
          <ac:spMkLst>
            <pc:docMk/>
            <pc:sldMk cId="0" sldId="407"/>
            <ac:spMk id="2" creationId="{9224F145-0084-3F9D-757D-715AF200FE45}"/>
          </ac:spMkLst>
        </pc:spChg>
        <pc:spChg chg="add mod">
          <ac:chgData name="Josef Petrželka" userId="015d4815-e6f4-40d4-a0de-b0545683e49d" providerId="ADAL" clId="{18FF7F7A-3725-4855-A52B-51B5022ED499}" dt="2023-04-06T05:54:45.362" v="126"/>
          <ac:spMkLst>
            <pc:docMk/>
            <pc:sldMk cId="0" sldId="407"/>
            <ac:spMk id="3" creationId="{462F4059-60CE-D042-1104-30CA2647D44A}"/>
          </ac:spMkLst>
        </pc:spChg>
        <pc:spChg chg="mod">
          <ac:chgData name="Josef Petrželka" userId="015d4815-e6f4-40d4-a0de-b0545683e49d" providerId="ADAL" clId="{18FF7F7A-3725-4855-A52B-51B5022ED499}" dt="2023-04-06T06:04:35.333" v="466" actId="113"/>
          <ac:spMkLst>
            <pc:docMk/>
            <pc:sldMk cId="0" sldId="407"/>
            <ac:spMk id="15362" creationId="{00000000-0000-0000-0000-000000000000}"/>
          </ac:spMkLst>
        </pc:spChg>
        <pc:spChg chg="mod">
          <ac:chgData name="Josef Petrželka" userId="015d4815-e6f4-40d4-a0de-b0545683e49d" providerId="ADAL" clId="{18FF7F7A-3725-4855-A52B-51B5022ED499}" dt="2023-04-12T05:23:29.919" v="1964" actId="20577"/>
          <ac:spMkLst>
            <pc:docMk/>
            <pc:sldMk cId="0" sldId="407"/>
            <ac:spMk id="15363" creationId="{00000000-0000-0000-0000-000000000000}"/>
          </ac:spMkLst>
        </pc:spChg>
      </pc:sldChg>
      <pc:sldChg chg="del">
        <pc:chgData name="Josef Petrželka" userId="015d4815-e6f4-40d4-a0de-b0545683e49d" providerId="ADAL" clId="{18FF7F7A-3725-4855-A52B-51B5022ED499}" dt="2023-04-06T05:54:56.382" v="127" actId="47"/>
        <pc:sldMkLst>
          <pc:docMk/>
          <pc:sldMk cId="2481203329" sldId="446"/>
        </pc:sldMkLst>
      </pc:sldChg>
      <pc:sldChg chg="addSp delSp modSp mod">
        <pc:chgData name="Josef Petrželka" userId="015d4815-e6f4-40d4-a0de-b0545683e49d" providerId="ADAL" clId="{18FF7F7A-3725-4855-A52B-51B5022ED499}" dt="2023-04-06T06:24:25.722" v="622" actId="1076"/>
        <pc:sldMkLst>
          <pc:docMk/>
          <pc:sldMk cId="3108755618" sldId="484"/>
        </pc:sldMkLst>
        <pc:spChg chg="del">
          <ac:chgData name="Josef Petrželka" userId="015d4815-e6f4-40d4-a0de-b0545683e49d" providerId="ADAL" clId="{18FF7F7A-3725-4855-A52B-51B5022ED499}" dt="2023-04-06T05:31:27.684" v="4" actId="478"/>
          <ac:spMkLst>
            <pc:docMk/>
            <pc:sldMk cId="3108755618" sldId="484"/>
            <ac:spMk id="3" creationId="{269418BD-2633-AD75-DD01-720915E865B5}"/>
          </ac:spMkLst>
        </pc:spChg>
        <pc:spChg chg="del">
          <ac:chgData name="Josef Petrželka" userId="015d4815-e6f4-40d4-a0de-b0545683e49d" providerId="ADAL" clId="{18FF7F7A-3725-4855-A52B-51B5022ED499}" dt="2023-04-06T05:31:22.926" v="1" actId="478"/>
          <ac:spMkLst>
            <pc:docMk/>
            <pc:sldMk cId="3108755618" sldId="484"/>
            <ac:spMk id="4" creationId="{27238D1A-1580-4442-B248-1CEC9FC9B278}"/>
          </ac:spMkLst>
        </pc:spChg>
        <pc:spChg chg="mod">
          <ac:chgData name="Josef Petrželka" userId="015d4815-e6f4-40d4-a0de-b0545683e49d" providerId="ADAL" clId="{18FF7F7A-3725-4855-A52B-51B5022ED499}" dt="2023-04-06T05:39:58.585" v="18" actId="20577"/>
          <ac:spMkLst>
            <pc:docMk/>
            <pc:sldMk cId="3108755618" sldId="484"/>
            <ac:spMk id="5" creationId="{65A17719-DFAF-4CD6-AD9A-22DBD69CFFB3}"/>
          </ac:spMkLst>
        </pc:spChg>
        <pc:spChg chg="del">
          <ac:chgData name="Josef Petrželka" userId="015d4815-e6f4-40d4-a0de-b0545683e49d" providerId="ADAL" clId="{18FF7F7A-3725-4855-A52B-51B5022ED499}" dt="2023-04-06T05:31:29.320" v="5" actId="478"/>
          <ac:spMkLst>
            <pc:docMk/>
            <pc:sldMk cId="3108755618" sldId="484"/>
            <ac:spMk id="6" creationId="{38F1552F-630B-91FE-DDD9-46D8BF436484}"/>
          </ac:spMkLst>
        </pc:spChg>
        <pc:spChg chg="mod">
          <ac:chgData name="Josef Petrželka" userId="015d4815-e6f4-40d4-a0de-b0545683e49d" providerId="ADAL" clId="{18FF7F7A-3725-4855-A52B-51B5022ED499}" dt="2023-04-06T05:54:15.798" v="124" actId="404"/>
          <ac:spMkLst>
            <pc:docMk/>
            <pc:sldMk cId="3108755618" sldId="484"/>
            <ac:spMk id="7" creationId="{CC4F729F-A68D-44A5-9983-24F7267B57D8}"/>
          </ac:spMkLst>
        </pc:spChg>
        <pc:spChg chg="mod">
          <ac:chgData name="Josef Petrželka" userId="015d4815-e6f4-40d4-a0de-b0545683e49d" providerId="ADAL" clId="{18FF7F7A-3725-4855-A52B-51B5022ED499}" dt="2023-04-06T05:31:36.901" v="7" actId="6549"/>
          <ac:spMkLst>
            <pc:docMk/>
            <pc:sldMk cId="3108755618" sldId="484"/>
            <ac:spMk id="8" creationId="{E6ACE84B-1D1B-44D7-94CF-9E4DD6730959}"/>
          </ac:spMkLst>
        </pc:spChg>
        <pc:spChg chg="del">
          <ac:chgData name="Josef Petrželka" userId="015d4815-e6f4-40d4-a0de-b0545683e49d" providerId="ADAL" clId="{18FF7F7A-3725-4855-A52B-51B5022ED499}" dt="2023-04-06T05:31:25.935" v="3" actId="478"/>
          <ac:spMkLst>
            <pc:docMk/>
            <pc:sldMk cId="3108755618" sldId="484"/>
            <ac:spMk id="10" creationId="{21CA43DD-46F4-E176-726B-4B84C1AE2E5D}"/>
          </ac:spMkLst>
        </pc:spChg>
        <pc:spChg chg="del">
          <ac:chgData name="Josef Petrželka" userId="015d4815-e6f4-40d4-a0de-b0545683e49d" providerId="ADAL" clId="{18FF7F7A-3725-4855-A52B-51B5022ED499}" dt="2023-04-06T05:31:31.145" v="6" actId="478"/>
          <ac:spMkLst>
            <pc:docMk/>
            <pc:sldMk cId="3108755618" sldId="484"/>
            <ac:spMk id="11" creationId="{9B532A7C-4B65-D13B-EB59-B050ADF0937F}"/>
          </ac:spMkLst>
        </pc:spChg>
        <pc:spChg chg="del">
          <ac:chgData name="Josef Petrželka" userId="015d4815-e6f4-40d4-a0de-b0545683e49d" providerId="ADAL" clId="{18FF7F7A-3725-4855-A52B-51B5022ED499}" dt="2023-04-06T05:31:24.378" v="2" actId="478"/>
          <ac:spMkLst>
            <pc:docMk/>
            <pc:sldMk cId="3108755618" sldId="484"/>
            <ac:spMk id="12" creationId="{52306009-0CC3-CAE2-59E3-B40AC5A012C8}"/>
          </ac:spMkLst>
        </pc:spChg>
        <pc:spChg chg="mod">
          <ac:chgData name="Josef Petrželka" userId="015d4815-e6f4-40d4-a0de-b0545683e49d" providerId="ADAL" clId="{18FF7F7A-3725-4855-A52B-51B5022ED499}" dt="2023-04-06T05:31:09.449" v="0" actId="6549"/>
          <ac:spMkLst>
            <pc:docMk/>
            <pc:sldMk cId="3108755618" sldId="484"/>
            <ac:spMk id="16" creationId="{58B75EE0-5D91-4FF1-9306-8923C9567527}"/>
          </ac:spMkLst>
        </pc:spChg>
        <pc:spChg chg="add del mod">
          <ac:chgData name="Josef Petrželka" userId="015d4815-e6f4-40d4-a0de-b0545683e49d" providerId="ADAL" clId="{18FF7F7A-3725-4855-A52B-51B5022ED499}" dt="2023-04-06T06:21:07.886" v="586"/>
          <ac:spMkLst>
            <pc:docMk/>
            <pc:sldMk cId="3108755618" sldId="484"/>
            <ac:spMk id="17" creationId="{BFBBA6F5-065B-42A1-03D8-74F26A886A0F}"/>
          </ac:spMkLst>
        </pc:spChg>
        <pc:spChg chg="add mod">
          <ac:chgData name="Josef Petrželka" userId="015d4815-e6f4-40d4-a0de-b0545683e49d" providerId="ADAL" clId="{18FF7F7A-3725-4855-A52B-51B5022ED499}" dt="2023-04-06T06:24:25.722" v="622" actId="1076"/>
          <ac:spMkLst>
            <pc:docMk/>
            <pc:sldMk cId="3108755618" sldId="484"/>
            <ac:spMk id="19" creationId="{9D7069FF-2ABD-43F1-D645-ACBF6720E9DE}"/>
          </ac:spMkLst>
        </pc:spChg>
        <pc:graphicFrameChg chg="add del mod">
          <ac:chgData name="Josef Petrželka" userId="015d4815-e6f4-40d4-a0de-b0545683e49d" providerId="ADAL" clId="{18FF7F7A-3725-4855-A52B-51B5022ED499}" dt="2023-04-06T06:21:07.886" v="584"/>
          <ac:graphicFrameMkLst>
            <pc:docMk/>
            <pc:sldMk cId="3108755618" sldId="484"/>
            <ac:graphicFrameMk id="18" creationId="{EAEDA197-D46C-C906-09D0-FD9EE8C8CD9C}"/>
          </ac:graphicFrameMkLst>
        </pc:graphicFrameChg>
        <pc:picChg chg="del">
          <ac:chgData name="Josef Petrželka" userId="015d4815-e6f4-40d4-a0de-b0545683e49d" providerId="ADAL" clId="{18FF7F7A-3725-4855-A52B-51B5022ED499}" dt="2023-04-06T05:52:29.967" v="93" actId="478"/>
          <ac:picMkLst>
            <pc:docMk/>
            <pc:sldMk cId="3108755618" sldId="484"/>
            <ac:picMk id="9" creationId="{F67D44FF-14C6-4425-A9BE-7CD6B1BBAEFA}"/>
          </ac:picMkLst>
        </pc:picChg>
        <pc:picChg chg="add del mod">
          <ac:chgData name="Josef Petrželka" userId="015d4815-e6f4-40d4-a0de-b0545683e49d" providerId="ADAL" clId="{18FF7F7A-3725-4855-A52B-51B5022ED499}" dt="2023-04-06T05:52:55.483" v="99" actId="478"/>
          <ac:picMkLst>
            <pc:docMk/>
            <pc:sldMk cId="3108755618" sldId="484"/>
            <ac:picMk id="14" creationId="{CDC02544-836A-9048-4DA4-DB29B87D6040}"/>
          </ac:picMkLst>
        </pc:picChg>
        <pc:picChg chg="add mod">
          <ac:chgData name="Josef Petrželka" userId="015d4815-e6f4-40d4-a0de-b0545683e49d" providerId="ADAL" clId="{18FF7F7A-3725-4855-A52B-51B5022ED499}" dt="2023-04-06T06:20:48.603" v="581" actId="1076"/>
          <ac:picMkLst>
            <pc:docMk/>
            <pc:sldMk cId="3108755618" sldId="484"/>
            <ac:picMk id="15" creationId="{43778101-E294-059B-9DB9-7B7F1E782A6C}"/>
          </ac:picMkLst>
        </pc:picChg>
      </pc:sldChg>
      <pc:sldChg chg="del">
        <pc:chgData name="Josef Petrželka" userId="015d4815-e6f4-40d4-a0de-b0545683e49d" providerId="ADAL" clId="{18FF7F7A-3725-4855-A52B-51B5022ED499}" dt="2023-04-06T06:13:45.309" v="578" actId="47"/>
        <pc:sldMkLst>
          <pc:docMk/>
          <pc:sldMk cId="3413562509" sldId="485"/>
        </pc:sldMkLst>
      </pc:sldChg>
      <pc:sldChg chg="addSp delSp modSp mod">
        <pc:chgData name="Josef Petrželka" userId="015d4815-e6f4-40d4-a0de-b0545683e49d" providerId="ADAL" clId="{18FF7F7A-3725-4855-A52B-51B5022ED499}" dt="2023-04-12T06:48:28.986" v="2436" actId="403"/>
        <pc:sldMkLst>
          <pc:docMk/>
          <pc:sldMk cId="521787009" sldId="486"/>
        </pc:sldMkLst>
        <pc:spChg chg="del">
          <ac:chgData name="Josef Petrželka" userId="015d4815-e6f4-40d4-a0de-b0545683e49d" providerId="ADAL" clId="{18FF7F7A-3725-4855-A52B-51B5022ED499}" dt="2023-04-06T05:54:59.936" v="128" actId="478"/>
          <ac:spMkLst>
            <pc:docMk/>
            <pc:sldMk cId="521787009" sldId="486"/>
            <ac:spMk id="2" creationId="{9224F145-0084-3F9D-757D-715AF200FE45}"/>
          </ac:spMkLst>
        </pc:spChg>
        <pc:spChg chg="add mod">
          <ac:chgData name="Josef Petrželka" userId="015d4815-e6f4-40d4-a0de-b0545683e49d" providerId="ADAL" clId="{18FF7F7A-3725-4855-A52B-51B5022ED499}" dt="2023-04-06T05:55:00.357" v="129"/>
          <ac:spMkLst>
            <pc:docMk/>
            <pc:sldMk cId="521787009" sldId="486"/>
            <ac:spMk id="3" creationId="{80756113-5DB4-1E2C-6B8B-3292BE686198}"/>
          </ac:spMkLst>
        </pc:spChg>
        <pc:spChg chg="mod">
          <ac:chgData name="Josef Petrželka" userId="015d4815-e6f4-40d4-a0de-b0545683e49d" providerId="ADAL" clId="{18FF7F7A-3725-4855-A52B-51B5022ED499}" dt="2023-04-06T06:02:16.144" v="379" actId="20577"/>
          <ac:spMkLst>
            <pc:docMk/>
            <pc:sldMk cId="521787009" sldId="486"/>
            <ac:spMk id="15362" creationId="{00000000-0000-0000-0000-000000000000}"/>
          </ac:spMkLst>
        </pc:spChg>
        <pc:spChg chg="mod">
          <ac:chgData name="Josef Petrželka" userId="015d4815-e6f4-40d4-a0de-b0545683e49d" providerId="ADAL" clId="{18FF7F7A-3725-4855-A52B-51B5022ED499}" dt="2023-04-12T06:48:28.986" v="2436" actId="403"/>
          <ac:spMkLst>
            <pc:docMk/>
            <pc:sldMk cId="521787009" sldId="486"/>
            <ac:spMk id="15363" creationId="{00000000-0000-0000-0000-000000000000}"/>
          </ac:spMkLst>
        </pc:spChg>
      </pc:sldChg>
      <pc:sldChg chg="addSp delSp modSp del mod">
        <pc:chgData name="Josef Petrželka" userId="015d4815-e6f4-40d4-a0de-b0545683e49d" providerId="ADAL" clId="{18FF7F7A-3725-4855-A52B-51B5022ED499}" dt="2023-04-06T06:03:08.846" v="438" actId="47"/>
        <pc:sldMkLst>
          <pc:docMk/>
          <pc:sldMk cId="440630755" sldId="487"/>
        </pc:sldMkLst>
        <pc:spChg chg="del">
          <ac:chgData name="Josef Petrželka" userId="015d4815-e6f4-40d4-a0de-b0545683e49d" providerId="ADAL" clId="{18FF7F7A-3725-4855-A52B-51B5022ED499}" dt="2023-04-06T05:55:05.399" v="130" actId="478"/>
          <ac:spMkLst>
            <pc:docMk/>
            <pc:sldMk cId="440630755" sldId="487"/>
            <ac:spMk id="2" creationId="{9224F145-0084-3F9D-757D-715AF200FE45}"/>
          </ac:spMkLst>
        </pc:spChg>
        <pc:spChg chg="add mod">
          <ac:chgData name="Josef Petrželka" userId="015d4815-e6f4-40d4-a0de-b0545683e49d" providerId="ADAL" clId="{18FF7F7A-3725-4855-A52B-51B5022ED499}" dt="2023-04-06T05:55:05.730" v="131"/>
          <ac:spMkLst>
            <pc:docMk/>
            <pc:sldMk cId="440630755" sldId="487"/>
            <ac:spMk id="3" creationId="{C0494072-958B-358E-A915-D0E4C3D574FB}"/>
          </ac:spMkLst>
        </pc:spChg>
      </pc:sldChg>
      <pc:sldChg chg="addSp delSp modSp del mod">
        <pc:chgData name="Josef Petrželka" userId="015d4815-e6f4-40d4-a0de-b0545683e49d" providerId="ADAL" clId="{18FF7F7A-3725-4855-A52B-51B5022ED499}" dt="2023-04-06T06:03:12.761" v="439" actId="47"/>
        <pc:sldMkLst>
          <pc:docMk/>
          <pc:sldMk cId="3709011943" sldId="488"/>
        </pc:sldMkLst>
        <pc:spChg chg="del">
          <ac:chgData name="Josef Petrželka" userId="015d4815-e6f4-40d4-a0de-b0545683e49d" providerId="ADAL" clId="{18FF7F7A-3725-4855-A52B-51B5022ED499}" dt="2023-04-06T05:55:10.314" v="132" actId="478"/>
          <ac:spMkLst>
            <pc:docMk/>
            <pc:sldMk cId="3709011943" sldId="488"/>
            <ac:spMk id="2" creationId="{9224F145-0084-3F9D-757D-715AF200FE45}"/>
          </ac:spMkLst>
        </pc:spChg>
        <pc:spChg chg="add mod">
          <ac:chgData name="Josef Petrželka" userId="015d4815-e6f4-40d4-a0de-b0545683e49d" providerId="ADAL" clId="{18FF7F7A-3725-4855-A52B-51B5022ED499}" dt="2023-04-06T05:55:10.636" v="133"/>
          <ac:spMkLst>
            <pc:docMk/>
            <pc:sldMk cId="3709011943" sldId="488"/>
            <ac:spMk id="3" creationId="{6D891BA2-F9F2-445E-CE94-D299C3ADC491}"/>
          </ac:spMkLst>
        </pc:spChg>
      </pc:sldChg>
      <pc:sldChg chg="addSp delSp modSp del mod">
        <pc:chgData name="Josef Petrželka" userId="015d4815-e6f4-40d4-a0de-b0545683e49d" providerId="ADAL" clId="{18FF7F7A-3725-4855-A52B-51B5022ED499}" dt="2023-04-06T06:13:45.309" v="578" actId="47"/>
        <pc:sldMkLst>
          <pc:docMk/>
          <pc:sldMk cId="1112940317" sldId="489"/>
        </pc:sldMkLst>
        <pc:spChg chg="del">
          <ac:chgData name="Josef Petrželka" userId="015d4815-e6f4-40d4-a0de-b0545683e49d" providerId="ADAL" clId="{18FF7F7A-3725-4855-A52B-51B5022ED499}" dt="2023-04-06T05:55:14.607" v="134" actId="478"/>
          <ac:spMkLst>
            <pc:docMk/>
            <pc:sldMk cId="1112940317" sldId="489"/>
            <ac:spMk id="2" creationId="{9224F145-0084-3F9D-757D-715AF200FE45}"/>
          </ac:spMkLst>
        </pc:spChg>
        <pc:spChg chg="add mod">
          <ac:chgData name="Josef Petrželka" userId="015d4815-e6f4-40d4-a0de-b0545683e49d" providerId="ADAL" clId="{18FF7F7A-3725-4855-A52B-51B5022ED499}" dt="2023-04-06T05:55:14.921" v="135"/>
          <ac:spMkLst>
            <pc:docMk/>
            <pc:sldMk cId="1112940317" sldId="489"/>
            <ac:spMk id="3" creationId="{CA568F1A-4090-B3A5-4447-B158CEA9E213}"/>
          </ac:spMkLst>
        </pc:spChg>
      </pc:sldChg>
      <pc:sldChg chg="addSp delSp modSp del mod">
        <pc:chgData name="Josef Petrželka" userId="015d4815-e6f4-40d4-a0de-b0545683e49d" providerId="ADAL" clId="{18FF7F7A-3725-4855-A52B-51B5022ED499}" dt="2023-04-06T06:13:45.309" v="578" actId="47"/>
        <pc:sldMkLst>
          <pc:docMk/>
          <pc:sldMk cId="3245416037" sldId="490"/>
        </pc:sldMkLst>
        <pc:spChg chg="del">
          <ac:chgData name="Josef Petrželka" userId="015d4815-e6f4-40d4-a0de-b0545683e49d" providerId="ADAL" clId="{18FF7F7A-3725-4855-A52B-51B5022ED499}" dt="2023-04-06T05:55:19.385" v="136" actId="478"/>
          <ac:spMkLst>
            <pc:docMk/>
            <pc:sldMk cId="3245416037" sldId="490"/>
            <ac:spMk id="2" creationId="{9224F145-0084-3F9D-757D-715AF200FE45}"/>
          </ac:spMkLst>
        </pc:spChg>
        <pc:spChg chg="add mod">
          <ac:chgData name="Josef Petrželka" userId="015d4815-e6f4-40d4-a0de-b0545683e49d" providerId="ADAL" clId="{18FF7F7A-3725-4855-A52B-51B5022ED499}" dt="2023-04-06T05:55:19.770" v="137"/>
          <ac:spMkLst>
            <pc:docMk/>
            <pc:sldMk cId="3245416037" sldId="490"/>
            <ac:spMk id="3" creationId="{03746D7A-AA7F-60AB-73BE-C9747E7BD34A}"/>
          </ac:spMkLst>
        </pc:spChg>
      </pc:sldChg>
      <pc:sldChg chg="addSp delSp modSp del mod">
        <pc:chgData name="Josef Petrželka" userId="015d4815-e6f4-40d4-a0de-b0545683e49d" providerId="ADAL" clId="{18FF7F7A-3725-4855-A52B-51B5022ED499}" dt="2023-04-06T06:13:45.309" v="578" actId="47"/>
        <pc:sldMkLst>
          <pc:docMk/>
          <pc:sldMk cId="470200259" sldId="491"/>
        </pc:sldMkLst>
        <pc:spChg chg="del">
          <ac:chgData name="Josef Petrželka" userId="015d4815-e6f4-40d4-a0de-b0545683e49d" providerId="ADAL" clId="{18FF7F7A-3725-4855-A52B-51B5022ED499}" dt="2023-04-06T05:55:23.907" v="138" actId="478"/>
          <ac:spMkLst>
            <pc:docMk/>
            <pc:sldMk cId="470200259" sldId="491"/>
            <ac:spMk id="2" creationId="{9224F145-0084-3F9D-757D-715AF200FE45}"/>
          </ac:spMkLst>
        </pc:spChg>
        <pc:spChg chg="add mod">
          <ac:chgData name="Josef Petrželka" userId="015d4815-e6f4-40d4-a0de-b0545683e49d" providerId="ADAL" clId="{18FF7F7A-3725-4855-A52B-51B5022ED499}" dt="2023-04-06T05:55:24.292" v="139"/>
          <ac:spMkLst>
            <pc:docMk/>
            <pc:sldMk cId="470200259" sldId="491"/>
            <ac:spMk id="3" creationId="{0214CD38-1583-D7C9-7302-BD3D35395711}"/>
          </ac:spMkLst>
        </pc:spChg>
      </pc:sldChg>
      <pc:sldChg chg="del">
        <pc:chgData name="Josef Petrželka" userId="015d4815-e6f4-40d4-a0de-b0545683e49d" providerId="ADAL" clId="{18FF7F7A-3725-4855-A52B-51B5022ED499}" dt="2023-04-06T06:13:45.309" v="578" actId="47"/>
        <pc:sldMkLst>
          <pc:docMk/>
          <pc:sldMk cId="2556113038" sldId="492"/>
        </pc:sldMkLst>
      </pc:sldChg>
      <pc:sldChg chg="del">
        <pc:chgData name="Josef Petrželka" userId="015d4815-e6f4-40d4-a0de-b0545683e49d" providerId="ADAL" clId="{18FF7F7A-3725-4855-A52B-51B5022ED499}" dt="2023-04-06T06:13:45.309" v="578" actId="47"/>
        <pc:sldMkLst>
          <pc:docMk/>
          <pc:sldMk cId="3162477305" sldId="493"/>
        </pc:sldMkLst>
      </pc:sldChg>
      <pc:sldChg chg="del">
        <pc:chgData name="Josef Petrželka" userId="015d4815-e6f4-40d4-a0de-b0545683e49d" providerId="ADAL" clId="{18FF7F7A-3725-4855-A52B-51B5022ED499}" dt="2023-04-06T06:13:45.309" v="578" actId="47"/>
        <pc:sldMkLst>
          <pc:docMk/>
          <pc:sldMk cId="171848426" sldId="494"/>
        </pc:sldMkLst>
      </pc:sldChg>
      <pc:sldChg chg="del">
        <pc:chgData name="Josef Petrželka" userId="015d4815-e6f4-40d4-a0de-b0545683e49d" providerId="ADAL" clId="{18FF7F7A-3725-4855-A52B-51B5022ED499}" dt="2023-04-06T06:13:45.309" v="578" actId="47"/>
        <pc:sldMkLst>
          <pc:docMk/>
          <pc:sldMk cId="2232081298" sldId="495"/>
        </pc:sldMkLst>
      </pc:sldChg>
      <pc:sldChg chg="del">
        <pc:chgData name="Josef Petrželka" userId="015d4815-e6f4-40d4-a0de-b0545683e49d" providerId="ADAL" clId="{18FF7F7A-3725-4855-A52B-51B5022ED499}" dt="2023-04-06T06:13:45.309" v="578" actId="47"/>
        <pc:sldMkLst>
          <pc:docMk/>
          <pc:sldMk cId="737034688" sldId="496"/>
        </pc:sldMkLst>
      </pc:sldChg>
      <pc:sldChg chg="del">
        <pc:chgData name="Josef Petrželka" userId="015d4815-e6f4-40d4-a0de-b0545683e49d" providerId="ADAL" clId="{18FF7F7A-3725-4855-A52B-51B5022ED499}" dt="2023-04-06T06:13:45.309" v="578" actId="47"/>
        <pc:sldMkLst>
          <pc:docMk/>
          <pc:sldMk cId="2727005104" sldId="497"/>
        </pc:sldMkLst>
      </pc:sldChg>
      <pc:sldChg chg="del">
        <pc:chgData name="Josef Petrželka" userId="015d4815-e6f4-40d4-a0de-b0545683e49d" providerId="ADAL" clId="{18FF7F7A-3725-4855-A52B-51B5022ED499}" dt="2023-04-06T06:13:45.309" v="578" actId="47"/>
        <pc:sldMkLst>
          <pc:docMk/>
          <pc:sldMk cId="538585412" sldId="498"/>
        </pc:sldMkLst>
      </pc:sldChg>
      <pc:sldChg chg="del">
        <pc:chgData name="Josef Petrželka" userId="015d4815-e6f4-40d4-a0de-b0545683e49d" providerId="ADAL" clId="{18FF7F7A-3725-4855-A52B-51B5022ED499}" dt="2023-04-06T06:13:45.309" v="578" actId="47"/>
        <pc:sldMkLst>
          <pc:docMk/>
          <pc:sldMk cId="3601918609" sldId="499"/>
        </pc:sldMkLst>
      </pc:sldChg>
      <pc:sldChg chg="del">
        <pc:chgData name="Josef Petrželka" userId="015d4815-e6f4-40d4-a0de-b0545683e49d" providerId="ADAL" clId="{18FF7F7A-3725-4855-A52B-51B5022ED499}" dt="2023-04-06T06:13:45.309" v="578" actId="47"/>
        <pc:sldMkLst>
          <pc:docMk/>
          <pc:sldMk cId="3211985926" sldId="500"/>
        </pc:sldMkLst>
      </pc:sldChg>
      <pc:sldChg chg="del">
        <pc:chgData name="Josef Petrželka" userId="015d4815-e6f4-40d4-a0de-b0545683e49d" providerId="ADAL" clId="{18FF7F7A-3725-4855-A52B-51B5022ED499}" dt="2023-04-06T06:13:45.309" v="578" actId="47"/>
        <pc:sldMkLst>
          <pc:docMk/>
          <pc:sldMk cId="78376174" sldId="501"/>
        </pc:sldMkLst>
      </pc:sldChg>
      <pc:sldChg chg="del">
        <pc:chgData name="Josef Petrželka" userId="015d4815-e6f4-40d4-a0de-b0545683e49d" providerId="ADAL" clId="{18FF7F7A-3725-4855-A52B-51B5022ED499}" dt="2023-04-06T06:13:45.309" v="578" actId="47"/>
        <pc:sldMkLst>
          <pc:docMk/>
          <pc:sldMk cId="2433510216" sldId="502"/>
        </pc:sldMkLst>
      </pc:sldChg>
      <pc:sldChg chg="del">
        <pc:chgData name="Josef Petrželka" userId="015d4815-e6f4-40d4-a0de-b0545683e49d" providerId="ADAL" clId="{18FF7F7A-3725-4855-A52B-51B5022ED499}" dt="2023-04-06T06:13:45.309" v="578" actId="47"/>
        <pc:sldMkLst>
          <pc:docMk/>
          <pc:sldMk cId="2424295494" sldId="503"/>
        </pc:sldMkLst>
      </pc:sldChg>
      <pc:sldChg chg="del">
        <pc:chgData name="Josef Petrželka" userId="015d4815-e6f4-40d4-a0de-b0545683e49d" providerId="ADAL" clId="{18FF7F7A-3725-4855-A52B-51B5022ED499}" dt="2023-04-06T06:13:45.309" v="578" actId="47"/>
        <pc:sldMkLst>
          <pc:docMk/>
          <pc:sldMk cId="0" sldId="504"/>
        </pc:sldMkLst>
      </pc:sldChg>
      <pc:sldChg chg="del">
        <pc:chgData name="Josef Petrželka" userId="015d4815-e6f4-40d4-a0de-b0545683e49d" providerId="ADAL" clId="{18FF7F7A-3725-4855-A52B-51B5022ED499}" dt="2023-04-06T06:13:45.309" v="578" actId="47"/>
        <pc:sldMkLst>
          <pc:docMk/>
          <pc:sldMk cId="0" sldId="505"/>
        </pc:sldMkLst>
      </pc:sldChg>
      <pc:sldChg chg="del">
        <pc:chgData name="Josef Petrželka" userId="015d4815-e6f4-40d4-a0de-b0545683e49d" providerId="ADAL" clId="{18FF7F7A-3725-4855-A52B-51B5022ED499}" dt="2023-04-06T06:13:45.309" v="578" actId="47"/>
        <pc:sldMkLst>
          <pc:docMk/>
          <pc:sldMk cId="0" sldId="506"/>
        </pc:sldMkLst>
      </pc:sldChg>
      <pc:sldChg chg="del">
        <pc:chgData name="Josef Petrželka" userId="015d4815-e6f4-40d4-a0de-b0545683e49d" providerId="ADAL" clId="{18FF7F7A-3725-4855-A52B-51B5022ED499}" dt="2023-04-06T06:13:45.309" v="578" actId="47"/>
        <pc:sldMkLst>
          <pc:docMk/>
          <pc:sldMk cId="0" sldId="507"/>
        </pc:sldMkLst>
      </pc:sldChg>
      <pc:sldChg chg="del">
        <pc:chgData name="Josef Petrželka" userId="015d4815-e6f4-40d4-a0de-b0545683e49d" providerId="ADAL" clId="{18FF7F7A-3725-4855-A52B-51B5022ED499}" dt="2023-04-06T06:13:45.309" v="578" actId="47"/>
        <pc:sldMkLst>
          <pc:docMk/>
          <pc:sldMk cId="0" sldId="508"/>
        </pc:sldMkLst>
      </pc:sldChg>
      <pc:sldChg chg="del">
        <pc:chgData name="Josef Petrželka" userId="015d4815-e6f4-40d4-a0de-b0545683e49d" providerId="ADAL" clId="{18FF7F7A-3725-4855-A52B-51B5022ED499}" dt="2023-04-06T06:13:45.309" v="578" actId="47"/>
        <pc:sldMkLst>
          <pc:docMk/>
          <pc:sldMk cId="0" sldId="509"/>
        </pc:sldMkLst>
      </pc:sldChg>
      <pc:sldChg chg="del">
        <pc:chgData name="Josef Petrželka" userId="015d4815-e6f4-40d4-a0de-b0545683e49d" providerId="ADAL" clId="{18FF7F7A-3725-4855-A52B-51B5022ED499}" dt="2023-04-06T06:13:45.309" v="578" actId="47"/>
        <pc:sldMkLst>
          <pc:docMk/>
          <pc:sldMk cId="0" sldId="510"/>
        </pc:sldMkLst>
      </pc:sldChg>
      <pc:sldChg chg="del">
        <pc:chgData name="Josef Petrželka" userId="015d4815-e6f4-40d4-a0de-b0545683e49d" providerId="ADAL" clId="{18FF7F7A-3725-4855-A52B-51B5022ED499}" dt="2023-04-06T06:13:45.309" v="578" actId="47"/>
        <pc:sldMkLst>
          <pc:docMk/>
          <pc:sldMk cId="0" sldId="511"/>
        </pc:sldMkLst>
      </pc:sldChg>
      <pc:sldChg chg="del">
        <pc:chgData name="Josef Petrželka" userId="015d4815-e6f4-40d4-a0de-b0545683e49d" providerId="ADAL" clId="{18FF7F7A-3725-4855-A52B-51B5022ED499}" dt="2023-04-06T06:13:45.309" v="578" actId="47"/>
        <pc:sldMkLst>
          <pc:docMk/>
          <pc:sldMk cId="0" sldId="512"/>
        </pc:sldMkLst>
      </pc:sldChg>
      <pc:sldChg chg="del">
        <pc:chgData name="Josef Petrželka" userId="015d4815-e6f4-40d4-a0de-b0545683e49d" providerId="ADAL" clId="{18FF7F7A-3725-4855-A52B-51B5022ED499}" dt="2023-04-06T06:13:45.309" v="578" actId="47"/>
        <pc:sldMkLst>
          <pc:docMk/>
          <pc:sldMk cId="0" sldId="513"/>
        </pc:sldMkLst>
      </pc:sldChg>
      <pc:sldChg chg="del">
        <pc:chgData name="Josef Petrželka" userId="015d4815-e6f4-40d4-a0de-b0545683e49d" providerId="ADAL" clId="{18FF7F7A-3725-4855-A52B-51B5022ED499}" dt="2023-04-06T06:13:45.309" v="578" actId="47"/>
        <pc:sldMkLst>
          <pc:docMk/>
          <pc:sldMk cId="0" sldId="514"/>
        </pc:sldMkLst>
      </pc:sldChg>
      <pc:sldChg chg="del">
        <pc:chgData name="Josef Petrželka" userId="015d4815-e6f4-40d4-a0de-b0545683e49d" providerId="ADAL" clId="{18FF7F7A-3725-4855-A52B-51B5022ED499}" dt="2023-04-06T06:13:45.309" v="578" actId="47"/>
        <pc:sldMkLst>
          <pc:docMk/>
          <pc:sldMk cId="3925014146" sldId="515"/>
        </pc:sldMkLst>
      </pc:sldChg>
      <pc:sldChg chg="del">
        <pc:chgData name="Josef Petrželka" userId="015d4815-e6f4-40d4-a0de-b0545683e49d" providerId="ADAL" clId="{18FF7F7A-3725-4855-A52B-51B5022ED499}" dt="2023-04-06T06:13:45.309" v="578" actId="47"/>
        <pc:sldMkLst>
          <pc:docMk/>
          <pc:sldMk cId="778046917" sldId="516"/>
        </pc:sldMkLst>
      </pc:sldChg>
      <pc:sldChg chg="del">
        <pc:chgData name="Josef Petrželka" userId="015d4815-e6f4-40d4-a0de-b0545683e49d" providerId="ADAL" clId="{18FF7F7A-3725-4855-A52B-51B5022ED499}" dt="2023-04-06T06:13:45.309" v="578" actId="47"/>
        <pc:sldMkLst>
          <pc:docMk/>
          <pc:sldMk cId="85573011" sldId="517"/>
        </pc:sldMkLst>
      </pc:sldChg>
      <pc:sldChg chg="del">
        <pc:chgData name="Josef Petrželka" userId="015d4815-e6f4-40d4-a0de-b0545683e49d" providerId="ADAL" clId="{18FF7F7A-3725-4855-A52B-51B5022ED499}" dt="2023-04-06T06:13:45.309" v="578" actId="47"/>
        <pc:sldMkLst>
          <pc:docMk/>
          <pc:sldMk cId="3046636436" sldId="518"/>
        </pc:sldMkLst>
      </pc:sldChg>
      <pc:sldChg chg="del">
        <pc:chgData name="Josef Petrželka" userId="015d4815-e6f4-40d4-a0de-b0545683e49d" providerId="ADAL" clId="{18FF7F7A-3725-4855-A52B-51B5022ED499}" dt="2023-04-06T06:13:45.309" v="578" actId="47"/>
        <pc:sldMkLst>
          <pc:docMk/>
          <pc:sldMk cId="0" sldId="519"/>
        </pc:sldMkLst>
      </pc:sldChg>
      <pc:sldChg chg="del">
        <pc:chgData name="Josef Petrželka" userId="015d4815-e6f4-40d4-a0de-b0545683e49d" providerId="ADAL" clId="{18FF7F7A-3725-4855-A52B-51B5022ED499}" dt="2023-04-06T06:13:45.309" v="578" actId="47"/>
        <pc:sldMkLst>
          <pc:docMk/>
          <pc:sldMk cId="0" sldId="520"/>
        </pc:sldMkLst>
      </pc:sldChg>
      <pc:sldChg chg="del">
        <pc:chgData name="Josef Petrželka" userId="015d4815-e6f4-40d4-a0de-b0545683e49d" providerId="ADAL" clId="{18FF7F7A-3725-4855-A52B-51B5022ED499}" dt="2023-04-06T06:13:45.309" v="578" actId="47"/>
        <pc:sldMkLst>
          <pc:docMk/>
          <pc:sldMk cId="0" sldId="521"/>
        </pc:sldMkLst>
      </pc:sldChg>
      <pc:sldChg chg="modSp add mod">
        <pc:chgData name="Josef Petrželka" userId="015d4815-e6f4-40d4-a0de-b0545683e49d" providerId="ADAL" clId="{18FF7F7A-3725-4855-A52B-51B5022ED499}" dt="2023-04-06T06:34:15.630" v="900" actId="20577"/>
        <pc:sldMkLst>
          <pc:docMk/>
          <pc:sldMk cId="1156944259" sldId="522"/>
        </pc:sldMkLst>
        <pc:spChg chg="mod">
          <ac:chgData name="Josef Petrželka" userId="015d4815-e6f4-40d4-a0de-b0545683e49d" providerId="ADAL" clId="{18FF7F7A-3725-4855-A52B-51B5022ED499}" dt="2023-04-06T06:26:04.752" v="652" actId="20577"/>
          <ac:spMkLst>
            <pc:docMk/>
            <pc:sldMk cId="1156944259" sldId="522"/>
            <ac:spMk id="15362" creationId="{00000000-0000-0000-0000-000000000000}"/>
          </ac:spMkLst>
        </pc:spChg>
        <pc:spChg chg="mod">
          <ac:chgData name="Josef Petrželka" userId="015d4815-e6f4-40d4-a0de-b0545683e49d" providerId="ADAL" clId="{18FF7F7A-3725-4855-A52B-51B5022ED499}" dt="2023-04-06T06:34:15.630" v="900" actId="20577"/>
          <ac:spMkLst>
            <pc:docMk/>
            <pc:sldMk cId="1156944259" sldId="522"/>
            <ac:spMk id="15363" creationId="{00000000-0000-0000-0000-000000000000}"/>
          </ac:spMkLst>
        </pc:spChg>
      </pc:sldChg>
      <pc:sldChg chg="modSp add mod">
        <pc:chgData name="Josef Petrželka" userId="015d4815-e6f4-40d4-a0de-b0545683e49d" providerId="ADAL" clId="{18FF7F7A-3725-4855-A52B-51B5022ED499}" dt="2023-04-12T06:11:46.759" v="2104" actId="20577"/>
        <pc:sldMkLst>
          <pc:docMk/>
          <pc:sldMk cId="1475636883" sldId="523"/>
        </pc:sldMkLst>
        <pc:spChg chg="mod">
          <ac:chgData name="Josef Petrželka" userId="015d4815-e6f4-40d4-a0de-b0545683e49d" providerId="ADAL" clId="{18FF7F7A-3725-4855-A52B-51B5022ED499}" dt="2023-04-12T05:23:49.542" v="1968" actId="20577"/>
          <ac:spMkLst>
            <pc:docMk/>
            <pc:sldMk cId="1475636883" sldId="523"/>
            <ac:spMk id="15362" creationId="{00000000-0000-0000-0000-000000000000}"/>
          </ac:spMkLst>
        </pc:spChg>
        <pc:spChg chg="mod">
          <ac:chgData name="Josef Petrželka" userId="015d4815-e6f4-40d4-a0de-b0545683e49d" providerId="ADAL" clId="{18FF7F7A-3725-4855-A52B-51B5022ED499}" dt="2023-04-12T06:11:46.759" v="2104" actId="20577"/>
          <ac:spMkLst>
            <pc:docMk/>
            <pc:sldMk cId="1475636883" sldId="523"/>
            <ac:spMk id="15363" creationId="{00000000-0000-0000-0000-000000000000}"/>
          </ac:spMkLst>
        </pc:spChg>
      </pc:sldChg>
      <pc:sldChg chg="modSp add mod">
        <pc:chgData name="Josef Petrželka" userId="015d4815-e6f4-40d4-a0de-b0545683e49d" providerId="ADAL" clId="{18FF7F7A-3725-4855-A52B-51B5022ED499}" dt="2023-04-11T07:40:27.851" v="1829" actId="20577"/>
        <pc:sldMkLst>
          <pc:docMk/>
          <pc:sldMk cId="1562647641" sldId="524"/>
        </pc:sldMkLst>
        <pc:spChg chg="mod">
          <ac:chgData name="Josef Petrželka" userId="015d4815-e6f4-40d4-a0de-b0545683e49d" providerId="ADAL" clId="{18FF7F7A-3725-4855-A52B-51B5022ED499}" dt="2023-04-07T20:27:00.671" v="1072" actId="20577"/>
          <ac:spMkLst>
            <pc:docMk/>
            <pc:sldMk cId="1562647641" sldId="524"/>
            <ac:spMk id="15362" creationId="{00000000-0000-0000-0000-000000000000}"/>
          </ac:spMkLst>
        </pc:spChg>
        <pc:spChg chg="mod">
          <ac:chgData name="Josef Petrželka" userId="015d4815-e6f4-40d4-a0de-b0545683e49d" providerId="ADAL" clId="{18FF7F7A-3725-4855-A52B-51B5022ED499}" dt="2023-04-11T07:40:27.851" v="1829" actId="20577"/>
          <ac:spMkLst>
            <pc:docMk/>
            <pc:sldMk cId="1562647641" sldId="524"/>
            <ac:spMk id="15363" creationId="{00000000-0000-0000-0000-000000000000}"/>
          </ac:spMkLst>
        </pc:spChg>
      </pc:sldChg>
      <pc:sldChg chg="modSp add mod">
        <pc:chgData name="Josef Petrželka" userId="015d4815-e6f4-40d4-a0de-b0545683e49d" providerId="ADAL" clId="{18FF7F7A-3725-4855-A52B-51B5022ED499}" dt="2023-04-12T06:58:53.825" v="2496" actId="12"/>
        <pc:sldMkLst>
          <pc:docMk/>
          <pc:sldMk cId="67922906" sldId="525"/>
        </pc:sldMkLst>
        <pc:spChg chg="mod">
          <ac:chgData name="Josef Petrželka" userId="015d4815-e6f4-40d4-a0de-b0545683e49d" providerId="ADAL" clId="{18FF7F7A-3725-4855-A52B-51B5022ED499}" dt="2023-04-11T07:06:34.487" v="1478" actId="113"/>
          <ac:spMkLst>
            <pc:docMk/>
            <pc:sldMk cId="67922906" sldId="525"/>
            <ac:spMk id="15362" creationId="{00000000-0000-0000-0000-000000000000}"/>
          </ac:spMkLst>
        </pc:spChg>
        <pc:spChg chg="mod">
          <ac:chgData name="Josef Petrželka" userId="015d4815-e6f4-40d4-a0de-b0545683e49d" providerId="ADAL" clId="{18FF7F7A-3725-4855-A52B-51B5022ED499}" dt="2023-04-12T06:58:53.825" v="2496" actId="12"/>
          <ac:spMkLst>
            <pc:docMk/>
            <pc:sldMk cId="67922906" sldId="525"/>
            <ac:spMk id="15363" creationId="{00000000-0000-0000-0000-000000000000}"/>
          </ac:spMkLst>
        </pc:spChg>
      </pc:sldChg>
      <pc:sldChg chg="modSp add mod modAnim">
        <pc:chgData name="Josef Petrželka" userId="015d4815-e6f4-40d4-a0de-b0545683e49d" providerId="ADAL" clId="{18FF7F7A-3725-4855-A52B-51B5022ED499}" dt="2023-04-13T04:41:15.905" v="3319" actId="108"/>
        <pc:sldMkLst>
          <pc:docMk/>
          <pc:sldMk cId="352202636" sldId="526"/>
        </pc:sldMkLst>
        <pc:spChg chg="mod">
          <ac:chgData name="Josef Petrželka" userId="015d4815-e6f4-40d4-a0de-b0545683e49d" providerId="ADAL" clId="{18FF7F7A-3725-4855-A52B-51B5022ED499}" dt="2023-04-11T07:06:30.552" v="1477" actId="113"/>
          <ac:spMkLst>
            <pc:docMk/>
            <pc:sldMk cId="352202636" sldId="526"/>
            <ac:spMk id="15362" creationId="{00000000-0000-0000-0000-000000000000}"/>
          </ac:spMkLst>
        </pc:spChg>
        <pc:spChg chg="mod">
          <ac:chgData name="Josef Petrželka" userId="015d4815-e6f4-40d4-a0de-b0545683e49d" providerId="ADAL" clId="{18FF7F7A-3725-4855-A52B-51B5022ED499}" dt="2023-04-13T04:41:15.905" v="3319" actId="108"/>
          <ac:spMkLst>
            <pc:docMk/>
            <pc:sldMk cId="352202636" sldId="526"/>
            <ac:spMk id="15363" creationId="{00000000-0000-0000-0000-000000000000}"/>
          </ac:spMkLst>
        </pc:spChg>
      </pc:sldChg>
      <pc:sldChg chg="modSp add mod">
        <pc:chgData name="Josef Petrželka" userId="015d4815-e6f4-40d4-a0de-b0545683e49d" providerId="ADAL" clId="{18FF7F7A-3725-4855-A52B-51B5022ED499}" dt="2023-04-12T06:57:20.269" v="2479" actId="20577"/>
        <pc:sldMkLst>
          <pc:docMk/>
          <pc:sldMk cId="3228914451" sldId="527"/>
        </pc:sldMkLst>
        <pc:spChg chg="mod">
          <ac:chgData name="Josef Petrželka" userId="015d4815-e6f4-40d4-a0de-b0545683e49d" providerId="ADAL" clId="{18FF7F7A-3725-4855-A52B-51B5022ED499}" dt="2023-04-11T07:06:23.994" v="1476" actId="113"/>
          <ac:spMkLst>
            <pc:docMk/>
            <pc:sldMk cId="3228914451" sldId="527"/>
            <ac:spMk id="15362" creationId="{00000000-0000-0000-0000-000000000000}"/>
          </ac:spMkLst>
        </pc:spChg>
        <pc:spChg chg="mod">
          <ac:chgData name="Josef Petrželka" userId="015d4815-e6f4-40d4-a0de-b0545683e49d" providerId="ADAL" clId="{18FF7F7A-3725-4855-A52B-51B5022ED499}" dt="2023-04-12T06:57:20.269" v="2479" actId="20577"/>
          <ac:spMkLst>
            <pc:docMk/>
            <pc:sldMk cId="3228914451" sldId="527"/>
            <ac:spMk id="15363" creationId="{00000000-0000-0000-0000-000000000000}"/>
          </ac:spMkLst>
        </pc:spChg>
      </pc:sldChg>
      <pc:sldChg chg="modSp add mod">
        <pc:chgData name="Josef Petrželka" userId="015d4815-e6f4-40d4-a0de-b0545683e49d" providerId="ADAL" clId="{18FF7F7A-3725-4855-A52B-51B5022ED499}" dt="2023-04-12T06:57:10.630" v="2477" actId="20577"/>
        <pc:sldMkLst>
          <pc:docMk/>
          <pc:sldMk cId="919246058" sldId="528"/>
        </pc:sldMkLst>
        <pc:spChg chg="mod">
          <ac:chgData name="Josef Petrželka" userId="015d4815-e6f4-40d4-a0de-b0545683e49d" providerId="ADAL" clId="{18FF7F7A-3725-4855-A52B-51B5022ED499}" dt="2023-04-11T07:06:18.918" v="1475" actId="113"/>
          <ac:spMkLst>
            <pc:docMk/>
            <pc:sldMk cId="919246058" sldId="528"/>
            <ac:spMk id="15362" creationId="{00000000-0000-0000-0000-000000000000}"/>
          </ac:spMkLst>
        </pc:spChg>
        <pc:spChg chg="mod">
          <ac:chgData name="Josef Petrželka" userId="015d4815-e6f4-40d4-a0de-b0545683e49d" providerId="ADAL" clId="{18FF7F7A-3725-4855-A52B-51B5022ED499}" dt="2023-04-12T06:57:10.630" v="2477" actId="20577"/>
          <ac:spMkLst>
            <pc:docMk/>
            <pc:sldMk cId="919246058" sldId="528"/>
            <ac:spMk id="15363" creationId="{00000000-0000-0000-0000-000000000000}"/>
          </ac:spMkLst>
        </pc:spChg>
      </pc:sldChg>
      <pc:sldChg chg="modSp add mod">
        <pc:chgData name="Josef Petrželka" userId="015d4815-e6f4-40d4-a0de-b0545683e49d" providerId="ADAL" clId="{18FF7F7A-3725-4855-A52B-51B5022ED499}" dt="2023-04-11T07:06:14.410" v="1474" actId="113"/>
        <pc:sldMkLst>
          <pc:docMk/>
          <pc:sldMk cId="1963334515" sldId="529"/>
        </pc:sldMkLst>
        <pc:spChg chg="mod">
          <ac:chgData name="Josef Petrželka" userId="015d4815-e6f4-40d4-a0de-b0545683e49d" providerId="ADAL" clId="{18FF7F7A-3725-4855-A52B-51B5022ED499}" dt="2023-04-11T07:06:14.410" v="1474" actId="113"/>
          <ac:spMkLst>
            <pc:docMk/>
            <pc:sldMk cId="1963334515" sldId="529"/>
            <ac:spMk id="15362" creationId="{00000000-0000-0000-0000-000000000000}"/>
          </ac:spMkLst>
        </pc:spChg>
        <pc:spChg chg="mod">
          <ac:chgData name="Josef Petrželka" userId="015d4815-e6f4-40d4-a0de-b0545683e49d" providerId="ADAL" clId="{18FF7F7A-3725-4855-A52B-51B5022ED499}" dt="2023-04-10T17:35:57.395" v="1426"/>
          <ac:spMkLst>
            <pc:docMk/>
            <pc:sldMk cId="1963334515" sldId="529"/>
            <ac:spMk id="15363" creationId="{00000000-0000-0000-0000-000000000000}"/>
          </ac:spMkLst>
        </pc:spChg>
      </pc:sldChg>
      <pc:sldChg chg="modSp add mod">
        <pc:chgData name="Josef Petrželka" userId="015d4815-e6f4-40d4-a0de-b0545683e49d" providerId="ADAL" clId="{18FF7F7A-3725-4855-A52B-51B5022ED499}" dt="2023-04-12T06:56:32.713" v="2470" actId="20577"/>
        <pc:sldMkLst>
          <pc:docMk/>
          <pc:sldMk cId="635940005" sldId="530"/>
        </pc:sldMkLst>
        <pc:spChg chg="mod">
          <ac:chgData name="Josef Petrželka" userId="015d4815-e6f4-40d4-a0de-b0545683e49d" providerId="ADAL" clId="{18FF7F7A-3725-4855-A52B-51B5022ED499}" dt="2023-04-11T07:04:46.813" v="1468" actId="114"/>
          <ac:spMkLst>
            <pc:docMk/>
            <pc:sldMk cId="635940005" sldId="530"/>
            <ac:spMk id="15362" creationId="{00000000-0000-0000-0000-000000000000}"/>
          </ac:spMkLst>
        </pc:spChg>
        <pc:spChg chg="mod">
          <ac:chgData name="Josef Petrželka" userId="015d4815-e6f4-40d4-a0de-b0545683e49d" providerId="ADAL" clId="{18FF7F7A-3725-4855-A52B-51B5022ED499}" dt="2023-04-12T06:56:32.713" v="2470" actId="20577"/>
          <ac:spMkLst>
            <pc:docMk/>
            <pc:sldMk cId="635940005" sldId="530"/>
            <ac:spMk id="15363" creationId="{00000000-0000-0000-0000-000000000000}"/>
          </ac:spMkLst>
        </pc:spChg>
      </pc:sldChg>
      <pc:sldChg chg="modSp add mod ord">
        <pc:chgData name="Josef Petrželka" userId="015d4815-e6f4-40d4-a0de-b0545683e49d" providerId="ADAL" clId="{18FF7F7A-3725-4855-A52B-51B5022ED499}" dt="2023-04-11T07:39:31.212" v="1825" actId="207"/>
        <pc:sldMkLst>
          <pc:docMk/>
          <pc:sldMk cId="973331857" sldId="531"/>
        </pc:sldMkLst>
        <pc:spChg chg="mod">
          <ac:chgData name="Josef Petrželka" userId="015d4815-e6f4-40d4-a0de-b0545683e49d" providerId="ADAL" clId="{18FF7F7A-3725-4855-A52B-51B5022ED499}" dt="2023-04-11T07:06:06.370" v="1473" actId="113"/>
          <ac:spMkLst>
            <pc:docMk/>
            <pc:sldMk cId="973331857" sldId="531"/>
            <ac:spMk id="15362" creationId="{00000000-0000-0000-0000-000000000000}"/>
          </ac:spMkLst>
        </pc:spChg>
        <pc:spChg chg="mod">
          <ac:chgData name="Josef Petrželka" userId="015d4815-e6f4-40d4-a0de-b0545683e49d" providerId="ADAL" clId="{18FF7F7A-3725-4855-A52B-51B5022ED499}" dt="2023-04-11T07:39:31.212" v="1825" actId="207"/>
          <ac:spMkLst>
            <pc:docMk/>
            <pc:sldMk cId="973331857" sldId="531"/>
            <ac:spMk id="15363" creationId="{00000000-0000-0000-0000-000000000000}"/>
          </ac:spMkLst>
        </pc:spChg>
      </pc:sldChg>
      <pc:sldChg chg="modSp add mod">
        <pc:chgData name="Josef Petrželka" userId="015d4815-e6f4-40d4-a0de-b0545683e49d" providerId="ADAL" clId="{18FF7F7A-3725-4855-A52B-51B5022ED499}" dt="2023-04-12T06:56:17.154" v="2468" actId="6549"/>
        <pc:sldMkLst>
          <pc:docMk/>
          <pc:sldMk cId="3410958476" sldId="532"/>
        </pc:sldMkLst>
        <pc:spChg chg="mod">
          <ac:chgData name="Josef Petrželka" userId="015d4815-e6f4-40d4-a0de-b0545683e49d" providerId="ADAL" clId="{18FF7F7A-3725-4855-A52B-51B5022ED499}" dt="2023-04-12T06:56:17.154" v="2468" actId="6549"/>
          <ac:spMkLst>
            <pc:docMk/>
            <pc:sldMk cId="3410958476" sldId="532"/>
            <ac:spMk id="15363" creationId="{00000000-0000-0000-0000-000000000000}"/>
          </ac:spMkLst>
        </pc:spChg>
      </pc:sldChg>
      <pc:sldChg chg="modSp add mod ord">
        <pc:chgData name="Josef Petrželka" userId="015d4815-e6f4-40d4-a0de-b0545683e49d" providerId="ADAL" clId="{18FF7F7A-3725-4855-A52B-51B5022ED499}" dt="2023-04-12T06:27:26.530" v="2329" actId="20577"/>
        <pc:sldMkLst>
          <pc:docMk/>
          <pc:sldMk cId="2458196373" sldId="533"/>
        </pc:sldMkLst>
        <pc:spChg chg="mod">
          <ac:chgData name="Josef Petrželka" userId="015d4815-e6f4-40d4-a0de-b0545683e49d" providerId="ADAL" clId="{18FF7F7A-3725-4855-A52B-51B5022ED499}" dt="2023-04-11T07:41:00.953" v="1839" actId="20577"/>
          <ac:spMkLst>
            <pc:docMk/>
            <pc:sldMk cId="2458196373" sldId="533"/>
            <ac:spMk id="15362" creationId="{00000000-0000-0000-0000-000000000000}"/>
          </ac:spMkLst>
        </pc:spChg>
        <pc:spChg chg="mod">
          <ac:chgData name="Josef Petrželka" userId="015d4815-e6f4-40d4-a0de-b0545683e49d" providerId="ADAL" clId="{18FF7F7A-3725-4855-A52B-51B5022ED499}" dt="2023-04-12T06:27:26.530" v="2329" actId="20577"/>
          <ac:spMkLst>
            <pc:docMk/>
            <pc:sldMk cId="2458196373" sldId="533"/>
            <ac:spMk id="15363" creationId="{00000000-0000-0000-0000-000000000000}"/>
          </ac:spMkLst>
        </pc:spChg>
      </pc:sldChg>
      <pc:sldChg chg="modSp add mod ord">
        <pc:chgData name="Josef Petrželka" userId="015d4815-e6f4-40d4-a0de-b0545683e49d" providerId="ADAL" clId="{18FF7F7A-3725-4855-A52B-51B5022ED499}" dt="2023-04-12T06:56:36.988" v="2471" actId="20577"/>
        <pc:sldMkLst>
          <pc:docMk/>
          <pc:sldMk cId="2161684642" sldId="534"/>
        </pc:sldMkLst>
        <pc:spChg chg="mod">
          <ac:chgData name="Josef Petrželka" userId="015d4815-e6f4-40d4-a0de-b0545683e49d" providerId="ADAL" clId="{18FF7F7A-3725-4855-A52B-51B5022ED499}" dt="2023-04-12T06:36:08.944" v="2371" actId="113"/>
          <ac:spMkLst>
            <pc:docMk/>
            <pc:sldMk cId="2161684642" sldId="534"/>
            <ac:spMk id="15362" creationId="{00000000-0000-0000-0000-000000000000}"/>
          </ac:spMkLst>
        </pc:spChg>
        <pc:spChg chg="mod">
          <ac:chgData name="Josef Petrželka" userId="015d4815-e6f4-40d4-a0de-b0545683e49d" providerId="ADAL" clId="{18FF7F7A-3725-4855-A52B-51B5022ED499}" dt="2023-04-12T06:56:36.988" v="2471" actId="20577"/>
          <ac:spMkLst>
            <pc:docMk/>
            <pc:sldMk cId="2161684642" sldId="534"/>
            <ac:spMk id="15363" creationId="{00000000-0000-0000-0000-000000000000}"/>
          </ac:spMkLst>
        </pc:spChg>
      </pc:sldChg>
      <pc:sldChg chg="modSp add mod">
        <pc:chgData name="Josef Petrželka" userId="015d4815-e6f4-40d4-a0de-b0545683e49d" providerId="ADAL" clId="{18FF7F7A-3725-4855-A52B-51B5022ED499}" dt="2023-04-12T06:56:39.709" v="2472" actId="20577"/>
        <pc:sldMkLst>
          <pc:docMk/>
          <pc:sldMk cId="1095716627" sldId="535"/>
        </pc:sldMkLst>
        <pc:spChg chg="mod">
          <ac:chgData name="Josef Petrželka" userId="015d4815-e6f4-40d4-a0de-b0545683e49d" providerId="ADAL" clId="{18FF7F7A-3725-4855-A52B-51B5022ED499}" dt="2023-04-12T06:36:13.753" v="2372" actId="113"/>
          <ac:spMkLst>
            <pc:docMk/>
            <pc:sldMk cId="1095716627" sldId="535"/>
            <ac:spMk id="15362" creationId="{00000000-0000-0000-0000-000000000000}"/>
          </ac:spMkLst>
        </pc:spChg>
        <pc:spChg chg="mod">
          <ac:chgData name="Josef Petrželka" userId="015d4815-e6f4-40d4-a0de-b0545683e49d" providerId="ADAL" clId="{18FF7F7A-3725-4855-A52B-51B5022ED499}" dt="2023-04-12T06:56:39.709" v="2472" actId="20577"/>
          <ac:spMkLst>
            <pc:docMk/>
            <pc:sldMk cId="1095716627" sldId="535"/>
            <ac:spMk id="15363" creationId="{00000000-0000-0000-0000-000000000000}"/>
          </ac:spMkLst>
        </pc:spChg>
      </pc:sldChg>
      <pc:sldChg chg="modSp add mod">
        <pc:chgData name="Josef Petrželka" userId="015d4815-e6f4-40d4-a0de-b0545683e49d" providerId="ADAL" clId="{18FF7F7A-3725-4855-A52B-51B5022ED499}" dt="2023-04-12T06:56:43.650" v="2473" actId="20577"/>
        <pc:sldMkLst>
          <pc:docMk/>
          <pc:sldMk cId="1457211693" sldId="536"/>
        </pc:sldMkLst>
        <pc:spChg chg="mod">
          <ac:chgData name="Josef Petrželka" userId="015d4815-e6f4-40d4-a0de-b0545683e49d" providerId="ADAL" clId="{18FF7F7A-3725-4855-A52B-51B5022ED499}" dt="2023-04-12T06:36:19.331" v="2373" actId="113"/>
          <ac:spMkLst>
            <pc:docMk/>
            <pc:sldMk cId="1457211693" sldId="536"/>
            <ac:spMk id="15362" creationId="{00000000-0000-0000-0000-000000000000}"/>
          </ac:spMkLst>
        </pc:spChg>
        <pc:spChg chg="mod">
          <ac:chgData name="Josef Petrželka" userId="015d4815-e6f4-40d4-a0de-b0545683e49d" providerId="ADAL" clId="{18FF7F7A-3725-4855-A52B-51B5022ED499}" dt="2023-04-12T06:56:43.650" v="2473" actId="20577"/>
          <ac:spMkLst>
            <pc:docMk/>
            <pc:sldMk cId="1457211693" sldId="536"/>
            <ac:spMk id="15363" creationId="{00000000-0000-0000-0000-000000000000}"/>
          </ac:spMkLst>
        </pc:spChg>
      </pc:sldChg>
      <pc:sldChg chg="modSp add mod">
        <pc:chgData name="Josef Petrželka" userId="015d4815-e6f4-40d4-a0de-b0545683e49d" providerId="ADAL" clId="{18FF7F7A-3725-4855-A52B-51B5022ED499}" dt="2023-04-12T06:56:46.367" v="2474" actId="20577"/>
        <pc:sldMkLst>
          <pc:docMk/>
          <pc:sldMk cId="4092186388" sldId="537"/>
        </pc:sldMkLst>
        <pc:spChg chg="mod">
          <ac:chgData name="Josef Petrželka" userId="015d4815-e6f4-40d4-a0de-b0545683e49d" providerId="ADAL" clId="{18FF7F7A-3725-4855-A52B-51B5022ED499}" dt="2023-04-12T06:56:46.367" v="2474" actId="20577"/>
          <ac:spMkLst>
            <pc:docMk/>
            <pc:sldMk cId="4092186388" sldId="537"/>
            <ac:spMk id="15363" creationId="{00000000-0000-0000-0000-000000000000}"/>
          </ac:spMkLst>
        </pc:spChg>
      </pc:sldChg>
      <pc:sldChg chg="modSp add mod">
        <pc:chgData name="Josef Petrželka" userId="015d4815-e6f4-40d4-a0de-b0545683e49d" providerId="ADAL" clId="{18FF7F7A-3725-4855-A52B-51B5022ED499}" dt="2023-04-12T06:56:49.438" v="2475" actId="20577"/>
        <pc:sldMkLst>
          <pc:docMk/>
          <pc:sldMk cId="485938459" sldId="538"/>
        </pc:sldMkLst>
        <pc:spChg chg="mod">
          <ac:chgData name="Josef Petrželka" userId="015d4815-e6f4-40d4-a0de-b0545683e49d" providerId="ADAL" clId="{18FF7F7A-3725-4855-A52B-51B5022ED499}" dt="2023-04-12T06:56:49.438" v="2475" actId="20577"/>
          <ac:spMkLst>
            <pc:docMk/>
            <pc:sldMk cId="485938459" sldId="538"/>
            <ac:spMk id="15363" creationId="{00000000-0000-0000-0000-000000000000}"/>
          </ac:spMkLst>
        </pc:spChg>
      </pc:sldChg>
      <pc:sldChg chg="modSp add mod">
        <pc:chgData name="Josef Petrželka" userId="015d4815-e6f4-40d4-a0de-b0545683e49d" providerId="ADAL" clId="{18FF7F7A-3725-4855-A52B-51B5022ED499}" dt="2023-04-12T06:55:21.595" v="2467" actId="404"/>
        <pc:sldMkLst>
          <pc:docMk/>
          <pc:sldMk cId="3441776987" sldId="539"/>
        </pc:sldMkLst>
        <pc:spChg chg="mod">
          <ac:chgData name="Josef Petrželka" userId="015d4815-e6f4-40d4-a0de-b0545683e49d" providerId="ADAL" clId="{18FF7F7A-3725-4855-A52B-51B5022ED499}" dt="2023-04-12T06:55:21.595" v="2467" actId="404"/>
          <ac:spMkLst>
            <pc:docMk/>
            <pc:sldMk cId="3441776987" sldId="539"/>
            <ac:spMk id="15363" creationId="{00000000-0000-0000-0000-000000000000}"/>
          </ac:spMkLst>
        </pc:spChg>
      </pc:sldChg>
      <pc:sldChg chg="modSp mod">
        <pc:chgData name="Josef Petrželka" userId="015d4815-e6f4-40d4-a0de-b0545683e49d" providerId="ADAL" clId="{18FF7F7A-3725-4855-A52B-51B5022ED499}" dt="2023-04-13T04:43:20.057" v="3478" actId="5793"/>
        <pc:sldMkLst>
          <pc:docMk/>
          <pc:sldMk cId="3021816625" sldId="540"/>
        </pc:sldMkLst>
        <pc:spChg chg="mod">
          <ac:chgData name="Josef Petrželka" userId="015d4815-e6f4-40d4-a0de-b0545683e49d" providerId="ADAL" clId="{18FF7F7A-3725-4855-A52B-51B5022ED499}" dt="2023-04-13T04:43:20.057" v="3478" actId="5793"/>
          <ac:spMkLst>
            <pc:docMk/>
            <pc:sldMk cId="3021816625" sldId="540"/>
            <ac:spMk id="15363" creationId="{00000000-0000-0000-0000-000000000000}"/>
          </ac:spMkLst>
        </pc:spChg>
      </pc:sldChg>
      <pc:sldChg chg="add">
        <pc:chgData name="Josef Petrželka" userId="015d4815-e6f4-40d4-a0de-b0545683e49d" providerId="ADAL" clId="{18FF7F7A-3725-4855-A52B-51B5022ED499}" dt="2023-04-13T04:26:29.990" v="2497" actId="2890"/>
        <pc:sldMkLst>
          <pc:docMk/>
          <pc:sldMk cId="4013702987" sldId="541"/>
        </pc:sldMkLst>
      </pc:sldChg>
      <pc:sldMasterChg chg="addSp delSp modSp mod modSldLayout">
        <pc:chgData name="Josef Petrželka" userId="015d4815-e6f4-40d4-a0de-b0545683e49d" providerId="ADAL" clId="{18FF7F7A-3725-4855-A52B-51B5022ED499}" dt="2023-04-06T05:52:12.482" v="92"/>
        <pc:sldMasterMkLst>
          <pc:docMk/>
          <pc:sldMasterMk cId="0" sldId="2147483657"/>
        </pc:sldMasterMkLst>
        <pc:spChg chg="add del mod">
          <ac:chgData name="Josef Petrželka" userId="015d4815-e6f4-40d4-a0de-b0545683e49d" providerId="ADAL" clId="{18FF7F7A-3725-4855-A52B-51B5022ED499}" dt="2023-04-06T05:43:22.060" v="41" actId="767"/>
          <ac:spMkLst>
            <pc:docMk/>
            <pc:sldMasterMk cId="0" sldId="2147483657"/>
            <ac:spMk id="3" creationId="{5F4A1F26-C34C-BA63-E944-1F192B6AD766}"/>
          </ac:spMkLst>
        </pc:spChg>
        <pc:spChg chg="mod">
          <ac:chgData name="Josef Petrželka" userId="015d4815-e6f4-40d4-a0de-b0545683e49d" providerId="ADAL" clId="{18FF7F7A-3725-4855-A52B-51B5022ED499}" dt="2023-04-06T05:41:10.793" v="37" actId="404"/>
          <ac:spMkLst>
            <pc:docMk/>
            <pc:sldMasterMk cId="0" sldId="2147483657"/>
            <ac:spMk id="6" creationId="{215D810E-70C9-B390-2564-90E45083D86B}"/>
          </ac:spMkLst>
        </pc:spChg>
        <pc:spChg chg="mod">
          <ac:chgData name="Josef Petrželka" userId="015d4815-e6f4-40d4-a0de-b0545683e49d" providerId="ADAL" clId="{18FF7F7A-3725-4855-A52B-51B5022ED499}" dt="2023-04-06T05:42:20.904" v="39" actId="20577"/>
          <ac:spMkLst>
            <pc:docMk/>
            <pc:sldMasterMk cId="0" sldId="2147483657"/>
            <ac:spMk id="9" creationId="{F6E1766B-B15B-454C-B6D9-6994000F91A0}"/>
          </ac:spMkLst>
        </pc:spChg>
        <pc:sldLayoutChg chg="addSp delSp modSp mod">
          <pc:chgData name="Josef Petrželka" userId="015d4815-e6f4-40d4-a0de-b0545683e49d" providerId="ADAL" clId="{18FF7F7A-3725-4855-A52B-51B5022ED499}" dt="2023-04-06T05:48:32.632" v="47" actId="14100"/>
          <pc:sldLayoutMkLst>
            <pc:docMk/>
            <pc:sldMasterMk cId="0" sldId="2147483657"/>
            <pc:sldLayoutMk cId="1691229579" sldId="2147483684"/>
          </pc:sldLayoutMkLst>
          <pc:picChg chg="add mod">
            <ac:chgData name="Josef Petrželka" userId="015d4815-e6f4-40d4-a0de-b0545683e49d" providerId="ADAL" clId="{18FF7F7A-3725-4855-A52B-51B5022ED499}" dt="2023-04-06T05:48:32.632" v="47" actId="14100"/>
            <ac:picMkLst>
              <pc:docMk/>
              <pc:sldMasterMk cId="0" sldId="2147483657"/>
              <pc:sldLayoutMk cId="1691229579" sldId="2147483684"/>
              <ac:picMk id="3" creationId="{EBDB38EB-41CF-7A72-2F2A-9A3A63350B11}"/>
            </ac:picMkLst>
          </pc:picChg>
          <pc:picChg chg="del">
            <ac:chgData name="Josef Petrželka" userId="015d4815-e6f4-40d4-a0de-b0545683e49d" providerId="ADAL" clId="{18FF7F7A-3725-4855-A52B-51B5022ED499}" dt="2023-04-06T05:45:16.444" v="42" actId="478"/>
            <ac:picMkLst>
              <pc:docMk/>
              <pc:sldMasterMk cId="0" sldId="2147483657"/>
              <pc:sldLayoutMk cId="1691229579" sldId="2147483684"/>
              <ac:picMk id="11" creationId="{2966B7D3-F441-4374-9DE2-474E014895EB}"/>
            </ac:picMkLst>
          </pc:picChg>
        </pc:sldLayoutChg>
        <pc:sldLayoutChg chg="addSp delSp modSp mod">
          <pc:chgData name="Josef Petrželka" userId="015d4815-e6f4-40d4-a0de-b0545683e49d" providerId="ADAL" clId="{18FF7F7A-3725-4855-A52B-51B5022ED499}" dt="2023-04-06T05:52:03.239" v="90"/>
          <pc:sldLayoutMkLst>
            <pc:docMk/>
            <pc:sldMasterMk cId="0" sldId="2147483657"/>
            <pc:sldLayoutMk cId="3317168426" sldId="2147483688"/>
          </pc:sldLayoutMkLst>
          <pc:picChg chg="add mod">
            <ac:chgData name="Josef Petrželka" userId="015d4815-e6f4-40d4-a0de-b0545683e49d" providerId="ADAL" clId="{18FF7F7A-3725-4855-A52B-51B5022ED499}" dt="2023-04-06T05:52:03.239" v="90"/>
            <ac:picMkLst>
              <pc:docMk/>
              <pc:sldMasterMk cId="0" sldId="2147483657"/>
              <pc:sldLayoutMk cId="3317168426" sldId="2147483688"/>
              <ac:picMk id="4" creationId="{91B86685-9D93-0449-FC8A-F98DBB0213FA}"/>
            </ac:picMkLst>
          </pc:picChg>
          <pc:picChg chg="del">
            <ac:chgData name="Josef Petrželka" userId="015d4815-e6f4-40d4-a0de-b0545683e49d" providerId="ADAL" clId="{18FF7F7A-3725-4855-A52B-51B5022ED499}" dt="2023-04-06T05:52:02.822" v="89" actId="478"/>
            <ac:picMkLst>
              <pc:docMk/>
              <pc:sldMasterMk cId="0" sldId="2147483657"/>
              <pc:sldLayoutMk cId="3317168426" sldId="2147483688"/>
              <ac:picMk id="14" creationId="{E2D74D12-E33D-44F2-BEDF-C962B1704B0A}"/>
            </ac:picMkLst>
          </pc:picChg>
        </pc:sldLayoutChg>
        <pc:sldLayoutChg chg="addSp delSp modSp mod">
          <pc:chgData name="Josef Petrželka" userId="015d4815-e6f4-40d4-a0de-b0545683e49d" providerId="ADAL" clId="{18FF7F7A-3725-4855-A52B-51B5022ED499}" dt="2023-04-06T05:52:12.482" v="92"/>
          <pc:sldLayoutMkLst>
            <pc:docMk/>
            <pc:sldMasterMk cId="0" sldId="2147483657"/>
            <pc:sldLayoutMk cId="4166697020" sldId="2147483700"/>
          </pc:sldLayoutMkLst>
          <pc:picChg chg="add mod">
            <ac:chgData name="Josef Petrželka" userId="015d4815-e6f4-40d4-a0de-b0545683e49d" providerId="ADAL" clId="{18FF7F7A-3725-4855-A52B-51B5022ED499}" dt="2023-04-06T05:52:12.482" v="92"/>
            <ac:picMkLst>
              <pc:docMk/>
              <pc:sldMasterMk cId="0" sldId="2147483657"/>
              <pc:sldLayoutMk cId="4166697020" sldId="2147483700"/>
              <ac:picMk id="2" creationId="{7B0FD35F-B611-75E9-C5A5-B1BE22573CAF}"/>
            </ac:picMkLst>
          </pc:picChg>
          <pc:picChg chg="del">
            <ac:chgData name="Josef Petrželka" userId="015d4815-e6f4-40d4-a0de-b0545683e49d" providerId="ADAL" clId="{18FF7F7A-3725-4855-A52B-51B5022ED499}" dt="2023-04-06T05:52:12.018" v="91" actId="478"/>
            <ac:picMkLst>
              <pc:docMk/>
              <pc:sldMasterMk cId="0" sldId="2147483657"/>
              <pc:sldLayoutMk cId="4166697020" sldId="2147483700"/>
              <ac:picMk id="11" creationId="{B90C68FC-B2ED-4C6A-BDE7-08B575A9C173}"/>
            </ac:picMkLst>
          </pc:picChg>
        </pc:sldLayoutChg>
      </pc:sldMasterChg>
      <pc:sldMasterChg chg="modSp mod modSldLayout">
        <pc:chgData name="Josef Petrželka" userId="015d4815-e6f4-40d4-a0de-b0545683e49d" providerId="ADAL" clId="{18FF7F7A-3725-4855-A52B-51B5022ED499}" dt="2023-04-06T05:51:46.703" v="88"/>
        <pc:sldMasterMkLst>
          <pc:docMk/>
          <pc:sldMasterMk cId="1765310156" sldId="2147483710"/>
        </pc:sldMasterMkLst>
        <pc:spChg chg="mod">
          <ac:chgData name="Josef Petrželka" userId="015d4815-e6f4-40d4-a0de-b0545683e49d" providerId="ADAL" clId="{18FF7F7A-3725-4855-A52B-51B5022ED499}" dt="2023-04-06T05:50:02.415" v="66" actId="404"/>
          <ac:spMkLst>
            <pc:docMk/>
            <pc:sldMasterMk cId="1765310156" sldId="2147483710"/>
            <ac:spMk id="8" creationId="{614F08BD-A683-422B-BBD0-8F0BB4DB1401}"/>
          </ac:spMkLst>
        </pc:spChg>
        <pc:sldLayoutChg chg="addSp delSp modSp mod">
          <pc:chgData name="Josef Petrželka" userId="015d4815-e6f4-40d4-a0de-b0545683e49d" providerId="ADAL" clId="{18FF7F7A-3725-4855-A52B-51B5022ED499}" dt="2023-04-06T05:50:41.822" v="72" actId="14100"/>
          <pc:sldLayoutMkLst>
            <pc:docMk/>
            <pc:sldMasterMk cId="1765310156" sldId="2147483710"/>
            <pc:sldLayoutMk cId="3702983858" sldId="2147483712"/>
          </pc:sldLayoutMkLst>
          <pc:picChg chg="add mod">
            <ac:chgData name="Josef Petrželka" userId="015d4815-e6f4-40d4-a0de-b0545683e49d" providerId="ADAL" clId="{18FF7F7A-3725-4855-A52B-51B5022ED499}" dt="2023-04-06T05:50:41.822" v="72" actId="14100"/>
            <ac:picMkLst>
              <pc:docMk/>
              <pc:sldMasterMk cId="1765310156" sldId="2147483710"/>
              <pc:sldLayoutMk cId="3702983858" sldId="2147483712"/>
              <ac:picMk id="3" creationId="{C650F9C1-7674-8A4C-AF89-7F544AD4907D}"/>
            </ac:picMkLst>
          </pc:picChg>
          <pc:picChg chg="del">
            <ac:chgData name="Josef Petrželka" userId="015d4815-e6f4-40d4-a0de-b0545683e49d" providerId="ADAL" clId="{18FF7F7A-3725-4855-A52B-51B5022ED499}" dt="2023-04-06T05:50:17.356" v="67" actId="478"/>
            <ac:picMkLst>
              <pc:docMk/>
              <pc:sldMasterMk cId="1765310156" sldId="2147483710"/>
              <pc:sldLayoutMk cId="3702983858" sldId="2147483712"/>
              <ac:picMk id="11" creationId="{2966B7D3-F441-4374-9DE2-474E014895EB}"/>
            </ac:picMkLst>
          </pc:picChg>
        </pc:sldLayoutChg>
        <pc:sldLayoutChg chg="addSp delSp modSp mod">
          <pc:chgData name="Josef Petrželka" userId="015d4815-e6f4-40d4-a0de-b0545683e49d" providerId="ADAL" clId="{18FF7F7A-3725-4855-A52B-51B5022ED499}" dt="2023-04-06T05:51:03.950" v="74"/>
          <pc:sldLayoutMkLst>
            <pc:docMk/>
            <pc:sldMasterMk cId="1765310156" sldId="2147483710"/>
            <pc:sldLayoutMk cId="4063059548" sldId="2147483714"/>
          </pc:sldLayoutMkLst>
          <pc:picChg chg="add mod">
            <ac:chgData name="Josef Petrželka" userId="015d4815-e6f4-40d4-a0de-b0545683e49d" providerId="ADAL" clId="{18FF7F7A-3725-4855-A52B-51B5022ED499}" dt="2023-04-06T05:51:03.950" v="74"/>
            <ac:picMkLst>
              <pc:docMk/>
              <pc:sldMasterMk cId="1765310156" sldId="2147483710"/>
              <pc:sldLayoutMk cId="4063059548" sldId="2147483714"/>
              <ac:picMk id="2" creationId="{C7DBABE3-28D9-6AA3-EA24-B274A99BB767}"/>
            </ac:picMkLst>
          </pc:picChg>
          <pc:picChg chg="del">
            <ac:chgData name="Josef Petrželka" userId="015d4815-e6f4-40d4-a0de-b0545683e49d" providerId="ADAL" clId="{18FF7F7A-3725-4855-A52B-51B5022ED499}" dt="2023-04-06T05:51:03.281" v="73" actId="478"/>
            <ac:picMkLst>
              <pc:docMk/>
              <pc:sldMasterMk cId="1765310156" sldId="2147483710"/>
              <pc:sldLayoutMk cId="4063059548" sldId="2147483714"/>
              <ac:picMk id="11" creationId="{B90C68FC-B2ED-4C6A-BDE7-08B575A9C173}"/>
            </ac:picMkLst>
          </pc:picChg>
        </pc:sldLayoutChg>
        <pc:sldLayoutChg chg="addSp delSp modSp mod">
          <pc:chgData name="Josef Petrželka" userId="015d4815-e6f4-40d4-a0de-b0545683e49d" providerId="ADAL" clId="{18FF7F7A-3725-4855-A52B-51B5022ED499}" dt="2023-04-06T05:51:10.218" v="76"/>
          <pc:sldLayoutMkLst>
            <pc:docMk/>
            <pc:sldMasterMk cId="1765310156" sldId="2147483710"/>
            <pc:sldLayoutMk cId="2594416294" sldId="2147483716"/>
          </pc:sldLayoutMkLst>
          <pc:picChg chg="add mod">
            <ac:chgData name="Josef Petrželka" userId="015d4815-e6f4-40d4-a0de-b0545683e49d" providerId="ADAL" clId="{18FF7F7A-3725-4855-A52B-51B5022ED499}" dt="2023-04-06T05:51:10.218" v="76"/>
            <ac:picMkLst>
              <pc:docMk/>
              <pc:sldMasterMk cId="1765310156" sldId="2147483710"/>
              <pc:sldLayoutMk cId="2594416294" sldId="2147483716"/>
              <ac:picMk id="4" creationId="{C85FCB86-6A2C-27B8-6405-922805308D05}"/>
            </ac:picMkLst>
          </pc:picChg>
          <pc:picChg chg="del">
            <ac:chgData name="Josef Petrželka" userId="015d4815-e6f4-40d4-a0de-b0545683e49d" providerId="ADAL" clId="{18FF7F7A-3725-4855-A52B-51B5022ED499}" dt="2023-04-06T05:51:09.687" v="75" actId="478"/>
            <ac:picMkLst>
              <pc:docMk/>
              <pc:sldMasterMk cId="1765310156" sldId="2147483710"/>
              <pc:sldLayoutMk cId="2594416294" sldId="2147483716"/>
              <ac:picMk id="18" creationId="{56525C8F-A76E-47CB-8D9A-F2E4F945AF5D}"/>
            </ac:picMkLst>
          </pc:picChg>
        </pc:sldLayoutChg>
        <pc:sldLayoutChg chg="addSp delSp modSp mod">
          <pc:chgData name="Josef Petrželka" userId="015d4815-e6f4-40d4-a0de-b0545683e49d" providerId="ADAL" clId="{18FF7F7A-3725-4855-A52B-51B5022ED499}" dt="2023-04-06T05:51:17.042" v="78"/>
          <pc:sldLayoutMkLst>
            <pc:docMk/>
            <pc:sldMasterMk cId="1765310156" sldId="2147483710"/>
            <pc:sldLayoutMk cId="2763471534" sldId="2147483718"/>
          </pc:sldLayoutMkLst>
          <pc:picChg chg="add mod">
            <ac:chgData name="Josef Petrželka" userId="015d4815-e6f4-40d4-a0de-b0545683e49d" providerId="ADAL" clId="{18FF7F7A-3725-4855-A52B-51B5022ED499}" dt="2023-04-06T05:51:17.042" v="78"/>
            <ac:picMkLst>
              <pc:docMk/>
              <pc:sldMasterMk cId="1765310156" sldId="2147483710"/>
              <pc:sldLayoutMk cId="2763471534" sldId="2147483718"/>
              <ac:picMk id="4" creationId="{280F4D1D-26CA-7803-A52D-D1BED61DD96B}"/>
            </ac:picMkLst>
          </pc:picChg>
          <pc:picChg chg="del">
            <ac:chgData name="Josef Petrželka" userId="015d4815-e6f4-40d4-a0de-b0545683e49d" providerId="ADAL" clId="{18FF7F7A-3725-4855-A52B-51B5022ED499}" dt="2023-04-06T05:51:16.469" v="77" actId="478"/>
            <ac:picMkLst>
              <pc:docMk/>
              <pc:sldMasterMk cId="1765310156" sldId="2147483710"/>
              <pc:sldLayoutMk cId="2763471534" sldId="2147483718"/>
              <ac:picMk id="14" creationId="{E2D74D12-E33D-44F2-BEDF-C962B1704B0A}"/>
            </ac:picMkLst>
          </pc:picChg>
        </pc:sldLayoutChg>
        <pc:sldLayoutChg chg="addSp delSp modSp mod">
          <pc:chgData name="Josef Petrželka" userId="015d4815-e6f4-40d4-a0de-b0545683e49d" providerId="ADAL" clId="{18FF7F7A-3725-4855-A52B-51B5022ED499}" dt="2023-04-06T05:51:22.201" v="80"/>
          <pc:sldLayoutMkLst>
            <pc:docMk/>
            <pc:sldMasterMk cId="1765310156" sldId="2147483710"/>
            <pc:sldLayoutMk cId="4193215198" sldId="2147483720"/>
          </pc:sldLayoutMkLst>
          <pc:picChg chg="del">
            <ac:chgData name="Josef Petrželka" userId="015d4815-e6f4-40d4-a0de-b0545683e49d" providerId="ADAL" clId="{18FF7F7A-3725-4855-A52B-51B5022ED499}" dt="2023-04-06T05:51:21.709" v="79" actId="478"/>
            <ac:picMkLst>
              <pc:docMk/>
              <pc:sldMasterMk cId="1765310156" sldId="2147483710"/>
              <pc:sldLayoutMk cId="4193215198" sldId="2147483720"/>
              <ac:picMk id="5" creationId="{6998458D-76F6-1E66-3CC6-1211AC90DF7C}"/>
            </ac:picMkLst>
          </pc:picChg>
          <pc:picChg chg="add mod">
            <ac:chgData name="Josef Petrželka" userId="015d4815-e6f4-40d4-a0de-b0545683e49d" providerId="ADAL" clId="{18FF7F7A-3725-4855-A52B-51B5022ED499}" dt="2023-04-06T05:51:22.201" v="80"/>
            <ac:picMkLst>
              <pc:docMk/>
              <pc:sldMasterMk cId="1765310156" sldId="2147483710"/>
              <pc:sldLayoutMk cId="4193215198" sldId="2147483720"/>
              <ac:picMk id="6" creationId="{91C61D00-85F9-6BFB-0677-E763D22A85B3}"/>
            </ac:picMkLst>
          </pc:picChg>
        </pc:sldLayoutChg>
        <pc:sldLayoutChg chg="addSp delSp modSp mod">
          <pc:chgData name="Josef Petrželka" userId="015d4815-e6f4-40d4-a0de-b0545683e49d" providerId="ADAL" clId="{18FF7F7A-3725-4855-A52B-51B5022ED499}" dt="2023-04-06T05:51:46.703" v="88"/>
          <pc:sldLayoutMkLst>
            <pc:docMk/>
            <pc:sldMasterMk cId="1765310156" sldId="2147483710"/>
            <pc:sldLayoutMk cId="117292817" sldId="2147483724"/>
          </pc:sldLayoutMkLst>
          <pc:picChg chg="del">
            <ac:chgData name="Josef Petrželka" userId="015d4815-e6f4-40d4-a0de-b0545683e49d" providerId="ADAL" clId="{18FF7F7A-3725-4855-A52B-51B5022ED499}" dt="2023-04-06T05:51:46.262" v="87" actId="478"/>
            <ac:picMkLst>
              <pc:docMk/>
              <pc:sldMasterMk cId="1765310156" sldId="2147483710"/>
              <pc:sldLayoutMk cId="117292817" sldId="2147483724"/>
              <ac:picMk id="4" creationId="{73DD0FD9-2550-C9EC-207B-C166DAB0B529}"/>
            </ac:picMkLst>
          </pc:picChg>
          <pc:picChg chg="add mod">
            <ac:chgData name="Josef Petrželka" userId="015d4815-e6f4-40d4-a0de-b0545683e49d" providerId="ADAL" clId="{18FF7F7A-3725-4855-A52B-51B5022ED499}" dt="2023-04-06T05:51:46.703" v="88"/>
            <ac:picMkLst>
              <pc:docMk/>
              <pc:sldMasterMk cId="1765310156" sldId="2147483710"/>
              <pc:sldLayoutMk cId="117292817" sldId="2147483724"/>
              <ac:picMk id="5" creationId="{AEA58634-B2E5-E632-1793-EAB14C158B67}"/>
            </ac:picMkLst>
          </pc:picChg>
        </pc:sldLayoutChg>
        <pc:sldLayoutChg chg="addSp delSp modSp mod">
          <pc:chgData name="Josef Petrželka" userId="015d4815-e6f4-40d4-a0de-b0545683e49d" providerId="ADAL" clId="{18FF7F7A-3725-4855-A52B-51B5022ED499}" dt="2023-04-06T05:51:31.975" v="82"/>
          <pc:sldLayoutMkLst>
            <pc:docMk/>
            <pc:sldMasterMk cId="1765310156" sldId="2147483710"/>
            <pc:sldLayoutMk cId="730558695" sldId="2147483730"/>
          </pc:sldLayoutMkLst>
          <pc:picChg chg="del">
            <ac:chgData name="Josef Petrželka" userId="015d4815-e6f4-40d4-a0de-b0545683e49d" providerId="ADAL" clId="{18FF7F7A-3725-4855-A52B-51B5022ED499}" dt="2023-04-06T05:51:31.059" v="81" actId="478"/>
            <ac:picMkLst>
              <pc:docMk/>
              <pc:sldMasterMk cId="1765310156" sldId="2147483710"/>
              <pc:sldLayoutMk cId="730558695" sldId="2147483730"/>
              <ac:picMk id="4" creationId="{9234DA41-CBC8-F94A-9C25-1DF67B70721E}"/>
            </ac:picMkLst>
          </pc:picChg>
          <pc:picChg chg="add mod">
            <ac:chgData name="Josef Petrželka" userId="015d4815-e6f4-40d4-a0de-b0545683e49d" providerId="ADAL" clId="{18FF7F7A-3725-4855-A52B-51B5022ED499}" dt="2023-04-06T05:51:31.975" v="82"/>
            <ac:picMkLst>
              <pc:docMk/>
              <pc:sldMasterMk cId="1765310156" sldId="2147483710"/>
              <pc:sldLayoutMk cId="730558695" sldId="2147483730"/>
              <ac:picMk id="6" creationId="{0F678822-FA6B-60E1-0457-AC4059976309}"/>
            </ac:picMkLst>
          </pc:picChg>
        </pc:sldLayoutChg>
        <pc:sldLayoutChg chg="addSp delSp modSp mod">
          <pc:chgData name="Josef Petrželka" userId="015d4815-e6f4-40d4-a0de-b0545683e49d" providerId="ADAL" clId="{18FF7F7A-3725-4855-A52B-51B5022ED499}" dt="2023-04-06T05:51:37.309" v="84"/>
          <pc:sldLayoutMkLst>
            <pc:docMk/>
            <pc:sldMasterMk cId="1765310156" sldId="2147483710"/>
            <pc:sldLayoutMk cId="2507175724" sldId="2147483735"/>
          </pc:sldLayoutMkLst>
          <pc:picChg chg="del">
            <ac:chgData name="Josef Petrželka" userId="015d4815-e6f4-40d4-a0de-b0545683e49d" providerId="ADAL" clId="{18FF7F7A-3725-4855-A52B-51B5022ED499}" dt="2023-04-06T05:51:36.866" v="83" actId="478"/>
            <ac:picMkLst>
              <pc:docMk/>
              <pc:sldMasterMk cId="1765310156" sldId="2147483710"/>
              <pc:sldLayoutMk cId="2507175724" sldId="2147483735"/>
              <ac:picMk id="3" creationId="{12701CDB-8704-5376-904A-49F2E43DD0E8}"/>
            </ac:picMkLst>
          </pc:picChg>
          <pc:picChg chg="add mod">
            <ac:chgData name="Josef Petrželka" userId="015d4815-e6f4-40d4-a0de-b0545683e49d" providerId="ADAL" clId="{18FF7F7A-3725-4855-A52B-51B5022ED499}" dt="2023-04-06T05:51:37.309" v="84"/>
            <ac:picMkLst>
              <pc:docMk/>
              <pc:sldMasterMk cId="1765310156" sldId="2147483710"/>
              <pc:sldLayoutMk cId="2507175724" sldId="2147483735"/>
              <ac:picMk id="4" creationId="{BAA61557-E91D-5C6E-8C34-3CEBE97DD0C3}"/>
            </ac:picMkLst>
          </pc:picChg>
        </pc:sldLayoutChg>
        <pc:sldLayoutChg chg="addSp delSp modSp mod">
          <pc:chgData name="Josef Petrželka" userId="015d4815-e6f4-40d4-a0de-b0545683e49d" providerId="ADAL" clId="{18FF7F7A-3725-4855-A52B-51B5022ED499}" dt="2023-04-06T05:51:40.929" v="86"/>
          <pc:sldLayoutMkLst>
            <pc:docMk/>
            <pc:sldMasterMk cId="1765310156" sldId="2147483710"/>
            <pc:sldLayoutMk cId="583544889" sldId="2147483736"/>
          </pc:sldLayoutMkLst>
          <pc:picChg chg="del">
            <ac:chgData name="Josef Petrželka" userId="015d4815-e6f4-40d4-a0de-b0545683e49d" providerId="ADAL" clId="{18FF7F7A-3725-4855-A52B-51B5022ED499}" dt="2023-04-06T05:51:40.133" v="85" actId="478"/>
            <ac:picMkLst>
              <pc:docMk/>
              <pc:sldMasterMk cId="1765310156" sldId="2147483710"/>
              <pc:sldLayoutMk cId="583544889" sldId="2147483736"/>
              <ac:picMk id="2" creationId="{A686ADF1-E397-1C1B-FE09-89956FA5AADE}"/>
            </ac:picMkLst>
          </pc:picChg>
          <pc:picChg chg="add mod">
            <ac:chgData name="Josef Petrželka" userId="015d4815-e6f4-40d4-a0de-b0545683e49d" providerId="ADAL" clId="{18FF7F7A-3725-4855-A52B-51B5022ED499}" dt="2023-04-06T05:51:40.929" v="86"/>
            <ac:picMkLst>
              <pc:docMk/>
              <pc:sldMasterMk cId="1765310156" sldId="2147483710"/>
              <pc:sldLayoutMk cId="583544889" sldId="2147483736"/>
              <ac:picMk id="4" creationId="{4B19F5D2-8192-6F76-AAED-D5BF6D927D92}"/>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1914845"/>
            <a:ext cx="11361600" cy="1171580"/>
          </a:xfrm>
        </p:spPr>
        <p:txBody>
          <a:bodyPr anchor="t"/>
          <a:lstStyle>
            <a:lvl1pPr algn="l">
              <a:lnSpc>
                <a:spcPts val="4400"/>
              </a:lnSpc>
              <a:defRPr sz="4400"/>
            </a:lvl1pPr>
          </a:lstStyle>
          <a:p>
            <a:r>
              <a:rPr lang="cs-CZ" noProof="0"/>
              <a:t>Kliknutím lze upravit styl.</a:t>
            </a:r>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3999" y="414000"/>
            <a:ext cx="1557010" cy="1065600"/>
          </a:xfrm>
          <a:prstGeom prst="rect">
            <a:avLst/>
          </a:prstGeom>
        </p:spPr>
      </p:pic>
      <p:sp>
        <p:nvSpPr>
          <p:cNvPr id="8" name="Podnadpis 2"/>
          <p:cNvSpPr>
            <a:spLocks noGrp="1"/>
          </p:cNvSpPr>
          <p:nvPr>
            <p:ph type="subTitle" idx="1"/>
          </p:nvPr>
        </p:nvSpPr>
        <p:spPr>
          <a:xfrm>
            <a:off x="398502" y="3130882"/>
            <a:ext cx="11361600" cy="698497"/>
          </a:xfrm>
        </p:spPr>
        <p:txBody>
          <a:bodyPr anchor="t"/>
          <a:lstStyle>
            <a:lvl1pPr marL="0" indent="0" algn="l">
              <a:buNone/>
              <a:defRPr lang="cs-CZ" sz="16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sk-SK" sz="160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5" name="Obdélník: s jedním zakulaceným rohem 4">
            <a:extLst>
              <a:ext uri="{FF2B5EF4-FFF2-40B4-BE49-F238E27FC236}">
                <a16:creationId xmlns:a16="http://schemas.microsoft.com/office/drawing/2014/main" id="{59437B40-B085-4E64-8166-ABE57D7E6FF4}"/>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2278915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4" name="Obdélník: s jedním zakulaceným rohem 3">
            <a:extLst>
              <a:ext uri="{FF2B5EF4-FFF2-40B4-BE49-F238E27FC236}">
                <a16:creationId xmlns:a16="http://schemas.microsoft.com/office/drawing/2014/main" id="{0658EE75-BAE3-4380-BD4F-43211E7D63CA}"/>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1914390614"/>
      </p:ext>
    </p:extLst>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p:txBody>
      </p:sp>
      <p:sp>
        <p:nvSpPr>
          <p:cNvPr id="4" name="Obdélník: s jedním zakulaceným rohem 3">
            <a:extLst>
              <a:ext uri="{FF2B5EF4-FFF2-40B4-BE49-F238E27FC236}">
                <a16:creationId xmlns:a16="http://schemas.microsoft.com/office/drawing/2014/main" id="{00249405-4BFC-442B-BBCE-C47D4F831CBB}"/>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1032350643"/>
      </p:ext>
    </p:extLst>
  </p:cSld>
  <p:clrMapOvr>
    <a:masterClrMapping/>
  </p:clrMapOvr>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p>
        </p:txBody>
      </p:sp>
    </p:spTree>
    <p:extLst>
      <p:ext uri="{BB962C8B-B14F-4D97-AF65-F5344CB8AC3E}">
        <p14:creationId xmlns:p14="http://schemas.microsoft.com/office/powerpoint/2010/main" val="38455407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p>
        </p:txBody>
      </p:sp>
      <p:sp>
        <p:nvSpPr>
          <p:cNvPr id="4" name="Obdélník: s jedním zakulaceným rohem 3">
            <a:extLst>
              <a:ext uri="{FF2B5EF4-FFF2-40B4-BE49-F238E27FC236}">
                <a16:creationId xmlns:a16="http://schemas.microsoft.com/office/drawing/2014/main" id="{39C50F79-2E23-476A-8960-FA3F3AC98829}"/>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20318434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4" name="Obdélník: s jedním zakulaceným rohem 3">
            <a:extLst>
              <a:ext uri="{FF2B5EF4-FFF2-40B4-BE49-F238E27FC236}">
                <a16:creationId xmlns:a16="http://schemas.microsoft.com/office/drawing/2014/main" id="{5343E873-10FD-4C74-9B9F-11DB5C55C85B}"/>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157432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1158240" y="6228000"/>
            <a:ext cx="7481760" cy="252000"/>
          </a:xfrm>
        </p:spPr>
        <p:txBody>
          <a:bodyPr/>
          <a:lstStyle>
            <a:lvl1pPr>
              <a:defRPr sz="12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a:xfrm>
            <a:off x="1245476" y="720000"/>
            <a:ext cx="8812925" cy="972002"/>
          </a:xfrm>
        </p:spPr>
        <p:txBody>
          <a:bodyPr/>
          <a:lstStyle/>
          <a:p>
            <a:r>
              <a:rPr lang="cs-CZ"/>
              <a:t>Kliknutím lze upravit styl.</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9756411"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pic>
        <p:nvPicPr>
          <p:cNvPr id="3" name="Obrázek 2" descr="Obsah obrázku muž, vázanka, osoba, oblek&#10;&#10;Popis byl vytvořen automaticky">
            <a:extLst>
              <a:ext uri="{FF2B5EF4-FFF2-40B4-BE49-F238E27FC236}">
                <a16:creationId xmlns:a16="http://schemas.microsoft.com/office/drawing/2014/main" id="{EBDB38EB-41CF-7A72-2F2A-9A3A63350B1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158240" cy="159258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4" name="Obdélník: s jedním zakulaceným rohem 3">
            <a:extLst>
              <a:ext uri="{FF2B5EF4-FFF2-40B4-BE49-F238E27FC236}">
                <a16:creationId xmlns:a16="http://schemas.microsoft.com/office/drawing/2014/main" id="{EAF554B9-2E7E-494C-AC73-8955B0F17425}"/>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11128291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3999" y="414000"/>
            <a:ext cx="1557010" cy="106560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lze upravit styl.</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Úvodní snímek – inverzní">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58771" cy="106560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ozdělovník (alternativní) 2">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lze upravit styl.</a:t>
            </a:r>
          </a:p>
        </p:txBody>
      </p:sp>
      <p:sp>
        <p:nvSpPr>
          <p:cNvPr id="8" name="Podnadpis 2"/>
          <p:cNvSpPr>
            <a:spLocks noGrp="1"/>
          </p:cNvSpPr>
          <p:nvPr>
            <p:ph type="subTitle" idx="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58771" cy="1065600"/>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nverzní s obrázkem">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74175"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p:nvPr>
        </p:nvSpPr>
        <p:spPr>
          <a:xfrm>
            <a:off x="720000" y="6040795"/>
            <a:ext cx="8555976" cy="510831"/>
          </a:xfrm>
        </p:spPr>
        <p:txBody>
          <a:bodyPr lIns="0" tIns="0" rIns="0" bIns="0" numCol="1" spcCol="324000">
            <a:noAutofit/>
          </a:bodyPr>
          <a:lstStyle>
            <a:lvl1pPr algn="l">
              <a:lnSpc>
                <a:spcPts val="1800"/>
              </a:lnSpc>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Tree>
    <p:extLst>
      <p:ext uri="{BB962C8B-B14F-4D97-AF65-F5344CB8AC3E}">
        <p14:creationId xmlns:p14="http://schemas.microsoft.com/office/powerpoint/2010/main" val="19642117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MUNI ARTS slide">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26416" y="2014200"/>
            <a:ext cx="4139168" cy="2829600"/>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MUNI slide">
    <p:bg>
      <p:bgPr>
        <a:solidFill>
          <a:schemeClr val="bg2"/>
        </a:solidFill>
        <a:effectLst/>
      </p:bgPr>
    </p:bg>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2380F76E-5F29-4E62-930B-73479756539D}"/>
              </a:ext>
            </a:extLst>
          </p:cNvPr>
          <p:cNvSpPr/>
          <p:nvPr userDrawn="1"/>
        </p:nvSpPr>
        <p:spPr bwMode="auto">
          <a:xfrm>
            <a:off x="0" y="0"/>
            <a:ext cx="12192000" cy="6858000"/>
          </a:xfrm>
          <a:prstGeom prst="rect">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pic>
        <p:nvPicPr>
          <p:cNvPr id="3" name="Obrázek 2">
            <a:extLst>
              <a:ext uri="{FF2B5EF4-FFF2-40B4-BE49-F238E27FC236}">
                <a16:creationId xmlns:a16="http://schemas.microsoft.com/office/drawing/2014/main" id="{FD5841D3-89DA-4C40-AD15-F86EE525A2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1914845"/>
            <a:ext cx="11361600" cy="1171580"/>
          </a:xfrm>
        </p:spPr>
        <p:txBody>
          <a:bodyPr anchor="t"/>
          <a:lstStyle>
            <a:lvl1pPr algn="l">
              <a:lnSpc>
                <a:spcPts val="4400"/>
              </a:lnSpc>
              <a:defRPr sz="4400"/>
            </a:lvl1pPr>
          </a:lstStyle>
          <a:p>
            <a:r>
              <a:rPr lang="cs-CZ" noProof="0"/>
              <a:t>Kliknutím lze upravit styl.</a:t>
            </a:r>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3999" y="414000"/>
            <a:ext cx="1557010" cy="1065600"/>
          </a:xfrm>
          <a:prstGeom prst="rect">
            <a:avLst/>
          </a:prstGeom>
        </p:spPr>
      </p:pic>
      <p:sp>
        <p:nvSpPr>
          <p:cNvPr id="8" name="Podnadpis 2"/>
          <p:cNvSpPr>
            <a:spLocks noGrp="1"/>
          </p:cNvSpPr>
          <p:nvPr>
            <p:ph type="subTitle" idx="1"/>
          </p:nvPr>
        </p:nvSpPr>
        <p:spPr>
          <a:xfrm>
            <a:off x="398502" y="3130882"/>
            <a:ext cx="11361600" cy="698497"/>
          </a:xfrm>
        </p:spPr>
        <p:txBody>
          <a:bodyPr anchor="t"/>
          <a:lstStyle>
            <a:lvl1pPr marL="0" indent="0" algn="l">
              <a:buNone/>
              <a:defRPr lang="cs-CZ" sz="16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sk-SK" sz="1600"/>
          </a:p>
        </p:txBody>
      </p:sp>
    </p:spTree>
    <p:extLst>
      <p:ext uri="{BB962C8B-B14F-4D97-AF65-F5344CB8AC3E}">
        <p14:creationId xmlns:p14="http://schemas.microsoft.com/office/powerpoint/2010/main" val="4281458388"/>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1158240" y="6228000"/>
            <a:ext cx="7481760" cy="252000"/>
          </a:xfrm>
        </p:spPr>
        <p:txBody>
          <a:bodyPr/>
          <a:lstStyle>
            <a:lvl1pPr>
              <a:defRPr sz="12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a:xfrm>
            <a:off x="1245476" y="720000"/>
            <a:ext cx="8812925" cy="972002"/>
          </a:xfrm>
        </p:spPr>
        <p:txBody>
          <a:bodyPr/>
          <a:lstStyle/>
          <a:p>
            <a:r>
              <a:rPr lang="cs-CZ"/>
              <a:t>Kliknutím lze upravit styl.</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9756411"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pic>
        <p:nvPicPr>
          <p:cNvPr id="3" name="Obrázek 2" descr="Obsah obrázku muž, vázanka, osoba, oblek&#10;&#10;Popis byl vytvořen automaticky">
            <a:extLst>
              <a:ext uri="{FF2B5EF4-FFF2-40B4-BE49-F238E27FC236}">
                <a16:creationId xmlns:a16="http://schemas.microsoft.com/office/drawing/2014/main" id="{C650F9C1-7674-8A4C-AF89-7F544AD4907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5862"/>
            <a:ext cx="1155255" cy="1588476"/>
          </a:xfrm>
          <a:prstGeom prst="rect">
            <a:avLst/>
          </a:prstGeom>
        </p:spPr>
      </p:pic>
    </p:spTree>
    <p:extLst>
      <p:ext uri="{BB962C8B-B14F-4D97-AF65-F5344CB8AC3E}">
        <p14:creationId xmlns:p14="http://schemas.microsoft.com/office/powerpoint/2010/main" val="3702983858"/>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2" name="Obdélník: s jedním zakulaceným rohem 1">
            <a:extLst>
              <a:ext uri="{FF2B5EF4-FFF2-40B4-BE49-F238E27FC236}">
                <a16:creationId xmlns:a16="http://schemas.microsoft.com/office/drawing/2014/main" id="{580907F4-56DE-4334-A8EA-E6CAD8B2A19A}"/>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2319362882"/>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2" name="Obdélník: s jedním zakulaceným rohem 1">
            <a:extLst>
              <a:ext uri="{FF2B5EF4-FFF2-40B4-BE49-F238E27FC236}">
                <a16:creationId xmlns:a16="http://schemas.microsoft.com/office/drawing/2014/main" id="{580907F4-56DE-4334-A8EA-E6CAD8B2A19A}"/>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4121584708"/>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9" name="Nadpis 12">
            <a:extLst>
              <a:ext uri="{FF2B5EF4-FFF2-40B4-BE49-F238E27FC236}">
                <a16:creationId xmlns:a16="http://schemas.microsoft.com/office/drawing/2014/main" id="{C7AFEBEA-5767-4590-84F6-2709440896A6}"/>
              </a:ext>
            </a:extLst>
          </p:cNvPr>
          <p:cNvSpPr>
            <a:spLocks noGrp="1"/>
          </p:cNvSpPr>
          <p:nvPr>
            <p:ph type="title"/>
          </p:nvPr>
        </p:nvSpPr>
        <p:spPr>
          <a:xfrm>
            <a:off x="1245476" y="720000"/>
            <a:ext cx="8812925" cy="576001"/>
          </a:xfrm>
        </p:spPr>
        <p:txBody>
          <a:bodyPr/>
          <a:lstStyle/>
          <a:p>
            <a:r>
              <a:rPr lang="cs-CZ"/>
              <a:t>Kliknutím lze upravit styl.</a:t>
            </a:r>
          </a:p>
        </p:txBody>
      </p:sp>
      <p:pic>
        <p:nvPicPr>
          <p:cNvPr id="2" name="Obrázek 1" descr="Obsah obrázku muž, vázanka, osoba, oblek&#10;&#10;Popis byl vytvořen automaticky">
            <a:extLst>
              <a:ext uri="{FF2B5EF4-FFF2-40B4-BE49-F238E27FC236}">
                <a16:creationId xmlns:a16="http://schemas.microsoft.com/office/drawing/2014/main" id="{C7DBABE3-28D9-6AA3-EA24-B274A99BB76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5862"/>
            <a:ext cx="1155255" cy="1588476"/>
          </a:xfrm>
          <a:prstGeom prst="rect">
            <a:avLst/>
          </a:prstGeom>
        </p:spPr>
      </p:pic>
    </p:spTree>
    <p:extLst>
      <p:ext uri="{BB962C8B-B14F-4D97-AF65-F5344CB8AC3E}">
        <p14:creationId xmlns:p14="http://schemas.microsoft.com/office/powerpoint/2010/main" val="406305954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2" name="Obdélník: s jedním zakulaceným rohem 1">
            <a:extLst>
              <a:ext uri="{FF2B5EF4-FFF2-40B4-BE49-F238E27FC236}">
                <a16:creationId xmlns:a16="http://schemas.microsoft.com/office/drawing/2014/main" id="{240B1262-B635-4442-9B5D-FEAB05498F97}"/>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38091277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17" name="Nadpis 12">
            <a:extLst>
              <a:ext uri="{FF2B5EF4-FFF2-40B4-BE49-F238E27FC236}">
                <a16:creationId xmlns:a16="http://schemas.microsoft.com/office/drawing/2014/main" id="{412950A2-72D9-482E-8CF3-37DFDAC03B7A}"/>
              </a:ext>
            </a:extLst>
          </p:cNvPr>
          <p:cNvSpPr>
            <a:spLocks noGrp="1"/>
          </p:cNvSpPr>
          <p:nvPr>
            <p:ph type="title"/>
          </p:nvPr>
        </p:nvSpPr>
        <p:spPr>
          <a:xfrm>
            <a:off x="1245476" y="720000"/>
            <a:ext cx="8812925" cy="972002"/>
          </a:xfrm>
        </p:spPr>
        <p:txBody>
          <a:bodyPr/>
          <a:lstStyle/>
          <a:p>
            <a:r>
              <a:rPr lang="cs-CZ"/>
              <a:t>Kliknutím lze upravit styl.</a:t>
            </a:r>
          </a:p>
        </p:txBody>
      </p:sp>
      <p:pic>
        <p:nvPicPr>
          <p:cNvPr id="4" name="Obrázek 3" descr="Obsah obrázku muž, vázanka, osoba, oblek&#10;&#10;Popis byl vytvořen automaticky">
            <a:extLst>
              <a:ext uri="{FF2B5EF4-FFF2-40B4-BE49-F238E27FC236}">
                <a16:creationId xmlns:a16="http://schemas.microsoft.com/office/drawing/2014/main" id="{C85FCB86-6A2C-27B8-6405-922805308D0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5862"/>
            <a:ext cx="1155255" cy="1588476"/>
          </a:xfrm>
          <a:prstGeom prst="rect">
            <a:avLst/>
          </a:prstGeom>
        </p:spPr>
      </p:pic>
    </p:spTree>
    <p:extLst>
      <p:ext uri="{BB962C8B-B14F-4D97-AF65-F5344CB8AC3E}">
        <p14:creationId xmlns:p14="http://schemas.microsoft.com/office/powerpoint/2010/main" val="2594416294"/>
      </p:ext>
    </p:extLst>
  </p:cSld>
  <p:clrMapOvr>
    <a:masterClrMapping/>
  </p:clrMapOvr>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5" name="Obdélník: s jedním zakulaceným rohem 4">
            <a:extLst>
              <a:ext uri="{FF2B5EF4-FFF2-40B4-BE49-F238E27FC236}">
                <a16:creationId xmlns:a16="http://schemas.microsoft.com/office/drawing/2014/main" id="{F207AD17-C9D3-4863-8C48-5BEEE57E0EB0}"/>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1514446535"/>
      </p:ext>
    </p:extLst>
  </p:cSld>
  <p:clrMapOvr>
    <a:masterClrMapping/>
  </p:clrMapOvr>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12" name="Nadpis 12">
            <a:extLst>
              <a:ext uri="{FF2B5EF4-FFF2-40B4-BE49-F238E27FC236}">
                <a16:creationId xmlns:a16="http://schemas.microsoft.com/office/drawing/2014/main" id="{8D734F1C-1F1A-4528-8A9B-7FA24DFEE69F}"/>
              </a:ext>
            </a:extLst>
          </p:cNvPr>
          <p:cNvSpPr>
            <a:spLocks noGrp="1"/>
          </p:cNvSpPr>
          <p:nvPr>
            <p:ph type="title"/>
          </p:nvPr>
        </p:nvSpPr>
        <p:spPr>
          <a:xfrm>
            <a:off x="1245476" y="720000"/>
            <a:ext cx="8812925" cy="570515"/>
          </a:xfrm>
        </p:spPr>
        <p:txBody>
          <a:bodyPr/>
          <a:lstStyle/>
          <a:p>
            <a:r>
              <a:rPr lang="cs-CZ"/>
              <a:t>Kliknutím lze upravit styl.</a:t>
            </a:r>
          </a:p>
        </p:txBody>
      </p:sp>
      <p:pic>
        <p:nvPicPr>
          <p:cNvPr id="4" name="Obrázek 3" descr="Obsah obrázku muž, vázanka, osoba, oblek&#10;&#10;Popis byl vytvořen automaticky">
            <a:extLst>
              <a:ext uri="{FF2B5EF4-FFF2-40B4-BE49-F238E27FC236}">
                <a16:creationId xmlns:a16="http://schemas.microsoft.com/office/drawing/2014/main" id="{280F4D1D-26CA-7803-A52D-D1BED61DD96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5862"/>
            <a:ext cx="1155255" cy="1588476"/>
          </a:xfrm>
          <a:prstGeom prst="rect">
            <a:avLst/>
          </a:prstGeom>
        </p:spPr>
      </p:pic>
    </p:spTree>
    <p:extLst>
      <p:ext uri="{BB962C8B-B14F-4D97-AF65-F5344CB8AC3E}">
        <p14:creationId xmlns:p14="http://schemas.microsoft.com/office/powerpoint/2010/main" val="2763471534"/>
      </p:ext>
    </p:extLst>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4" name="Obdélník: s jedním zakulaceným rohem 3">
            <a:extLst>
              <a:ext uri="{FF2B5EF4-FFF2-40B4-BE49-F238E27FC236}">
                <a16:creationId xmlns:a16="http://schemas.microsoft.com/office/drawing/2014/main" id="{1D54B652-0A11-4E8F-BDC1-E66A28AB4BE5}"/>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702264967"/>
      </p:ext>
    </p:extLst>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pic>
        <p:nvPicPr>
          <p:cNvPr id="6" name="Obrázek 5" descr="Obsah obrázku muž, vázanka, osoba, oblek&#10;&#10;Popis byl vytvořen automaticky">
            <a:extLst>
              <a:ext uri="{FF2B5EF4-FFF2-40B4-BE49-F238E27FC236}">
                <a16:creationId xmlns:a16="http://schemas.microsoft.com/office/drawing/2014/main" id="{91C61D00-85F9-6BFB-0677-E763D22A85B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5862"/>
            <a:ext cx="1155255" cy="1588476"/>
          </a:xfrm>
          <a:prstGeom prst="rect">
            <a:avLst/>
          </a:prstGeom>
        </p:spPr>
      </p:pic>
    </p:spTree>
    <p:extLst>
      <p:ext uri="{BB962C8B-B14F-4D97-AF65-F5344CB8AC3E}">
        <p14:creationId xmlns:p14="http://schemas.microsoft.com/office/powerpoint/2010/main" val="41932151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5" name="Obdélník: s jedním zakulaceným rohem 4">
            <a:extLst>
              <a:ext uri="{FF2B5EF4-FFF2-40B4-BE49-F238E27FC236}">
                <a16:creationId xmlns:a16="http://schemas.microsoft.com/office/drawing/2014/main" id="{59437B40-B085-4E64-8166-ABE57D7E6FF4}"/>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18161128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Tree>
    <p:extLst>
      <p:ext uri="{BB962C8B-B14F-4D97-AF65-F5344CB8AC3E}">
        <p14:creationId xmlns:p14="http://schemas.microsoft.com/office/powerpoint/2010/main" val="1723203254"/>
      </p:ext>
    </p:extLst>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9" name="Nadpis 12">
            <a:extLst>
              <a:ext uri="{FF2B5EF4-FFF2-40B4-BE49-F238E27FC236}">
                <a16:creationId xmlns:a16="http://schemas.microsoft.com/office/drawing/2014/main" id="{C7AFEBEA-5767-4590-84F6-2709440896A6}"/>
              </a:ext>
            </a:extLst>
          </p:cNvPr>
          <p:cNvSpPr>
            <a:spLocks noGrp="1"/>
          </p:cNvSpPr>
          <p:nvPr>
            <p:ph type="title"/>
          </p:nvPr>
        </p:nvSpPr>
        <p:spPr>
          <a:xfrm>
            <a:off x="1245476" y="720000"/>
            <a:ext cx="8812925" cy="576001"/>
          </a:xfrm>
        </p:spPr>
        <p:txBody>
          <a:bodyPr/>
          <a:lstStyle/>
          <a:p>
            <a:r>
              <a:rPr lang="cs-CZ"/>
              <a:t>Kliknutím lze upravit styl.</a:t>
            </a:r>
          </a:p>
        </p:txBody>
      </p:sp>
      <p:pic>
        <p:nvPicPr>
          <p:cNvPr id="2" name="Obrázek 1" descr="Obsah obrázku muž, vázanka, osoba, oblek&#10;&#10;Popis byl vytvořen automaticky">
            <a:extLst>
              <a:ext uri="{FF2B5EF4-FFF2-40B4-BE49-F238E27FC236}">
                <a16:creationId xmlns:a16="http://schemas.microsoft.com/office/drawing/2014/main" id="{7B0FD35F-B611-75E9-C5A5-B1BE22573CA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5862"/>
            <a:ext cx="1155255" cy="1588476"/>
          </a:xfrm>
          <a:prstGeom prst="rect">
            <a:avLst/>
          </a:prstGeom>
        </p:spPr>
      </p:pic>
    </p:spTree>
    <p:extLst>
      <p:ext uri="{BB962C8B-B14F-4D97-AF65-F5344CB8AC3E}">
        <p14:creationId xmlns:p14="http://schemas.microsoft.com/office/powerpoint/2010/main" val="41666970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4" name="Obdélník: s jedním zakulaceným rohem 3">
            <a:extLst>
              <a:ext uri="{FF2B5EF4-FFF2-40B4-BE49-F238E27FC236}">
                <a16:creationId xmlns:a16="http://schemas.microsoft.com/office/drawing/2014/main" id="{0658EE75-BAE3-4380-BD4F-43211E7D63CA}"/>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412265915"/>
      </p:ext>
    </p:extLst>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p:txBody>
      </p:sp>
      <p:pic>
        <p:nvPicPr>
          <p:cNvPr id="5" name="Obrázek 4" descr="Obsah obrázku muž, vázanka, osoba, oblek&#10;&#10;Popis byl vytvořen automaticky">
            <a:extLst>
              <a:ext uri="{FF2B5EF4-FFF2-40B4-BE49-F238E27FC236}">
                <a16:creationId xmlns:a16="http://schemas.microsoft.com/office/drawing/2014/main" id="{AEA58634-B2E5-E632-1793-EAB14C158B6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5862"/>
            <a:ext cx="1155255" cy="1588476"/>
          </a:xfrm>
          <a:prstGeom prst="rect">
            <a:avLst/>
          </a:prstGeom>
        </p:spPr>
      </p:pic>
    </p:spTree>
    <p:extLst>
      <p:ext uri="{BB962C8B-B14F-4D97-AF65-F5344CB8AC3E}">
        <p14:creationId xmlns:p14="http://schemas.microsoft.com/office/powerpoint/2010/main" val="117292817"/>
      </p:ext>
    </p:extLst>
  </p:cSld>
  <p:clrMapOvr>
    <a:masterClrMapping/>
  </p:clrMapOvr>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p:txBody>
      </p:sp>
      <p:sp>
        <p:nvSpPr>
          <p:cNvPr id="4" name="Obdélník: s jedním zakulaceným rohem 3">
            <a:extLst>
              <a:ext uri="{FF2B5EF4-FFF2-40B4-BE49-F238E27FC236}">
                <a16:creationId xmlns:a16="http://schemas.microsoft.com/office/drawing/2014/main" id="{00249405-4BFC-442B-BBCE-C47D4F831CBB}"/>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4154032618"/>
      </p:ext>
    </p:extLst>
  </p:cSld>
  <p:clrMapOvr>
    <a:masterClrMapping/>
  </p:clrMapOvr>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p>
        </p:txBody>
      </p:sp>
    </p:spTree>
    <p:extLst>
      <p:ext uri="{BB962C8B-B14F-4D97-AF65-F5344CB8AC3E}">
        <p14:creationId xmlns:p14="http://schemas.microsoft.com/office/powerpoint/2010/main" val="256005731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p>
        </p:txBody>
      </p:sp>
      <p:sp>
        <p:nvSpPr>
          <p:cNvPr id="4" name="Obdélník: s jedním zakulaceným rohem 3">
            <a:extLst>
              <a:ext uri="{FF2B5EF4-FFF2-40B4-BE49-F238E27FC236}">
                <a16:creationId xmlns:a16="http://schemas.microsoft.com/office/drawing/2014/main" id="{39C50F79-2E23-476A-8960-FA3F3AC98829}"/>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157075655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Tree>
    <p:extLst>
      <p:ext uri="{BB962C8B-B14F-4D97-AF65-F5344CB8AC3E}">
        <p14:creationId xmlns:p14="http://schemas.microsoft.com/office/powerpoint/2010/main" val="349968969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4" name="Obdélník: s jedním zakulaceným rohem 3">
            <a:extLst>
              <a:ext uri="{FF2B5EF4-FFF2-40B4-BE49-F238E27FC236}">
                <a16:creationId xmlns:a16="http://schemas.microsoft.com/office/drawing/2014/main" id="{5343E873-10FD-4C74-9B9F-11DB5C55C85B}"/>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209138774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pic>
        <p:nvPicPr>
          <p:cNvPr id="6" name="Obrázek 5" descr="Obsah obrázku muž, vázanka, osoba, oblek&#10;&#10;Popis byl vytvořen automaticky">
            <a:extLst>
              <a:ext uri="{FF2B5EF4-FFF2-40B4-BE49-F238E27FC236}">
                <a16:creationId xmlns:a16="http://schemas.microsoft.com/office/drawing/2014/main" id="{0F678822-FA6B-60E1-0457-AC405997630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5862"/>
            <a:ext cx="1155255" cy="1588476"/>
          </a:xfrm>
          <a:prstGeom prst="rect">
            <a:avLst/>
          </a:prstGeom>
        </p:spPr>
      </p:pic>
    </p:spTree>
    <p:extLst>
      <p:ext uri="{BB962C8B-B14F-4D97-AF65-F5344CB8AC3E}">
        <p14:creationId xmlns:p14="http://schemas.microsoft.com/office/powerpoint/2010/main" val="7305586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4" name="Obdélník: s jedním zakulaceným rohem 3">
            <a:extLst>
              <a:ext uri="{FF2B5EF4-FFF2-40B4-BE49-F238E27FC236}">
                <a16:creationId xmlns:a16="http://schemas.microsoft.com/office/drawing/2014/main" id="{EAF554B9-2E7E-494C-AC73-8955B0F17425}"/>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3492322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3999" y="414000"/>
            <a:ext cx="1557010" cy="106560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lze upravit styl.</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p>
        </p:txBody>
      </p:sp>
    </p:spTree>
    <p:extLst>
      <p:ext uri="{BB962C8B-B14F-4D97-AF65-F5344CB8AC3E}">
        <p14:creationId xmlns:p14="http://schemas.microsoft.com/office/powerpoint/2010/main" val="2661633210"/>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2" name="Obdélník: s jedním zakulaceným rohem 1">
            <a:extLst>
              <a:ext uri="{FF2B5EF4-FFF2-40B4-BE49-F238E27FC236}">
                <a16:creationId xmlns:a16="http://schemas.microsoft.com/office/drawing/2014/main" id="{240B1262-B635-4442-9B5D-FEAB05498F97}"/>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403442829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Úvodní snímek – inverzní">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58771" cy="1065600"/>
          </a:xfrm>
          <a:prstGeom prst="rect">
            <a:avLst/>
          </a:prstGeom>
        </p:spPr>
      </p:pic>
    </p:spTree>
    <p:extLst>
      <p:ext uri="{BB962C8B-B14F-4D97-AF65-F5344CB8AC3E}">
        <p14:creationId xmlns:p14="http://schemas.microsoft.com/office/powerpoint/2010/main" val="1815203542"/>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Rozdělovník (alternativní) 2">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lze upravit styl.</a:t>
            </a:r>
          </a:p>
        </p:txBody>
      </p:sp>
      <p:sp>
        <p:nvSpPr>
          <p:cNvPr id="8" name="Podnadpis 2"/>
          <p:cNvSpPr>
            <a:spLocks noGrp="1"/>
          </p:cNvSpPr>
          <p:nvPr>
            <p:ph type="subTitle" idx="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58771" cy="1065600"/>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p>
        </p:txBody>
      </p:sp>
    </p:spTree>
    <p:extLst>
      <p:ext uri="{BB962C8B-B14F-4D97-AF65-F5344CB8AC3E}">
        <p14:creationId xmlns:p14="http://schemas.microsoft.com/office/powerpoint/2010/main" val="236556465"/>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Inverzní s obrázkem">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74175"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p:nvPr>
        </p:nvSpPr>
        <p:spPr>
          <a:xfrm>
            <a:off x="720000" y="6040795"/>
            <a:ext cx="8555976" cy="510831"/>
          </a:xfrm>
        </p:spPr>
        <p:txBody>
          <a:bodyPr lIns="0" tIns="0" rIns="0" bIns="0" numCol="1" spcCol="324000">
            <a:noAutofit/>
          </a:bodyPr>
          <a:lstStyle>
            <a:lvl1pPr algn="l">
              <a:lnSpc>
                <a:spcPts val="1800"/>
              </a:lnSpc>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pic>
        <p:nvPicPr>
          <p:cNvPr id="4" name="Obrázek 3" descr="Obsah obrázku muž, vázanka, osoba, oblek&#10;&#10;Popis byl vytvořen automaticky">
            <a:extLst>
              <a:ext uri="{FF2B5EF4-FFF2-40B4-BE49-F238E27FC236}">
                <a16:creationId xmlns:a16="http://schemas.microsoft.com/office/drawing/2014/main" id="{BAA61557-E91D-5C6E-8C34-3CEBE97DD0C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5862"/>
            <a:ext cx="1155255" cy="1588476"/>
          </a:xfrm>
          <a:prstGeom prst="rect">
            <a:avLst/>
          </a:prstGeom>
        </p:spPr>
      </p:pic>
    </p:spTree>
    <p:extLst>
      <p:ext uri="{BB962C8B-B14F-4D97-AF65-F5344CB8AC3E}">
        <p14:creationId xmlns:p14="http://schemas.microsoft.com/office/powerpoint/2010/main" val="250717572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MUNI ARTS slide">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26416" y="2014200"/>
            <a:ext cx="4139168" cy="2829600"/>
          </a:xfrm>
          <a:prstGeom prst="rect">
            <a:avLst/>
          </a:prstGeom>
        </p:spPr>
      </p:pic>
      <p:pic>
        <p:nvPicPr>
          <p:cNvPr id="4" name="Obrázek 3" descr="Obsah obrázku muž, vázanka, osoba, oblek&#10;&#10;Popis byl vytvořen automaticky">
            <a:extLst>
              <a:ext uri="{FF2B5EF4-FFF2-40B4-BE49-F238E27FC236}">
                <a16:creationId xmlns:a16="http://schemas.microsoft.com/office/drawing/2014/main" id="{4B19F5D2-8192-6F76-AAED-D5BF6D927D9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5862"/>
            <a:ext cx="1155255" cy="1588476"/>
          </a:xfrm>
          <a:prstGeom prst="rect">
            <a:avLst/>
          </a:prstGeom>
        </p:spPr>
      </p:pic>
    </p:spTree>
    <p:extLst>
      <p:ext uri="{BB962C8B-B14F-4D97-AF65-F5344CB8AC3E}">
        <p14:creationId xmlns:p14="http://schemas.microsoft.com/office/powerpoint/2010/main" val="58354488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MUNI slide">
    <p:bg>
      <p:bgPr>
        <a:solidFill>
          <a:schemeClr val="bg2"/>
        </a:solidFill>
        <a:effectLst/>
      </p:bgPr>
    </p:bg>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2380F76E-5F29-4E62-930B-73479756539D}"/>
              </a:ext>
            </a:extLst>
          </p:cNvPr>
          <p:cNvSpPr/>
          <p:nvPr userDrawn="1"/>
        </p:nvSpPr>
        <p:spPr bwMode="auto">
          <a:xfrm>
            <a:off x="0" y="0"/>
            <a:ext cx="12192000" cy="6858000"/>
          </a:xfrm>
          <a:prstGeom prst="rect">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pic>
        <p:nvPicPr>
          <p:cNvPr id="3" name="Obrázek 2">
            <a:extLst>
              <a:ext uri="{FF2B5EF4-FFF2-40B4-BE49-F238E27FC236}">
                <a16:creationId xmlns:a16="http://schemas.microsoft.com/office/drawing/2014/main" id="{FD5841D3-89DA-4C40-AD15-F86EE525A2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2834430210"/>
      </p:ext>
    </p:extLst>
  </p:cSld>
  <p:clrMapOvr>
    <a:overrideClrMapping bg1="dk1" tx1="lt1" bg2="dk2" tx2="lt2" accent1="accent1" accent2="accent2" accent3="accent3" accent4="accent4" accent5="accent5" accent6="accent6" hlink="hlink" folHlink="folHlink"/>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dgm">
  <p:cSld name="Nadpis a diagram nebo organizační schéma">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Kliknutím lze upravit styl.</a:t>
            </a:r>
          </a:p>
        </p:txBody>
      </p:sp>
      <p:sp>
        <p:nvSpPr>
          <p:cNvPr id="3" name="Zástupný symbol pro objekt SmartArt 2"/>
          <p:cNvSpPr>
            <a:spLocks noGrp="1"/>
          </p:cNvSpPr>
          <p:nvPr>
            <p:ph type="dgm" idx="1"/>
          </p:nvPr>
        </p:nvSpPr>
        <p:spPr>
          <a:xfrm>
            <a:off x="609600" y="1600201"/>
            <a:ext cx="10972800" cy="4525963"/>
          </a:xfrm>
        </p:spPr>
        <p:txBody>
          <a:bodyPr/>
          <a:lstStyle/>
          <a:p>
            <a:endParaRPr lang="cs-CZ"/>
          </a:p>
        </p:txBody>
      </p:sp>
      <p:sp>
        <p:nvSpPr>
          <p:cNvPr id="4" name="Zástupný symbol pro datum 3"/>
          <p:cNvSpPr>
            <a:spLocks noGrp="1"/>
          </p:cNvSpPr>
          <p:nvPr>
            <p:ph type="dt" sz="half" idx="10"/>
          </p:nvPr>
        </p:nvSpPr>
        <p:spPr>
          <a:xfrm>
            <a:off x="609600" y="6245225"/>
            <a:ext cx="2844800" cy="476250"/>
          </a:xfrm>
        </p:spPr>
        <p:txBody>
          <a:bodyPr/>
          <a:lstStyle>
            <a:lvl1pPr>
              <a:defRPr/>
            </a:lvl1pPr>
          </a:lstStyle>
          <a:p>
            <a:endParaRPr lang="cs-CZ"/>
          </a:p>
        </p:txBody>
      </p:sp>
      <p:sp>
        <p:nvSpPr>
          <p:cNvPr id="5" name="Zástupný symbol pro zápatí 4"/>
          <p:cNvSpPr>
            <a:spLocks noGrp="1"/>
          </p:cNvSpPr>
          <p:nvPr>
            <p:ph type="ftr" sz="quarter" idx="11"/>
          </p:nvPr>
        </p:nvSpPr>
        <p:spPr>
          <a:xfrm>
            <a:off x="4165600" y="6245225"/>
            <a:ext cx="3860800" cy="476250"/>
          </a:xfrm>
        </p:spPr>
        <p:txBody>
          <a:bodyPr/>
          <a:lstStyle>
            <a:lvl1pPr>
              <a:defRPr/>
            </a:lvl1pPr>
          </a:lstStyle>
          <a:p>
            <a:endParaRPr lang="cs-CZ"/>
          </a:p>
        </p:txBody>
      </p:sp>
      <p:sp>
        <p:nvSpPr>
          <p:cNvPr id="6" name="Zástupný symbol pro číslo snímku 5"/>
          <p:cNvSpPr>
            <a:spLocks noGrp="1"/>
          </p:cNvSpPr>
          <p:nvPr>
            <p:ph type="sldNum" sz="quarter" idx="12"/>
          </p:nvPr>
        </p:nvSpPr>
        <p:spPr>
          <a:xfrm>
            <a:off x="8737600" y="6245225"/>
            <a:ext cx="2844800" cy="476250"/>
          </a:xfrm>
        </p:spPr>
        <p:txBody>
          <a:bodyPr/>
          <a:lstStyle>
            <a:lvl1pPr>
              <a:defRPr/>
            </a:lvl1pPr>
          </a:lstStyle>
          <a:p>
            <a:fld id="{08E17BBE-F9C1-463D-B912-E4D07F651253}" type="slidenum">
              <a:rPr lang="cs-CZ"/>
              <a:pPr/>
              <a:t>‹#›</a:t>
            </a:fld>
            <a:endParaRPr lang="cs-CZ"/>
          </a:p>
        </p:txBody>
      </p:sp>
    </p:spTree>
    <p:extLst>
      <p:ext uri="{BB962C8B-B14F-4D97-AF65-F5344CB8AC3E}">
        <p14:creationId xmlns:p14="http://schemas.microsoft.com/office/powerpoint/2010/main" val="1280517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17" name="Nadpis 12">
            <a:extLst>
              <a:ext uri="{FF2B5EF4-FFF2-40B4-BE49-F238E27FC236}">
                <a16:creationId xmlns:a16="http://schemas.microsoft.com/office/drawing/2014/main" id="{412950A2-72D9-482E-8CF3-37DFDAC03B7A}"/>
              </a:ext>
            </a:extLst>
          </p:cNvPr>
          <p:cNvSpPr>
            <a:spLocks noGrp="1"/>
          </p:cNvSpPr>
          <p:nvPr>
            <p:ph type="title"/>
          </p:nvPr>
        </p:nvSpPr>
        <p:spPr>
          <a:xfrm>
            <a:off x="1245476" y="720000"/>
            <a:ext cx="8812925" cy="972002"/>
          </a:xfrm>
        </p:spPr>
        <p:txBody>
          <a:bodyPr/>
          <a:lstStyle/>
          <a:p>
            <a:r>
              <a:rPr lang="cs-CZ"/>
              <a:t>Kliknutím lze upravit styl.</a:t>
            </a:r>
          </a:p>
        </p:txBody>
      </p:sp>
      <p:pic>
        <p:nvPicPr>
          <p:cNvPr id="18" name="Obrázek 17" descr="Obsah obrázku perokresba, keramické nádobí, porcelán&#10;&#10;Popis byl vytvořen automaticky">
            <a:extLst>
              <a:ext uri="{FF2B5EF4-FFF2-40B4-BE49-F238E27FC236}">
                <a16:creationId xmlns:a16="http://schemas.microsoft.com/office/drawing/2014/main" id="{56525C8F-A76E-47CB-8D9A-F2E4F945AF5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60" y="0"/>
            <a:ext cx="1234716" cy="123471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5" name="Obdélník: s jedním zakulaceným rohem 4">
            <a:extLst>
              <a:ext uri="{FF2B5EF4-FFF2-40B4-BE49-F238E27FC236}">
                <a16:creationId xmlns:a16="http://schemas.microsoft.com/office/drawing/2014/main" id="{F207AD17-C9D3-4863-8C48-5BEEE57E0EB0}"/>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2211482793"/>
      </p:ext>
    </p:extLst>
  </p:cSld>
  <p:clrMapOvr>
    <a:masterClrMapping/>
  </p:clrMapOvr>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12" name="Nadpis 12">
            <a:extLst>
              <a:ext uri="{FF2B5EF4-FFF2-40B4-BE49-F238E27FC236}">
                <a16:creationId xmlns:a16="http://schemas.microsoft.com/office/drawing/2014/main" id="{8D734F1C-1F1A-4528-8A9B-7FA24DFEE69F}"/>
              </a:ext>
            </a:extLst>
          </p:cNvPr>
          <p:cNvSpPr>
            <a:spLocks noGrp="1"/>
          </p:cNvSpPr>
          <p:nvPr>
            <p:ph type="title"/>
          </p:nvPr>
        </p:nvSpPr>
        <p:spPr>
          <a:xfrm>
            <a:off x="1245476" y="720000"/>
            <a:ext cx="8812925" cy="570515"/>
          </a:xfrm>
        </p:spPr>
        <p:txBody>
          <a:bodyPr/>
          <a:lstStyle/>
          <a:p>
            <a:r>
              <a:rPr lang="cs-CZ"/>
              <a:t>Kliknutím lze upravit styl.</a:t>
            </a:r>
          </a:p>
        </p:txBody>
      </p:sp>
      <p:pic>
        <p:nvPicPr>
          <p:cNvPr id="15" name="Obrázek 14">
            <a:extLst>
              <a:ext uri="{FF2B5EF4-FFF2-40B4-BE49-F238E27FC236}">
                <a16:creationId xmlns:a16="http://schemas.microsoft.com/office/drawing/2014/main" id="{3DC68CF5-FD35-44AD-BEF7-E7F1DC07BF7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60" y="5623284"/>
            <a:ext cx="1238146" cy="1234716"/>
          </a:xfrm>
          <a:prstGeom prst="rect">
            <a:avLst/>
          </a:prstGeom>
        </p:spPr>
      </p:pic>
      <p:pic>
        <p:nvPicPr>
          <p:cNvPr id="4" name="Obrázek 3" descr="Obsah obrázku muž, vázanka, osoba, oblek&#10;&#10;Popis byl vytvořen automaticky">
            <a:extLst>
              <a:ext uri="{FF2B5EF4-FFF2-40B4-BE49-F238E27FC236}">
                <a16:creationId xmlns:a16="http://schemas.microsoft.com/office/drawing/2014/main" id="{91B86685-9D93-0449-FC8A-F98DBB0213F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5862"/>
            <a:ext cx="1155255" cy="158847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873188" cy="597600"/>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r>
              <a:rPr lang="en-GB" noProof="0"/>
              <a:t>.</a:t>
            </a:r>
          </a:p>
          <a:p>
            <a:pPr lvl="1"/>
            <a:r>
              <a:rPr lang="cs-CZ" noProof="0"/>
              <a:t>Druhá úroveň</a:t>
            </a:r>
            <a:endParaRPr lang="en-GB" noProof="0"/>
          </a:p>
          <a:p>
            <a:pPr lvl="2"/>
            <a:r>
              <a:rPr lang="cs-CZ" noProof="0"/>
              <a:t>Třetí úroveň</a:t>
            </a:r>
            <a:endParaRPr lang="en-GB" noProof="0"/>
          </a:p>
        </p:txBody>
      </p:sp>
      <p:sp>
        <p:nvSpPr>
          <p:cNvPr id="4" name="Obdélník: s jedním zakulaceným rohem 3">
            <a:extLst>
              <a:ext uri="{FF2B5EF4-FFF2-40B4-BE49-F238E27FC236}">
                <a16:creationId xmlns:a16="http://schemas.microsoft.com/office/drawing/2014/main" id="{1D54B652-0A11-4E8F-BDC1-E66A28AB4BE5}"/>
              </a:ext>
            </a:extLst>
          </p:cNvPr>
          <p:cNvSpPr/>
          <p:nvPr userDrawn="1"/>
        </p:nvSpPr>
        <p:spPr bwMode="auto">
          <a:xfrm flipV="1">
            <a:off x="0" y="-11558"/>
            <a:ext cx="2776758" cy="616725"/>
          </a:xfrm>
          <a:prstGeom prst="round1Rect">
            <a:avLst>
              <a:gd name="adj" fmla="val 50000"/>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1334258724"/>
      </p:ext>
    </p:extLst>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18" Type="http://schemas.openxmlformats.org/officeDocument/2006/relationships/slideLayout" Target="../slideLayouts/slideLayout45.xml"/><Relationship Id="rId26" Type="http://schemas.openxmlformats.org/officeDocument/2006/relationships/slideLayout" Target="../slideLayouts/slideLayout53.xml"/><Relationship Id="rId3" Type="http://schemas.openxmlformats.org/officeDocument/2006/relationships/slideLayout" Target="../slideLayouts/slideLayout30.xml"/><Relationship Id="rId21" Type="http://schemas.openxmlformats.org/officeDocument/2006/relationships/slideLayout" Target="../slideLayouts/slideLayout48.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slideLayout" Target="../slideLayouts/slideLayout44.xml"/><Relationship Id="rId25" Type="http://schemas.openxmlformats.org/officeDocument/2006/relationships/slideLayout" Target="../slideLayouts/slideLayout52.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20" Type="http://schemas.openxmlformats.org/officeDocument/2006/relationships/slideLayout" Target="../slideLayouts/slideLayout47.xml"/><Relationship Id="rId29" Type="http://schemas.openxmlformats.org/officeDocument/2006/relationships/theme" Target="../theme/theme2.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24" Type="http://schemas.openxmlformats.org/officeDocument/2006/relationships/slideLayout" Target="../slideLayouts/slideLayout51.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23" Type="http://schemas.openxmlformats.org/officeDocument/2006/relationships/slideLayout" Target="../slideLayouts/slideLayout50.xml"/><Relationship Id="rId28" Type="http://schemas.openxmlformats.org/officeDocument/2006/relationships/slideLayout" Target="../slideLayouts/slideLayout55.xml"/><Relationship Id="rId10" Type="http://schemas.openxmlformats.org/officeDocument/2006/relationships/slideLayout" Target="../slideLayouts/slideLayout37.xml"/><Relationship Id="rId19" Type="http://schemas.openxmlformats.org/officeDocument/2006/relationships/slideLayout" Target="../slideLayouts/slideLayout46.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 Id="rId22" Type="http://schemas.openxmlformats.org/officeDocument/2006/relationships/slideLayout" Target="../slideLayouts/slideLayout49.xml"/><Relationship Id="rId27" Type="http://schemas.openxmlformats.org/officeDocument/2006/relationships/slideLayout" Target="../slideLayouts/slideLayout54.xml"/><Relationship Id="rId30"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18800" y="720000"/>
            <a:ext cx="9339601" cy="451576"/>
          </a:xfrm>
          <a:prstGeom prst="rect">
            <a:avLst/>
          </a:prstGeom>
        </p:spPr>
        <p:txBody>
          <a:bodyPr vert="horz" lIns="0" tIns="0" rIns="0" bIns="0" rtlCol="0" anchor="t" anchorCtr="0">
            <a:noAutofit/>
          </a:bodyPr>
          <a:lstStyle/>
          <a:p>
            <a:endParaRPr lang="cs-CZ"/>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a:p>
        </p:txBody>
      </p:sp>
      <p:sp>
        <p:nvSpPr>
          <p:cNvPr id="7" name="Obdélník: s jedním zakulaceným rohem 6">
            <a:extLst>
              <a:ext uri="{FF2B5EF4-FFF2-40B4-BE49-F238E27FC236}">
                <a16:creationId xmlns:a16="http://schemas.microsoft.com/office/drawing/2014/main" id="{2DDA92A7-84FB-4925-BD0F-44B23E58CCC2}"/>
              </a:ext>
            </a:extLst>
          </p:cNvPr>
          <p:cNvSpPr/>
          <p:nvPr/>
        </p:nvSpPr>
        <p:spPr bwMode="auto">
          <a:xfrm flipH="1" flipV="1">
            <a:off x="9560689" y="-1786"/>
            <a:ext cx="2631306" cy="662307"/>
          </a:xfrm>
          <a:prstGeom prst="round1Rect">
            <a:avLst>
              <a:gd name="adj" fmla="val 38703"/>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err="1">
              <a:ln>
                <a:noFill/>
              </a:ln>
              <a:solidFill>
                <a:schemeClr val="bg1"/>
              </a:solidFill>
              <a:effectLst/>
              <a:latin typeface="+mn-lt"/>
            </a:endParaRPr>
          </a:p>
        </p:txBody>
      </p:sp>
      <p:sp>
        <p:nvSpPr>
          <p:cNvPr id="9" name="Obdélník: s jedním zakulaceným rohem 8">
            <a:extLst>
              <a:ext uri="{FF2B5EF4-FFF2-40B4-BE49-F238E27FC236}">
                <a16:creationId xmlns:a16="http://schemas.microsoft.com/office/drawing/2014/main" id="{F6E1766B-B15B-454C-B6D9-6994000F91A0}"/>
              </a:ext>
            </a:extLst>
          </p:cNvPr>
          <p:cNvSpPr/>
          <p:nvPr userDrawn="1"/>
        </p:nvSpPr>
        <p:spPr bwMode="auto">
          <a:xfrm flipH="1" flipV="1">
            <a:off x="9829800" y="660522"/>
            <a:ext cx="2362200" cy="289873"/>
          </a:xfrm>
          <a:prstGeom prst="round1Rect">
            <a:avLst>
              <a:gd name="adj" fmla="val 50000"/>
            </a:avLst>
          </a:prstGeom>
          <a:solidFill>
            <a:schemeClr val="bg1">
              <a:lumMod val="8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a:ln>
                <a:noFill/>
              </a:ln>
              <a:solidFill>
                <a:schemeClr val="bg1"/>
              </a:solidFill>
              <a:effectLst/>
              <a:latin typeface="+mn-lt"/>
            </a:endParaRPr>
          </a:p>
        </p:txBody>
      </p:sp>
      <p:sp>
        <p:nvSpPr>
          <p:cNvPr id="6" name="TextovéPole 5">
            <a:extLst>
              <a:ext uri="{FF2B5EF4-FFF2-40B4-BE49-F238E27FC236}">
                <a16:creationId xmlns:a16="http://schemas.microsoft.com/office/drawing/2014/main" id="{215D810E-70C9-B390-2564-90E45083D86B}"/>
              </a:ext>
            </a:extLst>
          </p:cNvPr>
          <p:cNvSpPr txBox="1"/>
          <p:nvPr userDrawn="1"/>
        </p:nvSpPr>
        <p:spPr>
          <a:xfrm>
            <a:off x="9560689" y="-47361"/>
            <a:ext cx="2666621" cy="523220"/>
          </a:xfrm>
          <a:prstGeom prst="rect">
            <a:avLst/>
          </a:prstGeom>
          <a:noFill/>
        </p:spPr>
        <p:txBody>
          <a:bodyPr wrap="square" rtlCol="0">
            <a:spAutoFit/>
          </a:bodyPr>
          <a:lstStyle/>
          <a:p>
            <a:pPr algn="r"/>
            <a:r>
              <a:rPr lang="cs-CZ" sz="2800" dirty="0">
                <a:solidFill>
                  <a:schemeClr val="bg1"/>
                </a:solidFill>
              </a:rPr>
              <a:t>Česká filozofie</a:t>
            </a:r>
            <a:endParaRPr lang="sk-SK" sz="2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9" r:id="rId3"/>
    <p:sldLayoutId id="2147483700" r:id="rId4"/>
    <p:sldLayoutId id="2147483685" r:id="rId5"/>
    <p:sldLayoutId id="2147483674" r:id="rId6"/>
    <p:sldLayoutId id="2147483701" r:id="rId7"/>
    <p:sldLayoutId id="2147483688" r:id="rId8"/>
    <p:sldLayoutId id="2147483702" r:id="rId9"/>
    <p:sldLayoutId id="2147483698" r:id="rId10"/>
    <p:sldLayoutId id="2147483703" r:id="rId11"/>
    <p:sldLayoutId id="2147483673" r:id="rId12"/>
    <p:sldLayoutId id="2147483704" r:id="rId13"/>
    <p:sldLayoutId id="2147483675" r:id="rId14"/>
    <p:sldLayoutId id="2147483705" r:id="rId15"/>
    <p:sldLayoutId id="2147483695" r:id="rId16"/>
    <p:sldLayoutId id="2147483706" r:id="rId17"/>
    <p:sldLayoutId id="2147483677" r:id="rId18"/>
    <p:sldLayoutId id="2147483707" r:id="rId19"/>
    <p:sldLayoutId id="2147483686" r:id="rId20"/>
    <p:sldLayoutId id="2147483708" r:id="rId21"/>
    <p:sldLayoutId id="2147483697" r:id="rId22"/>
    <p:sldLayoutId id="2147483690" r:id="rId23"/>
    <p:sldLayoutId id="2147483696" r:id="rId24"/>
    <p:sldLayoutId id="2147483694" r:id="rId25"/>
    <p:sldLayoutId id="2147483692" r:id="rId26"/>
    <p:sldLayoutId id="2147483693" r:id="rId27"/>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18800" y="720000"/>
            <a:ext cx="9339601" cy="451576"/>
          </a:xfrm>
          <a:prstGeom prst="rect">
            <a:avLst/>
          </a:prstGeom>
        </p:spPr>
        <p:txBody>
          <a:bodyPr vert="horz" lIns="0" tIns="0" rIns="0" bIns="0" rtlCol="0" anchor="t" anchorCtr="0">
            <a:noAutofit/>
          </a:bodyPr>
          <a:lstStyle/>
          <a:p>
            <a:endParaRPr lang="cs-CZ"/>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a:p>
        </p:txBody>
      </p:sp>
      <p:sp>
        <p:nvSpPr>
          <p:cNvPr id="7" name="Obdélník: s jedním zakulaceným rohem 6">
            <a:extLst>
              <a:ext uri="{FF2B5EF4-FFF2-40B4-BE49-F238E27FC236}">
                <a16:creationId xmlns:a16="http://schemas.microsoft.com/office/drawing/2014/main" id="{2DDA92A7-84FB-4925-BD0F-44B23E58CCC2}"/>
              </a:ext>
            </a:extLst>
          </p:cNvPr>
          <p:cNvSpPr/>
          <p:nvPr/>
        </p:nvSpPr>
        <p:spPr bwMode="auto">
          <a:xfrm flipH="1" flipV="1">
            <a:off x="9560689" y="-1786"/>
            <a:ext cx="2631306" cy="662307"/>
          </a:xfrm>
          <a:prstGeom prst="round1Rect">
            <a:avLst>
              <a:gd name="adj" fmla="val 38703"/>
            </a:avLst>
          </a:prstGeom>
          <a:solidFill>
            <a:schemeClr val="accent1"/>
          </a:solidFill>
          <a:ln w="9525" cap="flat" cmpd="sng" algn="ctr">
            <a:no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err="1">
              <a:ln>
                <a:noFill/>
              </a:ln>
              <a:solidFill>
                <a:schemeClr val="bg1"/>
              </a:solidFill>
              <a:effectLst/>
              <a:latin typeface="+mn-lt"/>
            </a:endParaRPr>
          </a:p>
        </p:txBody>
      </p:sp>
      <p:sp>
        <p:nvSpPr>
          <p:cNvPr id="8" name="TextovéPole 7">
            <a:extLst>
              <a:ext uri="{FF2B5EF4-FFF2-40B4-BE49-F238E27FC236}">
                <a16:creationId xmlns:a16="http://schemas.microsoft.com/office/drawing/2014/main" id="{614F08BD-A683-422B-BBD0-8F0BB4DB1401}"/>
              </a:ext>
            </a:extLst>
          </p:cNvPr>
          <p:cNvSpPr txBox="1"/>
          <p:nvPr/>
        </p:nvSpPr>
        <p:spPr>
          <a:xfrm>
            <a:off x="9560689" y="-47361"/>
            <a:ext cx="2666621" cy="523220"/>
          </a:xfrm>
          <a:prstGeom prst="rect">
            <a:avLst/>
          </a:prstGeom>
          <a:noFill/>
        </p:spPr>
        <p:txBody>
          <a:bodyPr wrap="square" rtlCol="0">
            <a:spAutoFit/>
          </a:bodyPr>
          <a:lstStyle/>
          <a:p>
            <a:pPr algn="r"/>
            <a:r>
              <a:rPr lang="cs-CZ" sz="2800" dirty="0">
                <a:solidFill>
                  <a:schemeClr val="bg1"/>
                </a:solidFill>
              </a:rPr>
              <a:t>Česká filozofie</a:t>
            </a:r>
            <a:endParaRPr lang="sk-SK" sz="2800" dirty="0">
              <a:solidFill>
                <a:schemeClr val="bg1"/>
              </a:solidFill>
            </a:endParaRPr>
          </a:p>
        </p:txBody>
      </p:sp>
      <p:sp>
        <p:nvSpPr>
          <p:cNvPr id="3" name="Obdélník: s jedním zakulaceným rohem 2">
            <a:extLst>
              <a:ext uri="{FF2B5EF4-FFF2-40B4-BE49-F238E27FC236}">
                <a16:creationId xmlns:a16="http://schemas.microsoft.com/office/drawing/2014/main" id="{EF5A424A-5D1E-3532-55BC-DFB78282BF63}"/>
              </a:ext>
            </a:extLst>
          </p:cNvPr>
          <p:cNvSpPr/>
          <p:nvPr userDrawn="1"/>
        </p:nvSpPr>
        <p:spPr bwMode="auto">
          <a:xfrm flipH="1" flipV="1">
            <a:off x="9829800" y="660522"/>
            <a:ext cx="2362200" cy="289873"/>
          </a:xfrm>
          <a:prstGeom prst="round1Rect">
            <a:avLst>
              <a:gd name="adj" fmla="val 50000"/>
            </a:avLst>
          </a:prstGeom>
          <a:solidFill>
            <a:schemeClr val="bg1">
              <a:lumMod val="85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err="1">
              <a:ln>
                <a:noFill/>
              </a:ln>
              <a:solidFill>
                <a:schemeClr val="bg1"/>
              </a:solidFill>
              <a:effectLst/>
              <a:latin typeface="+mn-lt"/>
            </a:endParaRPr>
          </a:p>
        </p:txBody>
      </p:sp>
    </p:spTree>
    <p:extLst>
      <p:ext uri="{BB962C8B-B14F-4D97-AF65-F5344CB8AC3E}">
        <p14:creationId xmlns:p14="http://schemas.microsoft.com/office/powerpoint/2010/main" val="1765310156"/>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 id="2147483728" r:id="rId18"/>
    <p:sldLayoutId id="2147483729" r:id="rId19"/>
    <p:sldLayoutId id="2147483730" r:id="rId20"/>
    <p:sldLayoutId id="2147483731" r:id="rId21"/>
    <p:sldLayoutId id="2147483732" r:id="rId22"/>
    <p:sldLayoutId id="2147483733" r:id="rId23"/>
    <p:sldLayoutId id="2147483734" r:id="rId24"/>
    <p:sldLayoutId id="2147483735" r:id="rId25"/>
    <p:sldLayoutId id="2147483736" r:id="rId26"/>
    <p:sldLayoutId id="2147483737" r:id="rId27"/>
    <p:sldLayoutId id="2147483738" r:id="rId28"/>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igilib.phil.muni.cz/en/handle/11222.digilib/14177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jp.cuni.cz/index.php/Home" TargetMode="External"/><Relationship Id="rId2" Type="http://schemas.openxmlformats.org/officeDocument/2006/relationships/hyperlink" Target="https://www.phil.muni.cz/fil/scf/komplet/patock.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brnensky.denik.cz/zpravy_region/filozofove-oslavuji-jana-patocku20090324.html" TargetMode="External"/><Relationship Id="rId2" Type="http://schemas.openxmlformats.org/officeDocument/2006/relationships/hyperlink" Target="https://katedry.ped.muni.cz/obcanska-vychova/wp-content/uploads/sites/16/2016/11/patocka.pdf" TargetMode="External"/><Relationship Id="rId1" Type="http://schemas.openxmlformats.org/officeDocument/2006/relationships/slideLayout" Target="../slideLayouts/slideLayout2.xml"/><Relationship Id="rId4" Type="http://schemas.openxmlformats.org/officeDocument/2006/relationships/hyperlink" Target="http://www.pametnimista.usd.cas.cz/brno-pametni-deska-janu-patockovi/"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A5F3094-EC72-4634-A5B1-41C194E3CBE8}"/>
              </a:ext>
            </a:extLst>
          </p:cNvPr>
          <p:cNvSpPr>
            <a:spLocks noGrp="1"/>
          </p:cNvSpPr>
          <p:nvPr>
            <p:ph type="sldNum" sz="quarter" idx="1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0000DC"/>
                </a:solidFill>
                <a:effectLst/>
                <a:uLnTx/>
                <a:uFillTx/>
                <a:latin typeface="Arial"/>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a:t>
            </a:fld>
            <a:endParaRPr kumimoji="0" lang="cs-CZ" altLang="cs-CZ" sz="1200" b="0" i="0" u="none" strike="noStrike" kern="1200" cap="none" spc="0" normalizeH="0" baseline="0" noProof="0">
              <a:ln>
                <a:noFill/>
              </a:ln>
              <a:solidFill>
                <a:srgbClr val="0000DC"/>
              </a:solidFill>
              <a:effectLst/>
              <a:uLnTx/>
              <a:uFillTx/>
              <a:latin typeface="Arial"/>
              <a:ea typeface="+mn-ea"/>
              <a:cs typeface="+mn-cs"/>
            </a:endParaRPr>
          </a:p>
        </p:txBody>
      </p:sp>
      <p:sp>
        <p:nvSpPr>
          <p:cNvPr id="5" name="Nadpis 4">
            <a:extLst>
              <a:ext uri="{FF2B5EF4-FFF2-40B4-BE49-F238E27FC236}">
                <a16:creationId xmlns:a16="http://schemas.microsoft.com/office/drawing/2014/main" id="{65A17719-DFAF-4CD6-AD9A-22DBD69CFFB3}"/>
              </a:ext>
            </a:extLst>
          </p:cNvPr>
          <p:cNvSpPr>
            <a:spLocks noGrp="1"/>
          </p:cNvSpPr>
          <p:nvPr>
            <p:ph type="title"/>
          </p:nvPr>
        </p:nvSpPr>
        <p:spPr/>
        <p:txBody>
          <a:bodyPr/>
          <a:lstStyle/>
          <a:p>
            <a:r>
              <a:rPr lang="cs-CZ" dirty="0"/>
              <a:t>Jan Patočka</a:t>
            </a:r>
          </a:p>
        </p:txBody>
      </p:sp>
      <p:sp>
        <p:nvSpPr>
          <p:cNvPr id="8" name="Podnadpis 4">
            <a:extLst>
              <a:ext uri="{FF2B5EF4-FFF2-40B4-BE49-F238E27FC236}">
                <a16:creationId xmlns:a16="http://schemas.microsoft.com/office/drawing/2014/main" id="{E6ACE84B-1D1B-44D7-94CF-9E4DD6730959}"/>
              </a:ext>
            </a:extLst>
          </p:cNvPr>
          <p:cNvSpPr>
            <a:spLocks noGrp="1"/>
          </p:cNvSpPr>
          <p:nvPr>
            <p:ph type="subTitle" idx="1"/>
          </p:nvPr>
        </p:nvSpPr>
        <p:spPr/>
        <p:txBody>
          <a:bodyPr/>
          <a:lstStyle/>
          <a:p>
            <a:r>
              <a:rPr lang="cs-CZ" sz="1600" dirty="0"/>
              <a:t>Josef Petrželka</a:t>
            </a:r>
          </a:p>
          <a:p>
            <a:r>
              <a:rPr lang="cs-CZ" sz="1600" dirty="0"/>
              <a:t>Jarní semestr 2023</a:t>
            </a:r>
          </a:p>
          <a:p>
            <a:endParaRPr lang="cs-CZ" sz="1600" dirty="0"/>
          </a:p>
        </p:txBody>
      </p:sp>
      <p:sp>
        <p:nvSpPr>
          <p:cNvPr id="7" name="TextovéPole 6">
            <a:extLst>
              <a:ext uri="{FF2B5EF4-FFF2-40B4-BE49-F238E27FC236}">
                <a16:creationId xmlns:a16="http://schemas.microsoft.com/office/drawing/2014/main" id="{CC4F729F-A68D-44A5-9983-24F7267B57D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
        <p:nvSpPr>
          <p:cNvPr id="16" name="TextovéPole 15">
            <a:extLst>
              <a:ext uri="{FF2B5EF4-FFF2-40B4-BE49-F238E27FC236}">
                <a16:creationId xmlns:a16="http://schemas.microsoft.com/office/drawing/2014/main" id="{58B75EE0-5D91-4FF1-9306-8923C9567527}"/>
              </a:ext>
            </a:extLst>
          </p:cNvPr>
          <p:cNvSpPr txBox="1"/>
          <p:nvPr/>
        </p:nvSpPr>
        <p:spPr>
          <a:xfrm>
            <a:off x="398502" y="6498514"/>
            <a:ext cx="4818017" cy="276999"/>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sz="1200" b="0" i="0" u="none" strike="noStrike" kern="1200" cap="none" spc="0" normalizeH="0" baseline="0" noProof="0" dirty="0">
                <a:ln>
                  <a:noFill/>
                </a:ln>
                <a:solidFill>
                  <a:srgbClr val="000000"/>
                </a:solidFill>
                <a:effectLst/>
                <a:uLnTx/>
                <a:uFillTx/>
                <a:latin typeface="Arial"/>
                <a:ea typeface="+mn-ea"/>
                <a:cs typeface="+mn-cs"/>
              </a:rPr>
              <a:t>design Jakub Peloušek</a:t>
            </a:r>
          </a:p>
        </p:txBody>
      </p:sp>
      <p:pic>
        <p:nvPicPr>
          <p:cNvPr id="15" name="Obrázek 14" descr="Obsah obrázku muž, vázanka, osoba, oblek&#10;&#10;Popis byl vytvořen automaticky">
            <a:extLst>
              <a:ext uri="{FF2B5EF4-FFF2-40B4-BE49-F238E27FC236}">
                <a16:creationId xmlns:a16="http://schemas.microsoft.com/office/drawing/2014/main" id="{43778101-E294-059B-9DB9-7B7F1E782A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8617" y="0"/>
            <a:ext cx="4324386" cy="5946032"/>
          </a:xfrm>
          <a:prstGeom prst="rect">
            <a:avLst/>
          </a:prstGeom>
        </p:spPr>
      </p:pic>
      <p:sp>
        <p:nvSpPr>
          <p:cNvPr id="19" name="TextovéPole 18">
            <a:extLst>
              <a:ext uri="{FF2B5EF4-FFF2-40B4-BE49-F238E27FC236}">
                <a16:creationId xmlns:a16="http://schemas.microsoft.com/office/drawing/2014/main" id="{9D7069FF-2ABD-43F1-D645-ACBF6720E9DE}"/>
              </a:ext>
            </a:extLst>
          </p:cNvPr>
          <p:cNvSpPr txBox="1"/>
          <p:nvPr/>
        </p:nvSpPr>
        <p:spPr>
          <a:xfrm>
            <a:off x="5491771" y="6149140"/>
            <a:ext cx="3198077" cy="661720"/>
          </a:xfrm>
          <a:prstGeom prst="rect">
            <a:avLst/>
          </a:prstGeom>
          <a:noFill/>
        </p:spPr>
        <p:txBody>
          <a:bodyPr wrap="square" rtlCol="0">
            <a:spAutoFit/>
          </a:bodyPr>
          <a:lstStyle/>
          <a:p>
            <a:pPr algn="ctr"/>
            <a:r>
              <a:rPr lang="cs-CZ" sz="1400" dirty="0">
                <a:latin typeface="+mn-lt"/>
              </a:rPr>
              <a:t>Jindřich Přibík,  1971</a:t>
            </a:r>
          </a:p>
          <a:p>
            <a:pPr algn="ctr"/>
            <a:r>
              <a:rPr lang="cs-CZ" sz="1400" dirty="0">
                <a:latin typeface="+mn-lt"/>
              </a:rPr>
              <a:t>Archív Jana Patočky; Wikipedie: </a:t>
            </a:r>
            <a:r>
              <a:rPr lang="cs-CZ" sz="900" dirty="0">
                <a:latin typeface="+mn-lt"/>
              </a:rPr>
              <a:t>https://commons.wikimedia.org/wiki/File:Patocka_1971.jpg</a:t>
            </a:r>
            <a:endParaRPr lang="cs-CZ" sz="1200" dirty="0">
              <a:latin typeface="+mn-lt"/>
            </a:endParaRPr>
          </a:p>
        </p:txBody>
      </p:sp>
    </p:spTree>
    <p:extLst>
      <p:ext uri="{BB962C8B-B14F-4D97-AF65-F5344CB8AC3E}">
        <p14:creationId xmlns:p14="http://schemas.microsoft.com/office/powerpoint/2010/main" val="3108755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dirty="0"/>
              <a:t>D. Osobně o Patočkových textech</a:t>
            </a:r>
            <a:br>
              <a:rPr lang="cs-CZ" sz="2800" b="0" dirty="0"/>
            </a:br>
            <a:r>
              <a:rPr lang="cs-CZ" sz="2800" b="0" dirty="0"/>
              <a:t>a. Nesnáze s </a:t>
            </a:r>
            <a:r>
              <a:rPr lang="cs-CZ" sz="2800" b="0" i="1" dirty="0"/>
              <a:t>Kacířskými eseji</a:t>
            </a:r>
            <a:endParaRPr lang="cs-CZ" sz="2800" b="0" dirty="0"/>
          </a:p>
        </p:txBody>
      </p:sp>
      <p:sp>
        <p:nvSpPr>
          <p:cNvPr id="15363" name="Rectangle 3"/>
          <p:cNvSpPr>
            <a:spLocks noGrp="1" noChangeArrowheads="1"/>
          </p:cNvSpPr>
          <p:nvPr>
            <p:ph idx="1"/>
          </p:nvPr>
        </p:nvSpPr>
        <p:spPr>
          <a:xfrm>
            <a:off x="720000" y="1692002"/>
            <a:ext cx="9576000" cy="4139998"/>
          </a:xfrm>
        </p:spPr>
        <p:txBody>
          <a:bodyPr/>
          <a:lstStyle/>
          <a:p>
            <a:pPr marL="0" indent="0">
              <a:lnSpc>
                <a:spcPct val="114000"/>
              </a:lnSpc>
              <a:spcAft>
                <a:spcPts val="600"/>
              </a:spcAft>
              <a:buNone/>
            </a:pPr>
            <a:r>
              <a:rPr lang="cs-CZ" sz="1400" b="1" dirty="0"/>
              <a:t>[S. 82-83]</a:t>
            </a:r>
          </a:p>
          <a:p>
            <a:pPr marL="0" indent="0">
              <a:lnSpc>
                <a:spcPct val="114000"/>
              </a:lnSpc>
              <a:spcAft>
                <a:spcPts val="600"/>
              </a:spcAft>
              <a:buNone/>
            </a:pPr>
            <a:r>
              <a:rPr lang="cs-CZ" sz="1400" dirty="0"/>
              <a:t>Ke konci resumujme.</a:t>
            </a:r>
          </a:p>
          <a:p>
            <a:pPr marL="0" indent="0">
              <a:lnSpc>
                <a:spcPct val="114000"/>
              </a:lnSpc>
              <a:spcAft>
                <a:spcPts val="600"/>
              </a:spcAft>
              <a:buNone/>
            </a:pPr>
            <a:r>
              <a:rPr lang="cs-CZ" sz="1400" dirty="0"/>
              <a:t>Rozeznáváme smysl, který vzniká v porozumění a poznávání jako trvalý sediment — význam, pojem; smysluplné prostředky komunikace smyslu patří rovněž do této kapitoly, na prvním místě jazyk; za druhé smysl obsažený ve věci samé, to, čím nás věc oslovuje a odpovídá našim možnostem, abychom se s ní nebo její pomocí s jinými mohli vyrovnat, k věcem a osobám se srozumitelně chovat. O tomto smyslu třeba potom položit otázku, zda je absolutní, celkový a všeobsáhlý, nebo vždy pouze relativní k jinému, podmíněn tímto druhým (např. živočišným životem), takže s ním stojí a padá. V rámci tohoto věcného smyslu rozeznáváme opět mezi smyslem vůči člověku excentrickým a smyslem, který má v člověku své centrum. Relativní smysl věcí našeho okolí je lidsky centrován, je relativní k lidskému životu. Absolutní smysl nemusí být v každém případě vůči člověku excentrický, není takový, jestliže to v člověku, co může smysl oslovit, odpovídá tornu, co </a:t>
            </a:r>
            <a:r>
              <a:rPr lang="cs-CZ" sz="1400" dirty="0" err="1"/>
              <a:t>osmysluje</a:t>
            </a:r>
            <a:r>
              <a:rPr lang="cs-CZ" sz="1400" dirty="0"/>
              <a:t> veškerenstvo.</a:t>
            </a:r>
          </a:p>
          <a:p>
            <a:pPr marL="0" indent="0">
              <a:lnSpc>
                <a:spcPct val="114000"/>
              </a:lnSpc>
              <a:spcAft>
                <a:spcPts val="600"/>
              </a:spcAft>
              <a:buNone/>
            </a:pPr>
            <a:r>
              <a:rPr lang="cs-CZ" sz="1400" dirty="0"/>
              <a:t>Zkušenost ztráty smyslu vede k otázce, zda veškerý smysl není lidsky centrován a relativní k životu. Je-li tornu tak, stojíme před nihilismem. Smysl, který jsme se domnívali postihovat ve všem, v celku i částech nám přístupného jsoucna, ukazuje se omezeným a nicotným. Takový otřes smysluplnosti musí vést, není-li možno najít východisko z popření smyslu, ke stagnaci života. Ježto otřes daného smyslu se dostavuje zároveň se zkušeností o bytí jako o tom, co nelze považovat za žádné jsoucno, je nasnadě formulovat nihilismus jako antinomii bytí a smyslu: zkušenost vynořujícího se bytí byla by zároveň zkušeností naprosté nesmyslnosti jsoucna.</a:t>
            </a:r>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4013702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dirty="0"/>
              <a:t>D. Osobně o Patočkových textech</a:t>
            </a:r>
            <a:br>
              <a:rPr lang="cs-CZ" sz="2800" b="0" dirty="0"/>
            </a:br>
            <a:r>
              <a:rPr lang="cs-CZ" sz="2800" b="0" dirty="0"/>
              <a:t>a. Nesnáze s </a:t>
            </a:r>
            <a:r>
              <a:rPr lang="cs-CZ" sz="2800" b="0" i="1" dirty="0"/>
              <a:t>Kacířskými eseji</a:t>
            </a:r>
            <a:endParaRPr lang="cs-CZ" sz="2800" b="0" dirty="0"/>
          </a:p>
        </p:txBody>
      </p:sp>
      <p:sp>
        <p:nvSpPr>
          <p:cNvPr id="15363" name="Rectangle 3"/>
          <p:cNvSpPr>
            <a:spLocks noGrp="1" noChangeArrowheads="1"/>
          </p:cNvSpPr>
          <p:nvPr>
            <p:ph idx="1"/>
          </p:nvPr>
        </p:nvSpPr>
        <p:spPr>
          <a:xfrm>
            <a:off x="720000" y="1692002"/>
            <a:ext cx="9576000" cy="4139998"/>
          </a:xfrm>
        </p:spPr>
        <p:txBody>
          <a:bodyPr/>
          <a:lstStyle/>
          <a:p>
            <a:pPr marL="0" indent="0">
              <a:lnSpc>
                <a:spcPct val="114000"/>
              </a:lnSpc>
              <a:spcAft>
                <a:spcPts val="600"/>
              </a:spcAft>
              <a:buNone/>
            </a:pPr>
            <a:r>
              <a:rPr lang="cs-CZ" sz="1400" b="1" dirty="0"/>
              <a:t>[S. 82-83]</a:t>
            </a:r>
          </a:p>
          <a:p>
            <a:pPr marL="0" indent="0">
              <a:lnSpc>
                <a:spcPct val="114000"/>
              </a:lnSpc>
              <a:spcAft>
                <a:spcPts val="600"/>
              </a:spcAft>
              <a:buNone/>
            </a:pPr>
            <a:r>
              <a:rPr lang="cs-CZ" sz="1400" dirty="0"/>
              <a:t>Ve skutečnosti běží teprve o odkrytí smyslu, který nemůže být nikdy vyložen jako věc, který nemůže být ovládnut, ohraničen, pozitivně zachycen a zvládnut, nýbrž který je přítomen pouze v hledání bytí. Proto též nemůže tak jako relativní a pozitivní smysl potkávat nás přímo ve věcech, bezprostředně s nimi. Základem tohoto smyslu je, mluveno spolu s </a:t>
            </a:r>
            <a:r>
              <a:rPr lang="cs-CZ" sz="1400" dirty="0" err="1"/>
              <a:t>Weischedelem</a:t>
            </a:r>
            <a:r>
              <a:rPr lang="cs-CZ" sz="1400" dirty="0"/>
              <a:t>, problematičnost, mluveno s </a:t>
            </a:r>
            <a:r>
              <a:rPr lang="cs-CZ" sz="1400" dirty="0" err="1"/>
              <a:t>Heideggerem</a:t>
            </a:r>
            <a:r>
              <a:rPr lang="cs-CZ" sz="1400" dirty="0"/>
              <a:t>, skrytost jsoucna vcelku jako základ vší otevřenosti a každého otevírání. Toto tajemné to tedy je, co se vyjadřuje v otřesení naivně přijímaného smyslu (ať běží o relativní smysl bezprostředního lidského chování a počínání, nebo o absolutní smysl mytického smyslu). Tak vzniká otřesením naivního smyslu perspektiva na absolutní, a přece nikoli lidsky excentrický smysl za předpokladu, že je člověk hotov rezignovat [83] na bezprostřední danost smyslu a osvojovat si smysl jako cestu. </a:t>
            </a:r>
          </a:p>
          <a:p>
            <a:pPr marL="0" indent="0">
              <a:lnSpc>
                <a:spcPct val="114000"/>
              </a:lnSpc>
              <a:spcAft>
                <a:spcPts val="600"/>
              </a:spcAft>
              <a:buNone/>
            </a:pPr>
            <a:r>
              <a:rPr lang="cs-CZ" sz="1400" dirty="0"/>
              <a:t>Problematika zde načrtnutá je — to je pro naši otázku po smyslu historie důležité — platná nejen pro individuální život, nýbrž pro samotné dějiny. Dějiny vznikají otřesem naivního a absolutního smyslu v téměř současném a vzájemně se podmiňujícím vzniku politiky a filosofie. V podstatě jsou rozvinutím možností zárodečně založených v tomto otřesu. Z tohoto důvodu a pro ty, kdo jsou zaměřeni na životní bezprostřednost, dějiny zdánlivě vyúsťují v nihilismu smyslu zbaveného jsoucna. V porozumění jsoucnu v jeho bytí, které je charakteristické pro moderní objektivistickou, tj. ideální asymptoty každého vztahu ke smyslu se vzdávající vědu, se tento rys zdánlivě velmi energicky uplatňuje. Tento objektivismus je však vnitřně rozporný a věda sama ukazuje příznaky toho, že jej překonává. Diskuse této otázky náleží však do jiného pojednání.</a:t>
            </a:r>
          </a:p>
          <a:p>
            <a:pPr marL="0" indent="0">
              <a:buNone/>
            </a:pPr>
            <a:endParaRPr lang="cs-CZ" sz="2000" dirty="0"/>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3228914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dirty="0"/>
              <a:t>D. Osobně o Patočkových textech</a:t>
            </a:r>
            <a:br>
              <a:rPr lang="cs-CZ" sz="2800" b="0" dirty="0"/>
            </a:br>
            <a:r>
              <a:rPr lang="cs-CZ" sz="2800" b="0" dirty="0"/>
              <a:t>a. Nesnáze s </a:t>
            </a:r>
            <a:r>
              <a:rPr lang="cs-CZ" sz="2800" b="0" i="1" dirty="0"/>
              <a:t>Kacířskými eseji</a:t>
            </a:r>
            <a:endParaRPr lang="cs-CZ" sz="2800" b="0" dirty="0"/>
          </a:p>
        </p:txBody>
      </p:sp>
      <p:sp>
        <p:nvSpPr>
          <p:cNvPr id="15363" name="Rectangle 3"/>
          <p:cNvSpPr>
            <a:spLocks noGrp="1" noChangeArrowheads="1"/>
          </p:cNvSpPr>
          <p:nvPr>
            <p:ph idx="1"/>
          </p:nvPr>
        </p:nvSpPr>
        <p:spPr>
          <a:xfrm>
            <a:off x="720000" y="1692002"/>
            <a:ext cx="9576000" cy="4139998"/>
          </a:xfrm>
        </p:spPr>
        <p:txBody>
          <a:bodyPr/>
          <a:lstStyle/>
          <a:p>
            <a:pPr marL="0" indent="0">
              <a:lnSpc>
                <a:spcPct val="114000"/>
              </a:lnSpc>
              <a:spcAft>
                <a:spcPts val="600"/>
              </a:spcAft>
              <a:buNone/>
            </a:pPr>
            <a:r>
              <a:rPr lang="cs-CZ" sz="1400" b="1" dirty="0"/>
              <a:t>[S. 80-81]</a:t>
            </a:r>
          </a:p>
          <a:p>
            <a:pPr marL="0" indent="0">
              <a:lnSpc>
                <a:spcPct val="114000"/>
              </a:lnSpc>
              <a:spcAft>
                <a:spcPts val="600"/>
              </a:spcAft>
              <a:buNone/>
            </a:pPr>
            <a:r>
              <a:rPr lang="cs-CZ" sz="1400" dirty="0"/>
              <a:t>Člověk nemůže žít beze smyslu, a to bez smyslu celkového a absolutního. To znamená: nemůže žít v jistotě nesmyslnosti. Ale znamená to, že nemůže žít ve smyslu hledaném a problematickém? Že ke smysluplnosti v pravém, ne uskromněném, ale také ne dogmatickém smyslu, náleží právě toto žití v ovzduší problematičnosti? Možná, že o tom věděl Sókratés, že právě z tohoto důvodu je jeho charakteristika soudobým myslitelem, že Sókratés je filosofem nejpravějším, třeba snad ne největším, tak výstižně hluboká. A </a:t>
            </a:r>
            <a:r>
              <a:rPr lang="cs-CZ" sz="1400" dirty="0" err="1"/>
              <a:t>Lessing</a:t>
            </a:r>
            <a:r>
              <a:rPr lang="cs-CZ" sz="1400" dirty="0"/>
              <a:t>, když ve volbě mezi „pravdu mít“ a „pravdu hledat“ dával přednost tomuto druhému, neměl snad na mysli právě zase totéž? Situace nabývá zvláštního zabarvení, když s </a:t>
            </a:r>
            <a:r>
              <a:rPr lang="cs-CZ" sz="1400" dirty="0" err="1"/>
              <a:t>Weischedelem</a:t>
            </a:r>
            <a:r>
              <a:rPr lang="cs-CZ" sz="1400" dirty="0"/>
              <a:t> — a předtím již s jeho učiteli — si jasně uvědomíme, [81] že otázka a </a:t>
            </a:r>
            <a:r>
              <a:rPr lang="cs-CZ" sz="1400" dirty="0" err="1"/>
              <a:t>problematizace</a:t>
            </a:r>
            <a:r>
              <a:rPr lang="cs-CZ" sz="1400" dirty="0"/>
              <a:t> nejsou jen subjektivní akty a postoje, nýbrž že předpokládají problematičnost jako něco dalšího a věcného, jako situaci věcnou. A není posléze v jádru skutečnosti samé něco jako tajemno a tajemství, je tajemno a tajemství nezbytně něco subjektivně–soukromého, co ve skutečnosti znamená takový jas, že je s to přezářit všecko, co je nám každodenně jasné? Není nekonečná hloubka skutečnosti právě možná pouze tím, že na její dno dohlédnout nelze, a není právě to výzvou a šancí člověka v jeho vzmachu za smyslem, který je něco více než rozkvět a zánik polní lilie v očích božských mocností?</a:t>
            </a:r>
          </a:p>
          <a:p>
            <a:pPr marL="0" indent="0">
              <a:lnSpc>
                <a:spcPct val="114000"/>
              </a:lnSpc>
              <a:spcAft>
                <a:spcPts val="600"/>
              </a:spcAft>
              <a:buNone/>
            </a:pPr>
            <a:r>
              <a:rPr lang="cs-CZ" sz="1400" dirty="0"/>
              <a:t>Možnost </a:t>
            </a:r>
            <a:r>
              <a:rPr lang="el-GR" sz="1400" dirty="0"/>
              <a:t>μετανόησις </a:t>
            </a:r>
            <a:r>
              <a:rPr lang="cs-CZ" sz="1400" dirty="0"/>
              <a:t>v historických rozměrech závisí v podstatě na tom: Je ta část lidstva, která je s to pochopit, oč v dějinách běželo a běží, která je zároveň celým postavením dnešního lidstva na špičku </a:t>
            </a:r>
            <a:r>
              <a:rPr lang="cs-CZ" sz="1400" dirty="0" err="1"/>
              <a:t>vědotechniky</a:t>
            </a:r>
            <a:r>
              <a:rPr lang="cs-CZ" sz="1400" dirty="0"/>
              <a:t> stále více donucována k přejímání zodpovědnosti za nesmyslnost, též schopna oné kázně a onoho sebezapření, kterých vyžaduje postoj nezakotvenosti, v němž jedině se může realizovat smysl absolutní a lidstvu přece přístupný, poněvadž problematický?</a:t>
            </a:r>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919246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dirty="0"/>
              <a:t>D. Osobně o Patočkových textech</a:t>
            </a:r>
            <a:br>
              <a:rPr lang="cs-CZ" sz="2800" b="0" dirty="0"/>
            </a:br>
            <a:r>
              <a:rPr lang="cs-CZ" sz="2800" b="0" dirty="0"/>
              <a:t>a. Nesnáze s </a:t>
            </a:r>
            <a:r>
              <a:rPr lang="cs-CZ" sz="2800" b="0" i="1" dirty="0"/>
              <a:t>Kacířskými eseji</a:t>
            </a:r>
            <a:endParaRPr lang="cs-CZ" sz="2800" b="0" dirty="0"/>
          </a:p>
        </p:txBody>
      </p:sp>
      <p:sp>
        <p:nvSpPr>
          <p:cNvPr id="15363" name="Rectangle 3"/>
          <p:cNvSpPr>
            <a:spLocks noGrp="1" noChangeArrowheads="1"/>
          </p:cNvSpPr>
          <p:nvPr>
            <p:ph idx="1"/>
          </p:nvPr>
        </p:nvSpPr>
        <p:spPr>
          <a:xfrm>
            <a:off x="720000" y="1692002"/>
            <a:ext cx="9576000" cy="4139998"/>
          </a:xfrm>
        </p:spPr>
        <p:txBody>
          <a:bodyPr/>
          <a:lstStyle/>
          <a:p>
            <a:pPr marL="0" indent="0">
              <a:lnSpc>
                <a:spcPct val="114000"/>
              </a:lnSpc>
              <a:spcAft>
                <a:spcPts val="600"/>
              </a:spcAft>
              <a:buNone/>
            </a:pPr>
            <a:r>
              <a:rPr lang="cs-CZ" sz="1400" b="1" dirty="0"/>
              <a:t>[S. 80-81 – alternativní text podle vlastní Patočkovy německé verze]</a:t>
            </a:r>
          </a:p>
          <a:p>
            <a:pPr marL="0" indent="0">
              <a:lnSpc>
                <a:spcPct val="114000"/>
              </a:lnSpc>
              <a:spcAft>
                <a:spcPts val="600"/>
              </a:spcAft>
              <a:buNone/>
            </a:pPr>
            <a:r>
              <a:rPr lang="cs-CZ" sz="1400" dirty="0"/>
              <a:t>Nový, daleko širší, mnohem méně naivní </a:t>
            </a:r>
            <a:r>
              <a:rPr lang="cs-CZ" sz="1400" dirty="0" err="1"/>
              <a:t>sokratismus</a:t>
            </a:r>
            <a:r>
              <a:rPr lang="cs-CZ" sz="1400" dirty="0"/>
              <a:t>, nová askeze a zcela nová odvaha vycvičená na bojích, práci a krvi nejstrašnější válečné epochy by pak byly třeba k tornu, abychom se vynořili z hrozící nesmyslnosti. Byl by to v zásadě týž smysl, který dějinné lidstvo vždy hledalo, když se vydalo cestou vzmachu z přítmí předdějinného uskromnění smyslu, cestou odvahy, na níž se sice dalo nekonečně mnoho ztratit, ale nakonec snad přece jen získat právě tolik, aby se ono nasazení vyplatilo: život v pravdě, život ducha.</a:t>
            </a:r>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1963334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dirty="0"/>
              <a:t>D. Osobně o Patočkových textech</a:t>
            </a:r>
            <a:br>
              <a:rPr lang="cs-CZ" sz="2800" b="0" dirty="0"/>
            </a:br>
            <a:r>
              <a:rPr lang="cs-CZ" sz="2800" b="0" dirty="0"/>
              <a:t>b. </a:t>
            </a:r>
            <a:r>
              <a:rPr lang="it-IT" sz="2800" b="0" dirty="0"/>
              <a:t>Antická filosofie a Patočka – </a:t>
            </a:r>
            <a:r>
              <a:rPr lang="it-IT" sz="2800" b="0" i="1" dirty="0"/>
              <a:t>Negativní platonismus</a:t>
            </a:r>
            <a:endParaRPr lang="cs-CZ" sz="2800" b="0" dirty="0"/>
          </a:p>
        </p:txBody>
      </p:sp>
      <p:sp>
        <p:nvSpPr>
          <p:cNvPr id="15363" name="Rectangle 3"/>
          <p:cNvSpPr>
            <a:spLocks noGrp="1" noChangeArrowheads="1"/>
          </p:cNvSpPr>
          <p:nvPr>
            <p:ph idx="1"/>
          </p:nvPr>
        </p:nvSpPr>
        <p:spPr>
          <a:xfrm>
            <a:off x="720000" y="1692002"/>
            <a:ext cx="9576000" cy="4139998"/>
          </a:xfrm>
        </p:spPr>
        <p:txBody>
          <a:bodyPr/>
          <a:lstStyle/>
          <a:p>
            <a:pPr marL="0" indent="0">
              <a:buNone/>
            </a:pPr>
            <a:endParaRPr lang="cs-CZ" sz="2000" dirty="0"/>
          </a:p>
          <a:p>
            <a:pPr marL="709200" lvl="1" indent="-457200">
              <a:lnSpc>
                <a:spcPct val="114000"/>
              </a:lnSpc>
              <a:spcAft>
                <a:spcPts val="600"/>
              </a:spcAft>
              <a:buFont typeface="Wingdings" panose="05000000000000000000" pitchFamily="2" charset="2"/>
              <a:buChar char="§"/>
            </a:pPr>
            <a:r>
              <a:rPr lang="cs-CZ" sz="2000" i="1" dirty="0">
                <a:solidFill>
                  <a:srgbClr val="FF0000"/>
                </a:solidFill>
              </a:rPr>
              <a:t> </a:t>
            </a:r>
            <a:r>
              <a:rPr lang="cs-CZ" sz="2000" i="1" dirty="0"/>
              <a:t>Přehledné dějiny filosofie</a:t>
            </a:r>
            <a:r>
              <a:rPr lang="cs-CZ" sz="2000" dirty="0"/>
              <a:t>,</a:t>
            </a:r>
            <a:r>
              <a:rPr lang="cs-CZ" sz="2000" i="1" dirty="0"/>
              <a:t> </a:t>
            </a:r>
            <a:r>
              <a:rPr lang="cs-CZ" sz="2000" dirty="0"/>
              <a:t>1945</a:t>
            </a:r>
            <a:r>
              <a:rPr lang="cs-CZ" sz="2000" i="1" dirty="0"/>
              <a:t> </a:t>
            </a:r>
            <a:r>
              <a:rPr lang="cs-CZ" sz="2000" dirty="0"/>
              <a:t>(4. vyd. s názvem</a:t>
            </a:r>
            <a:r>
              <a:rPr lang="cs-CZ" sz="2000" i="1" dirty="0"/>
              <a:t> Nejstarší řecká filosofie</a:t>
            </a:r>
            <a:r>
              <a:rPr lang="cs-CZ" sz="2000" dirty="0"/>
              <a:t>, Praha 1996)</a:t>
            </a:r>
          </a:p>
          <a:p>
            <a:pPr marL="709200" lvl="1" indent="-457200">
              <a:lnSpc>
                <a:spcPct val="114000"/>
              </a:lnSpc>
              <a:spcAft>
                <a:spcPts val="600"/>
              </a:spcAft>
              <a:buFont typeface="Wingdings" panose="05000000000000000000" pitchFamily="2" charset="2"/>
              <a:buChar char="§"/>
            </a:pPr>
            <a:r>
              <a:rPr lang="cs-CZ" sz="2000" i="1" dirty="0"/>
              <a:t>Sokrates</a:t>
            </a:r>
            <a:r>
              <a:rPr lang="cs-CZ" sz="2000" dirty="0"/>
              <a:t>,</a:t>
            </a:r>
            <a:r>
              <a:rPr lang="cs-CZ" sz="2000" i="1" dirty="0"/>
              <a:t> </a:t>
            </a:r>
            <a:r>
              <a:rPr lang="cs-CZ" sz="2000" dirty="0"/>
              <a:t>1947 (5. vyd. Praha 1991)</a:t>
            </a:r>
          </a:p>
          <a:p>
            <a:pPr marL="709200" lvl="1" indent="-457200">
              <a:lnSpc>
                <a:spcPct val="114000"/>
              </a:lnSpc>
              <a:spcAft>
                <a:spcPts val="600"/>
              </a:spcAft>
              <a:buFont typeface="Wingdings" panose="05000000000000000000" pitchFamily="2" charset="2"/>
              <a:buChar char="§"/>
            </a:pPr>
            <a:r>
              <a:rPr lang="cs-CZ" sz="2000" i="1" dirty="0"/>
              <a:t>Platon</a:t>
            </a:r>
            <a:r>
              <a:rPr lang="cs-CZ" sz="2000" dirty="0"/>
              <a:t>, 1948 (3. vyd. Praha 1992)</a:t>
            </a:r>
          </a:p>
          <a:p>
            <a:pPr marL="709200" lvl="1" indent="-457200">
              <a:lnSpc>
                <a:spcPct val="114000"/>
              </a:lnSpc>
              <a:spcAft>
                <a:spcPts val="600"/>
              </a:spcAft>
              <a:buFont typeface="Wingdings" panose="05000000000000000000" pitchFamily="2" charset="2"/>
              <a:buChar char="§"/>
            </a:pPr>
            <a:r>
              <a:rPr lang="cs-CZ" sz="2000" i="1" dirty="0"/>
              <a:t>Aristoteles</a:t>
            </a:r>
            <a:r>
              <a:rPr lang="cs-CZ" sz="2000" dirty="0"/>
              <a:t>, 1949 (3. vyd. Praha 1994)</a:t>
            </a:r>
          </a:p>
          <a:p>
            <a:pPr marL="709200" lvl="1" indent="-457200">
              <a:lnSpc>
                <a:spcPct val="114000"/>
              </a:lnSpc>
              <a:spcAft>
                <a:spcPts val="600"/>
              </a:spcAft>
              <a:buFont typeface="Wingdings" panose="05000000000000000000" pitchFamily="2" charset="2"/>
              <a:buChar char="§"/>
            </a:pPr>
            <a:r>
              <a:rPr lang="cs-CZ" sz="2000" i="1" dirty="0"/>
              <a:t>Aristoteles, jeho předchůdci a dědicové. Studie z dějin filosofie od Aristotela k </a:t>
            </a:r>
            <a:r>
              <a:rPr lang="cs-CZ" i="1" dirty="0"/>
              <a:t>H</a:t>
            </a:r>
            <a:r>
              <a:rPr lang="cs-CZ" sz="2000" i="1" dirty="0"/>
              <a:t>egelovi</a:t>
            </a:r>
            <a:r>
              <a:rPr lang="cs-CZ" sz="2000" dirty="0"/>
              <a:t>, Praha 1964</a:t>
            </a:r>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973331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dirty="0"/>
              <a:t>D. Osobně o Patočkových textech</a:t>
            </a:r>
            <a:br>
              <a:rPr lang="cs-CZ" sz="2800" b="0" dirty="0"/>
            </a:br>
            <a:r>
              <a:rPr lang="cs-CZ" sz="2800" b="0" dirty="0"/>
              <a:t>b. </a:t>
            </a:r>
            <a:r>
              <a:rPr lang="it-IT" sz="2800" b="0" dirty="0"/>
              <a:t>Antická filosofie a Patočka – </a:t>
            </a:r>
            <a:r>
              <a:rPr lang="it-IT" sz="2800" b="0" i="1" dirty="0"/>
              <a:t>Negativní platonismus</a:t>
            </a:r>
            <a:endParaRPr lang="cs-CZ" sz="2800" b="0" dirty="0"/>
          </a:p>
        </p:txBody>
      </p:sp>
      <p:sp>
        <p:nvSpPr>
          <p:cNvPr id="15363" name="Rectangle 3"/>
          <p:cNvSpPr>
            <a:spLocks noGrp="1" noChangeArrowheads="1"/>
          </p:cNvSpPr>
          <p:nvPr>
            <p:ph idx="1"/>
          </p:nvPr>
        </p:nvSpPr>
        <p:spPr>
          <a:xfrm>
            <a:off x="720000" y="1692002"/>
            <a:ext cx="9576000" cy="4139998"/>
          </a:xfrm>
        </p:spPr>
        <p:txBody>
          <a:bodyPr/>
          <a:lstStyle/>
          <a:p>
            <a:pPr marL="0" indent="0">
              <a:buNone/>
            </a:pPr>
            <a:endParaRPr lang="cs-CZ" sz="2000" dirty="0"/>
          </a:p>
          <a:p>
            <a:pPr marL="709200" lvl="1" indent="-457200">
              <a:lnSpc>
                <a:spcPct val="114000"/>
              </a:lnSpc>
              <a:spcAft>
                <a:spcPts val="600"/>
              </a:spcAft>
              <a:buFont typeface="Wingdings" panose="05000000000000000000" pitchFamily="2" charset="2"/>
              <a:buChar char="§"/>
            </a:pPr>
            <a:r>
              <a:rPr lang="cs-CZ" i="1" dirty="0"/>
              <a:t>Negativní platonismus – </a:t>
            </a:r>
            <a:r>
              <a:rPr lang="cs-CZ" dirty="0"/>
              <a:t>napsáno v 50. letech</a:t>
            </a:r>
          </a:p>
          <a:p>
            <a:pPr marL="709200" lvl="1" indent="-457200">
              <a:lnSpc>
                <a:spcPct val="114000"/>
              </a:lnSpc>
              <a:spcAft>
                <a:spcPts val="600"/>
              </a:spcAft>
              <a:buFont typeface="Wingdings" panose="05000000000000000000" pitchFamily="2" charset="2"/>
              <a:buChar char="§"/>
            </a:pPr>
            <a:r>
              <a:rPr lang="cs-CZ" dirty="0"/>
              <a:t>Patočka sám text nepublikoval</a:t>
            </a:r>
          </a:p>
          <a:p>
            <a:pPr marL="709200" lvl="1" indent="-457200">
              <a:lnSpc>
                <a:spcPct val="114000"/>
              </a:lnSpc>
              <a:spcAft>
                <a:spcPts val="600"/>
              </a:spcAft>
              <a:buFont typeface="Wingdings" panose="05000000000000000000" pitchFamily="2" charset="2"/>
              <a:buChar char="§"/>
            </a:pPr>
            <a:r>
              <a:rPr lang="cs-CZ" dirty="0"/>
              <a:t>myšlenková cesta ke </a:t>
            </a:r>
            <a:r>
              <a:rPr lang="cs-CZ" i="1" dirty="0"/>
              <a:t>Kacířským esejům</a:t>
            </a:r>
            <a:br>
              <a:rPr lang="cs-CZ" i="1" dirty="0"/>
            </a:br>
            <a:endParaRPr lang="cs-CZ" sz="2000" dirty="0"/>
          </a:p>
          <a:p>
            <a:pPr marL="709200" lvl="1" indent="-457200">
              <a:lnSpc>
                <a:spcPct val="114000"/>
              </a:lnSpc>
              <a:spcAft>
                <a:spcPts val="600"/>
              </a:spcAft>
              <a:buFont typeface="Wingdings" panose="05000000000000000000" pitchFamily="2" charset="2"/>
              <a:buChar char="§"/>
            </a:pPr>
            <a:r>
              <a:rPr lang="cs-CZ" dirty="0"/>
              <a:t>Jan Patočka, </a:t>
            </a:r>
            <a:r>
              <a:rPr lang="fi-FI" i="1" dirty="0"/>
              <a:t>Negativní platonismus</a:t>
            </a:r>
            <a:r>
              <a:rPr lang="fi-FI" dirty="0"/>
              <a:t>, Praha 1990</a:t>
            </a:r>
            <a:endParaRPr lang="cs-CZ" dirty="0"/>
          </a:p>
          <a:p>
            <a:pPr marL="1119600" lvl="2" indent="-457200">
              <a:lnSpc>
                <a:spcPct val="114000"/>
              </a:lnSpc>
              <a:spcAft>
                <a:spcPts val="600"/>
              </a:spcAft>
              <a:buClr>
                <a:schemeClr val="tx2"/>
              </a:buClr>
              <a:buFont typeface="Wingdings" panose="05000000000000000000" pitchFamily="2" charset="2"/>
              <a:buChar char="§"/>
            </a:pPr>
            <a:r>
              <a:rPr lang="cs-CZ" dirty="0"/>
              <a:t>spolu s také nepublikovaným textem „Věčnost a dějinnost“</a:t>
            </a:r>
            <a:br>
              <a:rPr lang="cs-CZ" dirty="0"/>
            </a:br>
            <a:endParaRPr lang="cs-CZ" dirty="0"/>
          </a:p>
          <a:p>
            <a:pPr marL="1119600" lvl="2" indent="-457200">
              <a:lnSpc>
                <a:spcPct val="114000"/>
              </a:lnSpc>
              <a:spcAft>
                <a:spcPts val="600"/>
              </a:spcAft>
              <a:buClr>
                <a:schemeClr val="tx2"/>
              </a:buClr>
              <a:buFont typeface="Wingdings" panose="05000000000000000000" pitchFamily="2" charset="2"/>
              <a:buChar char="§"/>
            </a:pPr>
            <a:r>
              <a:rPr lang="cs-CZ" dirty="0"/>
              <a:t>východisko:</a:t>
            </a:r>
          </a:p>
          <a:p>
            <a:pPr marL="1576800" lvl="3" indent="-457200">
              <a:lnSpc>
                <a:spcPct val="114000"/>
              </a:lnSpc>
              <a:spcAft>
                <a:spcPts val="600"/>
              </a:spcAft>
              <a:buClr>
                <a:schemeClr val="tx2"/>
              </a:buClr>
              <a:buFont typeface="Wingdings" panose="05000000000000000000" pitchFamily="2" charset="2"/>
              <a:buChar char="§"/>
            </a:pPr>
            <a:r>
              <a:rPr lang="cs-CZ" dirty="0"/>
              <a:t>Sókratovo tázání po obecném </a:t>
            </a:r>
            <a:r>
              <a:rPr lang="cs-CZ" dirty="0">
                <a:sym typeface="Wingdings" panose="05000000000000000000" pitchFamily="2" charset="2"/>
              </a:rPr>
              <a:t> odmítání všech konkrétních odpovědí  transcendence všeho konkrétního </a:t>
            </a:r>
            <a:endParaRPr lang="cs-CZ" dirty="0"/>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302181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fade">
                                      <p:cBhvr>
                                        <p:cTn id="7" dur="500"/>
                                        <p:tgtEl>
                                          <p:spTgt spid="1536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363">
                                            <p:txEl>
                                              <p:pRg st="2" end="2"/>
                                            </p:txEl>
                                          </p:spTgt>
                                        </p:tgtEl>
                                        <p:attrNameLst>
                                          <p:attrName>style.visibility</p:attrName>
                                        </p:attrNameLst>
                                      </p:cBhvr>
                                      <p:to>
                                        <p:strVal val="visible"/>
                                      </p:to>
                                    </p:set>
                                    <p:animEffect transition="in" filter="fade">
                                      <p:cBhvr>
                                        <p:cTn id="10" dur="500"/>
                                        <p:tgtEl>
                                          <p:spTgt spid="1536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363">
                                            <p:txEl>
                                              <p:pRg st="3" end="3"/>
                                            </p:txEl>
                                          </p:spTgt>
                                        </p:tgtEl>
                                        <p:attrNameLst>
                                          <p:attrName>style.visibility</p:attrName>
                                        </p:attrNameLst>
                                      </p:cBhvr>
                                      <p:to>
                                        <p:strVal val="visible"/>
                                      </p:to>
                                    </p:set>
                                    <p:animEffect transition="in" filter="fade">
                                      <p:cBhvr>
                                        <p:cTn id="13" dur="500"/>
                                        <p:tgtEl>
                                          <p:spTgt spid="15363">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363">
                                            <p:txEl>
                                              <p:pRg st="4" end="4"/>
                                            </p:txEl>
                                          </p:spTgt>
                                        </p:tgtEl>
                                        <p:attrNameLst>
                                          <p:attrName>style.visibility</p:attrName>
                                        </p:attrNameLst>
                                      </p:cBhvr>
                                      <p:to>
                                        <p:strVal val="visible"/>
                                      </p:to>
                                    </p:set>
                                    <p:animEffect transition="in" filter="fade">
                                      <p:cBhvr>
                                        <p:cTn id="16" dur="500"/>
                                        <p:tgtEl>
                                          <p:spTgt spid="15363">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5363">
                                            <p:txEl>
                                              <p:pRg st="5" end="5"/>
                                            </p:txEl>
                                          </p:spTgt>
                                        </p:tgtEl>
                                        <p:attrNameLst>
                                          <p:attrName>style.visibility</p:attrName>
                                        </p:attrNameLst>
                                      </p:cBhvr>
                                      <p:to>
                                        <p:strVal val="visible"/>
                                      </p:to>
                                    </p:set>
                                    <p:animEffect transition="in" filter="fade">
                                      <p:cBhvr>
                                        <p:cTn id="19" dur="500"/>
                                        <p:tgtEl>
                                          <p:spTgt spid="15363">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5363">
                                            <p:txEl>
                                              <p:pRg st="6" end="6"/>
                                            </p:txEl>
                                          </p:spTgt>
                                        </p:tgtEl>
                                        <p:attrNameLst>
                                          <p:attrName>style.visibility</p:attrName>
                                        </p:attrNameLst>
                                      </p:cBhvr>
                                      <p:to>
                                        <p:strVal val="visible"/>
                                      </p:to>
                                    </p:set>
                                    <p:animEffect transition="in" filter="fade">
                                      <p:cBhvr>
                                        <p:cTn id="22" dur="500"/>
                                        <p:tgtEl>
                                          <p:spTgt spid="1536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363">
                                            <p:txEl>
                                              <p:pRg st="7" end="7"/>
                                            </p:txEl>
                                          </p:spTgt>
                                        </p:tgtEl>
                                        <p:attrNameLst>
                                          <p:attrName>style.visibility</p:attrName>
                                        </p:attrNameLst>
                                      </p:cBhvr>
                                      <p:to>
                                        <p:strVal val="visible"/>
                                      </p:to>
                                    </p:set>
                                    <p:animEffect transition="in" filter="fade">
                                      <p:cBhvr>
                                        <p:cTn id="27" dur="500"/>
                                        <p:tgtEl>
                                          <p:spTgt spid="153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b="0" dirty="0"/>
              <a:t>D. Osobně o Patočkových textech</a:t>
            </a:r>
            <a:br>
              <a:rPr lang="cs-CZ" sz="2800" b="0" dirty="0"/>
            </a:br>
            <a:r>
              <a:rPr lang="cs-CZ" sz="2800" b="0" dirty="0"/>
              <a:t>b. </a:t>
            </a:r>
            <a:r>
              <a:rPr lang="it-IT" sz="2800" b="0" dirty="0"/>
              <a:t>Antická filosofie a Patočka – </a:t>
            </a:r>
            <a:r>
              <a:rPr lang="it-IT" sz="2800" b="0" i="1" dirty="0"/>
              <a:t>Negativní platonismus</a:t>
            </a:r>
            <a:endParaRPr lang="cs-CZ" sz="2800" b="0" i="1" dirty="0"/>
          </a:p>
        </p:txBody>
      </p:sp>
      <p:sp>
        <p:nvSpPr>
          <p:cNvPr id="15363" name="Rectangle 3"/>
          <p:cNvSpPr>
            <a:spLocks noGrp="1" noChangeArrowheads="1"/>
          </p:cNvSpPr>
          <p:nvPr>
            <p:ph idx="1"/>
          </p:nvPr>
        </p:nvSpPr>
        <p:spPr>
          <a:xfrm>
            <a:off x="720000" y="1692002"/>
            <a:ext cx="9576000" cy="4139998"/>
          </a:xfrm>
        </p:spPr>
        <p:txBody>
          <a:bodyPr/>
          <a:lstStyle/>
          <a:p>
            <a:pPr marL="0" indent="0">
              <a:lnSpc>
                <a:spcPct val="114000"/>
              </a:lnSpc>
              <a:spcAft>
                <a:spcPts val="600"/>
              </a:spcAft>
              <a:buNone/>
            </a:pPr>
            <a:r>
              <a:rPr lang="cs-CZ" sz="1400" b="1" dirty="0"/>
              <a:t>[S. 38–39]</a:t>
            </a:r>
          </a:p>
          <a:p>
            <a:pPr marL="0" indent="0">
              <a:lnSpc>
                <a:spcPct val="114000"/>
              </a:lnSpc>
              <a:spcAft>
                <a:spcPts val="600"/>
              </a:spcAft>
              <a:buNone/>
            </a:pPr>
            <a:r>
              <a:rPr lang="cs-CZ" sz="1400" dirty="0"/>
              <a:t>Zkušenost o svobodě je vždy zkušenost celková, zkušenost o celkovém „smyslu“ – pokud zde není zkušenost svobody, otázka celkového „smyslu života“, jak se říká, je bezvýznamná. Sókratova dialektika byla určena právě k tomu, aby ukázala, že žádný senzuální objekt, žádná věcná zkušenost není s to tuto otázku ani položit, ani zodpovědět.</a:t>
            </a:r>
          </a:p>
          <a:p>
            <a:pPr marL="0" indent="0">
              <a:lnSpc>
                <a:spcPct val="114000"/>
              </a:lnSpc>
              <a:spcAft>
                <a:spcPts val="600"/>
              </a:spcAft>
              <a:buNone/>
            </a:pPr>
            <a:r>
              <a:rPr lang="cs-CZ" sz="1400" dirty="0"/>
              <a:t>Z těchto všech důvodů možno zkušenost svobody označit jako zkušenost transcendence…</a:t>
            </a:r>
          </a:p>
          <a:p>
            <a:pPr marL="0" indent="0">
              <a:lnSpc>
                <a:spcPct val="114000"/>
              </a:lnSpc>
              <a:spcAft>
                <a:spcPts val="600"/>
              </a:spcAft>
              <a:buNone/>
            </a:pPr>
            <a:endParaRPr lang="cs-CZ" sz="1400" dirty="0"/>
          </a:p>
          <a:p>
            <a:pPr marL="0" indent="0">
              <a:lnSpc>
                <a:spcPct val="114000"/>
              </a:lnSpc>
              <a:spcAft>
                <a:spcPts val="600"/>
              </a:spcAft>
              <a:buNone/>
            </a:pPr>
            <a:r>
              <a:rPr lang="cs-CZ" sz="1400" b="1" dirty="0"/>
              <a:t>[S. 55–56]</a:t>
            </a:r>
          </a:p>
          <a:p>
            <a:pPr marL="0" indent="0">
              <a:lnSpc>
                <a:spcPct val="114000"/>
              </a:lnSpc>
              <a:spcAft>
                <a:spcPts val="600"/>
              </a:spcAft>
              <a:buNone/>
            </a:pPr>
            <a:r>
              <a:rPr lang="cs-CZ" sz="1400" dirty="0"/>
              <a:t>Idea je tedy čistá </a:t>
            </a:r>
            <a:r>
              <a:rPr lang="cs-CZ" sz="1400" dirty="0" err="1"/>
              <a:t>nadpředmětnost</a:t>
            </a:r>
            <a:r>
              <a:rPr lang="cs-CZ" sz="1400" dirty="0"/>
              <a:t>, ryzí apel transcendence. Z hlediska předmětnosti tvaru konečného obsahu musí se jevit jako pouhá nicota, </a:t>
            </a:r>
            <a:r>
              <a:rPr lang="cs-CZ" sz="1400" dirty="0" err="1"/>
              <a:t>flatus</a:t>
            </a:r>
            <a:r>
              <a:rPr lang="cs-CZ" sz="1400" dirty="0"/>
              <a:t> </a:t>
            </a:r>
            <a:r>
              <a:rPr lang="cs-CZ" sz="1400" dirty="0" err="1"/>
              <a:t>vocis</a:t>
            </a:r>
            <a:r>
              <a:rPr lang="cs-CZ" sz="1400" dirty="0"/>
              <a:t>; ve skutečnosti dojem, prožitek a konečně i pojem nicoty právě tak jako pojem záporu pochází z apelu ideje, pokud není adekvátně realizován a pokud jsme ještě od ideje odvrácení, tj. dříve, než se v nás probudila nejen možnost, nýbrž sama skutečnost svobody. Po této zkušenosti víme, že předměty nejsou všecko; zkušenost svobody je právě zkušenost nicotnosti reálného světa zůstaveného samému sobě. Až do té doby se však domníváme, že ve všem, co v naší zkušenosti nějak zdá se přesahovat věcnou obsahovou ryze předmětnou oblast, máme pouhou iluzi jazyka, čirý </a:t>
            </a:r>
            <a:r>
              <a:rPr lang="cs-CZ" sz="1400" dirty="0" err="1"/>
              <a:t>flatus</a:t>
            </a:r>
            <a:r>
              <a:rPr lang="cs-CZ" sz="1400" dirty="0"/>
              <a:t> </a:t>
            </a:r>
            <a:r>
              <a:rPr lang="cs-CZ" sz="1400" dirty="0" err="1"/>
              <a:t>vocis</a:t>
            </a:r>
            <a:r>
              <a:rPr lang="cs-CZ" sz="1400" dirty="0"/>
              <a:t>, iluzi, která může nanejvýš být nějak účelná (např. společensky účelná jako ideologický klam), ale která je bez vnitřního oprávnění, bez pravdivosti.</a:t>
            </a:r>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635940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b="0" dirty="0"/>
              <a:t>D. Osobně o Patočkových textech</a:t>
            </a:r>
            <a:br>
              <a:rPr lang="cs-CZ" sz="2800" b="0" dirty="0"/>
            </a:br>
            <a:r>
              <a:rPr lang="cs-CZ" sz="2800" b="0" dirty="0"/>
              <a:t>b. </a:t>
            </a:r>
            <a:r>
              <a:rPr lang="it-IT" sz="2800" b="0" dirty="0"/>
              <a:t>Antická filosofie a Patočka – </a:t>
            </a:r>
            <a:r>
              <a:rPr lang="it-IT" sz="2800" b="0" i="1" dirty="0"/>
              <a:t>Negativní platonismus</a:t>
            </a:r>
            <a:endParaRPr lang="cs-CZ" sz="2800" b="0" i="1" dirty="0"/>
          </a:p>
        </p:txBody>
      </p:sp>
      <p:sp>
        <p:nvSpPr>
          <p:cNvPr id="15363" name="Rectangle 3"/>
          <p:cNvSpPr>
            <a:spLocks noGrp="1" noChangeArrowheads="1"/>
          </p:cNvSpPr>
          <p:nvPr>
            <p:ph idx="1"/>
          </p:nvPr>
        </p:nvSpPr>
        <p:spPr>
          <a:xfrm>
            <a:off x="720000" y="1692002"/>
            <a:ext cx="9576000" cy="4139998"/>
          </a:xfrm>
        </p:spPr>
        <p:txBody>
          <a:bodyPr/>
          <a:lstStyle/>
          <a:p>
            <a:pPr marL="0" indent="0">
              <a:lnSpc>
                <a:spcPct val="114000"/>
              </a:lnSpc>
              <a:spcAft>
                <a:spcPts val="600"/>
              </a:spcAft>
              <a:buNone/>
            </a:pPr>
            <a:r>
              <a:rPr lang="cs-CZ" sz="1400" b="1" dirty="0"/>
              <a:t>[S. 56–57]</a:t>
            </a:r>
          </a:p>
          <a:p>
            <a:pPr marL="0" indent="0">
              <a:lnSpc>
                <a:spcPct val="114000"/>
              </a:lnSpc>
              <a:spcAft>
                <a:spcPts val="600"/>
              </a:spcAft>
              <a:buNone/>
            </a:pPr>
            <a:r>
              <a:rPr lang="cs-CZ" sz="1400" dirty="0"/>
              <a:t>Idea, jak ji chápeme, není moc absolutního zpředmětnění, jakou je v zárodku idea historického Platóna; jakožto absolutní předmět je Platónova idea výzvou k člověku, aby se postavil do středu univerza a ovládl je, jako ovládá koneckonců tím, že participuje na ideovém universu, prostřednictvím ideje vědění celý inteligibilní a senzibilní kosmos. Tato tendence platónské metafyziky se neuplatnila, nevyžila plně v samotné filosofii Platónově ani vůbec v antice a středověku, poněvadž ji tam ještě tlumilo celkové mytické nebo </a:t>
            </a:r>
            <a:r>
              <a:rPr lang="cs-CZ" sz="1400" dirty="0" err="1"/>
              <a:t>theologické</a:t>
            </a:r>
            <a:r>
              <a:rPr lang="cs-CZ" sz="1400" dirty="0"/>
              <a:t> zaměření tehdejšího člověka. Ale moderní metafyzika se svým antropologismem a svou vůlí k naprosté </a:t>
            </a:r>
            <a:r>
              <a:rPr lang="cs-CZ" sz="1400" dirty="0" err="1"/>
              <a:t>supremacii</a:t>
            </a:r>
            <a:r>
              <a:rPr lang="cs-CZ" sz="1400" dirty="0"/>
              <a:t> člověka nad předmětnými jsoucnem, se svým naturalismem, konstruktivismem (technicismem) a mocenskou vůlí je plným rozvinutím tendence založené v zárodku již zde. Naproti tomu platonismus, jak zde vyložen, ukazuje nejen důstojnost člověka, ale také jeho nepřekročitelnou mez; schvaluje vládu, kterou člověk zavádí nad předmětnými jsoucnem, ale ukazuje, že jeho povoláním není takto vládnout, nýbrž sloužit; ukazuje, že existuje cosi vyššího než člověk, s čím je existence člověka nerozlučně spojena a bez čeho vysychá základní proud našeho historického života.</a:t>
            </a:r>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34109584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dirty="0"/>
              <a:t>D. Osobně o Patočkových textech</a:t>
            </a:r>
            <a:br>
              <a:rPr lang="cs-CZ" sz="2800" b="0" dirty="0"/>
            </a:br>
            <a:r>
              <a:rPr lang="cs-CZ" sz="2800" b="0" dirty="0"/>
              <a:t>c. </a:t>
            </a:r>
            <a:r>
              <a:rPr lang="it-IT" sz="2800" b="0" dirty="0"/>
              <a:t>Tři pohyby lidské existence</a:t>
            </a:r>
            <a:endParaRPr lang="cs-CZ" sz="2800" b="0" dirty="0"/>
          </a:p>
        </p:txBody>
      </p:sp>
      <p:sp>
        <p:nvSpPr>
          <p:cNvPr id="15363" name="Rectangle 3"/>
          <p:cNvSpPr>
            <a:spLocks noGrp="1" noChangeArrowheads="1"/>
          </p:cNvSpPr>
          <p:nvPr>
            <p:ph idx="1"/>
          </p:nvPr>
        </p:nvSpPr>
        <p:spPr>
          <a:xfrm>
            <a:off x="720000" y="1692002"/>
            <a:ext cx="9576000" cy="4139998"/>
          </a:xfrm>
        </p:spPr>
        <p:txBody>
          <a:bodyPr/>
          <a:lstStyle/>
          <a:p>
            <a:pPr marL="0" indent="0">
              <a:buNone/>
            </a:pPr>
            <a:endParaRPr lang="cs-CZ" sz="2000" dirty="0"/>
          </a:p>
          <a:p>
            <a:pPr marL="709200" lvl="1" indent="-457200">
              <a:lnSpc>
                <a:spcPct val="114000"/>
              </a:lnSpc>
              <a:spcAft>
                <a:spcPts val="600"/>
              </a:spcAft>
              <a:buFont typeface="Wingdings" panose="05000000000000000000" pitchFamily="2" charset="2"/>
              <a:buChar char="§"/>
            </a:pPr>
            <a:r>
              <a:rPr lang="cs-CZ" sz="2000" dirty="0"/>
              <a:t>„Přirozený svět“ v meditaci svého autora po třiatřiceti letech. In </a:t>
            </a:r>
            <a:r>
              <a:rPr lang="cs-CZ" sz="2000" i="1" dirty="0"/>
              <a:t>Přirozený svět jako filosofický problém. </a:t>
            </a:r>
            <a:r>
              <a:rPr lang="cs-CZ" sz="2000" dirty="0"/>
              <a:t>2. vyd., Praha (Československý spisovatel) 1970. </a:t>
            </a:r>
          </a:p>
          <a:p>
            <a:pPr marL="709200" lvl="1" indent="-457200">
              <a:lnSpc>
                <a:spcPct val="114000"/>
              </a:lnSpc>
              <a:spcAft>
                <a:spcPts val="600"/>
              </a:spcAft>
              <a:buFont typeface="Wingdings" panose="05000000000000000000" pitchFamily="2" charset="2"/>
              <a:buChar char="§"/>
            </a:pPr>
            <a:r>
              <a:rPr lang="cs-CZ" i="1" dirty="0"/>
              <a:t>Kacířské eseje o filosofii dějin. </a:t>
            </a:r>
            <a:r>
              <a:rPr lang="cs-CZ" dirty="0"/>
              <a:t>Praha (samizdat) 1975.</a:t>
            </a:r>
          </a:p>
          <a:p>
            <a:pPr marL="709200" lvl="1" indent="-457200">
              <a:lnSpc>
                <a:spcPct val="114000"/>
              </a:lnSpc>
              <a:spcAft>
                <a:spcPts val="600"/>
              </a:spcAft>
              <a:buFont typeface="Wingdings" panose="05000000000000000000" pitchFamily="2" charset="2"/>
              <a:buChar char="§"/>
            </a:pPr>
            <a:r>
              <a:rPr lang="cs-CZ" dirty="0"/>
              <a:t>pohyb – Aristotelés, </a:t>
            </a:r>
            <a:r>
              <a:rPr lang="cs-CZ" dirty="0" err="1"/>
              <a:t>Husserl</a:t>
            </a:r>
            <a:r>
              <a:rPr lang="cs-CZ" dirty="0"/>
              <a:t>, </a:t>
            </a:r>
            <a:r>
              <a:rPr lang="cs-CZ" dirty="0" err="1"/>
              <a:t>Heidegger</a:t>
            </a:r>
            <a:br>
              <a:rPr lang="cs-CZ" i="1" dirty="0"/>
            </a:br>
            <a:endParaRPr lang="cs-CZ" sz="2000" dirty="0"/>
          </a:p>
          <a:p>
            <a:pPr marL="709200" lvl="1" indent="-457200">
              <a:lnSpc>
                <a:spcPct val="114000"/>
              </a:lnSpc>
              <a:spcAft>
                <a:spcPts val="600"/>
              </a:spcAft>
              <a:buFont typeface="Wingdings" panose="05000000000000000000" pitchFamily="2" charset="2"/>
              <a:buChar char="§"/>
            </a:pPr>
            <a:r>
              <a:rPr lang="cs-CZ" dirty="0"/>
              <a:t>Jan Patočka, </a:t>
            </a:r>
            <a:r>
              <a:rPr lang="cs-CZ" i="1" dirty="0"/>
              <a:t>Kacířské eseje o filosofii dějin.</a:t>
            </a:r>
            <a:r>
              <a:rPr lang="cs-CZ" dirty="0"/>
              <a:t> 6. vyd., in </a:t>
            </a:r>
            <a:r>
              <a:rPr lang="cs-CZ" i="1" dirty="0"/>
              <a:t>Péče o duši III </a:t>
            </a:r>
            <a:r>
              <a:rPr lang="cs-CZ" dirty="0"/>
              <a:t>(SS-3/PD-III), Praha 2002, s. 11–144.</a:t>
            </a:r>
          </a:p>
          <a:p>
            <a:pPr marL="1119600" lvl="2" indent="-457200">
              <a:lnSpc>
                <a:spcPct val="114000"/>
              </a:lnSpc>
              <a:spcAft>
                <a:spcPts val="600"/>
              </a:spcAft>
              <a:buClr>
                <a:schemeClr val="tx2"/>
              </a:buClr>
              <a:buFont typeface="Wingdings" panose="05000000000000000000" pitchFamily="2" charset="2"/>
              <a:buChar char="§"/>
            </a:pPr>
            <a:r>
              <a:rPr lang="cs-CZ" dirty="0"/>
              <a:t>2. Počátek dějin</a:t>
            </a:r>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2458196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dirty="0"/>
              <a:t>D. Osobně o Patočkových textech</a:t>
            </a:r>
            <a:br>
              <a:rPr lang="cs-CZ" sz="2800" b="0" dirty="0"/>
            </a:br>
            <a:r>
              <a:rPr lang="cs-CZ" sz="2800" b="0" dirty="0"/>
              <a:t>c. </a:t>
            </a:r>
            <a:r>
              <a:rPr lang="it-IT" sz="2800" b="0" dirty="0"/>
              <a:t>Tři pohyby lidské existence</a:t>
            </a:r>
            <a:endParaRPr lang="cs-CZ" sz="2800" b="0" i="1" dirty="0"/>
          </a:p>
        </p:txBody>
      </p:sp>
      <p:sp>
        <p:nvSpPr>
          <p:cNvPr id="15363" name="Rectangle 3"/>
          <p:cNvSpPr>
            <a:spLocks noGrp="1" noChangeArrowheads="1"/>
          </p:cNvSpPr>
          <p:nvPr>
            <p:ph idx="1"/>
          </p:nvPr>
        </p:nvSpPr>
        <p:spPr>
          <a:xfrm>
            <a:off x="720000" y="1692002"/>
            <a:ext cx="9576000" cy="4139998"/>
          </a:xfrm>
        </p:spPr>
        <p:txBody>
          <a:bodyPr/>
          <a:lstStyle/>
          <a:p>
            <a:pPr marL="0" indent="0">
              <a:lnSpc>
                <a:spcPct val="114000"/>
              </a:lnSpc>
              <a:spcAft>
                <a:spcPts val="600"/>
              </a:spcAft>
              <a:buNone/>
            </a:pPr>
            <a:r>
              <a:rPr lang="cs-CZ" sz="1400" b="1" dirty="0"/>
              <a:t>[S. 43-44]</a:t>
            </a:r>
            <a:endParaRPr lang="cs-CZ" sz="1400" dirty="0"/>
          </a:p>
          <a:p>
            <a:pPr marL="0" indent="0">
              <a:lnSpc>
                <a:spcPct val="114000"/>
              </a:lnSpc>
              <a:spcAft>
                <a:spcPts val="600"/>
              </a:spcAft>
              <a:buNone/>
            </a:pPr>
            <a:r>
              <a:rPr lang="cs-CZ" sz="1400" dirty="0"/>
              <a:t>Rozeznáváme tři fundamentální pohyby, lidského života, které mají svou původní formu, svůj (tematický nebo atematický) smysl, svou vlastní časovost, indikovanou převládající dimenzí času: pohyb akceptace, pohyb obrany a pohyb pravdy. </a:t>
            </a:r>
          </a:p>
          <a:p>
            <a:pPr marL="0" indent="0">
              <a:lnSpc>
                <a:spcPct val="114000"/>
              </a:lnSpc>
              <a:spcAft>
                <a:spcPts val="600"/>
              </a:spcAft>
              <a:buNone/>
            </a:pPr>
            <a:r>
              <a:rPr lang="cs-CZ" sz="1400" dirty="0"/>
              <a:t>Pohyb akceptace spočívá v tom, že do světa musí být člověk přijat a uveden, že jeho vstup do oblasti otevřeného, individuálního jsoucna má ráz připravenosti a vzájemného skloubení (</a:t>
            </a:r>
            <a:r>
              <a:rPr lang="el-GR" sz="1400" dirty="0"/>
              <a:t>ἁρμονία). </a:t>
            </a:r>
            <a:r>
              <a:rPr lang="cs-CZ" sz="1400" dirty="0"/>
              <a:t>Pro většinu věcí, pro živly, přírodniny, skutečnosti nevytvořené lidskou rukou, ba pro největší část živého akceptace nemá vnitřní smysl, skloubení zde je, mluveno s moderní biologií, mechanická </a:t>
            </a:r>
            <a:r>
              <a:rPr lang="cs-CZ" sz="1400" dirty="0" err="1"/>
              <a:t>přizpůsobenost</a:t>
            </a:r>
            <a:r>
              <a:rPr lang="cs-CZ" sz="1400" dirty="0"/>
              <a:t>. Bytí člověka, jeho vstup mezi individua v nesmírnosti veškerenstva nemůže být takové jako bytí uvedených jsoucen: takové, že se jeho samého v jádře není s to dotýkat, že mu je „lhostejně“ (tj. ani lhostejně, ani nelhostejně, prostě nemající pro ně smysl). Je od samého počátku ne-lhostejně, tj. „cítí“ jeho cizotu a „ne-právo“, „nepravost“ (</a:t>
            </a:r>
            <a:r>
              <a:rPr lang="el-GR" sz="1400" dirty="0"/>
              <a:t>ἀδικία), </a:t>
            </a:r>
            <a:r>
              <a:rPr lang="cs-CZ" sz="1400" dirty="0"/>
              <a:t>požaduje „právo“ (</a:t>
            </a:r>
            <a:r>
              <a:rPr lang="el-GR" sz="1400" dirty="0"/>
              <a:t>δίκη) </a:t>
            </a:r>
            <a:r>
              <a:rPr lang="cs-CZ" sz="1400" dirty="0"/>
              <a:t>a nachází je skutečně ve vstřícnosti těch nejbližších, kteří novou bytost přijali již předtím, než v plném smyslu byla zde; akceptovali ji již tím, že existovali spolu a vytvořili tak potenciální klenbu prostoru, do něhož může být nová bytost uvedena. Lidská akceptace je ono </a:t>
            </a:r>
            <a:r>
              <a:rPr lang="el-GR" sz="1400" dirty="0"/>
              <a:t>διδόναι δίκην καὶ τίσιν ἀλλήλοις τῆς ἀδικίας,</a:t>
            </a:r>
            <a:r>
              <a:rPr lang="cs-CZ" sz="1400" dirty="0"/>
              <a:t>a o němž mluví prastarý výrok Anaximandrův. </a:t>
            </a:r>
            <a:r>
              <a:rPr lang="el-GR" sz="1400" dirty="0"/>
              <a:t>Ἀδικία </a:t>
            </a:r>
            <a:r>
              <a:rPr lang="cs-CZ" sz="1400" dirty="0"/>
              <a:t>je onen prvotní klíč porozumění, kterým se bytost „staví“ k blesku individuace, vstupu do veškerenstva, a tato </a:t>
            </a:r>
            <a:r>
              <a:rPr lang="el-GR" sz="1400" dirty="0"/>
              <a:t>ἀδικία </a:t>
            </a:r>
            <a:r>
              <a:rPr lang="cs-CZ" sz="1400" dirty="0"/>
              <a:t>jí pociťovaná -- průnik, vpád – je odčiňována druhými, kteří ji přijímají a dělají jí svět oním teplým a laskavým krbem, který znamená udržování životního ohně; je však odčiňována i bytostí akceptovanou vzájemně u těch druhých — je jí odčiňována na všech, jimž se oddává, které miluje, které akceptuje rovněž sama.</a:t>
            </a:r>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2161684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z="3600" dirty="0"/>
              <a:t>Co říci o Janu Patočkovi?</a:t>
            </a:r>
          </a:p>
        </p:txBody>
      </p:sp>
      <p:sp>
        <p:nvSpPr>
          <p:cNvPr id="15363" name="Rectangle 3"/>
          <p:cNvSpPr>
            <a:spLocks noGrp="1" noChangeArrowheads="1"/>
          </p:cNvSpPr>
          <p:nvPr>
            <p:ph idx="1"/>
          </p:nvPr>
        </p:nvSpPr>
        <p:spPr>
          <a:xfrm>
            <a:off x="720000" y="1692002"/>
            <a:ext cx="9576000" cy="4139998"/>
          </a:xfrm>
        </p:spPr>
        <p:txBody>
          <a:bodyPr/>
          <a:lstStyle/>
          <a:p>
            <a:pPr marL="457200" indent="-457200">
              <a:lnSpc>
                <a:spcPct val="114000"/>
              </a:lnSpc>
              <a:spcAft>
                <a:spcPts val="600"/>
              </a:spcAft>
              <a:buFont typeface="+mj-lt"/>
              <a:buAutoNum type="alphaUcPeriod"/>
            </a:pPr>
            <a:r>
              <a:rPr lang="cs-CZ" sz="2000" dirty="0"/>
              <a:t>Jan Patočka – „balvan“ české filosofie</a:t>
            </a:r>
            <a:br>
              <a:rPr lang="cs-CZ" sz="2000" dirty="0"/>
            </a:br>
            <a:endParaRPr lang="cs-CZ" sz="2000" dirty="0"/>
          </a:p>
          <a:p>
            <a:pPr marL="457200" indent="-457200">
              <a:lnSpc>
                <a:spcPct val="114000"/>
              </a:lnSpc>
              <a:spcAft>
                <a:spcPts val="600"/>
              </a:spcAft>
              <a:buFont typeface="+mj-lt"/>
              <a:buAutoNum type="alphaUcPeriod"/>
            </a:pPr>
            <a:r>
              <a:rPr lang="cs-CZ" sz="2000" dirty="0"/>
              <a:t>Věcně a přehledně o Patočkovi</a:t>
            </a:r>
            <a:br>
              <a:rPr lang="cs-CZ" sz="2000" dirty="0"/>
            </a:br>
            <a:endParaRPr lang="cs-CZ" sz="2000" dirty="0"/>
          </a:p>
          <a:p>
            <a:pPr marL="457200" indent="-457200">
              <a:lnSpc>
                <a:spcPct val="114000"/>
              </a:lnSpc>
              <a:spcAft>
                <a:spcPts val="600"/>
              </a:spcAft>
              <a:buFont typeface="+mj-lt"/>
              <a:buAutoNum type="alphaUcPeriod"/>
            </a:pPr>
            <a:r>
              <a:rPr lang="cs-CZ" sz="2000" dirty="0"/>
              <a:t>Jan Patočka a Brno</a:t>
            </a:r>
            <a:br>
              <a:rPr lang="cs-CZ" sz="2000" dirty="0"/>
            </a:br>
            <a:endParaRPr lang="cs-CZ" sz="2000" dirty="0"/>
          </a:p>
          <a:p>
            <a:pPr marL="457200" indent="-457200">
              <a:lnSpc>
                <a:spcPct val="114000"/>
              </a:lnSpc>
              <a:spcAft>
                <a:spcPts val="600"/>
              </a:spcAft>
              <a:buFont typeface="+mj-lt"/>
              <a:buAutoNum type="alphaUcPeriod"/>
            </a:pPr>
            <a:r>
              <a:rPr lang="cs-CZ" sz="2000" dirty="0"/>
              <a:t>Osobně o Patočkových textech</a:t>
            </a:r>
          </a:p>
        </p:txBody>
      </p:sp>
      <p:sp>
        <p:nvSpPr>
          <p:cNvPr id="3" name="TextovéPole 2">
            <a:extLst>
              <a:ext uri="{FF2B5EF4-FFF2-40B4-BE49-F238E27FC236}">
                <a16:creationId xmlns:a16="http://schemas.microsoft.com/office/drawing/2014/main" id="{462F4059-60CE-D042-1104-30CA2647D44A}"/>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1000"/>
                                        <p:tgtEl>
                                          <p:spTgt spid="1536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363">
                                            <p:txEl>
                                              <p:pRg st="1" end="1"/>
                                            </p:txEl>
                                          </p:spTgt>
                                        </p:tgtEl>
                                        <p:attrNameLst>
                                          <p:attrName>style.visibility</p:attrName>
                                        </p:attrNameLst>
                                      </p:cBhvr>
                                      <p:to>
                                        <p:strVal val="visible"/>
                                      </p:to>
                                    </p:set>
                                    <p:animEffect transition="in" filter="fade">
                                      <p:cBhvr>
                                        <p:cTn id="10" dur="1000"/>
                                        <p:tgtEl>
                                          <p:spTgt spid="1536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363">
                                            <p:txEl>
                                              <p:pRg st="2" end="2"/>
                                            </p:txEl>
                                          </p:spTgt>
                                        </p:tgtEl>
                                        <p:attrNameLst>
                                          <p:attrName>style.visibility</p:attrName>
                                        </p:attrNameLst>
                                      </p:cBhvr>
                                      <p:to>
                                        <p:strVal val="visible"/>
                                      </p:to>
                                    </p:set>
                                    <p:animEffect transition="in" filter="fade">
                                      <p:cBhvr>
                                        <p:cTn id="13" dur="1000"/>
                                        <p:tgtEl>
                                          <p:spTgt spid="1536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5363">
                                            <p:txEl>
                                              <p:pRg st="3" end="3"/>
                                            </p:txEl>
                                          </p:spTgt>
                                        </p:tgtEl>
                                        <p:attrNameLst>
                                          <p:attrName>style.visibility</p:attrName>
                                        </p:attrNameLst>
                                      </p:cBhvr>
                                      <p:to>
                                        <p:strVal val="visible"/>
                                      </p:to>
                                    </p:set>
                                    <p:animEffect transition="in" filter="fade">
                                      <p:cBhvr>
                                        <p:cTn id="18" dur="10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dirty="0"/>
              <a:t>D. Osobně o Patočkových textech</a:t>
            </a:r>
            <a:br>
              <a:rPr lang="cs-CZ" sz="2800" b="0" dirty="0"/>
            </a:br>
            <a:r>
              <a:rPr lang="cs-CZ" sz="2800" b="0" dirty="0"/>
              <a:t>c. </a:t>
            </a:r>
            <a:r>
              <a:rPr lang="it-IT" sz="2800" b="0" dirty="0"/>
              <a:t>Tři pohyby lidské existence</a:t>
            </a:r>
            <a:endParaRPr lang="cs-CZ" sz="2800" b="0" i="1" dirty="0"/>
          </a:p>
        </p:txBody>
      </p:sp>
      <p:sp>
        <p:nvSpPr>
          <p:cNvPr id="15363" name="Rectangle 3"/>
          <p:cNvSpPr>
            <a:spLocks noGrp="1" noChangeArrowheads="1"/>
          </p:cNvSpPr>
          <p:nvPr>
            <p:ph idx="1"/>
          </p:nvPr>
        </p:nvSpPr>
        <p:spPr>
          <a:xfrm>
            <a:off x="720000" y="1692002"/>
            <a:ext cx="9576000" cy="4139998"/>
          </a:xfrm>
        </p:spPr>
        <p:txBody>
          <a:bodyPr/>
          <a:lstStyle/>
          <a:p>
            <a:pPr marL="0" indent="0">
              <a:lnSpc>
                <a:spcPct val="114000"/>
              </a:lnSpc>
              <a:spcAft>
                <a:spcPts val="600"/>
              </a:spcAft>
              <a:buNone/>
            </a:pPr>
            <a:r>
              <a:rPr lang="cs-CZ" sz="1400" b="1" dirty="0"/>
              <a:t>[S. 44]</a:t>
            </a:r>
            <a:endParaRPr lang="cs-CZ" sz="1400" dirty="0"/>
          </a:p>
          <a:p>
            <a:pPr marL="0" indent="0">
              <a:lnSpc>
                <a:spcPct val="114000"/>
              </a:lnSpc>
              <a:spcAft>
                <a:spcPts val="600"/>
              </a:spcAft>
              <a:buNone/>
            </a:pPr>
            <a:r>
              <a:rPr lang="cs-CZ" sz="1400" dirty="0"/>
              <a:t>Je nyní však patrno, že druhý pohyb, pohyb obrany (který by mohl zároveň být nazván hnutím </a:t>
            </a:r>
            <a:r>
              <a:rPr lang="cs-CZ" sz="1400" dirty="0" err="1"/>
              <a:t>sebevzdání</a:t>
            </a:r>
            <a:r>
              <a:rPr lang="cs-CZ" sz="1400" dirty="0"/>
              <a:t>) je k prvnímu nezbytně korelativní. Akceptovat druhého lze jen tak, že se sami vydáváme všanc, že obstaráváme jeho potřeby neméně než své, že pracujeme. Práce je podstatě toto disponování sebou a rovněž disponování jiných námi, které tkví v oné faktické vázanosti života k sobě samému, jež činí život právě ontologickou metaforou. Není možno být, tj. provádět onen vpád, do veškerenstva </a:t>
            </a:r>
            <a:r>
              <a:rPr lang="cs-CZ" sz="1400" dirty="0" err="1"/>
              <a:t>individuovaných</a:t>
            </a:r>
            <a:r>
              <a:rPr lang="cs-CZ" sz="1400" dirty="0"/>
              <a:t> věcí, bez pohybu akceptace a </a:t>
            </a:r>
            <a:r>
              <a:rPr lang="cs-CZ" sz="1400" dirty="0" err="1"/>
              <a:t>sebevzdání</a:t>
            </a:r>
            <a:r>
              <a:rPr lang="cs-CZ" sz="1400" dirty="0"/>
              <a:t>, </a:t>
            </a:r>
            <a:r>
              <a:rPr lang="el-GR" sz="1400" dirty="0"/>
              <a:t>δίκη καὶ τίσις. </a:t>
            </a:r>
            <a:r>
              <a:rPr lang="cs-CZ" sz="1400" dirty="0"/>
              <a:t>Jakmile se stáváme členy řetězu akceptace, jsme </a:t>
            </a:r>
            <a:r>
              <a:rPr lang="cs-CZ" sz="1400" dirty="0" err="1"/>
              <a:t>eo</a:t>
            </a:r>
            <a:r>
              <a:rPr lang="cs-CZ" sz="1400" dirty="0"/>
              <a:t> </a:t>
            </a:r>
            <a:r>
              <a:rPr lang="cs-CZ" sz="1400" dirty="0" err="1"/>
              <a:t>ipso</a:t>
            </a:r>
            <a:r>
              <a:rPr lang="cs-CZ" sz="1400" dirty="0"/>
              <a:t> rovněž potenciálními podílníky práce; již dítě se na ni připravuje a tato příprava je již sama počínající práce</a:t>
            </a:r>
          </a:p>
          <a:p>
            <a:pPr marL="0" indent="0">
              <a:lnSpc>
                <a:spcPct val="114000"/>
              </a:lnSpc>
              <a:spcAft>
                <a:spcPts val="600"/>
              </a:spcAft>
              <a:buNone/>
            </a:pPr>
            <a:r>
              <a:rPr lang="cs-CZ" sz="1400" dirty="0"/>
              <a:t>Práce však má svým základním rysem ne-dobrovolnost; přijímáme ji nuceni, je tvrdá, je to tíže. Harmonie, skloubení, bez něhož nemůžeme existovat, je </a:t>
            </a:r>
            <a:r>
              <a:rPr lang="el-GR" sz="1400" dirty="0"/>
              <a:t>παλίντροπος ἀρμονίη</a:t>
            </a:r>
            <a:r>
              <a:rPr lang="cs-CZ" sz="1400" dirty="0"/>
              <a:t>, je skloubení protisměrného. Život je nezbytně spjat s tíží, to znamená: </a:t>
            </a:r>
            <a:r>
              <a:rPr lang="el-GR" sz="1400" dirty="0"/>
              <a:t>τίσις τῆς ἀδικίας </a:t>
            </a:r>
            <a:r>
              <a:rPr lang="cs-CZ" sz="1400" dirty="0"/>
              <a:t>zároveň sama plodí </a:t>
            </a:r>
            <a:r>
              <a:rPr lang="el-GR" sz="1400" dirty="0"/>
              <a:t>ἀδικία. </a:t>
            </a:r>
            <a:r>
              <a:rPr lang="cs-CZ" sz="1400" dirty="0"/>
              <a:t>Nemáme na vybranou, chceme-li žít. Základní volba, žít, či nežít, nese s sebou tedy tíž, je tato tíž, která se pak dále a konkrétněji projevuje v nevolnosti, v obtížnosti práce.</a:t>
            </a:r>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1095716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dirty="0"/>
              <a:t>D. Osobně o Patočkových textech</a:t>
            </a:r>
            <a:br>
              <a:rPr lang="cs-CZ" sz="2800" b="0" dirty="0"/>
            </a:br>
            <a:r>
              <a:rPr lang="cs-CZ" sz="2800" b="0" dirty="0"/>
              <a:t>c. </a:t>
            </a:r>
            <a:r>
              <a:rPr lang="it-IT" sz="2800" b="0" dirty="0"/>
              <a:t>Tři pohyby lidské existence</a:t>
            </a:r>
            <a:endParaRPr lang="cs-CZ" sz="2800" b="0" i="1" dirty="0"/>
          </a:p>
        </p:txBody>
      </p:sp>
      <p:sp>
        <p:nvSpPr>
          <p:cNvPr id="15363" name="Rectangle 3"/>
          <p:cNvSpPr>
            <a:spLocks noGrp="1" noChangeArrowheads="1"/>
          </p:cNvSpPr>
          <p:nvPr>
            <p:ph idx="1"/>
          </p:nvPr>
        </p:nvSpPr>
        <p:spPr>
          <a:xfrm>
            <a:off x="720000" y="1692002"/>
            <a:ext cx="9576000" cy="4139998"/>
          </a:xfrm>
        </p:spPr>
        <p:txBody>
          <a:bodyPr/>
          <a:lstStyle/>
          <a:p>
            <a:pPr marL="0" indent="0">
              <a:lnSpc>
                <a:spcPct val="114000"/>
              </a:lnSpc>
              <a:spcAft>
                <a:spcPts val="600"/>
              </a:spcAft>
              <a:buNone/>
            </a:pPr>
            <a:r>
              <a:rPr lang="cs-CZ" sz="1400" b="1" dirty="0"/>
              <a:t>[S. 45-46]</a:t>
            </a:r>
            <a:endParaRPr lang="cs-CZ" sz="1400" dirty="0"/>
          </a:p>
          <a:p>
            <a:pPr marL="0" indent="0">
              <a:lnSpc>
                <a:spcPct val="114000"/>
              </a:lnSpc>
              <a:spcAft>
                <a:spcPts val="600"/>
              </a:spcAft>
              <a:buNone/>
            </a:pPr>
            <a:r>
              <a:rPr lang="cs-CZ" sz="1400" dirty="0"/>
              <a:t>Je nyní příznačně pro člověka před dějinami, že chápe svůj život v jakési ontologické metafoře, že nerozlišuje mezi nocí, která je zkušenostní fakt, a nocí jako temnotou, z níž šlehá blesk bytí, mezi zemí, která dává plody a živí, a oním pozadím veškerenstva, světa, které není žádná jednotlivá skutečnost, jaké se vždy vyskytují pouze v něm, a že tedy jsoucna a bytí, fenomény a pohyb jejich ukazováni jsou mu stopeny v jediné rovině, která připomíná řeč básnických metafor…</a:t>
            </a:r>
          </a:p>
          <a:p>
            <a:pPr marL="0" indent="0">
              <a:lnSpc>
                <a:spcPct val="114000"/>
              </a:lnSpc>
              <a:spcAft>
                <a:spcPts val="600"/>
              </a:spcAft>
              <a:buNone/>
            </a:pPr>
            <a:r>
              <a:rPr lang="cs-CZ" sz="1400" dirty="0"/>
              <a:t>[…]</a:t>
            </a:r>
          </a:p>
          <a:p>
            <a:pPr marL="0" indent="0">
              <a:lnSpc>
                <a:spcPct val="114000"/>
              </a:lnSpc>
              <a:spcAft>
                <a:spcPts val="600"/>
              </a:spcAft>
              <a:buNone/>
            </a:pPr>
            <a:r>
              <a:rPr lang="cs-CZ" sz="1400" dirty="0"/>
              <a:t>To vyšší, „transcendentální“, „nadpřirozené“, o němž se ví přesto, že se nezakouší tak jako běžná zkušenost, pochází z duality ontologické metafory: ve světě jsoucen se manifestuje přítomnost bytí, kterému se rozumí jako vyššímu, nesouměřitelnému, nadřazenému, ale jež není ještě jasné jako takové, nýbrž sdílí se jsoucny tutéž oblast jediného světa, v němž se všecko zároveň ukazuje i skrývá — nerozlišeným způsobem.</a:t>
            </a:r>
          </a:p>
          <a:p>
            <a:pPr marL="0" indent="0">
              <a:lnSpc>
                <a:spcPct val="114000"/>
              </a:lnSpc>
              <a:spcAft>
                <a:spcPts val="600"/>
              </a:spcAft>
              <a:buNone/>
            </a:pPr>
            <a:r>
              <a:rPr lang="cs-CZ" sz="1400" dirty="0"/>
              <a:t>Tak je patrně, že v „přirozeném světě“ před-dějinného člověka se uplatňuje i pohyb pravdy, třebaže je tematicky podřazen pohybu akceptace a obrany či </a:t>
            </a:r>
            <a:r>
              <a:rPr lang="cs-CZ" sz="1400" dirty="0" err="1"/>
              <a:t>sebevydávání</a:t>
            </a:r>
            <a:r>
              <a:rPr lang="cs-CZ" sz="1400" dirty="0"/>
              <a:t>. Uplatňuje se právě touto převahou mocí v jednotném světě; pohyb pravdy, vlastní vztah k zjevování, k tomu totiž, co je umožňuje, projevuje se rozdílem nadpřirozeného a přirozeného, božského a empirického.</a:t>
            </a:r>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40921863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dirty="0"/>
              <a:t>D. Osobně o Patočkových textech</a:t>
            </a:r>
            <a:br>
              <a:rPr lang="cs-CZ" sz="2800" b="0" dirty="0"/>
            </a:br>
            <a:r>
              <a:rPr lang="cs-CZ" sz="2800" b="0" dirty="0"/>
              <a:t>c. </a:t>
            </a:r>
            <a:r>
              <a:rPr lang="it-IT" sz="2800" b="0" dirty="0"/>
              <a:t>Tři pohyby lidské existence</a:t>
            </a:r>
            <a:endParaRPr lang="cs-CZ" sz="2800" b="0" i="1" dirty="0"/>
          </a:p>
        </p:txBody>
      </p:sp>
      <p:sp>
        <p:nvSpPr>
          <p:cNvPr id="15363" name="Rectangle 3"/>
          <p:cNvSpPr>
            <a:spLocks noGrp="1" noChangeArrowheads="1"/>
          </p:cNvSpPr>
          <p:nvPr>
            <p:ph idx="1"/>
          </p:nvPr>
        </p:nvSpPr>
        <p:spPr>
          <a:xfrm>
            <a:off x="720000" y="1692002"/>
            <a:ext cx="9576000" cy="4139998"/>
          </a:xfrm>
        </p:spPr>
        <p:txBody>
          <a:bodyPr/>
          <a:lstStyle/>
          <a:p>
            <a:pPr marL="0" indent="0">
              <a:lnSpc>
                <a:spcPct val="114000"/>
              </a:lnSpc>
              <a:spcAft>
                <a:spcPts val="600"/>
              </a:spcAft>
              <a:buNone/>
            </a:pPr>
            <a:r>
              <a:rPr lang="cs-CZ" sz="1400" b="1" dirty="0"/>
              <a:t>[S. 46]</a:t>
            </a:r>
            <a:endParaRPr lang="cs-CZ" sz="1400" dirty="0"/>
          </a:p>
          <a:p>
            <a:pPr marL="0" indent="0">
              <a:lnSpc>
                <a:spcPct val="114000"/>
              </a:lnSpc>
              <a:spcAft>
                <a:spcPts val="600"/>
              </a:spcAft>
              <a:buNone/>
            </a:pPr>
            <a:r>
              <a:rPr lang="cs-CZ" sz="1400" dirty="0"/>
              <a:t>Pohyb pravdy je zároveň u kořene umění, v němž se tak projevuje jeho otevřená, budoucnostní povaha, jeho charakter </a:t>
            </a:r>
            <a:r>
              <a:rPr lang="cs-CZ" sz="1400" i="1" dirty="0"/>
              <a:t>příští</a:t>
            </a:r>
            <a:r>
              <a:rPr lang="cs-CZ" sz="1400" dirty="0"/>
              <a:t>; neboť božské je to, co otvírá vše ostatní, jako Země a Nebe, ale samo není mezi věcmi, které se již k nám dostavily, a v tomto smyslu teprve „přichází", a k němu se vztahuje člověk v obraze, tanci a zpěvu. — Naprati tomu pohyb akceptace se svým, vpadnutím do světa a s protiklady </a:t>
            </a:r>
            <a:r>
              <a:rPr lang="el-GR" sz="1400" dirty="0"/>
              <a:t>ἀδικία – δίκη </a:t>
            </a:r>
            <a:r>
              <a:rPr lang="cs-CZ" sz="1400" dirty="0"/>
              <a:t>a tíže — úlevy je bytostně založen v minulosti a pohyb obrany či </a:t>
            </a:r>
            <a:r>
              <a:rPr lang="cs-CZ" sz="1400" dirty="0" err="1"/>
              <a:t>sebevydání</a:t>
            </a:r>
            <a:r>
              <a:rPr lang="cs-CZ" sz="1400" dirty="0"/>
              <a:t> v přítomnosti. Pochopitelně má každý z těchto pohybů celek časovosti sobě, bez toho by nebyl pohybem, ale v každém dominuje jiná „extáze“, jiný horizont.</a:t>
            </a:r>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485938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0DC"/>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5041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z="3200" dirty="0"/>
              <a:t>A. Jan Patočka – „balvan“ české filosofie</a:t>
            </a:r>
          </a:p>
        </p:txBody>
      </p:sp>
      <p:sp>
        <p:nvSpPr>
          <p:cNvPr id="15363" name="Rectangle 3"/>
          <p:cNvSpPr>
            <a:spLocks noGrp="1" noChangeArrowheads="1"/>
          </p:cNvSpPr>
          <p:nvPr>
            <p:ph idx="1"/>
          </p:nvPr>
        </p:nvSpPr>
        <p:spPr>
          <a:xfrm>
            <a:off x="720000" y="1692002"/>
            <a:ext cx="9576000" cy="4139998"/>
          </a:xfrm>
        </p:spPr>
        <p:txBody>
          <a:bodyPr/>
          <a:lstStyle/>
          <a:p>
            <a:pPr marL="457200" indent="-457200">
              <a:buFont typeface="Wingdings" panose="05000000000000000000" pitchFamily="2" charset="2"/>
              <a:buChar char="§"/>
            </a:pPr>
            <a:r>
              <a:rPr lang="cs-CZ" sz="2000" dirty="0"/>
              <a:t>Roman </a:t>
            </a:r>
            <a:r>
              <a:rPr lang="cs-CZ" sz="2000" dirty="0" err="1"/>
              <a:t>Jakobson</a:t>
            </a:r>
            <a:r>
              <a:rPr lang="cs-CZ" sz="2000" dirty="0"/>
              <a:t> (1977)</a:t>
            </a:r>
          </a:p>
          <a:p>
            <a:pPr marL="0" indent="0">
              <a:buNone/>
            </a:pPr>
            <a:endParaRPr lang="cs-CZ" sz="2000" dirty="0"/>
          </a:p>
          <a:p>
            <a:pPr marL="0" indent="0">
              <a:lnSpc>
                <a:spcPct val="114000"/>
              </a:lnSpc>
              <a:spcAft>
                <a:spcPts val="600"/>
              </a:spcAft>
              <a:buNone/>
            </a:pPr>
            <a:r>
              <a:rPr lang="cs-CZ" sz="2000" dirty="0"/>
              <a:t>„Byli pouze tři čeští filosofové světového významu, mimořádné duchovní síly a čistoty: Jan Amos Komenský (1592-1670), Tomáš Garrigue Masaryk (1850-1937) a Jan Patočka(1907-1977).“</a:t>
            </a:r>
          </a:p>
          <a:p>
            <a:pPr marL="0" indent="0">
              <a:lnSpc>
                <a:spcPct val="114000"/>
              </a:lnSpc>
              <a:spcAft>
                <a:spcPts val="600"/>
              </a:spcAft>
              <a:buNone/>
            </a:pPr>
            <a:endParaRPr lang="cs-CZ" sz="1600" dirty="0"/>
          </a:p>
          <a:p>
            <a:pPr marL="0" indent="0">
              <a:lnSpc>
                <a:spcPct val="114000"/>
              </a:lnSpc>
              <a:spcAft>
                <a:spcPts val="600"/>
              </a:spcAft>
              <a:buNone/>
            </a:pPr>
            <a:endParaRPr lang="cs-CZ" sz="1600" dirty="0"/>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521787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z="3200" dirty="0"/>
              <a:t>A. Jan Patočka – „balvan“ české filosofie</a:t>
            </a:r>
          </a:p>
        </p:txBody>
      </p:sp>
      <p:sp>
        <p:nvSpPr>
          <p:cNvPr id="15363" name="Rectangle 3"/>
          <p:cNvSpPr>
            <a:spLocks noGrp="1" noChangeArrowheads="1"/>
          </p:cNvSpPr>
          <p:nvPr>
            <p:ph idx="1"/>
          </p:nvPr>
        </p:nvSpPr>
        <p:spPr>
          <a:xfrm>
            <a:off x="720000" y="1692002"/>
            <a:ext cx="9576000" cy="4139998"/>
          </a:xfrm>
        </p:spPr>
        <p:txBody>
          <a:bodyPr/>
          <a:lstStyle/>
          <a:p>
            <a:pPr marL="457200" indent="-457200">
              <a:buFont typeface="Wingdings" panose="05000000000000000000" pitchFamily="2" charset="2"/>
              <a:buChar char="§"/>
            </a:pPr>
            <a:r>
              <a:rPr lang="cs-CZ" sz="2000" dirty="0"/>
              <a:t>Jan Zouhar</a:t>
            </a:r>
          </a:p>
          <a:p>
            <a:pPr marL="709200" lvl="1" indent="-457200">
              <a:buFont typeface="Wingdings" panose="05000000000000000000" pitchFamily="2" charset="2"/>
              <a:buChar char="§"/>
            </a:pPr>
            <a:r>
              <a:rPr lang="cs-CZ" sz="1300" dirty="0"/>
              <a:t>(</a:t>
            </a:r>
            <a:r>
              <a:rPr lang="pt-BR" sz="1300" dirty="0">
                <a:hlinkClick r:id="rId2"/>
              </a:rPr>
              <a:t>Rozhovor s Janou Nechutovou a Janem Zouharem</a:t>
            </a:r>
            <a:r>
              <a:rPr lang="cs-CZ" sz="1300" dirty="0"/>
              <a:t>. </a:t>
            </a:r>
            <a:r>
              <a:rPr lang="en-US" sz="1300" i="1" dirty="0"/>
              <a:t>Studia </a:t>
            </a:r>
            <a:r>
              <a:rPr lang="en-US" sz="1300" i="1" dirty="0" err="1"/>
              <a:t>philosophica</a:t>
            </a:r>
            <a:r>
              <a:rPr lang="en-US" sz="1300" dirty="0"/>
              <a:t>. 2019, vol. 66, </a:t>
            </a:r>
            <a:r>
              <a:rPr lang="en-US" sz="1300" dirty="0" err="1"/>
              <a:t>iss</a:t>
            </a:r>
            <a:r>
              <a:rPr lang="en-US" sz="1300" dirty="0"/>
              <a:t>. 2, pp. 42-57</a:t>
            </a:r>
            <a:r>
              <a:rPr lang="cs-CZ" sz="1300" dirty="0"/>
              <a:t>. S. 54-55):</a:t>
            </a:r>
          </a:p>
          <a:p>
            <a:pPr marL="252000" lvl="1" indent="0">
              <a:buNone/>
            </a:pPr>
            <a:endParaRPr lang="cs-CZ" sz="1000" dirty="0"/>
          </a:p>
          <a:p>
            <a:pPr marL="0" indent="0">
              <a:lnSpc>
                <a:spcPct val="114000"/>
              </a:lnSpc>
              <a:spcAft>
                <a:spcPts val="600"/>
              </a:spcAft>
              <a:buNone/>
            </a:pPr>
            <a:r>
              <a:rPr lang="cs-CZ" sz="1500" dirty="0"/>
              <a:t>„A potom tady máme ten balvan a tím je Patočka. A to je velký interpretační problém. Jednak u nás existuje určitá skupina těch, kteří se vydávají za znalce Patočkova díla – většinou ještě chodili na jeho přednášky – a kteří jsou majitelé klíčů k Patočkovi a dbají na to, aby nikdo na Patočkově památce nezkřivil žádný vlas. A potom je tady několik autorů, kteří – i když jsou velkými milovníky Patočky – programově říkají: Česká filosofie ano, ale bez Patočky. To je třeba Kohák. Když Kohák organizoval konferenci v Praze, ze které potom vyšla knížka, tak vyžadoval, aby nikdo nemluvil o Patočkovi. Bylo to věnováno současné filosofii – ale nemluvme o Patočkovi a mluvme o těch dalších, o J. L. Fischerovi, o Tvrdém a o Hoppovi a o </a:t>
            </a:r>
            <a:r>
              <a:rPr lang="cs-CZ" sz="1500" dirty="0" err="1"/>
              <a:t>Vorovkovi</a:t>
            </a:r>
            <a:r>
              <a:rPr lang="cs-CZ" sz="1500" dirty="0"/>
              <a:t>... On sám, který tak propagoval Patočku třeba ve Spojených státech, si uvědomil, jaká je to zátěž, jaký je to balvan v české filosofii a jak obtížně se s ním vyrovnává ta generace, která ho už nezažila, která ho zná jenom z knížek.</a:t>
            </a:r>
          </a:p>
          <a:p>
            <a:pPr marL="0" indent="0">
              <a:lnSpc>
                <a:spcPct val="114000"/>
              </a:lnSpc>
              <a:spcAft>
                <a:spcPts val="600"/>
              </a:spcAft>
              <a:buNone/>
            </a:pPr>
            <a:r>
              <a:rPr lang="cs-CZ" sz="1500" dirty="0"/>
              <a:t>Já osobně si myslím, že Patočka, pokud jde o filosofii, přesáhl hranice tohoto národa, že to je skutečně evropská postava. A zasloužil se o to především jeho vztah k dějinám, to jsou </a:t>
            </a:r>
            <a:r>
              <a:rPr lang="cs-CZ" sz="1500" i="1" dirty="0"/>
              <a:t>Kacířské eseje</a:t>
            </a:r>
            <a:r>
              <a:rPr lang="cs-CZ" sz="1500" dirty="0"/>
              <a:t>, které myslím jsou významným inovativním krokem. A druhá věc je pojetí přirozeného světa, kde on vlastně určitým způsobem předjímal to, k čemu došel </a:t>
            </a:r>
            <a:r>
              <a:rPr lang="cs-CZ" sz="1500" dirty="0" err="1"/>
              <a:t>Husserl</a:t>
            </a:r>
            <a:r>
              <a:rPr lang="cs-CZ" sz="1500" dirty="0"/>
              <a:t> až po něm. Problém přirozeného světa je druhý závažný problém, ke kterému Patočka výrazně přispěl.“</a:t>
            </a:r>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3441776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z="3200" dirty="0"/>
              <a:t>B. Věcně a přehledně o Patočkovi</a:t>
            </a:r>
            <a:br>
              <a:rPr lang="cs-CZ" sz="3200" dirty="0"/>
            </a:br>
            <a:endParaRPr lang="cs-CZ" sz="3200" dirty="0"/>
          </a:p>
        </p:txBody>
      </p:sp>
      <p:sp>
        <p:nvSpPr>
          <p:cNvPr id="15363" name="Rectangle 3"/>
          <p:cNvSpPr>
            <a:spLocks noGrp="1" noChangeArrowheads="1"/>
          </p:cNvSpPr>
          <p:nvPr>
            <p:ph idx="1"/>
          </p:nvPr>
        </p:nvSpPr>
        <p:spPr>
          <a:xfrm>
            <a:off x="720000" y="1692002"/>
            <a:ext cx="9576000" cy="4139998"/>
          </a:xfrm>
        </p:spPr>
        <p:txBody>
          <a:bodyPr/>
          <a:lstStyle/>
          <a:p>
            <a:pPr marL="0" indent="0">
              <a:buNone/>
            </a:pPr>
            <a:endParaRPr lang="cs-CZ" sz="2000" dirty="0"/>
          </a:p>
          <a:p>
            <a:pPr marL="457200" indent="-457200">
              <a:buFont typeface="Wingdings" panose="05000000000000000000" pitchFamily="2" charset="2"/>
              <a:buChar char="§"/>
            </a:pPr>
            <a:r>
              <a:rPr lang="cs-CZ" sz="2000" dirty="0"/>
              <a:t>věcně, přehledně a stručně o Patočkovi:</a:t>
            </a:r>
          </a:p>
          <a:p>
            <a:pPr marL="709200" lvl="1" indent="-457200">
              <a:buFont typeface="Wingdings" panose="05000000000000000000" pitchFamily="2" charset="2"/>
              <a:buChar char="§"/>
            </a:pPr>
            <a:r>
              <a:rPr lang="cs-CZ" sz="1600" i="1" dirty="0"/>
              <a:t>Slovník českých filosofů – </a:t>
            </a:r>
            <a:r>
              <a:rPr lang="cs-CZ" sz="1600" dirty="0">
                <a:hlinkClick r:id="rId2"/>
              </a:rPr>
              <a:t>https://www.phil.muni.cz/fil/scf/komplet/patock.html</a:t>
            </a:r>
            <a:endParaRPr lang="cs-CZ" sz="1600" dirty="0"/>
          </a:p>
          <a:p>
            <a:pPr marL="709200" lvl="1" indent="-457200">
              <a:buFont typeface="Wingdings" panose="05000000000000000000" pitchFamily="2" charset="2"/>
              <a:buChar char="§"/>
            </a:pPr>
            <a:r>
              <a:rPr lang="cs-CZ" sz="1600" dirty="0"/>
              <a:t>Ivan Blecha</a:t>
            </a:r>
            <a:br>
              <a:rPr lang="cs-CZ" sz="1600" dirty="0"/>
            </a:br>
            <a:endParaRPr lang="cs-CZ" sz="1600" i="1" dirty="0"/>
          </a:p>
          <a:p>
            <a:pPr marL="457200" indent="-457200">
              <a:buFont typeface="Wingdings" panose="05000000000000000000" pitchFamily="2" charset="2"/>
              <a:buChar char="§"/>
            </a:pPr>
            <a:r>
              <a:rPr lang="cs-CZ" sz="2000" dirty="0"/>
              <a:t>věcně, přehledně, systematicky a komplexně o Patočkovi:</a:t>
            </a:r>
          </a:p>
          <a:p>
            <a:pPr marL="709200" lvl="1" indent="-457200">
              <a:buFont typeface="Wingdings" panose="05000000000000000000" pitchFamily="2" charset="2"/>
              <a:buChar char="§"/>
            </a:pPr>
            <a:r>
              <a:rPr lang="cs-CZ" sz="1600" i="1" dirty="0"/>
              <a:t>Archiv Jana Patočky</a:t>
            </a:r>
            <a:r>
              <a:rPr lang="cs-CZ" sz="1600" dirty="0"/>
              <a:t>: </a:t>
            </a:r>
            <a:r>
              <a:rPr lang="cs-CZ" sz="1600" dirty="0">
                <a:hlinkClick r:id="rId3"/>
              </a:rPr>
              <a:t>http://www.ajp.cuni.cz/index.php/Home</a:t>
            </a:r>
            <a:endParaRPr lang="cs-CZ" sz="1600" dirty="0"/>
          </a:p>
          <a:p>
            <a:pPr marL="709200" lvl="1" indent="-457200">
              <a:buFont typeface="Wingdings" panose="05000000000000000000" pitchFamily="2" charset="2"/>
              <a:buChar char="§"/>
            </a:pPr>
            <a:r>
              <a:rPr lang="cs-CZ" sz="1600" dirty="0"/>
              <a:t>Ivan Chvatík, Pavel Kouba aj.</a:t>
            </a:r>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1156944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z="3200" dirty="0"/>
              <a:t>C. Jan Patočka a Brno</a:t>
            </a:r>
          </a:p>
        </p:txBody>
      </p:sp>
      <p:sp>
        <p:nvSpPr>
          <p:cNvPr id="15363" name="Rectangle 3"/>
          <p:cNvSpPr>
            <a:spLocks noGrp="1" noChangeArrowheads="1"/>
          </p:cNvSpPr>
          <p:nvPr>
            <p:ph idx="1"/>
          </p:nvPr>
        </p:nvSpPr>
        <p:spPr>
          <a:xfrm>
            <a:off x="720000" y="1692002"/>
            <a:ext cx="9576000" cy="4139998"/>
          </a:xfrm>
        </p:spPr>
        <p:txBody>
          <a:bodyPr/>
          <a:lstStyle/>
          <a:p>
            <a:pPr marL="457200" indent="-457200">
              <a:lnSpc>
                <a:spcPct val="114000"/>
              </a:lnSpc>
              <a:spcAft>
                <a:spcPts val="600"/>
              </a:spcAft>
              <a:buFont typeface="Wingdings" panose="05000000000000000000" pitchFamily="2" charset="2"/>
              <a:buChar char="§"/>
            </a:pPr>
            <a:r>
              <a:rPr lang="cs-CZ" sz="2000" dirty="0"/>
              <a:t>česká, domácí filosofie představovaná po domácku</a:t>
            </a:r>
          </a:p>
          <a:p>
            <a:pPr marL="457200" indent="-457200">
              <a:lnSpc>
                <a:spcPct val="114000"/>
              </a:lnSpc>
              <a:spcAft>
                <a:spcPts val="600"/>
              </a:spcAft>
              <a:buFont typeface="Wingdings" panose="05000000000000000000" pitchFamily="2" charset="2"/>
              <a:buChar char="§"/>
            </a:pPr>
            <a:r>
              <a:rPr lang="cs-CZ" sz="2000" dirty="0"/>
              <a:t>Patočka v Brně, na univerzitě, na filozofické fakultě, na této katedře, v této místnosti</a:t>
            </a:r>
            <a:br>
              <a:rPr lang="cs-CZ" sz="2000" dirty="0"/>
            </a:br>
            <a:endParaRPr lang="cs-CZ" sz="2000" dirty="0"/>
          </a:p>
          <a:p>
            <a:pPr marL="457200" indent="-457200">
              <a:lnSpc>
                <a:spcPct val="114000"/>
              </a:lnSpc>
              <a:spcAft>
                <a:spcPts val="600"/>
              </a:spcAft>
              <a:buFont typeface="Wingdings" panose="05000000000000000000" pitchFamily="2" charset="2"/>
              <a:buChar char="§"/>
            </a:pPr>
            <a:r>
              <a:rPr lang="cs-CZ" sz="1600" dirty="0"/>
              <a:t>Jiří Vítek. „Doc. Jan Patočka na brněnské univerzitě“. </a:t>
            </a:r>
            <a:r>
              <a:rPr lang="cs-CZ" sz="1600" dirty="0">
                <a:hlinkClick r:id="rId2"/>
              </a:rPr>
              <a:t>https://katedry.ped.muni.cz/obcanska-vychova/wp-content/uploads/sites/16/2016/11/patocka.pdf</a:t>
            </a:r>
            <a:endParaRPr lang="cs-CZ" sz="1600" dirty="0"/>
          </a:p>
          <a:p>
            <a:pPr marL="457200" indent="-457200">
              <a:lnSpc>
                <a:spcPct val="114000"/>
              </a:lnSpc>
              <a:spcAft>
                <a:spcPts val="600"/>
              </a:spcAft>
              <a:buFont typeface="Wingdings" panose="05000000000000000000" pitchFamily="2" charset="2"/>
              <a:buChar char="§"/>
            </a:pPr>
            <a:r>
              <a:rPr lang="cs-CZ" sz="1600" dirty="0"/>
              <a:t>Filozofové oslavují Jana Patočku (</a:t>
            </a:r>
            <a:r>
              <a:rPr lang="cs-CZ" sz="1600" i="1" dirty="0"/>
              <a:t>Brněnský deník.cz</a:t>
            </a:r>
            <a:r>
              <a:rPr lang="cs-CZ" sz="1600" dirty="0"/>
              <a:t>, 24. 3. 2009) </a:t>
            </a:r>
            <a:r>
              <a:rPr lang="cs-CZ" sz="1600" dirty="0">
                <a:hlinkClick r:id="rId3"/>
              </a:rPr>
              <a:t>https://brnensky.denik.cz/zpravy_region/filozofove-oslavuji-jana-patocku20090324.html</a:t>
            </a:r>
            <a:endParaRPr lang="cs-CZ" sz="1600" dirty="0"/>
          </a:p>
          <a:p>
            <a:pPr marL="457200" indent="-457200">
              <a:lnSpc>
                <a:spcPct val="114000"/>
              </a:lnSpc>
              <a:spcAft>
                <a:spcPts val="600"/>
              </a:spcAft>
              <a:buFont typeface="Wingdings" panose="05000000000000000000" pitchFamily="2" charset="2"/>
              <a:buChar char="§"/>
            </a:pPr>
            <a:r>
              <a:rPr lang="cs-CZ" sz="1600" dirty="0"/>
              <a:t>Pamětní deska na </a:t>
            </a:r>
            <a:r>
              <a:rPr lang="cs-CZ" sz="1600" dirty="0" err="1"/>
              <a:t>PdF</a:t>
            </a:r>
            <a:r>
              <a:rPr lang="cs-CZ" sz="1600" dirty="0"/>
              <a:t>: </a:t>
            </a:r>
            <a:r>
              <a:rPr lang="cs-CZ" sz="1600" dirty="0">
                <a:hlinkClick r:id="rId4"/>
              </a:rPr>
              <a:t>http://www.pametnimista.usd.cas.cz/brno-pametni-deska-janu-patockovi/</a:t>
            </a:r>
            <a:endParaRPr lang="cs-CZ" sz="1600" dirty="0"/>
          </a:p>
          <a:p>
            <a:pPr marL="457200" indent="-457200">
              <a:lnSpc>
                <a:spcPct val="114000"/>
              </a:lnSpc>
              <a:spcAft>
                <a:spcPts val="600"/>
              </a:spcAft>
              <a:buFont typeface="Wingdings" panose="05000000000000000000" pitchFamily="2" charset="2"/>
              <a:buChar char="§"/>
            </a:pPr>
            <a:r>
              <a:rPr lang="cs-CZ" sz="1600" dirty="0"/>
              <a:t>Jan Patočka, </a:t>
            </a:r>
            <a:r>
              <a:rPr lang="de-DE" sz="1600" dirty="0"/>
              <a:t>Der Subjektivismus der </a:t>
            </a:r>
            <a:r>
              <a:rPr lang="de-DE" sz="1600" dirty="0" err="1"/>
              <a:t>Husserlschen</a:t>
            </a:r>
            <a:r>
              <a:rPr lang="de-DE" sz="1600" dirty="0"/>
              <a:t> und die Forderung einer </a:t>
            </a:r>
            <a:r>
              <a:rPr lang="de-DE" sz="1600" dirty="0" err="1"/>
              <a:t>asubjektiven</a:t>
            </a:r>
            <a:r>
              <a:rPr lang="de-DE" sz="1600" dirty="0"/>
              <a:t> Phänomenologie</a:t>
            </a:r>
            <a:r>
              <a:rPr lang="cs-CZ" sz="1600" dirty="0"/>
              <a:t>. In </a:t>
            </a:r>
            <a:r>
              <a:rPr lang="cs-CZ" sz="1600" i="1" dirty="0"/>
              <a:t>Sborník prací Filozofické fakulty brněnské univerzity. F</a:t>
            </a:r>
            <a:r>
              <a:rPr lang="cs-CZ" sz="1600" dirty="0"/>
              <a:t>, Řada uměnovědná 1970-1971, roč. 19-20, č. F14-15 (https://digilib.phil.muni.cz/cs/handle/11222.digilib/110807).</a:t>
            </a:r>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1475636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dirty="0"/>
              <a:t>D. Osobně o Patočkových textech</a:t>
            </a:r>
          </a:p>
        </p:txBody>
      </p:sp>
      <p:sp>
        <p:nvSpPr>
          <p:cNvPr id="15363" name="Rectangle 3"/>
          <p:cNvSpPr>
            <a:spLocks noGrp="1" noChangeArrowheads="1"/>
          </p:cNvSpPr>
          <p:nvPr>
            <p:ph idx="1"/>
          </p:nvPr>
        </p:nvSpPr>
        <p:spPr>
          <a:xfrm>
            <a:off x="720000" y="1692002"/>
            <a:ext cx="9576000" cy="4139998"/>
          </a:xfrm>
        </p:spPr>
        <p:txBody>
          <a:bodyPr/>
          <a:lstStyle/>
          <a:p>
            <a:pPr marL="0" indent="0">
              <a:buNone/>
            </a:pPr>
            <a:endParaRPr lang="cs-CZ" sz="2000" dirty="0"/>
          </a:p>
          <a:p>
            <a:pPr marL="709200" lvl="1" indent="-457200">
              <a:lnSpc>
                <a:spcPct val="114000"/>
              </a:lnSpc>
              <a:spcAft>
                <a:spcPts val="600"/>
              </a:spcAft>
              <a:buFont typeface="+mj-lt"/>
              <a:buAutoNum type="alphaLcPeriod"/>
            </a:pPr>
            <a:r>
              <a:rPr lang="cs-CZ" sz="2000" dirty="0"/>
              <a:t>Nesnáze s </a:t>
            </a:r>
            <a:r>
              <a:rPr lang="cs-CZ" sz="2000" i="1" dirty="0"/>
              <a:t>Kacířskými eseji</a:t>
            </a:r>
            <a:endParaRPr lang="cs-CZ" sz="2000" dirty="0"/>
          </a:p>
          <a:p>
            <a:pPr marL="709200" lvl="1" indent="-457200">
              <a:lnSpc>
                <a:spcPct val="114000"/>
              </a:lnSpc>
              <a:spcAft>
                <a:spcPts val="600"/>
              </a:spcAft>
              <a:buFont typeface="+mj-lt"/>
              <a:buAutoNum type="alphaLcPeriod"/>
            </a:pPr>
            <a:r>
              <a:rPr lang="cs-CZ" sz="2000" dirty="0"/>
              <a:t>Antická filosofie a Patočka – </a:t>
            </a:r>
            <a:r>
              <a:rPr lang="cs-CZ" sz="2000" i="1" dirty="0"/>
              <a:t>Negativní platonismus</a:t>
            </a:r>
            <a:endParaRPr lang="cs-CZ" sz="2000" dirty="0"/>
          </a:p>
          <a:p>
            <a:pPr marL="709200" lvl="1" indent="-457200">
              <a:lnSpc>
                <a:spcPct val="114000"/>
              </a:lnSpc>
              <a:spcAft>
                <a:spcPts val="600"/>
              </a:spcAft>
              <a:buFont typeface="+mj-lt"/>
              <a:buAutoNum type="alphaLcPeriod"/>
            </a:pPr>
            <a:r>
              <a:rPr lang="cs-CZ" dirty="0"/>
              <a:t>Tři pohyby lidské existence</a:t>
            </a:r>
            <a:endParaRPr lang="cs-CZ" sz="2000" i="1" dirty="0"/>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1562647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dirty="0"/>
              <a:t>D. Osobně o Patočkových textech</a:t>
            </a:r>
            <a:br>
              <a:rPr lang="cs-CZ" sz="2800" b="0" dirty="0"/>
            </a:br>
            <a:r>
              <a:rPr lang="cs-CZ" sz="2800" b="0" dirty="0"/>
              <a:t>a. Nesnáze s </a:t>
            </a:r>
            <a:r>
              <a:rPr lang="cs-CZ" sz="2800" b="0" i="1" dirty="0"/>
              <a:t>Kacířskými eseji</a:t>
            </a:r>
            <a:endParaRPr lang="cs-CZ" sz="2800" b="0" dirty="0"/>
          </a:p>
        </p:txBody>
      </p:sp>
      <p:sp>
        <p:nvSpPr>
          <p:cNvPr id="15363" name="Rectangle 3"/>
          <p:cNvSpPr>
            <a:spLocks noGrp="1" noChangeArrowheads="1"/>
          </p:cNvSpPr>
          <p:nvPr>
            <p:ph idx="1"/>
          </p:nvPr>
        </p:nvSpPr>
        <p:spPr>
          <a:xfrm>
            <a:off x="720000" y="1692002"/>
            <a:ext cx="9576000" cy="4139998"/>
          </a:xfrm>
        </p:spPr>
        <p:txBody>
          <a:bodyPr/>
          <a:lstStyle/>
          <a:p>
            <a:pPr marL="709200" lvl="1" indent="-457200">
              <a:lnSpc>
                <a:spcPct val="114000"/>
              </a:lnSpc>
              <a:spcAft>
                <a:spcPts val="600"/>
              </a:spcAft>
              <a:buFont typeface="Wingdings" panose="05000000000000000000" pitchFamily="2" charset="2"/>
              <a:buChar char="§"/>
            </a:pPr>
            <a:r>
              <a:rPr lang="cs-CZ" i="1" dirty="0"/>
              <a:t>Kacířské eseje o filosofii dějin. </a:t>
            </a:r>
            <a:r>
              <a:rPr lang="cs-CZ" dirty="0"/>
              <a:t>Praha (samizdat) 1975.</a:t>
            </a:r>
          </a:p>
          <a:p>
            <a:pPr marL="1119600" lvl="2" indent="-457200">
              <a:lnSpc>
                <a:spcPct val="114000"/>
              </a:lnSpc>
              <a:spcAft>
                <a:spcPts val="600"/>
              </a:spcAft>
              <a:buClr>
                <a:srgbClr val="0000DC"/>
              </a:buClr>
              <a:buFont typeface="+mj-lt"/>
              <a:buAutoNum type="arabicPeriod"/>
            </a:pPr>
            <a:r>
              <a:rPr lang="cs-CZ" dirty="0" err="1"/>
              <a:t>Pre</a:t>
            </a:r>
            <a:r>
              <a:rPr lang="cs-CZ" dirty="0"/>
              <a:t>-historické úvahy</a:t>
            </a:r>
          </a:p>
          <a:p>
            <a:pPr marL="1119600" lvl="2" indent="-457200">
              <a:lnSpc>
                <a:spcPct val="114000"/>
              </a:lnSpc>
              <a:spcAft>
                <a:spcPts val="600"/>
              </a:spcAft>
              <a:buClr>
                <a:srgbClr val="0000DC"/>
              </a:buClr>
              <a:buFont typeface="+mj-lt"/>
              <a:buAutoNum type="arabicPeriod"/>
            </a:pPr>
            <a:r>
              <a:rPr lang="cs-CZ" dirty="0"/>
              <a:t>Počátek dějin</a:t>
            </a:r>
          </a:p>
          <a:p>
            <a:pPr marL="1119600" lvl="2" indent="-457200">
              <a:lnSpc>
                <a:spcPct val="114000"/>
              </a:lnSpc>
              <a:spcAft>
                <a:spcPts val="600"/>
              </a:spcAft>
              <a:buClr>
                <a:srgbClr val="0000DC"/>
              </a:buClr>
              <a:buFont typeface="+mj-lt"/>
              <a:buAutoNum type="arabicPeriod"/>
            </a:pPr>
            <a:r>
              <a:rPr lang="cs-CZ" dirty="0"/>
              <a:t>Mají dějiny smysl?</a:t>
            </a:r>
          </a:p>
          <a:p>
            <a:pPr marL="1119600" lvl="2" indent="-457200">
              <a:lnSpc>
                <a:spcPct val="114000"/>
              </a:lnSpc>
              <a:spcAft>
                <a:spcPts val="600"/>
              </a:spcAft>
              <a:buClr>
                <a:srgbClr val="0000DC"/>
              </a:buClr>
              <a:buFont typeface="+mj-lt"/>
              <a:buAutoNum type="arabicPeriod"/>
            </a:pPr>
            <a:r>
              <a:rPr lang="cs-CZ" dirty="0"/>
              <a:t>Evropa a evropské dědictví do konce 19. století</a:t>
            </a:r>
          </a:p>
          <a:p>
            <a:pPr marL="1119600" lvl="2" indent="-457200">
              <a:lnSpc>
                <a:spcPct val="114000"/>
              </a:lnSpc>
              <a:spcAft>
                <a:spcPts val="600"/>
              </a:spcAft>
              <a:buClr>
                <a:srgbClr val="0000DC"/>
              </a:buClr>
              <a:buFont typeface="+mj-lt"/>
              <a:buAutoNum type="arabicPeriod"/>
            </a:pPr>
            <a:r>
              <a:rPr lang="cs-CZ" dirty="0"/>
              <a:t>Je technická civilizace úpadková, a proč?</a:t>
            </a:r>
          </a:p>
          <a:p>
            <a:pPr marL="1119600" lvl="2" indent="-457200">
              <a:lnSpc>
                <a:spcPct val="114000"/>
              </a:lnSpc>
              <a:spcAft>
                <a:spcPts val="600"/>
              </a:spcAft>
              <a:buClr>
                <a:srgbClr val="0000DC"/>
              </a:buClr>
              <a:buFont typeface="+mj-lt"/>
              <a:buAutoNum type="arabicPeriod"/>
            </a:pPr>
            <a:r>
              <a:rPr lang="cs-CZ" dirty="0"/>
              <a:t>Války 20. století a dvacáté století jako válka</a:t>
            </a:r>
          </a:p>
          <a:p>
            <a:pPr marL="709200" lvl="1" indent="-457200">
              <a:lnSpc>
                <a:spcPct val="114000"/>
              </a:lnSpc>
              <a:spcAft>
                <a:spcPts val="600"/>
              </a:spcAft>
              <a:buFont typeface="Wingdings" panose="05000000000000000000" pitchFamily="2" charset="2"/>
              <a:buChar char="§"/>
            </a:pPr>
            <a:r>
              <a:rPr lang="cs-CZ" sz="2000" dirty="0"/>
              <a:t>pokus o „fenomenologickou“ filosofii dějin</a:t>
            </a:r>
          </a:p>
          <a:p>
            <a:pPr marL="709200" lvl="1" indent="-457200">
              <a:lnSpc>
                <a:spcPct val="114000"/>
              </a:lnSpc>
              <a:spcAft>
                <a:spcPts val="600"/>
              </a:spcAft>
              <a:buFont typeface="Wingdings" panose="05000000000000000000" pitchFamily="2" charset="2"/>
              <a:buChar char="§"/>
            </a:pPr>
            <a:r>
              <a:rPr lang="cs-CZ" dirty="0"/>
              <a:t>kacířství: dějiny nejsou realizací předem daného smyslu, nýbrž jeho </a:t>
            </a:r>
            <a:r>
              <a:rPr lang="cs-CZ" dirty="0" err="1"/>
              <a:t>problematizací</a:t>
            </a:r>
            <a:r>
              <a:rPr lang="cs-CZ" dirty="0"/>
              <a:t> a hledáním</a:t>
            </a:r>
          </a:p>
          <a:p>
            <a:pPr marL="709200" lvl="1" indent="-457200">
              <a:lnSpc>
                <a:spcPct val="114000"/>
              </a:lnSpc>
              <a:spcAft>
                <a:spcPts val="600"/>
              </a:spcAft>
              <a:buFont typeface="Wingdings" panose="05000000000000000000" pitchFamily="2" charset="2"/>
              <a:buChar char="§"/>
            </a:pPr>
            <a:r>
              <a:rPr lang="cs-CZ" dirty="0"/>
              <a:t>Jan Patočka, </a:t>
            </a:r>
            <a:r>
              <a:rPr lang="cs-CZ" i="1" dirty="0"/>
              <a:t>Kacířské eseje o filosofii dějin.</a:t>
            </a:r>
            <a:r>
              <a:rPr lang="cs-CZ" dirty="0"/>
              <a:t> 6. vyd., in </a:t>
            </a:r>
            <a:r>
              <a:rPr lang="cs-CZ" i="1" dirty="0"/>
              <a:t>Péče o duši III </a:t>
            </a:r>
            <a:r>
              <a:rPr lang="cs-CZ" dirty="0"/>
              <a:t>(SS-3/PD-III), Praha 2002, s. 11–144.</a:t>
            </a:r>
          </a:p>
          <a:p>
            <a:pPr marL="1119600" lvl="2" indent="-457200">
              <a:lnSpc>
                <a:spcPct val="114000"/>
              </a:lnSpc>
              <a:spcAft>
                <a:spcPts val="600"/>
              </a:spcAft>
              <a:buClr>
                <a:schemeClr val="tx2"/>
              </a:buClr>
              <a:buFont typeface="Wingdings" panose="05000000000000000000" pitchFamily="2" charset="2"/>
              <a:buChar char="§"/>
            </a:pPr>
            <a:r>
              <a:rPr lang="cs-CZ" dirty="0"/>
              <a:t>3. Mají dějiny smysl?</a:t>
            </a:r>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67922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sz="3200" dirty="0"/>
              <a:t>D. Osobně o Patočkových textech</a:t>
            </a:r>
            <a:br>
              <a:rPr lang="cs-CZ" sz="2800" b="0" dirty="0"/>
            </a:br>
            <a:r>
              <a:rPr lang="cs-CZ" sz="2800" b="0" dirty="0"/>
              <a:t>a. Nesnáze s </a:t>
            </a:r>
            <a:r>
              <a:rPr lang="cs-CZ" sz="2800" b="0" i="1" dirty="0"/>
              <a:t>Kacířskými eseji</a:t>
            </a:r>
            <a:endParaRPr lang="cs-CZ" sz="2800" b="0" dirty="0"/>
          </a:p>
        </p:txBody>
      </p:sp>
      <p:sp>
        <p:nvSpPr>
          <p:cNvPr id="15363" name="Rectangle 3"/>
          <p:cNvSpPr>
            <a:spLocks noGrp="1" noChangeArrowheads="1"/>
          </p:cNvSpPr>
          <p:nvPr>
            <p:ph idx="1"/>
          </p:nvPr>
        </p:nvSpPr>
        <p:spPr>
          <a:xfrm>
            <a:off x="720000" y="1692002"/>
            <a:ext cx="9576000" cy="4139998"/>
          </a:xfrm>
        </p:spPr>
        <p:txBody>
          <a:bodyPr/>
          <a:lstStyle/>
          <a:p>
            <a:pPr marL="285750" indent="-285750">
              <a:lnSpc>
                <a:spcPct val="114000"/>
              </a:lnSpc>
              <a:spcAft>
                <a:spcPts val="600"/>
              </a:spcAft>
              <a:buFont typeface="Wingdings" panose="05000000000000000000" pitchFamily="2" charset="2"/>
              <a:buChar char="§"/>
            </a:pPr>
            <a:r>
              <a:rPr lang="cs-CZ" sz="1800" dirty="0"/>
              <a:t>Postup úvahy:</a:t>
            </a:r>
          </a:p>
          <a:p>
            <a:pPr marL="537750" lvl="1" indent="-285750">
              <a:lnSpc>
                <a:spcPct val="114000"/>
              </a:lnSpc>
              <a:spcAft>
                <a:spcPts val="600"/>
              </a:spcAft>
              <a:buFont typeface="Wingdings" panose="05000000000000000000" pitchFamily="2" charset="2"/>
              <a:buChar char="§"/>
            </a:pPr>
            <a:r>
              <a:rPr lang="cs-CZ" sz="1600" dirty="0"/>
              <a:t>potřeba vyjasnění pojmu </a:t>
            </a:r>
            <a:r>
              <a:rPr lang="cs-CZ" sz="1600" dirty="0">
                <a:sym typeface="Wingdings" panose="05000000000000000000" pitchFamily="2" charset="2"/>
              </a:rPr>
              <a:t></a:t>
            </a:r>
          </a:p>
          <a:p>
            <a:pPr marL="537750" lvl="1" indent="-285750">
              <a:lnSpc>
                <a:spcPct val="114000"/>
              </a:lnSpc>
              <a:spcAft>
                <a:spcPts val="600"/>
              </a:spcAft>
              <a:buFont typeface="Wingdings" panose="05000000000000000000" pitchFamily="2" charset="2"/>
              <a:buChar char="§"/>
            </a:pPr>
            <a:r>
              <a:rPr lang="cs-CZ" sz="1600" dirty="0">
                <a:sym typeface="Wingdings" panose="05000000000000000000" pitchFamily="2" charset="2"/>
              </a:rPr>
              <a:t>východisko – </a:t>
            </a:r>
            <a:r>
              <a:rPr lang="cs-CZ" sz="1600" dirty="0" err="1">
                <a:sym typeface="Wingdings" panose="05000000000000000000" pitchFamily="2" charset="2"/>
              </a:rPr>
              <a:t>Fregeho</a:t>
            </a:r>
            <a:r>
              <a:rPr lang="cs-CZ" sz="1600" dirty="0">
                <a:sym typeface="Wingdings" panose="05000000000000000000" pitchFamily="2" charset="2"/>
              </a:rPr>
              <a:t> rozlišení smyslu a významu</a:t>
            </a:r>
          </a:p>
          <a:p>
            <a:pPr marL="537750" lvl="1" indent="-285750">
              <a:lnSpc>
                <a:spcPct val="114000"/>
              </a:lnSpc>
              <a:spcAft>
                <a:spcPts val="600"/>
              </a:spcAft>
              <a:buFont typeface="Wingdings" panose="05000000000000000000" pitchFamily="2" charset="2"/>
              <a:buChar char="§"/>
            </a:pPr>
            <a:r>
              <a:rPr lang="cs-CZ" sz="1600" dirty="0">
                <a:sym typeface="Wingdings" panose="05000000000000000000" pitchFamily="2" charset="2"/>
              </a:rPr>
              <a:t>dále smysl a účel</a:t>
            </a:r>
          </a:p>
          <a:p>
            <a:pPr marL="948150" lvl="2" indent="-285750">
              <a:lnSpc>
                <a:spcPct val="114000"/>
              </a:lnSpc>
              <a:spcAft>
                <a:spcPts val="600"/>
              </a:spcAft>
              <a:buClr>
                <a:schemeClr val="tx2"/>
              </a:buClr>
              <a:buFont typeface="Wingdings" panose="05000000000000000000" pitchFamily="2" charset="2"/>
              <a:buChar char="§"/>
            </a:pPr>
            <a:r>
              <a:rPr lang="cs-CZ" sz="1400" dirty="0">
                <a:sym typeface="Wingdings" panose="05000000000000000000" pitchFamily="2" charset="2"/>
              </a:rPr>
              <a:t>účel je podmnožinou smyslu</a:t>
            </a:r>
          </a:p>
          <a:p>
            <a:pPr marL="537750" lvl="1" indent="-285750">
              <a:lnSpc>
                <a:spcPct val="114000"/>
              </a:lnSpc>
              <a:spcAft>
                <a:spcPts val="600"/>
              </a:spcAft>
              <a:buFont typeface="Wingdings" panose="05000000000000000000" pitchFamily="2" charset="2"/>
              <a:buChar char="§"/>
            </a:pPr>
            <a:r>
              <a:rPr lang="cs-CZ" sz="1600" dirty="0"/>
              <a:t>smysl a hodnoty</a:t>
            </a:r>
          </a:p>
          <a:p>
            <a:pPr marL="948150" lvl="2" indent="-285750">
              <a:lnSpc>
                <a:spcPct val="114000"/>
              </a:lnSpc>
              <a:spcAft>
                <a:spcPts val="600"/>
              </a:spcAft>
              <a:buClr>
                <a:schemeClr val="tx2"/>
              </a:buClr>
              <a:buFont typeface="Wingdings" panose="05000000000000000000" pitchFamily="2" charset="2"/>
              <a:buChar char="§"/>
            </a:pPr>
            <a:r>
              <a:rPr lang="cs-CZ" sz="1400" dirty="0"/>
              <a:t>otázka absolutních hodnot </a:t>
            </a:r>
            <a:r>
              <a:rPr lang="cs-CZ" sz="1400" dirty="0">
                <a:sym typeface="Wingdings" panose="05000000000000000000" pitchFamily="2" charset="2"/>
              </a:rPr>
              <a:t> </a:t>
            </a:r>
            <a:r>
              <a:rPr lang="cs-CZ" sz="1400" dirty="0"/>
              <a:t>Platón, křesťanství – neotřesitelnost smyslu X metafyzičnost v kontrastu s konkrétním zážitkem ztráty smyslu </a:t>
            </a:r>
            <a:r>
              <a:rPr lang="cs-CZ" sz="1400" dirty="0">
                <a:sym typeface="Wingdings" panose="05000000000000000000" pitchFamily="2" charset="2"/>
              </a:rPr>
              <a:t></a:t>
            </a:r>
          </a:p>
          <a:p>
            <a:pPr marL="537750" lvl="1" indent="-285750">
              <a:lnSpc>
                <a:spcPct val="114000"/>
              </a:lnSpc>
              <a:spcAft>
                <a:spcPts val="600"/>
              </a:spcAft>
              <a:buFont typeface="Wingdings" panose="05000000000000000000" pitchFamily="2" charset="2"/>
              <a:buChar char="§"/>
            </a:pPr>
            <a:r>
              <a:rPr lang="cs-CZ" sz="1600" dirty="0">
                <a:sym typeface="Wingdings" panose="05000000000000000000" pitchFamily="2" charset="2"/>
              </a:rPr>
              <a:t>člověk jako původce smyslu?</a:t>
            </a:r>
          </a:p>
          <a:p>
            <a:pPr marL="948150" lvl="2" indent="-285750">
              <a:lnSpc>
                <a:spcPct val="114000"/>
              </a:lnSpc>
              <a:spcAft>
                <a:spcPts val="600"/>
              </a:spcAft>
              <a:buClr>
                <a:schemeClr val="tx2"/>
              </a:buClr>
              <a:buFont typeface="Wingdings" panose="05000000000000000000" pitchFamily="2" charset="2"/>
              <a:buChar char="§"/>
            </a:pPr>
            <a:r>
              <a:rPr lang="cs-CZ" sz="1400" dirty="0">
                <a:sym typeface="Wingdings" panose="05000000000000000000" pitchFamily="2" charset="2"/>
              </a:rPr>
              <a:t>nikoli – otevřenost vůči bytí, nemožnost libovolného stanovení smyslu</a:t>
            </a:r>
          </a:p>
          <a:p>
            <a:pPr marL="537750" lvl="1" indent="-285750">
              <a:lnSpc>
                <a:spcPct val="114000"/>
              </a:lnSpc>
              <a:spcAft>
                <a:spcPts val="600"/>
              </a:spcAft>
              <a:buFont typeface="Wingdings" panose="05000000000000000000" pitchFamily="2" charset="2"/>
              <a:buChar char="§"/>
            </a:pPr>
            <a:r>
              <a:rPr lang="cs-CZ" sz="1600" dirty="0">
                <a:sym typeface="Wingdings" panose="05000000000000000000" pitchFamily="2" charset="2"/>
              </a:rPr>
              <a:t>smysl a bytí – ztráta smyslu věcí  přístup k bytí, celku světa</a:t>
            </a:r>
          </a:p>
          <a:p>
            <a:pPr marL="537750" lvl="1" indent="-285750">
              <a:lnSpc>
                <a:spcPct val="114000"/>
              </a:lnSpc>
              <a:spcAft>
                <a:spcPts val="600"/>
              </a:spcAft>
              <a:buFont typeface="Wingdings" panose="05000000000000000000" pitchFamily="2" charset="2"/>
              <a:buChar char="§"/>
            </a:pPr>
            <a:r>
              <a:rPr lang="cs-CZ" sz="1600" dirty="0">
                <a:sym typeface="Wingdings" panose="05000000000000000000" pitchFamily="2" charset="2"/>
              </a:rPr>
              <a:t>potřeba absolutního smyslu (naivního či kriticky přijatého) – V. Mrštík!</a:t>
            </a:r>
          </a:p>
          <a:p>
            <a:pPr marL="537750" lvl="1" indent="-285750">
              <a:lnSpc>
                <a:spcPct val="114000"/>
              </a:lnSpc>
              <a:spcAft>
                <a:spcPts val="600"/>
              </a:spcAft>
              <a:buFont typeface="Wingdings" panose="05000000000000000000" pitchFamily="2" charset="2"/>
              <a:buChar char="§"/>
            </a:pPr>
            <a:r>
              <a:rPr lang="cs-CZ" sz="1600" dirty="0">
                <a:sym typeface="Wingdings" panose="05000000000000000000" pitchFamily="2" charset="2"/>
              </a:rPr>
              <a:t>dějiny jako ztráta naivního smyslu  platónská metafyzika a křesťanství jako náhrada smyslu</a:t>
            </a:r>
          </a:p>
          <a:p>
            <a:pPr marL="537750" lvl="1" indent="-285750">
              <a:lnSpc>
                <a:spcPct val="114000"/>
              </a:lnSpc>
              <a:spcAft>
                <a:spcPts val="600"/>
              </a:spcAft>
              <a:buFont typeface="Wingdings" panose="05000000000000000000" pitchFamily="2" charset="2"/>
              <a:buChar char="§"/>
            </a:pPr>
            <a:r>
              <a:rPr lang="cs-CZ" sz="1600" dirty="0">
                <a:sym typeface="Wingdings" panose="05000000000000000000" pitchFamily="2" charset="2"/>
              </a:rPr>
              <a:t>matematická přírodověda jako záměrná absence smyslu </a:t>
            </a:r>
            <a:endParaRPr lang="cs-CZ" sz="1800" dirty="0"/>
          </a:p>
        </p:txBody>
      </p:sp>
      <p:sp>
        <p:nvSpPr>
          <p:cNvPr id="3" name="TextovéPole 2">
            <a:extLst>
              <a:ext uri="{FF2B5EF4-FFF2-40B4-BE49-F238E27FC236}">
                <a16:creationId xmlns:a16="http://schemas.microsoft.com/office/drawing/2014/main" id="{80756113-5DB4-1E2C-6B8B-3292BE686198}"/>
              </a:ext>
            </a:extLst>
          </p:cNvPr>
          <p:cNvSpPr txBox="1"/>
          <p:nvPr/>
        </p:nvSpPr>
        <p:spPr>
          <a:xfrm>
            <a:off x="9864934" y="606700"/>
            <a:ext cx="2336074"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sz="1600" b="0" i="0" u="none" strike="noStrike" kern="1200" cap="none" spc="0" normalizeH="0" baseline="0" noProof="0" dirty="0">
                <a:ln>
                  <a:noFill/>
                </a:ln>
                <a:solidFill>
                  <a:srgbClr val="000000"/>
                </a:solidFill>
                <a:effectLst/>
                <a:uLnTx/>
                <a:uFillTx/>
                <a:latin typeface="Tahoma" pitchFamily="34" charset="0"/>
                <a:ea typeface="+mn-ea"/>
                <a:cs typeface="+mn-cs"/>
              </a:rPr>
              <a:t>8. Jan Patočka</a:t>
            </a:r>
            <a:endParaRPr kumimoji="0" lang="sk-SK" b="0" i="0" u="none" strike="noStrike" kern="1200" cap="none" spc="0" normalizeH="0" baseline="0" noProof="0" dirty="0">
              <a:ln>
                <a:noFill/>
              </a:ln>
              <a:solidFill>
                <a:srgbClr val="000000"/>
              </a:solidFill>
              <a:effectLst/>
              <a:uLnTx/>
              <a:uFillTx/>
              <a:latin typeface="Tahoma" pitchFamily="34" charset="0"/>
              <a:ea typeface="+mn-ea"/>
              <a:cs typeface="+mn-cs"/>
            </a:endParaRPr>
          </a:p>
        </p:txBody>
      </p:sp>
    </p:spTree>
    <p:extLst>
      <p:ext uri="{BB962C8B-B14F-4D97-AF65-F5344CB8AC3E}">
        <p14:creationId xmlns:p14="http://schemas.microsoft.com/office/powerpoint/2010/main" val="352202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fade">
                                      <p:cBhvr>
                                        <p:cTn id="12" dur="5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fade">
                                      <p:cBhvr>
                                        <p:cTn id="17" dur="5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fade">
                                      <p:cBhvr>
                                        <p:cTn id="22" dur="500"/>
                                        <p:tgtEl>
                                          <p:spTgt spid="153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Effect transition="in" filter="fade">
                                      <p:cBhvr>
                                        <p:cTn id="27" dur="500"/>
                                        <p:tgtEl>
                                          <p:spTgt spid="153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363">
                                            <p:txEl>
                                              <p:pRg st="5" end="5"/>
                                            </p:txEl>
                                          </p:spTgt>
                                        </p:tgtEl>
                                        <p:attrNameLst>
                                          <p:attrName>style.visibility</p:attrName>
                                        </p:attrNameLst>
                                      </p:cBhvr>
                                      <p:to>
                                        <p:strVal val="visible"/>
                                      </p:to>
                                    </p:set>
                                    <p:animEffect transition="in" filter="fade">
                                      <p:cBhvr>
                                        <p:cTn id="32" dur="500"/>
                                        <p:tgtEl>
                                          <p:spTgt spid="1536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363">
                                            <p:txEl>
                                              <p:pRg st="6" end="6"/>
                                            </p:txEl>
                                          </p:spTgt>
                                        </p:tgtEl>
                                        <p:attrNameLst>
                                          <p:attrName>style.visibility</p:attrName>
                                        </p:attrNameLst>
                                      </p:cBhvr>
                                      <p:to>
                                        <p:strVal val="visible"/>
                                      </p:to>
                                    </p:set>
                                    <p:animEffect transition="in" filter="fade">
                                      <p:cBhvr>
                                        <p:cTn id="37" dur="500"/>
                                        <p:tgtEl>
                                          <p:spTgt spid="1536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363">
                                            <p:txEl>
                                              <p:pRg st="7" end="7"/>
                                            </p:txEl>
                                          </p:spTgt>
                                        </p:tgtEl>
                                        <p:attrNameLst>
                                          <p:attrName>style.visibility</p:attrName>
                                        </p:attrNameLst>
                                      </p:cBhvr>
                                      <p:to>
                                        <p:strVal val="visible"/>
                                      </p:to>
                                    </p:set>
                                    <p:animEffect transition="in" filter="fade">
                                      <p:cBhvr>
                                        <p:cTn id="42" dur="500"/>
                                        <p:tgtEl>
                                          <p:spTgt spid="1536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5363">
                                            <p:txEl>
                                              <p:pRg st="8" end="8"/>
                                            </p:txEl>
                                          </p:spTgt>
                                        </p:tgtEl>
                                        <p:attrNameLst>
                                          <p:attrName>style.visibility</p:attrName>
                                        </p:attrNameLst>
                                      </p:cBhvr>
                                      <p:to>
                                        <p:strVal val="visible"/>
                                      </p:to>
                                    </p:set>
                                    <p:animEffect transition="in" filter="fade">
                                      <p:cBhvr>
                                        <p:cTn id="47" dur="500"/>
                                        <p:tgtEl>
                                          <p:spTgt spid="1536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5363">
                                            <p:txEl>
                                              <p:pRg st="9" end="9"/>
                                            </p:txEl>
                                          </p:spTgt>
                                        </p:tgtEl>
                                        <p:attrNameLst>
                                          <p:attrName>style.visibility</p:attrName>
                                        </p:attrNameLst>
                                      </p:cBhvr>
                                      <p:to>
                                        <p:strVal val="visible"/>
                                      </p:to>
                                    </p:set>
                                    <p:animEffect transition="in" filter="fade">
                                      <p:cBhvr>
                                        <p:cTn id="52" dur="500"/>
                                        <p:tgtEl>
                                          <p:spTgt spid="1536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5363">
                                            <p:txEl>
                                              <p:pRg st="10" end="10"/>
                                            </p:txEl>
                                          </p:spTgt>
                                        </p:tgtEl>
                                        <p:attrNameLst>
                                          <p:attrName>style.visibility</p:attrName>
                                        </p:attrNameLst>
                                      </p:cBhvr>
                                      <p:to>
                                        <p:strVal val="visible"/>
                                      </p:to>
                                    </p:set>
                                    <p:animEffect transition="in" filter="fade">
                                      <p:cBhvr>
                                        <p:cTn id="57" dur="500"/>
                                        <p:tgtEl>
                                          <p:spTgt spid="1536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5363">
                                            <p:txEl>
                                              <p:pRg st="11" end="11"/>
                                            </p:txEl>
                                          </p:spTgt>
                                        </p:tgtEl>
                                        <p:attrNameLst>
                                          <p:attrName>style.visibility</p:attrName>
                                        </p:attrNameLst>
                                      </p:cBhvr>
                                      <p:to>
                                        <p:strVal val="visible"/>
                                      </p:to>
                                    </p:set>
                                    <p:animEffect transition="in" filter="fade">
                                      <p:cBhvr>
                                        <p:cTn id="62" dur="500"/>
                                        <p:tgtEl>
                                          <p:spTgt spid="1536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5363">
                                            <p:txEl>
                                              <p:pRg st="12" end="12"/>
                                            </p:txEl>
                                          </p:spTgt>
                                        </p:tgtEl>
                                        <p:attrNameLst>
                                          <p:attrName>style.visibility</p:attrName>
                                        </p:attrNameLst>
                                      </p:cBhvr>
                                      <p:to>
                                        <p:strVal val="visible"/>
                                      </p:to>
                                    </p:set>
                                    <p:animEffect transition="in" filter="fade">
                                      <p:cBhvr>
                                        <p:cTn id="67" dur="500"/>
                                        <p:tgtEl>
                                          <p:spTgt spid="1536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zentace_MU_CZ">
  <a:themeElements>
    <a:clrScheme name="Vlastní 3">
      <a:dk1>
        <a:srgbClr val="000000"/>
      </a:dk1>
      <a:lt1>
        <a:srgbClr val="FFFFFF"/>
      </a:lt1>
      <a:dk2>
        <a:srgbClr val="0000DC"/>
      </a:dk2>
      <a:lt2>
        <a:srgbClr val="FFC000"/>
      </a:lt2>
      <a:accent1>
        <a:srgbClr val="0000DC"/>
      </a:accent1>
      <a:accent2>
        <a:srgbClr val="F01928"/>
      </a:accent2>
      <a:accent3>
        <a:srgbClr val="00AF3F"/>
      </a:accent3>
      <a:accent4>
        <a:srgbClr val="0000DC"/>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1" id="{4397A367-7152-4083-82A1-F6B78A4C190F}" vid="{923409CC-8BE3-4428-A336-08A8819629F5}"/>
    </a:ext>
  </a:extLst>
</a:theme>
</file>

<file path=ppt/theme/theme2.xml><?xml version="1.0" encoding="utf-8"?>
<a:theme xmlns:a="http://schemas.openxmlformats.org/drawingml/2006/main" name="1_Prezentace_MU_CZ">
  <a:themeElements>
    <a:clrScheme name="Vlastní 3">
      <a:dk1>
        <a:srgbClr val="000000"/>
      </a:dk1>
      <a:lt1>
        <a:srgbClr val="FFFFFF"/>
      </a:lt1>
      <a:dk2>
        <a:srgbClr val="0000DC"/>
      </a:dk2>
      <a:lt2>
        <a:srgbClr val="FFC000"/>
      </a:lt2>
      <a:accent1>
        <a:srgbClr val="0000DC"/>
      </a:accent1>
      <a:accent2>
        <a:srgbClr val="F01928"/>
      </a:accent2>
      <a:accent3>
        <a:srgbClr val="00AF3F"/>
      </a:accent3>
      <a:accent4>
        <a:srgbClr val="0000DC"/>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1" id="{4397A367-7152-4083-82A1-F6B78A4C190F}" vid="{923409CC-8BE3-4428-A336-08A8819629F5}"/>
    </a:ext>
  </a:ext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161A9B322CDE141A4AF7279FCE31E9B" ma:contentTypeVersion="2" ma:contentTypeDescription="Vytvoří nový dokument" ma:contentTypeScope="" ma:versionID="d8416e925e84a9bcc6fcf51ccce03f57">
  <xsd:schema xmlns:xsd="http://www.w3.org/2001/XMLSchema" xmlns:xs="http://www.w3.org/2001/XMLSchema" xmlns:p="http://schemas.microsoft.com/office/2006/metadata/properties" xmlns:ns3="2e21dd4c-4d33-4868-b894-d516e6405de5" targetNamespace="http://schemas.microsoft.com/office/2006/metadata/properties" ma:root="true" ma:fieldsID="65cbce6cab2015c8d19723dd8e7b4b5f" ns3:_="">
    <xsd:import namespace="2e21dd4c-4d33-4868-b894-d516e6405de5"/>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21dd4c-4d33-4868-b894-d516e6405d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AE4F07F-967D-473B-B2C9-B7FB668F23D9}">
  <ds:schemaRefs>
    <ds:schemaRef ds:uri="2e21dd4c-4d33-4868-b894-d516e6405de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ABCB345-8397-4C21-B489-E57E44B7870A}">
  <ds:schemaRefs>
    <ds:schemaRef ds:uri="http://schemas.microsoft.com/sharepoint/v3/contenttype/forms"/>
  </ds:schemaRefs>
</ds:datastoreItem>
</file>

<file path=customXml/itemProps3.xml><?xml version="1.0" encoding="utf-8"?>
<ds:datastoreItem xmlns:ds="http://schemas.openxmlformats.org/officeDocument/2006/customXml" ds:itemID="{3098033A-4DF3-4836-8E7D-81B8C84FBD09}">
  <ds:schemaRefs>
    <ds:schemaRef ds:uri="http://schemas.openxmlformats.org/package/2006/metadata/core-properties"/>
    <ds:schemaRef ds:uri="2e21dd4c-4d33-4868-b894-d516e6405de5"/>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term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0</TotalTime>
  <Words>3881</Words>
  <Application>Microsoft Office PowerPoint</Application>
  <PresentationFormat>Širokoúhlá obrazovka</PresentationFormat>
  <Paragraphs>156</Paragraphs>
  <Slides>23</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23</vt:i4>
      </vt:variant>
    </vt:vector>
  </HeadingPairs>
  <TitlesOfParts>
    <vt:vector size="28" baseType="lpstr">
      <vt:lpstr>Arial</vt:lpstr>
      <vt:lpstr>Tahoma</vt:lpstr>
      <vt:lpstr>Wingdings</vt:lpstr>
      <vt:lpstr>Prezentace_MU_CZ</vt:lpstr>
      <vt:lpstr>1_Prezentace_MU_CZ</vt:lpstr>
      <vt:lpstr>Jan Patočka</vt:lpstr>
      <vt:lpstr>Co říci o Janu Patočkovi?</vt:lpstr>
      <vt:lpstr>A. Jan Patočka – „balvan“ české filosofie</vt:lpstr>
      <vt:lpstr>A. Jan Patočka – „balvan“ české filosofie</vt:lpstr>
      <vt:lpstr>B. Věcně a přehledně o Patočkovi </vt:lpstr>
      <vt:lpstr>C. Jan Patočka a Brno</vt:lpstr>
      <vt:lpstr>D. Osobně o Patočkových textech</vt:lpstr>
      <vt:lpstr>D. Osobně o Patočkových textech a. Nesnáze s Kacířskými eseji</vt:lpstr>
      <vt:lpstr>D. Osobně o Patočkových textech a. Nesnáze s Kacířskými eseji</vt:lpstr>
      <vt:lpstr>D. Osobně o Patočkových textech a. Nesnáze s Kacířskými eseji</vt:lpstr>
      <vt:lpstr>D. Osobně o Patočkových textech a. Nesnáze s Kacířskými eseji</vt:lpstr>
      <vt:lpstr>D. Osobně o Patočkových textech a. Nesnáze s Kacířskými eseji</vt:lpstr>
      <vt:lpstr>D. Osobně o Patočkových textech a. Nesnáze s Kacířskými eseji</vt:lpstr>
      <vt:lpstr>D. Osobně o Patočkových textech b. Antická filosofie a Patočka – Negativní platonismus</vt:lpstr>
      <vt:lpstr>D. Osobně o Patočkových textech b. Antická filosofie a Patočka – Negativní platonismus</vt:lpstr>
      <vt:lpstr>D. Osobně o Patočkových textech b. Antická filosofie a Patočka – Negativní platonismus</vt:lpstr>
      <vt:lpstr>D. Osobně o Patočkových textech b. Antická filosofie a Patočka – Negativní platonismus</vt:lpstr>
      <vt:lpstr>D. Osobně o Patočkových textech c. Tři pohyby lidské existence</vt:lpstr>
      <vt:lpstr>D. Osobně o Patočkových textech c. Tři pohyby lidské existence</vt:lpstr>
      <vt:lpstr>D. Osobně o Patočkových textech c. Tři pohyby lidské existence</vt:lpstr>
      <vt:lpstr>D. Osobně o Patočkových textech c. Tři pohyby lidské existence</vt:lpstr>
      <vt:lpstr>D. Osobně o Patočkových textech c. Tři pohyby lidské existence</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 Patočka</dc:title>
  <dc:creator>Jakub Peloušek</dc:creator>
  <cp:lastModifiedBy>Josef Petrželka</cp:lastModifiedBy>
  <cp:revision>3</cp:revision>
  <cp:lastPrinted>1601-01-01T00:00:00Z</cp:lastPrinted>
  <dcterms:created xsi:type="dcterms:W3CDTF">2020-10-06T10:12:17Z</dcterms:created>
  <dcterms:modified xsi:type="dcterms:W3CDTF">2023-04-13T05:57:03Z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0x0101004161A9B322CDE141A4AF7279FCE31E9B</vt:lpwstr>
  </property>
</Properties>
</file>