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C0641A-7A24-495F-836C-4D09545648A2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C171B02-73CD-4B94-BD18-761150A22929}">
      <dgm:prSet phldrT="[Text]"/>
      <dgm:spPr/>
      <dgm:t>
        <a:bodyPr/>
        <a:lstStyle/>
        <a:p>
          <a:r>
            <a:rPr lang="cs-CZ" dirty="0"/>
            <a:t>Typy vět</a:t>
          </a:r>
        </a:p>
      </dgm:t>
    </dgm:pt>
    <dgm:pt modelId="{9AC12E9D-1551-437C-A14D-BC63E0E46437}" type="parTrans" cxnId="{AE3E86FF-DA61-4478-85E8-6674A5382D36}">
      <dgm:prSet/>
      <dgm:spPr/>
      <dgm:t>
        <a:bodyPr/>
        <a:lstStyle/>
        <a:p>
          <a:endParaRPr lang="cs-CZ"/>
        </a:p>
      </dgm:t>
    </dgm:pt>
    <dgm:pt modelId="{CFA668BC-7EC0-4C09-8700-723F051B5407}" type="sibTrans" cxnId="{AE3E86FF-DA61-4478-85E8-6674A5382D36}">
      <dgm:prSet/>
      <dgm:spPr/>
      <dgm:t>
        <a:bodyPr/>
        <a:lstStyle/>
        <a:p>
          <a:endParaRPr lang="cs-CZ"/>
        </a:p>
      </dgm:t>
    </dgm:pt>
    <dgm:pt modelId="{DE261E1A-0877-4174-A286-5DDD0AB50D55}">
      <dgm:prSet phldrT="[Text]"/>
      <dgm:spPr/>
      <dgm:t>
        <a:bodyPr/>
        <a:lstStyle/>
        <a:p>
          <a:r>
            <a:rPr lang="cs-CZ" dirty="0"/>
            <a:t>Věta</a:t>
          </a:r>
        </a:p>
        <a:p>
          <a:r>
            <a:rPr lang="cs-CZ" i="1" dirty="0" err="1"/>
            <a:t>Talvez</a:t>
          </a:r>
          <a:r>
            <a:rPr lang="cs-CZ" i="1" dirty="0"/>
            <a:t> </a:t>
          </a:r>
          <a:r>
            <a:rPr lang="cs-CZ" i="1" dirty="0" err="1"/>
            <a:t>vamos</a:t>
          </a:r>
          <a:r>
            <a:rPr lang="cs-CZ" i="1" dirty="0"/>
            <a:t> </a:t>
          </a:r>
          <a:r>
            <a:rPr lang="cs-CZ" i="1" dirty="0" err="1"/>
            <a:t>ao</a:t>
          </a:r>
          <a:r>
            <a:rPr lang="cs-CZ" i="1" dirty="0"/>
            <a:t> </a:t>
          </a:r>
          <a:r>
            <a:rPr lang="cs-CZ" i="1" dirty="0" err="1"/>
            <a:t>cinema</a:t>
          </a:r>
          <a:r>
            <a:rPr lang="cs-CZ" dirty="0"/>
            <a:t>. </a:t>
          </a:r>
        </a:p>
      </dgm:t>
    </dgm:pt>
    <dgm:pt modelId="{FF44F86D-3269-4A8A-9A44-11B23083ABA8}" type="parTrans" cxnId="{3B6C90EB-5D91-47C4-93C5-D4EA8D7DD537}">
      <dgm:prSet/>
      <dgm:spPr/>
      <dgm:t>
        <a:bodyPr/>
        <a:lstStyle/>
        <a:p>
          <a:endParaRPr lang="cs-CZ"/>
        </a:p>
      </dgm:t>
    </dgm:pt>
    <dgm:pt modelId="{14A61B9A-1DA0-40A0-91D3-EEDF69D764EA}" type="sibTrans" cxnId="{3B6C90EB-5D91-47C4-93C5-D4EA8D7DD537}">
      <dgm:prSet/>
      <dgm:spPr/>
      <dgm:t>
        <a:bodyPr/>
        <a:lstStyle/>
        <a:p>
          <a:endParaRPr lang="cs-CZ"/>
        </a:p>
      </dgm:t>
    </dgm:pt>
    <dgm:pt modelId="{8747A6B8-620B-49F7-95E8-79EB32C4D7AF}">
      <dgm:prSet phldrT="[Text]"/>
      <dgm:spPr/>
      <dgm:t>
        <a:bodyPr/>
        <a:lstStyle/>
        <a:p>
          <a:r>
            <a:rPr lang="cs-CZ" dirty="0"/>
            <a:t>Souvětí</a:t>
          </a:r>
        </a:p>
        <a:p>
          <a:r>
            <a:rPr lang="cs-CZ" i="1" dirty="0" err="1"/>
            <a:t>Desejo</a:t>
          </a:r>
          <a:r>
            <a:rPr lang="cs-CZ" i="1" dirty="0"/>
            <a:t> </a:t>
          </a:r>
          <a:r>
            <a:rPr lang="cs-CZ" i="1" dirty="0" err="1"/>
            <a:t>que</a:t>
          </a:r>
          <a:r>
            <a:rPr lang="cs-CZ" i="1" dirty="0"/>
            <a:t> nos </a:t>
          </a:r>
          <a:r>
            <a:rPr lang="cs-CZ" i="1" dirty="0" err="1"/>
            <a:t>encontremos</a:t>
          </a:r>
          <a:r>
            <a:rPr lang="cs-CZ" i="1" dirty="0"/>
            <a:t> </a:t>
          </a:r>
          <a:r>
            <a:rPr lang="cs-CZ" i="1" dirty="0" err="1"/>
            <a:t>amanh</a:t>
          </a:r>
          <a:r>
            <a:rPr lang="pt-PT" i="1" dirty="0"/>
            <a:t>ã.</a:t>
          </a:r>
          <a:endParaRPr lang="cs-CZ" i="1" dirty="0"/>
        </a:p>
      </dgm:t>
    </dgm:pt>
    <dgm:pt modelId="{7DDD3D95-0700-470A-95B7-D489748066EE}" type="parTrans" cxnId="{681CBD46-642D-48AE-9FB0-18938DBD727A}">
      <dgm:prSet/>
      <dgm:spPr/>
      <dgm:t>
        <a:bodyPr/>
        <a:lstStyle/>
        <a:p>
          <a:endParaRPr lang="cs-CZ"/>
        </a:p>
      </dgm:t>
    </dgm:pt>
    <dgm:pt modelId="{F27ADE9A-F9DC-4851-A233-0973D6EE25DF}" type="sibTrans" cxnId="{681CBD46-642D-48AE-9FB0-18938DBD727A}">
      <dgm:prSet/>
      <dgm:spPr/>
      <dgm:t>
        <a:bodyPr/>
        <a:lstStyle/>
        <a:p>
          <a:endParaRPr lang="cs-CZ"/>
        </a:p>
      </dgm:t>
    </dgm:pt>
    <dgm:pt modelId="{2C75EF2C-88DC-484E-83E6-BD6D9CA4E8C3}" type="pres">
      <dgm:prSet presAssocID="{84C0641A-7A24-495F-836C-4D09545648A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E486BC3-C969-4DE7-9AB6-354113D9246A}" type="pres">
      <dgm:prSet presAssocID="{84C0641A-7A24-495F-836C-4D09545648A2}" presName="hierFlow" presStyleCnt="0"/>
      <dgm:spPr/>
    </dgm:pt>
    <dgm:pt modelId="{64197E62-694C-42EB-8416-F95074B31D2C}" type="pres">
      <dgm:prSet presAssocID="{84C0641A-7A24-495F-836C-4D09545648A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8D7ABC3-1353-4CFC-9EFC-E325C37502BC}" type="pres">
      <dgm:prSet presAssocID="{AC171B02-73CD-4B94-BD18-761150A22929}" presName="Name14" presStyleCnt="0"/>
      <dgm:spPr/>
    </dgm:pt>
    <dgm:pt modelId="{AB9B7E9D-1141-4283-8786-87F1A998A41D}" type="pres">
      <dgm:prSet presAssocID="{AC171B02-73CD-4B94-BD18-761150A22929}" presName="level1Shape" presStyleLbl="node0" presStyleIdx="0" presStyleCnt="1">
        <dgm:presLayoutVars>
          <dgm:chPref val="3"/>
        </dgm:presLayoutVars>
      </dgm:prSet>
      <dgm:spPr/>
    </dgm:pt>
    <dgm:pt modelId="{79A02819-BA4A-4690-AB2E-0BF5CBEA1584}" type="pres">
      <dgm:prSet presAssocID="{AC171B02-73CD-4B94-BD18-761150A22929}" presName="hierChild2" presStyleCnt="0"/>
      <dgm:spPr/>
    </dgm:pt>
    <dgm:pt modelId="{C704E8DE-FD1F-4469-97D1-EE017BD17D69}" type="pres">
      <dgm:prSet presAssocID="{FF44F86D-3269-4A8A-9A44-11B23083ABA8}" presName="Name19" presStyleLbl="parChTrans1D2" presStyleIdx="0" presStyleCnt="2"/>
      <dgm:spPr/>
    </dgm:pt>
    <dgm:pt modelId="{219E7B00-79CF-422D-899F-39C459EFD172}" type="pres">
      <dgm:prSet presAssocID="{DE261E1A-0877-4174-A286-5DDD0AB50D55}" presName="Name21" presStyleCnt="0"/>
      <dgm:spPr/>
    </dgm:pt>
    <dgm:pt modelId="{9CFE366B-1C77-4717-9D2D-A44536328B2E}" type="pres">
      <dgm:prSet presAssocID="{DE261E1A-0877-4174-A286-5DDD0AB50D55}" presName="level2Shape" presStyleLbl="node2" presStyleIdx="0" presStyleCnt="2"/>
      <dgm:spPr/>
    </dgm:pt>
    <dgm:pt modelId="{9B672CC5-2E31-4715-86FB-22D48CF32713}" type="pres">
      <dgm:prSet presAssocID="{DE261E1A-0877-4174-A286-5DDD0AB50D55}" presName="hierChild3" presStyleCnt="0"/>
      <dgm:spPr/>
    </dgm:pt>
    <dgm:pt modelId="{1C3259B8-AF55-4D53-8CDB-6E49F93C17B9}" type="pres">
      <dgm:prSet presAssocID="{7DDD3D95-0700-470A-95B7-D489748066EE}" presName="Name19" presStyleLbl="parChTrans1D2" presStyleIdx="1" presStyleCnt="2"/>
      <dgm:spPr/>
    </dgm:pt>
    <dgm:pt modelId="{4D8C4FD5-502F-4047-BF7F-59A1F9BCE9EE}" type="pres">
      <dgm:prSet presAssocID="{8747A6B8-620B-49F7-95E8-79EB32C4D7AF}" presName="Name21" presStyleCnt="0"/>
      <dgm:spPr/>
    </dgm:pt>
    <dgm:pt modelId="{DDAC139E-30F9-433F-B68C-B85814A9F3B4}" type="pres">
      <dgm:prSet presAssocID="{8747A6B8-620B-49F7-95E8-79EB32C4D7AF}" presName="level2Shape" presStyleLbl="node2" presStyleIdx="1" presStyleCnt="2" custLinFactNeighborX="518"/>
      <dgm:spPr/>
    </dgm:pt>
    <dgm:pt modelId="{0D4B0E80-97B5-459A-8C7C-3AADB56ECA08}" type="pres">
      <dgm:prSet presAssocID="{8747A6B8-620B-49F7-95E8-79EB32C4D7AF}" presName="hierChild3" presStyleCnt="0"/>
      <dgm:spPr/>
    </dgm:pt>
    <dgm:pt modelId="{60F55497-3F84-47CD-AB57-3C21CC1792BE}" type="pres">
      <dgm:prSet presAssocID="{84C0641A-7A24-495F-836C-4D09545648A2}" presName="bgShapesFlow" presStyleCnt="0"/>
      <dgm:spPr/>
    </dgm:pt>
  </dgm:ptLst>
  <dgm:cxnLst>
    <dgm:cxn modelId="{C20CA403-E784-4BF7-A56B-BF90729AB9C3}" type="presOf" srcId="{AC171B02-73CD-4B94-BD18-761150A22929}" destId="{AB9B7E9D-1141-4283-8786-87F1A998A41D}" srcOrd="0" destOrd="0" presId="urn:microsoft.com/office/officeart/2005/8/layout/hierarchy6"/>
    <dgm:cxn modelId="{A7D1572C-FDBD-4B27-9B54-38ED30D4FA47}" type="presOf" srcId="{84C0641A-7A24-495F-836C-4D09545648A2}" destId="{2C75EF2C-88DC-484E-83E6-BD6D9CA4E8C3}" srcOrd="0" destOrd="0" presId="urn:microsoft.com/office/officeart/2005/8/layout/hierarchy6"/>
    <dgm:cxn modelId="{E217E32F-6CD2-421A-A0C7-975AC4622317}" type="presOf" srcId="{8747A6B8-620B-49F7-95E8-79EB32C4D7AF}" destId="{DDAC139E-30F9-433F-B68C-B85814A9F3B4}" srcOrd="0" destOrd="0" presId="urn:microsoft.com/office/officeart/2005/8/layout/hierarchy6"/>
    <dgm:cxn modelId="{681CBD46-642D-48AE-9FB0-18938DBD727A}" srcId="{AC171B02-73CD-4B94-BD18-761150A22929}" destId="{8747A6B8-620B-49F7-95E8-79EB32C4D7AF}" srcOrd="1" destOrd="0" parTransId="{7DDD3D95-0700-470A-95B7-D489748066EE}" sibTransId="{F27ADE9A-F9DC-4851-A233-0973D6EE25DF}"/>
    <dgm:cxn modelId="{35312AC5-984A-4C83-ABC0-C5ADC50BB6FB}" type="presOf" srcId="{DE261E1A-0877-4174-A286-5DDD0AB50D55}" destId="{9CFE366B-1C77-4717-9D2D-A44536328B2E}" srcOrd="0" destOrd="0" presId="urn:microsoft.com/office/officeart/2005/8/layout/hierarchy6"/>
    <dgm:cxn modelId="{E38001D9-E9E8-4FA6-A2E3-1F830B60CF78}" type="presOf" srcId="{FF44F86D-3269-4A8A-9A44-11B23083ABA8}" destId="{C704E8DE-FD1F-4469-97D1-EE017BD17D69}" srcOrd="0" destOrd="0" presId="urn:microsoft.com/office/officeart/2005/8/layout/hierarchy6"/>
    <dgm:cxn modelId="{3B6C90EB-5D91-47C4-93C5-D4EA8D7DD537}" srcId="{AC171B02-73CD-4B94-BD18-761150A22929}" destId="{DE261E1A-0877-4174-A286-5DDD0AB50D55}" srcOrd="0" destOrd="0" parTransId="{FF44F86D-3269-4A8A-9A44-11B23083ABA8}" sibTransId="{14A61B9A-1DA0-40A0-91D3-EEDF69D764EA}"/>
    <dgm:cxn modelId="{F44529ED-FE48-4754-B330-86AC8C4EA529}" type="presOf" srcId="{7DDD3D95-0700-470A-95B7-D489748066EE}" destId="{1C3259B8-AF55-4D53-8CDB-6E49F93C17B9}" srcOrd="0" destOrd="0" presId="urn:microsoft.com/office/officeart/2005/8/layout/hierarchy6"/>
    <dgm:cxn modelId="{AE3E86FF-DA61-4478-85E8-6674A5382D36}" srcId="{84C0641A-7A24-495F-836C-4D09545648A2}" destId="{AC171B02-73CD-4B94-BD18-761150A22929}" srcOrd="0" destOrd="0" parTransId="{9AC12E9D-1551-437C-A14D-BC63E0E46437}" sibTransId="{CFA668BC-7EC0-4C09-8700-723F051B5407}"/>
    <dgm:cxn modelId="{200B212D-C51E-4F39-A26A-C6F215EBB507}" type="presParOf" srcId="{2C75EF2C-88DC-484E-83E6-BD6D9CA4E8C3}" destId="{FE486BC3-C969-4DE7-9AB6-354113D9246A}" srcOrd="0" destOrd="0" presId="urn:microsoft.com/office/officeart/2005/8/layout/hierarchy6"/>
    <dgm:cxn modelId="{FD68D759-9A7B-4A74-8905-C7B4DC921C3E}" type="presParOf" srcId="{FE486BC3-C969-4DE7-9AB6-354113D9246A}" destId="{64197E62-694C-42EB-8416-F95074B31D2C}" srcOrd="0" destOrd="0" presId="urn:microsoft.com/office/officeart/2005/8/layout/hierarchy6"/>
    <dgm:cxn modelId="{2196E62C-89B5-4C36-9CF1-C8965CE7B14B}" type="presParOf" srcId="{64197E62-694C-42EB-8416-F95074B31D2C}" destId="{C8D7ABC3-1353-4CFC-9EFC-E325C37502BC}" srcOrd="0" destOrd="0" presId="urn:microsoft.com/office/officeart/2005/8/layout/hierarchy6"/>
    <dgm:cxn modelId="{34E9FDB2-C7A4-4E16-9AE5-ED090E66E802}" type="presParOf" srcId="{C8D7ABC3-1353-4CFC-9EFC-E325C37502BC}" destId="{AB9B7E9D-1141-4283-8786-87F1A998A41D}" srcOrd="0" destOrd="0" presId="urn:microsoft.com/office/officeart/2005/8/layout/hierarchy6"/>
    <dgm:cxn modelId="{3BAEA9EB-81C6-4E93-9AFE-883B134A0ED8}" type="presParOf" srcId="{C8D7ABC3-1353-4CFC-9EFC-E325C37502BC}" destId="{79A02819-BA4A-4690-AB2E-0BF5CBEA1584}" srcOrd="1" destOrd="0" presId="urn:microsoft.com/office/officeart/2005/8/layout/hierarchy6"/>
    <dgm:cxn modelId="{01684049-170F-43E2-B810-62243E5BFBE0}" type="presParOf" srcId="{79A02819-BA4A-4690-AB2E-0BF5CBEA1584}" destId="{C704E8DE-FD1F-4469-97D1-EE017BD17D69}" srcOrd="0" destOrd="0" presId="urn:microsoft.com/office/officeart/2005/8/layout/hierarchy6"/>
    <dgm:cxn modelId="{C306884B-F0CC-41EF-9CA9-717736A34208}" type="presParOf" srcId="{79A02819-BA4A-4690-AB2E-0BF5CBEA1584}" destId="{219E7B00-79CF-422D-899F-39C459EFD172}" srcOrd="1" destOrd="0" presId="urn:microsoft.com/office/officeart/2005/8/layout/hierarchy6"/>
    <dgm:cxn modelId="{076A54FC-DA38-4847-B913-6C02C44A9A7B}" type="presParOf" srcId="{219E7B00-79CF-422D-899F-39C459EFD172}" destId="{9CFE366B-1C77-4717-9D2D-A44536328B2E}" srcOrd="0" destOrd="0" presId="urn:microsoft.com/office/officeart/2005/8/layout/hierarchy6"/>
    <dgm:cxn modelId="{0B3CA40C-91ED-4136-B4F1-2C622FDC8031}" type="presParOf" srcId="{219E7B00-79CF-422D-899F-39C459EFD172}" destId="{9B672CC5-2E31-4715-86FB-22D48CF32713}" srcOrd="1" destOrd="0" presId="urn:microsoft.com/office/officeart/2005/8/layout/hierarchy6"/>
    <dgm:cxn modelId="{E2C03B76-F771-48ED-80AC-1C7C320B6567}" type="presParOf" srcId="{79A02819-BA4A-4690-AB2E-0BF5CBEA1584}" destId="{1C3259B8-AF55-4D53-8CDB-6E49F93C17B9}" srcOrd="2" destOrd="0" presId="urn:microsoft.com/office/officeart/2005/8/layout/hierarchy6"/>
    <dgm:cxn modelId="{BE8B00BF-0F3A-4D8D-8AA4-E4D7CA92DEA0}" type="presParOf" srcId="{79A02819-BA4A-4690-AB2E-0BF5CBEA1584}" destId="{4D8C4FD5-502F-4047-BF7F-59A1F9BCE9EE}" srcOrd="3" destOrd="0" presId="urn:microsoft.com/office/officeart/2005/8/layout/hierarchy6"/>
    <dgm:cxn modelId="{1AE7EF40-DFE2-40E1-8395-423DE04A9779}" type="presParOf" srcId="{4D8C4FD5-502F-4047-BF7F-59A1F9BCE9EE}" destId="{DDAC139E-30F9-433F-B68C-B85814A9F3B4}" srcOrd="0" destOrd="0" presId="urn:microsoft.com/office/officeart/2005/8/layout/hierarchy6"/>
    <dgm:cxn modelId="{1C3FC8D6-A2C4-43DB-8847-E87FE6ECEF26}" type="presParOf" srcId="{4D8C4FD5-502F-4047-BF7F-59A1F9BCE9EE}" destId="{0D4B0E80-97B5-459A-8C7C-3AADB56ECA08}" srcOrd="1" destOrd="0" presId="urn:microsoft.com/office/officeart/2005/8/layout/hierarchy6"/>
    <dgm:cxn modelId="{291099D9-140D-4566-B2AA-4E20472E0A5E}" type="presParOf" srcId="{2C75EF2C-88DC-484E-83E6-BD6D9CA4E8C3}" destId="{60F55497-3F84-47CD-AB57-3C21CC1792BE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C0641A-7A24-495F-836C-4D09545648A2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C171B02-73CD-4B94-BD18-761150A22929}">
      <dgm:prSet phldrT="[Text]"/>
      <dgm:spPr/>
      <dgm:t>
        <a:bodyPr/>
        <a:lstStyle/>
        <a:p>
          <a:r>
            <a:rPr lang="cs-CZ" dirty="0"/>
            <a:t>Typ </a:t>
          </a:r>
        </a:p>
      </dgm:t>
    </dgm:pt>
    <dgm:pt modelId="{9AC12E9D-1551-437C-A14D-BC63E0E46437}" type="parTrans" cxnId="{AE3E86FF-DA61-4478-85E8-6674A5382D36}">
      <dgm:prSet/>
      <dgm:spPr/>
      <dgm:t>
        <a:bodyPr/>
        <a:lstStyle/>
        <a:p>
          <a:endParaRPr lang="cs-CZ"/>
        </a:p>
      </dgm:t>
    </dgm:pt>
    <dgm:pt modelId="{CFA668BC-7EC0-4C09-8700-723F051B5407}" type="sibTrans" cxnId="{AE3E86FF-DA61-4478-85E8-6674A5382D36}">
      <dgm:prSet/>
      <dgm:spPr/>
      <dgm:t>
        <a:bodyPr/>
        <a:lstStyle/>
        <a:p>
          <a:endParaRPr lang="cs-CZ"/>
        </a:p>
      </dgm:t>
    </dgm:pt>
    <dgm:pt modelId="{DE261E1A-0877-4174-A286-5DDD0AB50D55}">
      <dgm:prSet phldrT="[Text]"/>
      <dgm:spPr/>
      <dgm:t>
        <a:bodyPr/>
        <a:lstStyle/>
        <a:p>
          <a:r>
            <a:rPr lang="cs-CZ" dirty="0"/>
            <a:t>Kongruenční</a:t>
          </a:r>
        </a:p>
        <a:p>
          <a:r>
            <a:rPr lang="cs-CZ" dirty="0"/>
            <a:t>Modální shoda</a:t>
          </a:r>
        </a:p>
        <a:p>
          <a:r>
            <a:rPr lang="cs-CZ" dirty="0"/>
            <a:t>(přítomnost prvku)</a:t>
          </a:r>
          <a:endParaRPr lang="pt-PT" dirty="0"/>
        </a:p>
        <a:p>
          <a:r>
            <a:rPr lang="pt-PT" i="1" dirty="0"/>
            <a:t>Talvez, querer, desejar</a:t>
          </a:r>
          <a:endParaRPr lang="cs-CZ" i="1" dirty="0"/>
        </a:p>
      </dgm:t>
    </dgm:pt>
    <dgm:pt modelId="{FF44F86D-3269-4A8A-9A44-11B23083ABA8}" type="parTrans" cxnId="{3B6C90EB-5D91-47C4-93C5-D4EA8D7DD537}">
      <dgm:prSet/>
      <dgm:spPr/>
      <dgm:t>
        <a:bodyPr/>
        <a:lstStyle/>
        <a:p>
          <a:endParaRPr lang="cs-CZ"/>
        </a:p>
      </dgm:t>
    </dgm:pt>
    <dgm:pt modelId="{14A61B9A-1DA0-40A0-91D3-EEDF69D764EA}" type="sibTrans" cxnId="{3B6C90EB-5D91-47C4-93C5-D4EA8D7DD537}">
      <dgm:prSet/>
      <dgm:spPr/>
      <dgm:t>
        <a:bodyPr/>
        <a:lstStyle/>
        <a:p>
          <a:endParaRPr lang="cs-CZ"/>
        </a:p>
      </dgm:t>
    </dgm:pt>
    <dgm:pt modelId="{8747A6B8-620B-49F7-95E8-79EB32C4D7AF}">
      <dgm:prSet phldrT="[Text]"/>
      <dgm:spPr/>
      <dgm:t>
        <a:bodyPr/>
        <a:lstStyle/>
        <a:p>
          <a:r>
            <a:rPr lang="cs-CZ" dirty="0"/>
            <a:t>Nekongruenční</a:t>
          </a:r>
        </a:p>
        <a:p>
          <a:r>
            <a:rPr lang="cs-CZ" dirty="0"/>
            <a:t>Modální neshoda (nepřítomnost prvku)</a:t>
          </a:r>
          <a:r>
            <a:rPr lang="pt-PT" dirty="0"/>
            <a:t> </a:t>
          </a:r>
        </a:p>
        <a:p>
          <a:r>
            <a:rPr lang="pt-PT" i="1" dirty="0"/>
            <a:t>Haja-bem. </a:t>
          </a:r>
          <a:endParaRPr lang="cs-CZ" i="1" dirty="0"/>
        </a:p>
      </dgm:t>
    </dgm:pt>
    <dgm:pt modelId="{7DDD3D95-0700-470A-95B7-D489748066EE}" type="parTrans" cxnId="{681CBD46-642D-48AE-9FB0-18938DBD727A}">
      <dgm:prSet/>
      <dgm:spPr/>
      <dgm:t>
        <a:bodyPr/>
        <a:lstStyle/>
        <a:p>
          <a:endParaRPr lang="cs-CZ"/>
        </a:p>
      </dgm:t>
    </dgm:pt>
    <dgm:pt modelId="{F27ADE9A-F9DC-4851-A233-0973D6EE25DF}" type="sibTrans" cxnId="{681CBD46-642D-48AE-9FB0-18938DBD727A}">
      <dgm:prSet/>
      <dgm:spPr/>
      <dgm:t>
        <a:bodyPr/>
        <a:lstStyle/>
        <a:p>
          <a:endParaRPr lang="cs-CZ"/>
        </a:p>
      </dgm:t>
    </dgm:pt>
    <dgm:pt modelId="{2C75EF2C-88DC-484E-83E6-BD6D9CA4E8C3}" type="pres">
      <dgm:prSet presAssocID="{84C0641A-7A24-495F-836C-4D09545648A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E486BC3-C969-4DE7-9AB6-354113D9246A}" type="pres">
      <dgm:prSet presAssocID="{84C0641A-7A24-495F-836C-4D09545648A2}" presName="hierFlow" presStyleCnt="0"/>
      <dgm:spPr/>
    </dgm:pt>
    <dgm:pt modelId="{64197E62-694C-42EB-8416-F95074B31D2C}" type="pres">
      <dgm:prSet presAssocID="{84C0641A-7A24-495F-836C-4D09545648A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8D7ABC3-1353-4CFC-9EFC-E325C37502BC}" type="pres">
      <dgm:prSet presAssocID="{AC171B02-73CD-4B94-BD18-761150A22929}" presName="Name14" presStyleCnt="0"/>
      <dgm:spPr/>
    </dgm:pt>
    <dgm:pt modelId="{AB9B7E9D-1141-4283-8786-87F1A998A41D}" type="pres">
      <dgm:prSet presAssocID="{AC171B02-73CD-4B94-BD18-761150A22929}" presName="level1Shape" presStyleLbl="node0" presStyleIdx="0" presStyleCnt="1">
        <dgm:presLayoutVars>
          <dgm:chPref val="3"/>
        </dgm:presLayoutVars>
      </dgm:prSet>
      <dgm:spPr/>
    </dgm:pt>
    <dgm:pt modelId="{79A02819-BA4A-4690-AB2E-0BF5CBEA1584}" type="pres">
      <dgm:prSet presAssocID="{AC171B02-73CD-4B94-BD18-761150A22929}" presName="hierChild2" presStyleCnt="0"/>
      <dgm:spPr/>
    </dgm:pt>
    <dgm:pt modelId="{C704E8DE-FD1F-4469-97D1-EE017BD17D69}" type="pres">
      <dgm:prSet presAssocID="{FF44F86D-3269-4A8A-9A44-11B23083ABA8}" presName="Name19" presStyleLbl="parChTrans1D2" presStyleIdx="0" presStyleCnt="2"/>
      <dgm:spPr/>
    </dgm:pt>
    <dgm:pt modelId="{219E7B00-79CF-422D-899F-39C459EFD172}" type="pres">
      <dgm:prSet presAssocID="{DE261E1A-0877-4174-A286-5DDD0AB50D55}" presName="Name21" presStyleCnt="0"/>
      <dgm:spPr/>
    </dgm:pt>
    <dgm:pt modelId="{9CFE366B-1C77-4717-9D2D-A44536328B2E}" type="pres">
      <dgm:prSet presAssocID="{DE261E1A-0877-4174-A286-5DDD0AB50D55}" presName="level2Shape" presStyleLbl="node2" presStyleIdx="0" presStyleCnt="2"/>
      <dgm:spPr/>
    </dgm:pt>
    <dgm:pt modelId="{9B672CC5-2E31-4715-86FB-22D48CF32713}" type="pres">
      <dgm:prSet presAssocID="{DE261E1A-0877-4174-A286-5DDD0AB50D55}" presName="hierChild3" presStyleCnt="0"/>
      <dgm:spPr/>
    </dgm:pt>
    <dgm:pt modelId="{1C3259B8-AF55-4D53-8CDB-6E49F93C17B9}" type="pres">
      <dgm:prSet presAssocID="{7DDD3D95-0700-470A-95B7-D489748066EE}" presName="Name19" presStyleLbl="parChTrans1D2" presStyleIdx="1" presStyleCnt="2"/>
      <dgm:spPr/>
    </dgm:pt>
    <dgm:pt modelId="{4D8C4FD5-502F-4047-BF7F-59A1F9BCE9EE}" type="pres">
      <dgm:prSet presAssocID="{8747A6B8-620B-49F7-95E8-79EB32C4D7AF}" presName="Name21" presStyleCnt="0"/>
      <dgm:spPr/>
    </dgm:pt>
    <dgm:pt modelId="{DDAC139E-30F9-433F-B68C-B85814A9F3B4}" type="pres">
      <dgm:prSet presAssocID="{8747A6B8-620B-49F7-95E8-79EB32C4D7AF}" presName="level2Shape" presStyleLbl="node2" presStyleIdx="1" presStyleCnt="2"/>
      <dgm:spPr/>
    </dgm:pt>
    <dgm:pt modelId="{0D4B0E80-97B5-459A-8C7C-3AADB56ECA08}" type="pres">
      <dgm:prSet presAssocID="{8747A6B8-620B-49F7-95E8-79EB32C4D7AF}" presName="hierChild3" presStyleCnt="0"/>
      <dgm:spPr/>
    </dgm:pt>
    <dgm:pt modelId="{60F55497-3F84-47CD-AB57-3C21CC1792BE}" type="pres">
      <dgm:prSet presAssocID="{84C0641A-7A24-495F-836C-4D09545648A2}" presName="bgShapesFlow" presStyleCnt="0"/>
      <dgm:spPr/>
    </dgm:pt>
  </dgm:ptLst>
  <dgm:cxnLst>
    <dgm:cxn modelId="{C20CA403-E784-4BF7-A56B-BF90729AB9C3}" type="presOf" srcId="{AC171B02-73CD-4B94-BD18-761150A22929}" destId="{AB9B7E9D-1141-4283-8786-87F1A998A41D}" srcOrd="0" destOrd="0" presId="urn:microsoft.com/office/officeart/2005/8/layout/hierarchy6"/>
    <dgm:cxn modelId="{A7D1572C-FDBD-4B27-9B54-38ED30D4FA47}" type="presOf" srcId="{84C0641A-7A24-495F-836C-4D09545648A2}" destId="{2C75EF2C-88DC-484E-83E6-BD6D9CA4E8C3}" srcOrd="0" destOrd="0" presId="urn:microsoft.com/office/officeart/2005/8/layout/hierarchy6"/>
    <dgm:cxn modelId="{E217E32F-6CD2-421A-A0C7-975AC4622317}" type="presOf" srcId="{8747A6B8-620B-49F7-95E8-79EB32C4D7AF}" destId="{DDAC139E-30F9-433F-B68C-B85814A9F3B4}" srcOrd="0" destOrd="0" presId="urn:microsoft.com/office/officeart/2005/8/layout/hierarchy6"/>
    <dgm:cxn modelId="{681CBD46-642D-48AE-9FB0-18938DBD727A}" srcId="{AC171B02-73CD-4B94-BD18-761150A22929}" destId="{8747A6B8-620B-49F7-95E8-79EB32C4D7AF}" srcOrd="1" destOrd="0" parTransId="{7DDD3D95-0700-470A-95B7-D489748066EE}" sibTransId="{F27ADE9A-F9DC-4851-A233-0973D6EE25DF}"/>
    <dgm:cxn modelId="{35312AC5-984A-4C83-ABC0-C5ADC50BB6FB}" type="presOf" srcId="{DE261E1A-0877-4174-A286-5DDD0AB50D55}" destId="{9CFE366B-1C77-4717-9D2D-A44536328B2E}" srcOrd="0" destOrd="0" presId="urn:microsoft.com/office/officeart/2005/8/layout/hierarchy6"/>
    <dgm:cxn modelId="{E38001D9-E9E8-4FA6-A2E3-1F830B60CF78}" type="presOf" srcId="{FF44F86D-3269-4A8A-9A44-11B23083ABA8}" destId="{C704E8DE-FD1F-4469-97D1-EE017BD17D69}" srcOrd="0" destOrd="0" presId="urn:microsoft.com/office/officeart/2005/8/layout/hierarchy6"/>
    <dgm:cxn modelId="{3B6C90EB-5D91-47C4-93C5-D4EA8D7DD537}" srcId="{AC171B02-73CD-4B94-BD18-761150A22929}" destId="{DE261E1A-0877-4174-A286-5DDD0AB50D55}" srcOrd="0" destOrd="0" parTransId="{FF44F86D-3269-4A8A-9A44-11B23083ABA8}" sibTransId="{14A61B9A-1DA0-40A0-91D3-EEDF69D764EA}"/>
    <dgm:cxn modelId="{F44529ED-FE48-4754-B330-86AC8C4EA529}" type="presOf" srcId="{7DDD3D95-0700-470A-95B7-D489748066EE}" destId="{1C3259B8-AF55-4D53-8CDB-6E49F93C17B9}" srcOrd="0" destOrd="0" presId="urn:microsoft.com/office/officeart/2005/8/layout/hierarchy6"/>
    <dgm:cxn modelId="{AE3E86FF-DA61-4478-85E8-6674A5382D36}" srcId="{84C0641A-7A24-495F-836C-4D09545648A2}" destId="{AC171B02-73CD-4B94-BD18-761150A22929}" srcOrd="0" destOrd="0" parTransId="{9AC12E9D-1551-437C-A14D-BC63E0E46437}" sibTransId="{CFA668BC-7EC0-4C09-8700-723F051B5407}"/>
    <dgm:cxn modelId="{200B212D-C51E-4F39-A26A-C6F215EBB507}" type="presParOf" srcId="{2C75EF2C-88DC-484E-83E6-BD6D9CA4E8C3}" destId="{FE486BC3-C969-4DE7-9AB6-354113D9246A}" srcOrd="0" destOrd="0" presId="urn:microsoft.com/office/officeart/2005/8/layout/hierarchy6"/>
    <dgm:cxn modelId="{FD68D759-9A7B-4A74-8905-C7B4DC921C3E}" type="presParOf" srcId="{FE486BC3-C969-4DE7-9AB6-354113D9246A}" destId="{64197E62-694C-42EB-8416-F95074B31D2C}" srcOrd="0" destOrd="0" presId="urn:microsoft.com/office/officeart/2005/8/layout/hierarchy6"/>
    <dgm:cxn modelId="{2196E62C-89B5-4C36-9CF1-C8965CE7B14B}" type="presParOf" srcId="{64197E62-694C-42EB-8416-F95074B31D2C}" destId="{C8D7ABC3-1353-4CFC-9EFC-E325C37502BC}" srcOrd="0" destOrd="0" presId="urn:microsoft.com/office/officeart/2005/8/layout/hierarchy6"/>
    <dgm:cxn modelId="{34E9FDB2-C7A4-4E16-9AE5-ED090E66E802}" type="presParOf" srcId="{C8D7ABC3-1353-4CFC-9EFC-E325C37502BC}" destId="{AB9B7E9D-1141-4283-8786-87F1A998A41D}" srcOrd="0" destOrd="0" presId="urn:microsoft.com/office/officeart/2005/8/layout/hierarchy6"/>
    <dgm:cxn modelId="{3BAEA9EB-81C6-4E93-9AFE-883B134A0ED8}" type="presParOf" srcId="{C8D7ABC3-1353-4CFC-9EFC-E325C37502BC}" destId="{79A02819-BA4A-4690-AB2E-0BF5CBEA1584}" srcOrd="1" destOrd="0" presId="urn:microsoft.com/office/officeart/2005/8/layout/hierarchy6"/>
    <dgm:cxn modelId="{01684049-170F-43E2-B810-62243E5BFBE0}" type="presParOf" srcId="{79A02819-BA4A-4690-AB2E-0BF5CBEA1584}" destId="{C704E8DE-FD1F-4469-97D1-EE017BD17D69}" srcOrd="0" destOrd="0" presId="urn:microsoft.com/office/officeart/2005/8/layout/hierarchy6"/>
    <dgm:cxn modelId="{C306884B-F0CC-41EF-9CA9-717736A34208}" type="presParOf" srcId="{79A02819-BA4A-4690-AB2E-0BF5CBEA1584}" destId="{219E7B00-79CF-422D-899F-39C459EFD172}" srcOrd="1" destOrd="0" presId="urn:microsoft.com/office/officeart/2005/8/layout/hierarchy6"/>
    <dgm:cxn modelId="{076A54FC-DA38-4847-B913-6C02C44A9A7B}" type="presParOf" srcId="{219E7B00-79CF-422D-899F-39C459EFD172}" destId="{9CFE366B-1C77-4717-9D2D-A44536328B2E}" srcOrd="0" destOrd="0" presId="urn:microsoft.com/office/officeart/2005/8/layout/hierarchy6"/>
    <dgm:cxn modelId="{0B3CA40C-91ED-4136-B4F1-2C622FDC8031}" type="presParOf" srcId="{219E7B00-79CF-422D-899F-39C459EFD172}" destId="{9B672CC5-2E31-4715-86FB-22D48CF32713}" srcOrd="1" destOrd="0" presId="urn:microsoft.com/office/officeart/2005/8/layout/hierarchy6"/>
    <dgm:cxn modelId="{E2C03B76-F771-48ED-80AC-1C7C320B6567}" type="presParOf" srcId="{79A02819-BA4A-4690-AB2E-0BF5CBEA1584}" destId="{1C3259B8-AF55-4D53-8CDB-6E49F93C17B9}" srcOrd="2" destOrd="0" presId="urn:microsoft.com/office/officeart/2005/8/layout/hierarchy6"/>
    <dgm:cxn modelId="{BE8B00BF-0F3A-4D8D-8AA4-E4D7CA92DEA0}" type="presParOf" srcId="{79A02819-BA4A-4690-AB2E-0BF5CBEA1584}" destId="{4D8C4FD5-502F-4047-BF7F-59A1F9BCE9EE}" srcOrd="3" destOrd="0" presId="urn:microsoft.com/office/officeart/2005/8/layout/hierarchy6"/>
    <dgm:cxn modelId="{1AE7EF40-DFE2-40E1-8395-423DE04A9779}" type="presParOf" srcId="{4D8C4FD5-502F-4047-BF7F-59A1F9BCE9EE}" destId="{DDAC139E-30F9-433F-B68C-B85814A9F3B4}" srcOrd="0" destOrd="0" presId="urn:microsoft.com/office/officeart/2005/8/layout/hierarchy6"/>
    <dgm:cxn modelId="{1C3FC8D6-A2C4-43DB-8847-E87FE6ECEF26}" type="presParOf" srcId="{4D8C4FD5-502F-4047-BF7F-59A1F9BCE9EE}" destId="{0D4B0E80-97B5-459A-8C7C-3AADB56ECA08}" srcOrd="1" destOrd="0" presId="urn:microsoft.com/office/officeart/2005/8/layout/hierarchy6"/>
    <dgm:cxn modelId="{291099D9-140D-4566-B2AA-4E20472E0A5E}" type="presParOf" srcId="{2C75EF2C-88DC-484E-83E6-BD6D9CA4E8C3}" destId="{60F55497-3F84-47CD-AB57-3C21CC1792BE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C0641A-7A24-495F-836C-4D09545648A2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C171B02-73CD-4B94-BD18-761150A22929}">
      <dgm:prSet phldrT="[Text]"/>
      <dgm:spPr/>
      <dgm:t>
        <a:bodyPr/>
        <a:lstStyle/>
        <a:p>
          <a:r>
            <a:rPr lang="cs-CZ" dirty="0"/>
            <a:t>věty</a:t>
          </a:r>
        </a:p>
      </dgm:t>
    </dgm:pt>
    <dgm:pt modelId="{9AC12E9D-1551-437C-A14D-BC63E0E46437}" type="parTrans" cxnId="{AE3E86FF-DA61-4478-85E8-6674A5382D36}">
      <dgm:prSet/>
      <dgm:spPr/>
      <dgm:t>
        <a:bodyPr/>
        <a:lstStyle/>
        <a:p>
          <a:endParaRPr lang="cs-CZ"/>
        </a:p>
      </dgm:t>
    </dgm:pt>
    <dgm:pt modelId="{CFA668BC-7EC0-4C09-8700-723F051B5407}" type="sibTrans" cxnId="{AE3E86FF-DA61-4478-85E8-6674A5382D36}">
      <dgm:prSet/>
      <dgm:spPr/>
      <dgm:t>
        <a:bodyPr/>
        <a:lstStyle/>
        <a:p>
          <a:endParaRPr lang="cs-CZ"/>
        </a:p>
      </dgm:t>
    </dgm:pt>
    <dgm:pt modelId="{DE261E1A-0877-4174-A286-5DDD0AB50D55}">
      <dgm:prSet phldrT="[Text]"/>
      <dgm:spPr/>
      <dgm:t>
        <a:bodyPr/>
        <a:lstStyle/>
        <a:p>
          <a:r>
            <a:rPr lang="cs-CZ" dirty="0"/>
            <a:t>Kongruenční</a:t>
          </a:r>
        </a:p>
        <a:p>
          <a:r>
            <a:rPr lang="cs-CZ" dirty="0"/>
            <a:t>Modální shoda s prvkem ve větě</a:t>
          </a:r>
        </a:p>
        <a:p>
          <a:r>
            <a:rPr lang="cs-CZ" dirty="0"/>
            <a:t>(např: </a:t>
          </a:r>
          <a:r>
            <a:rPr lang="cs-CZ" i="1" dirty="0" err="1"/>
            <a:t>Oxalá</a:t>
          </a:r>
          <a:r>
            <a:rPr lang="cs-CZ" i="1" dirty="0"/>
            <a:t> +</a:t>
          </a:r>
          <a:r>
            <a:rPr lang="cs-CZ" i="1" dirty="0" err="1"/>
            <a:t>esteja</a:t>
          </a:r>
          <a:r>
            <a:rPr lang="cs-CZ" i="1" dirty="0"/>
            <a:t> </a:t>
          </a:r>
          <a:r>
            <a:rPr lang="cs-CZ" i="1" dirty="0" err="1"/>
            <a:t>bom</a:t>
          </a:r>
          <a:r>
            <a:rPr lang="cs-CZ" i="1" dirty="0"/>
            <a:t> tempo </a:t>
          </a:r>
          <a:r>
            <a:rPr lang="cs-CZ" dirty="0"/>
            <a:t>-  konjunktiv)</a:t>
          </a:r>
        </a:p>
      </dgm:t>
    </dgm:pt>
    <dgm:pt modelId="{FF44F86D-3269-4A8A-9A44-11B23083ABA8}" type="parTrans" cxnId="{3B6C90EB-5D91-47C4-93C5-D4EA8D7DD537}">
      <dgm:prSet/>
      <dgm:spPr/>
      <dgm:t>
        <a:bodyPr/>
        <a:lstStyle/>
        <a:p>
          <a:endParaRPr lang="cs-CZ"/>
        </a:p>
      </dgm:t>
    </dgm:pt>
    <dgm:pt modelId="{14A61B9A-1DA0-40A0-91D3-EEDF69D764EA}" type="sibTrans" cxnId="{3B6C90EB-5D91-47C4-93C5-D4EA8D7DD537}">
      <dgm:prSet/>
      <dgm:spPr/>
      <dgm:t>
        <a:bodyPr/>
        <a:lstStyle/>
        <a:p>
          <a:endParaRPr lang="cs-CZ"/>
        </a:p>
      </dgm:t>
    </dgm:pt>
    <dgm:pt modelId="{8747A6B8-620B-49F7-95E8-79EB32C4D7AF}">
      <dgm:prSet phldrT="[Text]"/>
      <dgm:spPr/>
      <dgm:t>
        <a:bodyPr/>
        <a:lstStyle/>
        <a:p>
          <a:r>
            <a:rPr lang="cs-CZ" dirty="0"/>
            <a:t>Nekongruenční </a:t>
          </a:r>
        </a:p>
        <a:p>
          <a:r>
            <a:rPr lang="cs-CZ" dirty="0"/>
            <a:t>Nemají shodu, není žádný prvek</a:t>
          </a:r>
        </a:p>
        <a:p>
          <a:r>
            <a:rPr lang="cs-CZ" dirty="0"/>
            <a:t>(např. </a:t>
          </a:r>
          <a:r>
            <a:rPr lang="cs-CZ" dirty="0" err="1"/>
            <a:t>Haj</a:t>
          </a:r>
          <a:r>
            <a:rPr lang="cs-CZ" i="1" dirty="0" err="1"/>
            <a:t>a-bem</a:t>
          </a:r>
          <a:r>
            <a:rPr lang="cs-CZ" dirty="0"/>
            <a:t>!) </a:t>
          </a:r>
        </a:p>
      </dgm:t>
    </dgm:pt>
    <dgm:pt modelId="{7DDD3D95-0700-470A-95B7-D489748066EE}" type="parTrans" cxnId="{681CBD46-642D-48AE-9FB0-18938DBD727A}">
      <dgm:prSet/>
      <dgm:spPr/>
      <dgm:t>
        <a:bodyPr/>
        <a:lstStyle/>
        <a:p>
          <a:endParaRPr lang="cs-CZ"/>
        </a:p>
      </dgm:t>
    </dgm:pt>
    <dgm:pt modelId="{F27ADE9A-F9DC-4851-A233-0973D6EE25DF}" type="sibTrans" cxnId="{681CBD46-642D-48AE-9FB0-18938DBD727A}">
      <dgm:prSet/>
      <dgm:spPr/>
      <dgm:t>
        <a:bodyPr/>
        <a:lstStyle/>
        <a:p>
          <a:endParaRPr lang="cs-CZ"/>
        </a:p>
      </dgm:t>
    </dgm:pt>
    <dgm:pt modelId="{2C75EF2C-88DC-484E-83E6-BD6D9CA4E8C3}" type="pres">
      <dgm:prSet presAssocID="{84C0641A-7A24-495F-836C-4D09545648A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E486BC3-C969-4DE7-9AB6-354113D9246A}" type="pres">
      <dgm:prSet presAssocID="{84C0641A-7A24-495F-836C-4D09545648A2}" presName="hierFlow" presStyleCnt="0"/>
      <dgm:spPr/>
    </dgm:pt>
    <dgm:pt modelId="{64197E62-694C-42EB-8416-F95074B31D2C}" type="pres">
      <dgm:prSet presAssocID="{84C0641A-7A24-495F-836C-4D09545648A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8D7ABC3-1353-4CFC-9EFC-E325C37502BC}" type="pres">
      <dgm:prSet presAssocID="{AC171B02-73CD-4B94-BD18-761150A22929}" presName="Name14" presStyleCnt="0"/>
      <dgm:spPr/>
    </dgm:pt>
    <dgm:pt modelId="{AB9B7E9D-1141-4283-8786-87F1A998A41D}" type="pres">
      <dgm:prSet presAssocID="{AC171B02-73CD-4B94-BD18-761150A22929}" presName="level1Shape" presStyleLbl="node0" presStyleIdx="0" presStyleCnt="1">
        <dgm:presLayoutVars>
          <dgm:chPref val="3"/>
        </dgm:presLayoutVars>
      </dgm:prSet>
      <dgm:spPr/>
    </dgm:pt>
    <dgm:pt modelId="{79A02819-BA4A-4690-AB2E-0BF5CBEA1584}" type="pres">
      <dgm:prSet presAssocID="{AC171B02-73CD-4B94-BD18-761150A22929}" presName="hierChild2" presStyleCnt="0"/>
      <dgm:spPr/>
    </dgm:pt>
    <dgm:pt modelId="{C704E8DE-FD1F-4469-97D1-EE017BD17D69}" type="pres">
      <dgm:prSet presAssocID="{FF44F86D-3269-4A8A-9A44-11B23083ABA8}" presName="Name19" presStyleLbl="parChTrans1D2" presStyleIdx="0" presStyleCnt="2"/>
      <dgm:spPr/>
    </dgm:pt>
    <dgm:pt modelId="{219E7B00-79CF-422D-899F-39C459EFD172}" type="pres">
      <dgm:prSet presAssocID="{DE261E1A-0877-4174-A286-5DDD0AB50D55}" presName="Name21" presStyleCnt="0"/>
      <dgm:spPr/>
    </dgm:pt>
    <dgm:pt modelId="{9CFE366B-1C77-4717-9D2D-A44536328B2E}" type="pres">
      <dgm:prSet presAssocID="{DE261E1A-0877-4174-A286-5DDD0AB50D55}" presName="level2Shape" presStyleLbl="node2" presStyleIdx="0" presStyleCnt="2"/>
      <dgm:spPr/>
    </dgm:pt>
    <dgm:pt modelId="{9B672CC5-2E31-4715-86FB-22D48CF32713}" type="pres">
      <dgm:prSet presAssocID="{DE261E1A-0877-4174-A286-5DDD0AB50D55}" presName="hierChild3" presStyleCnt="0"/>
      <dgm:spPr/>
    </dgm:pt>
    <dgm:pt modelId="{1C3259B8-AF55-4D53-8CDB-6E49F93C17B9}" type="pres">
      <dgm:prSet presAssocID="{7DDD3D95-0700-470A-95B7-D489748066EE}" presName="Name19" presStyleLbl="parChTrans1D2" presStyleIdx="1" presStyleCnt="2"/>
      <dgm:spPr/>
    </dgm:pt>
    <dgm:pt modelId="{4D8C4FD5-502F-4047-BF7F-59A1F9BCE9EE}" type="pres">
      <dgm:prSet presAssocID="{8747A6B8-620B-49F7-95E8-79EB32C4D7AF}" presName="Name21" presStyleCnt="0"/>
      <dgm:spPr/>
    </dgm:pt>
    <dgm:pt modelId="{DDAC139E-30F9-433F-B68C-B85814A9F3B4}" type="pres">
      <dgm:prSet presAssocID="{8747A6B8-620B-49F7-95E8-79EB32C4D7AF}" presName="level2Shape" presStyleLbl="node2" presStyleIdx="1" presStyleCnt="2"/>
      <dgm:spPr/>
    </dgm:pt>
    <dgm:pt modelId="{0D4B0E80-97B5-459A-8C7C-3AADB56ECA08}" type="pres">
      <dgm:prSet presAssocID="{8747A6B8-620B-49F7-95E8-79EB32C4D7AF}" presName="hierChild3" presStyleCnt="0"/>
      <dgm:spPr/>
    </dgm:pt>
    <dgm:pt modelId="{60F55497-3F84-47CD-AB57-3C21CC1792BE}" type="pres">
      <dgm:prSet presAssocID="{84C0641A-7A24-495F-836C-4D09545648A2}" presName="bgShapesFlow" presStyleCnt="0"/>
      <dgm:spPr/>
    </dgm:pt>
  </dgm:ptLst>
  <dgm:cxnLst>
    <dgm:cxn modelId="{C20CA403-E784-4BF7-A56B-BF90729AB9C3}" type="presOf" srcId="{AC171B02-73CD-4B94-BD18-761150A22929}" destId="{AB9B7E9D-1141-4283-8786-87F1A998A41D}" srcOrd="0" destOrd="0" presId="urn:microsoft.com/office/officeart/2005/8/layout/hierarchy6"/>
    <dgm:cxn modelId="{A7D1572C-FDBD-4B27-9B54-38ED30D4FA47}" type="presOf" srcId="{84C0641A-7A24-495F-836C-4D09545648A2}" destId="{2C75EF2C-88DC-484E-83E6-BD6D9CA4E8C3}" srcOrd="0" destOrd="0" presId="urn:microsoft.com/office/officeart/2005/8/layout/hierarchy6"/>
    <dgm:cxn modelId="{E217E32F-6CD2-421A-A0C7-975AC4622317}" type="presOf" srcId="{8747A6B8-620B-49F7-95E8-79EB32C4D7AF}" destId="{DDAC139E-30F9-433F-B68C-B85814A9F3B4}" srcOrd="0" destOrd="0" presId="urn:microsoft.com/office/officeart/2005/8/layout/hierarchy6"/>
    <dgm:cxn modelId="{681CBD46-642D-48AE-9FB0-18938DBD727A}" srcId="{AC171B02-73CD-4B94-BD18-761150A22929}" destId="{8747A6B8-620B-49F7-95E8-79EB32C4D7AF}" srcOrd="1" destOrd="0" parTransId="{7DDD3D95-0700-470A-95B7-D489748066EE}" sibTransId="{F27ADE9A-F9DC-4851-A233-0973D6EE25DF}"/>
    <dgm:cxn modelId="{35312AC5-984A-4C83-ABC0-C5ADC50BB6FB}" type="presOf" srcId="{DE261E1A-0877-4174-A286-5DDD0AB50D55}" destId="{9CFE366B-1C77-4717-9D2D-A44536328B2E}" srcOrd="0" destOrd="0" presId="urn:microsoft.com/office/officeart/2005/8/layout/hierarchy6"/>
    <dgm:cxn modelId="{E38001D9-E9E8-4FA6-A2E3-1F830B60CF78}" type="presOf" srcId="{FF44F86D-3269-4A8A-9A44-11B23083ABA8}" destId="{C704E8DE-FD1F-4469-97D1-EE017BD17D69}" srcOrd="0" destOrd="0" presId="urn:microsoft.com/office/officeart/2005/8/layout/hierarchy6"/>
    <dgm:cxn modelId="{3B6C90EB-5D91-47C4-93C5-D4EA8D7DD537}" srcId="{AC171B02-73CD-4B94-BD18-761150A22929}" destId="{DE261E1A-0877-4174-A286-5DDD0AB50D55}" srcOrd="0" destOrd="0" parTransId="{FF44F86D-3269-4A8A-9A44-11B23083ABA8}" sibTransId="{14A61B9A-1DA0-40A0-91D3-EEDF69D764EA}"/>
    <dgm:cxn modelId="{F44529ED-FE48-4754-B330-86AC8C4EA529}" type="presOf" srcId="{7DDD3D95-0700-470A-95B7-D489748066EE}" destId="{1C3259B8-AF55-4D53-8CDB-6E49F93C17B9}" srcOrd="0" destOrd="0" presId="urn:microsoft.com/office/officeart/2005/8/layout/hierarchy6"/>
    <dgm:cxn modelId="{AE3E86FF-DA61-4478-85E8-6674A5382D36}" srcId="{84C0641A-7A24-495F-836C-4D09545648A2}" destId="{AC171B02-73CD-4B94-BD18-761150A22929}" srcOrd="0" destOrd="0" parTransId="{9AC12E9D-1551-437C-A14D-BC63E0E46437}" sibTransId="{CFA668BC-7EC0-4C09-8700-723F051B5407}"/>
    <dgm:cxn modelId="{200B212D-C51E-4F39-A26A-C6F215EBB507}" type="presParOf" srcId="{2C75EF2C-88DC-484E-83E6-BD6D9CA4E8C3}" destId="{FE486BC3-C969-4DE7-9AB6-354113D9246A}" srcOrd="0" destOrd="0" presId="urn:microsoft.com/office/officeart/2005/8/layout/hierarchy6"/>
    <dgm:cxn modelId="{FD68D759-9A7B-4A74-8905-C7B4DC921C3E}" type="presParOf" srcId="{FE486BC3-C969-4DE7-9AB6-354113D9246A}" destId="{64197E62-694C-42EB-8416-F95074B31D2C}" srcOrd="0" destOrd="0" presId="urn:microsoft.com/office/officeart/2005/8/layout/hierarchy6"/>
    <dgm:cxn modelId="{2196E62C-89B5-4C36-9CF1-C8965CE7B14B}" type="presParOf" srcId="{64197E62-694C-42EB-8416-F95074B31D2C}" destId="{C8D7ABC3-1353-4CFC-9EFC-E325C37502BC}" srcOrd="0" destOrd="0" presId="urn:microsoft.com/office/officeart/2005/8/layout/hierarchy6"/>
    <dgm:cxn modelId="{34E9FDB2-C7A4-4E16-9AE5-ED090E66E802}" type="presParOf" srcId="{C8D7ABC3-1353-4CFC-9EFC-E325C37502BC}" destId="{AB9B7E9D-1141-4283-8786-87F1A998A41D}" srcOrd="0" destOrd="0" presId="urn:microsoft.com/office/officeart/2005/8/layout/hierarchy6"/>
    <dgm:cxn modelId="{3BAEA9EB-81C6-4E93-9AFE-883B134A0ED8}" type="presParOf" srcId="{C8D7ABC3-1353-4CFC-9EFC-E325C37502BC}" destId="{79A02819-BA4A-4690-AB2E-0BF5CBEA1584}" srcOrd="1" destOrd="0" presId="urn:microsoft.com/office/officeart/2005/8/layout/hierarchy6"/>
    <dgm:cxn modelId="{01684049-170F-43E2-B810-62243E5BFBE0}" type="presParOf" srcId="{79A02819-BA4A-4690-AB2E-0BF5CBEA1584}" destId="{C704E8DE-FD1F-4469-97D1-EE017BD17D69}" srcOrd="0" destOrd="0" presId="urn:microsoft.com/office/officeart/2005/8/layout/hierarchy6"/>
    <dgm:cxn modelId="{C306884B-F0CC-41EF-9CA9-717736A34208}" type="presParOf" srcId="{79A02819-BA4A-4690-AB2E-0BF5CBEA1584}" destId="{219E7B00-79CF-422D-899F-39C459EFD172}" srcOrd="1" destOrd="0" presId="urn:microsoft.com/office/officeart/2005/8/layout/hierarchy6"/>
    <dgm:cxn modelId="{076A54FC-DA38-4847-B913-6C02C44A9A7B}" type="presParOf" srcId="{219E7B00-79CF-422D-899F-39C459EFD172}" destId="{9CFE366B-1C77-4717-9D2D-A44536328B2E}" srcOrd="0" destOrd="0" presId="urn:microsoft.com/office/officeart/2005/8/layout/hierarchy6"/>
    <dgm:cxn modelId="{0B3CA40C-91ED-4136-B4F1-2C622FDC8031}" type="presParOf" srcId="{219E7B00-79CF-422D-899F-39C459EFD172}" destId="{9B672CC5-2E31-4715-86FB-22D48CF32713}" srcOrd="1" destOrd="0" presId="urn:microsoft.com/office/officeart/2005/8/layout/hierarchy6"/>
    <dgm:cxn modelId="{E2C03B76-F771-48ED-80AC-1C7C320B6567}" type="presParOf" srcId="{79A02819-BA4A-4690-AB2E-0BF5CBEA1584}" destId="{1C3259B8-AF55-4D53-8CDB-6E49F93C17B9}" srcOrd="2" destOrd="0" presId="urn:microsoft.com/office/officeart/2005/8/layout/hierarchy6"/>
    <dgm:cxn modelId="{BE8B00BF-0F3A-4D8D-8AA4-E4D7CA92DEA0}" type="presParOf" srcId="{79A02819-BA4A-4690-AB2E-0BF5CBEA1584}" destId="{4D8C4FD5-502F-4047-BF7F-59A1F9BCE9EE}" srcOrd="3" destOrd="0" presId="urn:microsoft.com/office/officeart/2005/8/layout/hierarchy6"/>
    <dgm:cxn modelId="{1AE7EF40-DFE2-40E1-8395-423DE04A9779}" type="presParOf" srcId="{4D8C4FD5-502F-4047-BF7F-59A1F9BCE9EE}" destId="{DDAC139E-30F9-433F-B68C-B85814A9F3B4}" srcOrd="0" destOrd="0" presId="urn:microsoft.com/office/officeart/2005/8/layout/hierarchy6"/>
    <dgm:cxn modelId="{1C3FC8D6-A2C4-43DB-8847-E87FE6ECEF26}" type="presParOf" srcId="{4D8C4FD5-502F-4047-BF7F-59A1F9BCE9EE}" destId="{0D4B0E80-97B5-459A-8C7C-3AADB56ECA08}" srcOrd="1" destOrd="0" presId="urn:microsoft.com/office/officeart/2005/8/layout/hierarchy6"/>
    <dgm:cxn modelId="{291099D9-140D-4566-B2AA-4E20472E0A5E}" type="presParOf" srcId="{2C75EF2C-88DC-484E-83E6-BD6D9CA4E8C3}" destId="{60F55497-3F84-47CD-AB57-3C21CC1792BE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0E8D53-315A-48AA-96ED-F9BFDF45B426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358ECA5-9537-422D-9911-4F7AEDAC3526}">
      <dgm:prSet phldrT="[Text]"/>
      <dgm:spPr/>
      <dgm:t>
        <a:bodyPr/>
        <a:lstStyle/>
        <a:p>
          <a:r>
            <a:rPr lang="cs-CZ" dirty="0"/>
            <a:t>Souvětí </a:t>
          </a:r>
        </a:p>
      </dgm:t>
    </dgm:pt>
    <dgm:pt modelId="{38D2934E-C162-4315-BEF0-3773C471BEE2}" type="parTrans" cxnId="{9E8B0C4D-A51E-400F-B2C3-483E927E50E2}">
      <dgm:prSet/>
      <dgm:spPr/>
      <dgm:t>
        <a:bodyPr/>
        <a:lstStyle/>
        <a:p>
          <a:endParaRPr lang="cs-CZ"/>
        </a:p>
      </dgm:t>
    </dgm:pt>
    <dgm:pt modelId="{59AF493A-2D3C-40E0-ADDC-7D2E9C5D7DC7}" type="sibTrans" cxnId="{9E8B0C4D-A51E-400F-B2C3-483E927E50E2}">
      <dgm:prSet/>
      <dgm:spPr/>
      <dgm:t>
        <a:bodyPr/>
        <a:lstStyle/>
        <a:p>
          <a:endParaRPr lang="cs-CZ"/>
        </a:p>
      </dgm:t>
    </dgm:pt>
    <dgm:pt modelId="{2877BFCE-17E2-4512-95FB-ED1C539C1B3C}">
      <dgm:prSet phldrT="[Text]"/>
      <dgm:spPr/>
      <dgm:t>
        <a:bodyPr/>
        <a:lstStyle/>
        <a:p>
          <a:r>
            <a:rPr lang="cs-CZ" dirty="0"/>
            <a:t>Přímo modální</a:t>
          </a:r>
        </a:p>
      </dgm:t>
    </dgm:pt>
    <dgm:pt modelId="{13BAF8D4-7E53-4D1A-9171-C0AA2A0050D7}" type="parTrans" cxnId="{BAA324FF-7BCE-4D94-BC44-099F74F7D26F}">
      <dgm:prSet/>
      <dgm:spPr/>
      <dgm:t>
        <a:bodyPr/>
        <a:lstStyle/>
        <a:p>
          <a:endParaRPr lang="cs-CZ"/>
        </a:p>
      </dgm:t>
    </dgm:pt>
    <dgm:pt modelId="{6CCC8A08-2706-4AC0-80E0-282BADC12158}" type="sibTrans" cxnId="{BAA324FF-7BCE-4D94-BC44-099F74F7D26F}">
      <dgm:prSet/>
      <dgm:spPr/>
      <dgm:t>
        <a:bodyPr/>
        <a:lstStyle/>
        <a:p>
          <a:endParaRPr lang="cs-CZ"/>
        </a:p>
      </dgm:t>
    </dgm:pt>
    <dgm:pt modelId="{F36F5C2E-0260-41DA-99F3-44AF9C2800D3}">
      <dgm:prSet phldrT="[Text]"/>
      <dgm:spPr/>
      <dgm:t>
        <a:bodyPr/>
        <a:lstStyle/>
        <a:p>
          <a:r>
            <a:rPr lang="cs-CZ" dirty="0"/>
            <a:t>Obsahové</a:t>
          </a:r>
          <a:endParaRPr lang="pt-PT" dirty="0"/>
        </a:p>
        <a:p>
          <a:r>
            <a:rPr lang="pt-PT" i="1" dirty="0">
              <a:solidFill>
                <a:srgbClr val="FF0000"/>
              </a:solidFill>
            </a:rPr>
            <a:t>Quero</a:t>
          </a:r>
          <a:r>
            <a:rPr lang="pt-PT" i="1" dirty="0"/>
            <a:t> que faças tu o trabalho</a:t>
          </a:r>
          <a:r>
            <a:rPr lang="pt-PT" dirty="0"/>
            <a:t>.</a:t>
          </a:r>
          <a:endParaRPr lang="cs-CZ" dirty="0"/>
        </a:p>
      </dgm:t>
    </dgm:pt>
    <dgm:pt modelId="{56EE122B-734E-49C1-8178-EE7BB0BE8460}" type="parTrans" cxnId="{90EE077C-BFCD-4872-A31F-5B79613E62D9}">
      <dgm:prSet/>
      <dgm:spPr/>
      <dgm:t>
        <a:bodyPr/>
        <a:lstStyle/>
        <a:p>
          <a:endParaRPr lang="cs-CZ"/>
        </a:p>
      </dgm:t>
    </dgm:pt>
    <dgm:pt modelId="{90825A4F-FF6E-4FE3-94C9-24E94DE51791}" type="sibTrans" cxnId="{90EE077C-BFCD-4872-A31F-5B79613E62D9}">
      <dgm:prSet/>
      <dgm:spPr/>
      <dgm:t>
        <a:bodyPr/>
        <a:lstStyle/>
        <a:p>
          <a:endParaRPr lang="cs-CZ"/>
        </a:p>
      </dgm:t>
    </dgm:pt>
    <dgm:pt modelId="{824D63DE-7F65-4F43-A5EE-DF70B498EF71}">
      <dgm:prSet phldrT="[Text]"/>
      <dgm:spPr/>
      <dgm:t>
        <a:bodyPr/>
        <a:lstStyle/>
        <a:p>
          <a:r>
            <a:rPr lang="cs-CZ" dirty="0"/>
            <a:t>Nepřímo modální</a:t>
          </a:r>
        </a:p>
      </dgm:t>
    </dgm:pt>
    <dgm:pt modelId="{FE10559E-66E6-489C-B784-5C0E052D9F91}" type="parTrans" cxnId="{66EBCF93-3A93-4B98-A557-61F9EDF27FA5}">
      <dgm:prSet/>
      <dgm:spPr/>
      <dgm:t>
        <a:bodyPr/>
        <a:lstStyle/>
        <a:p>
          <a:endParaRPr lang="cs-CZ"/>
        </a:p>
      </dgm:t>
    </dgm:pt>
    <dgm:pt modelId="{5BA6ED74-9AFC-4A50-9BB8-BA2BAAF76D01}" type="sibTrans" cxnId="{66EBCF93-3A93-4B98-A557-61F9EDF27FA5}">
      <dgm:prSet/>
      <dgm:spPr/>
      <dgm:t>
        <a:bodyPr/>
        <a:lstStyle/>
        <a:p>
          <a:endParaRPr lang="cs-CZ"/>
        </a:p>
      </dgm:t>
    </dgm:pt>
    <dgm:pt modelId="{A35555F6-09CB-48EE-B663-84881E8749F4}">
      <dgm:prSet phldrT="[Text]"/>
      <dgm:spPr/>
      <dgm:t>
        <a:bodyPr/>
        <a:lstStyle/>
        <a:p>
          <a:r>
            <a:rPr lang="cs-CZ" dirty="0"/>
            <a:t>Vztažné</a:t>
          </a:r>
          <a:endParaRPr lang="pt-PT" dirty="0"/>
        </a:p>
        <a:p>
          <a:r>
            <a:rPr lang="pt-PT" dirty="0">
              <a:solidFill>
                <a:srgbClr val="FF0000"/>
              </a:solidFill>
            </a:rPr>
            <a:t>Procura</a:t>
          </a:r>
          <a:r>
            <a:rPr lang="pt-PT" dirty="0"/>
            <a:t> </a:t>
          </a:r>
          <a:r>
            <a:rPr lang="pt-PT" i="1" dirty="0">
              <a:solidFill>
                <a:srgbClr val="FF0000"/>
              </a:solidFill>
            </a:rPr>
            <a:t>uma</a:t>
          </a:r>
          <a:r>
            <a:rPr lang="pt-PT" dirty="0"/>
            <a:t> senhora que </a:t>
          </a:r>
          <a:r>
            <a:rPr lang="pt-PT" dirty="0">
              <a:solidFill>
                <a:srgbClr val="FF0000"/>
              </a:solidFill>
            </a:rPr>
            <a:t>fale</a:t>
          </a:r>
          <a:r>
            <a:rPr lang="pt-PT" dirty="0"/>
            <a:t> português.</a:t>
          </a:r>
        </a:p>
        <a:p>
          <a:r>
            <a:rPr lang="pt-PT" dirty="0">
              <a:solidFill>
                <a:srgbClr val="00B0F0"/>
              </a:solidFill>
            </a:rPr>
            <a:t>Conheço</a:t>
          </a:r>
          <a:r>
            <a:rPr lang="pt-PT" dirty="0"/>
            <a:t> </a:t>
          </a:r>
          <a:r>
            <a:rPr lang="pt-PT" b="1" i="1" dirty="0">
              <a:solidFill>
                <a:srgbClr val="00B0F0"/>
              </a:solidFill>
            </a:rPr>
            <a:t>uma</a:t>
          </a:r>
          <a:r>
            <a:rPr lang="pt-PT" dirty="0"/>
            <a:t> senhora que </a:t>
          </a:r>
          <a:r>
            <a:rPr lang="pt-PT" dirty="0">
              <a:solidFill>
                <a:srgbClr val="00B0F0"/>
              </a:solidFill>
            </a:rPr>
            <a:t>fala</a:t>
          </a:r>
          <a:r>
            <a:rPr lang="pt-PT" dirty="0"/>
            <a:t> português</a:t>
          </a:r>
          <a:endParaRPr lang="cs-CZ" dirty="0"/>
        </a:p>
      </dgm:t>
    </dgm:pt>
    <dgm:pt modelId="{13173D74-2A98-4C06-ADFD-AE349FB10334}" type="parTrans" cxnId="{743BF190-2BD4-4E09-BF19-4E2E0A7DE7AA}">
      <dgm:prSet/>
      <dgm:spPr/>
      <dgm:t>
        <a:bodyPr/>
        <a:lstStyle/>
        <a:p>
          <a:endParaRPr lang="cs-CZ"/>
        </a:p>
      </dgm:t>
    </dgm:pt>
    <dgm:pt modelId="{2C28169E-1ED1-4EF7-A45D-A6CC590E0BCB}" type="sibTrans" cxnId="{743BF190-2BD4-4E09-BF19-4E2E0A7DE7AA}">
      <dgm:prSet/>
      <dgm:spPr/>
      <dgm:t>
        <a:bodyPr/>
        <a:lstStyle/>
        <a:p>
          <a:endParaRPr lang="cs-CZ"/>
        </a:p>
      </dgm:t>
    </dgm:pt>
    <dgm:pt modelId="{68EE390F-BDE2-43A4-9A0D-283658B7C021}">
      <dgm:prSet/>
      <dgm:spPr/>
      <dgm:t>
        <a:bodyPr/>
        <a:lstStyle/>
        <a:p>
          <a:r>
            <a:rPr lang="cs-CZ" dirty="0"/>
            <a:t>Příslovečné</a:t>
          </a:r>
          <a:endParaRPr lang="pt-PT" dirty="0"/>
        </a:p>
        <a:p>
          <a:r>
            <a:rPr lang="pt-PT" dirty="0"/>
            <a:t>Embora </a:t>
          </a:r>
          <a:r>
            <a:rPr lang="pt-PT" b="1" i="1" dirty="0">
              <a:solidFill>
                <a:srgbClr val="FF0000"/>
              </a:solidFill>
            </a:rPr>
            <a:t>esteja</a:t>
          </a:r>
          <a:r>
            <a:rPr lang="pt-PT" dirty="0"/>
            <a:t> a chover…… </a:t>
          </a:r>
          <a:endParaRPr lang="cs-CZ" dirty="0"/>
        </a:p>
      </dgm:t>
    </dgm:pt>
    <dgm:pt modelId="{A2BC9F32-75EA-4AFC-AF4C-B0B1128CB84A}" type="parTrans" cxnId="{06C90FBE-A4FF-4BA1-8547-56E96B573850}">
      <dgm:prSet/>
      <dgm:spPr/>
      <dgm:t>
        <a:bodyPr/>
        <a:lstStyle/>
        <a:p>
          <a:endParaRPr lang="cs-CZ"/>
        </a:p>
      </dgm:t>
    </dgm:pt>
    <dgm:pt modelId="{0B9525F5-B507-4CD1-A45E-D0D58ABA9689}" type="sibTrans" cxnId="{06C90FBE-A4FF-4BA1-8547-56E96B573850}">
      <dgm:prSet/>
      <dgm:spPr/>
      <dgm:t>
        <a:bodyPr/>
        <a:lstStyle/>
        <a:p>
          <a:endParaRPr lang="cs-CZ"/>
        </a:p>
      </dgm:t>
    </dgm:pt>
    <dgm:pt modelId="{9C666A81-7558-4989-A36C-CCE6C51DAE5F}" type="pres">
      <dgm:prSet presAssocID="{470E8D53-315A-48AA-96ED-F9BFDF45B42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AACEFDB-E81B-4C52-9FA1-21BB41BD159E}" type="pres">
      <dgm:prSet presAssocID="{8358ECA5-9537-422D-9911-4F7AEDAC3526}" presName="vertOne" presStyleCnt="0"/>
      <dgm:spPr/>
    </dgm:pt>
    <dgm:pt modelId="{F639FA4E-0F39-4FA2-867A-A7EA08B163CF}" type="pres">
      <dgm:prSet presAssocID="{8358ECA5-9537-422D-9911-4F7AEDAC3526}" presName="txOne" presStyleLbl="node0" presStyleIdx="0" presStyleCnt="1">
        <dgm:presLayoutVars>
          <dgm:chPref val="3"/>
        </dgm:presLayoutVars>
      </dgm:prSet>
      <dgm:spPr/>
    </dgm:pt>
    <dgm:pt modelId="{80989EAF-53AB-47C8-B461-20A5929074A1}" type="pres">
      <dgm:prSet presAssocID="{8358ECA5-9537-422D-9911-4F7AEDAC3526}" presName="parTransOne" presStyleCnt="0"/>
      <dgm:spPr/>
    </dgm:pt>
    <dgm:pt modelId="{DE327AEB-905A-4087-9A16-99AD8671D32B}" type="pres">
      <dgm:prSet presAssocID="{8358ECA5-9537-422D-9911-4F7AEDAC3526}" presName="horzOne" presStyleCnt="0"/>
      <dgm:spPr/>
    </dgm:pt>
    <dgm:pt modelId="{4607EDBE-3E72-4D96-A546-E733D109AEC3}" type="pres">
      <dgm:prSet presAssocID="{2877BFCE-17E2-4512-95FB-ED1C539C1B3C}" presName="vertTwo" presStyleCnt="0"/>
      <dgm:spPr/>
    </dgm:pt>
    <dgm:pt modelId="{9619019D-CBCA-4545-B924-C96480DD3B35}" type="pres">
      <dgm:prSet presAssocID="{2877BFCE-17E2-4512-95FB-ED1C539C1B3C}" presName="txTwo" presStyleLbl="node2" presStyleIdx="0" presStyleCnt="2">
        <dgm:presLayoutVars>
          <dgm:chPref val="3"/>
        </dgm:presLayoutVars>
      </dgm:prSet>
      <dgm:spPr/>
    </dgm:pt>
    <dgm:pt modelId="{E1F240F7-50CC-4910-8754-E2AFEB349A01}" type="pres">
      <dgm:prSet presAssocID="{2877BFCE-17E2-4512-95FB-ED1C539C1B3C}" presName="parTransTwo" presStyleCnt="0"/>
      <dgm:spPr/>
    </dgm:pt>
    <dgm:pt modelId="{D50D3243-6480-409A-BDEF-0044332BEE5F}" type="pres">
      <dgm:prSet presAssocID="{2877BFCE-17E2-4512-95FB-ED1C539C1B3C}" presName="horzTwo" presStyleCnt="0"/>
      <dgm:spPr/>
    </dgm:pt>
    <dgm:pt modelId="{A22AF212-F60B-4697-9957-EB1EF77D10DC}" type="pres">
      <dgm:prSet presAssocID="{F36F5C2E-0260-41DA-99F3-44AF9C2800D3}" presName="vertThree" presStyleCnt="0"/>
      <dgm:spPr/>
    </dgm:pt>
    <dgm:pt modelId="{74725D8E-AFB9-4B7F-AE26-7AA1BEDCF747}" type="pres">
      <dgm:prSet presAssocID="{F36F5C2E-0260-41DA-99F3-44AF9C2800D3}" presName="txThree" presStyleLbl="node3" presStyleIdx="0" presStyleCnt="3" custLinFactNeighborX="-1182">
        <dgm:presLayoutVars>
          <dgm:chPref val="3"/>
        </dgm:presLayoutVars>
      </dgm:prSet>
      <dgm:spPr/>
    </dgm:pt>
    <dgm:pt modelId="{CAF002C0-7199-44B4-A753-C0DD055E6A1A}" type="pres">
      <dgm:prSet presAssocID="{F36F5C2E-0260-41DA-99F3-44AF9C2800D3}" presName="horzThree" presStyleCnt="0"/>
      <dgm:spPr/>
    </dgm:pt>
    <dgm:pt modelId="{C07C8C53-FB20-490C-A677-79A39C865FE9}" type="pres">
      <dgm:prSet presAssocID="{6CCC8A08-2706-4AC0-80E0-282BADC12158}" presName="sibSpaceTwo" presStyleCnt="0"/>
      <dgm:spPr/>
    </dgm:pt>
    <dgm:pt modelId="{7752B19F-7ACC-49C2-BC8C-8F8313F46EC0}" type="pres">
      <dgm:prSet presAssocID="{824D63DE-7F65-4F43-A5EE-DF70B498EF71}" presName="vertTwo" presStyleCnt="0"/>
      <dgm:spPr/>
    </dgm:pt>
    <dgm:pt modelId="{0F5758C8-DC0B-47AC-9DD5-1FA7DE5B7993}" type="pres">
      <dgm:prSet presAssocID="{824D63DE-7F65-4F43-A5EE-DF70B498EF71}" presName="txTwo" presStyleLbl="node2" presStyleIdx="1" presStyleCnt="2">
        <dgm:presLayoutVars>
          <dgm:chPref val="3"/>
        </dgm:presLayoutVars>
      </dgm:prSet>
      <dgm:spPr/>
    </dgm:pt>
    <dgm:pt modelId="{69FDD5AA-B214-41AF-BD76-6C80AD99DAE9}" type="pres">
      <dgm:prSet presAssocID="{824D63DE-7F65-4F43-A5EE-DF70B498EF71}" presName="parTransTwo" presStyleCnt="0"/>
      <dgm:spPr/>
    </dgm:pt>
    <dgm:pt modelId="{68E781A3-F158-436B-93AF-59AF37DC9B5C}" type="pres">
      <dgm:prSet presAssocID="{824D63DE-7F65-4F43-A5EE-DF70B498EF71}" presName="horzTwo" presStyleCnt="0"/>
      <dgm:spPr/>
    </dgm:pt>
    <dgm:pt modelId="{58DE832D-4C31-4002-92D8-DBC2D6FD7DA5}" type="pres">
      <dgm:prSet presAssocID="{A35555F6-09CB-48EE-B663-84881E8749F4}" presName="vertThree" presStyleCnt="0"/>
      <dgm:spPr/>
    </dgm:pt>
    <dgm:pt modelId="{93E5728F-A5DC-4406-8974-2FE425732EFA}" type="pres">
      <dgm:prSet presAssocID="{A35555F6-09CB-48EE-B663-84881E8749F4}" presName="txThree" presStyleLbl="node3" presStyleIdx="1" presStyleCnt="3">
        <dgm:presLayoutVars>
          <dgm:chPref val="3"/>
        </dgm:presLayoutVars>
      </dgm:prSet>
      <dgm:spPr/>
    </dgm:pt>
    <dgm:pt modelId="{476E730E-095B-4153-9FFB-9C4014C859AF}" type="pres">
      <dgm:prSet presAssocID="{A35555F6-09CB-48EE-B663-84881E8749F4}" presName="horzThree" presStyleCnt="0"/>
      <dgm:spPr/>
    </dgm:pt>
    <dgm:pt modelId="{9120E06A-5FEC-4FA9-A521-0BD98EB68C2F}" type="pres">
      <dgm:prSet presAssocID="{2C28169E-1ED1-4EF7-A45D-A6CC590E0BCB}" presName="sibSpaceThree" presStyleCnt="0"/>
      <dgm:spPr/>
    </dgm:pt>
    <dgm:pt modelId="{C32825D8-12F3-41F9-901C-D3A2456DADD5}" type="pres">
      <dgm:prSet presAssocID="{68EE390F-BDE2-43A4-9A0D-283658B7C021}" presName="vertThree" presStyleCnt="0"/>
      <dgm:spPr/>
    </dgm:pt>
    <dgm:pt modelId="{5ECBAF51-B3CC-4B8E-AB85-9B382CFD16FA}" type="pres">
      <dgm:prSet presAssocID="{68EE390F-BDE2-43A4-9A0D-283658B7C021}" presName="txThree" presStyleLbl="node3" presStyleIdx="2" presStyleCnt="3">
        <dgm:presLayoutVars>
          <dgm:chPref val="3"/>
        </dgm:presLayoutVars>
      </dgm:prSet>
      <dgm:spPr/>
    </dgm:pt>
    <dgm:pt modelId="{3C9BBC56-7F50-4268-824F-7EE476120E3E}" type="pres">
      <dgm:prSet presAssocID="{68EE390F-BDE2-43A4-9A0D-283658B7C021}" presName="horzThree" presStyleCnt="0"/>
      <dgm:spPr/>
    </dgm:pt>
  </dgm:ptLst>
  <dgm:cxnLst>
    <dgm:cxn modelId="{5B1B8010-F4E2-4B84-8DEA-1723AFC260AB}" type="presOf" srcId="{2877BFCE-17E2-4512-95FB-ED1C539C1B3C}" destId="{9619019D-CBCA-4545-B924-C96480DD3B35}" srcOrd="0" destOrd="0" presId="urn:microsoft.com/office/officeart/2005/8/layout/hierarchy4"/>
    <dgm:cxn modelId="{4F0C6820-505B-4D9B-826F-3CC2E3EB270B}" type="presOf" srcId="{F36F5C2E-0260-41DA-99F3-44AF9C2800D3}" destId="{74725D8E-AFB9-4B7F-AE26-7AA1BEDCF747}" srcOrd="0" destOrd="0" presId="urn:microsoft.com/office/officeart/2005/8/layout/hierarchy4"/>
    <dgm:cxn modelId="{78FA0728-97CA-414E-9539-1D1D9A0E05B2}" type="presOf" srcId="{470E8D53-315A-48AA-96ED-F9BFDF45B426}" destId="{9C666A81-7558-4989-A36C-CCE6C51DAE5F}" srcOrd="0" destOrd="0" presId="urn:microsoft.com/office/officeart/2005/8/layout/hierarchy4"/>
    <dgm:cxn modelId="{2CCD1243-337C-465F-94EE-B99D239ECAF2}" type="presOf" srcId="{824D63DE-7F65-4F43-A5EE-DF70B498EF71}" destId="{0F5758C8-DC0B-47AC-9DD5-1FA7DE5B7993}" srcOrd="0" destOrd="0" presId="urn:microsoft.com/office/officeart/2005/8/layout/hierarchy4"/>
    <dgm:cxn modelId="{18762D45-8B7D-4CD8-8A15-136720F5ED69}" type="presOf" srcId="{68EE390F-BDE2-43A4-9A0D-283658B7C021}" destId="{5ECBAF51-B3CC-4B8E-AB85-9B382CFD16FA}" srcOrd="0" destOrd="0" presId="urn:microsoft.com/office/officeart/2005/8/layout/hierarchy4"/>
    <dgm:cxn modelId="{9E8B0C4D-A51E-400F-B2C3-483E927E50E2}" srcId="{470E8D53-315A-48AA-96ED-F9BFDF45B426}" destId="{8358ECA5-9537-422D-9911-4F7AEDAC3526}" srcOrd="0" destOrd="0" parTransId="{38D2934E-C162-4315-BEF0-3773C471BEE2}" sibTransId="{59AF493A-2D3C-40E0-ADDC-7D2E9C5D7DC7}"/>
    <dgm:cxn modelId="{90EE077C-BFCD-4872-A31F-5B79613E62D9}" srcId="{2877BFCE-17E2-4512-95FB-ED1C539C1B3C}" destId="{F36F5C2E-0260-41DA-99F3-44AF9C2800D3}" srcOrd="0" destOrd="0" parTransId="{56EE122B-734E-49C1-8178-EE7BB0BE8460}" sibTransId="{90825A4F-FF6E-4FE3-94C9-24E94DE51791}"/>
    <dgm:cxn modelId="{743BF190-2BD4-4E09-BF19-4E2E0A7DE7AA}" srcId="{824D63DE-7F65-4F43-A5EE-DF70B498EF71}" destId="{A35555F6-09CB-48EE-B663-84881E8749F4}" srcOrd="0" destOrd="0" parTransId="{13173D74-2A98-4C06-ADFD-AE349FB10334}" sibTransId="{2C28169E-1ED1-4EF7-A45D-A6CC590E0BCB}"/>
    <dgm:cxn modelId="{66EBCF93-3A93-4B98-A557-61F9EDF27FA5}" srcId="{8358ECA5-9537-422D-9911-4F7AEDAC3526}" destId="{824D63DE-7F65-4F43-A5EE-DF70B498EF71}" srcOrd="1" destOrd="0" parTransId="{FE10559E-66E6-489C-B784-5C0E052D9F91}" sibTransId="{5BA6ED74-9AFC-4A50-9BB8-BA2BAAF76D01}"/>
    <dgm:cxn modelId="{6FBADCA1-4880-4601-A733-B0BD9C18425A}" type="presOf" srcId="{8358ECA5-9537-422D-9911-4F7AEDAC3526}" destId="{F639FA4E-0F39-4FA2-867A-A7EA08B163CF}" srcOrd="0" destOrd="0" presId="urn:microsoft.com/office/officeart/2005/8/layout/hierarchy4"/>
    <dgm:cxn modelId="{06C90FBE-A4FF-4BA1-8547-56E96B573850}" srcId="{824D63DE-7F65-4F43-A5EE-DF70B498EF71}" destId="{68EE390F-BDE2-43A4-9A0D-283658B7C021}" srcOrd="1" destOrd="0" parTransId="{A2BC9F32-75EA-4AFC-AF4C-B0B1128CB84A}" sibTransId="{0B9525F5-B507-4CD1-A45E-D0D58ABA9689}"/>
    <dgm:cxn modelId="{DDA55FE1-FB11-4E91-9816-3CA783B34627}" type="presOf" srcId="{A35555F6-09CB-48EE-B663-84881E8749F4}" destId="{93E5728F-A5DC-4406-8974-2FE425732EFA}" srcOrd="0" destOrd="0" presId="urn:microsoft.com/office/officeart/2005/8/layout/hierarchy4"/>
    <dgm:cxn modelId="{BAA324FF-7BCE-4D94-BC44-099F74F7D26F}" srcId="{8358ECA5-9537-422D-9911-4F7AEDAC3526}" destId="{2877BFCE-17E2-4512-95FB-ED1C539C1B3C}" srcOrd="0" destOrd="0" parTransId="{13BAF8D4-7E53-4D1A-9171-C0AA2A0050D7}" sibTransId="{6CCC8A08-2706-4AC0-80E0-282BADC12158}"/>
    <dgm:cxn modelId="{5A77D9F0-C33C-4B2D-9F69-1752D6DDCD65}" type="presParOf" srcId="{9C666A81-7558-4989-A36C-CCE6C51DAE5F}" destId="{5AACEFDB-E81B-4C52-9FA1-21BB41BD159E}" srcOrd="0" destOrd="0" presId="urn:microsoft.com/office/officeart/2005/8/layout/hierarchy4"/>
    <dgm:cxn modelId="{7A507DFC-13D1-41DA-8D64-1B40A087805B}" type="presParOf" srcId="{5AACEFDB-E81B-4C52-9FA1-21BB41BD159E}" destId="{F639FA4E-0F39-4FA2-867A-A7EA08B163CF}" srcOrd="0" destOrd="0" presId="urn:microsoft.com/office/officeart/2005/8/layout/hierarchy4"/>
    <dgm:cxn modelId="{D5687234-7D70-49F7-B481-11527C386C89}" type="presParOf" srcId="{5AACEFDB-E81B-4C52-9FA1-21BB41BD159E}" destId="{80989EAF-53AB-47C8-B461-20A5929074A1}" srcOrd="1" destOrd="0" presId="urn:microsoft.com/office/officeart/2005/8/layout/hierarchy4"/>
    <dgm:cxn modelId="{164870D8-B6ED-4976-943F-EDEE8C578E9D}" type="presParOf" srcId="{5AACEFDB-E81B-4C52-9FA1-21BB41BD159E}" destId="{DE327AEB-905A-4087-9A16-99AD8671D32B}" srcOrd="2" destOrd="0" presId="urn:microsoft.com/office/officeart/2005/8/layout/hierarchy4"/>
    <dgm:cxn modelId="{C7F97A80-E969-4F09-B0EE-2CFDB17B135C}" type="presParOf" srcId="{DE327AEB-905A-4087-9A16-99AD8671D32B}" destId="{4607EDBE-3E72-4D96-A546-E733D109AEC3}" srcOrd="0" destOrd="0" presId="urn:microsoft.com/office/officeart/2005/8/layout/hierarchy4"/>
    <dgm:cxn modelId="{B9373823-C51D-400E-8F5E-6F3DECAF845B}" type="presParOf" srcId="{4607EDBE-3E72-4D96-A546-E733D109AEC3}" destId="{9619019D-CBCA-4545-B924-C96480DD3B35}" srcOrd="0" destOrd="0" presId="urn:microsoft.com/office/officeart/2005/8/layout/hierarchy4"/>
    <dgm:cxn modelId="{236505A6-DBAC-47A8-A1C6-28E842B7628B}" type="presParOf" srcId="{4607EDBE-3E72-4D96-A546-E733D109AEC3}" destId="{E1F240F7-50CC-4910-8754-E2AFEB349A01}" srcOrd="1" destOrd="0" presId="urn:microsoft.com/office/officeart/2005/8/layout/hierarchy4"/>
    <dgm:cxn modelId="{F4F138C7-E375-4688-B17C-A617233072BE}" type="presParOf" srcId="{4607EDBE-3E72-4D96-A546-E733D109AEC3}" destId="{D50D3243-6480-409A-BDEF-0044332BEE5F}" srcOrd="2" destOrd="0" presId="urn:microsoft.com/office/officeart/2005/8/layout/hierarchy4"/>
    <dgm:cxn modelId="{7D15696E-29EB-46C0-B99A-41330673189C}" type="presParOf" srcId="{D50D3243-6480-409A-BDEF-0044332BEE5F}" destId="{A22AF212-F60B-4697-9957-EB1EF77D10DC}" srcOrd="0" destOrd="0" presId="urn:microsoft.com/office/officeart/2005/8/layout/hierarchy4"/>
    <dgm:cxn modelId="{657AE9E1-276B-4093-9273-C3A0BDD28CB7}" type="presParOf" srcId="{A22AF212-F60B-4697-9957-EB1EF77D10DC}" destId="{74725D8E-AFB9-4B7F-AE26-7AA1BEDCF747}" srcOrd="0" destOrd="0" presId="urn:microsoft.com/office/officeart/2005/8/layout/hierarchy4"/>
    <dgm:cxn modelId="{27E59A98-8033-4F38-B653-6B5C9D10CEFB}" type="presParOf" srcId="{A22AF212-F60B-4697-9957-EB1EF77D10DC}" destId="{CAF002C0-7199-44B4-A753-C0DD055E6A1A}" srcOrd="1" destOrd="0" presId="urn:microsoft.com/office/officeart/2005/8/layout/hierarchy4"/>
    <dgm:cxn modelId="{597E3F1D-A38B-4EDD-AFD0-328587FB1D5D}" type="presParOf" srcId="{DE327AEB-905A-4087-9A16-99AD8671D32B}" destId="{C07C8C53-FB20-490C-A677-79A39C865FE9}" srcOrd="1" destOrd="0" presId="urn:microsoft.com/office/officeart/2005/8/layout/hierarchy4"/>
    <dgm:cxn modelId="{9754D9CE-8827-4C8B-A4A7-706A0D9358BB}" type="presParOf" srcId="{DE327AEB-905A-4087-9A16-99AD8671D32B}" destId="{7752B19F-7ACC-49C2-BC8C-8F8313F46EC0}" srcOrd="2" destOrd="0" presId="urn:microsoft.com/office/officeart/2005/8/layout/hierarchy4"/>
    <dgm:cxn modelId="{F22EEA95-7BF3-443B-BE9D-55D4AF579C66}" type="presParOf" srcId="{7752B19F-7ACC-49C2-BC8C-8F8313F46EC0}" destId="{0F5758C8-DC0B-47AC-9DD5-1FA7DE5B7993}" srcOrd="0" destOrd="0" presId="urn:microsoft.com/office/officeart/2005/8/layout/hierarchy4"/>
    <dgm:cxn modelId="{27638169-5F9B-4D04-A52B-A50AAE83DA58}" type="presParOf" srcId="{7752B19F-7ACC-49C2-BC8C-8F8313F46EC0}" destId="{69FDD5AA-B214-41AF-BD76-6C80AD99DAE9}" srcOrd="1" destOrd="0" presId="urn:microsoft.com/office/officeart/2005/8/layout/hierarchy4"/>
    <dgm:cxn modelId="{22C79629-C4C0-43E1-976F-D5E84AA484F0}" type="presParOf" srcId="{7752B19F-7ACC-49C2-BC8C-8F8313F46EC0}" destId="{68E781A3-F158-436B-93AF-59AF37DC9B5C}" srcOrd="2" destOrd="0" presId="urn:microsoft.com/office/officeart/2005/8/layout/hierarchy4"/>
    <dgm:cxn modelId="{242020AA-539E-4B2B-AC91-B25F7021154A}" type="presParOf" srcId="{68E781A3-F158-436B-93AF-59AF37DC9B5C}" destId="{58DE832D-4C31-4002-92D8-DBC2D6FD7DA5}" srcOrd="0" destOrd="0" presId="urn:microsoft.com/office/officeart/2005/8/layout/hierarchy4"/>
    <dgm:cxn modelId="{5E16680D-806C-48B7-8810-3360F0CF0622}" type="presParOf" srcId="{58DE832D-4C31-4002-92D8-DBC2D6FD7DA5}" destId="{93E5728F-A5DC-4406-8974-2FE425732EFA}" srcOrd="0" destOrd="0" presId="urn:microsoft.com/office/officeart/2005/8/layout/hierarchy4"/>
    <dgm:cxn modelId="{F82C1542-5A13-41A5-9B21-0B2E036F7DB7}" type="presParOf" srcId="{58DE832D-4C31-4002-92D8-DBC2D6FD7DA5}" destId="{476E730E-095B-4153-9FFB-9C4014C859AF}" srcOrd="1" destOrd="0" presId="urn:microsoft.com/office/officeart/2005/8/layout/hierarchy4"/>
    <dgm:cxn modelId="{2D72ABD7-51F3-4C3A-9859-DC6D47038C6B}" type="presParOf" srcId="{68E781A3-F158-436B-93AF-59AF37DC9B5C}" destId="{9120E06A-5FEC-4FA9-A521-0BD98EB68C2F}" srcOrd="1" destOrd="0" presId="urn:microsoft.com/office/officeart/2005/8/layout/hierarchy4"/>
    <dgm:cxn modelId="{620A5A7A-ABCE-4DF3-B20F-7DAF4003D704}" type="presParOf" srcId="{68E781A3-F158-436B-93AF-59AF37DC9B5C}" destId="{C32825D8-12F3-41F9-901C-D3A2456DADD5}" srcOrd="2" destOrd="0" presId="urn:microsoft.com/office/officeart/2005/8/layout/hierarchy4"/>
    <dgm:cxn modelId="{21392034-B1A0-42D9-B92D-A331D57FE25B}" type="presParOf" srcId="{C32825D8-12F3-41F9-901C-D3A2456DADD5}" destId="{5ECBAF51-B3CC-4B8E-AB85-9B382CFD16FA}" srcOrd="0" destOrd="0" presId="urn:microsoft.com/office/officeart/2005/8/layout/hierarchy4"/>
    <dgm:cxn modelId="{43CB4648-010D-4885-9A52-0D5EBC4ABCF3}" type="presParOf" srcId="{C32825D8-12F3-41F9-901C-D3A2456DADD5}" destId="{3C9BBC56-7F50-4268-824F-7EE476120E3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C2EB8AA-3260-4154-852D-E8E8D234473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668CFA1-380E-4717-B7CA-FC6B872B3591}">
      <dgm:prSet phldrT="[Text]"/>
      <dgm:spPr/>
      <dgm:t>
        <a:bodyPr/>
        <a:lstStyle/>
        <a:p>
          <a:r>
            <a:rPr lang="cs-CZ" dirty="0"/>
            <a:t>Souvětně</a:t>
          </a:r>
          <a:endParaRPr lang="pt-PT" dirty="0"/>
        </a:p>
        <a:p>
          <a:r>
            <a:rPr lang="pt-PT" dirty="0"/>
            <a:t>V</a:t>
          </a:r>
          <a:r>
            <a:rPr lang="cs-CZ" dirty="0" err="1"/>
            <a:t>ěty</a:t>
          </a:r>
          <a:r>
            <a:rPr lang="cs-CZ" dirty="0"/>
            <a:t> obsahové</a:t>
          </a:r>
        </a:p>
      </dgm:t>
    </dgm:pt>
    <dgm:pt modelId="{2B4F5495-2D65-4C09-876F-D3739221E950}" type="parTrans" cxnId="{8FCA663D-0513-47A8-B029-854EA1EE436D}">
      <dgm:prSet/>
      <dgm:spPr/>
      <dgm:t>
        <a:bodyPr/>
        <a:lstStyle/>
        <a:p>
          <a:endParaRPr lang="cs-CZ"/>
        </a:p>
      </dgm:t>
    </dgm:pt>
    <dgm:pt modelId="{19F26CA6-4390-42C4-B335-59E139C5ECB2}" type="sibTrans" cxnId="{8FCA663D-0513-47A8-B029-854EA1EE436D}">
      <dgm:prSet/>
      <dgm:spPr/>
      <dgm:t>
        <a:bodyPr/>
        <a:lstStyle/>
        <a:p>
          <a:endParaRPr lang="cs-CZ"/>
        </a:p>
      </dgm:t>
    </dgm:pt>
    <dgm:pt modelId="{448AFE28-D0D1-42CA-8585-AA25C6E6EA8F}">
      <dgm:prSet phldrT="[Text]"/>
      <dgm:spPr/>
      <dgm:t>
        <a:bodyPr/>
        <a:lstStyle/>
        <a:p>
          <a:r>
            <a:rPr lang="cs-CZ" dirty="0"/>
            <a:t>Kongruenční</a:t>
          </a:r>
          <a:endParaRPr lang="pt-PT" dirty="0"/>
        </a:p>
        <a:p>
          <a:r>
            <a:rPr lang="cs-CZ" i="1" dirty="0" err="1"/>
            <a:t>Quero</a:t>
          </a:r>
          <a:r>
            <a:rPr lang="cs-CZ" i="1" dirty="0"/>
            <a:t> </a:t>
          </a:r>
          <a:r>
            <a:rPr lang="cs-CZ" i="1" dirty="0" err="1"/>
            <a:t>que</a:t>
          </a:r>
          <a:r>
            <a:rPr lang="cs-CZ" i="1" dirty="0"/>
            <a:t> fa</a:t>
          </a:r>
          <a:r>
            <a:rPr lang="pt-PT" i="1" dirty="0" err="1"/>
            <a:t>ças</a:t>
          </a:r>
          <a:r>
            <a:rPr lang="pt-PT" i="1" dirty="0"/>
            <a:t> tu o trabalho</a:t>
          </a:r>
          <a:r>
            <a:rPr lang="pt-PT" dirty="0"/>
            <a:t>.</a:t>
          </a:r>
          <a:endParaRPr lang="cs-CZ" dirty="0"/>
        </a:p>
      </dgm:t>
    </dgm:pt>
    <dgm:pt modelId="{036CBED7-03FD-4DA3-8810-9C3D09F27B59}" type="parTrans" cxnId="{0D659743-4724-4EE6-80F7-03A649CCE45F}">
      <dgm:prSet/>
      <dgm:spPr/>
      <dgm:t>
        <a:bodyPr/>
        <a:lstStyle/>
        <a:p>
          <a:endParaRPr lang="cs-CZ"/>
        </a:p>
      </dgm:t>
    </dgm:pt>
    <dgm:pt modelId="{DDBB62CF-7A8D-4FF5-BF52-E748D954D962}" type="sibTrans" cxnId="{0D659743-4724-4EE6-80F7-03A649CCE45F}">
      <dgm:prSet/>
      <dgm:spPr/>
      <dgm:t>
        <a:bodyPr/>
        <a:lstStyle/>
        <a:p>
          <a:endParaRPr lang="cs-CZ"/>
        </a:p>
      </dgm:t>
    </dgm:pt>
    <dgm:pt modelId="{B8CB2D9B-D06A-4892-A3E8-DABD99C0FB4F}">
      <dgm:prSet phldrT="[Text]"/>
      <dgm:spPr/>
      <dgm:t>
        <a:bodyPr/>
        <a:lstStyle/>
        <a:p>
          <a:r>
            <a:rPr lang="cs-CZ" b="1" dirty="0"/>
            <a:t>Přímo modální</a:t>
          </a:r>
        </a:p>
        <a:p>
          <a:r>
            <a:rPr lang="cs-CZ" b="1" dirty="0"/>
            <a:t>Souvětně kongruenční</a:t>
          </a:r>
        </a:p>
      </dgm:t>
    </dgm:pt>
    <dgm:pt modelId="{FA7F337D-AF22-442F-A04E-2794E5B113D2}" type="sibTrans" cxnId="{F4C6C94D-4BE1-45AC-A27B-BE367AA1E23A}">
      <dgm:prSet/>
      <dgm:spPr/>
      <dgm:t>
        <a:bodyPr/>
        <a:lstStyle/>
        <a:p>
          <a:endParaRPr lang="cs-CZ"/>
        </a:p>
      </dgm:t>
    </dgm:pt>
    <dgm:pt modelId="{8DABF5F3-5664-47E1-BFED-596B34C8B233}" type="parTrans" cxnId="{F4C6C94D-4BE1-45AC-A27B-BE367AA1E23A}">
      <dgm:prSet/>
      <dgm:spPr/>
      <dgm:t>
        <a:bodyPr/>
        <a:lstStyle/>
        <a:p>
          <a:endParaRPr lang="cs-CZ"/>
        </a:p>
      </dgm:t>
    </dgm:pt>
    <dgm:pt modelId="{878C2637-63F2-4E2A-9080-34B46EE87667}">
      <dgm:prSet phldrT="[Text]"/>
      <dgm:spPr/>
      <dgm:t>
        <a:bodyPr/>
        <a:lstStyle/>
        <a:p>
          <a:r>
            <a:rPr lang="cs-CZ" dirty="0"/>
            <a:t>Nekongruenční</a:t>
          </a:r>
          <a:endParaRPr lang="pt-PT" dirty="0"/>
        </a:p>
        <a:p>
          <a:r>
            <a:rPr lang="pt-PT" i="1" dirty="0"/>
            <a:t>Haja-bem.</a:t>
          </a:r>
          <a:endParaRPr lang="cs-CZ" i="1" dirty="0"/>
        </a:p>
      </dgm:t>
    </dgm:pt>
    <dgm:pt modelId="{30D1B994-41BB-4E21-8AA7-BCA9C688525B}" type="sibTrans" cxnId="{7BEB56F5-8A62-4CC3-AB25-1BEC9F88BE51}">
      <dgm:prSet/>
      <dgm:spPr/>
      <dgm:t>
        <a:bodyPr/>
        <a:lstStyle/>
        <a:p>
          <a:endParaRPr lang="cs-CZ"/>
        </a:p>
      </dgm:t>
    </dgm:pt>
    <dgm:pt modelId="{AFA5D8C1-329B-4442-BD82-2249775EAA50}" type="parTrans" cxnId="{7BEB56F5-8A62-4CC3-AB25-1BEC9F88BE51}">
      <dgm:prSet/>
      <dgm:spPr/>
      <dgm:t>
        <a:bodyPr/>
        <a:lstStyle/>
        <a:p>
          <a:endParaRPr lang="cs-CZ"/>
        </a:p>
      </dgm:t>
    </dgm:pt>
    <dgm:pt modelId="{E9AD85AD-6A22-4C3E-8EA7-520CDBACCEF0}">
      <dgm:prSet phldrT="[Text]"/>
      <dgm:spPr/>
      <dgm:t>
        <a:bodyPr/>
        <a:lstStyle/>
        <a:p>
          <a:r>
            <a:rPr lang="cs-CZ" dirty="0"/>
            <a:t>Kongruenční</a:t>
          </a:r>
          <a:endParaRPr lang="pt-PT" dirty="0"/>
        </a:p>
        <a:p>
          <a:r>
            <a:rPr lang="pt-PT" i="1" dirty="0"/>
            <a:t>Oxalá esteja bom tempo amanhã</a:t>
          </a:r>
          <a:r>
            <a:rPr lang="pt-PT" dirty="0"/>
            <a:t>.</a:t>
          </a:r>
          <a:endParaRPr lang="cs-CZ" dirty="0"/>
        </a:p>
      </dgm:t>
    </dgm:pt>
    <dgm:pt modelId="{3AFC2ED0-BEC0-4562-9240-6DAA6D9714CB}" type="sibTrans" cxnId="{6C60DCE6-F922-416E-ADC8-FD2AC6449965}">
      <dgm:prSet/>
      <dgm:spPr/>
      <dgm:t>
        <a:bodyPr/>
        <a:lstStyle/>
        <a:p>
          <a:endParaRPr lang="cs-CZ"/>
        </a:p>
      </dgm:t>
    </dgm:pt>
    <dgm:pt modelId="{B527BF5C-CB4E-4324-B94D-390B5D66B517}" type="parTrans" cxnId="{6C60DCE6-F922-416E-ADC8-FD2AC6449965}">
      <dgm:prSet/>
      <dgm:spPr/>
      <dgm:t>
        <a:bodyPr/>
        <a:lstStyle/>
        <a:p>
          <a:endParaRPr lang="cs-CZ"/>
        </a:p>
      </dgm:t>
    </dgm:pt>
    <dgm:pt modelId="{1002FC73-0ADA-4239-828E-028ECD851A1B}">
      <dgm:prSet phldrT="[Text]"/>
      <dgm:spPr/>
      <dgm:t>
        <a:bodyPr/>
        <a:lstStyle/>
        <a:p>
          <a:r>
            <a:rPr lang="cs-CZ" dirty="0"/>
            <a:t>větně</a:t>
          </a:r>
        </a:p>
      </dgm:t>
    </dgm:pt>
    <dgm:pt modelId="{8771A391-6BDA-4FAE-8B75-8A5C922ED8E6}" type="sibTrans" cxnId="{8DB786E1-0B52-498D-BD75-1DA1683151CD}">
      <dgm:prSet/>
      <dgm:spPr/>
      <dgm:t>
        <a:bodyPr/>
        <a:lstStyle/>
        <a:p>
          <a:endParaRPr lang="cs-CZ"/>
        </a:p>
      </dgm:t>
    </dgm:pt>
    <dgm:pt modelId="{AC346034-A497-4580-ADEA-FB26306917C0}" type="parTrans" cxnId="{8DB786E1-0B52-498D-BD75-1DA1683151CD}">
      <dgm:prSet/>
      <dgm:spPr/>
      <dgm:t>
        <a:bodyPr/>
        <a:lstStyle/>
        <a:p>
          <a:endParaRPr lang="cs-CZ"/>
        </a:p>
      </dgm:t>
    </dgm:pt>
    <dgm:pt modelId="{8D28A13A-651E-4887-A730-46B10C973F70}">
      <dgm:prSet/>
      <dgm:spPr/>
      <dgm:t>
        <a:bodyPr/>
        <a:lstStyle/>
        <a:p>
          <a:r>
            <a:rPr lang="cs-CZ" dirty="0"/>
            <a:t>Věty vztažné</a:t>
          </a:r>
        </a:p>
      </dgm:t>
    </dgm:pt>
    <dgm:pt modelId="{4EDCCE67-179A-4258-840B-75DF10BDD438}" type="parTrans" cxnId="{118E8ECB-6D2B-45B7-BC49-511E06BF81D7}">
      <dgm:prSet/>
      <dgm:spPr/>
      <dgm:t>
        <a:bodyPr/>
        <a:lstStyle/>
        <a:p>
          <a:endParaRPr lang="cs-CZ"/>
        </a:p>
      </dgm:t>
    </dgm:pt>
    <dgm:pt modelId="{67B61943-6CF5-4A59-AA1C-433D0A33FCF3}" type="sibTrans" cxnId="{118E8ECB-6D2B-45B7-BC49-511E06BF81D7}">
      <dgm:prSet/>
      <dgm:spPr/>
      <dgm:t>
        <a:bodyPr/>
        <a:lstStyle/>
        <a:p>
          <a:endParaRPr lang="cs-CZ"/>
        </a:p>
      </dgm:t>
    </dgm:pt>
    <dgm:pt modelId="{1F010FF5-DAB1-45CB-83E3-9CE234B06D3E}">
      <dgm:prSet/>
      <dgm:spPr/>
      <dgm:t>
        <a:bodyPr/>
        <a:lstStyle/>
        <a:p>
          <a:r>
            <a:rPr lang="cs-CZ" dirty="0"/>
            <a:t>Věty příslovečné</a:t>
          </a:r>
        </a:p>
      </dgm:t>
    </dgm:pt>
    <dgm:pt modelId="{C7C6C736-E1D6-423D-BB14-355AA9BBECC2}" type="parTrans" cxnId="{D1D0A65B-FE7D-4B6B-8B58-07B0DCD167EE}">
      <dgm:prSet/>
      <dgm:spPr/>
      <dgm:t>
        <a:bodyPr/>
        <a:lstStyle/>
        <a:p>
          <a:endParaRPr lang="cs-CZ"/>
        </a:p>
      </dgm:t>
    </dgm:pt>
    <dgm:pt modelId="{0BFC5D0F-A8DA-40E1-A3F9-C2A790684E00}" type="sibTrans" cxnId="{D1D0A65B-FE7D-4B6B-8B58-07B0DCD167EE}">
      <dgm:prSet/>
      <dgm:spPr/>
      <dgm:t>
        <a:bodyPr/>
        <a:lstStyle/>
        <a:p>
          <a:endParaRPr lang="cs-CZ"/>
        </a:p>
      </dgm:t>
    </dgm:pt>
    <dgm:pt modelId="{4A1464E2-ADA2-44B4-98F3-3CFAE81CD609}">
      <dgm:prSet/>
      <dgm:spPr/>
      <dgm:t>
        <a:bodyPr/>
        <a:lstStyle/>
        <a:p>
          <a:r>
            <a:rPr lang="cs-CZ" b="1" dirty="0"/>
            <a:t>Nepřímo modální </a:t>
          </a:r>
        </a:p>
        <a:p>
          <a:r>
            <a:rPr lang="cs-CZ" b="1" dirty="0"/>
            <a:t>Souvětně nekongruenční</a:t>
          </a:r>
        </a:p>
      </dgm:t>
    </dgm:pt>
    <dgm:pt modelId="{EB858640-FDEB-4157-A1EB-7A2BBC56CF8A}" type="parTrans" cxnId="{131AE55F-6C96-4C0F-BC7E-11E3085D3C2E}">
      <dgm:prSet/>
      <dgm:spPr/>
      <dgm:t>
        <a:bodyPr/>
        <a:lstStyle/>
        <a:p>
          <a:endParaRPr lang="cs-CZ"/>
        </a:p>
      </dgm:t>
    </dgm:pt>
    <dgm:pt modelId="{9A7A1D9F-C006-49D5-9359-015FEB459C16}" type="sibTrans" cxnId="{131AE55F-6C96-4C0F-BC7E-11E3085D3C2E}">
      <dgm:prSet/>
      <dgm:spPr/>
      <dgm:t>
        <a:bodyPr/>
        <a:lstStyle/>
        <a:p>
          <a:endParaRPr lang="cs-CZ"/>
        </a:p>
      </dgm:t>
    </dgm:pt>
    <dgm:pt modelId="{CCC81560-6700-45DE-8382-337BA0639593}">
      <dgm:prSet/>
      <dgm:spPr/>
      <dgm:t>
        <a:bodyPr/>
        <a:lstStyle/>
        <a:p>
          <a:r>
            <a:rPr lang="cs-CZ" dirty="0"/>
            <a:t>Nekongruenční</a:t>
          </a:r>
        </a:p>
        <a:p>
          <a:r>
            <a:rPr lang="cs-CZ" i="1" dirty="0" err="1"/>
            <a:t>Procuro</a:t>
          </a:r>
          <a:r>
            <a:rPr lang="cs-CZ" i="1" dirty="0"/>
            <a:t> </a:t>
          </a:r>
          <a:r>
            <a:rPr lang="cs-CZ" i="1" dirty="0" err="1"/>
            <a:t>uma</a:t>
          </a:r>
          <a:r>
            <a:rPr lang="cs-CZ" i="1" dirty="0"/>
            <a:t> </a:t>
          </a:r>
          <a:r>
            <a:rPr lang="cs-CZ" i="1" dirty="0" err="1"/>
            <a:t>senhora</a:t>
          </a:r>
          <a:r>
            <a:rPr lang="cs-CZ" i="1" dirty="0"/>
            <a:t> </a:t>
          </a:r>
          <a:r>
            <a:rPr lang="cs-CZ" i="1" dirty="0" err="1"/>
            <a:t>que</a:t>
          </a:r>
          <a:r>
            <a:rPr lang="cs-CZ" i="1" dirty="0"/>
            <a:t> </a:t>
          </a:r>
          <a:r>
            <a:rPr lang="cs-CZ" i="1" dirty="0" err="1"/>
            <a:t>fala</a:t>
          </a:r>
          <a:r>
            <a:rPr lang="cs-CZ" i="1" dirty="0"/>
            <a:t> </a:t>
          </a:r>
          <a:r>
            <a:rPr lang="cs-CZ" i="1" dirty="0" err="1"/>
            <a:t>portugu</a:t>
          </a:r>
          <a:r>
            <a:rPr lang="pt-PT" i="1" dirty="0" err="1"/>
            <a:t>ês</a:t>
          </a:r>
          <a:endParaRPr lang="cs-CZ" i="1" dirty="0"/>
        </a:p>
      </dgm:t>
    </dgm:pt>
    <dgm:pt modelId="{B2D3D93D-6D7E-4988-8DF1-BD1A05DA163E}" type="parTrans" cxnId="{8BC453A0-59FD-414D-8D5D-6FD90BF947AA}">
      <dgm:prSet/>
      <dgm:spPr/>
      <dgm:t>
        <a:bodyPr/>
        <a:lstStyle/>
        <a:p>
          <a:endParaRPr lang="cs-CZ"/>
        </a:p>
      </dgm:t>
    </dgm:pt>
    <dgm:pt modelId="{C0359E7C-794F-47D4-A25C-D69294A8FFBA}" type="sibTrans" cxnId="{8BC453A0-59FD-414D-8D5D-6FD90BF947AA}">
      <dgm:prSet/>
      <dgm:spPr/>
      <dgm:t>
        <a:bodyPr/>
        <a:lstStyle/>
        <a:p>
          <a:endParaRPr lang="cs-CZ"/>
        </a:p>
      </dgm:t>
    </dgm:pt>
    <dgm:pt modelId="{FC0E0B7F-985B-44FF-B1B4-7A896CD3F3E0}">
      <dgm:prSet/>
      <dgm:spPr/>
      <dgm:t>
        <a:bodyPr/>
        <a:lstStyle/>
        <a:p>
          <a:r>
            <a:rPr lang="cs-CZ" dirty="0"/>
            <a:t>Nekongruenční</a:t>
          </a:r>
          <a:endParaRPr lang="pt-PT" i="1" dirty="0"/>
        </a:p>
        <a:p>
          <a:r>
            <a:rPr lang="pt-PT" i="1" dirty="0"/>
            <a:t>Embora esteja a chover, vamos jogar futebol</a:t>
          </a:r>
          <a:endParaRPr lang="cs-CZ" i="1" dirty="0"/>
        </a:p>
      </dgm:t>
    </dgm:pt>
    <dgm:pt modelId="{AD199805-A3E6-4187-8703-A5E5C815BE8A}" type="parTrans" cxnId="{89CB0281-0744-4E99-B4AA-EAA23F0CB468}">
      <dgm:prSet/>
      <dgm:spPr/>
      <dgm:t>
        <a:bodyPr/>
        <a:lstStyle/>
        <a:p>
          <a:endParaRPr lang="cs-CZ"/>
        </a:p>
      </dgm:t>
    </dgm:pt>
    <dgm:pt modelId="{B7D31792-1651-4E01-8CC6-45DCC7736DD0}" type="sibTrans" cxnId="{89CB0281-0744-4E99-B4AA-EAA23F0CB468}">
      <dgm:prSet/>
      <dgm:spPr/>
      <dgm:t>
        <a:bodyPr/>
        <a:lstStyle/>
        <a:p>
          <a:endParaRPr lang="cs-CZ"/>
        </a:p>
      </dgm:t>
    </dgm:pt>
    <dgm:pt modelId="{46988D3A-E24F-4938-AAFA-BBE1460FE396}" type="pres">
      <dgm:prSet presAssocID="{1C2EB8AA-3260-4154-852D-E8E8D234473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9597713-1BFB-4F64-B333-0EB71EBF0E22}" type="pres">
      <dgm:prSet presAssocID="{B8CB2D9B-D06A-4892-A3E8-DABD99C0FB4F}" presName="hierRoot1" presStyleCnt="0"/>
      <dgm:spPr/>
    </dgm:pt>
    <dgm:pt modelId="{2817C3DA-6E94-4104-92BB-47964CCFA6BD}" type="pres">
      <dgm:prSet presAssocID="{B8CB2D9B-D06A-4892-A3E8-DABD99C0FB4F}" presName="composite" presStyleCnt="0"/>
      <dgm:spPr/>
    </dgm:pt>
    <dgm:pt modelId="{BB578A45-0FB3-48D6-9302-7AED58DC5AFF}" type="pres">
      <dgm:prSet presAssocID="{B8CB2D9B-D06A-4892-A3E8-DABD99C0FB4F}" presName="background" presStyleLbl="node0" presStyleIdx="0" presStyleCnt="2"/>
      <dgm:spPr/>
    </dgm:pt>
    <dgm:pt modelId="{83670040-C293-49F2-AC15-154A1D3F5489}" type="pres">
      <dgm:prSet presAssocID="{B8CB2D9B-D06A-4892-A3E8-DABD99C0FB4F}" presName="text" presStyleLbl="fgAcc0" presStyleIdx="0" presStyleCnt="2">
        <dgm:presLayoutVars>
          <dgm:chPref val="3"/>
        </dgm:presLayoutVars>
      </dgm:prSet>
      <dgm:spPr/>
    </dgm:pt>
    <dgm:pt modelId="{A1DCD4DE-66A9-468D-85C1-A3AF9DD45890}" type="pres">
      <dgm:prSet presAssocID="{B8CB2D9B-D06A-4892-A3E8-DABD99C0FB4F}" presName="hierChild2" presStyleCnt="0"/>
      <dgm:spPr/>
    </dgm:pt>
    <dgm:pt modelId="{4D1744CC-1F92-4B51-B798-2250BE42FE39}" type="pres">
      <dgm:prSet presAssocID="{AC346034-A497-4580-ADEA-FB26306917C0}" presName="Name10" presStyleLbl="parChTrans1D2" presStyleIdx="0" presStyleCnt="4"/>
      <dgm:spPr/>
    </dgm:pt>
    <dgm:pt modelId="{668C2F18-2D39-4F29-8FF8-91C0CC538D87}" type="pres">
      <dgm:prSet presAssocID="{1002FC73-0ADA-4239-828E-028ECD851A1B}" presName="hierRoot2" presStyleCnt="0"/>
      <dgm:spPr/>
    </dgm:pt>
    <dgm:pt modelId="{30433B9A-7158-4520-996D-53CE1D66530C}" type="pres">
      <dgm:prSet presAssocID="{1002FC73-0ADA-4239-828E-028ECD851A1B}" presName="composite2" presStyleCnt="0"/>
      <dgm:spPr/>
    </dgm:pt>
    <dgm:pt modelId="{BDB23085-5E03-485A-92FA-3641A703D2F4}" type="pres">
      <dgm:prSet presAssocID="{1002FC73-0ADA-4239-828E-028ECD851A1B}" presName="background2" presStyleLbl="node2" presStyleIdx="0" presStyleCnt="4"/>
      <dgm:spPr/>
    </dgm:pt>
    <dgm:pt modelId="{D4F30825-037D-41DB-864C-E0F9136E6053}" type="pres">
      <dgm:prSet presAssocID="{1002FC73-0ADA-4239-828E-028ECD851A1B}" presName="text2" presStyleLbl="fgAcc2" presStyleIdx="0" presStyleCnt="4">
        <dgm:presLayoutVars>
          <dgm:chPref val="3"/>
        </dgm:presLayoutVars>
      </dgm:prSet>
      <dgm:spPr/>
    </dgm:pt>
    <dgm:pt modelId="{C203CFDF-C5D0-4D65-ABC9-AAD7489DF2C2}" type="pres">
      <dgm:prSet presAssocID="{1002FC73-0ADA-4239-828E-028ECD851A1B}" presName="hierChild3" presStyleCnt="0"/>
      <dgm:spPr/>
    </dgm:pt>
    <dgm:pt modelId="{B0D7151F-402B-4019-BB9C-22C09FEBE7D7}" type="pres">
      <dgm:prSet presAssocID="{B527BF5C-CB4E-4324-B94D-390B5D66B517}" presName="Name17" presStyleLbl="parChTrans1D3" presStyleIdx="0" presStyleCnt="5"/>
      <dgm:spPr/>
    </dgm:pt>
    <dgm:pt modelId="{18F99AF6-72A5-4CC8-98C2-B533828A8FAE}" type="pres">
      <dgm:prSet presAssocID="{E9AD85AD-6A22-4C3E-8EA7-520CDBACCEF0}" presName="hierRoot3" presStyleCnt="0"/>
      <dgm:spPr/>
    </dgm:pt>
    <dgm:pt modelId="{5D5416C6-9F2C-4CF2-B287-8D8D190A76CD}" type="pres">
      <dgm:prSet presAssocID="{E9AD85AD-6A22-4C3E-8EA7-520CDBACCEF0}" presName="composite3" presStyleCnt="0"/>
      <dgm:spPr/>
    </dgm:pt>
    <dgm:pt modelId="{ACD470EA-BED0-4F9B-900A-F544930D47D4}" type="pres">
      <dgm:prSet presAssocID="{E9AD85AD-6A22-4C3E-8EA7-520CDBACCEF0}" presName="background3" presStyleLbl="node3" presStyleIdx="0" presStyleCnt="5"/>
      <dgm:spPr/>
    </dgm:pt>
    <dgm:pt modelId="{DECA6CCA-4191-4AE1-B5C4-140D161EA313}" type="pres">
      <dgm:prSet presAssocID="{E9AD85AD-6A22-4C3E-8EA7-520CDBACCEF0}" presName="text3" presStyleLbl="fgAcc3" presStyleIdx="0" presStyleCnt="5">
        <dgm:presLayoutVars>
          <dgm:chPref val="3"/>
        </dgm:presLayoutVars>
      </dgm:prSet>
      <dgm:spPr/>
    </dgm:pt>
    <dgm:pt modelId="{0AB710FB-9331-4E8B-BD8E-3CC05076F8E5}" type="pres">
      <dgm:prSet presAssocID="{E9AD85AD-6A22-4C3E-8EA7-520CDBACCEF0}" presName="hierChild4" presStyleCnt="0"/>
      <dgm:spPr/>
    </dgm:pt>
    <dgm:pt modelId="{B5B03A46-4EA8-42C2-806B-996D7379611D}" type="pres">
      <dgm:prSet presAssocID="{AFA5D8C1-329B-4442-BD82-2249775EAA50}" presName="Name17" presStyleLbl="parChTrans1D3" presStyleIdx="1" presStyleCnt="5"/>
      <dgm:spPr/>
    </dgm:pt>
    <dgm:pt modelId="{E98709DB-74F1-44F5-A1C0-16103C5601BF}" type="pres">
      <dgm:prSet presAssocID="{878C2637-63F2-4E2A-9080-34B46EE87667}" presName="hierRoot3" presStyleCnt="0"/>
      <dgm:spPr/>
    </dgm:pt>
    <dgm:pt modelId="{710EBE95-6F0A-4D72-87CE-F64CF1E5DA99}" type="pres">
      <dgm:prSet presAssocID="{878C2637-63F2-4E2A-9080-34B46EE87667}" presName="composite3" presStyleCnt="0"/>
      <dgm:spPr/>
    </dgm:pt>
    <dgm:pt modelId="{7F64D039-1204-46C5-8006-7AAB760D184D}" type="pres">
      <dgm:prSet presAssocID="{878C2637-63F2-4E2A-9080-34B46EE87667}" presName="background3" presStyleLbl="node3" presStyleIdx="1" presStyleCnt="5"/>
      <dgm:spPr/>
    </dgm:pt>
    <dgm:pt modelId="{E0D26684-F70B-450D-8501-F504F104C039}" type="pres">
      <dgm:prSet presAssocID="{878C2637-63F2-4E2A-9080-34B46EE87667}" presName="text3" presStyleLbl="fgAcc3" presStyleIdx="1" presStyleCnt="5" custLinFactNeighborY="-5676">
        <dgm:presLayoutVars>
          <dgm:chPref val="3"/>
        </dgm:presLayoutVars>
      </dgm:prSet>
      <dgm:spPr/>
    </dgm:pt>
    <dgm:pt modelId="{465ECB65-40E6-484F-8CBF-2A5892544AF4}" type="pres">
      <dgm:prSet presAssocID="{878C2637-63F2-4E2A-9080-34B46EE87667}" presName="hierChild4" presStyleCnt="0"/>
      <dgm:spPr/>
    </dgm:pt>
    <dgm:pt modelId="{C2104AED-1595-434E-A0CB-E37932B00724}" type="pres">
      <dgm:prSet presAssocID="{2B4F5495-2D65-4C09-876F-D3739221E950}" presName="Name10" presStyleLbl="parChTrans1D2" presStyleIdx="1" presStyleCnt="4"/>
      <dgm:spPr/>
    </dgm:pt>
    <dgm:pt modelId="{690649D5-3A15-4E97-AD6C-AB4201E5727A}" type="pres">
      <dgm:prSet presAssocID="{4668CFA1-380E-4717-B7CA-FC6B872B3591}" presName="hierRoot2" presStyleCnt="0"/>
      <dgm:spPr/>
    </dgm:pt>
    <dgm:pt modelId="{B346F835-2A02-481C-8180-C794C45BB0BC}" type="pres">
      <dgm:prSet presAssocID="{4668CFA1-380E-4717-B7CA-FC6B872B3591}" presName="composite2" presStyleCnt="0"/>
      <dgm:spPr/>
    </dgm:pt>
    <dgm:pt modelId="{D765ABA4-9681-43C1-885B-D2AB645D7B39}" type="pres">
      <dgm:prSet presAssocID="{4668CFA1-380E-4717-B7CA-FC6B872B3591}" presName="background2" presStyleLbl="node2" presStyleIdx="1" presStyleCnt="4"/>
      <dgm:spPr/>
    </dgm:pt>
    <dgm:pt modelId="{B48B715D-E94C-4941-ACFD-411A9E4AFED1}" type="pres">
      <dgm:prSet presAssocID="{4668CFA1-380E-4717-B7CA-FC6B872B3591}" presName="text2" presStyleLbl="fgAcc2" presStyleIdx="1" presStyleCnt="4">
        <dgm:presLayoutVars>
          <dgm:chPref val="3"/>
        </dgm:presLayoutVars>
      </dgm:prSet>
      <dgm:spPr/>
    </dgm:pt>
    <dgm:pt modelId="{2C845564-0C5B-4459-A00A-FC4BA0C85029}" type="pres">
      <dgm:prSet presAssocID="{4668CFA1-380E-4717-B7CA-FC6B872B3591}" presName="hierChild3" presStyleCnt="0"/>
      <dgm:spPr/>
    </dgm:pt>
    <dgm:pt modelId="{BCAA5C69-917F-4D93-8877-E217BD8F2554}" type="pres">
      <dgm:prSet presAssocID="{036CBED7-03FD-4DA3-8810-9C3D09F27B59}" presName="Name17" presStyleLbl="parChTrans1D3" presStyleIdx="2" presStyleCnt="5"/>
      <dgm:spPr/>
    </dgm:pt>
    <dgm:pt modelId="{14424412-6F3A-4D32-A7EE-3ABD9613D7DE}" type="pres">
      <dgm:prSet presAssocID="{448AFE28-D0D1-42CA-8585-AA25C6E6EA8F}" presName="hierRoot3" presStyleCnt="0"/>
      <dgm:spPr/>
    </dgm:pt>
    <dgm:pt modelId="{0CC7D3F9-48AE-4E03-BE09-8F23469B65F7}" type="pres">
      <dgm:prSet presAssocID="{448AFE28-D0D1-42CA-8585-AA25C6E6EA8F}" presName="composite3" presStyleCnt="0"/>
      <dgm:spPr/>
    </dgm:pt>
    <dgm:pt modelId="{64BCA8F1-12E9-4EA6-8772-AC3980CA0A6F}" type="pres">
      <dgm:prSet presAssocID="{448AFE28-D0D1-42CA-8585-AA25C6E6EA8F}" presName="background3" presStyleLbl="node3" presStyleIdx="2" presStyleCnt="5"/>
      <dgm:spPr/>
    </dgm:pt>
    <dgm:pt modelId="{4F0CD24A-7E6C-48CD-9616-43588D9AF00A}" type="pres">
      <dgm:prSet presAssocID="{448AFE28-D0D1-42CA-8585-AA25C6E6EA8F}" presName="text3" presStyleLbl="fgAcc3" presStyleIdx="2" presStyleCnt="5">
        <dgm:presLayoutVars>
          <dgm:chPref val="3"/>
        </dgm:presLayoutVars>
      </dgm:prSet>
      <dgm:spPr/>
    </dgm:pt>
    <dgm:pt modelId="{0E24B629-DA36-41EA-B1A9-07D8982F5E8B}" type="pres">
      <dgm:prSet presAssocID="{448AFE28-D0D1-42CA-8585-AA25C6E6EA8F}" presName="hierChild4" presStyleCnt="0"/>
      <dgm:spPr/>
    </dgm:pt>
    <dgm:pt modelId="{2CE9188C-3A58-4D2C-9E95-4467989B8344}" type="pres">
      <dgm:prSet presAssocID="{4EDCCE67-179A-4258-840B-75DF10BDD438}" presName="Name10" presStyleLbl="parChTrans1D2" presStyleIdx="2" presStyleCnt="4"/>
      <dgm:spPr/>
    </dgm:pt>
    <dgm:pt modelId="{518E1C5E-1F00-4820-A5E3-BCFBE8BA31FA}" type="pres">
      <dgm:prSet presAssocID="{8D28A13A-651E-4887-A730-46B10C973F70}" presName="hierRoot2" presStyleCnt="0"/>
      <dgm:spPr/>
    </dgm:pt>
    <dgm:pt modelId="{49ED8424-8D94-441E-BE62-D5FB3CB9E863}" type="pres">
      <dgm:prSet presAssocID="{8D28A13A-651E-4887-A730-46B10C973F70}" presName="composite2" presStyleCnt="0"/>
      <dgm:spPr/>
    </dgm:pt>
    <dgm:pt modelId="{B2F681F8-D6D7-474A-8BC4-98921E5415FE}" type="pres">
      <dgm:prSet presAssocID="{8D28A13A-651E-4887-A730-46B10C973F70}" presName="background2" presStyleLbl="node2" presStyleIdx="2" presStyleCnt="4"/>
      <dgm:spPr/>
    </dgm:pt>
    <dgm:pt modelId="{B2535148-DE7C-4040-86A7-0F3D012E553C}" type="pres">
      <dgm:prSet presAssocID="{8D28A13A-651E-4887-A730-46B10C973F70}" presName="text2" presStyleLbl="fgAcc2" presStyleIdx="2" presStyleCnt="4">
        <dgm:presLayoutVars>
          <dgm:chPref val="3"/>
        </dgm:presLayoutVars>
      </dgm:prSet>
      <dgm:spPr/>
    </dgm:pt>
    <dgm:pt modelId="{11AF6B2A-B51B-4BD0-AB56-C55B9FCFFC24}" type="pres">
      <dgm:prSet presAssocID="{8D28A13A-651E-4887-A730-46B10C973F70}" presName="hierChild3" presStyleCnt="0"/>
      <dgm:spPr/>
    </dgm:pt>
    <dgm:pt modelId="{39030268-6E0A-4422-94F5-B16669B941D8}" type="pres">
      <dgm:prSet presAssocID="{B2D3D93D-6D7E-4988-8DF1-BD1A05DA163E}" presName="Name17" presStyleLbl="parChTrans1D3" presStyleIdx="3" presStyleCnt="5"/>
      <dgm:spPr/>
    </dgm:pt>
    <dgm:pt modelId="{B3E2C35C-7A91-4823-A6A0-09890A991EF1}" type="pres">
      <dgm:prSet presAssocID="{CCC81560-6700-45DE-8382-337BA0639593}" presName="hierRoot3" presStyleCnt="0"/>
      <dgm:spPr/>
    </dgm:pt>
    <dgm:pt modelId="{5BD14DEC-E7F3-4800-B87D-F5FA81F5FB4C}" type="pres">
      <dgm:prSet presAssocID="{CCC81560-6700-45DE-8382-337BA0639593}" presName="composite3" presStyleCnt="0"/>
      <dgm:spPr/>
    </dgm:pt>
    <dgm:pt modelId="{D2B1C558-15B2-4CDC-AD44-33787772739A}" type="pres">
      <dgm:prSet presAssocID="{CCC81560-6700-45DE-8382-337BA0639593}" presName="background3" presStyleLbl="node3" presStyleIdx="3" presStyleCnt="5"/>
      <dgm:spPr/>
    </dgm:pt>
    <dgm:pt modelId="{6F889CDF-8E0F-457F-B8E4-E2BAD4507824}" type="pres">
      <dgm:prSet presAssocID="{CCC81560-6700-45DE-8382-337BA0639593}" presName="text3" presStyleLbl="fgAcc3" presStyleIdx="3" presStyleCnt="5">
        <dgm:presLayoutVars>
          <dgm:chPref val="3"/>
        </dgm:presLayoutVars>
      </dgm:prSet>
      <dgm:spPr/>
    </dgm:pt>
    <dgm:pt modelId="{33A2BD53-1770-4A12-A989-DBC5915AB4F9}" type="pres">
      <dgm:prSet presAssocID="{CCC81560-6700-45DE-8382-337BA0639593}" presName="hierChild4" presStyleCnt="0"/>
      <dgm:spPr/>
    </dgm:pt>
    <dgm:pt modelId="{79CE7BCB-1CC6-488C-9CA4-371CD647FAB4}" type="pres">
      <dgm:prSet presAssocID="{C7C6C736-E1D6-423D-BB14-355AA9BBECC2}" presName="Name10" presStyleLbl="parChTrans1D2" presStyleIdx="3" presStyleCnt="4"/>
      <dgm:spPr/>
    </dgm:pt>
    <dgm:pt modelId="{A640A7CE-02D5-410F-88BE-B5359CBF6C84}" type="pres">
      <dgm:prSet presAssocID="{1F010FF5-DAB1-45CB-83E3-9CE234B06D3E}" presName="hierRoot2" presStyleCnt="0"/>
      <dgm:spPr/>
    </dgm:pt>
    <dgm:pt modelId="{F7C8AC74-057E-41B1-8C7B-D2CAB7A47FDC}" type="pres">
      <dgm:prSet presAssocID="{1F010FF5-DAB1-45CB-83E3-9CE234B06D3E}" presName="composite2" presStyleCnt="0"/>
      <dgm:spPr/>
    </dgm:pt>
    <dgm:pt modelId="{B53F59B3-E83D-44C4-A784-0E05633196D2}" type="pres">
      <dgm:prSet presAssocID="{1F010FF5-DAB1-45CB-83E3-9CE234B06D3E}" presName="background2" presStyleLbl="node2" presStyleIdx="3" presStyleCnt="4"/>
      <dgm:spPr/>
    </dgm:pt>
    <dgm:pt modelId="{A60D02DE-BD00-4E1E-90FD-6B2079871D3C}" type="pres">
      <dgm:prSet presAssocID="{1F010FF5-DAB1-45CB-83E3-9CE234B06D3E}" presName="text2" presStyleLbl="fgAcc2" presStyleIdx="3" presStyleCnt="4">
        <dgm:presLayoutVars>
          <dgm:chPref val="3"/>
        </dgm:presLayoutVars>
      </dgm:prSet>
      <dgm:spPr/>
    </dgm:pt>
    <dgm:pt modelId="{336FA776-6608-48A0-8C5C-53DE90852F43}" type="pres">
      <dgm:prSet presAssocID="{1F010FF5-DAB1-45CB-83E3-9CE234B06D3E}" presName="hierChild3" presStyleCnt="0"/>
      <dgm:spPr/>
    </dgm:pt>
    <dgm:pt modelId="{CBD631E0-8C43-4C20-9D44-97563F8AE673}" type="pres">
      <dgm:prSet presAssocID="{AD199805-A3E6-4187-8703-A5E5C815BE8A}" presName="Name17" presStyleLbl="parChTrans1D3" presStyleIdx="4" presStyleCnt="5"/>
      <dgm:spPr/>
    </dgm:pt>
    <dgm:pt modelId="{8D35D297-4D67-4CA3-BA84-48F55214642E}" type="pres">
      <dgm:prSet presAssocID="{FC0E0B7F-985B-44FF-B1B4-7A896CD3F3E0}" presName="hierRoot3" presStyleCnt="0"/>
      <dgm:spPr/>
    </dgm:pt>
    <dgm:pt modelId="{3D38767A-0574-4325-A587-D1D1E31C8EAA}" type="pres">
      <dgm:prSet presAssocID="{FC0E0B7F-985B-44FF-B1B4-7A896CD3F3E0}" presName="composite3" presStyleCnt="0"/>
      <dgm:spPr/>
    </dgm:pt>
    <dgm:pt modelId="{32328116-3A48-48CC-8EB4-297433A471AE}" type="pres">
      <dgm:prSet presAssocID="{FC0E0B7F-985B-44FF-B1B4-7A896CD3F3E0}" presName="background3" presStyleLbl="node3" presStyleIdx="4" presStyleCnt="5"/>
      <dgm:spPr/>
    </dgm:pt>
    <dgm:pt modelId="{8F1B0BA1-D28F-45C9-A3FD-73A642995AEA}" type="pres">
      <dgm:prSet presAssocID="{FC0E0B7F-985B-44FF-B1B4-7A896CD3F3E0}" presName="text3" presStyleLbl="fgAcc3" presStyleIdx="4" presStyleCnt="5">
        <dgm:presLayoutVars>
          <dgm:chPref val="3"/>
        </dgm:presLayoutVars>
      </dgm:prSet>
      <dgm:spPr/>
    </dgm:pt>
    <dgm:pt modelId="{845E2B68-F1BB-4FBD-AF7B-21FA117FE562}" type="pres">
      <dgm:prSet presAssocID="{FC0E0B7F-985B-44FF-B1B4-7A896CD3F3E0}" presName="hierChild4" presStyleCnt="0"/>
      <dgm:spPr/>
    </dgm:pt>
    <dgm:pt modelId="{8E924A16-99AF-4478-B0BE-7B2FC1E668FE}" type="pres">
      <dgm:prSet presAssocID="{4A1464E2-ADA2-44B4-98F3-3CFAE81CD609}" presName="hierRoot1" presStyleCnt="0"/>
      <dgm:spPr/>
    </dgm:pt>
    <dgm:pt modelId="{C6AE3190-FE33-4343-A8A8-01D44E8C3A84}" type="pres">
      <dgm:prSet presAssocID="{4A1464E2-ADA2-44B4-98F3-3CFAE81CD609}" presName="composite" presStyleCnt="0"/>
      <dgm:spPr/>
    </dgm:pt>
    <dgm:pt modelId="{9D1D1425-DA31-4FDB-B441-E98B2FE620D0}" type="pres">
      <dgm:prSet presAssocID="{4A1464E2-ADA2-44B4-98F3-3CFAE81CD609}" presName="background" presStyleLbl="node0" presStyleIdx="1" presStyleCnt="2"/>
      <dgm:spPr/>
    </dgm:pt>
    <dgm:pt modelId="{2853A65F-3DB6-45DA-961E-48CFFB6D75D4}" type="pres">
      <dgm:prSet presAssocID="{4A1464E2-ADA2-44B4-98F3-3CFAE81CD609}" presName="text" presStyleLbl="fgAcc0" presStyleIdx="1" presStyleCnt="2">
        <dgm:presLayoutVars>
          <dgm:chPref val="3"/>
        </dgm:presLayoutVars>
      </dgm:prSet>
      <dgm:spPr/>
    </dgm:pt>
    <dgm:pt modelId="{AB6D4235-614C-45EF-A0C1-5BB3716B6A86}" type="pres">
      <dgm:prSet presAssocID="{4A1464E2-ADA2-44B4-98F3-3CFAE81CD609}" presName="hierChild2" presStyleCnt="0"/>
      <dgm:spPr/>
    </dgm:pt>
  </dgm:ptLst>
  <dgm:cxnLst>
    <dgm:cxn modelId="{B7FB0C0F-B45B-4215-BEB2-AD9E1354755E}" type="presOf" srcId="{1F010FF5-DAB1-45CB-83E3-9CE234B06D3E}" destId="{A60D02DE-BD00-4E1E-90FD-6B2079871D3C}" srcOrd="0" destOrd="0" presId="urn:microsoft.com/office/officeart/2005/8/layout/hierarchy1"/>
    <dgm:cxn modelId="{3634A420-0424-44D2-8C1E-608E825940F8}" type="presOf" srcId="{448AFE28-D0D1-42CA-8585-AA25C6E6EA8F}" destId="{4F0CD24A-7E6C-48CD-9616-43588D9AF00A}" srcOrd="0" destOrd="0" presId="urn:microsoft.com/office/officeart/2005/8/layout/hierarchy1"/>
    <dgm:cxn modelId="{ED2F7D25-78E4-487D-B655-DE5C2A47E5C8}" type="presOf" srcId="{AC346034-A497-4580-ADEA-FB26306917C0}" destId="{4D1744CC-1F92-4B51-B798-2250BE42FE39}" srcOrd="0" destOrd="0" presId="urn:microsoft.com/office/officeart/2005/8/layout/hierarchy1"/>
    <dgm:cxn modelId="{595DF028-9362-4207-A7F1-D6FAD3555543}" type="presOf" srcId="{4EDCCE67-179A-4258-840B-75DF10BDD438}" destId="{2CE9188C-3A58-4D2C-9E95-4467989B8344}" srcOrd="0" destOrd="0" presId="urn:microsoft.com/office/officeart/2005/8/layout/hierarchy1"/>
    <dgm:cxn modelId="{8FCA663D-0513-47A8-B029-854EA1EE436D}" srcId="{B8CB2D9B-D06A-4892-A3E8-DABD99C0FB4F}" destId="{4668CFA1-380E-4717-B7CA-FC6B872B3591}" srcOrd="1" destOrd="0" parTransId="{2B4F5495-2D65-4C09-876F-D3739221E950}" sibTransId="{19F26CA6-4390-42C4-B335-59E139C5ECB2}"/>
    <dgm:cxn modelId="{D1D0A65B-FE7D-4B6B-8B58-07B0DCD167EE}" srcId="{B8CB2D9B-D06A-4892-A3E8-DABD99C0FB4F}" destId="{1F010FF5-DAB1-45CB-83E3-9CE234B06D3E}" srcOrd="3" destOrd="0" parTransId="{C7C6C736-E1D6-423D-BB14-355AA9BBECC2}" sibTransId="{0BFC5D0F-A8DA-40E1-A3F9-C2A790684E00}"/>
    <dgm:cxn modelId="{131AE55F-6C96-4C0F-BC7E-11E3085D3C2E}" srcId="{1C2EB8AA-3260-4154-852D-E8E8D2344739}" destId="{4A1464E2-ADA2-44B4-98F3-3CFAE81CD609}" srcOrd="1" destOrd="0" parTransId="{EB858640-FDEB-4157-A1EB-7A2BBC56CF8A}" sibTransId="{9A7A1D9F-C006-49D5-9359-015FEB459C16}"/>
    <dgm:cxn modelId="{02E40362-1043-4CDB-9092-7A1010111611}" type="presOf" srcId="{878C2637-63F2-4E2A-9080-34B46EE87667}" destId="{E0D26684-F70B-450D-8501-F504F104C039}" srcOrd="0" destOrd="0" presId="urn:microsoft.com/office/officeart/2005/8/layout/hierarchy1"/>
    <dgm:cxn modelId="{B4D24262-944C-40B9-BC16-E2A0E584691F}" type="presOf" srcId="{C7C6C736-E1D6-423D-BB14-355AA9BBECC2}" destId="{79CE7BCB-1CC6-488C-9CA4-371CD647FAB4}" srcOrd="0" destOrd="0" presId="urn:microsoft.com/office/officeart/2005/8/layout/hierarchy1"/>
    <dgm:cxn modelId="{0D659743-4724-4EE6-80F7-03A649CCE45F}" srcId="{4668CFA1-380E-4717-B7CA-FC6B872B3591}" destId="{448AFE28-D0D1-42CA-8585-AA25C6E6EA8F}" srcOrd="0" destOrd="0" parTransId="{036CBED7-03FD-4DA3-8810-9C3D09F27B59}" sibTransId="{DDBB62CF-7A8D-4FF5-BF52-E748D954D962}"/>
    <dgm:cxn modelId="{5EC6C56D-5E4E-4921-9B3C-C72F881109DC}" type="presOf" srcId="{AFA5D8C1-329B-4442-BD82-2249775EAA50}" destId="{B5B03A46-4EA8-42C2-806B-996D7379611D}" srcOrd="0" destOrd="0" presId="urn:microsoft.com/office/officeart/2005/8/layout/hierarchy1"/>
    <dgm:cxn modelId="{F4C6C94D-4BE1-45AC-A27B-BE367AA1E23A}" srcId="{1C2EB8AA-3260-4154-852D-E8E8D2344739}" destId="{B8CB2D9B-D06A-4892-A3E8-DABD99C0FB4F}" srcOrd="0" destOrd="0" parTransId="{8DABF5F3-5664-47E1-BFED-596B34C8B233}" sibTransId="{FA7F337D-AF22-442F-A04E-2794E5B113D2}"/>
    <dgm:cxn modelId="{3191286F-EDE2-4E61-9E05-09AEF04A7E9A}" type="presOf" srcId="{E9AD85AD-6A22-4C3E-8EA7-520CDBACCEF0}" destId="{DECA6CCA-4191-4AE1-B5C4-140D161EA313}" srcOrd="0" destOrd="0" presId="urn:microsoft.com/office/officeart/2005/8/layout/hierarchy1"/>
    <dgm:cxn modelId="{6735516F-3206-44F9-9B78-F4EA6C05F861}" type="presOf" srcId="{AD199805-A3E6-4187-8703-A5E5C815BE8A}" destId="{CBD631E0-8C43-4C20-9D44-97563F8AE673}" srcOrd="0" destOrd="0" presId="urn:microsoft.com/office/officeart/2005/8/layout/hierarchy1"/>
    <dgm:cxn modelId="{BABB2153-9C19-4E1F-94CC-103212D6588E}" type="presOf" srcId="{036CBED7-03FD-4DA3-8810-9C3D09F27B59}" destId="{BCAA5C69-917F-4D93-8877-E217BD8F2554}" srcOrd="0" destOrd="0" presId="urn:microsoft.com/office/officeart/2005/8/layout/hierarchy1"/>
    <dgm:cxn modelId="{92EA5A73-D9FB-4847-AB52-1B2671DE7915}" type="presOf" srcId="{B8CB2D9B-D06A-4892-A3E8-DABD99C0FB4F}" destId="{83670040-C293-49F2-AC15-154A1D3F5489}" srcOrd="0" destOrd="0" presId="urn:microsoft.com/office/officeart/2005/8/layout/hierarchy1"/>
    <dgm:cxn modelId="{89CB0281-0744-4E99-B4AA-EAA23F0CB468}" srcId="{1F010FF5-DAB1-45CB-83E3-9CE234B06D3E}" destId="{FC0E0B7F-985B-44FF-B1B4-7A896CD3F3E0}" srcOrd="0" destOrd="0" parTransId="{AD199805-A3E6-4187-8703-A5E5C815BE8A}" sibTransId="{B7D31792-1651-4E01-8CC6-45DCC7736DD0}"/>
    <dgm:cxn modelId="{A7668484-8A69-4A7C-BC70-AADBA9A8AD9E}" type="presOf" srcId="{4668CFA1-380E-4717-B7CA-FC6B872B3591}" destId="{B48B715D-E94C-4941-ACFD-411A9E4AFED1}" srcOrd="0" destOrd="0" presId="urn:microsoft.com/office/officeart/2005/8/layout/hierarchy1"/>
    <dgm:cxn modelId="{AFF6F993-3259-4D6B-AB9A-81268F321EC0}" type="presOf" srcId="{1002FC73-0ADA-4239-828E-028ECD851A1B}" destId="{D4F30825-037D-41DB-864C-E0F9136E6053}" srcOrd="0" destOrd="0" presId="urn:microsoft.com/office/officeart/2005/8/layout/hierarchy1"/>
    <dgm:cxn modelId="{B1B9139C-FAB1-4CEC-BA62-2150315FFB9C}" type="presOf" srcId="{1C2EB8AA-3260-4154-852D-E8E8D2344739}" destId="{46988D3A-E24F-4938-AAFA-BBE1460FE396}" srcOrd="0" destOrd="0" presId="urn:microsoft.com/office/officeart/2005/8/layout/hierarchy1"/>
    <dgm:cxn modelId="{F2DFCF9C-E1DE-4491-A284-333AAA78F891}" type="presOf" srcId="{B527BF5C-CB4E-4324-B94D-390B5D66B517}" destId="{B0D7151F-402B-4019-BB9C-22C09FEBE7D7}" srcOrd="0" destOrd="0" presId="urn:microsoft.com/office/officeart/2005/8/layout/hierarchy1"/>
    <dgm:cxn modelId="{8BC453A0-59FD-414D-8D5D-6FD90BF947AA}" srcId="{8D28A13A-651E-4887-A730-46B10C973F70}" destId="{CCC81560-6700-45DE-8382-337BA0639593}" srcOrd="0" destOrd="0" parTransId="{B2D3D93D-6D7E-4988-8DF1-BD1A05DA163E}" sibTransId="{C0359E7C-794F-47D4-A25C-D69294A8FFBA}"/>
    <dgm:cxn modelId="{E5AFFCB7-A97F-4882-B534-8049A95038A5}" type="presOf" srcId="{CCC81560-6700-45DE-8382-337BA0639593}" destId="{6F889CDF-8E0F-457F-B8E4-E2BAD4507824}" srcOrd="0" destOrd="0" presId="urn:microsoft.com/office/officeart/2005/8/layout/hierarchy1"/>
    <dgm:cxn modelId="{5436DBC4-E1B4-467A-B10F-1D9476D2AC00}" type="presOf" srcId="{B2D3D93D-6D7E-4988-8DF1-BD1A05DA163E}" destId="{39030268-6E0A-4422-94F5-B16669B941D8}" srcOrd="0" destOrd="0" presId="urn:microsoft.com/office/officeart/2005/8/layout/hierarchy1"/>
    <dgm:cxn modelId="{118E8ECB-6D2B-45B7-BC49-511E06BF81D7}" srcId="{B8CB2D9B-D06A-4892-A3E8-DABD99C0FB4F}" destId="{8D28A13A-651E-4887-A730-46B10C973F70}" srcOrd="2" destOrd="0" parTransId="{4EDCCE67-179A-4258-840B-75DF10BDD438}" sibTransId="{67B61943-6CF5-4A59-AA1C-433D0A33FCF3}"/>
    <dgm:cxn modelId="{12AE1FD5-7463-4E0E-81C1-58EB8DAEB7AB}" type="presOf" srcId="{2B4F5495-2D65-4C09-876F-D3739221E950}" destId="{C2104AED-1595-434E-A0CB-E37932B00724}" srcOrd="0" destOrd="0" presId="urn:microsoft.com/office/officeart/2005/8/layout/hierarchy1"/>
    <dgm:cxn modelId="{0E1266D7-5CA3-4125-A192-9F136D2BF344}" type="presOf" srcId="{FC0E0B7F-985B-44FF-B1B4-7A896CD3F3E0}" destId="{8F1B0BA1-D28F-45C9-A3FD-73A642995AEA}" srcOrd="0" destOrd="0" presId="urn:microsoft.com/office/officeart/2005/8/layout/hierarchy1"/>
    <dgm:cxn modelId="{8DB786E1-0B52-498D-BD75-1DA1683151CD}" srcId="{B8CB2D9B-D06A-4892-A3E8-DABD99C0FB4F}" destId="{1002FC73-0ADA-4239-828E-028ECD851A1B}" srcOrd="0" destOrd="0" parTransId="{AC346034-A497-4580-ADEA-FB26306917C0}" sibTransId="{8771A391-6BDA-4FAE-8B75-8A5C922ED8E6}"/>
    <dgm:cxn modelId="{BFB436E5-AE75-4A45-8E85-CC176445F8E5}" type="presOf" srcId="{4A1464E2-ADA2-44B4-98F3-3CFAE81CD609}" destId="{2853A65F-3DB6-45DA-961E-48CFFB6D75D4}" srcOrd="0" destOrd="0" presId="urn:microsoft.com/office/officeart/2005/8/layout/hierarchy1"/>
    <dgm:cxn modelId="{6C60DCE6-F922-416E-ADC8-FD2AC6449965}" srcId="{1002FC73-0ADA-4239-828E-028ECD851A1B}" destId="{E9AD85AD-6A22-4C3E-8EA7-520CDBACCEF0}" srcOrd="0" destOrd="0" parTransId="{B527BF5C-CB4E-4324-B94D-390B5D66B517}" sibTransId="{3AFC2ED0-BEC0-4562-9240-6DAA6D9714CB}"/>
    <dgm:cxn modelId="{9E4DD3EF-6EAD-43EE-9592-008B34E83A27}" type="presOf" srcId="{8D28A13A-651E-4887-A730-46B10C973F70}" destId="{B2535148-DE7C-4040-86A7-0F3D012E553C}" srcOrd="0" destOrd="0" presId="urn:microsoft.com/office/officeart/2005/8/layout/hierarchy1"/>
    <dgm:cxn modelId="{7BEB56F5-8A62-4CC3-AB25-1BEC9F88BE51}" srcId="{1002FC73-0ADA-4239-828E-028ECD851A1B}" destId="{878C2637-63F2-4E2A-9080-34B46EE87667}" srcOrd="1" destOrd="0" parTransId="{AFA5D8C1-329B-4442-BD82-2249775EAA50}" sibTransId="{30D1B994-41BB-4E21-8AA7-BCA9C688525B}"/>
    <dgm:cxn modelId="{8338F4D1-1FE1-46B3-BCC7-21B61971503F}" type="presParOf" srcId="{46988D3A-E24F-4938-AAFA-BBE1460FE396}" destId="{09597713-1BFB-4F64-B333-0EB71EBF0E22}" srcOrd="0" destOrd="0" presId="urn:microsoft.com/office/officeart/2005/8/layout/hierarchy1"/>
    <dgm:cxn modelId="{BAB4696C-AE25-4683-960A-A94029EDFA5E}" type="presParOf" srcId="{09597713-1BFB-4F64-B333-0EB71EBF0E22}" destId="{2817C3DA-6E94-4104-92BB-47964CCFA6BD}" srcOrd="0" destOrd="0" presId="urn:microsoft.com/office/officeart/2005/8/layout/hierarchy1"/>
    <dgm:cxn modelId="{04B55E18-64F5-4E38-9944-8035D0DF783F}" type="presParOf" srcId="{2817C3DA-6E94-4104-92BB-47964CCFA6BD}" destId="{BB578A45-0FB3-48D6-9302-7AED58DC5AFF}" srcOrd="0" destOrd="0" presId="urn:microsoft.com/office/officeart/2005/8/layout/hierarchy1"/>
    <dgm:cxn modelId="{9D541AFA-6624-42ED-99AD-BA5DBE20D8F9}" type="presParOf" srcId="{2817C3DA-6E94-4104-92BB-47964CCFA6BD}" destId="{83670040-C293-49F2-AC15-154A1D3F5489}" srcOrd="1" destOrd="0" presId="urn:microsoft.com/office/officeart/2005/8/layout/hierarchy1"/>
    <dgm:cxn modelId="{FB74074E-9EBD-4800-8232-B10610673E7D}" type="presParOf" srcId="{09597713-1BFB-4F64-B333-0EB71EBF0E22}" destId="{A1DCD4DE-66A9-468D-85C1-A3AF9DD45890}" srcOrd="1" destOrd="0" presId="urn:microsoft.com/office/officeart/2005/8/layout/hierarchy1"/>
    <dgm:cxn modelId="{EA4C0177-B0EA-4F6A-BA66-F411CCA56E94}" type="presParOf" srcId="{A1DCD4DE-66A9-468D-85C1-A3AF9DD45890}" destId="{4D1744CC-1F92-4B51-B798-2250BE42FE39}" srcOrd="0" destOrd="0" presId="urn:microsoft.com/office/officeart/2005/8/layout/hierarchy1"/>
    <dgm:cxn modelId="{20C10ABB-4C52-49A6-96D3-9028712E1418}" type="presParOf" srcId="{A1DCD4DE-66A9-468D-85C1-A3AF9DD45890}" destId="{668C2F18-2D39-4F29-8FF8-91C0CC538D87}" srcOrd="1" destOrd="0" presId="urn:microsoft.com/office/officeart/2005/8/layout/hierarchy1"/>
    <dgm:cxn modelId="{EEFEB654-44B1-47AC-9FAE-65C0FB72D0D3}" type="presParOf" srcId="{668C2F18-2D39-4F29-8FF8-91C0CC538D87}" destId="{30433B9A-7158-4520-996D-53CE1D66530C}" srcOrd="0" destOrd="0" presId="urn:microsoft.com/office/officeart/2005/8/layout/hierarchy1"/>
    <dgm:cxn modelId="{847F8F8C-28CC-463F-830C-9AFFEF32D639}" type="presParOf" srcId="{30433B9A-7158-4520-996D-53CE1D66530C}" destId="{BDB23085-5E03-485A-92FA-3641A703D2F4}" srcOrd="0" destOrd="0" presId="urn:microsoft.com/office/officeart/2005/8/layout/hierarchy1"/>
    <dgm:cxn modelId="{29A43792-66FF-4DC0-84D7-018849EC783E}" type="presParOf" srcId="{30433B9A-7158-4520-996D-53CE1D66530C}" destId="{D4F30825-037D-41DB-864C-E0F9136E6053}" srcOrd="1" destOrd="0" presId="urn:microsoft.com/office/officeart/2005/8/layout/hierarchy1"/>
    <dgm:cxn modelId="{C736A970-E940-46E9-876D-DD387BCFB92D}" type="presParOf" srcId="{668C2F18-2D39-4F29-8FF8-91C0CC538D87}" destId="{C203CFDF-C5D0-4D65-ABC9-AAD7489DF2C2}" srcOrd="1" destOrd="0" presId="urn:microsoft.com/office/officeart/2005/8/layout/hierarchy1"/>
    <dgm:cxn modelId="{C11FAA57-190F-46B3-AFB4-A14CBDD1C978}" type="presParOf" srcId="{C203CFDF-C5D0-4D65-ABC9-AAD7489DF2C2}" destId="{B0D7151F-402B-4019-BB9C-22C09FEBE7D7}" srcOrd="0" destOrd="0" presId="urn:microsoft.com/office/officeart/2005/8/layout/hierarchy1"/>
    <dgm:cxn modelId="{397F6102-3FA7-4E77-B5AE-0CEF2502B6E7}" type="presParOf" srcId="{C203CFDF-C5D0-4D65-ABC9-AAD7489DF2C2}" destId="{18F99AF6-72A5-4CC8-98C2-B533828A8FAE}" srcOrd="1" destOrd="0" presId="urn:microsoft.com/office/officeart/2005/8/layout/hierarchy1"/>
    <dgm:cxn modelId="{EE2496A8-A61C-4123-A983-C3C21592932A}" type="presParOf" srcId="{18F99AF6-72A5-4CC8-98C2-B533828A8FAE}" destId="{5D5416C6-9F2C-4CF2-B287-8D8D190A76CD}" srcOrd="0" destOrd="0" presId="urn:microsoft.com/office/officeart/2005/8/layout/hierarchy1"/>
    <dgm:cxn modelId="{355DC86A-BBA9-4AA2-B219-01060F796C86}" type="presParOf" srcId="{5D5416C6-9F2C-4CF2-B287-8D8D190A76CD}" destId="{ACD470EA-BED0-4F9B-900A-F544930D47D4}" srcOrd="0" destOrd="0" presId="urn:microsoft.com/office/officeart/2005/8/layout/hierarchy1"/>
    <dgm:cxn modelId="{FBB96F29-E3DB-496C-9027-A604B10BE91E}" type="presParOf" srcId="{5D5416C6-9F2C-4CF2-B287-8D8D190A76CD}" destId="{DECA6CCA-4191-4AE1-B5C4-140D161EA313}" srcOrd="1" destOrd="0" presId="urn:microsoft.com/office/officeart/2005/8/layout/hierarchy1"/>
    <dgm:cxn modelId="{2F86D104-9F18-445C-84F7-7906A71758F4}" type="presParOf" srcId="{18F99AF6-72A5-4CC8-98C2-B533828A8FAE}" destId="{0AB710FB-9331-4E8B-BD8E-3CC05076F8E5}" srcOrd="1" destOrd="0" presId="urn:microsoft.com/office/officeart/2005/8/layout/hierarchy1"/>
    <dgm:cxn modelId="{F7A01FAE-63BD-42E0-8A4B-9E9DA0EEABCF}" type="presParOf" srcId="{C203CFDF-C5D0-4D65-ABC9-AAD7489DF2C2}" destId="{B5B03A46-4EA8-42C2-806B-996D7379611D}" srcOrd="2" destOrd="0" presId="urn:microsoft.com/office/officeart/2005/8/layout/hierarchy1"/>
    <dgm:cxn modelId="{3AC3EC7A-C629-41AF-A79C-989E67C20FBF}" type="presParOf" srcId="{C203CFDF-C5D0-4D65-ABC9-AAD7489DF2C2}" destId="{E98709DB-74F1-44F5-A1C0-16103C5601BF}" srcOrd="3" destOrd="0" presId="urn:microsoft.com/office/officeart/2005/8/layout/hierarchy1"/>
    <dgm:cxn modelId="{7DD30CB7-0618-4C6A-AD3A-9B7C173ED868}" type="presParOf" srcId="{E98709DB-74F1-44F5-A1C0-16103C5601BF}" destId="{710EBE95-6F0A-4D72-87CE-F64CF1E5DA99}" srcOrd="0" destOrd="0" presId="urn:microsoft.com/office/officeart/2005/8/layout/hierarchy1"/>
    <dgm:cxn modelId="{252B7ACC-5D62-4B3A-8048-63D8016B99E3}" type="presParOf" srcId="{710EBE95-6F0A-4D72-87CE-F64CF1E5DA99}" destId="{7F64D039-1204-46C5-8006-7AAB760D184D}" srcOrd="0" destOrd="0" presId="urn:microsoft.com/office/officeart/2005/8/layout/hierarchy1"/>
    <dgm:cxn modelId="{C9ED85D6-DD7A-4553-9420-AFB4A2CBDD1E}" type="presParOf" srcId="{710EBE95-6F0A-4D72-87CE-F64CF1E5DA99}" destId="{E0D26684-F70B-450D-8501-F504F104C039}" srcOrd="1" destOrd="0" presId="urn:microsoft.com/office/officeart/2005/8/layout/hierarchy1"/>
    <dgm:cxn modelId="{635F4566-AA38-452C-B529-75E95ED8F915}" type="presParOf" srcId="{E98709DB-74F1-44F5-A1C0-16103C5601BF}" destId="{465ECB65-40E6-484F-8CBF-2A5892544AF4}" srcOrd="1" destOrd="0" presId="urn:microsoft.com/office/officeart/2005/8/layout/hierarchy1"/>
    <dgm:cxn modelId="{317E4F13-157F-43EE-9804-1638A520255F}" type="presParOf" srcId="{A1DCD4DE-66A9-468D-85C1-A3AF9DD45890}" destId="{C2104AED-1595-434E-A0CB-E37932B00724}" srcOrd="2" destOrd="0" presId="urn:microsoft.com/office/officeart/2005/8/layout/hierarchy1"/>
    <dgm:cxn modelId="{5872F7BE-8316-4827-8BA9-7E96A5EA01AC}" type="presParOf" srcId="{A1DCD4DE-66A9-468D-85C1-A3AF9DD45890}" destId="{690649D5-3A15-4E97-AD6C-AB4201E5727A}" srcOrd="3" destOrd="0" presId="urn:microsoft.com/office/officeart/2005/8/layout/hierarchy1"/>
    <dgm:cxn modelId="{4B5680CD-2D8C-446A-A0A3-03EDDE3D9B9E}" type="presParOf" srcId="{690649D5-3A15-4E97-AD6C-AB4201E5727A}" destId="{B346F835-2A02-481C-8180-C794C45BB0BC}" srcOrd="0" destOrd="0" presId="urn:microsoft.com/office/officeart/2005/8/layout/hierarchy1"/>
    <dgm:cxn modelId="{5A015D63-6045-4B22-90B4-AFE8F62A5918}" type="presParOf" srcId="{B346F835-2A02-481C-8180-C794C45BB0BC}" destId="{D765ABA4-9681-43C1-885B-D2AB645D7B39}" srcOrd="0" destOrd="0" presId="urn:microsoft.com/office/officeart/2005/8/layout/hierarchy1"/>
    <dgm:cxn modelId="{9EC9B61C-D984-49A6-BCFD-F2FFB2343179}" type="presParOf" srcId="{B346F835-2A02-481C-8180-C794C45BB0BC}" destId="{B48B715D-E94C-4941-ACFD-411A9E4AFED1}" srcOrd="1" destOrd="0" presId="urn:microsoft.com/office/officeart/2005/8/layout/hierarchy1"/>
    <dgm:cxn modelId="{8C8318F3-9321-4C1C-B1C5-94B4C5E0AAB7}" type="presParOf" srcId="{690649D5-3A15-4E97-AD6C-AB4201E5727A}" destId="{2C845564-0C5B-4459-A00A-FC4BA0C85029}" srcOrd="1" destOrd="0" presId="urn:microsoft.com/office/officeart/2005/8/layout/hierarchy1"/>
    <dgm:cxn modelId="{1878FE3A-D5F8-40E3-A5EB-55F3DCAEBDA1}" type="presParOf" srcId="{2C845564-0C5B-4459-A00A-FC4BA0C85029}" destId="{BCAA5C69-917F-4D93-8877-E217BD8F2554}" srcOrd="0" destOrd="0" presId="urn:microsoft.com/office/officeart/2005/8/layout/hierarchy1"/>
    <dgm:cxn modelId="{C58C7E57-9A99-4632-B4A7-EBACEE5B4710}" type="presParOf" srcId="{2C845564-0C5B-4459-A00A-FC4BA0C85029}" destId="{14424412-6F3A-4D32-A7EE-3ABD9613D7DE}" srcOrd="1" destOrd="0" presId="urn:microsoft.com/office/officeart/2005/8/layout/hierarchy1"/>
    <dgm:cxn modelId="{348947CB-710B-4B2E-A708-61DA2EE44FF3}" type="presParOf" srcId="{14424412-6F3A-4D32-A7EE-3ABD9613D7DE}" destId="{0CC7D3F9-48AE-4E03-BE09-8F23469B65F7}" srcOrd="0" destOrd="0" presId="urn:microsoft.com/office/officeart/2005/8/layout/hierarchy1"/>
    <dgm:cxn modelId="{DAF9ABE5-8D8C-4F8E-AC9B-79D18458A5FC}" type="presParOf" srcId="{0CC7D3F9-48AE-4E03-BE09-8F23469B65F7}" destId="{64BCA8F1-12E9-4EA6-8772-AC3980CA0A6F}" srcOrd="0" destOrd="0" presId="urn:microsoft.com/office/officeart/2005/8/layout/hierarchy1"/>
    <dgm:cxn modelId="{4A232A4E-16F3-4437-9C00-E8450F4FC804}" type="presParOf" srcId="{0CC7D3F9-48AE-4E03-BE09-8F23469B65F7}" destId="{4F0CD24A-7E6C-48CD-9616-43588D9AF00A}" srcOrd="1" destOrd="0" presId="urn:microsoft.com/office/officeart/2005/8/layout/hierarchy1"/>
    <dgm:cxn modelId="{840F677D-6FF0-4052-88E4-A153CE398541}" type="presParOf" srcId="{14424412-6F3A-4D32-A7EE-3ABD9613D7DE}" destId="{0E24B629-DA36-41EA-B1A9-07D8982F5E8B}" srcOrd="1" destOrd="0" presId="urn:microsoft.com/office/officeart/2005/8/layout/hierarchy1"/>
    <dgm:cxn modelId="{48DFB612-35D8-4EB8-843A-D25B5FAEF8E1}" type="presParOf" srcId="{A1DCD4DE-66A9-468D-85C1-A3AF9DD45890}" destId="{2CE9188C-3A58-4D2C-9E95-4467989B8344}" srcOrd="4" destOrd="0" presId="urn:microsoft.com/office/officeart/2005/8/layout/hierarchy1"/>
    <dgm:cxn modelId="{2A1F7A67-0F1A-4EAC-AF7A-2E67D2DA2028}" type="presParOf" srcId="{A1DCD4DE-66A9-468D-85C1-A3AF9DD45890}" destId="{518E1C5E-1F00-4820-A5E3-BCFBE8BA31FA}" srcOrd="5" destOrd="0" presId="urn:microsoft.com/office/officeart/2005/8/layout/hierarchy1"/>
    <dgm:cxn modelId="{AB329847-F988-4E98-A1DD-603B53CD1C21}" type="presParOf" srcId="{518E1C5E-1F00-4820-A5E3-BCFBE8BA31FA}" destId="{49ED8424-8D94-441E-BE62-D5FB3CB9E863}" srcOrd="0" destOrd="0" presId="urn:microsoft.com/office/officeart/2005/8/layout/hierarchy1"/>
    <dgm:cxn modelId="{D6EEE9D2-BEBC-42AB-A64B-24A1AB2C6187}" type="presParOf" srcId="{49ED8424-8D94-441E-BE62-D5FB3CB9E863}" destId="{B2F681F8-D6D7-474A-8BC4-98921E5415FE}" srcOrd="0" destOrd="0" presId="urn:microsoft.com/office/officeart/2005/8/layout/hierarchy1"/>
    <dgm:cxn modelId="{8093E928-C053-4A2E-AA1F-95C05B26E6E8}" type="presParOf" srcId="{49ED8424-8D94-441E-BE62-D5FB3CB9E863}" destId="{B2535148-DE7C-4040-86A7-0F3D012E553C}" srcOrd="1" destOrd="0" presId="urn:microsoft.com/office/officeart/2005/8/layout/hierarchy1"/>
    <dgm:cxn modelId="{658BEB82-76E1-41E4-A261-B7C9EFED91B7}" type="presParOf" srcId="{518E1C5E-1F00-4820-A5E3-BCFBE8BA31FA}" destId="{11AF6B2A-B51B-4BD0-AB56-C55B9FCFFC24}" srcOrd="1" destOrd="0" presId="urn:microsoft.com/office/officeart/2005/8/layout/hierarchy1"/>
    <dgm:cxn modelId="{F0DB689D-E06C-41F0-A18B-A33E93D019B2}" type="presParOf" srcId="{11AF6B2A-B51B-4BD0-AB56-C55B9FCFFC24}" destId="{39030268-6E0A-4422-94F5-B16669B941D8}" srcOrd="0" destOrd="0" presId="urn:microsoft.com/office/officeart/2005/8/layout/hierarchy1"/>
    <dgm:cxn modelId="{F11CA0BC-21B6-49E1-AC6B-C3BD423D6453}" type="presParOf" srcId="{11AF6B2A-B51B-4BD0-AB56-C55B9FCFFC24}" destId="{B3E2C35C-7A91-4823-A6A0-09890A991EF1}" srcOrd="1" destOrd="0" presId="urn:microsoft.com/office/officeart/2005/8/layout/hierarchy1"/>
    <dgm:cxn modelId="{CADEDBD3-C5FE-43F1-BBB6-BEE63DDDB95F}" type="presParOf" srcId="{B3E2C35C-7A91-4823-A6A0-09890A991EF1}" destId="{5BD14DEC-E7F3-4800-B87D-F5FA81F5FB4C}" srcOrd="0" destOrd="0" presId="urn:microsoft.com/office/officeart/2005/8/layout/hierarchy1"/>
    <dgm:cxn modelId="{B1E00608-83EE-4971-9F94-41FBE2563AD0}" type="presParOf" srcId="{5BD14DEC-E7F3-4800-B87D-F5FA81F5FB4C}" destId="{D2B1C558-15B2-4CDC-AD44-33787772739A}" srcOrd="0" destOrd="0" presId="urn:microsoft.com/office/officeart/2005/8/layout/hierarchy1"/>
    <dgm:cxn modelId="{74BD6670-DB1F-4AF4-B653-9BE7AC27D971}" type="presParOf" srcId="{5BD14DEC-E7F3-4800-B87D-F5FA81F5FB4C}" destId="{6F889CDF-8E0F-457F-B8E4-E2BAD4507824}" srcOrd="1" destOrd="0" presId="urn:microsoft.com/office/officeart/2005/8/layout/hierarchy1"/>
    <dgm:cxn modelId="{696E388E-9F44-4918-A356-74A9BC5ABE21}" type="presParOf" srcId="{B3E2C35C-7A91-4823-A6A0-09890A991EF1}" destId="{33A2BD53-1770-4A12-A989-DBC5915AB4F9}" srcOrd="1" destOrd="0" presId="urn:microsoft.com/office/officeart/2005/8/layout/hierarchy1"/>
    <dgm:cxn modelId="{BDCBD347-5A52-4132-8A39-2CAC3DEEED15}" type="presParOf" srcId="{A1DCD4DE-66A9-468D-85C1-A3AF9DD45890}" destId="{79CE7BCB-1CC6-488C-9CA4-371CD647FAB4}" srcOrd="6" destOrd="0" presId="urn:microsoft.com/office/officeart/2005/8/layout/hierarchy1"/>
    <dgm:cxn modelId="{C76240E0-ED5D-4FE4-8F0C-639BCB979935}" type="presParOf" srcId="{A1DCD4DE-66A9-468D-85C1-A3AF9DD45890}" destId="{A640A7CE-02D5-410F-88BE-B5359CBF6C84}" srcOrd="7" destOrd="0" presId="urn:microsoft.com/office/officeart/2005/8/layout/hierarchy1"/>
    <dgm:cxn modelId="{648A7C86-CE78-4495-A3A2-F70D2FBD94F7}" type="presParOf" srcId="{A640A7CE-02D5-410F-88BE-B5359CBF6C84}" destId="{F7C8AC74-057E-41B1-8C7B-D2CAB7A47FDC}" srcOrd="0" destOrd="0" presId="urn:microsoft.com/office/officeart/2005/8/layout/hierarchy1"/>
    <dgm:cxn modelId="{4491AE78-91C8-45FC-94A1-7F65AE01B793}" type="presParOf" srcId="{F7C8AC74-057E-41B1-8C7B-D2CAB7A47FDC}" destId="{B53F59B3-E83D-44C4-A784-0E05633196D2}" srcOrd="0" destOrd="0" presId="urn:microsoft.com/office/officeart/2005/8/layout/hierarchy1"/>
    <dgm:cxn modelId="{028F43A3-4604-4D2E-A6F0-1AB937DD4040}" type="presParOf" srcId="{F7C8AC74-057E-41B1-8C7B-D2CAB7A47FDC}" destId="{A60D02DE-BD00-4E1E-90FD-6B2079871D3C}" srcOrd="1" destOrd="0" presId="urn:microsoft.com/office/officeart/2005/8/layout/hierarchy1"/>
    <dgm:cxn modelId="{D304DA2D-E94C-48D7-A49D-39E0034425E5}" type="presParOf" srcId="{A640A7CE-02D5-410F-88BE-B5359CBF6C84}" destId="{336FA776-6608-48A0-8C5C-53DE90852F43}" srcOrd="1" destOrd="0" presId="urn:microsoft.com/office/officeart/2005/8/layout/hierarchy1"/>
    <dgm:cxn modelId="{12B12152-554E-47A2-ABE1-37DE85C4B5D8}" type="presParOf" srcId="{336FA776-6608-48A0-8C5C-53DE90852F43}" destId="{CBD631E0-8C43-4C20-9D44-97563F8AE673}" srcOrd="0" destOrd="0" presId="urn:microsoft.com/office/officeart/2005/8/layout/hierarchy1"/>
    <dgm:cxn modelId="{33809350-2937-42D5-8367-B6F947DA5CEF}" type="presParOf" srcId="{336FA776-6608-48A0-8C5C-53DE90852F43}" destId="{8D35D297-4D67-4CA3-BA84-48F55214642E}" srcOrd="1" destOrd="0" presId="urn:microsoft.com/office/officeart/2005/8/layout/hierarchy1"/>
    <dgm:cxn modelId="{5C3702C7-4C6F-4CBE-8EA1-26D40482456F}" type="presParOf" srcId="{8D35D297-4D67-4CA3-BA84-48F55214642E}" destId="{3D38767A-0574-4325-A587-D1D1E31C8EAA}" srcOrd="0" destOrd="0" presId="urn:microsoft.com/office/officeart/2005/8/layout/hierarchy1"/>
    <dgm:cxn modelId="{8CC11E41-3649-49EF-86AC-952230C5C1C8}" type="presParOf" srcId="{3D38767A-0574-4325-A587-D1D1E31C8EAA}" destId="{32328116-3A48-48CC-8EB4-297433A471AE}" srcOrd="0" destOrd="0" presId="urn:microsoft.com/office/officeart/2005/8/layout/hierarchy1"/>
    <dgm:cxn modelId="{B3BADF0B-4437-4D8E-9691-40020FA45484}" type="presParOf" srcId="{3D38767A-0574-4325-A587-D1D1E31C8EAA}" destId="{8F1B0BA1-D28F-45C9-A3FD-73A642995AEA}" srcOrd="1" destOrd="0" presId="urn:microsoft.com/office/officeart/2005/8/layout/hierarchy1"/>
    <dgm:cxn modelId="{2836E217-E18E-4EE9-92B8-F1D606C797D6}" type="presParOf" srcId="{8D35D297-4D67-4CA3-BA84-48F55214642E}" destId="{845E2B68-F1BB-4FBD-AF7B-21FA117FE562}" srcOrd="1" destOrd="0" presId="urn:microsoft.com/office/officeart/2005/8/layout/hierarchy1"/>
    <dgm:cxn modelId="{764BCB01-B7D7-4B56-8C68-FC43A3500470}" type="presParOf" srcId="{46988D3A-E24F-4938-AAFA-BBE1460FE396}" destId="{8E924A16-99AF-4478-B0BE-7B2FC1E668FE}" srcOrd="1" destOrd="0" presId="urn:microsoft.com/office/officeart/2005/8/layout/hierarchy1"/>
    <dgm:cxn modelId="{E2122BCD-6667-4D2F-A4B3-7489A4D82D46}" type="presParOf" srcId="{8E924A16-99AF-4478-B0BE-7B2FC1E668FE}" destId="{C6AE3190-FE33-4343-A8A8-01D44E8C3A84}" srcOrd="0" destOrd="0" presId="urn:microsoft.com/office/officeart/2005/8/layout/hierarchy1"/>
    <dgm:cxn modelId="{EC3A08A3-26AC-433C-8159-D650D383E972}" type="presParOf" srcId="{C6AE3190-FE33-4343-A8A8-01D44E8C3A84}" destId="{9D1D1425-DA31-4FDB-B441-E98B2FE620D0}" srcOrd="0" destOrd="0" presId="urn:microsoft.com/office/officeart/2005/8/layout/hierarchy1"/>
    <dgm:cxn modelId="{F2D333A2-C0EE-4833-8606-DA569FB2D1F9}" type="presParOf" srcId="{C6AE3190-FE33-4343-A8A8-01D44E8C3A84}" destId="{2853A65F-3DB6-45DA-961E-48CFFB6D75D4}" srcOrd="1" destOrd="0" presId="urn:microsoft.com/office/officeart/2005/8/layout/hierarchy1"/>
    <dgm:cxn modelId="{041C7CBF-DA46-4A64-BC65-E1DF1FD4EF9A}" type="presParOf" srcId="{8E924A16-99AF-4478-B0BE-7B2FC1E668FE}" destId="{AB6D4235-614C-45EF-A0C1-5BB3716B6A8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C2EB8AA-3260-4154-852D-E8E8D234473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668CFA1-380E-4717-B7CA-FC6B872B3591}">
      <dgm:prSet phldrT="[Text]"/>
      <dgm:spPr/>
      <dgm:t>
        <a:bodyPr/>
        <a:lstStyle/>
        <a:p>
          <a:r>
            <a:rPr lang="cs-CZ" dirty="0"/>
            <a:t>příslovečné</a:t>
          </a:r>
        </a:p>
      </dgm:t>
    </dgm:pt>
    <dgm:pt modelId="{2B4F5495-2D65-4C09-876F-D3739221E950}" type="parTrans" cxnId="{8FCA663D-0513-47A8-B029-854EA1EE436D}">
      <dgm:prSet/>
      <dgm:spPr/>
      <dgm:t>
        <a:bodyPr/>
        <a:lstStyle/>
        <a:p>
          <a:endParaRPr lang="cs-CZ"/>
        </a:p>
      </dgm:t>
    </dgm:pt>
    <dgm:pt modelId="{19F26CA6-4390-42C4-B335-59E139C5ECB2}" type="sibTrans" cxnId="{8FCA663D-0513-47A8-B029-854EA1EE436D}">
      <dgm:prSet/>
      <dgm:spPr/>
      <dgm:t>
        <a:bodyPr/>
        <a:lstStyle/>
        <a:p>
          <a:endParaRPr lang="cs-CZ"/>
        </a:p>
      </dgm:t>
    </dgm:pt>
    <dgm:pt modelId="{B8CB2D9B-D06A-4892-A3E8-DABD99C0FB4F}">
      <dgm:prSet phldrT="[Text]"/>
      <dgm:spPr/>
      <dgm:t>
        <a:bodyPr/>
        <a:lstStyle/>
        <a:p>
          <a:r>
            <a:rPr lang="cs-CZ" b="1" dirty="0"/>
            <a:t>Typy  nepřímo modálních vět</a:t>
          </a:r>
        </a:p>
      </dgm:t>
    </dgm:pt>
    <dgm:pt modelId="{FA7F337D-AF22-442F-A04E-2794E5B113D2}" type="sibTrans" cxnId="{F4C6C94D-4BE1-45AC-A27B-BE367AA1E23A}">
      <dgm:prSet/>
      <dgm:spPr/>
      <dgm:t>
        <a:bodyPr/>
        <a:lstStyle/>
        <a:p>
          <a:endParaRPr lang="cs-CZ"/>
        </a:p>
      </dgm:t>
    </dgm:pt>
    <dgm:pt modelId="{8DABF5F3-5664-47E1-BFED-596B34C8B233}" type="parTrans" cxnId="{F4C6C94D-4BE1-45AC-A27B-BE367AA1E23A}">
      <dgm:prSet/>
      <dgm:spPr/>
      <dgm:t>
        <a:bodyPr/>
        <a:lstStyle/>
        <a:p>
          <a:endParaRPr lang="cs-CZ"/>
        </a:p>
      </dgm:t>
    </dgm:pt>
    <dgm:pt modelId="{1002FC73-0ADA-4239-828E-028ECD851A1B}">
      <dgm:prSet phldrT="[Text]"/>
      <dgm:spPr/>
      <dgm:t>
        <a:bodyPr/>
        <a:lstStyle/>
        <a:p>
          <a:r>
            <a:rPr lang="cs-CZ" dirty="0"/>
            <a:t>vztažné</a:t>
          </a:r>
        </a:p>
      </dgm:t>
    </dgm:pt>
    <dgm:pt modelId="{8771A391-6BDA-4FAE-8B75-8A5C922ED8E6}" type="sibTrans" cxnId="{8DB786E1-0B52-498D-BD75-1DA1683151CD}">
      <dgm:prSet/>
      <dgm:spPr/>
      <dgm:t>
        <a:bodyPr/>
        <a:lstStyle/>
        <a:p>
          <a:endParaRPr lang="cs-CZ"/>
        </a:p>
      </dgm:t>
    </dgm:pt>
    <dgm:pt modelId="{AC346034-A497-4580-ADEA-FB26306917C0}" type="parTrans" cxnId="{8DB786E1-0B52-498D-BD75-1DA1683151CD}">
      <dgm:prSet/>
      <dgm:spPr/>
      <dgm:t>
        <a:bodyPr/>
        <a:lstStyle/>
        <a:p>
          <a:endParaRPr lang="cs-CZ"/>
        </a:p>
      </dgm:t>
    </dgm:pt>
    <dgm:pt modelId="{46988D3A-E24F-4938-AAFA-BBE1460FE396}" type="pres">
      <dgm:prSet presAssocID="{1C2EB8AA-3260-4154-852D-E8E8D234473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9597713-1BFB-4F64-B333-0EB71EBF0E22}" type="pres">
      <dgm:prSet presAssocID="{B8CB2D9B-D06A-4892-A3E8-DABD99C0FB4F}" presName="hierRoot1" presStyleCnt="0"/>
      <dgm:spPr/>
    </dgm:pt>
    <dgm:pt modelId="{2817C3DA-6E94-4104-92BB-47964CCFA6BD}" type="pres">
      <dgm:prSet presAssocID="{B8CB2D9B-D06A-4892-A3E8-DABD99C0FB4F}" presName="composite" presStyleCnt="0"/>
      <dgm:spPr/>
    </dgm:pt>
    <dgm:pt modelId="{BB578A45-0FB3-48D6-9302-7AED58DC5AFF}" type="pres">
      <dgm:prSet presAssocID="{B8CB2D9B-D06A-4892-A3E8-DABD99C0FB4F}" presName="background" presStyleLbl="node0" presStyleIdx="0" presStyleCnt="1"/>
      <dgm:spPr/>
    </dgm:pt>
    <dgm:pt modelId="{83670040-C293-49F2-AC15-154A1D3F5489}" type="pres">
      <dgm:prSet presAssocID="{B8CB2D9B-D06A-4892-A3E8-DABD99C0FB4F}" presName="text" presStyleLbl="fgAcc0" presStyleIdx="0" presStyleCnt="1">
        <dgm:presLayoutVars>
          <dgm:chPref val="3"/>
        </dgm:presLayoutVars>
      </dgm:prSet>
      <dgm:spPr/>
    </dgm:pt>
    <dgm:pt modelId="{A1DCD4DE-66A9-468D-85C1-A3AF9DD45890}" type="pres">
      <dgm:prSet presAssocID="{B8CB2D9B-D06A-4892-A3E8-DABD99C0FB4F}" presName="hierChild2" presStyleCnt="0"/>
      <dgm:spPr/>
    </dgm:pt>
    <dgm:pt modelId="{4D1744CC-1F92-4B51-B798-2250BE42FE39}" type="pres">
      <dgm:prSet presAssocID="{AC346034-A497-4580-ADEA-FB26306917C0}" presName="Name10" presStyleLbl="parChTrans1D2" presStyleIdx="0" presStyleCnt="2"/>
      <dgm:spPr/>
    </dgm:pt>
    <dgm:pt modelId="{668C2F18-2D39-4F29-8FF8-91C0CC538D87}" type="pres">
      <dgm:prSet presAssocID="{1002FC73-0ADA-4239-828E-028ECD851A1B}" presName="hierRoot2" presStyleCnt="0"/>
      <dgm:spPr/>
    </dgm:pt>
    <dgm:pt modelId="{30433B9A-7158-4520-996D-53CE1D66530C}" type="pres">
      <dgm:prSet presAssocID="{1002FC73-0ADA-4239-828E-028ECD851A1B}" presName="composite2" presStyleCnt="0"/>
      <dgm:spPr/>
    </dgm:pt>
    <dgm:pt modelId="{BDB23085-5E03-485A-92FA-3641A703D2F4}" type="pres">
      <dgm:prSet presAssocID="{1002FC73-0ADA-4239-828E-028ECD851A1B}" presName="background2" presStyleLbl="node2" presStyleIdx="0" presStyleCnt="2"/>
      <dgm:spPr/>
    </dgm:pt>
    <dgm:pt modelId="{D4F30825-037D-41DB-864C-E0F9136E6053}" type="pres">
      <dgm:prSet presAssocID="{1002FC73-0ADA-4239-828E-028ECD851A1B}" presName="text2" presStyleLbl="fgAcc2" presStyleIdx="0" presStyleCnt="2">
        <dgm:presLayoutVars>
          <dgm:chPref val="3"/>
        </dgm:presLayoutVars>
      </dgm:prSet>
      <dgm:spPr/>
    </dgm:pt>
    <dgm:pt modelId="{C203CFDF-C5D0-4D65-ABC9-AAD7489DF2C2}" type="pres">
      <dgm:prSet presAssocID="{1002FC73-0ADA-4239-828E-028ECD851A1B}" presName="hierChild3" presStyleCnt="0"/>
      <dgm:spPr/>
    </dgm:pt>
    <dgm:pt modelId="{C2104AED-1595-434E-A0CB-E37932B00724}" type="pres">
      <dgm:prSet presAssocID="{2B4F5495-2D65-4C09-876F-D3739221E950}" presName="Name10" presStyleLbl="parChTrans1D2" presStyleIdx="1" presStyleCnt="2"/>
      <dgm:spPr/>
    </dgm:pt>
    <dgm:pt modelId="{690649D5-3A15-4E97-AD6C-AB4201E5727A}" type="pres">
      <dgm:prSet presAssocID="{4668CFA1-380E-4717-B7CA-FC6B872B3591}" presName="hierRoot2" presStyleCnt="0"/>
      <dgm:spPr/>
    </dgm:pt>
    <dgm:pt modelId="{B346F835-2A02-481C-8180-C794C45BB0BC}" type="pres">
      <dgm:prSet presAssocID="{4668CFA1-380E-4717-B7CA-FC6B872B3591}" presName="composite2" presStyleCnt="0"/>
      <dgm:spPr/>
    </dgm:pt>
    <dgm:pt modelId="{D765ABA4-9681-43C1-885B-D2AB645D7B39}" type="pres">
      <dgm:prSet presAssocID="{4668CFA1-380E-4717-B7CA-FC6B872B3591}" presName="background2" presStyleLbl="node2" presStyleIdx="1" presStyleCnt="2"/>
      <dgm:spPr/>
    </dgm:pt>
    <dgm:pt modelId="{B48B715D-E94C-4941-ACFD-411A9E4AFED1}" type="pres">
      <dgm:prSet presAssocID="{4668CFA1-380E-4717-B7CA-FC6B872B3591}" presName="text2" presStyleLbl="fgAcc2" presStyleIdx="1" presStyleCnt="2">
        <dgm:presLayoutVars>
          <dgm:chPref val="3"/>
        </dgm:presLayoutVars>
      </dgm:prSet>
      <dgm:spPr/>
    </dgm:pt>
    <dgm:pt modelId="{2C845564-0C5B-4459-A00A-FC4BA0C85029}" type="pres">
      <dgm:prSet presAssocID="{4668CFA1-380E-4717-B7CA-FC6B872B3591}" presName="hierChild3" presStyleCnt="0"/>
      <dgm:spPr/>
    </dgm:pt>
  </dgm:ptLst>
  <dgm:cxnLst>
    <dgm:cxn modelId="{ED2F7D25-78E4-487D-B655-DE5C2A47E5C8}" type="presOf" srcId="{AC346034-A497-4580-ADEA-FB26306917C0}" destId="{4D1744CC-1F92-4B51-B798-2250BE42FE39}" srcOrd="0" destOrd="0" presId="urn:microsoft.com/office/officeart/2005/8/layout/hierarchy1"/>
    <dgm:cxn modelId="{8FCA663D-0513-47A8-B029-854EA1EE436D}" srcId="{B8CB2D9B-D06A-4892-A3E8-DABD99C0FB4F}" destId="{4668CFA1-380E-4717-B7CA-FC6B872B3591}" srcOrd="1" destOrd="0" parTransId="{2B4F5495-2D65-4C09-876F-D3739221E950}" sibTransId="{19F26CA6-4390-42C4-B335-59E139C5ECB2}"/>
    <dgm:cxn modelId="{F4C6C94D-4BE1-45AC-A27B-BE367AA1E23A}" srcId="{1C2EB8AA-3260-4154-852D-E8E8D2344739}" destId="{B8CB2D9B-D06A-4892-A3E8-DABD99C0FB4F}" srcOrd="0" destOrd="0" parTransId="{8DABF5F3-5664-47E1-BFED-596B34C8B233}" sibTransId="{FA7F337D-AF22-442F-A04E-2794E5B113D2}"/>
    <dgm:cxn modelId="{92EA5A73-D9FB-4847-AB52-1B2671DE7915}" type="presOf" srcId="{B8CB2D9B-D06A-4892-A3E8-DABD99C0FB4F}" destId="{83670040-C293-49F2-AC15-154A1D3F5489}" srcOrd="0" destOrd="0" presId="urn:microsoft.com/office/officeart/2005/8/layout/hierarchy1"/>
    <dgm:cxn modelId="{A7668484-8A69-4A7C-BC70-AADBA9A8AD9E}" type="presOf" srcId="{4668CFA1-380E-4717-B7CA-FC6B872B3591}" destId="{B48B715D-E94C-4941-ACFD-411A9E4AFED1}" srcOrd="0" destOrd="0" presId="urn:microsoft.com/office/officeart/2005/8/layout/hierarchy1"/>
    <dgm:cxn modelId="{AFF6F993-3259-4D6B-AB9A-81268F321EC0}" type="presOf" srcId="{1002FC73-0ADA-4239-828E-028ECD851A1B}" destId="{D4F30825-037D-41DB-864C-E0F9136E6053}" srcOrd="0" destOrd="0" presId="urn:microsoft.com/office/officeart/2005/8/layout/hierarchy1"/>
    <dgm:cxn modelId="{B1B9139C-FAB1-4CEC-BA62-2150315FFB9C}" type="presOf" srcId="{1C2EB8AA-3260-4154-852D-E8E8D2344739}" destId="{46988D3A-E24F-4938-AAFA-BBE1460FE396}" srcOrd="0" destOrd="0" presId="urn:microsoft.com/office/officeart/2005/8/layout/hierarchy1"/>
    <dgm:cxn modelId="{12AE1FD5-7463-4E0E-81C1-58EB8DAEB7AB}" type="presOf" srcId="{2B4F5495-2D65-4C09-876F-D3739221E950}" destId="{C2104AED-1595-434E-A0CB-E37932B00724}" srcOrd="0" destOrd="0" presId="urn:microsoft.com/office/officeart/2005/8/layout/hierarchy1"/>
    <dgm:cxn modelId="{8DB786E1-0B52-498D-BD75-1DA1683151CD}" srcId="{B8CB2D9B-D06A-4892-A3E8-DABD99C0FB4F}" destId="{1002FC73-0ADA-4239-828E-028ECD851A1B}" srcOrd="0" destOrd="0" parTransId="{AC346034-A497-4580-ADEA-FB26306917C0}" sibTransId="{8771A391-6BDA-4FAE-8B75-8A5C922ED8E6}"/>
    <dgm:cxn modelId="{8338F4D1-1FE1-46B3-BCC7-21B61971503F}" type="presParOf" srcId="{46988D3A-E24F-4938-AAFA-BBE1460FE396}" destId="{09597713-1BFB-4F64-B333-0EB71EBF0E22}" srcOrd="0" destOrd="0" presId="urn:microsoft.com/office/officeart/2005/8/layout/hierarchy1"/>
    <dgm:cxn modelId="{BAB4696C-AE25-4683-960A-A94029EDFA5E}" type="presParOf" srcId="{09597713-1BFB-4F64-B333-0EB71EBF0E22}" destId="{2817C3DA-6E94-4104-92BB-47964CCFA6BD}" srcOrd="0" destOrd="0" presId="urn:microsoft.com/office/officeart/2005/8/layout/hierarchy1"/>
    <dgm:cxn modelId="{04B55E18-64F5-4E38-9944-8035D0DF783F}" type="presParOf" srcId="{2817C3DA-6E94-4104-92BB-47964CCFA6BD}" destId="{BB578A45-0FB3-48D6-9302-7AED58DC5AFF}" srcOrd="0" destOrd="0" presId="urn:microsoft.com/office/officeart/2005/8/layout/hierarchy1"/>
    <dgm:cxn modelId="{9D541AFA-6624-42ED-99AD-BA5DBE20D8F9}" type="presParOf" srcId="{2817C3DA-6E94-4104-92BB-47964CCFA6BD}" destId="{83670040-C293-49F2-AC15-154A1D3F5489}" srcOrd="1" destOrd="0" presId="urn:microsoft.com/office/officeart/2005/8/layout/hierarchy1"/>
    <dgm:cxn modelId="{FB74074E-9EBD-4800-8232-B10610673E7D}" type="presParOf" srcId="{09597713-1BFB-4F64-B333-0EB71EBF0E22}" destId="{A1DCD4DE-66A9-468D-85C1-A3AF9DD45890}" srcOrd="1" destOrd="0" presId="urn:microsoft.com/office/officeart/2005/8/layout/hierarchy1"/>
    <dgm:cxn modelId="{EA4C0177-B0EA-4F6A-BA66-F411CCA56E94}" type="presParOf" srcId="{A1DCD4DE-66A9-468D-85C1-A3AF9DD45890}" destId="{4D1744CC-1F92-4B51-B798-2250BE42FE39}" srcOrd="0" destOrd="0" presId="urn:microsoft.com/office/officeart/2005/8/layout/hierarchy1"/>
    <dgm:cxn modelId="{20C10ABB-4C52-49A6-96D3-9028712E1418}" type="presParOf" srcId="{A1DCD4DE-66A9-468D-85C1-A3AF9DD45890}" destId="{668C2F18-2D39-4F29-8FF8-91C0CC538D87}" srcOrd="1" destOrd="0" presId="urn:microsoft.com/office/officeart/2005/8/layout/hierarchy1"/>
    <dgm:cxn modelId="{EEFEB654-44B1-47AC-9FAE-65C0FB72D0D3}" type="presParOf" srcId="{668C2F18-2D39-4F29-8FF8-91C0CC538D87}" destId="{30433B9A-7158-4520-996D-53CE1D66530C}" srcOrd="0" destOrd="0" presId="urn:microsoft.com/office/officeart/2005/8/layout/hierarchy1"/>
    <dgm:cxn modelId="{847F8F8C-28CC-463F-830C-9AFFEF32D639}" type="presParOf" srcId="{30433B9A-7158-4520-996D-53CE1D66530C}" destId="{BDB23085-5E03-485A-92FA-3641A703D2F4}" srcOrd="0" destOrd="0" presId="urn:microsoft.com/office/officeart/2005/8/layout/hierarchy1"/>
    <dgm:cxn modelId="{29A43792-66FF-4DC0-84D7-018849EC783E}" type="presParOf" srcId="{30433B9A-7158-4520-996D-53CE1D66530C}" destId="{D4F30825-037D-41DB-864C-E0F9136E6053}" srcOrd="1" destOrd="0" presId="urn:microsoft.com/office/officeart/2005/8/layout/hierarchy1"/>
    <dgm:cxn modelId="{C736A970-E940-46E9-876D-DD387BCFB92D}" type="presParOf" srcId="{668C2F18-2D39-4F29-8FF8-91C0CC538D87}" destId="{C203CFDF-C5D0-4D65-ABC9-AAD7489DF2C2}" srcOrd="1" destOrd="0" presId="urn:microsoft.com/office/officeart/2005/8/layout/hierarchy1"/>
    <dgm:cxn modelId="{317E4F13-157F-43EE-9804-1638A520255F}" type="presParOf" srcId="{A1DCD4DE-66A9-468D-85C1-A3AF9DD45890}" destId="{C2104AED-1595-434E-A0CB-E37932B00724}" srcOrd="2" destOrd="0" presId="urn:microsoft.com/office/officeart/2005/8/layout/hierarchy1"/>
    <dgm:cxn modelId="{5872F7BE-8316-4827-8BA9-7E96A5EA01AC}" type="presParOf" srcId="{A1DCD4DE-66A9-468D-85C1-A3AF9DD45890}" destId="{690649D5-3A15-4E97-AD6C-AB4201E5727A}" srcOrd="3" destOrd="0" presId="urn:microsoft.com/office/officeart/2005/8/layout/hierarchy1"/>
    <dgm:cxn modelId="{4B5680CD-2D8C-446A-A0A3-03EDDE3D9B9E}" type="presParOf" srcId="{690649D5-3A15-4E97-AD6C-AB4201E5727A}" destId="{B346F835-2A02-481C-8180-C794C45BB0BC}" srcOrd="0" destOrd="0" presId="urn:microsoft.com/office/officeart/2005/8/layout/hierarchy1"/>
    <dgm:cxn modelId="{5A015D63-6045-4B22-90B4-AFE8F62A5918}" type="presParOf" srcId="{B346F835-2A02-481C-8180-C794C45BB0BC}" destId="{D765ABA4-9681-43C1-885B-D2AB645D7B39}" srcOrd="0" destOrd="0" presId="urn:microsoft.com/office/officeart/2005/8/layout/hierarchy1"/>
    <dgm:cxn modelId="{9EC9B61C-D984-49A6-BCFD-F2FFB2343179}" type="presParOf" srcId="{B346F835-2A02-481C-8180-C794C45BB0BC}" destId="{B48B715D-E94C-4941-ACFD-411A9E4AFED1}" srcOrd="1" destOrd="0" presId="urn:microsoft.com/office/officeart/2005/8/layout/hierarchy1"/>
    <dgm:cxn modelId="{8C8318F3-9321-4C1C-B1C5-94B4C5E0AAB7}" type="presParOf" srcId="{690649D5-3A15-4E97-AD6C-AB4201E5727A}" destId="{2C845564-0C5B-4459-A00A-FC4BA0C8502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9B7E9D-1141-4283-8786-87F1A998A41D}">
      <dsp:nvSpPr>
        <dsp:cNvPr id="0" name=""/>
        <dsp:cNvSpPr/>
      </dsp:nvSpPr>
      <dsp:spPr>
        <a:xfrm>
          <a:off x="3899706" y="2718"/>
          <a:ext cx="2716187" cy="1810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Typy vět</a:t>
          </a:r>
        </a:p>
      </dsp:txBody>
      <dsp:txXfrm>
        <a:off x="3952742" y="55754"/>
        <a:ext cx="2610115" cy="1704719"/>
      </dsp:txXfrm>
    </dsp:sp>
    <dsp:sp modelId="{C704E8DE-FD1F-4469-97D1-EE017BD17D69}">
      <dsp:nvSpPr>
        <dsp:cNvPr id="0" name=""/>
        <dsp:cNvSpPr/>
      </dsp:nvSpPr>
      <dsp:spPr>
        <a:xfrm>
          <a:off x="3492277" y="1813510"/>
          <a:ext cx="1765522" cy="724316"/>
        </a:xfrm>
        <a:custGeom>
          <a:avLst/>
          <a:gdLst/>
          <a:ahLst/>
          <a:cxnLst/>
          <a:rect l="0" t="0" r="0" b="0"/>
          <a:pathLst>
            <a:path>
              <a:moveTo>
                <a:pt x="1765522" y="0"/>
              </a:moveTo>
              <a:lnTo>
                <a:pt x="1765522" y="362158"/>
              </a:lnTo>
              <a:lnTo>
                <a:pt x="0" y="362158"/>
              </a:lnTo>
              <a:lnTo>
                <a:pt x="0" y="7243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FE366B-1C77-4717-9D2D-A44536328B2E}">
      <dsp:nvSpPr>
        <dsp:cNvPr id="0" name=""/>
        <dsp:cNvSpPr/>
      </dsp:nvSpPr>
      <dsp:spPr>
        <a:xfrm>
          <a:off x="2134184" y="2537827"/>
          <a:ext cx="2716187" cy="1810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Věta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i="1" kern="1200" dirty="0" err="1"/>
            <a:t>Talvez</a:t>
          </a:r>
          <a:r>
            <a:rPr lang="cs-CZ" sz="2400" i="1" kern="1200" dirty="0"/>
            <a:t> </a:t>
          </a:r>
          <a:r>
            <a:rPr lang="cs-CZ" sz="2400" i="1" kern="1200" dirty="0" err="1"/>
            <a:t>vamos</a:t>
          </a:r>
          <a:r>
            <a:rPr lang="cs-CZ" sz="2400" i="1" kern="1200" dirty="0"/>
            <a:t> </a:t>
          </a:r>
          <a:r>
            <a:rPr lang="cs-CZ" sz="2400" i="1" kern="1200" dirty="0" err="1"/>
            <a:t>ao</a:t>
          </a:r>
          <a:r>
            <a:rPr lang="cs-CZ" sz="2400" i="1" kern="1200" dirty="0"/>
            <a:t> </a:t>
          </a:r>
          <a:r>
            <a:rPr lang="cs-CZ" sz="2400" i="1" kern="1200" dirty="0" err="1"/>
            <a:t>cinema</a:t>
          </a:r>
          <a:r>
            <a:rPr lang="cs-CZ" sz="2400" kern="1200" dirty="0"/>
            <a:t>. </a:t>
          </a:r>
        </a:p>
      </dsp:txBody>
      <dsp:txXfrm>
        <a:off x="2187220" y="2590863"/>
        <a:ext cx="2610115" cy="1704719"/>
      </dsp:txXfrm>
    </dsp:sp>
    <dsp:sp modelId="{1C3259B8-AF55-4D53-8CDB-6E49F93C17B9}">
      <dsp:nvSpPr>
        <dsp:cNvPr id="0" name=""/>
        <dsp:cNvSpPr/>
      </dsp:nvSpPr>
      <dsp:spPr>
        <a:xfrm>
          <a:off x="5257800" y="1813510"/>
          <a:ext cx="1779591" cy="7243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2158"/>
              </a:lnTo>
              <a:lnTo>
                <a:pt x="1779591" y="362158"/>
              </a:lnTo>
              <a:lnTo>
                <a:pt x="1779591" y="7243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AC139E-30F9-433F-B68C-B85814A9F3B4}">
      <dsp:nvSpPr>
        <dsp:cNvPr id="0" name=""/>
        <dsp:cNvSpPr/>
      </dsp:nvSpPr>
      <dsp:spPr>
        <a:xfrm>
          <a:off x="5679298" y="2537827"/>
          <a:ext cx="2716187" cy="1810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Souvětí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i="1" kern="1200" dirty="0" err="1"/>
            <a:t>Desejo</a:t>
          </a:r>
          <a:r>
            <a:rPr lang="cs-CZ" sz="2400" i="1" kern="1200" dirty="0"/>
            <a:t> </a:t>
          </a:r>
          <a:r>
            <a:rPr lang="cs-CZ" sz="2400" i="1" kern="1200" dirty="0" err="1"/>
            <a:t>que</a:t>
          </a:r>
          <a:r>
            <a:rPr lang="cs-CZ" sz="2400" i="1" kern="1200" dirty="0"/>
            <a:t> nos </a:t>
          </a:r>
          <a:r>
            <a:rPr lang="cs-CZ" sz="2400" i="1" kern="1200" dirty="0" err="1"/>
            <a:t>encontremos</a:t>
          </a:r>
          <a:r>
            <a:rPr lang="cs-CZ" sz="2400" i="1" kern="1200" dirty="0"/>
            <a:t> </a:t>
          </a:r>
          <a:r>
            <a:rPr lang="cs-CZ" sz="2400" i="1" kern="1200" dirty="0" err="1"/>
            <a:t>amanh</a:t>
          </a:r>
          <a:r>
            <a:rPr lang="pt-PT" sz="2400" i="1" kern="1200" dirty="0"/>
            <a:t>ã.</a:t>
          </a:r>
          <a:endParaRPr lang="cs-CZ" sz="2400" i="1" kern="1200" dirty="0"/>
        </a:p>
      </dsp:txBody>
      <dsp:txXfrm>
        <a:off x="5732334" y="2590863"/>
        <a:ext cx="2610115" cy="17047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9B7E9D-1141-4283-8786-87F1A998A41D}">
      <dsp:nvSpPr>
        <dsp:cNvPr id="0" name=""/>
        <dsp:cNvSpPr/>
      </dsp:nvSpPr>
      <dsp:spPr>
        <a:xfrm>
          <a:off x="3899706" y="2718"/>
          <a:ext cx="2716187" cy="1810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Typ </a:t>
          </a:r>
        </a:p>
      </dsp:txBody>
      <dsp:txXfrm>
        <a:off x="3952742" y="55754"/>
        <a:ext cx="2610115" cy="1704719"/>
      </dsp:txXfrm>
    </dsp:sp>
    <dsp:sp modelId="{C704E8DE-FD1F-4469-97D1-EE017BD17D69}">
      <dsp:nvSpPr>
        <dsp:cNvPr id="0" name=""/>
        <dsp:cNvSpPr/>
      </dsp:nvSpPr>
      <dsp:spPr>
        <a:xfrm>
          <a:off x="3492277" y="1813510"/>
          <a:ext cx="1765522" cy="724316"/>
        </a:xfrm>
        <a:custGeom>
          <a:avLst/>
          <a:gdLst/>
          <a:ahLst/>
          <a:cxnLst/>
          <a:rect l="0" t="0" r="0" b="0"/>
          <a:pathLst>
            <a:path>
              <a:moveTo>
                <a:pt x="1765522" y="0"/>
              </a:moveTo>
              <a:lnTo>
                <a:pt x="1765522" y="362158"/>
              </a:lnTo>
              <a:lnTo>
                <a:pt x="0" y="362158"/>
              </a:lnTo>
              <a:lnTo>
                <a:pt x="0" y="7243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FE366B-1C77-4717-9D2D-A44536328B2E}">
      <dsp:nvSpPr>
        <dsp:cNvPr id="0" name=""/>
        <dsp:cNvSpPr/>
      </dsp:nvSpPr>
      <dsp:spPr>
        <a:xfrm>
          <a:off x="2134184" y="2537827"/>
          <a:ext cx="2716187" cy="1810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Kongruenční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Modální shoda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(přítomnost prvku)</a:t>
          </a:r>
          <a:endParaRPr lang="pt-PT" sz="2100" kern="1200" dirty="0"/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100" i="1" kern="1200" dirty="0"/>
            <a:t>Talvez, querer, desejar</a:t>
          </a:r>
          <a:endParaRPr lang="cs-CZ" sz="2100" i="1" kern="1200" dirty="0"/>
        </a:p>
      </dsp:txBody>
      <dsp:txXfrm>
        <a:off x="2187220" y="2590863"/>
        <a:ext cx="2610115" cy="1704719"/>
      </dsp:txXfrm>
    </dsp:sp>
    <dsp:sp modelId="{1C3259B8-AF55-4D53-8CDB-6E49F93C17B9}">
      <dsp:nvSpPr>
        <dsp:cNvPr id="0" name=""/>
        <dsp:cNvSpPr/>
      </dsp:nvSpPr>
      <dsp:spPr>
        <a:xfrm>
          <a:off x="5257800" y="1813510"/>
          <a:ext cx="1765522" cy="7243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2158"/>
              </a:lnTo>
              <a:lnTo>
                <a:pt x="1765522" y="362158"/>
              </a:lnTo>
              <a:lnTo>
                <a:pt x="1765522" y="7243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AC139E-30F9-433F-B68C-B85814A9F3B4}">
      <dsp:nvSpPr>
        <dsp:cNvPr id="0" name=""/>
        <dsp:cNvSpPr/>
      </dsp:nvSpPr>
      <dsp:spPr>
        <a:xfrm>
          <a:off x="5665228" y="2537827"/>
          <a:ext cx="2716187" cy="1810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Nekongruenční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Modální neshoda (nepřítomnost prvku)</a:t>
          </a:r>
          <a:r>
            <a:rPr lang="pt-PT" sz="2100" kern="1200" dirty="0"/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100" i="1" kern="1200" dirty="0"/>
            <a:t>Haja-bem. </a:t>
          </a:r>
          <a:endParaRPr lang="cs-CZ" sz="2100" i="1" kern="1200" dirty="0"/>
        </a:p>
      </dsp:txBody>
      <dsp:txXfrm>
        <a:off x="5718264" y="2590863"/>
        <a:ext cx="2610115" cy="17047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9B7E9D-1141-4283-8786-87F1A998A41D}">
      <dsp:nvSpPr>
        <dsp:cNvPr id="0" name=""/>
        <dsp:cNvSpPr/>
      </dsp:nvSpPr>
      <dsp:spPr>
        <a:xfrm>
          <a:off x="3899706" y="2718"/>
          <a:ext cx="2716187" cy="1810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věty</a:t>
          </a:r>
        </a:p>
      </dsp:txBody>
      <dsp:txXfrm>
        <a:off x="3952742" y="55754"/>
        <a:ext cx="2610115" cy="1704719"/>
      </dsp:txXfrm>
    </dsp:sp>
    <dsp:sp modelId="{C704E8DE-FD1F-4469-97D1-EE017BD17D69}">
      <dsp:nvSpPr>
        <dsp:cNvPr id="0" name=""/>
        <dsp:cNvSpPr/>
      </dsp:nvSpPr>
      <dsp:spPr>
        <a:xfrm>
          <a:off x="3492277" y="1813510"/>
          <a:ext cx="1765522" cy="724316"/>
        </a:xfrm>
        <a:custGeom>
          <a:avLst/>
          <a:gdLst/>
          <a:ahLst/>
          <a:cxnLst/>
          <a:rect l="0" t="0" r="0" b="0"/>
          <a:pathLst>
            <a:path>
              <a:moveTo>
                <a:pt x="1765522" y="0"/>
              </a:moveTo>
              <a:lnTo>
                <a:pt x="1765522" y="362158"/>
              </a:lnTo>
              <a:lnTo>
                <a:pt x="0" y="362158"/>
              </a:lnTo>
              <a:lnTo>
                <a:pt x="0" y="7243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FE366B-1C77-4717-9D2D-A44536328B2E}">
      <dsp:nvSpPr>
        <dsp:cNvPr id="0" name=""/>
        <dsp:cNvSpPr/>
      </dsp:nvSpPr>
      <dsp:spPr>
        <a:xfrm>
          <a:off x="2134184" y="2537827"/>
          <a:ext cx="2716187" cy="1810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Kongruenční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Modální shoda s prvkem ve větě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(např: </a:t>
          </a:r>
          <a:r>
            <a:rPr lang="cs-CZ" sz="1900" i="1" kern="1200" dirty="0" err="1"/>
            <a:t>Oxalá</a:t>
          </a:r>
          <a:r>
            <a:rPr lang="cs-CZ" sz="1900" i="1" kern="1200" dirty="0"/>
            <a:t> +</a:t>
          </a:r>
          <a:r>
            <a:rPr lang="cs-CZ" sz="1900" i="1" kern="1200" dirty="0" err="1"/>
            <a:t>esteja</a:t>
          </a:r>
          <a:r>
            <a:rPr lang="cs-CZ" sz="1900" i="1" kern="1200" dirty="0"/>
            <a:t> </a:t>
          </a:r>
          <a:r>
            <a:rPr lang="cs-CZ" sz="1900" i="1" kern="1200" dirty="0" err="1"/>
            <a:t>bom</a:t>
          </a:r>
          <a:r>
            <a:rPr lang="cs-CZ" sz="1900" i="1" kern="1200" dirty="0"/>
            <a:t> tempo </a:t>
          </a:r>
          <a:r>
            <a:rPr lang="cs-CZ" sz="1900" kern="1200" dirty="0"/>
            <a:t>-  konjunktiv)</a:t>
          </a:r>
        </a:p>
      </dsp:txBody>
      <dsp:txXfrm>
        <a:off x="2187220" y="2590863"/>
        <a:ext cx="2610115" cy="1704719"/>
      </dsp:txXfrm>
    </dsp:sp>
    <dsp:sp modelId="{1C3259B8-AF55-4D53-8CDB-6E49F93C17B9}">
      <dsp:nvSpPr>
        <dsp:cNvPr id="0" name=""/>
        <dsp:cNvSpPr/>
      </dsp:nvSpPr>
      <dsp:spPr>
        <a:xfrm>
          <a:off x="5257800" y="1813510"/>
          <a:ext cx="1765522" cy="7243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2158"/>
              </a:lnTo>
              <a:lnTo>
                <a:pt x="1765522" y="362158"/>
              </a:lnTo>
              <a:lnTo>
                <a:pt x="1765522" y="7243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AC139E-30F9-433F-B68C-B85814A9F3B4}">
      <dsp:nvSpPr>
        <dsp:cNvPr id="0" name=""/>
        <dsp:cNvSpPr/>
      </dsp:nvSpPr>
      <dsp:spPr>
        <a:xfrm>
          <a:off x="5665228" y="2537827"/>
          <a:ext cx="2716187" cy="1810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Nekongruenční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Nemají shodu, není žádný prvek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(např. </a:t>
          </a:r>
          <a:r>
            <a:rPr lang="cs-CZ" sz="1900" kern="1200" dirty="0" err="1"/>
            <a:t>Haj</a:t>
          </a:r>
          <a:r>
            <a:rPr lang="cs-CZ" sz="1900" i="1" kern="1200" dirty="0" err="1"/>
            <a:t>a-bem</a:t>
          </a:r>
          <a:r>
            <a:rPr lang="cs-CZ" sz="1900" kern="1200" dirty="0"/>
            <a:t>!) </a:t>
          </a:r>
        </a:p>
      </dsp:txBody>
      <dsp:txXfrm>
        <a:off x="5718264" y="2590863"/>
        <a:ext cx="2610115" cy="17047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39FA4E-0F39-4FA2-867A-A7EA08B163CF}">
      <dsp:nvSpPr>
        <dsp:cNvPr id="0" name=""/>
        <dsp:cNvSpPr/>
      </dsp:nvSpPr>
      <dsp:spPr>
        <a:xfrm>
          <a:off x="1206" y="600"/>
          <a:ext cx="10513186" cy="13300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800" kern="1200" dirty="0"/>
            <a:t>Souvětí </a:t>
          </a:r>
        </a:p>
      </dsp:txBody>
      <dsp:txXfrm>
        <a:off x="40162" y="39556"/>
        <a:ext cx="10435274" cy="1252135"/>
      </dsp:txXfrm>
    </dsp:sp>
    <dsp:sp modelId="{9619019D-CBCA-4545-B924-C96480DD3B35}">
      <dsp:nvSpPr>
        <dsp:cNvPr id="0" name=""/>
        <dsp:cNvSpPr/>
      </dsp:nvSpPr>
      <dsp:spPr>
        <a:xfrm>
          <a:off x="1206" y="1510645"/>
          <a:ext cx="3363143" cy="13300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/>
            <a:t>Přímo modální</a:t>
          </a:r>
        </a:p>
      </dsp:txBody>
      <dsp:txXfrm>
        <a:off x="40162" y="1549601"/>
        <a:ext cx="3285231" cy="1252135"/>
      </dsp:txXfrm>
    </dsp:sp>
    <dsp:sp modelId="{74725D8E-AFB9-4B7F-AE26-7AA1BEDCF747}">
      <dsp:nvSpPr>
        <dsp:cNvPr id="0" name=""/>
        <dsp:cNvSpPr/>
      </dsp:nvSpPr>
      <dsp:spPr>
        <a:xfrm>
          <a:off x="0" y="3020690"/>
          <a:ext cx="3363143" cy="13300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Obsahové</a:t>
          </a:r>
          <a:endParaRPr lang="pt-PT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i="1" kern="1200" dirty="0">
              <a:solidFill>
                <a:srgbClr val="FF0000"/>
              </a:solidFill>
            </a:rPr>
            <a:t>Quero</a:t>
          </a:r>
          <a:r>
            <a:rPr lang="pt-PT" sz="1400" i="1" kern="1200" dirty="0"/>
            <a:t> que faças tu o trabalho</a:t>
          </a:r>
          <a:r>
            <a:rPr lang="pt-PT" sz="1400" kern="1200" dirty="0"/>
            <a:t>.</a:t>
          </a:r>
          <a:endParaRPr lang="cs-CZ" sz="1400" kern="1200" dirty="0"/>
        </a:p>
      </dsp:txBody>
      <dsp:txXfrm>
        <a:off x="38956" y="3059646"/>
        <a:ext cx="3285231" cy="1252135"/>
      </dsp:txXfrm>
    </dsp:sp>
    <dsp:sp modelId="{0F5758C8-DC0B-47AC-9DD5-1FA7DE5B7993}">
      <dsp:nvSpPr>
        <dsp:cNvPr id="0" name=""/>
        <dsp:cNvSpPr/>
      </dsp:nvSpPr>
      <dsp:spPr>
        <a:xfrm>
          <a:off x="3646854" y="1510645"/>
          <a:ext cx="6867539" cy="13300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/>
            <a:t>Nepřímo modální</a:t>
          </a:r>
        </a:p>
      </dsp:txBody>
      <dsp:txXfrm>
        <a:off x="3685810" y="1549601"/>
        <a:ext cx="6789627" cy="1252135"/>
      </dsp:txXfrm>
    </dsp:sp>
    <dsp:sp modelId="{93E5728F-A5DC-4406-8974-2FE425732EFA}">
      <dsp:nvSpPr>
        <dsp:cNvPr id="0" name=""/>
        <dsp:cNvSpPr/>
      </dsp:nvSpPr>
      <dsp:spPr>
        <a:xfrm>
          <a:off x="3646854" y="3020690"/>
          <a:ext cx="3363143" cy="13300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Vztažné</a:t>
          </a:r>
          <a:endParaRPr lang="pt-PT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dirty="0">
              <a:solidFill>
                <a:srgbClr val="FF0000"/>
              </a:solidFill>
            </a:rPr>
            <a:t>Procura</a:t>
          </a:r>
          <a:r>
            <a:rPr lang="pt-PT" sz="1400" kern="1200" dirty="0"/>
            <a:t> </a:t>
          </a:r>
          <a:r>
            <a:rPr lang="pt-PT" sz="1400" i="1" kern="1200" dirty="0">
              <a:solidFill>
                <a:srgbClr val="FF0000"/>
              </a:solidFill>
            </a:rPr>
            <a:t>uma</a:t>
          </a:r>
          <a:r>
            <a:rPr lang="pt-PT" sz="1400" kern="1200" dirty="0"/>
            <a:t> senhora que </a:t>
          </a:r>
          <a:r>
            <a:rPr lang="pt-PT" sz="1400" kern="1200" dirty="0">
              <a:solidFill>
                <a:srgbClr val="FF0000"/>
              </a:solidFill>
            </a:rPr>
            <a:t>fale</a:t>
          </a:r>
          <a:r>
            <a:rPr lang="pt-PT" sz="1400" kern="1200" dirty="0"/>
            <a:t> português.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dirty="0">
              <a:solidFill>
                <a:srgbClr val="00B0F0"/>
              </a:solidFill>
            </a:rPr>
            <a:t>Conheço</a:t>
          </a:r>
          <a:r>
            <a:rPr lang="pt-PT" sz="1400" kern="1200" dirty="0"/>
            <a:t> </a:t>
          </a:r>
          <a:r>
            <a:rPr lang="pt-PT" sz="1400" b="1" i="1" kern="1200" dirty="0">
              <a:solidFill>
                <a:srgbClr val="00B0F0"/>
              </a:solidFill>
            </a:rPr>
            <a:t>uma</a:t>
          </a:r>
          <a:r>
            <a:rPr lang="pt-PT" sz="1400" kern="1200" dirty="0"/>
            <a:t> senhora que </a:t>
          </a:r>
          <a:r>
            <a:rPr lang="pt-PT" sz="1400" kern="1200" dirty="0">
              <a:solidFill>
                <a:srgbClr val="00B0F0"/>
              </a:solidFill>
            </a:rPr>
            <a:t>fala</a:t>
          </a:r>
          <a:r>
            <a:rPr lang="pt-PT" sz="1400" kern="1200" dirty="0"/>
            <a:t> português</a:t>
          </a:r>
          <a:endParaRPr lang="cs-CZ" sz="1400" kern="1200" dirty="0"/>
        </a:p>
      </dsp:txBody>
      <dsp:txXfrm>
        <a:off x="3685810" y="3059646"/>
        <a:ext cx="3285231" cy="1252135"/>
      </dsp:txXfrm>
    </dsp:sp>
    <dsp:sp modelId="{5ECBAF51-B3CC-4B8E-AB85-9B382CFD16FA}">
      <dsp:nvSpPr>
        <dsp:cNvPr id="0" name=""/>
        <dsp:cNvSpPr/>
      </dsp:nvSpPr>
      <dsp:spPr>
        <a:xfrm>
          <a:off x="7151249" y="3020690"/>
          <a:ext cx="3363143" cy="13300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Příslovečné</a:t>
          </a:r>
          <a:endParaRPr lang="pt-PT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dirty="0"/>
            <a:t>Embora </a:t>
          </a:r>
          <a:r>
            <a:rPr lang="pt-PT" sz="1400" b="1" i="1" kern="1200" dirty="0">
              <a:solidFill>
                <a:srgbClr val="FF0000"/>
              </a:solidFill>
            </a:rPr>
            <a:t>esteja</a:t>
          </a:r>
          <a:r>
            <a:rPr lang="pt-PT" sz="1400" kern="1200" dirty="0"/>
            <a:t> a chover…… </a:t>
          </a:r>
          <a:endParaRPr lang="cs-CZ" sz="1400" kern="1200" dirty="0"/>
        </a:p>
      </dsp:txBody>
      <dsp:txXfrm>
        <a:off x="7190205" y="3059646"/>
        <a:ext cx="3285231" cy="12521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D631E0-8C43-4C20-9D44-97563F8AE673}">
      <dsp:nvSpPr>
        <dsp:cNvPr id="0" name=""/>
        <dsp:cNvSpPr/>
      </dsp:nvSpPr>
      <dsp:spPr>
        <a:xfrm>
          <a:off x="9280071" y="2658002"/>
          <a:ext cx="91440" cy="4952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525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CE7BCB-1CC6-488C-9CA4-371CD647FAB4}">
      <dsp:nvSpPr>
        <dsp:cNvPr id="0" name=""/>
        <dsp:cNvSpPr/>
      </dsp:nvSpPr>
      <dsp:spPr>
        <a:xfrm>
          <a:off x="5683520" y="1081418"/>
          <a:ext cx="3642271" cy="4952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7501"/>
              </a:lnTo>
              <a:lnTo>
                <a:pt x="3642271" y="337501"/>
              </a:lnTo>
              <a:lnTo>
                <a:pt x="3642271" y="4952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030268-6E0A-4422-94F5-B16669B941D8}">
      <dsp:nvSpPr>
        <dsp:cNvPr id="0" name=""/>
        <dsp:cNvSpPr/>
      </dsp:nvSpPr>
      <dsp:spPr>
        <a:xfrm>
          <a:off x="7198773" y="2658002"/>
          <a:ext cx="91440" cy="4952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525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E9188C-3A58-4D2C-9E95-4467989B8344}">
      <dsp:nvSpPr>
        <dsp:cNvPr id="0" name=""/>
        <dsp:cNvSpPr/>
      </dsp:nvSpPr>
      <dsp:spPr>
        <a:xfrm>
          <a:off x="5683520" y="1081418"/>
          <a:ext cx="1560973" cy="4952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7501"/>
              </a:lnTo>
              <a:lnTo>
                <a:pt x="1560973" y="337501"/>
              </a:lnTo>
              <a:lnTo>
                <a:pt x="1560973" y="4952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AA5C69-917F-4D93-8877-E217BD8F2554}">
      <dsp:nvSpPr>
        <dsp:cNvPr id="0" name=""/>
        <dsp:cNvSpPr/>
      </dsp:nvSpPr>
      <dsp:spPr>
        <a:xfrm>
          <a:off x="5117475" y="2658002"/>
          <a:ext cx="91440" cy="4952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525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104AED-1595-434E-A0CB-E37932B00724}">
      <dsp:nvSpPr>
        <dsp:cNvPr id="0" name=""/>
        <dsp:cNvSpPr/>
      </dsp:nvSpPr>
      <dsp:spPr>
        <a:xfrm>
          <a:off x="5163195" y="1081418"/>
          <a:ext cx="520324" cy="495254"/>
        </a:xfrm>
        <a:custGeom>
          <a:avLst/>
          <a:gdLst/>
          <a:ahLst/>
          <a:cxnLst/>
          <a:rect l="0" t="0" r="0" b="0"/>
          <a:pathLst>
            <a:path>
              <a:moveTo>
                <a:pt x="520324" y="0"/>
              </a:moveTo>
              <a:lnTo>
                <a:pt x="520324" y="337501"/>
              </a:lnTo>
              <a:lnTo>
                <a:pt x="0" y="337501"/>
              </a:lnTo>
              <a:lnTo>
                <a:pt x="0" y="4952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B03A46-4EA8-42C2-806B-996D7379611D}">
      <dsp:nvSpPr>
        <dsp:cNvPr id="0" name=""/>
        <dsp:cNvSpPr/>
      </dsp:nvSpPr>
      <dsp:spPr>
        <a:xfrm>
          <a:off x="2041248" y="2658002"/>
          <a:ext cx="1040649" cy="433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125"/>
              </a:lnTo>
              <a:lnTo>
                <a:pt x="1040649" y="276125"/>
              </a:lnTo>
              <a:lnTo>
                <a:pt x="1040649" y="4338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D7151F-402B-4019-BB9C-22C09FEBE7D7}">
      <dsp:nvSpPr>
        <dsp:cNvPr id="0" name=""/>
        <dsp:cNvSpPr/>
      </dsp:nvSpPr>
      <dsp:spPr>
        <a:xfrm>
          <a:off x="1000599" y="2658002"/>
          <a:ext cx="1040649" cy="495254"/>
        </a:xfrm>
        <a:custGeom>
          <a:avLst/>
          <a:gdLst/>
          <a:ahLst/>
          <a:cxnLst/>
          <a:rect l="0" t="0" r="0" b="0"/>
          <a:pathLst>
            <a:path>
              <a:moveTo>
                <a:pt x="1040649" y="0"/>
              </a:moveTo>
              <a:lnTo>
                <a:pt x="1040649" y="337501"/>
              </a:lnTo>
              <a:lnTo>
                <a:pt x="0" y="337501"/>
              </a:lnTo>
              <a:lnTo>
                <a:pt x="0" y="49525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1744CC-1F92-4B51-B798-2250BE42FE39}">
      <dsp:nvSpPr>
        <dsp:cNvPr id="0" name=""/>
        <dsp:cNvSpPr/>
      </dsp:nvSpPr>
      <dsp:spPr>
        <a:xfrm>
          <a:off x="2041248" y="1081418"/>
          <a:ext cx="3642271" cy="495254"/>
        </a:xfrm>
        <a:custGeom>
          <a:avLst/>
          <a:gdLst/>
          <a:ahLst/>
          <a:cxnLst/>
          <a:rect l="0" t="0" r="0" b="0"/>
          <a:pathLst>
            <a:path>
              <a:moveTo>
                <a:pt x="3642271" y="0"/>
              </a:moveTo>
              <a:lnTo>
                <a:pt x="3642271" y="337501"/>
              </a:lnTo>
              <a:lnTo>
                <a:pt x="0" y="337501"/>
              </a:lnTo>
              <a:lnTo>
                <a:pt x="0" y="4952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578A45-0FB3-48D6-9302-7AED58DC5AFF}">
      <dsp:nvSpPr>
        <dsp:cNvPr id="0" name=""/>
        <dsp:cNvSpPr/>
      </dsp:nvSpPr>
      <dsp:spPr>
        <a:xfrm>
          <a:off x="4832079" y="89"/>
          <a:ext cx="1702880" cy="10813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670040-C293-49F2-AC15-154A1D3F5489}">
      <dsp:nvSpPr>
        <dsp:cNvPr id="0" name=""/>
        <dsp:cNvSpPr/>
      </dsp:nvSpPr>
      <dsp:spPr>
        <a:xfrm>
          <a:off x="5021288" y="179838"/>
          <a:ext cx="1702880" cy="10813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Přímo modální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Souvětně kongruenční</a:t>
          </a:r>
        </a:p>
      </dsp:txBody>
      <dsp:txXfrm>
        <a:off x="5052959" y="211509"/>
        <a:ext cx="1639538" cy="1017986"/>
      </dsp:txXfrm>
    </dsp:sp>
    <dsp:sp modelId="{BDB23085-5E03-485A-92FA-3641A703D2F4}">
      <dsp:nvSpPr>
        <dsp:cNvPr id="0" name=""/>
        <dsp:cNvSpPr/>
      </dsp:nvSpPr>
      <dsp:spPr>
        <a:xfrm>
          <a:off x="1189808" y="1576673"/>
          <a:ext cx="1702880" cy="10813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F30825-037D-41DB-864C-E0F9136E6053}">
      <dsp:nvSpPr>
        <dsp:cNvPr id="0" name=""/>
        <dsp:cNvSpPr/>
      </dsp:nvSpPr>
      <dsp:spPr>
        <a:xfrm>
          <a:off x="1379017" y="1756421"/>
          <a:ext cx="1702880" cy="10813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větně</a:t>
          </a:r>
        </a:p>
      </dsp:txBody>
      <dsp:txXfrm>
        <a:off x="1410688" y="1788092"/>
        <a:ext cx="1639538" cy="1017986"/>
      </dsp:txXfrm>
    </dsp:sp>
    <dsp:sp modelId="{ACD470EA-BED0-4F9B-900A-F544930D47D4}">
      <dsp:nvSpPr>
        <dsp:cNvPr id="0" name=""/>
        <dsp:cNvSpPr/>
      </dsp:nvSpPr>
      <dsp:spPr>
        <a:xfrm>
          <a:off x="149159" y="3153256"/>
          <a:ext cx="1702880" cy="10813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CA6CCA-4191-4AE1-B5C4-140D161EA313}">
      <dsp:nvSpPr>
        <dsp:cNvPr id="0" name=""/>
        <dsp:cNvSpPr/>
      </dsp:nvSpPr>
      <dsp:spPr>
        <a:xfrm>
          <a:off x="338368" y="3333005"/>
          <a:ext cx="1702880" cy="10813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Kongruenční</a:t>
          </a:r>
          <a:endParaRPr lang="pt-PT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i="1" kern="1200" dirty="0"/>
            <a:t>Oxalá esteja bom tempo amanhã</a:t>
          </a:r>
          <a:r>
            <a:rPr lang="pt-PT" sz="1400" kern="1200" dirty="0"/>
            <a:t>.</a:t>
          </a:r>
          <a:endParaRPr lang="cs-CZ" sz="1400" kern="1200" dirty="0"/>
        </a:p>
      </dsp:txBody>
      <dsp:txXfrm>
        <a:off x="370039" y="3364676"/>
        <a:ext cx="1639538" cy="1017986"/>
      </dsp:txXfrm>
    </dsp:sp>
    <dsp:sp modelId="{7F64D039-1204-46C5-8006-7AAB760D184D}">
      <dsp:nvSpPr>
        <dsp:cNvPr id="0" name=""/>
        <dsp:cNvSpPr/>
      </dsp:nvSpPr>
      <dsp:spPr>
        <a:xfrm>
          <a:off x="2230457" y="3091880"/>
          <a:ext cx="1702880" cy="10813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D26684-F70B-450D-8501-F504F104C039}">
      <dsp:nvSpPr>
        <dsp:cNvPr id="0" name=""/>
        <dsp:cNvSpPr/>
      </dsp:nvSpPr>
      <dsp:spPr>
        <a:xfrm>
          <a:off x="2419666" y="3271628"/>
          <a:ext cx="1702880" cy="10813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Nekongruenční</a:t>
          </a:r>
          <a:endParaRPr lang="pt-PT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i="1" kern="1200" dirty="0"/>
            <a:t>Haja-bem.</a:t>
          </a:r>
          <a:endParaRPr lang="cs-CZ" sz="1400" i="1" kern="1200" dirty="0"/>
        </a:p>
      </dsp:txBody>
      <dsp:txXfrm>
        <a:off x="2451337" y="3303299"/>
        <a:ext cx="1639538" cy="1017986"/>
      </dsp:txXfrm>
    </dsp:sp>
    <dsp:sp modelId="{D765ABA4-9681-43C1-885B-D2AB645D7B39}">
      <dsp:nvSpPr>
        <dsp:cNvPr id="0" name=""/>
        <dsp:cNvSpPr/>
      </dsp:nvSpPr>
      <dsp:spPr>
        <a:xfrm>
          <a:off x="4311755" y="1576673"/>
          <a:ext cx="1702880" cy="10813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8B715D-E94C-4941-ACFD-411A9E4AFED1}">
      <dsp:nvSpPr>
        <dsp:cNvPr id="0" name=""/>
        <dsp:cNvSpPr/>
      </dsp:nvSpPr>
      <dsp:spPr>
        <a:xfrm>
          <a:off x="4500964" y="1756421"/>
          <a:ext cx="1702880" cy="10813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Souvětně</a:t>
          </a:r>
          <a:endParaRPr lang="pt-PT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dirty="0"/>
            <a:t>V</a:t>
          </a:r>
          <a:r>
            <a:rPr lang="cs-CZ" sz="1400" kern="1200" dirty="0" err="1"/>
            <a:t>ěty</a:t>
          </a:r>
          <a:r>
            <a:rPr lang="cs-CZ" sz="1400" kern="1200" dirty="0"/>
            <a:t> obsahové</a:t>
          </a:r>
        </a:p>
      </dsp:txBody>
      <dsp:txXfrm>
        <a:off x="4532635" y="1788092"/>
        <a:ext cx="1639538" cy="1017986"/>
      </dsp:txXfrm>
    </dsp:sp>
    <dsp:sp modelId="{64BCA8F1-12E9-4EA6-8772-AC3980CA0A6F}">
      <dsp:nvSpPr>
        <dsp:cNvPr id="0" name=""/>
        <dsp:cNvSpPr/>
      </dsp:nvSpPr>
      <dsp:spPr>
        <a:xfrm>
          <a:off x="4311755" y="3153256"/>
          <a:ext cx="1702880" cy="10813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0CD24A-7E6C-48CD-9616-43588D9AF00A}">
      <dsp:nvSpPr>
        <dsp:cNvPr id="0" name=""/>
        <dsp:cNvSpPr/>
      </dsp:nvSpPr>
      <dsp:spPr>
        <a:xfrm>
          <a:off x="4500964" y="3333005"/>
          <a:ext cx="1702880" cy="10813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Kongruenční</a:t>
          </a:r>
          <a:endParaRPr lang="pt-PT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i="1" kern="1200" dirty="0" err="1"/>
            <a:t>Quero</a:t>
          </a:r>
          <a:r>
            <a:rPr lang="cs-CZ" sz="1400" i="1" kern="1200" dirty="0"/>
            <a:t> </a:t>
          </a:r>
          <a:r>
            <a:rPr lang="cs-CZ" sz="1400" i="1" kern="1200" dirty="0" err="1"/>
            <a:t>que</a:t>
          </a:r>
          <a:r>
            <a:rPr lang="cs-CZ" sz="1400" i="1" kern="1200" dirty="0"/>
            <a:t> fa</a:t>
          </a:r>
          <a:r>
            <a:rPr lang="pt-PT" sz="1400" i="1" kern="1200" dirty="0" err="1"/>
            <a:t>ças</a:t>
          </a:r>
          <a:r>
            <a:rPr lang="pt-PT" sz="1400" i="1" kern="1200" dirty="0"/>
            <a:t> tu o trabalho</a:t>
          </a:r>
          <a:r>
            <a:rPr lang="pt-PT" sz="1400" kern="1200" dirty="0"/>
            <a:t>.</a:t>
          </a:r>
          <a:endParaRPr lang="cs-CZ" sz="1400" kern="1200" dirty="0"/>
        </a:p>
      </dsp:txBody>
      <dsp:txXfrm>
        <a:off x="4532635" y="3364676"/>
        <a:ext cx="1639538" cy="1017986"/>
      </dsp:txXfrm>
    </dsp:sp>
    <dsp:sp modelId="{B2F681F8-D6D7-474A-8BC4-98921E5415FE}">
      <dsp:nvSpPr>
        <dsp:cNvPr id="0" name=""/>
        <dsp:cNvSpPr/>
      </dsp:nvSpPr>
      <dsp:spPr>
        <a:xfrm>
          <a:off x="6393053" y="1576673"/>
          <a:ext cx="1702880" cy="10813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535148-DE7C-4040-86A7-0F3D012E553C}">
      <dsp:nvSpPr>
        <dsp:cNvPr id="0" name=""/>
        <dsp:cNvSpPr/>
      </dsp:nvSpPr>
      <dsp:spPr>
        <a:xfrm>
          <a:off x="6582262" y="1756421"/>
          <a:ext cx="1702880" cy="10813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Věty vztažné</a:t>
          </a:r>
        </a:p>
      </dsp:txBody>
      <dsp:txXfrm>
        <a:off x="6613933" y="1788092"/>
        <a:ext cx="1639538" cy="1017986"/>
      </dsp:txXfrm>
    </dsp:sp>
    <dsp:sp modelId="{D2B1C558-15B2-4CDC-AD44-33787772739A}">
      <dsp:nvSpPr>
        <dsp:cNvPr id="0" name=""/>
        <dsp:cNvSpPr/>
      </dsp:nvSpPr>
      <dsp:spPr>
        <a:xfrm>
          <a:off x="6393053" y="3153256"/>
          <a:ext cx="1702880" cy="10813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889CDF-8E0F-457F-B8E4-E2BAD4507824}">
      <dsp:nvSpPr>
        <dsp:cNvPr id="0" name=""/>
        <dsp:cNvSpPr/>
      </dsp:nvSpPr>
      <dsp:spPr>
        <a:xfrm>
          <a:off x="6582262" y="3333005"/>
          <a:ext cx="1702880" cy="10813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Nekongruenční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i="1" kern="1200" dirty="0" err="1"/>
            <a:t>Procuro</a:t>
          </a:r>
          <a:r>
            <a:rPr lang="cs-CZ" sz="1400" i="1" kern="1200" dirty="0"/>
            <a:t> </a:t>
          </a:r>
          <a:r>
            <a:rPr lang="cs-CZ" sz="1400" i="1" kern="1200" dirty="0" err="1"/>
            <a:t>uma</a:t>
          </a:r>
          <a:r>
            <a:rPr lang="cs-CZ" sz="1400" i="1" kern="1200" dirty="0"/>
            <a:t> </a:t>
          </a:r>
          <a:r>
            <a:rPr lang="cs-CZ" sz="1400" i="1" kern="1200" dirty="0" err="1"/>
            <a:t>senhora</a:t>
          </a:r>
          <a:r>
            <a:rPr lang="cs-CZ" sz="1400" i="1" kern="1200" dirty="0"/>
            <a:t> </a:t>
          </a:r>
          <a:r>
            <a:rPr lang="cs-CZ" sz="1400" i="1" kern="1200" dirty="0" err="1"/>
            <a:t>que</a:t>
          </a:r>
          <a:r>
            <a:rPr lang="cs-CZ" sz="1400" i="1" kern="1200" dirty="0"/>
            <a:t> </a:t>
          </a:r>
          <a:r>
            <a:rPr lang="cs-CZ" sz="1400" i="1" kern="1200" dirty="0" err="1"/>
            <a:t>fala</a:t>
          </a:r>
          <a:r>
            <a:rPr lang="cs-CZ" sz="1400" i="1" kern="1200" dirty="0"/>
            <a:t> </a:t>
          </a:r>
          <a:r>
            <a:rPr lang="cs-CZ" sz="1400" i="1" kern="1200" dirty="0" err="1"/>
            <a:t>portugu</a:t>
          </a:r>
          <a:r>
            <a:rPr lang="pt-PT" sz="1400" i="1" kern="1200" dirty="0" err="1"/>
            <a:t>ês</a:t>
          </a:r>
          <a:endParaRPr lang="cs-CZ" sz="1400" i="1" kern="1200" dirty="0"/>
        </a:p>
      </dsp:txBody>
      <dsp:txXfrm>
        <a:off x="6613933" y="3364676"/>
        <a:ext cx="1639538" cy="1017986"/>
      </dsp:txXfrm>
    </dsp:sp>
    <dsp:sp modelId="{B53F59B3-E83D-44C4-A784-0E05633196D2}">
      <dsp:nvSpPr>
        <dsp:cNvPr id="0" name=""/>
        <dsp:cNvSpPr/>
      </dsp:nvSpPr>
      <dsp:spPr>
        <a:xfrm>
          <a:off x="8474351" y="1576673"/>
          <a:ext cx="1702880" cy="10813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0D02DE-BD00-4E1E-90FD-6B2079871D3C}">
      <dsp:nvSpPr>
        <dsp:cNvPr id="0" name=""/>
        <dsp:cNvSpPr/>
      </dsp:nvSpPr>
      <dsp:spPr>
        <a:xfrm>
          <a:off x="8663560" y="1756421"/>
          <a:ext cx="1702880" cy="10813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Věty příslovečné</a:t>
          </a:r>
        </a:p>
      </dsp:txBody>
      <dsp:txXfrm>
        <a:off x="8695231" y="1788092"/>
        <a:ext cx="1639538" cy="1017986"/>
      </dsp:txXfrm>
    </dsp:sp>
    <dsp:sp modelId="{32328116-3A48-48CC-8EB4-297433A471AE}">
      <dsp:nvSpPr>
        <dsp:cNvPr id="0" name=""/>
        <dsp:cNvSpPr/>
      </dsp:nvSpPr>
      <dsp:spPr>
        <a:xfrm>
          <a:off x="8474351" y="3153256"/>
          <a:ext cx="1702880" cy="10813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1B0BA1-D28F-45C9-A3FD-73A642995AEA}">
      <dsp:nvSpPr>
        <dsp:cNvPr id="0" name=""/>
        <dsp:cNvSpPr/>
      </dsp:nvSpPr>
      <dsp:spPr>
        <a:xfrm>
          <a:off x="8663560" y="3333005"/>
          <a:ext cx="1702880" cy="10813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Nekongruenční</a:t>
          </a:r>
          <a:endParaRPr lang="pt-PT" sz="1400" i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i="1" kern="1200" dirty="0"/>
            <a:t>Embora esteja a chover, vamos jogar futebol</a:t>
          </a:r>
          <a:endParaRPr lang="cs-CZ" sz="1400" i="1" kern="1200" dirty="0"/>
        </a:p>
      </dsp:txBody>
      <dsp:txXfrm>
        <a:off x="8695231" y="3364676"/>
        <a:ext cx="1639538" cy="1017986"/>
      </dsp:txXfrm>
    </dsp:sp>
    <dsp:sp modelId="{9D1D1425-DA31-4FDB-B441-E98B2FE620D0}">
      <dsp:nvSpPr>
        <dsp:cNvPr id="0" name=""/>
        <dsp:cNvSpPr/>
      </dsp:nvSpPr>
      <dsp:spPr>
        <a:xfrm>
          <a:off x="6913378" y="89"/>
          <a:ext cx="1702880" cy="10813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53A65F-3DB6-45DA-961E-48CFFB6D75D4}">
      <dsp:nvSpPr>
        <dsp:cNvPr id="0" name=""/>
        <dsp:cNvSpPr/>
      </dsp:nvSpPr>
      <dsp:spPr>
        <a:xfrm>
          <a:off x="7102586" y="179838"/>
          <a:ext cx="1702880" cy="10813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Nepřímo modální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Souvětně nekongruenční</a:t>
          </a:r>
        </a:p>
      </dsp:txBody>
      <dsp:txXfrm>
        <a:off x="7134257" y="211509"/>
        <a:ext cx="1639538" cy="10179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104AED-1595-434E-A0CB-E37932B00724}">
      <dsp:nvSpPr>
        <dsp:cNvPr id="0" name=""/>
        <dsp:cNvSpPr/>
      </dsp:nvSpPr>
      <dsp:spPr>
        <a:xfrm>
          <a:off x="5112748" y="1658197"/>
          <a:ext cx="1595567" cy="759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7471"/>
              </a:lnTo>
              <a:lnTo>
                <a:pt x="1595567" y="517471"/>
              </a:lnTo>
              <a:lnTo>
                <a:pt x="1595567" y="759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1744CC-1F92-4B51-B798-2250BE42FE39}">
      <dsp:nvSpPr>
        <dsp:cNvPr id="0" name=""/>
        <dsp:cNvSpPr/>
      </dsp:nvSpPr>
      <dsp:spPr>
        <a:xfrm>
          <a:off x="3517180" y="1658197"/>
          <a:ext cx="1595567" cy="759345"/>
        </a:xfrm>
        <a:custGeom>
          <a:avLst/>
          <a:gdLst/>
          <a:ahLst/>
          <a:cxnLst/>
          <a:rect l="0" t="0" r="0" b="0"/>
          <a:pathLst>
            <a:path>
              <a:moveTo>
                <a:pt x="1595567" y="0"/>
              </a:moveTo>
              <a:lnTo>
                <a:pt x="1595567" y="517471"/>
              </a:lnTo>
              <a:lnTo>
                <a:pt x="0" y="517471"/>
              </a:lnTo>
              <a:lnTo>
                <a:pt x="0" y="759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578A45-0FB3-48D6-9302-7AED58DC5AFF}">
      <dsp:nvSpPr>
        <dsp:cNvPr id="0" name=""/>
        <dsp:cNvSpPr/>
      </dsp:nvSpPr>
      <dsp:spPr>
        <a:xfrm>
          <a:off x="3807283" y="257"/>
          <a:ext cx="2610929" cy="1657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670040-C293-49F2-AC15-154A1D3F5489}">
      <dsp:nvSpPr>
        <dsp:cNvPr id="0" name=""/>
        <dsp:cNvSpPr/>
      </dsp:nvSpPr>
      <dsp:spPr>
        <a:xfrm>
          <a:off x="4097387" y="275855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/>
            <a:t>Typy  nepřímo modálních vět</a:t>
          </a:r>
        </a:p>
      </dsp:txBody>
      <dsp:txXfrm>
        <a:off x="4145946" y="324414"/>
        <a:ext cx="2513811" cy="1560821"/>
      </dsp:txXfrm>
    </dsp:sp>
    <dsp:sp modelId="{BDB23085-5E03-485A-92FA-3641A703D2F4}">
      <dsp:nvSpPr>
        <dsp:cNvPr id="0" name=""/>
        <dsp:cNvSpPr/>
      </dsp:nvSpPr>
      <dsp:spPr>
        <a:xfrm>
          <a:off x="2211716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F30825-037D-41DB-864C-E0F9136E6053}">
      <dsp:nvSpPr>
        <dsp:cNvPr id="0" name=""/>
        <dsp:cNvSpPr/>
      </dsp:nvSpPr>
      <dsp:spPr>
        <a:xfrm>
          <a:off x="2501819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vztažné</a:t>
          </a:r>
        </a:p>
      </dsp:txBody>
      <dsp:txXfrm>
        <a:off x="2550378" y="2741699"/>
        <a:ext cx="2513811" cy="1560821"/>
      </dsp:txXfrm>
    </dsp:sp>
    <dsp:sp modelId="{D765ABA4-9681-43C1-885B-D2AB645D7B39}">
      <dsp:nvSpPr>
        <dsp:cNvPr id="0" name=""/>
        <dsp:cNvSpPr/>
      </dsp:nvSpPr>
      <dsp:spPr>
        <a:xfrm>
          <a:off x="5402851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8B715D-E94C-4941-ACFD-411A9E4AFED1}">
      <dsp:nvSpPr>
        <dsp:cNvPr id="0" name=""/>
        <dsp:cNvSpPr/>
      </dsp:nvSpPr>
      <dsp:spPr>
        <a:xfrm>
          <a:off x="5692954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příslovečné</a:t>
          </a:r>
        </a:p>
      </dsp:txBody>
      <dsp:txXfrm>
        <a:off x="5741513" y="2741699"/>
        <a:ext cx="2513811" cy="15608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378D9-1E89-4916-8FEC-EFB4630CD9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55C139-AE24-46C8-9EF3-BB089AA4BD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EA35CE-2985-47EE-9EB7-6FCF50FDB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B582-8BEB-4393-A73A-D9CD327C81E4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8823EC-776B-49D7-91A7-A45BA74E8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F5C8B6-34F0-454E-A87E-83908659A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6856-9B94-44C7-A11E-A8B1C39E7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643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DF138-F9AE-4C47-B1C1-4E8C2FB39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8D18A5F-8745-4374-B548-67AA0B7C6D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3D1933-5ED3-44FD-92C1-60B1958AA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B582-8BEB-4393-A73A-D9CD327C81E4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E72F53-6B1E-4823-BF9A-4654567C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6BC4AC-82E8-4C78-B40D-3C50BB91D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6856-9B94-44C7-A11E-A8B1C39E7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62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3682060-9E3A-437D-8E1F-20EFB93EF6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6F4EBFD-9D42-45B7-92E4-60DED35CE0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E66B92-1777-4B87-BCBB-2C74FF85E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B582-8BEB-4393-A73A-D9CD327C81E4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939016-C32D-4E08-BFDA-CB429F41B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7A6550-A447-4555-8639-EA7403415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6856-9B94-44C7-A11E-A8B1C39E7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8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C9D812-6DD5-415E-949F-CB6DAF6DB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A6CD13-EE56-4E6E-9BDC-E1CBFFAF9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07F6D7-02B8-4871-8EB5-52D100262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B582-8BEB-4393-A73A-D9CD327C81E4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49E038-CD93-46C4-8DD7-E92EB4762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F5DD30-BAD2-44C8-94A3-AC7A42282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6856-9B94-44C7-A11E-A8B1C39E7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51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C3EA29-0C3F-4D58-B8D6-56B59613A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2E6BF33-5C29-43CF-9A0A-A70C7FD61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0EE9D8-DE50-406C-8CCE-B4FA1458F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B582-8BEB-4393-A73A-D9CD327C81E4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8C3786-0030-4ECE-A1F1-189D23A03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7B8FA2-DAAB-405B-921E-FF6581208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6856-9B94-44C7-A11E-A8B1C39E7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15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3A1C62-E94A-4D23-B072-6D96EAB9D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38E263-ACF0-4A9C-9799-C26529106A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DF7899A-8032-4C26-B51B-E0D5309D65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21D7F85-4204-4464-B655-9CE3C97E0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B582-8BEB-4393-A73A-D9CD327C81E4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4B8ACE0-E198-4E59-B3DD-FDCCE7228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F9EFEC-BAA6-4A54-A020-AFDF6B831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6856-9B94-44C7-A11E-A8B1C39E7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332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0E9B61-9E8D-4638-BAAF-F737FFEF5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F58986C-28B7-4985-87A9-165353D1C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7F7B115-8FD8-4FF4-8CE2-1918A3CB5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D8C81C7-9CC9-42DC-AEBF-511B69B150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1D20E7F-5969-4CA1-BE34-73944A15B7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0AC186-9DBB-4D5E-B959-F8FE41A5E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B582-8BEB-4393-A73A-D9CD327C81E4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CF778D6-33F1-49F2-8EFD-5797B51B9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5459D9B-4019-473C-98F2-3655910A2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6856-9B94-44C7-A11E-A8B1C39E7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616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552A85-C2C5-43E8-AA14-C108A6516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1332235-24DC-4C2D-8341-A429368D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B582-8BEB-4393-A73A-D9CD327C81E4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815F791-F5F7-4C4D-A548-500FCA3FD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4CB072B-AE40-417E-9161-03E99B28A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6856-9B94-44C7-A11E-A8B1C39E7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906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7F93A58-6739-48E1-BF54-8377B805C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B582-8BEB-4393-A73A-D9CD327C81E4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3C5B8B0-FB1D-4B16-945F-3F92CC8CA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2FFB19-9136-4028-865C-A59C5086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6856-9B94-44C7-A11E-A8B1C39E7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644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5817FC-00C9-4B90-8FE3-097100550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FEC016-45B1-4A93-B031-8FCE7194A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73DAF5F-6E69-4FC9-AA71-A0261E09F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063FE84-F047-4DFB-A1D5-4B8D1C523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B582-8BEB-4393-A73A-D9CD327C81E4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A3D18E-45A1-4889-8AD2-3016BC0C7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AD6882-ECC7-4CAE-BBE6-3BC3B6BE8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6856-9B94-44C7-A11E-A8B1C39E7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12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9D900-6F63-4ECA-AB01-95662264E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F569DDA-8A25-4732-AD7B-D4F6FBB0F3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45B5FD3-8686-4235-BF94-EE976F9610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D66FFE4-4BA2-400F-8CF1-FBD772F89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B582-8BEB-4393-A73A-D9CD327C81E4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03A8A8-9806-4D6F-B2A8-1A920E585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2C581B-A6DD-49C1-B744-B7B12927F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16856-9B94-44C7-A11E-A8B1C39E7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817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19FD1CF-369F-47A4-A516-B9C1F8719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1D27A00-C551-4034-BB8F-44756ACCA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6E8749-79D4-40BB-8131-B419D7D3B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3B582-8BEB-4393-A73A-D9CD327C81E4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7AD912-8D01-4752-8C4F-227271CEA2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14E15F-600C-4928-BBC2-258DD357C0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16856-9B94-44C7-A11E-A8B1C39E7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02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8D0415D5-2828-45BB-BDC5-05FAFA9339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cs-CZ" sz="4400">
                <a:solidFill>
                  <a:srgbClr val="000000"/>
                </a:solidFill>
              </a:rPr>
              <a:t>Modální kongruence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FD103A-BBB9-47F5-B795-F541B6E59F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cs-CZ" sz="1800">
                <a:solidFill>
                  <a:srgbClr val="000000"/>
                </a:solidFill>
              </a:rPr>
              <a:t>Portugalská lingvistika IV</a:t>
            </a:r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Zaškrtnutí">
            <a:extLst>
              <a:ext uri="{FF2B5EF4-FFF2-40B4-BE49-F238E27FC236}">
                <a16:creationId xmlns:a16="http://schemas.microsoft.com/office/drawing/2014/main" id="{85EEAFC0-BAC0-48E3-88E9-7CD01E7BD0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13129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C67FA1F-62E3-4EEA-ADE4-F55D39DDBC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85614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5585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813899B-04D7-403F-9D4B-6B4A94E72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Typy kongruence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C67FA1F-62E3-4EEA-ADE4-F55D39DDBC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57848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0681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C67FA1F-62E3-4EEA-ADE4-F55D39DDBC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446696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3962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138AF769-028F-420A-A658-598202917C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83594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1326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365CFDC2-2ECC-43FF-9F8D-765D584C7B76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45417249"/>
              </p:ext>
            </p:extLst>
          </p:nvPr>
        </p:nvGraphicFramePr>
        <p:xfrm>
          <a:off x="0" y="1762539"/>
          <a:ext cx="10515600" cy="4414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474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365CFDC2-2ECC-43FF-9F8D-765D584C7B76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80666912"/>
              </p:ext>
            </p:extLst>
          </p:nvPr>
        </p:nvGraphicFramePr>
        <p:xfrm>
          <a:off x="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98466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168</Words>
  <Application>Microsoft Office PowerPoint</Application>
  <PresentationFormat>Širokoúhlá obrazovka</PresentationFormat>
  <Paragraphs>55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Modální kongruence</vt:lpstr>
      <vt:lpstr>Prezentace aplikace PowerPoint</vt:lpstr>
      <vt:lpstr>Typy kongruence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Modální kongruence</dc:title>
  <dc:creator>Iva Svobodová</dc:creator>
  <cp:lastModifiedBy>Iva Svobodová</cp:lastModifiedBy>
  <cp:revision>3</cp:revision>
  <dcterms:created xsi:type="dcterms:W3CDTF">2021-03-06T21:51:26Z</dcterms:created>
  <dcterms:modified xsi:type="dcterms:W3CDTF">2021-03-06T22:16:51Z</dcterms:modified>
</cp:coreProperties>
</file>