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65" r:id="rId3"/>
    <p:sldId id="257" r:id="rId4"/>
    <p:sldId id="258" r:id="rId5"/>
    <p:sldId id="259" r:id="rId6"/>
    <p:sldId id="268" r:id="rId7"/>
    <p:sldId id="266" r:id="rId8"/>
    <p:sldId id="260" r:id="rId9"/>
    <p:sldId id="267" r:id="rId10"/>
    <p:sldId id="269" r:id="rId11"/>
    <p:sldId id="270" r:id="rId12"/>
    <p:sldId id="261" r:id="rId13"/>
    <p:sldId id="262" r:id="rId14"/>
    <p:sldId id="272" r:id="rId15"/>
    <p:sldId id="273" r:id="rId16"/>
    <p:sldId id="274" r:id="rId17"/>
    <p:sldId id="263" r:id="rId18"/>
    <p:sldId id="271"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1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May 9, 2023</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697091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May 9, 2023</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6300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May 9, 2023</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271992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May 9, 2023</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503198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May 9, 2023</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159500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May 9, 2023</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1030581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May 9, 2023</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1262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May 9, 2023</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2344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May 9, 2023</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818309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May 9, 2023</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942001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May 9, 2023</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517851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May 9, 2023</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412660732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7" r:id="rId7"/>
    <p:sldLayoutId id="2147483733" r:id="rId8"/>
    <p:sldLayoutId id="2147483734" r:id="rId9"/>
    <p:sldLayoutId id="2147483735" r:id="rId10"/>
    <p:sldLayoutId id="2147483736"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mujrozhlas.cz/radiodokument/ona-je-knez-pribeh-ludmily-javorove-tajne-vysvecene-zen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seznamzpravy.cz/clanek/zahranicni-dobrovolny-celibat-sveceni-zen-nemecti-katolici-uctuji-s-tradicemi-187563"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9089EED9-F54D-4F20-A2C6-949DE4176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Shape 136">
            <a:extLst>
              <a:ext uri="{FF2B5EF4-FFF2-40B4-BE49-F238E27FC236}">
                <a16:creationId xmlns:a16="http://schemas.microsoft.com/office/drawing/2014/main" id="{EB1B078B-B000-44F9-B571-4AF20E88C1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76849"/>
            <a:ext cx="12192000" cy="3781151"/>
          </a:xfrm>
          <a:custGeom>
            <a:avLst/>
            <a:gdLst>
              <a:gd name="connsiteX0" fmla="*/ 12087372 w 12192000"/>
              <a:gd name="connsiteY0" fmla="*/ 0 h 3793674"/>
              <a:gd name="connsiteX1" fmla="*/ 12178353 w 12192000"/>
              <a:gd name="connsiteY1" fmla="*/ 12523 h 3793674"/>
              <a:gd name="connsiteX2" fmla="*/ 12192000 w 12192000"/>
              <a:gd name="connsiteY2" fmla="*/ 25195 h 3793674"/>
              <a:gd name="connsiteX3" fmla="*/ 12192000 w 12192000"/>
              <a:gd name="connsiteY3" fmla="*/ 3793674 h 3793674"/>
              <a:gd name="connsiteX4" fmla="*/ 0 w 12192000"/>
              <a:gd name="connsiteY4" fmla="*/ 3793674 h 3793674"/>
              <a:gd name="connsiteX5" fmla="*/ 0 w 12192000"/>
              <a:gd name="connsiteY5" fmla="*/ 3066065 h 3793674"/>
              <a:gd name="connsiteX6" fmla="*/ 8171 w 12192000"/>
              <a:gd name="connsiteY6" fmla="*/ 3063714 h 3793674"/>
              <a:gd name="connsiteX7" fmla="*/ 67297 w 12192000"/>
              <a:gd name="connsiteY7" fmla="*/ 3039008 h 3793674"/>
              <a:gd name="connsiteX8" fmla="*/ 156970 w 12192000"/>
              <a:gd name="connsiteY8" fmla="*/ 3078618 h 3793674"/>
              <a:gd name="connsiteX9" fmla="*/ 191925 w 12192000"/>
              <a:gd name="connsiteY9" fmla="*/ 3081672 h 3793674"/>
              <a:gd name="connsiteX10" fmla="*/ 260901 w 12192000"/>
              <a:gd name="connsiteY10" fmla="*/ 3123909 h 3793674"/>
              <a:gd name="connsiteX11" fmla="*/ 408315 w 12192000"/>
              <a:gd name="connsiteY11" fmla="*/ 2979941 h 3793674"/>
              <a:gd name="connsiteX12" fmla="*/ 658076 w 12192000"/>
              <a:gd name="connsiteY12" fmla="*/ 2943310 h 3793674"/>
              <a:gd name="connsiteX13" fmla="*/ 858103 w 12192000"/>
              <a:gd name="connsiteY13" fmla="*/ 2814464 h 3793674"/>
              <a:gd name="connsiteX14" fmla="*/ 994062 w 12192000"/>
              <a:gd name="connsiteY14" fmla="*/ 2797082 h 3793674"/>
              <a:gd name="connsiteX15" fmla="*/ 1047040 w 12192000"/>
              <a:gd name="connsiteY15" fmla="*/ 2839351 h 3793674"/>
              <a:gd name="connsiteX16" fmla="*/ 1377085 w 12192000"/>
              <a:gd name="connsiteY16" fmla="*/ 2747933 h 3793674"/>
              <a:gd name="connsiteX17" fmla="*/ 1465015 w 12192000"/>
              <a:gd name="connsiteY17" fmla="*/ 2747280 h 3793674"/>
              <a:gd name="connsiteX18" fmla="*/ 1535004 w 12192000"/>
              <a:gd name="connsiteY18" fmla="*/ 2700358 h 3793674"/>
              <a:gd name="connsiteX19" fmla="*/ 1679251 w 12192000"/>
              <a:gd name="connsiteY19" fmla="*/ 2724890 h 3793674"/>
              <a:gd name="connsiteX20" fmla="*/ 1865161 w 12192000"/>
              <a:gd name="connsiteY20" fmla="*/ 2675644 h 3793674"/>
              <a:gd name="connsiteX21" fmla="*/ 1977927 w 12192000"/>
              <a:gd name="connsiteY21" fmla="*/ 2654971 h 3793674"/>
              <a:gd name="connsiteX22" fmla="*/ 2023175 w 12192000"/>
              <a:gd name="connsiteY22" fmla="*/ 2660925 h 3793674"/>
              <a:gd name="connsiteX23" fmla="*/ 2040685 w 12192000"/>
              <a:gd name="connsiteY23" fmla="*/ 2665174 h 3793674"/>
              <a:gd name="connsiteX24" fmla="*/ 2057102 w 12192000"/>
              <a:gd name="connsiteY24" fmla="*/ 2658281 h 3793674"/>
              <a:gd name="connsiteX25" fmla="*/ 2052057 w 12192000"/>
              <a:gd name="connsiteY25" fmla="*/ 2630525 h 3793674"/>
              <a:gd name="connsiteX26" fmla="*/ 2052988 w 12192000"/>
              <a:gd name="connsiteY26" fmla="*/ 2629844 h 3793674"/>
              <a:gd name="connsiteX27" fmla="*/ 2075835 w 12192000"/>
              <a:gd name="connsiteY27" fmla="*/ 2637574 h 3793674"/>
              <a:gd name="connsiteX28" fmla="*/ 2105280 w 12192000"/>
              <a:gd name="connsiteY28" fmla="*/ 2634295 h 3793674"/>
              <a:gd name="connsiteX29" fmla="*/ 2271487 w 12192000"/>
              <a:gd name="connsiteY29" fmla="*/ 2572125 h 3793674"/>
              <a:gd name="connsiteX30" fmla="*/ 2450874 w 12192000"/>
              <a:gd name="connsiteY30" fmla="*/ 2553486 h 3793674"/>
              <a:gd name="connsiteX31" fmla="*/ 2507266 w 12192000"/>
              <a:gd name="connsiteY31" fmla="*/ 2524499 h 3793674"/>
              <a:gd name="connsiteX32" fmla="*/ 2641503 w 12192000"/>
              <a:gd name="connsiteY32" fmla="*/ 2438864 h 3793674"/>
              <a:gd name="connsiteX33" fmla="*/ 2817182 w 12192000"/>
              <a:gd name="connsiteY33" fmla="*/ 2278080 h 3793674"/>
              <a:gd name="connsiteX34" fmla="*/ 2957554 w 12192000"/>
              <a:gd name="connsiteY34" fmla="*/ 2193400 h 3793674"/>
              <a:gd name="connsiteX35" fmla="*/ 3003677 w 12192000"/>
              <a:gd name="connsiteY35" fmla="*/ 2167401 h 3793674"/>
              <a:gd name="connsiteX36" fmla="*/ 3046876 w 12192000"/>
              <a:gd name="connsiteY36" fmla="*/ 2093819 h 3793674"/>
              <a:gd name="connsiteX37" fmla="*/ 3303290 w 12192000"/>
              <a:gd name="connsiteY37" fmla="*/ 2007607 h 3793674"/>
              <a:gd name="connsiteX38" fmla="*/ 3395602 w 12192000"/>
              <a:gd name="connsiteY38" fmla="*/ 1906162 h 3793674"/>
              <a:gd name="connsiteX39" fmla="*/ 3430100 w 12192000"/>
              <a:gd name="connsiteY39" fmla="*/ 1879967 h 3793674"/>
              <a:gd name="connsiteX40" fmla="*/ 3437914 w 12192000"/>
              <a:gd name="connsiteY40" fmla="*/ 1882014 h 3793674"/>
              <a:gd name="connsiteX41" fmla="*/ 3438972 w 12192000"/>
              <a:gd name="connsiteY41" fmla="*/ 1883731 h 3793674"/>
              <a:gd name="connsiteX42" fmla="*/ 3547723 w 12192000"/>
              <a:gd name="connsiteY42" fmla="*/ 1843739 h 3793674"/>
              <a:gd name="connsiteX43" fmla="*/ 3572350 w 12192000"/>
              <a:gd name="connsiteY43" fmla="*/ 1838592 h 3793674"/>
              <a:gd name="connsiteX44" fmla="*/ 3575291 w 12192000"/>
              <a:gd name="connsiteY44" fmla="*/ 1839812 h 3793674"/>
              <a:gd name="connsiteX45" fmla="*/ 3595183 w 12192000"/>
              <a:gd name="connsiteY45" fmla="*/ 1828822 h 3793674"/>
              <a:gd name="connsiteX46" fmla="*/ 3611353 w 12192000"/>
              <a:gd name="connsiteY46" fmla="*/ 1811452 h 3793674"/>
              <a:gd name="connsiteX47" fmla="*/ 3825586 w 12192000"/>
              <a:gd name="connsiteY47" fmla="*/ 1811075 h 3793674"/>
              <a:gd name="connsiteX48" fmla="*/ 4166327 w 12192000"/>
              <a:gd name="connsiteY48" fmla="*/ 1759538 h 3793674"/>
              <a:gd name="connsiteX49" fmla="*/ 4437661 w 12192000"/>
              <a:gd name="connsiteY49" fmla="*/ 1675591 h 3793674"/>
              <a:gd name="connsiteX50" fmla="*/ 4510862 w 12192000"/>
              <a:gd name="connsiteY50" fmla="*/ 1678037 h 3793674"/>
              <a:gd name="connsiteX51" fmla="*/ 4573217 w 12192000"/>
              <a:gd name="connsiteY51" fmla="*/ 1646377 h 3793674"/>
              <a:gd name="connsiteX52" fmla="*/ 4605137 w 12192000"/>
              <a:gd name="connsiteY52" fmla="*/ 1656997 h 3793674"/>
              <a:gd name="connsiteX53" fmla="*/ 4623509 w 12192000"/>
              <a:gd name="connsiteY53" fmla="*/ 1656442 h 3793674"/>
              <a:gd name="connsiteX54" fmla="*/ 4629310 w 12192000"/>
              <a:gd name="connsiteY54" fmla="*/ 1666377 h 3793674"/>
              <a:gd name="connsiteX55" fmla="*/ 4657404 w 12192000"/>
              <a:gd name="connsiteY55" fmla="*/ 1672770 h 3793674"/>
              <a:gd name="connsiteX56" fmla="*/ 4691044 w 12192000"/>
              <a:gd name="connsiteY56" fmla="*/ 1668931 h 3793674"/>
              <a:gd name="connsiteX57" fmla="*/ 4850032 w 12192000"/>
              <a:gd name="connsiteY57" fmla="*/ 1639440 h 3793674"/>
              <a:gd name="connsiteX58" fmla="*/ 4945654 w 12192000"/>
              <a:gd name="connsiteY58" fmla="*/ 1628212 h 3793674"/>
              <a:gd name="connsiteX59" fmla="*/ 4982770 w 12192000"/>
              <a:gd name="connsiteY59" fmla="*/ 1634027 h 3793674"/>
              <a:gd name="connsiteX60" fmla="*/ 5034068 w 12192000"/>
              <a:gd name="connsiteY60" fmla="*/ 1635369 h 3793674"/>
              <a:gd name="connsiteX61" fmla="*/ 5157133 w 12192000"/>
              <a:gd name="connsiteY61" fmla="*/ 1621298 h 3793674"/>
              <a:gd name="connsiteX62" fmla="*/ 5331645 w 12192000"/>
              <a:gd name="connsiteY62" fmla="*/ 1602675 h 3793674"/>
              <a:gd name="connsiteX63" fmla="*/ 5339977 w 12192000"/>
              <a:gd name="connsiteY63" fmla="*/ 1609364 h 3793674"/>
              <a:gd name="connsiteX64" fmla="*/ 5400314 w 12192000"/>
              <a:gd name="connsiteY64" fmla="*/ 1600700 h 3793674"/>
              <a:gd name="connsiteX65" fmla="*/ 5607257 w 12192000"/>
              <a:gd name="connsiteY65" fmla="*/ 1518495 h 3793674"/>
              <a:gd name="connsiteX66" fmla="*/ 5725292 w 12192000"/>
              <a:gd name="connsiteY66" fmla="*/ 1502996 h 3793674"/>
              <a:gd name="connsiteX67" fmla="*/ 5767898 w 12192000"/>
              <a:gd name="connsiteY67" fmla="*/ 1505858 h 3793674"/>
              <a:gd name="connsiteX68" fmla="*/ 5839240 w 12192000"/>
              <a:gd name="connsiteY68" fmla="*/ 1510133 h 3793674"/>
              <a:gd name="connsiteX69" fmla="*/ 5905402 w 12192000"/>
              <a:gd name="connsiteY69" fmla="*/ 1527401 h 3793674"/>
              <a:gd name="connsiteX70" fmla="*/ 5964698 w 12192000"/>
              <a:gd name="connsiteY70" fmla="*/ 1501636 h 3793674"/>
              <a:gd name="connsiteX71" fmla="*/ 6017881 w 12192000"/>
              <a:gd name="connsiteY71" fmla="*/ 1491249 h 3793674"/>
              <a:gd name="connsiteX72" fmla="*/ 6023244 w 12192000"/>
              <a:gd name="connsiteY72" fmla="*/ 1498384 h 3793674"/>
              <a:gd name="connsiteX73" fmla="*/ 6030193 w 12192000"/>
              <a:gd name="connsiteY73" fmla="*/ 1497853 h 3793674"/>
              <a:gd name="connsiteX74" fmla="*/ 6032755 w 12192000"/>
              <a:gd name="connsiteY74" fmla="*/ 1489137 h 3793674"/>
              <a:gd name="connsiteX75" fmla="*/ 6114491 w 12192000"/>
              <a:gd name="connsiteY75" fmla="*/ 1447543 h 3793674"/>
              <a:gd name="connsiteX76" fmla="*/ 6228089 w 12192000"/>
              <a:gd name="connsiteY76" fmla="*/ 1404736 h 3793674"/>
              <a:gd name="connsiteX77" fmla="*/ 6266132 w 12192000"/>
              <a:gd name="connsiteY77" fmla="*/ 1408704 h 3793674"/>
              <a:gd name="connsiteX78" fmla="*/ 6266284 w 12192000"/>
              <a:gd name="connsiteY78" fmla="*/ 1408695 h 3793674"/>
              <a:gd name="connsiteX79" fmla="*/ 6267815 w 12192000"/>
              <a:gd name="connsiteY79" fmla="*/ 1413946 h 3793674"/>
              <a:gd name="connsiteX80" fmla="*/ 6277660 w 12192000"/>
              <a:gd name="connsiteY80" fmla="*/ 1413155 h 3793674"/>
              <a:gd name="connsiteX81" fmla="*/ 6290206 w 12192000"/>
              <a:gd name="connsiteY81" fmla="*/ 1407568 h 3793674"/>
              <a:gd name="connsiteX82" fmla="*/ 6318021 w 12192000"/>
              <a:gd name="connsiteY82" fmla="*/ 1413938 h 3793674"/>
              <a:gd name="connsiteX83" fmla="*/ 6319318 w 12192000"/>
              <a:gd name="connsiteY83" fmla="*/ 1414570 h 3793674"/>
              <a:gd name="connsiteX84" fmla="*/ 6391161 w 12192000"/>
              <a:gd name="connsiteY84" fmla="*/ 1451966 h 3793674"/>
              <a:gd name="connsiteX85" fmla="*/ 6458507 w 12192000"/>
              <a:gd name="connsiteY85" fmla="*/ 1519154 h 3793674"/>
              <a:gd name="connsiteX86" fmla="*/ 6567007 w 12192000"/>
              <a:gd name="connsiteY86" fmla="*/ 1556379 h 3793674"/>
              <a:gd name="connsiteX87" fmla="*/ 6607554 w 12192000"/>
              <a:gd name="connsiteY87" fmla="*/ 1566314 h 3793674"/>
              <a:gd name="connsiteX88" fmla="*/ 6731017 w 12192000"/>
              <a:gd name="connsiteY88" fmla="*/ 1583864 h 3793674"/>
              <a:gd name="connsiteX89" fmla="*/ 6734116 w 12192000"/>
              <a:gd name="connsiteY89" fmla="*/ 1580958 h 3793674"/>
              <a:gd name="connsiteX90" fmla="*/ 6918249 w 12192000"/>
              <a:gd name="connsiteY90" fmla="*/ 1481214 h 3793674"/>
              <a:gd name="connsiteX91" fmla="*/ 7067518 w 12192000"/>
              <a:gd name="connsiteY91" fmla="*/ 1434780 h 3793674"/>
              <a:gd name="connsiteX92" fmla="*/ 7124203 w 12192000"/>
              <a:gd name="connsiteY92" fmla="*/ 1429376 h 3793674"/>
              <a:gd name="connsiteX93" fmla="*/ 7218949 w 12192000"/>
              <a:gd name="connsiteY93" fmla="*/ 1419635 h 3793674"/>
              <a:gd name="connsiteX94" fmla="*/ 7298895 w 12192000"/>
              <a:gd name="connsiteY94" fmla="*/ 1439633 h 3793674"/>
              <a:gd name="connsiteX95" fmla="*/ 7374497 w 12192000"/>
              <a:gd name="connsiteY95" fmla="*/ 1420678 h 3793674"/>
              <a:gd name="connsiteX96" fmla="*/ 7380250 w 12192000"/>
              <a:gd name="connsiteY96" fmla="*/ 1380997 h 3793674"/>
              <a:gd name="connsiteX97" fmla="*/ 7464957 w 12192000"/>
              <a:gd name="connsiteY97" fmla="*/ 1372171 h 3793674"/>
              <a:gd name="connsiteX98" fmla="*/ 7594747 w 12192000"/>
              <a:gd name="connsiteY98" fmla="*/ 1362653 h 3793674"/>
              <a:gd name="connsiteX99" fmla="*/ 7666555 w 12192000"/>
              <a:gd name="connsiteY99" fmla="*/ 1348052 h 3793674"/>
              <a:gd name="connsiteX100" fmla="*/ 7866007 w 12192000"/>
              <a:gd name="connsiteY100" fmla="*/ 1318067 h 3793674"/>
              <a:gd name="connsiteX101" fmla="*/ 8068308 w 12192000"/>
              <a:gd name="connsiteY101" fmla="*/ 1295574 h 3793674"/>
              <a:gd name="connsiteX102" fmla="*/ 8202385 w 12192000"/>
              <a:gd name="connsiteY102" fmla="*/ 1324823 h 3793674"/>
              <a:gd name="connsiteX103" fmla="*/ 8367138 w 12192000"/>
              <a:gd name="connsiteY103" fmla="*/ 1301734 h 3793674"/>
              <a:gd name="connsiteX104" fmla="*/ 8396799 w 12192000"/>
              <a:gd name="connsiteY104" fmla="*/ 1304107 h 3793674"/>
              <a:gd name="connsiteX105" fmla="*/ 8431415 w 12192000"/>
              <a:gd name="connsiteY105" fmla="*/ 1287621 h 3793674"/>
              <a:gd name="connsiteX106" fmla="*/ 8569515 w 12192000"/>
              <a:gd name="connsiteY106" fmla="*/ 1219560 h 3793674"/>
              <a:gd name="connsiteX107" fmla="*/ 8672452 w 12192000"/>
              <a:gd name="connsiteY107" fmla="*/ 1148305 h 3793674"/>
              <a:gd name="connsiteX108" fmla="*/ 8824768 w 12192000"/>
              <a:gd name="connsiteY108" fmla="*/ 1133740 h 3793674"/>
              <a:gd name="connsiteX109" fmla="*/ 8909609 w 12192000"/>
              <a:gd name="connsiteY109" fmla="*/ 1100055 h 3793674"/>
              <a:gd name="connsiteX110" fmla="*/ 9036318 w 12192000"/>
              <a:gd name="connsiteY110" fmla="*/ 1007023 h 3793674"/>
              <a:gd name="connsiteX111" fmla="*/ 9230382 w 12192000"/>
              <a:gd name="connsiteY111" fmla="*/ 968177 h 3793674"/>
              <a:gd name="connsiteX112" fmla="*/ 9286437 w 12192000"/>
              <a:gd name="connsiteY112" fmla="*/ 1010381 h 3793674"/>
              <a:gd name="connsiteX113" fmla="*/ 9349089 w 12192000"/>
              <a:gd name="connsiteY113" fmla="*/ 1027707 h 3793674"/>
              <a:gd name="connsiteX114" fmla="*/ 9347314 w 12192000"/>
              <a:gd name="connsiteY114" fmla="*/ 946267 h 3793674"/>
              <a:gd name="connsiteX115" fmla="*/ 9492995 w 12192000"/>
              <a:gd name="connsiteY115" fmla="*/ 843272 h 3793674"/>
              <a:gd name="connsiteX116" fmla="*/ 9568501 w 12192000"/>
              <a:gd name="connsiteY116" fmla="*/ 800316 h 3793674"/>
              <a:gd name="connsiteX117" fmla="*/ 9691686 w 12192000"/>
              <a:gd name="connsiteY117" fmla="*/ 750611 h 3793674"/>
              <a:gd name="connsiteX118" fmla="*/ 9728219 w 12192000"/>
              <a:gd name="connsiteY118" fmla="*/ 732444 h 3793674"/>
              <a:gd name="connsiteX119" fmla="*/ 10080661 w 12192000"/>
              <a:gd name="connsiteY119" fmla="*/ 517946 h 3793674"/>
              <a:gd name="connsiteX120" fmla="*/ 10335073 w 12192000"/>
              <a:gd name="connsiteY120" fmla="*/ 536444 h 3793674"/>
              <a:gd name="connsiteX121" fmla="*/ 10593135 w 12192000"/>
              <a:gd name="connsiteY121" fmla="*/ 479950 h 3793674"/>
              <a:gd name="connsiteX122" fmla="*/ 10655931 w 12192000"/>
              <a:gd name="connsiteY122" fmla="*/ 414155 h 3793674"/>
              <a:gd name="connsiteX123" fmla="*/ 10695298 w 12192000"/>
              <a:gd name="connsiteY123" fmla="*/ 404284 h 3793674"/>
              <a:gd name="connsiteX124" fmla="*/ 10761489 w 12192000"/>
              <a:gd name="connsiteY124" fmla="*/ 392693 h 3793674"/>
              <a:gd name="connsiteX125" fmla="*/ 10853610 w 12192000"/>
              <a:gd name="connsiteY125" fmla="*/ 344972 h 3793674"/>
              <a:gd name="connsiteX126" fmla="*/ 11052930 w 12192000"/>
              <a:gd name="connsiteY126" fmla="*/ 293394 h 3793674"/>
              <a:gd name="connsiteX127" fmla="*/ 11359700 w 12192000"/>
              <a:gd name="connsiteY127" fmla="*/ 116377 h 3793674"/>
              <a:gd name="connsiteX128" fmla="*/ 11672425 w 12192000"/>
              <a:gd name="connsiteY128" fmla="*/ 43975 h 3793674"/>
              <a:gd name="connsiteX129" fmla="*/ 11778759 w 12192000"/>
              <a:gd name="connsiteY129" fmla="*/ 15112 h 3793674"/>
              <a:gd name="connsiteX130" fmla="*/ 11912086 w 12192000"/>
              <a:gd name="connsiteY130" fmla="*/ 57763 h 3793674"/>
              <a:gd name="connsiteX131" fmla="*/ 12087372 w 12192000"/>
              <a:gd name="connsiteY131" fmla="*/ 0 h 3793674"/>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8103 w 12192000"/>
              <a:gd name="connsiteY13" fmla="*/ 2801941 h 3781151"/>
              <a:gd name="connsiteX14" fmla="*/ 994062 w 12192000"/>
              <a:gd name="connsiteY14" fmla="*/ 2784559 h 3781151"/>
              <a:gd name="connsiteX15" fmla="*/ 1047040 w 12192000"/>
              <a:gd name="connsiteY15" fmla="*/ 2826828 h 3781151"/>
              <a:gd name="connsiteX16" fmla="*/ 1377085 w 12192000"/>
              <a:gd name="connsiteY16" fmla="*/ 2735410 h 3781151"/>
              <a:gd name="connsiteX17" fmla="*/ 1465015 w 12192000"/>
              <a:gd name="connsiteY17" fmla="*/ 2734757 h 3781151"/>
              <a:gd name="connsiteX18" fmla="*/ 1535004 w 12192000"/>
              <a:gd name="connsiteY18" fmla="*/ 2687835 h 3781151"/>
              <a:gd name="connsiteX19" fmla="*/ 1679251 w 12192000"/>
              <a:gd name="connsiteY19" fmla="*/ 2712367 h 3781151"/>
              <a:gd name="connsiteX20" fmla="*/ 1865161 w 12192000"/>
              <a:gd name="connsiteY20" fmla="*/ 2663121 h 3781151"/>
              <a:gd name="connsiteX21" fmla="*/ 1977927 w 12192000"/>
              <a:gd name="connsiteY21" fmla="*/ 2642448 h 3781151"/>
              <a:gd name="connsiteX22" fmla="*/ 2023175 w 12192000"/>
              <a:gd name="connsiteY22" fmla="*/ 2648402 h 3781151"/>
              <a:gd name="connsiteX23" fmla="*/ 2040685 w 12192000"/>
              <a:gd name="connsiteY23" fmla="*/ 2652651 h 3781151"/>
              <a:gd name="connsiteX24" fmla="*/ 2057102 w 12192000"/>
              <a:gd name="connsiteY24" fmla="*/ 2645758 h 3781151"/>
              <a:gd name="connsiteX25" fmla="*/ 2052057 w 12192000"/>
              <a:gd name="connsiteY25" fmla="*/ 2618002 h 3781151"/>
              <a:gd name="connsiteX26" fmla="*/ 2052988 w 12192000"/>
              <a:gd name="connsiteY26" fmla="*/ 2617321 h 3781151"/>
              <a:gd name="connsiteX27" fmla="*/ 2075835 w 12192000"/>
              <a:gd name="connsiteY27" fmla="*/ 2625051 h 3781151"/>
              <a:gd name="connsiteX28" fmla="*/ 2105280 w 12192000"/>
              <a:gd name="connsiteY28" fmla="*/ 2621772 h 3781151"/>
              <a:gd name="connsiteX29" fmla="*/ 2271487 w 12192000"/>
              <a:gd name="connsiteY29" fmla="*/ 2559602 h 3781151"/>
              <a:gd name="connsiteX30" fmla="*/ 2450874 w 12192000"/>
              <a:gd name="connsiteY30" fmla="*/ 2540963 h 3781151"/>
              <a:gd name="connsiteX31" fmla="*/ 2507266 w 12192000"/>
              <a:gd name="connsiteY31" fmla="*/ 2511976 h 3781151"/>
              <a:gd name="connsiteX32" fmla="*/ 2641503 w 12192000"/>
              <a:gd name="connsiteY32" fmla="*/ 2426341 h 3781151"/>
              <a:gd name="connsiteX33" fmla="*/ 2817182 w 12192000"/>
              <a:gd name="connsiteY33" fmla="*/ 2265557 h 3781151"/>
              <a:gd name="connsiteX34" fmla="*/ 2957554 w 12192000"/>
              <a:gd name="connsiteY34" fmla="*/ 2180877 h 3781151"/>
              <a:gd name="connsiteX35" fmla="*/ 3003677 w 12192000"/>
              <a:gd name="connsiteY35" fmla="*/ 2154878 h 3781151"/>
              <a:gd name="connsiteX36" fmla="*/ 3046876 w 12192000"/>
              <a:gd name="connsiteY36" fmla="*/ 2081296 h 3781151"/>
              <a:gd name="connsiteX37" fmla="*/ 3303290 w 12192000"/>
              <a:gd name="connsiteY37" fmla="*/ 1995084 h 3781151"/>
              <a:gd name="connsiteX38" fmla="*/ 3395602 w 12192000"/>
              <a:gd name="connsiteY38" fmla="*/ 1893639 h 3781151"/>
              <a:gd name="connsiteX39" fmla="*/ 3430100 w 12192000"/>
              <a:gd name="connsiteY39" fmla="*/ 1867444 h 3781151"/>
              <a:gd name="connsiteX40" fmla="*/ 3437914 w 12192000"/>
              <a:gd name="connsiteY40" fmla="*/ 1869491 h 3781151"/>
              <a:gd name="connsiteX41" fmla="*/ 3438972 w 12192000"/>
              <a:gd name="connsiteY41" fmla="*/ 1871208 h 3781151"/>
              <a:gd name="connsiteX42" fmla="*/ 3547723 w 12192000"/>
              <a:gd name="connsiteY42" fmla="*/ 1831216 h 3781151"/>
              <a:gd name="connsiteX43" fmla="*/ 3572350 w 12192000"/>
              <a:gd name="connsiteY43" fmla="*/ 1826069 h 3781151"/>
              <a:gd name="connsiteX44" fmla="*/ 3575291 w 12192000"/>
              <a:gd name="connsiteY44" fmla="*/ 1827289 h 3781151"/>
              <a:gd name="connsiteX45" fmla="*/ 3595183 w 12192000"/>
              <a:gd name="connsiteY45" fmla="*/ 1816299 h 3781151"/>
              <a:gd name="connsiteX46" fmla="*/ 3611353 w 12192000"/>
              <a:gd name="connsiteY46" fmla="*/ 1798929 h 3781151"/>
              <a:gd name="connsiteX47" fmla="*/ 3825586 w 12192000"/>
              <a:gd name="connsiteY47" fmla="*/ 1798552 h 3781151"/>
              <a:gd name="connsiteX48" fmla="*/ 4166327 w 12192000"/>
              <a:gd name="connsiteY48" fmla="*/ 1747015 h 3781151"/>
              <a:gd name="connsiteX49" fmla="*/ 4437661 w 12192000"/>
              <a:gd name="connsiteY49" fmla="*/ 1663068 h 3781151"/>
              <a:gd name="connsiteX50" fmla="*/ 4510862 w 12192000"/>
              <a:gd name="connsiteY50" fmla="*/ 1665514 h 3781151"/>
              <a:gd name="connsiteX51" fmla="*/ 4573217 w 12192000"/>
              <a:gd name="connsiteY51" fmla="*/ 1633854 h 3781151"/>
              <a:gd name="connsiteX52" fmla="*/ 4605137 w 12192000"/>
              <a:gd name="connsiteY52" fmla="*/ 1644474 h 3781151"/>
              <a:gd name="connsiteX53" fmla="*/ 4623509 w 12192000"/>
              <a:gd name="connsiteY53" fmla="*/ 1643919 h 3781151"/>
              <a:gd name="connsiteX54" fmla="*/ 4629310 w 12192000"/>
              <a:gd name="connsiteY54" fmla="*/ 1653854 h 3781151"/>
              <a:gd name="connsiteX55" fmla="*/ 4657404 w 12192000"/>
              <a:gd name="connsiteY55" fmla="*/ 1660247 h 3781151"/>
              <a:gd name="connsiteX56" fmla="*/ 4691044 w 12192000"/>
              <a:gd name="connsiteY56" fmla="*/ 1656408 h 3781151"/>
              <a:gd name="connsiteX57" fmla="*/ 4850032 w 12192000"/>
              <a:gd name="connsiteY57" fmla="*/ 1626917 h 3781151"/>
              <a:gd name="connsiteX58" fmla="*/ 4945654 w 12192000"/>
              <a:gd name="connsiteY58" fmla="*/ 1615689 h 3781151"/>
              <a:gd name="connsiteX59" fmla="*/ 4982770 w 12192000"/>
              <a:gd name="connsiteY59" fmla="*/ 1621504 h 3781151"/>
              <a:gd name="connsiteX60" fmla="*/ 5034068 w 12192000"/>
              <a:gd name="connsiteY60" fmla="*/ 1622846 h 3781151"/>
              <a:gd name="connsiteX61" fmla="*/ 5157133 w 12192000"/>
              <a:gd name="connsiteY61" fmla="*/ 1608775 h 3781151"/>
              <a:gd name="connsiteX62" fmla="*/ 5331645 w 12192000"/>
              <a:gd name="connsiteY62" fmla="*/ 1590152 h 3781151"/>
              <a:gd name="connsiteX63" fmla="*/ 5339977 w 12192000"/>
              <a:gd name="connsiteY63" fmla="*/ 1596841 h 3781151"/>
              <a:gd name="connsiteX64" fmla="*/ 5400314 w 12192000"/>
              <a:gd name="connsiteY64" fmla="*/ 1588177 h 3781151"/>
              <a:gd name="connsiteX65" fmla="*/ 5607257 w 12192000"/>
              <a:gd name="connsiteY65" fmla="*/ 1505972 h 3781151"/>
              <a:gd name="connsiteX66" fmla="*/ 5725292 w 12192000"/>
              <a:gd name="connsiteY66" fmla="*/ 1490473 h 3781151"/>
              <a:gd name="connsiteX67" fmla="*/ 5767898 w 12192000"/>
              <a:gd name="connsiteY67" fmla="*/ 1493335 h 3781151"/>
              <a:gd name="connsiteX68" fmla="*/ 5839240 w 12192000"/>
              <a:gd name="connsiteY68" fmla="*/ 1497610 h 3781151"/>
              <a:gd name="connsiteX69" fmla="*/ 5905402 w 12192000"/>
              <a:gd name="connsiteY69" fmla="*/ 1514878 h 3781151"/>
              <a:gd name="connsiteX70" fmla="*/ 5964698 w 12192000"/>
              <a:gd name="connsiteY70" fmla="*/ 1489113 h 3781151"/>
              <a:gd name="connsiteX71" fmla="*/ 6017881 w 12192000"/>
              <a:gd name="connsiteY71" fmla="*/ 1478726 h 3781151"/>
              <a:gd name="connsiteX72" fmla="*/ 6023244 w 12192000"/>
              <a:gd name="connsiteY72" fmla="*/ 1485861 h 3781151"/>
              <a:gd name="connsiteX73" fmla="*/ 6030193 w 12192000"/>
              <a:gd name="connsiteY73" fmla="*/ 1485330 h 3781151"/>
              <a:gd name="connsiteX74" fmla="*/ 6032755 w 12192000"/>
              <a:gd name="connsiteY74" fmla="*/ 1476614 h 3781151"/>
              <a:gd name="connsiteX75" fmla="*/ 6114491 w 12192000"/>
              <a:gd name="connsiteY75" fmla="*/ 1435020 h 3781151"/>
              <a:gd name="connsiteX76" fmla="*/ 6228089 w 12192000"/>
              <a:gd name="connsiteY76" fmla="*/ 1392213 h 3781151"/>
              <a:gd name="connsiteX77" fmla="*/ 6266132 w 12192000"/>
              <a:gd name="connsiteY77" fmla="*/ 1396181 h 3781151"/>
              <a:gd name="connsiteX78" fmla="*/ 6266284 w 12192000"/>
              <a:gd name="connsiteY78" fmla="*/ 1396172 h 3781151"/>
              <a:gd name="connsiteX79" fmla="*/ 6267815 w 12192000"/>
              <a:gd name="connsiteY79" fmla="*/ 1401423 h 3781151"/>
              <a:gd name="connsiteX80" fmla="*/ 6277660 w 12192000"/>
              <a:gd name="connsiteY80" fmla="*/ 1400632 h 3781151"/>
              <a:gd name="connsiteX81" fmla="*/ 6290206 w 12192000"/>
              <a:gd name="connsiteY81" fmla="*/ 1395045 h 3781151"/>
              <a:gd name="connsiteX82" fmla="*/ 6318021 w 12192000"/>
              <a:gd name="connsiteY82" fmla="*/ 1401415 h 3781151"/>
              <a:gd name="connsiteX83" fmla="*/ 6319318 w 12192000"/>
              <a:gd name="connsiteY83" fmla="*/ 1402047 h 3781151"/>
              <a:gd name="connsiteX84" fmla="*/ 6391161 w 12192000"/>
              <a:gd name="connsiteY84" fmla="*/ 1439443 h 3781151"/>
              <a:gd name="connsiteX85" fmla="*/ 6458507 w 12192000"/>
              <a:gd name="connsiteY85" fmla="*/ 1506631 h 3781151"/>
              <a:gd name="connsiteX86" fmla="*/ 6567007 w 12192000"/>
              <a:gd name="connsiteY86" fmla="*/ 1543856 h 3781151"/>
              <a:gd name="connsiteX87" fmla="*/ 6607554 w 12192000"/>
              <a:gd name="connsiteY87" fmla="*/ 1553791 h 3781151"/>
              <a:gd name="connsiteX88" fmla="*/ 6731017 w 12192000"/>
              <a:gd name="connsiteY88" fmla="*/ 1571341 h 3781151"/>
              <a:gd name="connsiteX89" fmla="*/ 6734116 w 12192000"/>
              <a:gd name="connsiteY89" fmla="*/ 1568435 h 3781151"/>
              <a:gd name="connsiteX90" fmla="*/ 6918249 w 12192000"/>
              <a:gd name="connsiteY90" fmla="*/ 1468691 h 3781151"/>
              <a:gd name="connsiteX91" fmla="*/ 7067518 w 12192000"/>
              <a:gd name="connsiteY91" fmla="*/ 1422257 h 3781151"/>
              <a:gd name="connsiteX92" fmla="*/ 7124203 w 12192000"/>
              <a:gd name="connsiteY92" fmla="*/ 1416853 h 3781151"/>
              <a:gd name="connsiteX93" fmla="*/ 7218949 w 12192000"/>
              <a:gd name="connsiteY93" fmla="*/ 1407112 h 3781151"/>
              <a:gd name="connsiteX94" fmla="*/ 7298895 w 12192000"/>
              <a:gd name="connsiteY94" fmla="*/ 1427110 h 3781151"/>
              <a:gd name="connsiteX95" fmla="*/ 7374497 w 12192000"/>
              <a:gd name="connsiteY95" fmla="*/ 1408155 h 3781151"/>
              <a:gd name="connsiteX96" fmla="*/ 7380250 w 12192000"/>
              <a:gd name="connsiteY96" fmla="*/ 1368474 h 3781151"/>
              <a:gd name="connsiteX97" fmla="*/ 7464957 w 12192000"/>
              <a:gd name="connsiteY97" fmla="*/ 1359648 h 3781151"/>
              <a:gd name="connsiteX98" fmla="*/ 7594747 w 12192000"/>
              <a:gd name="connsiteY98" fmla="*/ 1350130 h 3781151"/>
              <a:gd name="connsiteX99" fmla="*/ 7666555 w 12192000"/>
              <a:gd name="connsiteY99" fmla="*/ 1335529 h 3781151"/>
              <a:gd name="connsiteX100" fmla="*/ 7866007 w 12192000"/>
              <a:gd name="connsiteY100" fmla="*/ 1305544 h 3781151"/>
              <a:gd name="connsiteX101" fmla="*/ 8068308 w 12192000"/>
              <a:gd name="connsiteY101" fmla="*/ 1283051 h 3781151"/>
              <a:gd name="connsiteX102" fmla="*/ 8202385 w 12192000"/>
              <a:gd name="connsiteY102" fmla="*/ 1312300 h 3781151"/>
              <a:gd name="connsiteX103" fmla="*/ 8367138 w 12192000"/>
              <a:gd name="connsiteY103" fmla="*/ 1289211 h 3781151"/>
              <a:gd name="connsiteX104" fmla="*/ 8396799 w 12192000"/>
              <a:gd name="connsiteY104" fmla="*/ 1291584 h 3781151"/>
              <a:gd name="connsiteX105" fmla="*/ 8431415 w 12192000"/>
              <a:gd name="connsiteY105" fmla="*/ 1275098 h 3781151"/>
              <a:gd name="connsiteX106" fmla="*/ 8569515 w 12192000"/>
              <a:gd name="connsiteY106" fmla="*/ 1207037 h 3781151"/>
              <a:gd name="connsiteX107" fmla="*/ 8672452 w 12192000"/>
              <a:gd name="connsiteY107" fmla="*/ 1135782 h 3781151"/>
              <a:gd name="connsiteX108" fmla="*/ 8824768 w 12192000"/>
              <a:gd name="connsiteY108" fmla="*/ 1121217 h 3781151"/>
              <a:gd name="connsiteX109" fmla="*/ 8909609 w 12192000"/>
              <a:gd name="connsiteY109" fmla="*/ 1087532 h 3781151"/>
              <a:gd name="connsiteX110" fmla="*/ 9036318 w 12192000"/>
              <a:gd name="connsiteY110" fmla="*/ 994500 h 3781151"/>
              <a:gd name="connsiteX111" fmla="*/ 9230382 w 12192000"/>
              <a:gd name="connsiteY111" fmla="*/ 955654 h 3781151"/>
              <a:gd name="connsiteX112" fmla="*/ 9286437 w 12192000"/>
              <a:gd name="connsiteY112" fmla="*/ 997858 h 3781151"/>
              <a:gd name="connsiteX113" fmla="*/ 9349089 w 12192000"/>
              <a:gd name="connsiteY113" fmla="*/ 1015184 h 3781151"/>
              <a:gd name="connsiteX114" fmla="*/ 9347314 w 12192000"/>
              <a:gd name="connsiteY114" fmla="*/ 933744 h 3781151"/>
              <a:gd name="connsiteX115" fmla="*/ 9492995 w 12192000"/>
              <a:gd name="connsiteY115" fmla="*/ 830749 h 3781151"/>
              <a:gd name="connsiteX116" fmla="*/ 9568501 w 12192000"/>
              <a:gd name="connsiteY116" fmla="*/ 787793 h 3781151"/>
              <a:gd name="connsiteX117" fmla="*/ 9691686 w 12192000"/>
              <a:gd name="connsiteY117" fmla="*/ 738088 h 3781151"/>
              <a:gd name="connsiteX118" fmla="*/ 9728219 w 12192000"/>
              <a:gd name="connsiteY118" fmla="*/ 719921 h 3781151"/>
              <a:gd name="connsiteX119" fmla="*/ 10080661 w 12192000"/>
              <a:gd name="connsiteY119" fmla="*/ 505423 h 3781151"/>
              <a:gd name="connsiteX120" fmla="*/ 10335073 w 12192000"/>
              <a:gd name="connsiteY120" fmla="*/ 523921 h 3781151"/>
              <a:gd name="connsiteX121" fmla="*/ 10593135 w 12192000"/>
              <a:gd name="connsiteY121" fmla="*/ 467427 h 3781151"/>
              <a:gd name="connsiteX122" fmla="*/ 10655931 w 12192000"/>
              <a:gd name="connsiteY122" fmla="*/ 401632 h 3781151"/>
              <a:gd name="connsiteX123" fmla="*/ 10695298 w 12192000"/>
              <a:gd name="connsiteY123" fmla="*/ 391761 h 3781151"/>
              <a:gd name="connsiteX124" fmla="*/ 10761489 w 12192000"/>
              <a:gd name="connsiteY124" fmla="*/ 380170 h 3781151"/>
              <a:gd name="connsiteX125" fmla="*/ 10853610 w 12192000"/>
              <a:gd name="connsiteY125" fmla="*/ 332449 h 3781151"/>
              <a:gd name="connsiteX126" fmla="*/ 11052930 w 12192000"/>
              <a:gd name="connsiteY126" fmla="*/ 280871 h 3781151"/>
              <a:gd name="connsiteX127" fmla="*/ 11359700 w 12192000"/>
              <a:gd name="connsiteY127" fmla="*/ 103854 h 3781151"/>
              <a:gd name="connsiteX128" fmla="*/ 11672425 w 12192000"/>
              <a:gd name="connsiteY128" fmla="*/ 31452 h 3781151"/>
              <a:gd name="connsiteX129" fmla="*/ 11778759 w 12192000"/>
              <a:gd name="connsiteY129" fmla="*/ 2589 h 3781151"/>
              <a:gd name="connsiteX130" fmla="*/ 11912086 w 12192000"/>
              <a:gd name="connsiteY130"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8103 w 12192000"/>
              <a:gd name="connsiteY13" fmla="*/ 2801941 h 3781151"/>
              <a:gd name="connsiteX14" fmla="*/ 994062 w 12192000"/>
              <a:gd name="connsiteY14" fmla="*/ 2784559 h 3781151"/>
              <a:gd name="connsiteX15" fmla="*/ 1047040 w 12192000"/>
              <a:gd name="connsiteY15" fmla="*/ 2826828 h 3781151"/>
              <a:gd name="connsiteX16" fmla="*/ 1377085 w 12192000"/>
              <a:gd name="connsiteY16" fmla="*/ 2735410 h 3781151"/>
              <a:gd name="connsiteX17" fmla="*/ 1465015 w 12192000"/>
              <a:gd name="connsiteY17" fmla="*/ 2734757 h 3781151"/>
              <a:gd name="connsiteX18" fmla="*/ 1535004 w 12192000"/>
              <a:gd name="connsiteY18" fmla="*/ 2687835 h 3781151"/>
              <a:gd name="connsiteX19" fmla="*/ 1679251 w 12192000"/>
              <a:gd name="connsiteY19" fmla="*/ 2712367 h 3781151"/>
              <a:gd name="connsiteX20" fmla="*/ 1865161 w 12192000"/>
              <a:gd name="connsiteY20" fmla="*/ 2663121 h 3781151"/>
              <a:gd name="connsiteX21" fmla="*/ 1977927 w 12192000"/>
              <a:gd name="connsiteY21" fmla="*/ 2642448 h 3781151"/>
              <a:gd name="connsiteX22" fmla="*/ 2023175 w 12192000"/>
              <a:gd name="connsiteY22" fmla="*/ 2648402 h 3781151"/>
              <a:gd name="connsiteX23" fmla="*/ 2040685 w 12192000"/>
              <a:gd name="connsiteY23" fmla="*/ 2652651 h 3781151"/>
              <a:gd name="connsiteX24" fmla="*/ 2057102 w 12192000"/>
              <a:gd name="connsiteY24" fmla="*/ 2645758 h 3781151"/>
              <a:gd name="connsiteX25" fmla="*/ 2052057 w 12192000"/>
              <a:gd name="connsiteY25" fmla="*/ 2618002 h 3781151"/>
              <a:gd name="connsiteX26" fmla="*/ 2052988 w 12192000"/>
              <a:gd name="connsiteY26" fmla="*/ 2617321 h 3781151"/>
              <a:gd name="connsiteX27" fmla="*/ 2075835 w 12192000"/>
              <a:gd name="connsiteY27" fmla="*/ 2625051 h 3781151"/>
              <a:gd name="connsiteX28" fmla="*/ 2105280 w 12192000"/>
              <a:gd name="connsiteY28" fmla="*/ 2621772 h 3781151"/>
              <a:gd name="connsiteX29" fmla="*/ 2271487 w 12192000"/>
              <a:gd name="connsiteY29" fmla="*/ 2559602 h 3781151"/>
              <a:gd name="connsiteX30" fmla="*/ 2450874 w 12192000"/>
              <a:gd name="connsiteY30" fmla="*/ 2540963 h 3781151"/>
              <a:gd name="connsiteX31" fmla="*/ 2507266 w 12192000"/>
              <a:gd name="connsiteY31" fmla="*/ 2511976 h 3781151"/>
              <a:gd name="connsiteX32" fmla="*/ 2641503 w 12192000"/>
              <a:gd name="connsiteY32" fmla="*/ 2426341 h 3781151"/>
              <a:gd name="connsiteX33" fmla="*/ 2817182 w 12192000"/>
              <a:gd name="connsiteY33" fmla="*/ 2265557 h 3781151"/>
              <a:gd name="connsiteX34" fmla="*/ 2957554 w 12192000"/>
              <a:gd name="connsiteY34" fmla="*/ 2180877 h 3781151"/>
              <a:gd name="connsiteX35" fmla="*/ 3003677 w 12192000"/>
              <a:gd name="connsiteY35" fmla="*/ 2154878 h 3781151"/>
              <a:gd name="connsiteX36" fmla="*/ 3046876 w 12192000"/>
              <a:gd name="connsiteY36" fmla="*/ 2081296 h 3781151"/>
              <a:gd name="connsiteX37" fmla="*/ 3303290 w 12192000"/>
              <a:gd name="connsiteY37" fmla="*/ 1995084 h 3781151"/>
              <a:gd name="connsiteX38" fmla="*/ 3395602 w 12192000"/>
              <a:gd name="connsiteY38" fmla="*/ 1893639 h 3781151"/>
              <a:gd name="connsiteX39" fmla="*/ 3430100 w 12192000"/>
              <a:gd name="connsiteY39" fmla="*/ 1867444 h 3781151"/>
              <a:gd name="connsiteX40" fmla="*/ 3437914 w 12192000"/>
              <a:gd name="connsiteY40" fmla="*/ 1869491 h 3781151"/>
              <a:gd name="connsiteX41" fmla="*/ 3438972 w 12192000"/>
              <a:gd name="connsiteY41" fmla="*/ 1871208 h 3781151"/>
              <a:gd name="connsiteX42" fmla="*/ 3547723 w 12192000"/>
              <a:gd name="connsiteY42" fmla="*/ 1831216 h 3781151"/>
              <a:gd name="connsiteX43" fmla="*/ 3572350 w 12192000"/>
              <a:gd name="connsiteY43" fmla="*/ 1826069 h 3781151"/>
              <a:gd name="connsiteX44" fmla="*/ 3575291 w 12192000"/>
              <a:gd name="connsiteY44" fmla="*/ 1827289 h 3781151"/>
              <a:gd name="connsiteX45" fmla="*/ 3595183 w 12192000"/>
              <a:gd name="connsiteY45" fmla="*/ 1816299 h 3781151"/>
              <a:gd name="connsiteX46" fmla="*/ 3611353 w 12192000"/>
              <a:gd name="connsiteY46" fmla="*/ 1798929 h 3781151"/>
              <a:gd name="connsiteX47" fmla="*/ 3825586 w 12192000"/>
              <a:gd name="connsiteY47" fmla="*/ 1798552 h 3781151"/>
              <a:gd name="connsiteX48" fmla="*/ 4166327 w 12192000"/>
              <a:gd name="connsiteY48" fmla="*/ 1747015 h 3781151"/>
              <a:gd name="connsiteX49" fmla="*/ 4437661 w 12192000"/>
              <a:gd name="connsiteY49" fmla="*/ 1663068 h 3781151"/>
              <a:gd name="connsiteX50" fmla="*/ 4510862 w 12192000"/>
              <a:gd name="connsiteY50" fmla="*/ 1665514 h 3781151"/>
              <a:gd name="connsiteX51" fmla="*/ 4573217 w 12192000"/>
              <a:gd name="connsiteY51" fmla="*/ 1633854 h 3781151"/>
              <a:gd name="connsiteX52" fmla="*/ 4605137 w 12192000"/>
              <a:gd name="connsiteY52" fmla="*/ 1644474 h 3781151"/>
              <a:gd name="connsiteX53" fmla="*/ 4623509 w 12192000"/>
              <a:gd name="connsiteY53" fmla="*/ 1643919 h 3781151"/>
              <a:gd name="connsiteX54" fmla="*/ 4629310 w 12192000"/>
              <a:gd name="connsiteY54" fmla="*/ 1653854 h 3781151"/>
              <a:gd name="connsiteX55" fmla="*/ 4657404 w 12192000"/>
              <a:gd name="connsiteY55" fmla="*/ 1660247 h 3781151"/>
              <a:gd name="connsiteX56" fmla="*/ 4691044 w 12192000"/>
              <a:gd name="connsiteY56" fmla="*/ 1656408 h 3781151"/>
              <a:gd name="connsiteX57" fmla="*/ 4850032 w 12192000"/>
              <a:gd name="connsiteY57" fmla="*/ 1626917 h 3781151"/>
              <a:gd name="connsiteX58" fmla="*/ 4945654 w 12192000"/>
              <a:gd name="connsiteY58" fmla="*/ 1615689 h 3781151"/>
              <a:gd name="connsiteX59" fmla="*/ 4982770 w 12192000"/>
              <a:gd name="connsiteY59" fmla="*/ 1621504 h 3781151"/>
              <a:gd name="connsiteX60" fmla="*/ 5034068 w 12192000"/>
              <a:gd name="connsiteY60" fmla="*/ 1622846 h 3781151"/>
              <a:gd name="connsiteX61" fmla="*/ 5157133 w 12192000"/>
              <a:gd name="connsiteY61" fmla="*/ 1608775 h 3781151"/>
              <a:gd name="connsiteX62" fmla="*/ 5331645 w 12192000"/>
              <a:gd name="connsiteY62" fmla="*/ 1590152 h 3781151"/>
              <a:gd name="connsiteX63" fmla="*/ 5339977 w 12192000"/>
              <a:gd name="connsiteY63" fmla="*/ 1596841 h 3781151"/>
              <a:gd name="connsiteX64" fmla="*/ 5400314 w 12192000"/>
              <a:gd name="connsiteY64" fmla="*/ 1588177 h 3781151"/>
              <a:gd name="connsiteX65" fmla="*/ 5607257 w 12192000"/>
              <a:gd name="connsiteY65" fmla="*/ 1505972 h 3781151"/>
              <a:gd name="connsiteX66" fmla="*/ 5725292 w 12192000"/>
              <a:gd name="connsiteY66" fmla="*/ 1490473 h 3781151"/>
              <a:gd name="connsiteX67" fmla="*/ 5767898 w 12192000"/>
              <a:gd name="connsiteY67" fmla="*/ 1493335 h 3781151"/>
              <a:gd name="connsiteX68" fmla="*/ 5839240 w 12192000"/>
              <a:gd name="connsiteY68" fmla="*/ 1497610 h 3781151"/>
              <a:gd name="connsiteX69" fmla="*/ 5905402 w 12192000"/>
              <a:gd name="connsiteY69" fmla="*/ 1514878 h 3781151"/>
              <a:gd name="connsiteX70" fmla="*/ 5964698 w 12192000"/>
              <a:gd name="connsiteY70" fmla="*/ 1489113 h 3781151"/>
              <a:gd name="connsiteX71" fmla="*/ 6017881 w 12192000"/>
              <a:gd name="connsiteY71" fmla="*/ 1478726 h 3781151"/>
              <a:gd name="connsiteX72" fmla="*/ 6023244 w 12192000"/>
              <a:gd name="connsiteY72" fmla="*/ 1485861 h 3781151"/>
              <a:gd name="connsiteX73" fmla="*/ 6030193 w 12192000"/>
              <a:gd name="connsiteY73" fmla="*/ 1485330 h 3781151"/>
              <a:gd name="connsiteX74" fmla="*/ 6032755 w 12192000"/>
              <a:gd name="connsiteY74" fmla="*/ 1476614 h 3781151"/>
              <a:gd name="connsiteX75" fmla="*/ 6114491 w 12192000"/>
              <a:gd name="connsiteY75" fmla="*/ 1435020 h 3781151"/>
              <a:gd name="connsiteX76" fmla="*/ 6228089 w 12192000"/>
              <a:gd name="connsiteY76" fmla="*/ 1392213 h 3781151"/>
              <a:gd name="connsiteX77" fmla="*/ 6266132 w 12192000"/>
              <a:gd name="connsiteY77" fmla="*/ 1396181 h 3781151"/>
              <a:gd name="connsiteX78" fmla="*/ 6266284 w 12192000"/>
              <a:gd name="connsiteY78" fmla="*/ 1396172 h 3781151"/>
              <a:gd name="connsiteX79" fmla="*/ 6267815 w 12192000"/>
              <a:gd name="connsiteY79" fmla="*/ 1401423 h 3781151"/>
              <a:gd name="connsiteX80" fmla="*/ 6277660 w 12192000"/>
              <a:gd name="connsiteY80" fmla="*/ 1400632 h 3781151"/>
              <a:gd name="connsiteX81" fmla="*/ 6290206 w 12192000"/>
              <a:gd name="connsiteY81" fmla="*/ 1395045 h 3781151"/>
              <a:gd name="connsiteX82" fmla="*/ 6318021 w 12192000"/>
              <a:gd name="connsiteY82" fmla="*/ 1401415 h 3781151"/>
              <a:gd name="connsiteX83" fmla="*/ 6319318 w 12192000"/>
              <a:gd name="connsiteY83" fmla="*/ 1402047 h 3781151"/>
              <a:gd name="connsiteX84" fmla="*/ 6391161 w 12192000"/>
              <a:gd name="connsiteY84" fmla="*/ 1439443 h 3781151"/>
              <a:gd name="connsiteX85" fmla="*/ 6458507 w 12192000"/>
              <a:gd name="connsiteY85" fmla="*/ 1506631 h 3781151"/>
              <a:gd name="connsiteX86" fmla="*/ 6567007 w 12192000"/>
              <a:gd name="connsiteY86" fmla="*/ 1543856 h 3781151"/>
              <a:gd name="connsiteX87" fmla="*/ 6607554 w 12192000"/>
              <a:gd name="connsiteY87" fmla="*/ 1553791 h 3781151"/>
              <a:gd name="connsiteX88" fmla="*/ 6731017 w 12192000"/>
              <a:gd name="connsiteY88" fmla="*/ 1571341 h 3781151"/>
              <a:gd name="connsiteX89" fmla="*/ 6734116 w 12192000"/>
              <a:gd name="connsiteY89" fmla="*/ 1568435 h 3781151"/>
              <a:gd name="connsiteX90" fmla="*/ 6918249 w 12192000"/>
              <a:gd name="connsiteY90" fmla="*/ 1468691 h 3781151"/>
              <a:gd name="connsiteX91" fmla="*/ 7067518 w 12192000"/>
              <a:gd name="connsiteY91" fmla="*/ 1422257 h 3781151"/>
              <a:gd name="connsiteX92" fmla="*/ 7124203 w 12192000"/>
              <a:gd name="connsiteY92" fmla="*/ 1416853 h 3781151"/>
              <a:gd name="connsiteX93" fmla="*/ 7218949 w 12192000"/>
              <a:gd name="connsiteY93" fmla="*/ 1407112 h 3781151"/>
              <a:gd name="connsiteX94" fmla="*/ 7298895 w 12192000"/>
              <a:gd name="connsiteY94" fmla="*/ 1427110 h 3781151"/>
              <a:gd name="connsiteX95" fmla="*/ 7374497 w 12192000"/>
              <a:gd name="connsiteY95" fmla="*/ 1408155 h 3781151"/>
              <a:gd name="connsiteX96" fmla="*/ 7380250 w 12192000"/>
              <a:gd name="connsiteY96" fmla="*/ 1368474 h 3781151"/>
              <a:gd name="connsiteX97" fmla="*/ 7464957 w 12192000"/>
              <a:gd name="connsiteY97" fmla="*/ 1359648 h 3781151"/>
              <a:gd name="connsiteX98" fmla="*/ 7594747 w 12192000"/>
              <a:gd name="connsiteY98" fmla="*/ 1350130 h 3781151"/>
              <a:gd name="connsiteX99" fmla="*/ 7666555 w 12192000"/>
              <a:gd name="connsiteY99" fmla="*/ 1335529 h 3781151"/>
              <a:gd name="connsiteX100" fmla="*/ 7866007 w 12192000"/>
              <a:gd name="connsiteY100" fmla="*/ 1305544 h 3781151"/>
              <a:gd name="connsiteX101" fmla="*/ 8068308 w 12192000"/>
              <a:gd name="connsiteY101" fmla="*/ 1283051 h 3781151"/>
              <a:gd name="connsiteX102" fmla="*/ 8202385 w 12192000"/>
              <a:gd name="connsiteY102" fmla="*/ 1312300 h 3781151"/>
              <a:gd name="connsiteX103" fmla="*/ 8367138 w 12192000"/>
              <a:gd name="connsiteY103" fmla="*/ 1289211 h 3781151"/>
              <a:gd name="connsiteX104" fmla="*/ 8396799 w 12192000"/>
              <a:gd name="connsiteY104" fmla="*/ 1291584 h 3781151"/>
              <a:gd name="connsiteX105" fmla="*/ 8431415 w 12192000"/>
              <a:gd name="connsiteY105" fmla="*/ 1275098 h 3781151"/>
              <a:gd name="connsiteX106" fmla="*/ 8569515 w 12192000"/>
              <a:gd name="connsiteY106" fmla="*/ 1207037 h 3781151"/>
              <a:gd name="connsiteX107" fmla="*/ 8672452 w 12192000"/>
              <a:gd name="connsiteY107" fmla="*/ 1135782 h 3781151"/>
              <a:gd name="connsiteX108" fmla="*/ 8824768 w 12192000"/>
              <a:gd name="connsiteY108" fmla="*/ 1121217 h 3781151"/>
              <a:gd name="connsiteX109" fmla="*/ 8909609 w 12192000"/>
              <a:gd name="connsiteY109" fmla="*/ 1087532 h 3781151"/>
              <a:gd name="connsiteX110" fmla="*/ 9036318 w 12192000"/>
              <a:gd name="connsiteY110" fmla="*/ 994500 h 3781151"/>
              <a:gd name="connsiteX111" fmla="*/ 9230382 w 12192000"/>
              <a:gd name="connsiteY111" fmla="*/ 955654 h 3781151"/>
              <a:gd name="connsiteX112" fmla="*/ 9286437 w 12192000"/>
              <a:gd name="connsiteY112" fmla="*/ 997858 h 3781151"/>
              <a:gd name="connsiteX113" fmla="*/ 9349089 w 12192000"/>
              <a:gd name="connsiteY113" fmla="*/ 1015184 h 3781151"/>
              <a:gd name="connsiteX114" fmla="*/ 9347314 w 12192000"/>
              <a:gd name="connsiteY114" fmla="*/ 933744 h 3781151"/>
              <a:gd name="connsiteX115" fmla="*/ 9492995 w 12192000"/>
              <a:gd name="connsiteY115" fmla="*/ 830749 h 3781151"/>
              <a:gd name="connsiteX116" fmla="*/ 9568501 w 12192000"/>
              <a:gd name="connsiteY116" fmla="*/ 787793 h 3781151"/>
              <a:gd name="connsiteX117" fmla="*/ 9691686 w 12192000"/>
              <a:gd name="connsiteY117" fmla="*/ 738088 h 3781151"/>
              <a:gd name="connsiteX118" fmla="*/ 9728219 w 12192000"/>
              <a:gd name="connsiteY118" fmla="*/ 719921 h 3781151"/>
              <a:gd name="connsiteX119" fmla="*/ 10080661 w 12192000"/>
              <a:gd name="connsiteY119" fmla="*/ 505423 h 3781151"/>
              <a:gd name="connsiteX120" fmla="*/ 10335073 w 12192000"/>
              <a:gd name="connsiteY120" fmla="*/ 523921 h 3781151"/>
              <a:gd name="connsiteX121" fmla="*/ 10593135 w 12192000"/>
              <a:gd name="connsiteY121" fmla="*/ 467427 h 3781151"/>
              <a:gd name="connsiteX122" fmla="*/ 10655931 w 12192000"/>
              <a:gd name="connsiteY122" fmla="*/ 401632 h 3781151"/>
              <a:gd name="connsiteX123" fmla="*/ 10695298 w 12192000"/>
              <a:gd name="connsiteY123" fmla="*/ 391761 h 3781151"/>
              <a:gd name="connsiteX124" fmla="*/ 10761489 w 12192000"/>
              <a:gd name="connsiteY124" fmla="*/ 380170 h 3781151"/>
              <a:gd name="connsiteX125" fmla="*/ 10853610 w 12192000"/>
              <a:gd name="connsiteY125" fmla="*/ 332449 h 3781151"/>
              <a:gd name="connsiteX126" fmla="*/ 11052930 w 12192000"/>
              <a:gd name="connsiteY126" fmla="*/ 280871 h 3781151"/>
              <a:gd name="connsiteX127" fmla="*/ 11359700 w 12192000"/>
              <a:gd name="connsiteY127" fmla="*/ 103854 h 3781151"/>
              <a:gd name="connsiteX128" fmla="*/ 11672425 w 12192000"/>
              <a:gd name="connsiteY128" fmla="*/ 31452 h 3781151"/>
              <a:gd name="connsiteX129" fmla="*/ 11912086 w 12192000"/>
              <a:gd name="connsiteY129"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8103 w 12192000"/>
              <a:gd name="connsiteY13" fmla="*/ 2801941 h 3781151"/>
              <a:gd name="connsiteX14" fmla="*/ 994062 w 12192000"/>
              <a:gd name="connsiteY14" fmla="*/ 2784559 h 3781151"/>
              <a:gd name="connsiteX15" fmla="*/ 1047040 w 12192000"/>
              <a:gd name="connsiteY15" fmla="*/ 2826828 h 3781151"/>
              <a:gd name="connsiteX16" fmla="*/ 1377085 w 12192000"/>
              <a:gd name="connsiteY16" fmla="*/ 2735410 h 3781151"/>
              <a:gd name="connsiteX17" fmla="*/ 1465015 w 12192000"/>
              <a:gd name="connsiteY17" fmla="*/ 2734757 h 3781151"/>
              <a:gd name="connsiteX18" fmla="*/ 1535004 w 12192000"/>
              <a:gd name="connsiteY18" fmla="*/ 2687835 h 3781151"/>
              <a:gd name="connsiteX19" fmla="*/ 1679251 w 12192000"/>
              <a:gd name="connsiteY19" fmla="*/ 2712367 h 3781151"/>
              <a:gd name="connsiteX20" fmla="*/ 1865161 w 12192000"/>
              <a:gd name="connsiteY20" fmla="*/ 2663121 h 3781151"/>
              <a:gd name="connsiteX21" fmla="*/ 1977927 w 12192000"/>
              <a:gd name="connsiteY21" fmla="*/ 2642448 h 3781151"/>
              <a:gd name="connsiteX22" fmla="*/ 2023175 w 12192000"/>
              <a:gd name="connsiteY22" fmla="*/ 2648402 h 3781151"/>
              <a:gd name="connsiteX23" fmla="*/ 2040685 w 12192000"/>
              <a:gd name="connsiteY23" fmla="*/ 2652651 h 3781151"/>
              <a:gd name="connsiteX24" fmla="*/ 2057102 w 12192000"/>
              <a:gd name="connsiteY24" fmla="*/ 2645758 h 3781151"/>
              <a:gd name="connsiteX25" fmla="*/ 2052057 w 12192000"/>
              <a:gd name="connsiteY25" fmla="*/ 2618002 h 3781151"/>
              <a:gd name="connsiteX26" fmla="*/ 2052988 w 12192000"/>
              <a:gd name="connsiteY26" fmla="*/ 2617321 h 3781151"/>
              <a:gd name="connsiteX27" fmla="*/ 2075835 w 12192000"/>
              <a:gd name="connsiteY27" fmla="*/ 2625051 h 3781151"/>
              <a:gd name="connsiteX28" fmla="*/ 2105280 w 12192000"/>
              <a:gd name="connsiteY28" fmla="*/ 2621772 h 3781151"/>
              <a:gd name="connsiteX29" fmla="*/ 2271487 w 12192000"/>
              <a:gd name="connsiteY29" fmla="*/ 2559602 h 3781151"/>
              <a:gd name="connsiteX30" fmla="*/ 2450874 w 12192000"/>
              <a:gd name="connsiteY30" fmla="*/ 2540963 h 3781151"/>
              <a:gd name="connsiteX31" fmla="*/ 2507266 w 12192000"/>
              <a:gd name="connsiteY31" fmla="*/ 2511976 h 3781151"/>
              <a:gd name="connsiteX32" fmla="*/ 2641503 w 12192000"/>
              <a:gd name="connsiteY32" fmla="*/ 2426341 h 3781151"/>
              <a:gd name="connsiteX33" fmla="*/ 2817182 w 12192000"/>
              <a:gd name="connsiteY33" fmla="*/ 2265557 h 3781151"/>
              <a:gd name="connsiteX34" fmla="*/ 2957554 w 12192000"/>
              <a:gd name="connsiteY34" fmla="*/ 2180877 h 3781151"/>
              <a:gd name="connsiteX35" fmla="*/ 3003677 w 12192000"/>
              <a:gd name="connsiteY35" fmla="*/ 2154878 h 3781151"/>
              <a:gd name="connsiteX36" fmla="*/ 3046876 w 12192000"/>
              <a:gd name="connsiteY36" fmla="*/ 2081296 h 3781151"/>
              <a:gd name="connsiteX37" fmla="*/ 3303290 w 12192000"/>
              <a:gd name="connsiteY37" fmla="*/ 1995084 h 3781151"/>
              <a:gd name="connsiteX38" fmla="*/ 3395602 w 12192000"/>
              <a:gd name="connsiteY38" fmla="*/ 1893639 h 3781151"/>
              <a:gd name="connsiteX39" fmla="*/ 3430100 w 12192000"/>
              <a:gd name="connsiteY39" fmla="*/ 1867444 h 3781151"/>
              <a:gd name="connsiteX40" fmla="*/ 3437914 w 12192000"/>
              <a:gd name="connsiteY40" fmla="*/ 1869491 h 3781151"/>
              <a:gd name="connsiteX41" fmla="*/ 3438972 w 12192000"/>
              <a:gd name="connsiteY41" fmla="*/ 1871208 h 3781151"/>
              <a:gd name="connsiteX42" fmla="*/ 3547723 w 12192000"/>
              <a:gd name="connsiteY42" fmla="*/ 1831216 h 3781151"/>
              <a:gd name="connsiteX43" fmla="*/ 3572350 w 12192000"/>
              <a:gd name="connsiteY43" fmla="*/ 1826069 h 3781151"/>
              <a:gd name="connsiteX44" fmla="*/ 3575291 w 12192000"/>
              <a:gd name="connsiteY44" fmla="*/ 1827289 h 3781151"/>
              <a:gd name="connsiteX45" fmla="*/ 3595183 w 12192000"/>
              <a:gd name="connsiteY45" fmla="*/ 1816299 h 3781151"/>
              <a:gd name="connsiteX46" fmla="*/ 3611353 w 12192000"/>
              <a:gd name="connsiteY46" fmla="*/ 1798929 h 3781151"/>
              <a:gd name="connsiteX47" fmla="*/ 3825586 w 12192000"/>
              <a:gd name="connsiteY47" fmla="*/ 1798552 h 3781151"/>
              <a:gd name="connsiteX48" fmla="*/ 4166327 w 12192000"/>
              <a:gd name="connsiteY48" fmla="*/ 1747015 h 3781151"/>
              <a:gd name="connsiteX49" fmla="*/ 4437661 w 12192000"/>
              <a:gd name="connsiteY49" fmla="*/ 1663068 h 3781151"/>
              <a:gd name="connsiteX50" fmla="*/ 4510862 w 12192000"/>
              <a:gd name="connsiteY50" fmla="*/ 1665514 h 3781151"/>
              <a:gd name="connsiteX51" fmla="*/ 4573217 w 12192000"/>
              <a:gd name="connsiteY51" fmla="*/ 1633854 h 3781151"/>
              <a:gd name="connsiteX52" fmla="*/ 4605137 w 12192000"/>
              <a:gd name="connsiteY52" fmla="*/ 1644474 h 3781151"/>
              <a:gd name="connsiteX53" fmla="*/ 4623509 w 12192000"/>
              <a:gd name="connsiteY53" fmla="*/ 1643919 h 3781151"/>
              <a:gd name="connsiteX54" fmla="*/ 4629310 w 12192000"/>
              <a:gd name="connsiteY54" fmla="*/ 1653854 h 3781151"/>
              <a:gd name="connsiteX55" fmla="*/ 4657404 w 12192000"/>
              <a:gd name="connsiteY55" fmla="*/ 1660247 h 3781151"/>
              <a:gd name="connsiteX56" fmla="*/ 4691044 w 12192000"/>
              <a:gd name="connsiteY56" fmla="*/ 1656408 h 3781151"/>
              <a:gd name="connsiteX57" fmla="*/ 4850032 w 12192000"/>
              <a:gd name="connsiteY57" fmla="*/ 1626917 h 3781151"/>
              <a:gd name="connsiteX58" fmla="*/ 4945654 w 12192000"/>
              <a:gd name="connsiteY58" fmla="*/ 1615689 h 3781151"/>
              <a:gd name="connsiteX59" fmla="*/ 4982770 w 12192000"/>
              <a:gd name="connsiteY59" fmla="*/ 1621504 h 3781151"/>
              <a:gd name="connsiteX60" fmla="*/ 5034068 w 12192000"/>
              <a:gd name="connsiteY60" fmla="*/ 1622846 h 3781151"/>
              <a:gd name="connsiteX61" fmla="*/ 5157133 w 12192000"/>
              <a:gd name="connsiteY61" fmla="*/ 1608775 h 3781151"/>
              <a:gd name="connsiteX62" fmla="*/ 5331645 w 12192000"/>
              <a:gd name="connsiteY62" fmla="*/ 1590152 h 3781151"/>
              <a:gd name="connsiteX63" fmla="*/ 5339977 w 12192000"/>
              <a:gd name="connsiteY63" fmla="*/ 1596841 h 3781151"/>
              <a:gd name="connsiteX64" fmla="*/ 5400314 w 12192000"/>
              <a:gd name="connsiteY64" fmla="*/ 1588177 h 3781151"/>
              <a:gd name="connsiteX65" fmla="*/ 5607257 w 12192000"/>
              <a:gd name="connsiteY65" fmla="*/ 1505972 h 3781151"/>
              <a:gd name="connsiteX66" fmla="*/ 5725292 w 12192000"/>
              <a:gd name="connsiteY66" fmla="*/ 1490473 h 3781151"/>
              <a:gd name="connsiteX67" fmla="*/ 5767898 w 12192000"/>
              <a:gd name="connsiteY67" fmla="*/ 1493335 h 3781151"/>
              <a:gd name="connsiteX68" fmla="*/ 5839240 w 12192000"/>
              <a:gd name="connsiteY68" fmla="*/ 1497610 h 3781151"/>
              <a:gd name="connsiteX69" fmla="*/ 5905402 w 12192000"/>
              <a:gd name="connsiteY69" fmla="*/ 1514878 h 3781151"/>
              <a:gd name="connsiteX70" fmla="*/ 5964698 w 12192000"/>
              <a:gd name="connsiteY70" fmla="*/ 1489113 h 3781151"/>
              <a:gd name="connsiteX71" fmla="*/ 6017881 w 12192000"/>
              <a:gd name="connsiteY71" fmla="*/ 1478726 h 3781151"/>
              <a:gd name="connsiteX72" fmla="*/ 6023244 w 12192000"/>
              <a:gd name="connsiteY72" fmla="*/ 1485861 h 3781151"/>
              <a:gd name="connsiteX73" fmla="*/ 6030193 w 12192000"/>
              <a:gd name="connsiteY73" fmla="*/ 1485330 h 3781151"/>
              <a:gd name="connsiteX74" fmla="*/ 6032755 w 12192000"/>
              <a:gd name="connsiteY74" fmla="*/ 1476614 h 3781151"/>
              <a:gd name="connsiteX75" fmla="*/ 6114491 w 12192000"/>
              <a:gd name="connsiteY75" fmla="*/ 1435020 h 3781151"/>
              <a:gd name="connsiteX76" fmla="*/ 6228089 w 12192000"/>
              <a:gd name="connsiteY76" fmla="*/ 1392213 h 3781151"/>
              <a:gd name="connsiteX77" fmla="*/ 6266132 w 12192000"/>
              <a:gd name="connsiteY77" fmla="*/ 1396181 h 3781151"/>
              <a:gd name="connsiteX78" fmla="*/ 6266284 w 12192000"/>
              <a:gd name="connsiteY78" fmla="*/ 1396172 h 3781151"/>
              <a:gd name="connsiteX79" fmla="*/ 6267815 w 12192000"/>
              <a:gd name="connsiteY79" fmla="*/ 1401423 h 3781151"/>
              <a:gd name="connsiteX80" fmla="*/ 6277660 w 12192000"/>
              <a:gd name="connsiteY80" fmla="*/ 1400632 h 3781151"/>
              <a:gd name="connsiteX81" fmla="*/ 6290206 w 12192000"/>
              <a:gd name="connsiteY81" fmla="*/ 1395045 h 3781151"/>
              <a:gd name="connsiteX82" fmla="*/ 6318021 w 12192000"/>
              <a:gd name="connsiteY82" fmla="*/ 1401415 h 3781151"/>
              <a:gd name="connsiteX83" fmla="*/ 6319318 w 12192000"/>
              <a:gd name="connsiteY83" fmla="*/ 1402047 h 3781151"/>
              <a:gd name="connsiteX84" fmla="*/ 6391161 w 12192000"/>
              <a:gd name="connsiteY84" fmla="*/ 1439443 h 3781151"/>
              <a:gd name="connsiteX85" fmla="*/ 6458507 w 12192000"/>
              <a:gd name="connsiteY85" fmla="*/ 1506631 h 3781151"/>
              <a:gd name="connsiteX86" fmla="*/ 6567007 w 12192000"/>
              <a:gd name="connsiteY86" fmla="*/ 1543856 h 3781151"/>
              <a:gd name="connsiteX87" fmla="*/ 6607554 w 12192000"/>
              <a:gd name="connsiteY87" fmla="*/ 1553791 h 3781151"/>
              <a:gd name="connsiteX88" fmla="*/ 6731017 w 12192000"/>
              <a:gd name="connsiteY88" fmla="*/ 1571341 h 3781151"/>
              <a:gd name="connsiteX89" fmla="*/ 6734116 w 12192000"/>
              <a:gd name="connsiteY89" fmla="*/ 1568435 h 3781151"/>
              <a:gd name="connsiteX90" fmla="*/ 6918249 w 12192000"/>
              <a:gd name="connsiteY90" fmla="*/ 1468691 h 3781151"/>
              <a:gd name="connsiteX91" fmla="*/ 7067518 w 12192000"/>
              <a:gd name="connsiteY91" fmla="*/ 1422257 h 3781151"/>
              <a:gd name="connsiteX92" fmla="*/ 7124203 w 12192000"/>
              <a:gd name="connsiteY92" fmla="*/ 1416853 h 3781151"/>
              <a:gd name="connsiteX93" fmla="*/ 7218949 w 12192000"/>
              <a:gd name="connsiteY93" fmla="*/ 1407112 h 3781151"/>
              <a:gd name="connsiteX94" fmla="*/ 7298895 w 12192000"/>
              <a:gd name="connsiteY94" fmla="*/ 1427110 h 3781151"/>
              <a:gd name="connsiteX95" fmla="*/ 7374497 w 12192000"/>
              <a:gd name="connsiteY95" fmla="*/ 1408155 h 3781151"/>
              <a:gd name="connsiteX96" fmla="*/ 7380250 w 12192000"/>
              <a:gd name="connsiteY96" fmla="*/ 1368474 h 3781151"/>
              <a:gd name="connsiteX97" fmla="*/ 7464957 w 12192000"/>
              <a:gd name="connsiteY97" fmla="*/ 1359648 h 3781151"/>
              <a:gd name="connsiteX98" fmla="*/ 7594747 w 12192000"/>
              <a:gd name="connsiteY98" fmla="*/ 1350130 h 3781151"/>
              <a:gd name="connsiteX99" fmla="*/ 7666555 w 12192000"/>
              <a:gd name="connsiteY99" fmla="*/ 1335529 h 3781151"/>
              <a:gd name="connsiteX100" fmla="*/ 7866007 w 12192000"/>
              <a:gd name="connsiteY100" fmla="*/ 1305544 h 3781151"/>
              <a:gd name="connsiteX101" fmla="*/ 8068308 w 12192000"/>
              <a:gd name="connsiteY101" fmla="*/ 1283051 h 3781151"/>
              <a:gd name="connsiteX102" fmla="*/ 8202385 w 12192000"/>
              <a:gd name="connsiteY102" fmla="*/ 1312300 h 3781151"/>
              <a:gd name="connsiteX103" fmla="*/ 8367138 w 12192000"/>
              <a:gd name="connsiteY103" fmla="*/ 1289211 h 3781151"/>
              <a:gd name="connsiteX104" fmla="*/ 8396799 w 12192000"/>
              <a:gd name="connsiteY104" fmla="*/ 1291584 h 3781151"/>
              <a:gd name="connsiteX105" fmla="*/ 8431415 w 12192000"/>
              <a:gd name="connsiteY105" fmla="*/ 1275098 h 3781151"/>
              <a:gd name="connsiteX106" fmla="*/ 8569515 w 12192000"/>
              <a:gd name="connsiteY106" fmla="*/ 1207037 h 3781151"/>
              <a:gd name="connsiteX107" fmla="*/ 8672452 w 12192000"/>
              <a:gd name="connsiteY107" fmla="*/ 1135782 h 3781151"/>
              <a:gd name="connsiteX108" fmla="*/ 8824768 w 12192000"/>
              <a:gd name="connsiteY108" fmla="*/ 1121217 h 3781151"/>
              <a:gd name="connsiteX109" fmla="*/ 8909609 w 12192000"/>
              <a:gd name="connsiteY109" fmla="*/ 1087532 h 3781151"/>
              <a:gd name="connsiteX110" fmla="*/ 9036318 w 12192000"/>
              <a:gd name="connsiteY110" fmla="*/ 994500 h 3781151"/>
              <a:gd name="connsiteX111" fmla="*/ 9230382 w 12192000"/>
              <a:gd name="connsiteY111" fmla="*/ 955654 h 3781151"/>
              <a:gd name="connsiteX112" fmla="*/ 9286437 w 12192000"/>
              <a:gd name="connsiteY112" fmla="*/ 997858 h 3781151"/>
              <a:gd name="connsiteX113" fmla="*/ 9349089 w 12192000"/>
              <a:gd name="connsiteY113" fmla="*/ 1015184 h 3781151"/>
              <a:gd name="connsiteX114" fmla="*/ 9347314 w 12192000"/>
              <a:gd name="connsiteY114" fmla="*/ 933744 h 3781151"/>
              <a:gd name="connsiteX115" fmla="*/ 9492995 w 12192000"/>
              <a:gd name="connsiteY115" fmla="*/ 830749 h 3781151"/>
              <a:gd name="connsiteX116" fmla="*/ 9568501 w 12192000"/>
              <a:gd name="connsiteY116" fmla="*/ 787793 h 3781151"/>
              <a:gd name="connsiteX117" fmla="*/ 9691686 w 12192000"/>
              <a:gd name="connsiteY117" fmla="*/ 738088 h 3781151"/>
              <a:gd name="connsiteX118" fmla="*/ 9728219 w 12192000"/>
              <a:gd name="connsiteY118" fmla="*/ 719921 h 3781151"/>
              <a:gd name="connsiteX119" fmla="*/ 10080661 w 12192000"/>
              <a:gd name="connsiteY119" fmla="*/ 505423 h 3781151"/>
              <a:gd name="connsiteX120" fmla="*/ 10335073 w 12192000"/>
              <a:gd name="connsiteY120" fmla="*/ 523921 h 3781151"/>
              <a:gd name="connsiteX121" fmla="*/ 10593135 w 12192000"/>
              <a:gd name="connsiteY121" fmla="*/ 467427 h 3781151"/>
              <a:gd name="connsiteX122" fmla="*/ 10655931 w 12192000"/>
              <a:gd name="connsiteY122" fmla="*/ 401632 h 3781151"/>
              <a:gd name="connsiteX123" fmla="*/ 10695298 w 12192000"/>
              <a:gd name="connsiteY123" fmla="*/ 391761 h 3781151"/>
              <a:gd name="connsiteX124" fmla="*/ 10761489 w 12192000"/>
              <a:gd name="connsiteY124" fmla="*/ 380170 h 3781151"/>
              <a:gd name="connsiteX125" fmla="*/ 10853610 w 12192000"/>
              <a:gd name="connsiteY125" fmla="*/ 332449 h 3781151"/>
              <a:gd name="connsiteX126" fmla="*/ 11052930 w 12192000"/>
              <a:gd name="connsiteY126" fmla="*/ 280871 h 3781151"/>
              <a:gd name="connsiteX127" fmla="*/ 11359700 w 12192000"/>
              <a:gd name="connsiteY127" fmla="*/ 158445 h 3781151"/>
              <a:gd name="connsiteX128" fmla="*/ 11672425 w 12192000"/>
              <a:gd name="connsiteY128" fmla="*/ 31452 h 3781151"/>
              <a:gd name="connsiteX129" fmla="*/ 11912086 w 12192000"/>
              <a:gd name="connsiteY129"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8103 w 12192000"/>
              <a:gd name="connsiteY13" fmla="*/ 2801941 h 3781151"/>
              <a:gd name="connsiteX14" fmla="*/ 994062 w 12192000"/>
              <a:gd name="connsiteY14" fmla="*/ 2784559 h 3781151"/>
              <a:gd name="connsiteX15" fmla="*/ 1047040 w 12192000"/>
              <a:gd name="connsiteY15" fmla="*/ 2826828 h 3781151"/>
              <a:gd name="connsiteX16" fmla="*/ 1377085 w 12192000"/>
              <a:gd name="connsiteY16" fmla="*/ 2735410 h 3781151"/>
              <a:gd name="connsiteX17" fmla="*/ 1465015 w 12192000"/>
              <a:gd name="connsiteY17" fmla="*/ 2734757 h 3781151"/>
              <a:gd name="connsiteX18" fmla="*/ 1535004 w 12192000"/>
              <a:gd name="connsiteY18" fmla="*/ 2687835 h 3781151"/>
              <a:gd name="connsiteX19" fmla="*/ 1679251 w 12192000"/>
              <a:gd name="connsiteY19" fmla="*/ 2712367 h 3781151"/>
              <a:gd name="connsiteX20" fmla="*/ 1865161 w 12192000"/>
              <a:gd name="connsiteY20" fmla="*/ 2663121 h 3781151"/>
              <a:gd name="connsiteX21" fmla="*/ 1977927 w 12192000"/>
              <a:gd name="connsiteY21" fmla="*/ 2642448 h 3781151"/>
              <a:gd name="connsiteX22" fmla="*/ 2023175 w 12192000"/>
              <a:gd name="connsiteY22" fmla="*/ 2648402 h 3781151"/>
              <a:gd name="connsiteX23" fmla="*/ 2040685 w 12192000"/>
              <a:gd name="connsiteY23" fmla="*/ 2652651 h 3781151"/>
              <a:gd name="connsiteX24" fmla="*/ 2057102 w 12192000"/>
              <a:gd name="connsiteY24" fmla="*/ 2645758 h 3781151"/>
              <a:gd name="connsiteX25" fmla="*/ 2052057 w 12192000"/>
              <a:gd name="connsiteY25" fmla="*/ 2618002 h 3781151"/>
              <a:gd name="connsiteX26" fmla="*/ 2052988 w 12192000"/>
              <a:gd name="connsiteY26" fmla="*/ 2617321 h 3781151"/>
              <a:gd name="connsiteX27" fmla="*/ 2075835 w 12192000"/>
              <a:gd name="connsiteY27" fmla="*/ 2625051 h 3781151"/>
              <a:gd name="connsiteX28" fmla="*/ 2105280 w 12192000"/>
              <a:gd name="connsiteY28" fmla="*/ 2621772 h 3781151"/>
              <a:gd name="connsiteX29" fmla="*/ 2271487 w 12192000"/>
              <a:gd name="connsiteY29" fmla="*/ 2559602 h 3781151"/>
              <a:gd name="connsiteX30" fmla="*/ 2450874 w 12192000"/>
              <a:gd name="connsiteY30" fmla="*/ 2540963 h 3781151"/>
              <a:gd name="connsiteX31" fmla="*/ 2507266 w 12192000"/>
              <a:gd name="connsiteY31" fmla="*/ 2511976 h 3781151"/>
              <a:gd name="connsiteX32" fmla="*/ 2641503 w 12192000"/>
              <a:gd name="connsiteY32" fmla="*/ 2426341 h 3781151"/>
              <a:gd name="connsiteX33" fmla="*/ 2817182 w 12192000"/>
              <a:gd name="connsiteY33" fmla="*/ 2265557 h 3781151"/>
              <a:gd name="connsiteX34" fmla="*/ 2957554 w 12192000"/>
              <a:gd name="connsiteY34" fmla="*/ 2180877 h 3781151"/>
              <a:gd name="connsiteX35" fmla="*/ 3003677 w 12192000"/>
              <a:gd name="connsiteY35" fmla="*/ 2154878 h 3781151"/>
              <a:gd name="connsiteX36" fmla="*/ 3046876 w 12192000"/>
              <a:gd name="connsiteY36" fmla="*/ 2081296 h 3781151"/>
              <a:gd name="connsiteX37" fmla="*/ 3303290 w 12192000"/>
              <a:gd name="connsiteY37" fmla="*/ 1995084 h 3781151"/>
              <a:gd name="connsiteX38" fmla="*/ 3395602 w 12192000"/>
              <a:gd name="connsiteY38" fmla="*/ 1893639 h 3781151"/>
              <a:gd name="connsiteX39" fmla="*/ 3430100 w 12192000"/>
              <a:gd name="connsiteY39" fmla="*/ 1867444 h 3781151"/>
              <a:gd name="connsiteX40" fmla="*/ 3437914 w 12192000"/>
              <a:gd name="connsiteY40" fmla="*/ 1869491 h 3781151"/>
              <a:gd name="connsiteX41" fmla="*/ 3438972 w 12192000"/>
              <a:gd name="connsiteY41" fmla="*/ 1871208 h 3781151"/>
              <a:gd name="connsiteX42" fmla="*/ 3547723 w 12192000"/>
              <a:gd name="connsiteY42" fmla="*/ 1831216 h 3781151"/>
              <a:gd name="connsiteX43" fmla="*/ 3572350 w 12192000"/>
              <a:gd name="connsiteY43" fmla="*/ 1826069 h 3781151"/>
              <a:gd name="connsiteX44" fmla="*/ 3575291 w 12192000"/>
              <a:gd name="connsiteY44" fmla="*/ 1827289 h 3781151"/>
              <a:gd name="connsiteX45" fmla="*/ 3595183 w 12192000"/>
              <a:gd name="connsiteY45" fmla="*/ 1816299 h 3781151"/>
              <a:gd name="connsiteX46" fmla="*/ 3611353 w 12192000"/>
              <a:gd name="connsiteY46" fmla="*/ 1798929 h 3781151"/>
              <a:gd name="connsiteX47" fmla="*/ 3825586 w 12192000"/>
              <a:gd name="connsiteY47" fmla="*/ 1798552 h 3781151"/>
              <a:gd name="connsiteX48" fmla="*/ 4166327 w 12192000"/>
              <a:gd name="connsiteY48" fmla="*/ 1747015 h 3781151"/>
              <a:gd name="connsiteX49" fmla="*/ 4437661 w 12192000"/>
              <a:gd name="connsiteY49" fmla="*/ 1663068 h 3781151"/>
              <a:gd name="connsiteX50" fmla="*/ 4510862 w 12192000"/>
              <a:gd name="connsiteY50" fmla="*/ 1665514 h 3781151"/>
              <a:gd name="connsiteX51" fmla="*/ 4573217 w 12192000"/>
              <a:gd name="connsiteY51" fmla="*/ 1633854 h 3781151"/>
              <a:gd name="connsiteX52" fmla="*/ 4605137 w 12192000"/>
              <a:gd name="connsiteY52" fmla="*/ 1644474 h 3781151"/>
              <a:gd name="connsiteX53" fmla="*/ 4623509 w 12192000"/>
              <a:gd name="connsiteY53" fmla="*/ 1643919 h 3781151"/>
              <a:gd name="connsiteX54" fmla="*/ 4629310 w 12192000"/>
              <a:gd name="connsiteY54" fmla="*/ 1653854 h 3781151"/>
              <a:gd name="connsiteX55" fmla="*/ 4657404 w 12192000"/>
              <a:gd name="connsiteY55" fmla="*/ 1660247 h 3781151"/>
              <a:gd name="connsiteX56" fmla="*/ 4691044 w 12192000"/>
              <a:gd name="connsiteY56" fmla="*/ 1656408 h 3781151"/>
              <a:gd name="connsiteX57" fmla="*/ 4850032 w 12192000"/>
              <a:gd name="connsiteY57" fmla="*/ 1626917 h 3781151"/>
              <a:gd name="connsiteX58" fmla="*/ 4945654 w 12192000"/>
              <a:gd name="connsiteY58" fmla="*/ 1615689 h 3781151"/>
              <a:gd name="connsiteX59" fmla="*/ 4982770 w 12192000"/>
              <a:gd name="connsiteY59" fmla="*/ 1621504 h 3781151"/>
              <a:gd name="connsiteX60" fmla="*/ 5034068 w 12192000"/>
              <a:gd name="connsiteY60" fmla="*/ 1622846 h 3781151"/>
              <a:gd name="connsiteX61" fmla="*/ 5157133 w 12192000"/>
              <a:gd name="connsiteY61" fmla="*/ 1608775 h 3781151"/>
              <a:gd name="connsiteX62" fmla="*/ 5331645 w 12192000"/>
              <a:gd name="connsiteY62" fmla="*/ 1590152 h 3781151"/>
              <a:gd name="connsiteX63" fmla="*/ 5339977 w 12192000"/>
              <a:gd name="connsiteY63" fmla="*/ 1596841 h 3781151"/>
              <a:gd name="connsiteX64" fmla="*/ 5400314 w 12192000"/>
              <a:gd name="connsiteY64" fmla="*/ 1588177 h 3781151"/>
              <a:gd name="connsiteX65" fmla="*/ 5607257 w 12192000"/>
              <a:gd name="connsiteY65" fmla="*/ 1505972 h 3781151"/>
              <a:gd name="connsiteX66" fmla="*/ 5725292 w 12192000"/>
              <a:gd name="connsiteY66" fmla="*/ 1490473 h 3781151"/>
              <a:gd name="connsiteX67" fmla="*/ 5767898 w 12192000"/>
              <a:gd name="connsiteY67" fmla="*/ 1493335 h 3781151"/>
              <a:gd name="connsiteX68" fmla="*/ 5839240 w 12192000"/>
              <a:gd name="connsiteY68" fmla="*/ 1497610 h 3781151"/>
              <a:gd name="connsiteX69" fmla="*/ 5905402 w 12192000"/>
              <a:gd name="connsiteY69" fmla="*/ 1514878 h 3781151"/>
              <a:gd name="connsiteX70" fmla="*/ 5964698 w 12192000"/>
              <a:gd name="connsiteY70" fmla="*/ 1489113 h 3781151"/>
              <a:gd name="connsiteX71" fmla="*/ 6017881 w 12192000"/>
              <a:gd name="connsiteY71" fmla="*/ 1478726 h 3781151"/>
              <a:gd name="connsiteX72" fmla="*/ 6023244 w 12192000"/>
              <a:gd name="connsiteY72" fmla="*/ 1485861 h 3781151"/>
              <a:gd name="connsiteX73" fmla="*/ 6030193 w 12192000"/>
              <a:gd name="connsiteY73" fmla="*/ 1485330 h 3781151"/>
              <a:gd name="connsiteX74" fmla="*/ 6032755 w 12192000"/>
              <a:gd name="connsiteY74" fmla="*/ 1476614 h 3781151"/>
              <a:gd name="connsiteX75" fmla="*/ 6114491 w 12192000"/>
              <a:gd name="connsiteY75" fmla="*/ 1435020 h 3781151"/>
              <a:gd name="connsiteX76" fmla="*/ 6228089 w 12192000"/>
              <a:gd name="connsiteY76" fmla="*/ 1392213 h 3781151"/>
              <a:gd name="connsiteX77" fmla="*/ 6266132 w 12192000"/>
              <a:gd name="connsiteY77" fmla="*/ 1396181 h 3781151"/>
              <a:gd name="connsiteX78" fmla="*/ 6266284 w 12192000"/>
              <a:gd name="connsiteY78" fmla="*/ 1396172 h 3781151"/>
              <a:gd name="connsiteX79" fmla="*/ 6267815 w 12192000"/>
              <a:gd name="connsiteY79" fmla="*/ 1401423 h 3781151"/>
              <a:gd name="connsiteX80" fmla="*/ 6277660 w 12192000"/>
              <a:gd name="connsiteY80" fmla="*/ 1400632 h 3781151"/>
              <a:gd name="connsiteX81" fmla="*/ 6290206 w 12192000"/>
              <a:gd name="connsiteY81" fmla="*/ 1395045 h 3781151"/>
              <a:gd name="connsiteX82" fmla="*/ 6318021 w 12192000"/>
              <a:gd name="connsiteY82" fmla="*/ 1401415 h 3781151"/>
              <a:gd name="connsiteX83" fmla="*/ 6319318 w 12192000"/>
              <a:gd name="connsiteY83" fmla="*/ 1402047 h 3781151"/>
              <a:gd name="connsiteX84" fmla="*/ 6391161 w 12192000"/>
              <a:gd name="connsiteY84" fmla="*/ 1439443 h 3781151"/>
              <a:gd name="connsiteX85" fmla="*/ 6458507 w 12192000"/>
              <a:gd name="connsiteY85" fmla="*/ 1506631 h 3781151"/>
              <a:gd name="connsiteX86" fmla="*/ 6567007 w 12192000"/>
              <a:gd name="connsiteY86" fmla="*/ 1543856 h 3781151"/>
              <a:gd name="connsiteX87" fmla="*/ 6607554 w 12192000"/>
              <a:gd name="connsiteY87" fmla="*/ 1553791 h 3781151"/>
              <a:gd name="connsiteX88" fmla="*/ 6731017 w 12192000"/>
              <a:gd name="connsiteY88" fmla="*/ 1571341 h 3781151"/>
              <a:gd name="connsiteX89" fmla="*/ 6734116 w 12192000"/>
              <a:gd name="connsiteY89" fmla="*/ 1568435 h 3781151"/>
              <a:gd name="connsiteX90" fmla="*/ 6918249 w 12192000"/>
              <a:gd name="connsiteY90" fmla="*/ 1468691 h 3781151"/>
              <a:gd name="connsiteX91" fmla="*/ 7067518 w 12192000"/>
              <a:gd name="connsiteY91" fmla="*/ 1422257 h 3781151"/>
              <a:gd name="connsiteX92" fmla="*/ 7124203 w 12192000"/>
              <a:gd name="connsiteY92" fmla="*/ 1416853 h 3781151"/>
              <a:gd name="connsiteX93" fmla="*/ 7218949 w 12192000"/>
              <a:gd name="connsiteY93" fmla="*/ 1407112 h 3781151"/>
              <a:gd name="connsiteX94" fmla="*/ 7298895 w 12192000"/>
              <a:gd name="connsiteY94" fmla="*/ 1427110 h 3781151"/>
              <a:gd name="connsiteX95" fmla="*/ 7374497 w 12192000"/>
              <a:gd name="connsiteY95" fmla="*/ 1408155 h 3781151"/>
              <a:gd name="connsiteX96" fmla="*/ 7380250 w 12192000"/>
              <a:gd name="connsiteY96" fmla="*/ 1368474 h 3781151"/>
              <a:gd name="connsiteX97" fmla="*/ 7464957 w 12192000"/>
              <a:gd name="connsiteY97" fmla="*/ 1359648 h 3781151"/>
              <a:gd name="connsiteX98" fmla="*/ 7594747 w 12192000"/>
              <a:gd name="connsiteY98" fmla="*/ 1350130 h 3781151"/>
              <a:gd name="connsiteX99" fmla="*/ 7666555 w 12192000"/>
              <a:gd name="connsiteY99" fmla="*/ 1335529 h 3781151"/>
              <a:gd name="connsiteX100" fmla="*/ 7866007 w 12192000"/>
              <a:gd name="connsiteY100" fmla="*/ 1305544 h 3781151"/>
              <a:gd name="connsiteX101" fmla="*/ 8068308 w 12192000"/>
              <a:gd name="connsiteY101" fmla="*/ 1283051 h 3781151"/>
              <a:gd name="connsiteX102" fmla="*/ 8202385 w 12192000"/>
              <a:gd name="connsiteY102" fmla="*/ 1312300 h 3781151"/>
              <a:gd name="connsiteX103" fmla="*/ 8367138 w 12192000"/>
              <a:gd name="connsiteY103" fmla="*/ 1289211 h 3781151"/>
              <a:gd name="connsiteX104" fmla="*/ 8396799 w 12192000"/>
              <a:gd name="connsiteY104" fmla="*/ 1291584 h 3781151"/>
              <a:gd name="connsiteX105" fmla="*/ 8431415 w 12192000"/>
              <a:gd name="connsiteY105" fmla="*/ 1275098 h 3781151"/>
              <a:gd name="connsiteX106" fmla="*/ 8569515 w 12192000"/>
              <a:gd name="connsiteY106" fmla="*/ 1207037 h 3781151"/>
              <a:gd name="connsiteX107" fmla="*/ 8672452 w 12192000"/>
              <a:gd name="connsiteY107" fmla="*/ 1135782 h 3781151"/>
              <a:gd name="connsiteX108" fmla="*/ 8824768 w 12192000"/>
              <a:gd name="connsiteY108" fmla="*/ 1121217 h 3781151"/>
              <a:gd name="connsiteX109" fmla="*/ 8909609 w 12192000"/>
              <a:gd name="connsiteY109" fmla="*/ 1087532 h 3781151"/>
              <a:gd name="connsiteX110" fmla="*/ 9036318 w 12192000"/>
              <a:gd name="connsiteY110" fmla="*/ 994500 h 3781151"/>
              <a:gd name="connsiteX111" fmla="*/ 9230382 w 12192000"/>
              <a:gd name="connsiteY111" fmla="*/ 955654 h 3781151"/>
              <a:gd name="connsiteX112" fmla="*/ 9286437 w 12192000"/>
              <a:gd name="connsiteY112" fmla="*/ 997858 h 3781151"/>
              <a:gd name="connsiteX113" fmla="*/ 9349089 w 12192000"/>
              <a:gd name="connsiteY113" fmla="*/ 1015184 h 3781151"/>
              <a:gd name="connsiteX114" fmla="*/ 9347314 w 12192000"/>
              <a:gd name="connsiteY114" fmla="*/ 933744 h 3781151"/>
              <a:gd name="connsiteX115" fmla="*/ 9492995 w 12192000"/>
              <a:gd name="connsiteY115" fmla="*/ 830749 h 3781151"/>
              <a:gd name="connsiteX116" fmla="*/ 9568501 w 12192000"/>
              <a:gd name="connsiteY116" fmla="*/ 787793 h 3781151"/>
              <a:gd name="connsiteX117" fmla="*/ 9691686 w 12192000"/>
              <a:gd name="connsiteY117" fmla="*/ 738088 h 3781151"/>
              <a:gd name="connsiteX118" fmla="*/ 9728219 w 12192000"/>
              <a:gd name="connsiteY118" fmla="*/ 719921 h 3781151"/>
              <a:gd name="connsiteX119" fmla="*/ 10080661 w 12192000"/>
              <a:gd name="connsiteY119" fmla="*/ 505423 h 3781151"/>
              <a:gd name="connsiteX120" fmla="*/ 10335073 w 12192000"/>
              <a:gd name="connsiteY120" fmla="*/ 523921 h 3781151"/>
              <a:gd name="connsiteX121" fmla="*/ 10593135 w 12192000"/>
              <a:gd name="connsiteY121" fmla="*/ 467427 h 3781151"/>
              <a:gd name="connsiteX122" fmla="*/ 10655931 w 12192000"/>
              <a:gd name="connsiteY122" fmla="*/ 401632 h 3781151"/>
              <a:gd name="connsiteX123" fmla="*/ 10695298 w 12192000"/>
              <a:gd name="connsiteY123" fmla="*/ 391761 h 3781151"/>
              <a:gd name="connsiteX124" fmla="*/ 10761489 w 12192000"/>
              <a:gd name="connsiteY124" fmla="*/ 380170 h 3781151"/>
              <a:gd name="connsiteX125" fmla="*/ 10853610 w 12192000"/>
              <a:gd name="connsiteY125" fmla="*/ 332449 h 3781151"/>
              <a:gd name="connsiteX126" fmla="*/ 11052930 w 12192000"/>
              <a:gd name="connsiteY126" fmla="*/ 280871 h 3781151"/>
              <a:gd name="connsiteX127" fmla="*/ 11359700 w 12192000"/>
              <a:gd name="connsiteY127" fmla="*/ 158445 h 3781151"/>
              <a:gd name="connsiteX128" fmla="*/ 11672425 w 12192000"/>
              <a:gd name="connsiteY128" fmla="*/ 31452 h 3781151"/>
              <a:gd name="connsiteX129" fmla="*/ 11912086 w 12192000"/>
              <a:gd name="connsiteY129"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8103 w 12192000"/>
              <a:gd name="connsiteY13" fmla="*/ 2801941 h 3781151"/>
              <a:gd name="connsiteX14" fmla="*/ 994062 w 12192000"/>
              <a:gd name="connsiteY14" fmla="*/ 2784559 h 3781151"/>
              <a:gd name="connsiteX15" fmla="*/ 1047040 w 12192000"/>
              <a:gd name="connsiteY15" fmla="*/ 2826828 h 3781151"/>
              <a:gd name="connsiteX16" fmla="*/ 1377085 w 12192000"/>
              <a:gd name="connsiteY16" fmla="*/ 2735410 h 3781151"/>
              <a:gd name="connsiteX17" fmla="*/ 1465015 w 12192000"/>
              <a:gd name="connsiteY17" fmla="*/ 2734757 h 3781151"/>
              <a:gd name="connsiteX18" fmla="*/ 1535004 w 12192000"/>
              <a:gd name="connsiteY18" fmla="*/ 2687835 h 3781151"/>
              <a:gd name="connsiteX19" fmla="*/ 1679251 w 12192000"/>
              <a:gd name="connsiteY19" fmla="*/ 2712367 h 3781151"/>
              <a:gd name="connsiteX20" fmla="*/ 1865161 w 12192000"/>
              <a:gd name="connsiteY20" fmla="*/ 2663121 h 3781151"/>
              <a:gd name="connsiteX21" fmla="*/ 1977927 w 12192000"/>
              <a:gd name="connsiteY21" fmla="*/ 2642448 h 3781151"/>
              <a:gd name="connsiteX22" fmla="*/ 2023175 w 12192000"/>
              <a:gd name="connsiteY22" fmla="*/ 2648402 h 3781151"/>
              <a:gd name="connsiteX23" fmla="*/ 2040685 w 12192000"/>
              <a:gd name="connsiteY23" fmla="*/ 2652651 h 3781151"/>
              <a:gd name="connsiteX24" fmla="*/ 2057102 w 12192000"/>
              <a:gd name="connsiteY24" fmla="*/ 2645758 h 3781151"/>
              <a:gd name="connsiteX25" fmla="*/ 2052057 w 12192000"/>
              <a:gd name="connsiteY25" fmla="*/ 2618002 h 3781151"/>
              <a:gd name="connsiteX26" fmla="*/ 2052988 w 12192000"/>
              <a:gd name="connsiteY26" fmla="*/ 2617321 h 3781151"/>
              <a:gd name="connsiteX27" fmla="*/ 2075835 w 12192000"/>
              <a:gd name="connsiteY27" fmla="*/ 2625051 h 3781151"/>
              <a:gd name="connsiteX28" fmla="*/ 2105280 w 12192000"/>
              <a:gd name="connsiteY28" fmla="*/ 2621772 h 3781151"/>
              <a:gd name="connsiteX29" fmla="*/ 2271487 w 12192000"/>
              <a:gd name="connsiteY29" fmla="*/ 2559602 h 3781151"/>
              <a:gd name="connsiteX30" fmla="*/ 2450874 w 12192000"/>
              <a:gd name="connsiteY30" fmla="*/ 2540963 h 3781151"/>
              <a:gd name="connsiteX31" fmla="*/ 2507266 w 12192000"/>
              <a:gd name="connsiteY31" fmla="*/ 2511976 h 3781151"/>
              <a:gd name="connsiteX32" fmla="*/ 2641503 w 12192000"/>
              <a:gd name="connsiteY32" fmla="*/ 2426341 h 3781151"/>
              <a:gd name="connsiteX33" fmla="*/ 2817182 w 12192000"/>
              <a:gd name="connsiteY33" fmla="*/ 2265557 h 3781151"/>
              <a:gd name="connsiteX34" fmla="*/ 2957554 w 12192000"/>
              <a:gd name="connsiteY34" fmla="*/ 2180877 h 3781151"/>
              <a:gd name="connsiteX35" fmla="*/ 3003677 w 12192000"/>
              <a:gd name="connsiteY35" fmla="*/ 2154878 h 3781151"/>
              <a:gd name="connsiteX36" fmla="*/ 3046876 w 12192000"/>
              <a:gd name="connsiteY36" fmla="*/ 2081296 h 3781151"/>
              <a:gd name="connsiteX37" fmla="*/ 3303290 w 12192000"/>
              <a:gd name="connsiteY37" fmla="*/ 1995084 h 3781151"/>
              <a:gd name="connsiteX38" fmla="*/ 3395602 w 12192000"/>
              <a:gd name="connsiteY38" fmla="*/ 1893639 h 3781151"/>
              <a:gd name="connsiteX39" fmla="*/ 3430100 w 12192000"/>
              <a:gd name="connsiteY39" fmla="*/ 1867444 h 3781151"/>
              <a:gd name="connsiteX40" fmla="*/ 3437914 w 12192000"/>
              <a:gd name="connsiteY40" fmla="*/ 1869491 h 3781151"/>
              <a:gd name="connsiteX41" fmla="*/ 3438972 w 12192000"/>
              <a:gd name="connsiteY41" fmla="*/ 1871208 h 3781151"/>
              <a:gd name="connsiteX42" fmla="*/ 3547723 w 12192000"/>
              <a:gd name="connsiteY42" fmla="*/ 1831216 h 3781151"/>
              <a:gd name="connsiteX43" fmla="*/ 3572350 w 12192000"/>
              <a:gd name="connsiteY43" fmla="*/ 1826069 h 3781151"/>
              <a:gd name="connsiteX44" fmla="*/ 3575291 w 12192000"/>
              <a:gd name="connsiteY44" fmla="*/ 1827289 h 3781151"/>
              <a:gd name="connsiteX45" fmla="*/ 3595183 w 12192000"/>
              <a:gd name="connsiteY45" fmla="*/ 1816299 h 3781151"/>
              <a:gd name="connsiteX46" fmla="*/ 3611353 w 12192000"/>
              <a:gd name="connsiteY46" fmla="*/ 1798929 h 3781151"/>
              <a:gd name="connsiteX47" fmla="*/ 3825586 w 12192000"/>
              <a:gd name="connsiteY47" fmla="*/ 1798552 h 3781151"/>
              <a:gd name="connsiteX48" fmla="*/ 4166327 w 12192000"/>
              <a:gd name="connsiteY48" fmla="*/ 1747015 h 3781151"/>
              <a:gd name="connsiteX49" fmla="*/ 4437661 w 12192000"/>
              <a:gd name="connsiteY49" fmla="*/ 1663068 h 3781151"/>
              <a:gd name="connsiteX50" fmla="*/ 4510862 w 12192000"/>
              <a:gd name="connsiteY50" fmla="*/ 1665514 h 3781151"/>
              <a:gd name="connsiteX51" fmla="*/ 4573217 w 12192000"/>
              <a:gd name="connsiteY51" fmla="*/ 1633854 h 3781151"/>
              <a:gd name="connsiteX52" fmla="*/ 4605137 w 12192000"/>
              <a:gd name="connsiteY52" fmla="*/ 1644474 h 3781151"/>
              <a:gd name="connsiteX53" fmla="*/ 4623509 w 12192000"/>
              <a:gd name="connsiteY53" fmla="*/ 1643919 h 3781151"/>
              <a:gd name="connsiteX54" fmla="*/ 4629310 w 12192000"/>
              <a:gd name="connsiteY54" fmla="*/ 1653854 h 3781151"/>
              <a:gd name="connsiteX55" fmla="*/ 4657404 w 12192000"/>
              <a:gd name="connsiteY55" fmla="*/ 1660247 h 3781151"/>
              <a:gd name="connsiteX56" fmla="*/ 4691044 w 12192000"/>
              <a:gd name="connsiteY56" fmla="*/ 1656408 h 3781151"/>
              <a:gd name="connsiteX57" fmla="*/ 4850032 w 12192000"/>
              <a:gd name="connsiteY57" fmla="*/ 1626917 h 3781151"/>
              <a:gd name="connsiteX58" fmla="*/ 4945654 w 12192000"/>
              <a:gd name="connsiteY58" fmla="*/ 1615689 h 3781151"/>
              <a:gd name="connsiteX59" fmla="*/ 4982770 w 12192000"/>
              <a:gd name="connsiteY59" fmla="*/ 1621504 h 3781151"/>
              <a:gd name="connsiteX60" fmla="*/ 5034068 w 12192000"/>
              <a:gd name="connsiteY60" fmla="*/ 1622846 h 3781151"/>
              <a:gd name="connsiteX61" fmla="*/ 5157133 w 12192000"/>
              <a:gd name="connsiteY61" fmla="*/ 1608775 h 3781151"/>
              <a:gd name="connsiteX62" fmla="*/ 5331645 w 12192000"/>
              <a:gd name="connsiteY62" fmla="*/ 1590152 h 3781151"/>
              <a:gd name="connsiteX63" fmla="*/ 5339977 w 12192000"/>
              <a:gd name="connsiteY63" fmla="*/ 1596841 h 3781151"/>
              <a:gd name="connsiteX64" fmla="*/ 5400314 w 12192000"/>
              <a:gd name="connsiteY64" fmla="*/ 1588177 h 3781151"/>
              <a:gd name="connsiteX65" fmla="*/ 5607257 w 12192000"/>
              <a:gd name="connsiteY65" fmla="*/ 1505972 h 3781151"/>
              <a:gd name="connsiteX66" fmla="*/ 5725292 w 12192000"/>
              <a:gd name="connsiteY66" fmla="*/ 1490473 h 3781151"/>
              <a:gd name="connsiteX67" fmla="*/ 5767898 w 12192000"/>
              <a:gd name="connsiteY67" fmla="*/ 1493335 h 3781151"/>
              <a:gd name="connsiteX68" fmla="*/ 5839240 w 12192000"/>
              <a:gd name="connsiteY68" fmla="*/ 1497610 h 3781151"/>
              <a:gd name="connsiteX69" fmla="*/ 5905402 w 12192000"/>
              <a:gd name="connsiteY69" fmla="*/ 1514878 h 3781151"/>
              <a:gd name="connsiteX70" fmla="*/ 5964698 w 12192000"/>
              <a:gd name="connsiteY70" fmla="*/ 1489113 h 3781151"/>
              <a:gd name="connsiteX71" fmla="*/ 6017881 w 12192000"/>
              <a:gd name="connsiteY71" fmla="*/ 1478726 h 3781151"/>
              <a:gd name="connsiteX72" fmla="*/ 6023244 w 12192000"/>
              <a:gd name="connsiteY72" fmla="*/ 1485861 h 3781151"/>
              <a:gd name="connsiteX73" fmla="*/ 6030193 w 12192000"/>
              <a:gd name="connsiteY73" fmla="*/ 1485330 h 3781151"/>
              <a:gd name="connsiteX74" fmla="*/ 6032755 w 12192000"/>
              <a:gd name="connsiteY74" fmla="*/ 1476614 h 3781151"/>
              <a:gd name="connsiteX75" fmla="*/ 6114491 w 12192000"/>
              <a:gd name="connsiteY75" fmla="*/ 1435020 h 3781151"/>
              <a:gd name="connsiteX76" fmla="*/ 6228089 w 12192000"/>
              <a:gd name="connsiteY76" fmla="*/ 1392213 h 3781151"/>
              <a:gd name="connsiteX77" fmla="*/ 6266132 w 12192000"/>
              <a:gd name="connsiteY77" fmla="*/ 1396181 h 3781151"/>
              <a:gd name="connsiteX78" fmla="*/ 6266284 w 12192000"/>
              <a:gd name="connsiteY78" fmla="*/ 1396172 h 3781151"/>
              <a:gd name="connsiteX79" fmla="*/ 6267815 w 12192000"/>
              <a:gd name="connsiteY79" fmla="*/ 1401423 h 3781151"/>
              <a:gd name="connsiteX80" fmla="*/ 6277660 w 12192000"/>
              <a:gd name="connsiteY80" fmla="*/ 1400632 h 3781151"/>
              <a:gd name="connsiteX81" fmla="*/ 6290206 w 12192000"/>
              <a:gd name="connsiteY81" fmla="*/ 1395045 h 3781151"/>
              <a:gd name="connsiteX82" fmla="*/ 6318021 w 12192000"/>
              <a:gd name="connsiteY82" fmla="*/ 1401415 h 3781151"/>
              <a:gd name="connsiteX83" fmla="*/ 6319318 w 12192000"/>
              <a:gd name="connsiteY83" fmla="*/ 1402047 h 3781151"/>
              <a:gd name="connsiteX84" fmla="*/ 6391161 w 12192000"/>
              <a:gd name="connsiteY84" fmla="*/ 1439443 h 3781151"/>
              <a:gd name="connsiteX85" fmla="*/ 6458507 w 12192000"/>
              <a:gd name="connsiteY85" fmla="*/ 1506631 h 3781151"/>
              <a:gd name="connsiteX86" fmla="*/ 6567007 w 12192000"/>
              <a:gd name="connsiteY86" fmla="*/ 1543856 h 3781151"/>
              <a:gd name="connsiteX87" fmla="*/ 6607554 w 12192000"/>
              <a:gd name="connsiteY87" fmla="*/ 1553791 h 3781151"/>
              <a:gd name="connsiteX88" fmla="*/ 6731017 w 12192000"/>
              <a:gd name="connsiteY88" fmla="*/ 1571341 h 3781151"/>
              <a:gd name="connsiteX89" fmla="*/ 6734116 w 12192000"/>
              <a:gd name="connsiteY89" fmla="*/ 1568435 h 3781151"/>
              <a:gd name="connsiteX90" fmla="*/ 6918249 w 12192000"/>
              <a:gd name="connsiteY90" fmla="*/ 1468691 h 3781151"/>
              <a:gd name="connsiteX91" fmla="*/ 7067518 w 12192000"/>
              <a:gd name="connsiteY91" fmla="*/ 1422257 h 3781151"/>
              <a:gd name="connsiteX92" fmla="*/ 7124203 w 12192000"/>
              <a:gd name="connsiteY92" fmla="*/ 1416853 h 3781151"/>
              <a:gd name="connsiteX93" fmla="*/ 7218949 w 12192000"/>
              <a:gd name="connsiteY93" fmla="*/ 1407112 h 3781151"/>
              <a:gd name="connsiteX94" fmla="*/ 7298895 w 12192000"/>
              <a:gd name="connsiteY94" fmla="*/ 1427110 h 3781151"/>
              <a:gd name="connsiteX95" fmla="*/ 7374497 w 12192000"/>
              <a:gd name="connsiteY95" fmla="*/ 1408155 h 3781151"/>
              <a:gd name="connsiteX96" fmla="*/ 7380250 w 12192000"/>
              <a:gd name="connsiteY96" fmla="*/ 1368474 h 3781151"/>
              <a:gd name="connsiteX97" fmla="*/ 7464957 w 12192000"/>
              <a:gd name="connsiteY97" fmla="*/ 1359648 h 3781151"/>
              <a:gd name="connsiteX98" fmla="*/ 7594747 w 12192000"/>
              <a:gd name="connsiteY98" fmla="*/ 1350130 h 3781151"/>
              <a:gd name="connsiteX99" fmla="*/ 7666555 w 12192000"/>
              <a:gd name="connsiteY99" fmla="*/ 1335529 h 3781151"/>
              <a:gd name="connsiteX100" fmla="*/ 7866007 w 12192000"/>
              <a:gd name="connsiteY100" fmla="*/ 1305544 h 3781151"/>
              <a:gd name="connsiteX101" fmla="*/ 8068308 w 12192000"/>
              <a:gd name="connsiteY101" fmla="*/ 1283051 h 3781151"/>
              <a:gd name="connsiteX102" fmla="*/ 8202385 w 12192000"/>
              <a:gd name="connsiteY102" fmla="*/ 1312300 h 3781151"/>
              <a:gd name="connsiteX103" fmla="*/ 8367138 w 12192000"/>
              <a:gd name="connsiteY103" fmla="*/ 1289211 h 3781151"/>
              <a:gd name="connsiteX104" fmla="*/ 8396799 w 12192000"/>
              <a:gd name="connsiteY104" fmla="*/ 1291584 h 3781151"/>
              <a:gd name="connsiteX105" fmla="*/ 8431415 w 12192000"/>
              <a:gd name="connsiteY105" fmla="*/ 1275098 h 3781151"/>
              <a:gd name="connsiteX106" fmla="*/ 8569515 w 12192000"/>
              <a:gd name="connsiteY106" fmla="*/ 1207037 h 3781151"/>
              <a:gd name="connsiteX107" fmla="*/ 8672452 w 12192000"/>
              <a:gd name="connsiteY107" fmla="*/ 1135782 h 3781151"/>
              <a:gd name="connsiteX108" fmla="*/ 8824768 w 12192000"/>
              <a:gd name="connsiteY108" fmla="*/ 1121217 h 3781151"/>
              <a:gd name="connsiteX109" fmla="*/ 8909609 w 12192000"/>
              <a:gd name="connsiteY109" fmla="*/ 1087532 h 3781151"/>
              <a:gd name="connsiteX110" fmla="*/ 9036318 w 12192000"/>
              <a:gd name="connsiteY110" fmla="*/ 994500 h 3781151"/>
              <a:gd name="connsiteX111" fmla="*/ 9230382 w 12192000"/>
              <a:gd name="connsiteY111" fmla="*/ 955654 h 3781151"/>
              <a:gd name="connsiteX112" fmla="*/ 9286437 w 12192000"/>
              <a:gd name="connsiteY112" fmla="*/ 997858 h 3781151"/>
              <a:gd name="connsiteX113" fmla="*/ 9349089 w 12192000"/>
              <a:gd name="connsiteY113" fmla="*/ 1015184 h 3781151"/>
              <a:gd name="connsiteX114" fmla="*/ 9347314 w 12192000"/>
              <a:gd name="connsiteY114" fmla="*/ 933744 h 3781151"/>
              <a:gd name="connsiteX115" fmla="*/ 9492995 w 12192000"/>
              <a:gd name="connsiteY115" fmla="*/ 830749 h 3781151"/>
              <a:gd name="connsiteX116" fmla="*/ 9568501 w 12192000"/>
              <a:gd name="connsiteY116" fmla="*/ 787793 h 3781151"/>
              <a:gd name="connsiteX117" fmla="*/ 9691686 w 12192000"/>
              <a:gd name="connsiteY117" fmla="*/ 738088 h 3781151"/>
              <a:gd name="connsiteX118" fmla="*/ 9728219 w 12192000"/>
              <a:gd name="connsiteY118" fmla="*/ 719921 h 3781151"/>
              <a:gd name="connsiteX119" fmla="*/ 10080661 w 12192000"/>
              <a:gd name="connsiteY119" fmla="*/ 505423 h 3781151"/>
              <a:gd name="connsiteX120" fmla="*/ 10335073 w 12192000"/>
              <a:gd name="connsiteY120" fmla="*/ 523921 h 3781151"/>
              <a:gd name="connsiteX121" fmla="*/ 10593135 w 12192000"/>
              <a:gd name="connsiteY121" fmla="*/ 467427 h 3781151"/>
              <a:gd name="connsiteX122" fmla="*/ 10655931 w 12192000"/>
              <a:gd name="connsiteY122" fmla="*/ 401632 h 3781151"/>
              <a:gd name="connsiteX123" fmla="*/ 10695298 w 12192000"/>
              <a:gd name="connsiteY123" fmla="*/ 391761 h 3781151"/>
              <a:gd name="connsiteX124" fmla="*/ 10761489 w 12192000"/>
              <a:gd name="connsiteY124" fmla="*/ 380170 h 3781151"/>
              <a:gd name="connsiteX125" fmla="*/ 10853610 w 12192000"/>
              <a:gd name="connsiteY125" fmla="*/ 332449 h 3781151"/>
              <a:gd name="connsiteX126" fmla="*/ 11052930 w 12192000"/>
              <a:gd name="connsiteY126" fmla="*/ 280871 h 3781151"/>
              <a:gd name="connsiteX127" fmla="*/ 11359700 w 12192000"/>
              <a:gd name="connsiteY127" fmla="*/ 158445 h 3781151"/>
              <a:gd name="connsiteX128" fmla="*/ 11672425 w 12192000"/>
              <a:gd name="connsiteY128" fmla="*/ 31452 h 3781151"/>
              <a:gd name="connsiteX129" fmla="*/ 11912086 w 12192000"/>
              <a:gd name="connsiteY129"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8103 w 12192000"/>
              <a:gd name="connsiteY13" fmla="*/ 280194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535004 w 12192000"/>
              <a:gd name="connsiteY17" fmla="*/ 2687835 h 3781151"/>
              <a:gd name="connsiteX18" fmla="*/ 1679251 w 12192000"/>
              <a:gd name="connsiteY18" fmla="*/ 2712367 h 3781151"/>
              <a:gd name="connsiteX19" fmla="*/ 1865161 w 12192000"/>
              <a:gd name="connsiteY19" fmla="*/ 2663121 h 3781151"/>
              <a:gd name="connsiteX20" fmla="*/ 1977927 w 12192000"/>
              <a:gd name="connsiteY20" fmla="*/ 2642448 h 3781151"/>
              <a:gd name="connsiteX21" fmla="*/ 2023175 w 12192000"/>
              <a:gd name="connsiteY21" fmla="*/ 2648402 h 3781151"/>
              <a:gd name="connsiteX22" fmla="*/ 2040685 w 12192000"/>
              <a:gd name="connsiteY22" fmla="*/ 2652651 h 3781151"/>
              <a:gd name="connsiteX23" fmla="*/ 2057102 w 12192000"/>
              <a:gd name="connsiteY23" fmla="*/ 2645758 h 3781151"/>
              <a:gd name="connsiteX24" fmla="*/ 2052057 w 12192000"/>
              <a:gd name="connsiteY24" fmla="*/ 2618002 h 3781151"/>
              <a:gd name="connsiteX25" fmla="*/ 2052988 w 12192000"/>
              <a:gd name="connsiteY25" fmla="*/ 2617321 h 3781151"/>
              <a:gd name="connsiteX26" fmla="*/ 2075835 w 12192000"/>
              <a:gd name="connsiteY26" fmla="*/ 2625051 h 3781151"/>
              <a:gd name="connsiteX27" fmla="*/ 2105280 w 12192000"/>
              <a:gd name="connsiteY27" fmla="*/ 2621772 h 3781151"/>
              <a:gd name="connsiteX28" fmla="*/ 2271487 w 12192000"/>
              <a:gd name="connsiteY28" fmla="*/ 2559602 h 3781151"/>
              <a:gd name="connsiteX29" fmla="*/ 2450874 w 12192000"/>
              <a:gd name="connsiteY29" fmla="*/ 2540963 h 3781151"/>
              <a:gd name="connsiteX30" fmla="*/ 2507266 w 12192000"/>
              <a:gd name="connsiteY30" fmla="*/ 2511976 h 3781151"/>
              <a:gd name="connsiteX31" fmla="*/ 2641503 w 12192000"/>
              <a:gd name="connsiteY31" fmla="*/ 2426341 h 3781151"/>
              <a:gd name="connsiteX32" fmla="*/ 2817182 w 12192000"/>
              <a:gd name="connsiteY32" fmla="*/ 2265557 h 3781151"/>
              <a:gd name="connsiteX33" fmla="*/ 2957554 w 12192000"/>
              <a:gd name="connsiteY33" fmla="*/ 2180877 h 3781151"/>
              <a:gd name="connsiteX34" fmla="*/ 3003677 w 12192000"/>
              <a:gd name="connsiteY34" fmla="*/ 2154878 h 3781151"/>
              <a:gd name="connsiteX35" fmla="*/ 3046876 w 12192000"/>
              <a:gd name="connsiteY35" fmla="*/ 2081296 h 3781151"/>
              <a:gd name="connsiteX36" fmla="*/ 3303290 w 12192000"/>
              <a:gd name="connsiteY36" fmla="*/ 1995084 h 3781151"/>
              <a:gd name="connsiteX37" fmla="*/ 3395602 w 12192000"/>
              <a:gd name="connsiteY37" fmla="*/ 1893639 h 3781151"/>
              <a:gd name="connsiteX38" fmla="*/ 3430100 w 12192000"/>
              <a:gd name="connsiteY38" fmla="*/ 1867444 h 3781151"/>
              <a:gd name="connsiteX39" fmla="*/ 3437914 w 12192000"/>
              <a:gd name="connsiteY39" fmla="*/ 1869491 h 3781151"/>
              <a:gd name="connsiteX40" fmla="*/ 3438972 w 12192000"/>
              <a:gd name="connsiteY40" fmla="*/ 1871208 h 3781151"/>
              <a:gd name="connsiteX41" fmla="*/ 3547723 w 12192000"/>
              <a:gd name="connsiteY41" fmla="*/ 1831216 h 3781151"/>
              <a:gd name="connsiteX42" fmla="*/ 3572350 w 12192000"/>
              <a:gd name="connsiteY42" fmla="*/ 1826069 h 3781151"/>
              <a:gd name="connsiteX43" fmla="*/ 3575291 w 12192000"/>
              <a:gd name="connsiteY43" fmla="*/ 1827289 h 3781151"/>
              <a:gd name="connsiteX44" fmla="*/ 3595183 w 12192000"/>
              <a:gd name="connsiteY44" fmla="*/ 1816299 h 3781151"/>
              <a:gd name="connsiteX45" fmla="*/ 3611353 w 12192000"/>
              <a:gd name="connsiteY45" fmla="*/ 1798929 h 3781151"/>
              <a:gd name="connsiteX46" fmla="*/ 3825586 w 12192000"/>
              <a:gd name="connsiteY46" fmla="*/ 1798552 h 3781151"/>
              <a:gd name="connsiteX47" fmla="*/ 4166327 w 12192000"/>
              <a:gd name="connsiteY47" fmla="*/ 1747015 h 3781151"/>
              <a:gd name="connsiteX48" fmla="*/ 4437661 w 12192000"/>
              <a:gd name="connsiteY48" fmla="*/ 1663068 h 3781151"/>
              <a:gd name="connsiteX49" fmla="*/ 4510862 w 12192000"/>
              <a:gd name="connsiteY49" fmla="*/ 1665514 h 3781151"/>
              <a:gd name="connsiteX50" fmla="*/ 4573217 w 12192000"/>
              <a:gd name="connsiteY50" fmla="*/ 1633854 h 3781151"/>
              <a:gd name="connsiteX51" fmla="*/ 4605137 w 12192000"/>
              <a:gd name="connsiteY51" fmla="*/ 1644474 h 3781151"/>
              <a:gd name="connsiteX52" fmla="*/ 4623509 w 12192000"/>
              <a:gd name="connsiteY52" fmla="*/ 1643919 h 3781151"/>
              <a:gd name="connsiteX53" fmla="*/ 4629310 w 12192000"/>
              <a:gd name="connsiteY53" fmla="*/ 1653854 h 3781151"/>
              <a:gd name="connsiteX54" fmla="*/ 4657404 w 12192000"/>
              <a:gd name="connsiteY54" fmla="*/ 1660247 h 3781151"/>
              <a:gd name="connsiteX55" fmla="*/ 4691044 w 12192000"/>
              <a:gd name="connsiteY55" fmla="*/ 1656408 h 3781151"/>
              <a:gd name="connsiteX56" fmla="*/ 4850032 w 12192000"/>
              <a:gd name="connsiteY56" fmla="*/ 1626917 h 3781151"/>
              <a:gd name="connsiteX57" fmla="*/ 4945654 w 12192000"/>
              <a:gd name="connsiteY57" fmla="*/ 1615689 h 3781151"/>
              <a:gd name="connsiteX58" fmla="*/ 4982770 w 12192000"/>
              <a:gd name="connsiteY58" fmla="*/ 1621504 h 3781151"/>
              <a:gd name="connsiteX59" fmla="*/ 5034068 w 12192000"/>
              <a:gd name="connsiteY59" fmla="*/ 1622846 h 3781151"/>
              <a:gd name="connsiteX60" fmla="*/ 5157133 w 12192000"/>
              <a:gd name="connsiteY60" fmla="*/ 1608775 h 3781151"/>
              <a:gd name="connsiteX61" fmla="*/ 5331645 w 12192000"/>
              <a:gd name="connsiteY61" fmla="*/ 1590152 h 3781151"/>
              <a:gd name="connsiteX62" fmla="*/ 5339977 w 12192000"/>
              <a:gd name="connsiteY62" fmla="*/ 1596841 h 3781151"/>
              <a:gd name="connsiteX63" fmla="*/ 5400314 w 12192000"/>
              <a:gd name="connsiteY63" fmla="*/ 1588177 h 3781151"/>
              <a:gd name="connsiteX64" fmla="*/ 5607257 w 12192000"/>
              <a:gd name="connsiteY64" fmla="*/ 1505972 h 3781151"/>
              <a:gd name="connsiteX65" fmla="*/ 5725292 w 12192000"/>
              <a:gd name="connsiteY65" fmla="*/ 1490473 h 3781151"/>
              <a:gd name="connsiteX66" fmla="*/ 5767898 w 12192000"/>
              <a:gd name="connsiteY66" fmla="*/ 1493335 h 3781151"/>
              <a:gd name="connsiteX67" fmla="*/ 5839240 w 12192000"/>
              <a:gd name="connsiteY67" fmla="*/ 1497610 h 3781151"/>
              <a:gd name="connsiteX68" fmla="*/ 5905402 w 12192000"/>
              <a:gd name="connsiteY68" fmla="*/ 1514878 h 3781151"/>
              <a:gd name="connsiteX69" fmla="*/ 5964698 w 12192000"/>
              <a:gd name="connsiteY69" fmla="*/ 1489113 h 3781151"/>
              <a:gd name="connsiteX70" fmla="*/ 6017881 w 12192000"/>
              <a:gd name="connsiteY70" fmla="*/ 1478726 h 3781151"/>
              <a:gd name="connsiteX71" fmla="*/ 6023244 w 12192000"/>
              <a:gd name="connsiteY71" fmla="*/ 1485861 h 3781151"/>
              <a:gd name="connsiteX72" fmla="*/ 6030193 w 12192000"/>
              <a:gd name="connsiteY72" fmla="*/ 1485330 h 3781151"/>
              <a:gd name="connsiteX73" fmla="*/ 6032755 w 12192000"/>
              <a:gd name="connsiteY73" fmla="*/ 1476614 h 3781151"/>
              <a:gd name="connsiteX74" fmla="*/ 6114491 w 12192000"/>
              <a:gd name="connsiteY74" fmla="*/ 1435020 h 3781151"/>
              <a:gd name="connsiteX75" fmla="*/ 6228089 w 12192000"/>
              <a:gd name="connsiteY75" fmla="*/ 1392213 h 3781151"/>
              <a:gd name="connsiteX76" fmla="*/ 6266132 w 12192000"/>
              <a:gd name="connsiteY76" fmla="*/ 1396181 h 3781151"/>
              <a:gd name="connsiteX77" fmla="*/ 6266284 w 12192000"/>
              <a:gd name="connsiteY77" fmla="*/ 1396172 h 3781151"/>
              <a:gd name="connsiteX78" fmla="*/ 6267815 w 12192000"/>
              <a:gd name="connsiteY78" fmla="*/ 1401423 h 3781151"/>
              <a:gd name="connsiteX79" fmla="*/ 6277660 w 12192000"/>
              <a:gd name="connsiteY79" fmla="*/ 1400632 h 3781151"/>
              <a:gd name="connsiteX80" fmla="*/ 6290206 w 12192000"/>
              <a:gd name="connsiteY80" fmla="*/ 1395045 h 3781151"/>
              <a:gd name="connsiteX81" fmla="*/ 6318021 w 12192000"/>
              <a:gd name="connsiteY81" fmla="*/ 1401415 h 3781151"/>
              <a:gd name="connsiteX82" fmla="*/ 6319318 w 12192000"/>
              <a:gd name="connsiteY82" fmla="*/ 1402047 h 3781151"/>
              <a:gd name="connsiteX83" fmla="*/ 6391161 w 12192000"/>
              <a:gd name="connsiteY83" fmla="*/ 1439443 h 3781151"/>
              <a:gd name="connsiteX84" fmla="*/ 6458507 w 12192000"/>
              <a:gd name="connsiteY84" fmla="*/ 1506631 h 3781151"/>
              <a:gd name="connsiteX85" fmla="*/ 6567007 w 12192000"/>
              <a:gd name="connsiteY85" fmla="*/ 1543856 h 3781151"/>
              <a:gd name="connsiteX86" fmla="*/ 6607554 w 12192000"/>
              <a:gd name="connsiteY86" fmla="*/ 1553791 h 3781151"/>
              <a:gd name="connsiteX87" fmla="*/ 6731017 w 12192000"/>
              <a:gd name="connsiteY87" fmla="*/ 1571341 h 3781151"/>
              <a:gd name="connsiteX88" fmla="*/ 6734116 w 12192000"/>
              <a:gd name="connsiteY88" fmla="*/ 1568435 h 3781151"/>
              <a:gd name="connsiteX89" fmla="*/ 6918249 w 12192000"/>
              <a:gd name="connsiteY89" fmla="*/ 1468691 h 3781151"/>
              <a:gd name="connsiteX90" fmla="*/ 7067518 w 12192000"/>
              <a:gd name="connsiteY90" fmla="*/ 1422257 h 3781151"/>
              <a:gd name="connsiteX91" fmla="*/ 7124203 w 12192000"/>
              <a:gd name="connsiteY91" fmla="*/ 1416853 h 3781151"/>
              <a:gd name="connsiteX92" fmla="*/ 7218949 w 12192000"/>
              <a:gd name="connsiteY92" fmla="*/ 1407112 h 3781151"/>
              <a:gd name="connsiteX93" fmla="*/ 7298895 w 12192000"/>
              <a:gd name="connsiteY93" fmla="*/ 1427110 h 3781151"/>
              <a:gd name="connsiteX94" fmla="*/ 7374497 w 12192000"/>
              <a:gd name="connsiteY94" fmla="*/ 1408155 h 3781151"/>
              <a:gd name="connsiteX95" fmla="*/ 7380250 w 12192000"/>
              <a:gd name="connsiteY95" fmla="*/ 1368474 h 3781151"/>
              <a:gd name="connsiteX96" fmla="*/ 7464957 w 12192000"/>
              <a:gd name="connsiteY96" fmla="*/ 1359648 h 3781151"/>
              <a:gd name="connsiteX97" fmla="*/ 7594747 w 12192000"/>
              <a:gd name="connsiteY97" fmla="*/ 1350130 h 3781151"/>
              <a:gd name="connsiteX98" fmla="*/ 7666555 w 12192000"/>
              <a:gd name="connsiteY98" fmla="*/ 1335529 h 3781151"/>
              <a:gd name="connsiteX99" fmla="*/ 7866007 w 12192000"/>
              <a:gd name="connsiteY99" fmla="*/ 1305544 h 3781151"/>
              <a:gd name="connsiteX100" fmla="*/ 8068308 w 12192000"/>
              <a:gd name="connsiteY100" fmla="*/ 1283051 h 3781151"/>
              <a:gd name="connsiteX101" fmla="*/ 8202385 w 12192000"/>
              <a:gd name="connsiteY101" fmla="*/ 1312300 h 3781151"/>
              <a:gd name="connsiteX102" fmla="*/ 8367138 w 12192000"/>
              <a:gd name="connsiteY102" fmla="*/ 1289211 h 3781151"/>
              <a:gd name="connsiteX103" fmla="*/ 8396799 w 12192000"/>
              <a:gd name="connsiteY103" fmla="*/ 1291584 h 3781151"/>
              <a:gd name="connsiteX104" fmla="*/ 8431415 w 12192000"/>
              <a:gd name="connsiteY104" fmla="*/ 1275098 h 3781151"/>
              <a:gd name="connsiteX105" fmla="*/ 8569515 w 12192000"/>
              <a:gd name="connsiteY105" fmla="*/ 1207037 h 3781151"/>
              <a:gd name="connsiteX106" fmla="*/ 8672452 w 12192000"/>
              <a:gd name="connsiteY106" fmla="*/ 1135782 h 3781151"/>
              <a:gd name="connsiteX107" fmla="*/ 8824768 w 12192000"/>
              <a:gd name="connsiteY107" fmla="*/ 1121217 h 3781151"/>
              <a:gd name="connsiteX108" fmla="*/ 8909609 w 12192000"/>
              <a:gd name="connsiteY108" fmla="*/ 1087532 h 3781151"/>
              <a:gd name="connsiteX109" fmla="*/ 9036318 w 12192000"/>
              <a:gd name="connsiteY109" fmla="*/ 994500 h 3781151"/>
              <a:gd name="connsiteX110" fmla="*/ 9230382 w 12192000"/>
              <a:gd name="connsiteY110" fmla="*/ 955654 h 3781151"/>
              <a:gd name="connsiteX111" fmla="*/ 9286437 w 12192000"/>
              <a:gd name="connsiteY111" fmla="*/ 997858 h 3781151"/>
              <a:gd name="connsiteX112" fmla="*/ 9349089 w 12192000"/>
              <a:gd name="connsiteY112" fmla="*/ 1015184 h 3781151"/>
              <a:gd name="connsiteX113" fmla="*/ 9347314 w 12192000"/>
              <a:gd name="connsiteY113" fmla="*/ 933744 h 3781151"/>
              <a:gd name="connsiteX114" fmla="*/ 9492995 w 12192000"/>
              <a:gd name="connsiteY114" fmla="*/ 830749 h 3781151"/>
              <a:gd name="connsiteX115" fmla="*/ 9568501 w 12192000"/>
              <a:gd name="connsiteY115" fmla="*/ 787793 h 3781151"/>
              <a:gd name="connsiteX116" fmla="*/ 9691686 w 12192000"/>
              <a:gd name="connsiteY116" fmla="*/ 738088 h 3781151"/>
              <a:gd name="connsiteX117" fmla="*/ 9728219 w 12192000"/>
              <a:gd name="connsiteY117" fmla="*/ 719921 h 3781151"/>
              <a:gd name="connsiteX118" fmla="*/ 10080661 w 12192000"/>
              <a:gd name="connsiteY118" fmla="*/ 505423 h 3781151"/>
              <a:gd name="connsiteX119" fmla="*/ 10335073 w 12192000"/>
              <a:gd name="connsiteY119" fmla="*/ 523921 h 3781151"/>
              <a:gd name="connsiteX120" fmla="*/ 10593135 w 12192000"/>
              <a:gd name="connsiteY120" fmla="*/ 467427 h 3781151"/>
              <a:gd name="connsiteX121" fmla="*/ 10655931 w 12192000"/>
              <a:gd name="connsiteY121" fmla="*/ 401632 h 3781151"/>
              <a:gd name="connsiteX122" fmla="*/ 10695298 w 12192000"/>
              <a:gd name="connsiteY122" fmla="*/ 391761 h 3781151"/>
              <a:gd name="connsiteX123" fmla="*/ 10761489 w 12192000"/>
              <a:gd name="connsiteY123" fmla="*/ 380170 h 3781151"/>
              <a:gd name="connsiteX124" fmla="*/ 10853610 w 12192000"/>
              <a:gd name="connsiteY124" fmla="*/ 332449 h 3781151"/>
              <a:gd name="connsiteX125" fmla="*/ 11052930 w 12192000"/>
              <a:gd name="connsiteY125" fmla="*/ 280871 h 3781151"/>
              <a:gd name="connsiteX126" fmla="*/ 11359700 w 12192000"/>
              <a:gd name="connsiteY126" fmla="*/ 158445 h 3781151"/>
              <a:gd name="connsiteX127" fmla="*/ 11672425 w 12192000"/>
              <a:gd name="connsiteY127" fmla="*/ 31452 h 3781151"/>
              <a:gd name="connsiteX128" fmla="*/ 11912086 w 12192000"/>
              <a:gd name="connsiteY128"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535004 w 12192000"/>
              <a:gd name="connsiteY17" fmla="*/ 2687835 h 3781151"/>
              <a:gd name="connsiteX18" fmla="*/ 1679251 w 12192000"/>
              <a:gd name="connsiteY18" fmla="*/ 2712367 h 3781151"/>
              <a:gd name="connsiteX19" fmla="*/ 1865161 w 12192000"/>
              <a:gd name="connsiteY19" fmla="*/ 2663121 h 3781151"/>
              <a:gd name="connsiteX20" fmla="*/ 1977927 w 12192000"/>
              <a:gd name="connsiteY20" fmla="*/ 2642448 h 3781151"/>
              <a:gd name="connsiteX21" fmla="*/ 2023175 w 12192000"/>
              <a:gd name="connsiteY21" fmla="*/ 2648402 h 3781151"/>
              <a:gd name="connsiteX22" fmla="*/ 2040685 w 12192000"/>
              <a:gd name="connsiteY22" fmla="*/ 2652651 h 3781151"/>
              <a:gd name="connsiteX23" fmla="*/ 2057102 w 12192000"/>
              <a:gd name="connsiteY23" fmla="*/ 2645758 h 3781151"/>
              <a:gd name="connsiteX24" fmla="*/ 2052057 w 12192000"/>
              <a:gd name="connsiteY24" fmla="*/ 2618002 h 3781151"/>
              <a:gd name="connsiteX25" fmla="*/ 2052988 w 12192000"/>
              <a:gd name="connsiteY25" fmla="*/ 2617321 h 3781151"/>
              <a:gd name="connsiteX26" fmla="*/ 2075835 w 12192000"/>
              <a:gd name="connsiteY26" fmla="*/ 2625051 h 3781151"/>
              <a:gd name="connsiteX27" fmla="*/ 2105280 w 12192000"/>
              <a:gd name="connsiteY27" fmla="*/ 2621772 h 3781151"/>
              <a:gd name="connsiteX28" fmla="*/ 2271487 w 12192000"/>
              <a:gd name="connsiteY28" fmla="*/ 2559602 h 3781151"/>
              <a:gd name="connsiteX29" fmla="*/ 2450874 w 12192000"/>
              <a:gd name="connsiteY29" fmla="*/ 2540963 h 3781151"/>
              <a:gd name="connsiteX30" fmla="*/ 2507266 w 12192000"/>
              <a:gd name="connsiteY30" fmla="*/ 2511976 h 3781151"/>
              <a:gd name="connsiteX31" fmla="*/ 2641503 w 12192000"/>
              <a:gd name="connsiteY31" fmla="*/ 2426341 h 3781151"/>
              <a:gd name="connsiteX32" fmla="*/ 2817182 w 12192000"/>
              <a:gd name="connsiteY32" fmla="*/ 2265557 h 3781151"/>
              <a:gd name="connsiteX33" fmla="*/ 2957554 w 12192000"/>
              <a:gd name="connsiteY33" fmla="*/ 2180877 h 3781151"/>
              <a:gd name="connsiteX34" fmla="*/ 3003677 w 12192000"/>
              <a:gd name="connsiteY34" fmla="*/ 2154878 h 3781151"/>
              <a:gd name="connsiteX35" fmla="*/ 3046876 w 12192000"/>
              <a:gd name="connsiteY35" fmla="*/ 2081296 h 3781151"/>
              <a:gd name="connsiteX36" fmla="*/ 3303290 w 12192000"/>
              <a:gd name="connsiteY36" fmla="*/ 1995084 h 3781151"/>
              <a:gd name="connsiteX37" fmla="*/ 3395602 w 12192000"/>
              <a:gd name="connsiteY37" fmla="*/ 1893639 h 3781151"/>
              <a:gd name="connsiteX38" fmla="*/ 3430100 w 12192000"/>
              <a:gd name="connsiteY38" fmla="*/ 1867444 h 3781151"/>
              <a:gd name="connsiteX39" fmla="*/ 3437914 w 12192000"/>
              <a:gd name="connsiteY39" fmla="*/ 1869491 h 3781151"/>
              <a:gd name="connsiteX40" fmla="*/ 3438972 w 12192000"/>
              <a:gd name="connsiteY40" fmla="*/ 1871208 h 3781151"/>
              <a:gd name="connsiteX41" fmla="*/ 3547723 w 12192000"/>
              <a:gd name="connsiteY41" fmla="*/ 1831216 h 3781151"/>
              <a:gd name="connsiteX42" fmla="*/ 3572350 w 12192000"/>
              <a:gd name="connsiteY42" fmla="*/ 1826069 h 3781151"/>
              <a:gd name="connsiteX43" fmla="*/ 3575291 w 12192000"/>
              <a:gd name="connsiteY43" fmla="*/ 1827289 h 3781151"/>
              <a:gd name="connsiteX44" fmla="*/ 3595183 w 12192000"/>
              <a:gd name="connsiteY44" fmla="*/ 1816299 h 3781151"/>
              <a:gd name="connsiteX45" fmla="*/ 3611353 w 12192000"/>
              <a:gd name="connsiteY45" fmla="*/ 1798929 h 3781151"/>
              <a:gd name="connsiteX46" fmla="*/ 3825586 w 12192000"/>
              <a:gd name="connsiteY46" fmla="*/ 1798552 h 3781151"/>
              <a:gd name="connsiteX47" fmla="*/ 4166327 w 12192000"/>
              <a:gd name="connsiteY47" fmla="*/ 1747015 h 3781151"/>
              <a:gd name="connsiteX48" fmla="*/ 4437661 w 12192000"/>
              <a:gd name="connsiteY48" fmla="*/ 1663068 h 3781151"/>
              <a:gd name="connsiteX49" fmla="*/ 4510862 w 12192000"/>
              <a:gd name="connsiteY49" fmla="*/ 1665514 h 3781151"/>
              <a:gd name="connsiteX50" fmla="*/ 4573217 w 12192000"/>
              <a:gd name="connsiteY50" fmla="*/ 1633854 h 3781151"/>
              <a:gd name="connsiteX51" fmla="*/ 4605137 w 12192000"/>
              <a:gd name="connsiteY51" fmla="*/ 1644474 h 3781151"/>
              <a:gd name="connsiteX52" fmla="*/ 4623509 w 12192000"/>
              <a:gd name="connsiteY52" fmla="*/ 1643919 h 3781151"/>
              <a:gd name="connsiteX53" fmla="*/ 4629310 w 12192000"/>
              <a:gd name="connsiteY53" fmla="*/ 1653854 h 3781151"/>
              <a:gd name="connsiteX54" fmla="*/ 4657404 w 12192000"/>
              <a:gd name="connsiteY54" fmla="*/ 1660247 h 3781151"/>
              <a:gd name="connsiteX55" fmla="*/ 4691044 w 12192000"/>
              <a:gd name="connsiteY55" fmla="*/ 1656408 h 3781151"/>
              <a:gd name="connsiteX56" fmla="*/ 4850032 w 12192000"/>
              <a:gd name="connsiteY56" fmla="*/ 1626917 h 3781151"/>
              <a:gd name="connsiteX57" fmla="*/ 4945654 w 12192000"/>
              <a:gd name="connsiteY57" fmla="*/ 1615689 h 3781151"/>
              <a:gd name="connsiteX58" fmla="*/ 4982770 w 12192000"/>
              <a:gd name="connsiteY58" fmla="*/ 1621504 h 3781151"/>
              <a:gd name="connsiteX59" fmla="*/ 5034068 w 12192000"/>
              <a:gd name="connsiteY59" fmla="*/ 1622846 h 3781151"/>
              <a:gd name="connsiteX60" fmla="*/ 5157133 w 12192000"/>
              <a:gd name="connsiteY60" fmla="*/ 1608775 h 3781151"/>
              <a:gd name="connsiteX61" fmla="*/ 5331645 w 12192000"/>
              <a:gd name="connsiteY61" fmla="*/ 1590152 h 3781151"/>
              <a:gd name="connsiteX62" fmla="*/ 5339977 w 12192000"/>
              <a:gd name="connsiteY62" fmla="*/ 1596841 h 3781151"/>
              <a:gd name="connsiteX63" fmla="*/ 5400314 w 12192000"/>
              <a:gd name="connsiteY63" fmla="*/ 1588177 h 3781151"/>
              <a:gd name="connsiteX64" fmla="*/ 5607257 w 12192000"/>
              <a:gd name="connsiteY64" fmla="*/ 1505972 h 3781151"/>
              <a:gd name="connsiteX65" fmla="*/ 5725292 w 12192000"/>
              <a:gd name="connsiteY65" fmla="*/ 1490473 h 3781151"/>
              <a:gd name="connsiteX66" fmla="*/ 5767898 w 12192000"/>
              <a:gd name="connsiteY66" fmla="*/ 1493335 h 3781151"/>
              <a:gd name="connsiteX67" fmla="*/ 5839240 w 12192000"/>
              <a:gd name="connsiteY67" fmla="*/ 1497610 h 3781151"/>
              <a:gd name="connsiteX68" fmla="*/ 5905402 w 12192000"/>
              <a:gd name="connsiteY68" fmla="*/ 1514878 h 3781151"/>
              <a:gd name="connsiteX69" fmla="*/ 5964698 w 12192000"/>
              <a:gd name="connsiteY69" fmla="*/ 1489113 h 3781151"/>
              <a:gd name="connsiteX70" fmla="*/ 6017881 w 12192000"/>
              <a:gd name="connsiteY70" fmla="*/ 1478726 h 3781151"/>
              <a:gd name="connsiteX71" fmla="*/ 6023244 w 12192000"/>
              <a:gd name="connsiteY71" fmla="*/ 1485861 h 3781151"/>
              <a:gd name="connsiteX72" fmla="*/ 6030193 w 12192000"/>
              <a:gd name="connsiteY72" fmla="*/ 1485330 h 3781151"/>
              <a:gd name="connsiteX73" fmla="*/ 6032755 w 12192000"/>
              <a:gd name="connsiteY73" fmla="*/ 1476614 h 3781151"/>
              <a:gd name="connsiteX74" fmla="*/ 6114491 w 12192000"/>
              <a:gd name="connsiteY74" fmla="*/ 1435020 h 3781151"/>
              <a:gd name="connsiteX75" fmla="*/ 6228089 w 12192000"/>
              <a:gd name="connsiteY75" fmla="*/ 1392213 h 3781151"/>
              <a:gd name="connsiteX76" fmla="*/ 6266132 w 12192000"/>
              <a:gd name="connsiteY76" fmla="*/ 1396181 h 3781151"/>
              <a:gd name="connsiteX77" fmla="*/ 6266284 w 12192000"/>
              <a:gd name="connsiteY77" fmla="*/ 1396172 h 3781151"/>
              <a:gd name="connsiteX78" fmla="*/ 6267815 w 12192000"/>
              <a:gd name="connsiteY78" fmla="*/ 1401423 h 3781151"/>
              <a:gd name="connsiteX79" fmla="*/ 6277660 w 12192000"/>
              <a:gd name="connsiteY79" fmla="*/ 1400632 h 3781151"/>
              <a:gd name="connsiteX80" fmla="*/ 6290206 w 12192000"/>
              <a:gd name="connsiteY80" fmla="*/ 1395045 h 3781151"/>
              <a:gd name="connsiteX81" fmla="*/ 6318021 w 12192000"/>
              <a:gd name="connsiteY81" fmla="*/ 1401415 h 3781151"/>
              <a:gd name="connsiteX82" fmla="*/ 6319318 w 12192000"/>
              <a:gd name="connsiteY82" fmla="*/ 1402047 h 3781151"/>
              <a:gd name="connsiteX83" fmla="*/ 6391161 w 12192000"/>
              <a:gd name="connsiteY83" fmla="*/ 1439443 h 3781151"/>
              <a:gd name="connsiteX84" fmla="*/ 6458507 w 12192000"/>
              <a:gd name="connsiteY84" fmla="*/ 1506631 h 3781151"/>
              <a:gd name="connsiteX85" fmla="*/ 6567007 w 12192000"/>
              <a:gd name="connsiteY85" fmla="*/ 1543856 h 3781151"/>
              <a:gd name="connsiteX86" fmla="*/ 6607554 w 12192000"/>
              <a:gd name="connsiteY86" fmla="*/ 1553791 h 3781151"/>
              <a:gd name="connsiteX87" fmla="*/ 6731017 w 12192000"/>
              <a:gd name="connsiteY87" fmla="*/ 1571341 h 3781151"/>
              <a:gd name="connsiteX88" fmla="*/ 6734116 w 12192000"/>
              <a:gd name="connsiteY88" fmla="*/ 1568435 h 3781151"/>
              <a:gd name="connsiteX89" fmla="*/ 6918249 w 12192000"/>
              <a:gd name="connsiteY89" fmla="*/ 1468691 h 3781151"/>
              <a:gd name="connsiteX90" fmla="*/ 7067518 w 12192000"/>
              <a:gd name="connsiteY90" fmla="*/ 1422257 h 3781151"/>
              <a:gd name="connsiteX91" fmla="*/ 7124203 w 12192000"/>
              <a:gd name="connsiteY91" fmla="*/ 1416853 h 3781151"/>
              <a:gd name="connsiteX92" fmla="*/ 7218949 w 12192000"/>
              <a:gd name="connsiteY92" fmla="*/ 1407112 h 3781151"/>
              <a:gd name="connsiteX93" fmla="*/ 7298895 w 12192000"/>
              <a:gd name="connsiteY93" fmla="*/ 1427110 h 3781151"/>
              <a:gd name="connsiteX94" fmla="*/ 7374497 w 12192000"/>
              <a:gd name="connsiteY94" fmla="*/ 1408155 h 3781151"/>
              <a:gd name="connsiteX95" fmla="*/ 7380250 w 12192000"/>
              <a:gd name="connsiteY95" fmla="*/ 1368474 h 3781151"/>
              <a:gd name="connsiteX96" fmla="*/ 7464957 w 12192000"/>
              <a:gd name="connsiteY96" fmla="*/ 1359648 h 3781151"/>
              <a:gd name="connsiteX97" fmla="*/ 7594747 w 12192000"/>
              <a:gd name="connsiteY97" fmla="*/ 1350130 h 3781151"/>
              <a:gd name="connsiteX98" fmla="*/ 7666555 w 12192000"/>
              <a:gd name="connsiteY98" fmla="*/ 1335529 h 3781151"/>
              <a:gd name="connsiteX99" fmla="*/ 7866007 w 12192000"/>
              <a:gd name="connsiteY99" fmla="*/ 1305544 h 3781151"/>
              <a:gd name="connsiteX100" fmla="*/ 8068308 w 12192000"/>
              <a:gd name="connsiteY100" fmla="*/ 1283051 h 3781151"/>
              <a:gd name="connsiteX101" fmla="*/ 8202385 w 12192000"/>
              <a:gd name="connsiteY101" fmla="*/ 1312300 h 3781151"/>
              <a:gd name="connsiteX102" fmla="*/ 8367138 w 12192000"/>
              <a:gd name="connsiteY102" fmla="*/ 1289211 h 3781151"/>
              <a:gd name="connsiteX103" fmla="*/ 8396799 w 12192000"/>
              <a:gd name="connsiteY103" fmla="*/ 1291584 h 3781151"/>
              <a:gd name="connsiteX104" fmla="*/ 8431415 w 12192000"/>
              <a:gd name="connsiteY104" fmla="*/ 1275098 h 3781151"/>
              <a:gd name="connsiteX105" fmla="*/ 8569515 w 12192000"/>
              <a:gd name="connsiteY105" fmla="*/ 1207037 h 3781151"/>
              <a:gd name="connsiteX106" fmla="*/ 8672452 w 12192000"/>
              <a:gd name="connsiteY106" fmla="*/ 1135782 h 3781151"/>
              <a:gd name="connsiteX107" fmla="*/ 8824768 w 12192000"/>
              <a:gd name="connsiteY107" fmla="*/ 1121217 h 3781151"/>
              <a:gd name="connsiteX108" fmla="*/ 8909609 w 12192000"/>
              <a:gd name="connsiteY108" fmla="*/ 1087532 h 3781151"/>
              <a:gd name="connsiteX109" fmla="*/ 9036318 w 12192000"/>
              <a:gd name="connsiteY109" fmla="*/ 994500 h 3781151"/>
              <a:gd name="connsiteX110" fmla="*/ 9230382 w 12192000"/>
              <a:gd name="connsiteY110" fmla="*/ 955654 h 3781151"/>
              <a:gd name="connsiteX111" fmla="*/ 9286437 w 12192000"/>
              <a:gd name="connsiteY111" fmla="*/ 997858 h 3781151"/>
              <a:gd name="connsiteX112" fmla="*/ 9349089 w 12192000"/>
              <a:gd name="connsiteY112" fmla="*/ 1015184 h 3781151"/>
              <a:gd name="connsiteX113" fmla="*/ 9347314 w 12192000"/>
              <a:gd name="connsiteY113" fmla="*/ 933744 h 3781151"/>
              <a:gd name="connsiteX114" fmla="*/ 9492995 w 12192000"/>
              <a:gd name="connsiteY114" fmla="*/ 830749 h 3781151"/>
              <a:gd name="connsiteX115" fmla="*/ 9568501 w 12192000"/>
              <a:gd name="connsiteY115" fmla="*/ 787793 h 3781151"/>
              <a:gd name="connsiteX116" fmla="*/ 9691686 w 12192000"/>
              <a:gd name="connsiteY116" fmla="*/ 738088 h 3781151"/>
              <a:gd name="connsiteX117" fmla="*/ 9728219 w 12192000"/>
              <a:gd name="connsiteY117" fmla="*/ 719921 h 3781151"/>
              <a:gd name="connsiteX118" fmla="*/ 10080661 w 12192000"/>
              <a:gd name="connsiteY118" fmla="*/ 505423 h 3781151"/>
              <a:gd name="connsiteX119" fmla="*/ 10335073 w 12192000"/>
              <a:gd name="connsiteY119" fmla="*/ 523921 h 3781151"/>
              <a:gd name="connsiteX120" fmla="*/ 10593135 w 12192000"/>
              <a:gd name="connsiteY120" fmla="*/ 467427 h 3781151"/>
              <a:gd name="connsiteX121" fmla="*/ 10655931 w 12192000"/>
              <a:gd name="connsiteY121" fmla="*/ 401632 h 3781151"/>
              <a:gd name="connsiteX122" fmla="*/ 10695298 w 12192000"/>
              <a:gd name="connsiteY122" fmla="*/ 391761 h 3781151"/>
              <a:gd name="connsiteX123" fmla="*/ 10761489 w 12192000"/>
              <a:gd name="connsiteY123" fmla="*/ 380170 h 3781151"/>
              <a:gd name="connsiteX124" fmla="*/ 10853610 w 12192000"/>
              <a:gd name="connsiteY124" fmla="*/ 332449 h 3781151"/>
              <a:gd name="connsiteX125" fmla="*/ 11052930 w 12192000"/>
              <a:gd name="connsiteY125" fmla="*/ 280871 h 3781151"/>
              <a:gd name="connsiteX126" fmla="*/ 11359700 w 12192000"/>
              <a:gd name="connsiteY126" fmla="*/ 158445 h 3781151"/>
              <a:gd name="connsiteX127" fmla="*/ 11672425 w 12192000"/>
              <a:gd name="connsiteY127" fmla="*/ 31452 h 3781151"/>
              <a:gd name="connsiteX128" fmla="*/ 11912086 w 12192000"/>
              <a:gd name="connsiteY128"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535004 w 12192000"/>
              <a:gd name="connsiteY17" fmla="*/ 2687835 h 3781151"/>
              <a:gd name="connsiteX18" fmla="*/ 1679251 w 12192000"/>
              <a:gd name="connsiteY18" fmla="*/ 2712367 h 3781151"/>
              <a:gd name="connsiteX19" fmla="*/ 1865161 w 12192000"/>
              <a:gd name="connsiteY19" fmla="*/ 2663121 h 3781151"/>
              <a:gd name="connsiteX20" fmla="*/ 1977927 w 12192000"/>
              <a:gd name="connsiteY20" fmla="*/ 2642448 h 3781151"/>
              <a:gd name="connsiteX21" fmla="*/ 2023175 w 12192000"/>
              <a:gd name="connsiteY21" fmla="*/ 2648402 h 3781151"/>
              <a:gd name="connsiteX22" fmla="*/ 2040685 w 12192000"/>
              <a:gd name="connsiteY22" fmla="*/ 2652651 h 3781151"/>
              <a:gd name="connsiteX23" fmla="*/ 2057102 w 12192000"/>
              <a:gd name="connsiteY23" fmla="*/ 2645758 h 3781151"/>
              <a:gd name="connsiteX24" fmla="*/ 2052057 w 12192000"/>
              <a:gd name="connsiteY24" fmla="*/ 2618002 h 3781151"/>
              <a:gd name="connsiteX25" fmla="*/ 2052988 w 12192000"/>
              <a:gd name="connsiteY25" fmla="*/ 2617321 h 3781151"/>
              <a:gd name="connsiteX26" fmla="*/ 2075835 w 12192000"/>
              <a:gd name="connsiteY26" fmla="*/ 2625051 h 3781151"/>
              <a:gd name="connsiteX27" fmla="*/ 2105280 w 12192000"/>
              <a:gd name="connsiteY27" fmla="*/ 2621772 h 3781151"/>
              <a:gd name="connsiteX28" fmla="*/ 2271487 w 12192000"/>
              <a:gd name="connsiteY28" fmla="*/ 2559602 h 3781151"/>
              <a:gd name="connsiteX29" fmla="*/ 2450874 w 12192000"/>
              <a:gd name="connsiteY29" fmla="*/ 2540963 h 3781151"/>
              <a:gd name="connsiteX30" fmla="*/ 2507266 w 12192000"/>
              <a:gd name="connsiteY30" fmla="*/ 2511976 h 3781151"/>
              <a:gd name="connsiteX31" fmla="*/ 2641503 w 12192000"/>
              <a:gd name="connsiteY31" fmla="*/ 2426341 h 3781151"/>
              <a:gd name="connsiteX32" fmla="*/ 2817182 w 12192000"/>
              <a:gd name="connsiteY32" fmla="*/ 2265557 h 3781151"/>
              <a:gd name="connsiteX33" fmla="*/ 2957554 w 12192000"/>
              <a:gd name="connsiteY33" fmla="*/ 2180877 h 3781151"/>
              <a:gd name="connsiteX34" fmla="*/ 3003677 w 12192000"/>
              <a:gd name="connsiteY34" fmla="*/ 2154878 h 3781151"/>
              <a:gd name="connsiteX35" fmla="*/ 3046876 w 12192000"/>
              <a:gd name="connsiteY35" fmla="*/ 2081296 h 3781151"/>
              <a:gd name="connsiteX36" fmla="*/ 3303290 w 12192000"/>
              <a:gd name="connsiteY36" fmla="*/ 1995084 h 3781151"/>
              <a:gd name="connsiteX37" fmla="*/ 3395602 w 12192000"/>
              <a:gd name="connsiteY37" fmla="*/ 1893639 h 3781151"/>
              <a:gd name="connsiteX38" fmla="*/ 3430100 w 12192000"/>
              <a:gd name="connsiteY38" fmla="*/ 1867444 h 3781151"/>
              <a:gd name="connsiteX39" fmla="*/ 3437914 w 12192000"/>
              <a:gd name="connsiteY39" fmla="*/ 1869491 h 3781151"/>
              <a:gd name="connsiteX40" fmla="*/ 3438972 w 12192000"/>
              <a:gd name="connsiteY40" fmla="*/ 1871208 h 3781151"/>
              <a:gd name="connsiteX41" fmla="*/ 3547723 w 12192000"/>
              <a:gd name="connsiteY41" fmla="*/ 1831216 h 3781151"/>
              <a:gd name="connsiteX42" fmla="*/ 3572350 w 12192000"/>
              <a:gd name="connsiteY42" fmla="*/ 1826069 h 3781151"/>
              <a:gd name="connsiteX43" fmla="*/ 3575291 w 12192000"/>
              <a:gd name="connsiteY43" fmla="*/ 1827289 h 3781151"/>
              <a:gd name="connsiteX44" fmla="*/ 3595183 w 12192000"/>
              <a:gd name="connsiteY44" fmla="*/ 1816299 h 3781151"/>
              <a:gd name="connsiteX45" fmla="*/ 3611353 w 12192000"/>
              <a:gd name="connsiteY45" fmla="*/ 1798929 h 3781151"/>
              <a:gd name="connsiteX46" fmla="*/ 3825586 w 12192000"/>
              <a:gd name="connsiteY46" fmla="*/ 1798552 h 3781151"/>
              <a:gd name="connsiteX47" fmla="*/ 4166327 w 12192000"/>
              <a:gd name="connsiteY47" fmla="*/ 1747015 h 3781151"/>
              <a:gd name="connsiteX48" fmla="*/ 4437661 w 12192000"/>
              <a:gd name="connsiteY48" fmla="*/ 1663068 h 3781151"/>
              <a:gd name="connsiteX49" fmla="*/ 4510862 w 12192000"/>
              <a:gd name="connsiteY49" fmla="*/ 1665514 h 3781151"/>
              <a:gd name="connsiteX50" fmla="*/ 4573217 w 12192000"/>
              <a:gd name="connsiteY50" fmla="*/ 1633854 h 3781151"/>
              <a:gd name="connsiteX51" fmla="*/ 4605137 w 12192000"/>
              <a:gd name="connsiteY51" fmla="*/ 1644474 h 3781151"/>
              <a:gd name="connsiteX52" fmla="*/ 4623509 w 12192000"/>
              <a:gd name="connsiteY52" fmla="*/ 1643919 h 3781151"/>
              <a:gd name="connsiteX53" fmla="*/ 4629310 w 12192000"/>
              <a:gd name="connsiteY53" fmla="*/ 1653854 h 3781151"/>
              <a:gd name="connsiteX54" fmla="*/ 4657404 w 12192000"/>
              <a:gd name="connsiteY54" fmla="*/ 1660247 h 3781151"/>
              <a:gd name="connsiteX55" fmla="*/ 4691044 w 12192000"/>
              <a:gd name="connsiteY55" fmla="*/ 1656408 h 3781151"/>
              <a:gd name="connsiteX56" fmla="*/ 4850032 w 12192000"/>
              <a:gd name="connsiteY56" fmla="*/ 1626917 h 3781151"/>
              <a:gd name="connsiteX57" fmla="*/ 4945654 w 12192000"/>
              <a:gd name="connsiteY57" fmla="*/ 1615689 h 3781151"/>
              <a:gd name="connsiteX58" fmla="*/ 4982770 w 12192000"/>
              <a:gd name="connsiteY58" fmla="*/ 1621504 h 3781151"/>
              <a:gd name="connsiteX59" fmla="*/ 5034068 w 12192000"/>
              <a:gd name="connsiteY59" fmla="*/ 1622846 h 3781151"/>
              <a:gd name="connsiteX60" fmla="*/ 5157133 w 12192000"/>
              <a:gd name="connsiteY60" fmla="*/ 1608775 h 3781151"/>
              <a:gd name="connsiteX61" fmla="*/ 5331645 w 12192000"/>
              <a:gd name="connsiteY61" fmla="*/ 1590152 h 3781151"/>
              <a:gd name="connsiteX62" fmla="*/ 5339977 w 12192000"/>
              <a:gd name="connsiteY62" fmla="*/ 1596841 h 3781151"/>
              <a:gd name="connsiteX63" fmla="*/ 5400314 w 12192000"/>
              <a:gd name="connsiteY63" fmla="*/ 1588177 h 3781151"/>
              <a:gd name="connsiteX64" fmla="*/ 5607257 w 12192000"/>
              <a:gd name="connsiteY64" fmla="*/ 1505972 h 3781151"/>
              <a:gd name="connsiteX65" fmla="*/ 5725292 w 12192000"/>
              <a:gd name="connsiteY65" fmla="*/ 1490473 h 3781151"/>
              <a:gd name="connsiteX66" fmla="*/ 5767898 w 12192000"/>
              <a:gd name="connsiteY66" fmla="*/ 1493335 h 3781151"/>
              <a:gd name="connsiteX67" fmla="*/ 5839240 w 12192000"/>
              <a:gd name="connsiteY67" fmla="*/ 1497610 h 3781151"/>
              <a:gd name="connsiteX68" fmla="*/ 5905402 w 12192000"/>
              <a:gd name="connsiteY68" fmla="*/ 1514878 h 3781151"/>
              <a:gd name="connsiteX69" fmla="*/ 5964698 w 12192000"/>
              <a:gd name="connsiteY69" fmla="*/ 1489113 h 3781151"/>
              <a:gd name="connsiteX70" fmla="*/ 6017881 w 12192000"/>
              <a:gd name="connsiteY70" fmla="*/ 1478726 h 3781151"/>
              <a:gd name="connsiteX71" fmla="*/ 6023244 w 12192000"/>
              <a:gd name="connsiteY71" fmla="*/ 1485861 h 3781151"/>
              <a:gd name="connsiteX72" fmla="*/ 6030193 w 12192000"/>
              <a:gd name="connsiteY72" fmla="*/ 1485330 h 3781151"/>
              <a:gd name="connsiteX73" fmla="*/ 6032755 w 12192000"/>
              <a:gd name="connsiteY73" fmla="*/ 1476614 h 3781151"/>
              <a:gd name="connsiteX74" fmla="*/ 6114491 w 12192000"/>
              <a:gd name="connsiteY74" fmla="*/ 1435020 h 3781151"/>
              <a:gd name="connsiteX75" fmla="*/ 6228089 w 12192000"/>
              <a:gd name="connsiteY75" fmla="*/ 1392213 h 3781151"/>
              <a:gd name="connsiteX76" fmla="*/ 6266132 w 12192000"/>
              <a:gd name="connsiteY76" fmla="*/ 1396181 h 3781151"/>
              <a:gd name="connsiteX77" fmla="*/ 6266284 w 12192000"/>
              <a:gd name="connsiteY77" fmla="*/ 1396172 h 3781151"/>
              <a:gd name="connsiteX78" fmla="*/ 6267815 w 12192000"/>
              <a:gd name="connsiteY78" fmla="*/ 1401423 h 3781151"/>
              <a:gd name="connsiteX79" fmla="*/ 6277660 w 12192000"/>
              <a:gd name="connsiteY79" fmla="*/ 1400632 h 3781151"/>
              <a:gd name="connsiteX80" fmla="*/ 6290206 w 12192000"/>
              <a:gd name="connsiteY80" fmla="*/ 1395045 h 3781151"/>
              <a:gd name="connsiteX81" fmla="*/ 6318021 w 12192000"/>
              <a:gd name="connsiteY81" fmla="*/ 1401415 h 3781151"/>
              <a:gd name="connsiteX82" fmla="*/ 6319318 w 12192000"/>
              <a:gd name="connsiteY82" fmla="*/ 1402047 h 3781151"/>
              <a:gd name="connsiteX83" fmla="*/ 6391161 w 12192000"/>
              <a:gd name="connsiteY83" fmla="*/ 1439443 h 3781151"/>
              <a:gd name="connsiteX84" fmla="*/ 6458507 w 12192000"/>
              <a:gd name="connsiteY84" fmla="*/ 1506631 h 3781151"/>
              <a:gd name="connsiteX85" fmla="*/ 6567007 w 12192000"/>
              <a:gd name="connsiteY85" fmla="*/ 1543856 h 3781151"/>
              <a:gd name="connsiteX86" fmla="*/ 6607554 w 12192000"/>
              <a:gd name="connsiteY86" fmla="*/ 1553791 h 3781151"/>
              <a:gd name="connsiteX87" fmla="*/ 6731017 w 12192000"/>
              <a:gd name="connsiteY87" fmla="*/ 1571341 h 3781151"/>
              <a:gd name="connsiteX88" fmla="*/ 6734116 w 12192000"/>
              <a:gd name="connsiteY88" fmla="*/ 1568435 h 3781151"/>
              <a:gd name="connsiteX89" fmla="*/ 6918249 w 12192000"/>
              <a:gd name="connsiteY89" fmla="*/ 1468691 h 3781151"/>
              <a:gd name="connsiteX90" fmla="*/ 7067518 w 12192000"/>
              <a:gd name="connsiteY90" fmla="*/ 1422257 h 3781151"/>
              <a:gd name="connsiteX91" fmla="*/ 7124203 w 12192000"/>
              <a:gd name="connsiteY91" fmla="*/ 1416853 h 3781151"/>
              <a:gd name="connsiteX92" fmla="*/ 7218949 w 12192000"/>
              <a:gd name="connsiteY92" fmla="*/ 1407112 h 3781151"/>
              <a:gd name="connsiteX93" fmla="*/ 7298895 w 12192000"/>
              <a:gd name="connsiteY93" fmla="*/ 1427110 h 3781151"/>
              <a:gd name="connsiteX94" fmla="*/ 7374497 w 12192000"/>
              <a:gd name="connsiteY94" fmla="*/ 1408155 h 3781151"/>
              <a:gd name="connsiteX95" fmla="*/ 7380250 w 12192000"/>
              <a:gd name="connsiteY95" fmla="*/ 1368474 h 3781151"/>
              <a:gd name="connsiteX96" fmla="*/ 7464957 w 12192000"/>
              <a:gd name="connsiteY96" fmla="*/ 1359648 h 3781151"/>
              <a:gd name="connsiteX97" fmla="*/ 7594747 w 12192000"/>
              <a:gd name="connsiteY97" fmla="*/ 1350130 h 3781151"/>
              <a:gd name="connsiteX98" fmla="*/ 7666555 w 12192000"/>
              <a:gd name="connsiteY98" fmla="*/ 1335529 h 3781151"/>
              <a:gd name="connsiteX99" fmla="*/ 7866007 w 12192000"/>
              <a:gd name="connsiteY99" fmla="*/ 1305544 h 3781151"/>
              <a:gd name="connsiteX100" fmla="*/ 8068308 w 12192000"/>
              <a:gd name="connsiteY100" fmla="*/ 1283051 h 3781151"/>
              <a:gd name="connsiteX101" fmla="*/ 8202385 w 12192000"/>
              <a:gd name="connsiteY101" fmla="*/ 1312300 h 3781151"/>
              <a:gd name="connsiteX102" fmla="*/ 8367138 w 12192000"/>
              <a:gd name="connsiteY102" fmla="*/ 1289211 h 3781151"/>
              <a:gd name="connsiteX103" fmla="*/ 8396799 w 12192000"/>
              <a:gd name="connsiteY103" fmla="*/ 1291584 h 3781151"/>
              <a:gd name="connsiteX104" fmla="*/ 8431415 w 12192000"/>
              <a:gd name="connsiteY104" fmla="*/ 1275098 h 3781151"/>
              <a:gd name="connsiteX105" fmla="*/ 8569515 w 12192000"/>
              <a:gd name="connsiteY105" fmla="*/ 1207037 h 3781151"/>
              <a:gd name="connsiteX106" fmla="*/ 8672452 w 12192000"/>
              <a:gd name="connsiteY106" fmla="*/ 1135782 h 3781151"/>
              <a:gd name="connsiteX107" fmla="*/ 8824768 w 12192000"/>
              <a:gd name="connsiteY107" fmla="*/ 1121217 h 3781151"/>
              <a:gd name="connsiteX108" fmla="*/ 8909609 w 12192000"/>
              <a:gd name="connsiteY108" fmla="*/ 1087532 h 3781151"/>
              <a:gd name="connsiteX109" fmla="*/ 9036318 w 12192000"/>
              <a:gd name="connsiteY109" fmla="*/ 994500 h 3781151"/>
              <a:gd name="connsiteX110" fmla="*/ 9230382 w 12192000"/>
              <a:gd name="connsiteY110" fmla="*/ 955654 h 3781151"/>
              <a:gd name="connsiteX111" fmla="*/ 9286437 w 12192000"/>
              <a:gd name="connsiteY111" fmla="*/ 997858 h 3781151"/>
              <a:gd name="connsiteX112" fmla="*/ 9349089 w 12192000"/>
              <a:gd name="connsiteY112" fmla="*/ 1015184 h 3781151"/>
              <a:gd name="connsiteX113" fmla="*/ 9347314 w 12192000"/>
              <a:gd name="connsiteY113" fmla="*/ 933744 h 3781151"/>
              <a:gd name="connsiteX114" fmla="*/ 9492995 w 12192000"/>
              <a:gd name="connsiteY114" fmla="*/ 830749 h 3781151"/>
              <a:gd name="connsiteX115" fmla="*/ 9568501 w 12192000"/>
              <a:gd name="connsiteY115" fmla="*/ 787793 h 3781151"/>
              <a:gd name="connsiteX116" fmla="*/ 9691686 w 12192000"/>
              <a:gd name="connsiteY116" fmla="*/ 738088 h 3781151"/>
              <a:gd name="connsiteX117" fmla="*/ 9728219 w 12192000"/>
              <a:gd name="connsiteY117" fmla="*/ 719921 h 3781151"/>
              <a:gd name="connsiteX118" fmla="*/ 10080661 w 12192000"/>
              <a:gd name="connsiteY118" fmla="*/ 505423 h 3781151"/>
              <a:gd name="connsiteX119" fmla="*/ 10335073 w 12192000"/>
              <a:gd name="connsiteY119" fmla="*/ 523921 h 3781151"/>
              <a:gd name="connsiteX120" fmla="*/ 10593135 w 12192000"/>
              <a:gd name="connsiteY120" fmla="*/ 467427 h 3781151"/>
              <a:gd name="connsiteX121" fmla="*/ 10655931 w 12192000"/>
              <a:gd name="connsiteY121" fmla="*/ 401632 h 3781151"/>
              <a:gd name="connsiteX122" fmla="*/ 10695298 w 12192000"/>
              <a:gd name="connsiteY122" fmla="*/ 391761 h 3781151"/>
              <a:gd name="connsiteX123" fmla="*/ 10761489 w 12192000"/>
              <a:gd name="connsiteY123" fmla="*/ 380170 h 3781151"/>
              <a:gd name="connsiteX124" fmla="*/ 10853610 w 12192000"/>
              <a:gd name="connsiteY124" fmla="*/ 332449 h 3781151"/>
              <a:gd name="connsiteX125" fmla="*/ 11052930 w 12192000"/>
              <a:gd name="connsiteY125" fmla="*/ 280871 h 3781151"/>
              <a:gd name="connsiteX126" fmla="*/ 11359700 w 12192000"/>
              <a:gd name="connsiteY126" fmla="*/ 158445 h 3781151"/>
              <a:gd name="connsiteX127" fmla="*/ 11672425 w 12192000"/>
              <a:gd name="connsiteY127" fmla="*/ 31452 h 3781151"/>
              <a:gd name="connsiteX128" fmla="*/ 11912086 w 12192000"/>
              <a:gd name="connsiteY128"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817182 w 12192000"/>
              <a:gd name="connsiteY31" fmla="*/ 2265557 h 3781151"/>
              <a:gd name="connsiteX32" fmla="*/ 2957554 w 12192000"/>
              <a:gd name="connsiteY32" fmla="*/ 2180877 h 3781151"/>
              <a:gd name="connsiteX33" fmla="*/ 3003677 w 12192000"/>
              <a:gd name="connsiteY33" fmla="*/ 2154878 h 3781151"/>
              <a:gd name="connsiteX34" fmla="*/ 3046876 w 12192000"/>
              <a:gd name="connsiteY34" fmla="*/ 2081296 h 3781151"/>
              <a:gd name="connsiteX35" fmla="*/ 3303290 w 12192000"/>
              <a:gd name="connsiteY35" fmla="*/ 1995084 h 3781151"/>
              <a:gd name="connsiteX36" fmla="*/ 3395602 w 12192000"/>
              <a:gd name="connsiteY36" fmla="*/ 1893639 h 3781151"/>
              <a:gd name="connsiteX37" fmla="*/ 3430100 w 12192000"/>
              <a:gd name="connsiteY37" fmla="*/ 1867444 h 3781151"/>
              <a:gd name="connsiteX38" fmla="*/ 3437914 w 12192000"/>
              <a:gd name="connsiteY38" fmla="*/ 1869491 h 3781151"/>
              <a:gd name="connsiteX39" fmla="*/ 3438972 w 12192000"/>
              <a:gd name="connsiteY39" fmla="*/ 1871208 h 3781151"/>
              <a:gd name="connsiteX40" fmla="*/ 3547723 w 12192000"/>
              <a:gd name="connsiteY40" fmla="*/ 1831216 h 3781151"/>
              <a:gd name="connsiteX41" fmla="*/ 3572350 w 12192000"/>
              <a:gd name="connsiteY41" fmla="*/ 1826069 h 3781151"/>
              <a:gd name="connsiteX42" fmla="*/ 3575291 w 12192000"/>
              <a:gd name="connsiteY42" fmla="*/ 1827289 h 3781151"/>
              <a:gd name="connsiteX43" fmla="*/ 3595183 w 12192000"/>
              <a:gd name="connsiteY43" fmla="*/ 1816299 h 3781151"/>
              <a:gd name="connsiteX44" fmla="*/ 3611353 w 12192000"/>
              <a:gd name="connsiteY44" fmla="*/ 1798929 h 3781151"/>
              <a:gd name="connsiteX45" fmla="*/ 3825586 w 12192000"/>
              <a:gd name="connsiteY45" fmla="*/ 1798552 h 3781151"/>
              <a:gd name="connsiteX46" fmla="*/ 4166327 w 12192000"/>
              <a:gd name="connsiteY46" fmla="*/ 1747015 h 3781151"/>
              <a:gd name="connsiteX47" fmla="*/ 4437661 w 12192000"/>
              <a:gd name="connsiteY47" fmla="*/ 1663068 h 3781151"/>
              <a:gd name="connsiteX48" fmla="*/ 4510862 w 12192000"/>
              <a:gd name="connsiteY48" fmla="*/ 1665514 h 3781151"/>
              <a:gd name="connsiteX49" fmla="*/ 4573217 w 12192000"/>
              <a:gd name="connsiteY49" fmla="*/ 1633854 h 3781151"/>
              <a:gd name="connsiteX50" fmla="*/ 4605137 w 12192000"/>
              <a:gd name="connsiteY50" fmla="*/ 1644474 h 3781151"/>
              <a:gd name="connsiteX51" fmla="*/ 4623509 w 12192000"/>
              <a:gd name="connsiteY51" fmla="*/ 1643919 h 3781151"/>
              <a:gd name="connsiteX52" fmla="*/ 4629310 w 12192000"/>
              <a:gd name="connsiteY52" fmla="*/ 1653854 h 3781151"/>
              <a:gd name="connsiteX53" fmla="*/ 4657404 w 12192000"/>
              <a:gd name="connsiteY53" fmla="*/ 1660247 h 3781151"/>
              <a:gd name="connsiteX54" fmla="*/ 4691044 w 12192000"/>
              <a:gd name="connsiteY54" fmla="*/ 1656408 h 3781151"/>
              <a:gd name="connsiteX55" fmla="*/ 4850032 w 12192000"/>
              <a:gd name="connsiteY55" fmla="*/ 1626917 h 3781151"/>
              <a:gd name="connsiteX56" fmla="*/ 4945654 w 12192000"/>
              <a:gd name="connsiteY56" fmla="*/ 1615689 h 3781151"/>
              <a:gd name="connsiteX57" fmla="*/ 4982770 w 12192000"/>
              <a:gd name="connsiteY57" fmla="*/ 1621504 h 3781151"/>
              <a:gd name="connsiteX58" fmla="*/ 5034068 w 12192000"/>
              <a:gd name="connsiteY58" fmla="*/ 1622846 h 3781151"/>
              <a:gd name="connsiteX59" fmla="*/ 5157133 w 12192000"/>
              <a:gd name="connsiteY59" fmla="*/ 1608775 h 3781151"/>
              <a:gd name="connsiteX60" fmla="*/ 5331645 w 12192000"/>
              <a:gd name="connsiteY60" fmla="*/ 1590152 h 3781151"/>
              <a:gd name="connsiteX61" fmla="*/ 5339977 w 12192000"/>
              <a:gd name="connsiteY61" fmla="*/ 1596841 h 3781151"/>
              <a:gd name="connsiteX62" fmla="*/ 5400314 w 12192000"/>
              <a:gd name="connsiteY62" fmla="*/ 1588177 h 3781151"/>
              <a:gd name="connsiteX63" fmla="*/ 5607257 w 12192000"/>
              <a:gd name="connsiteY63" fmla="*/ 1505972 h 3781151"/>
              <a:gd name="connsiteX64" fmla="*/ 5725292 w 12192000"/>
              <a:gd name="connsiteY64" fmla="*/ 1490473 h 3781151"/>
              <a:gd name="connsiteX65" fmla="*/ 5767898 w 12192000"/>
              <a:gd name="connsiteY65" fmla="*/ 1493335 h 3781151"/>
              <a:gd name="connsiteX66" fmla="*/ 5839240 w 12192000"/>
              <a:gd name="connsiteY66" fmla="*/ 1497610 h 3781151"/>
              <a:gd name="connsiteX67" fmla="*/ 5905402 w 12192000"/>
              <a:gd name="connsiteY67" fmla="*/ 1514878 h 3781151"/>
              <a:gd name="connsiteX68" fmla="*/ 5964698 w 12192000"/>
              <a:gd name="connsiteY68" fmla="*/ 1489113 h 3781151"/>
              <a:gd name="connsiteX69" fmla="*/ 6017881 w 12192000"/>
              <a:gd name="connsiteY69" fmla="*/ 1478726 h 3781151"/>
              <a:gd name="connsiteX70" fmla="*/ 6023244 w 12192000"/>
              <a:gd name="connsiteY70" fmla="*/ 1485861 h 3781151"/>
              <a:gd name="connsiteX71" fmla="*/ 6030193 w 12192000"/>
              <a:gd name="connsiteY71" fmla="*/ 1485330 h 3781151"/>
              <a:gd name="connsiteX72" fmla="*/ 6032755 w 12192000"/>
              <a:gd name="connsiteY72" fmla="*/ 1476614 h 3781151"/>
              <a:gd name="connsiteX73" fmla="*/ 6114491 w 12192000"/>
              <a:gd name="connsiteY73" fmla="*/ 1435020 h 3781151"/>
              <a:gd name="connsiteX74" fmla="*/ 6228089 w 12192000"/>
              <a:gd name="connsiteY74" fmla="*/ 1392213 h 3781151"/>
              <a:gd name="connsiteX75" fmla="*/ 6266132 w 12192000"/>
              <a:gd name="connsiteY75" fmla="*/ 1396181 h 3781151"/>
              <a:gd name="connsiteX76" fmla="*/ 6266284 w 12192000"/>
              <a:gd name="connsiteY76" fmla="*/ 1396172 h 3781151"/>
              <a:gd name="connsiteX77" fmla="*/ 6267815 w 12192000"/>
              <a:gd name="connsiteY77" fmla="*/ 1401423 h 3781151"/>
              <a:gd name="connsiteX78" fmla="*/ 6277660 w 12192000"/>
              <a:gd name="connsiteY78" fmla="*/ 1400632 h 3781151"/>
              <a:gd name="connsiteX79" fmla="*/ 6290206 w 12192000"/>
              <a:gd name="connsiteY79" fmla="*/ 1395045 h 3781151"/>
              <a:gd name="connsiteX80" fmla="*/ 6318021 w 12192000"/>
              <a:gd name="connsiteY80" fmla="*/ 1401415 h 3781151"/>
              <a:gd name="connsiteX81" fmla="*/ 6319318 w 12192000"/>
              <a:gd name="connsiteY81" fmla="*/ 1402047 h 3781151"/>
              <a:gd name="connsiteX82" fmla="*/ 6391161 w 12192000"/>
              <a:gd name="connsiteY82" fmla="*/ 1439443 h 3781151"/>
              <a:gd name="connsiteX83" fmla="*/ 6458507 w 12192000"/>
              <a:gd name="connsiteY83" fmla="*/ 1506631 h 3781151"/>
              <a:gd name="connsiteX84" fmla="*/ 6567007 w 12192000"/>
              <a:gd name="connsiteY84" fmla="*/ 1543856 h 3781151"/>
              <a:gd name="connsiteX85" fmla="*/ 6607554 w 12192000"/>
              <a:gd name="connsiteY85" fmla="*/ 1553791 h 3781151"/>
              <a:gd name="connsiteX86" fmla="*/ 6731017 w 12192000"/>
              <a:gd name="connsiteY86" fmla="*/ 1571341 h 3781151"/>
              <a:gd name="connsiteX87" fmla="*/ 6734116 w 12192000"/>
              <a:gd name="connsiteY87" fmla="*/ 1568435 h 3781151"/>
              <a:gd name="connsiteX88" fmla="*/ 6918249 w 12192000"/>
              <a:gd name="connsiteY88" fmla="*/ 1468691 h 3781151"/>
              <a:gd name="connsiteX89" fmla="*/ 7067518 w 12192000"/>
              <a:gd name="connsiteY89" fmla="*/ 1422257 h 3781151"/>
              <a:gd name="connsiteX90" fmla="*/ 7124203 w 12192000"/>
              <a:gd name="connsiteY90" fmla="*/ 1416853 h 3781151"/>
              <a:gd name="connsiteX91" fmla="*/ 7218949 w 12192000"/>
              <a:gd name="connsiteY91" fmla="*/ 1407112 h 3781151"/>
              <a:gd name="connsiteX92" fmla="*/ 7298895 w 12192000"/>
              <a:gd name="connsiteY92" fmla="*/ 1427110 h 3781151"/>
              <a:gd name="connsiteX93" fmla="*/ 7374497 w 12192000"/>
              <a:gd name="connsiteY93" fmla="*/ 1408155 h 3781151"/>
              <a:gd name="connsiteX94" fmla="*/ 7380250 w 12192000"/>
              <a:gd name="connsiteY94" fmla="*/ 1368474 h 3781151"/>
              <a:gd name="connsiteX95" fmla="*/ 7464957 w 12192000"/>
              <a:gd name="connsiteY95" fmla="*/ 1359648 h 3781151"/>
              <a:gd name="connsiteX96" fmla="*/ 7594747 w 12192000"/>
              <a:gd name="connsiteY96" fmla="*/ 1350130 h 3781151"/>
              <a:gd name="connsiteX97" fmla="*/ 7666555 w 12192000"/>
              <a:gd name="connsiteY97" fmla="*/ 1335529 h 3781151"/>
              <a:gd name="connsiteX98" fmla="*/ 7866007 w 12192000"/>
              <a:gd name="connsiteY98" fmla="*/ 1305544 h 3781151"/>
              <a:gd name="connsiteX99" fmla="*/ 8068308 w 12192000"/>
              <a:gd name="connsiteY99" fmla="*/ 1283051 h 3781151"/>
              <a:gd name="connsiteX100" fmla="*/ 8202385 w 12192000"/>
              <a:gd name="connsiteY100" fmla="*/ 1312300 h 3781151"/>
              <a:gd name="connsiteX101" fmla="*/ 8367138 w 12192000"/>
              <a:gd name="connsiteY101" fmla="*/ 1289211 h 3781151"/>
              <a:gd name="connsiteX102" fmla="*/ 8396799 w 12192000"/>
              <a:gd name="connsiteY102" fmla="*/ 1291584 h 3781151"/>
              <a:gd name="connsiteX103" fmla="*/ 8431415 w 12192000"/>
              <a:gd name="connsiteY103" fmla="*/ 1275098 h 3781151"/>
              <a:gd name="connsiteX104" fmla="*/ 8569515 w 12192000"/>
              <a:gd name="connsiteY104" fmla="*/ 1207037 h 3781151"/>
              <a:gd name="connsiteX105" fmla="*/ 8672452 w 12192000"/>
              <a:gd name="connsiteY105" fmla="*/ 1135782 h 3781151"/>
              <a:gd name="connsiteX106" fmla="*/ 8824768 w 12192000"/>
              <a:gd name="connsiteY106" fmla="*/ 1121217 h 3781151"/>
              <a:gd name="connsiteX107" fmla="*/ 8909609 w 12192000"/>
              <a:gd name="connsiteY107" fmla="*/ 1087532 h 3781151"/>
              <a:gd name="connsiteX108" fmla="*/ 9036318 w 12192000"/>
              <a:gd name="connsiteY108" fmla="*/ 994500 h 3781151"/>
              <a:gd name="connsiteX109" fmla="*/ 9230382 w 12192000"/>
              <a:gd name="connsiteY109" fmla="*/ 955654 h 3781151"/>
              <a:gd name="connsiteX110" fmla="*/ 9286437 w 12192000"/>
              <a:gd name="connsiteY110" fmla="*/ 997858 h 3781151"/>
              <a:gd name="connsiteX111" fmla="*/ 9349089 w 12192000"/>
              <a:gd name="connsiteY111" fmla="*/ 1015184 h 3781151"/>
              <a:gd name="connsiteX112" fmla="*/ 9347314 w 12192000"/>
              <a:gd name="connsiteY112" fmla="*/ 933744 h 3781151"/>
              <a:gd name="connsiteX113" fmla="*/ 9492995 w 12192000"/>
              <a:gd name="connsiteY113" fmla="*/ 830749 h 3781151"/>
              <a:gd name="connsiteX114" fmla="*/ 9568501 w 12192000"/>
              <a:gd name="connsiteY114" fmla="*/ 787793 h 3781151"/>
              <a:gd name="connsiteX115" fmla="*/ 9691686 w 12192000"/>
              <a:gd name="connsiteY115" fmla="*/ 738088 h 3781151"/>
              <a:gd name="connsiteX116" fmla="*/ 9728219 w 12192000"/>
              <a:gd name="connsiteY116" fmla="*/ 719921 h 3781151"/>
              <a:gd name="connsiteX117" fmla="*/ 10080661 w 12192000"/>
              <a:gd name="connsiteY117" fmla="*/ 505423 h 3781151"/>
              <a:gd name="connsiteX118" fmla="*/ 10335073 w 12192000"/>
              <a:gd name="connsiteY118" fmla="*/ 523921 h 3781151"/>
              <a:gd name="connsiteX119" fmla="*/ 10593135 w 12192000"/>
              <a:gd name="connsiteY119" fmla="*/ 467427 h 3781151"/>
              <a:gd name="connsiteX120" fmla="*/ 10655931 w 12192000"/>
              <a:gd name="connsiteY120" fmla="*/ 401632 h 3781151"/>
              <a:gd name="connsiteX121" fmla="*/ 10695298 w 12192000"/>
              <a:gd name="connsiteY121" fmla="*/ 391761 h 3781151"/>
              <a:gd name="connsiteX122" fmla="*/ 10761489 w 12192000"/>
              <a:gd name="connsiteY122" fmla="*/ 380170 h 3781151"/>
              <a:gd name="connsiteX123" fmla="*/ 10853610 w 12192000"/>
              <a:gd name="connsiteY123" fmla="*/ 332449 h 3781151"/>
              <a:gd name="connsiteX124" fmla="*/ 11052930 w 12192000"/>
              <a:gd name="connsiteY124" fmla="*/ 280871 h 3781151"/>
              <a:gd name="connsiteX125" fmla="*/ 11359700 w 12192000"/>
              <a:gd name="connsiteY125" fmla="*/ 158445 h 3781151"/>
              <a:gd name="connsiteX126" fmla="*/ 11672425 w 12192000"/>
              <a:gd name="connsiteY126" fmla="*/ 31452 h 3781151"/>
              <a:gd name="connsiteX127" fmla="*/ 11912086 w 12192000"/>
              <a:gd name="connsiteY127"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817182 w 12192000"/>
              <a:gd name="connsiteY31" fmla="*/ 2265557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666555 w 12192000"/>
              <a:gd name="connsiteY96" fmla="*/ 1335529 h 3781151"/>
              <a:gd name="connsiteX97" fmla="*/ 7866007 w 12192000"/>
              <a:gd name="connsiteY97" fmla="*/ 1305544 h 3781151"/>
              <a:gd name="connsiteX98" fmla="*/ 8068308 w 12192000"/>
              <a:gd name="connsiteY98" fmla="*/ 1283051 h 3781151"/>
              <a:gd name="connsiteX99" fmla="*/ 8202385 w 12192000"/>
              <a:gd name="connsiteY99" fmla="*/ 1312300 h 3781151"/>
              <a:gd name="connsiteX100" fmla="*/ 8367138 w 12192000"/>
              <a:gd name="connsiteY100" fmla="*/ 1289211 h 3781151"/>
              <a:gd name="connsiteX101" fmla="*/ 8396799 w 12192000"/>
              <a:gd name="connsiteY101" fmla="*/ 1291584 h 3781151"/>
              <a:gd name="connsiteX102" fmla="*/ 8431415 w 12192000"/>
              <a:gd name="connsiteY102" fmla="*/ 1275098 h 3781151"/>
              <a:gd name="connsiteX103" fmla="*/ 8569515 w 12192000"/>
              <a:gd name="connsiteY103" fmla="*/ 1207037 h 3781151"/>
              <a:gd name="connsiteX104" fmla="*/ 8672452 w 12192000"/>
              <a:gd name="connsiteY104" fmla="*/ 1135782 h 3781151"/>
              <a:gd name="connsiteX105" fmla="*/ 8824768 w 12192000"/>
              <a:gd name="connsiteY105" fmla="*/ 1121217 h 3781151"/>
              <a:gd name="connsiteX106" fmla="*/ 8909609 w 12192000"/>
              <a:gd name="connsiteY106" fmla="*/ 1087532 h 3781151"/>
              <a:gd name="connsiteX107" fmla="*/ 9036318 w 12192000"/>
              <a:gd name="connsiteY107" fmla="*/ 994500 h 3781151"/>
              <a:gd name="connsiteX108" fmla="*/ 9230382 w 12192000"/>
              <a:gd name="connsiteY108" fmla="*/ 955654 h 3781151"/>
              <a:gd name="connsiteX109" fmla="*/ 9286437 w 12192000"/>
              <a:gd name="connsiteY109" fmla="*/ 997858 h 3781151"/>
              <a:gd name="connsiteX110" fmla="*/ 9349089 w 12192000"/>
              <a:gd name="connsiteY110" fmla="*/ 1015184 h 3781151"/>
              <a:gd name="connsiteX111" fmla="*/ 9347314 w 12192000"/>
              <a:gd name="connsiteY111" fmla="*/ 933744 h 3781151"/>
              <a:gd name="connsiteX112" fmla="*/ 9492995 w 12192000"/>
              <a:gd name="connsiteY112" fmla="*/ 830749 h 3781151"/>
              <a:gd name="connsiteX113" fmla="*/ 9568501 w 12192000"/>
              <a:gd name="connsiteY113" fmla="*/ 787793 h 3781151"/>
              <a:gd name="connsiteX114" fmla="*/ 9691686 w 12192000"/>
              <a:gd name="connsiteY114" fmla="*/ 738088 h 3781151"/>
              <a:gd name="connsiteX115" fmla="*/ 9728219 w 12192000"/>
              <a:gd name="connsiteY115" fmla="*/ 719921 h 3781151"/>
              <a:gd name="connsiteX116" fmla="*/ 10080661 w 12192000"/>
              <a:gd name="connsiteY116" fmla="*/ 505423 h 3781151"/>
              <a:gd name="connsiteX117" fmla="*/ 10335073 w 12192000"/>
              <a:gd name="connsiteY117" fmla="*/ 523921 h 3781151"/>
              <a:gd name="connsiteX118" fmla="*/ 10593135 w 12192000"/>
              <a:gd name="connsiteY118" fmla="*/ 467427 h 3781151"/>
              <a:gd name="connsiteX119" fmla="*/ 10655931 w 12192000"/>
              <a:gd name="connsiteY119" fmla="*/ 401632 h 3781151"/>
              <a:gd name="connsiteX120" fmla="*/ 10695298 w 12192000"/>
              <a:gd name="connsiteY120" fmla="*/ 391761 h 3781151"/>
              <a:gd name="connsiteX121" fmla="*/ 10761489 w 12192000"/>
              <a:gd name="connsiteY121" fmla="*/ 380170 h 3781151"/>
              <a:gd name="connsiteX122" fmla="*/ 10853610 w 12192000"/>
              <a:gd name="connsiteY122" fmla="*/ 332449 h 3781151"/>
              <a:gd name="connsiteX123" fmla="*/ 11052930 w 12192000"/>
              <a:gd name="connsiteY123" fmla="*/ 280871 h 3781151"/>
              <a:gd name="connsiteX124" fmla="*/ 11359700 w 12192000"/>
              <a:gd name="connsiteY124" fmla="*/ 158445 h 3781151"/>
              <a:gd name="connsiteX125" fmla="*/ 11672425 w 12192000"/>
              <a:gd name="connsiteY125" fmla="*/ 31452 h 3781151"/>
              <a:gd name="connsiteX126" fmla="*/ 11912086 w 12192000"/>
              <a:gd name="connsiteY126"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817182 w 12192000"/>
              <a:gd name="connsiteY31" fmla="*/ 2265557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666555 w 12192000"/>
              <a:gd name="connsiteY96" fmla="*/ 1335529 h 3781151"/>
              <a:gd name="connsiteX97" fmla="*/ 7866007 w 12192000"/>
              <a:gd name="connsiteY97" fmla="*/ 1305544 h 3781151"/>
              <a:gd name="connsiteX98" fmla="*/ 8068308 w 12192000"/>
              <a:gd name="connsiteY98" fmla="*/ 1283051 h 3781151"/>
              <a:gd name="connsiteX99" fmla="*/ 8202385 w 12192000"/>
              <a:gd name="connsiteY99" fmla="*/ 1312300 h 3781151"/>
              <a:gd name="connsiteX100" fmla="*/ 8367138 w 12192000"/>
              <a:gd name="connsiteY100" fmla="*/ 1289211 h 3781151"/>
              <a:gd name="connsiteX101" fmla="*/ 8396799 w 12192000"/>
              <a:gd name="connsiteY101" fmla="*/ 1291584 h 3781151"/>
              <a:gd name="connsiteX102" fmla="*/ 8431415 w 12192000"/>
              <a:gd name="connsiteY102" fmla="*/ 1275098 h 3781151"/>
              <a:gd name="connsiteX103" fmla="*/ 8569515 w 12192000"/>
              <a:gd name="connsiteY103" fmla="*/ 1207037 h 3781151"/>
              <a:gd name="connsiteX104" fmla="*/ 8672452 w 12192000"/>
              <a:gd name="connsiteY104" fmla="*/ 1135782 h 3781151"/>
              <a:gd name="connsiteX105" fmla="*/ 8824768 w 12192000"/>
              <a:gd name="connsiteY105" fmla="*/ 1121217 h 3781151"/>
              <a:gd name="connsiteX106" fmla="*/ 8909609 w 12192000"/>
              <a:gd name="connsiteY106" fmla="*/ 1087532 h 3781151"/>
              <a:gd name="connsiteX107" fmla="*/ 9036318 w 12192000"/>
              <a:gd name="connsiteY107" fmla="*/ 994500 h 3781151"/>
              <a:gd name="connsiteX108" fmla="*/ 9230382 w 12192000"/>
              <a:gd name="connsiteY108" fmla="*/ 955654 h 3781151"/>
              <a:gd name="connsiteX109" fmla="*/ 9286437 w 12192000"/>
              <a:gd name="connsiteY109" fmla="*/ 997858 h 3781151"/>
              <a:gd name="connsiteX110" fmla="*/ 9349089 w 12192000"/>
              <a:gd name="connsiteY110" fmla="*/ 1015184 h 3781151"/>
              <a:gd name="connsiteX111" fmla="*/ 9347314 w 12192000"/>
              <a:gd name="connsiteY111" fmla="*/ 933744 h 3781151"/>
              <a:gd name="connsiteX112" fmla="*/ 9492995 w 12192000"/>
              <a:gd name="connsiteY112" fmla="*/ 830749 h 3781151"/>
              <a:gd name="connsiteX113" fmla="*/ 9568501 w 12192000"/>
              <a:gd name="connsiteY113" fmla="*/ 787793 h 3781151"/>
              <a:gd name="connsiteX114" fmla="*/ 9691686 w 12192000"/>
              <a:gd name="connsiteY114" fmla="*/ 738088 h 3781151"/>
              <a:gd name="connsiteX115" fmla="*/ 9728219 w 12192000"/>
              <a:gd name="connsiteY115" fmla="*/ 719921 h 3781151"/>
              <a:gd name="connsiteX116" fmla="*/ 10080661 w 12192000"/>
              <a:gd name="connsiteY116" fmla="*/ 505423 h 3781151"/>
              <a:gd name="connsiteX117" fmla="*/ 10335073 w 12192000"/>
              <a:gd name="connsiteY117" fmla="*/ 523921 h 3781151"/>
              <a:gd name="connsiteX118" fmla="*/ 10593135 w 12192000"/>
              <a:gd name="connsiteY118" fmla="*/ 467427 h 3781151"/>
              <a:gd name="connsiteX119" fmla="*/ 10655931 w 12192000"/>
              <a:gd name="connsiteY119" fmla="*/ 401632 h 3781151"/>
              <a:gd name="connsiteX120" fmla="*/ 10695298 w 12192000"/>
              <a:gd name="connsiteY120" fmla="*/ 391761 h 3781151"/>
              <a:gd name="connsiteX121" fmla="*/ 10761489 w 12192000"/>
              <a:gd name="connsiteY121" fmla="*/ 380170 h 3781151"/>
              <a:gd name="connsiteX122" fmla="*/ 10853610 w 12192000"/>
              <a:gd name="connsiteY122" fmla="*/ 332449 h 3781151"/>
              <a:gd name="connsiteX123" fmla="*/ 11052930 w 12192000"/>
              <a:gd name="connsiteY123" fmla="*/ 280871 h 3781151"/>
              <a:gd name="connsiteX124" fmla="*/ 11359700 w 12192000"/>
              <a:gd name="connsiteY124" fmla="*/ 158445 h 3781151"/>
              <a:gd name="connsiteX125" fmla="*/ 11672425 w 12192000"/>
              <a:gd name="connsiteY125" fmla="*/ 31452 h 3781151"/>
              <a:gd name="connsiteX126" fmla="*/ 11912086 w 12192000"/>
              <a:gd name="connsiteY126"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795149 w 12192000"/>
              <a:gd name="connsiteY31" fmla="*/ 2294935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666555 w 12192000"/>
              <a:gd name="connsiteY96" fmla="*/ 1335529 h 3781151"/>
              <a:gd name="connsiteX97" fmla="*/ 7866007 w 12192000"/>
              <a:gd name="connsiteY97" fmla="*/ 1305544 h 3781151"/>
              <a:gd name="connsiteX98" fmla="*/ 8068308 w 12192000"/>
              <a:gd name="connsiteY98" fmla="*/ 1283051 h 3781151"/>
              <a:gd name="connsiteX99" fmla="*/ 8202385 w 12192000"/>
              <a:gd name="connsiteY99" fmla="*/ 1312300 h 3781151"/>
              <a:gd name="connsiteX100" fmla="*/ 8367138 w 12192000"/>
              <a:gd name="connsiteY100" fmla="*/ 1289211 h 3781151"/>
              <a:gd name="connsiteX101" fmla="*/ 8396799 w 12192000"/>
              <a:gd name="connsiteY101" fmla="*/ 1291584 h 3781151"/>
              <a:gd name="connsiteX102" fmla="*/ 8431415 w 12192000"/>
              <a:gd name="connsiteY102" fmla="*/ 1275098 h 3781151"/>
              <a:gd name="connsiteX103" fmla="*/ 8569515 w 12192000"/>
              <a:gd name="connsiteY103" fmla="*/ 1207037 h 3781151"/>
              <a:gd name="connsiteX104" fmla="*/ 8672452 w 12192000"/>
              <a:gd name="connsiteY104" fmla="*/ 1135782 h 3781151"/>
              <a:gd name="connsiteX105" fmla="*/ 8824768 w 12192000"/>
              <a:gd name="connsiteY105" fmla="*/ 1121217 h 3781151"/>
              <a:gd name="connsiteX106" fmla="*/ 8909609 w 12192000"/>
              <a:gd name="connsiteY106" fmla="*/ 1087532 h 3781151"/>
              <a:gd name="connsiteX107" fmla="*/ 9036318 w 12192000"/>
              <a:gd name="connsiteY107" fmla="*/ 994500 h 3781151"/>
              <a:gd name="connsiteX108" fmla="*/ 9230382 w 12192000"/>
              <a:gd name="connsiteY108" fmla="*/ 955654 h 3781151"/>
              <a:gd name="connsiteX109" fmla="*/ 9286437 w 12192000"/>
              <a:gd name="connsiteY109" fmla="*/ 997858 h 3781151"/>
              <a:gd name="connsiteX110" fmla="*/ 9349089 w 12192000"/>
              <a:gd name="connsiteY110" fmla="*/ 1015184 h 3781151"/>
              <a:gd name="connsiteX111" fmla="*/ 9347314 w 12192000"/>
              <a:gd name="connsiteY111" fmla="*/ 933744 h 3781151"/>
              <a:gd name="connsiteX112" fmla="*/ 9492995 w 12192000"/>
              <a:gd name="connsiteY112" fmla="*/ 830749 h 3781151"/>
              <a:gd name="connsiteX113" fmla="*/ 9568501 w 12192000"/>
              <a:gd name="connsiteY113" fmla="*/ 787793 h 3781151"/>
              <a:gd name="connsiteX114" fmla="*/ 9691686 w 12192000"/>
              <a:gd name="connsiteY114" fmla="*/ 738088 h 3781151"/>
              <a:gd name="connsiteX115" fmla="*/ 9728219 w 12192000"/>
              <a:gd name="connsiteY115" fmla="*/ 719921 h 3781151"/>
              <a:gd name="connsiteX116" fmla="*/ 10080661 w 12192000"/>
              <a:gd name="connsiteY116" fmla="*/ 505423 h 3781151"/>
              <a:gd name="connsiteX117" fmla="*/ 10335073 w 12192000"/>
              <a:gd name="connsiteY117" fmla="*/ 523921 h 3781151"/>
              <a:gd name="connsiteX118" fmla="*/ 10593135 w 12192000"/>
              <a:gd name="connsiteY118" fmla="*/ 467427 h 3781151"/>
              <a:gd name="connsiteX119" fmla="*/ 10655931 w 12192000"/>
              <a:gd name="connsiteY119" fmla="*/ 401632 h 3781151"/>
              <a:gd name="connsiteX120" fmla="*/ 10695298 w 12192000"/>
              <a:gd name="connsiteY120" fmla="*/ 391761 h 3781151"/>
              <a:gd name="connsiteX121" fmla="*/ 10761489 w 12192000"/>
              <a:gd name="connsiteY121" fmla="*/ 380170 h 3781151"/>
              <a:gd name="connsiteX122" fmla="*/ 10853610 w 12192000"/>
              <a:gd name="connsiteY122" fmla="*/ 332449 h 3781151"/>
              <a:gd name="connsiteX123" fmla="*/ 11052930 w 12192000"/>
              <a:gd name="connsiteY123" fmla="*/ 280871 h 3781151"/>
              <a:gd name="connsiteX124" fmla="*/ 11359700 w 12192000"/>
              <a:gd name="connsiteY124" fmla="*/ 158445 h 3781151"/>
              <a:gd name="connsiteX125" fmla="*/ 11672425 w 12192000"/>
              <a:gd name="connsiteY125" fmla="*/ 31452 h 3781151"/>
              <a:gd name="connsiteX126" fmla="*/ 11912086 w 12192000"/>
              <a:gd name="connsiteY126"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795149 w 12192000"/>
              <a:gd name="connsiteY31" fmla="*/ 2294935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666555 w 12192000"/>
              <a:gd name="connsiteY96" fmla="*/ 1335529 h 3781151"/>
              <a:gd name="connsiteX97" fmla="*/ 7866007 w 12192000"/>
              <a:gd name="connsiteY97" fmla="*/ 1305544 h 3781151"/>
              <a:gd name="connsiteX98" fmla="*/ 8068308 w 12192000"/>
              <a:gd name="connsiteY98" fmla="*/ 1283051 h 3781151"/>
              <a:gd name="connsiteX99" fmla="*/ 8202385 w 12192000"/>
              <a:gd name="connsiteY99" fmla="*/ 1312300 h 3781151"/>
              <a:gd name="connsiteX100" fmla="*/ 8367138 w 12192000"/>
              <a:gd name="connsiteY100" fmla="*/ 1289211 h 3781151"/>
              <a:gd name="connsiteX101" fmla="*/ 8396799 w 12192000"/>
              <a:gd name="connsiteY101" fmla="*/ 1291584 h 3781151"/>
              <a:gd name="connsiteX102" fmla="*/ 8431415 w 12192000"/>
              <a:gd name="connsiteY102" fmla="*/ 1275098 h 3781151"/>
              <a:gd name="connsiteX103" fmla="*/ 8569515 w 12192000"/>
              <a:gd name="connsiteY103" fmla="*/ 1207037 h 3781151"/>
              <a:gd name="connsiteX104" fmla="*/ 8672452 w 12192000"/>
              <a:gd name="connsiteY104" fmla="*/ 1135782 h 3781151"/>
              <a:gd name="connsiteX105" fmla="*/ 8824768 w 12192000"/>
              <a:gd name="connsiteY105" fmla="*/ 1121217 h 3781151"/>
              <a:gd name="connsiteX106" fmla="*/ 8909609 w 12192000"/>
              <a:gd name="connsiteY106" fmla="*/ 1087532 h 3781151"/>
              <a:gd name="connsiteX107" fmla="*/ 9036318 w 12192000"/>
              <a:gd name="connsiteY107" fmla="*/ 994500 h 3781151"/>
              <a:gd name="connsiteX108" fmla="*/ 9230382 w 12192000"/>
              <a:gd name="connsiteY108" fmla="*/ 955654 h 3781151"/>
              <a:gd name="connsiteX109" fmla="*/ 9286437 w 12192000"/>
              <a:gd name="connsiteY109" fmla="*/ 997858 h 3781151"/>
              <a:gd name="connsiteX110" fmla="*/ 9347314 w 12192000"/>
              <a:gd name="connsiteY110" fmla="*/ 933744 h 3781151"/>
              <a:gd name="connsiteX111" fmla="*/ 9492995 w 12192000"/>
              <a:gd name="connsiteY111" fmla="*/ 830749 h 3781151"/>
              <a:gd name="connsiteX112" fmla="*/ 9568501 w 12192000"/>
              <a:gd name="connsiteY112" fmla="*/ 787793 h 3781151"/>
              <a:gd name="connsiteX113" fmla="*/ 9691686 w 12192000"/>
              <a:gd name="connsiteY113" fmla="*/ 738088 h 3781151"/>
              <a:gd name="connsiteX114" fmla="*/ 9728219 w 12192000"/>
              <a:gd name="connsiteY114" fmla="*/ 719921 h 3781151"/>
              <a:gd name="connsiteX115" fmla="*/ 10080661 w 12192000"/>
              <a:gd name="connsiteY115" fmla="*/ 505423 h 3781151"/>
              <a:gd name="connsiteX116" fmla="*/ 10335073 w 12192000"/>
              <a:gd name="connsiteY116" fmla="*/ 523921 h 3781151"/>
              <a:gd name="connsiteX117" fmla="*/ 10593135 w 12192000"/>
              <a:gd name="connsiteY117" fmla="*/ 467427 h 3781151"/>
              <a:gd name="connsiteX118" fmla="*/ 10655931 w 12192000"/>
              <a:gd name="connsiteY118" fmla="*/ 401632 h 3781151"/>
              <a:gd name="connsiteX119" fmla="*/ 10695298 w 12192000"/>
              <a:gd name="connsiteY119" fmla="*/ 391761 h 3781151"/>
              <a:gd name="connsiteX120" fmla="*/ 10761489 w 12192000"/>
              <a:gd name="connsiteY120" fmla="*/ 380170 h 3781151"/>
              <a:gd name="connsiteX121" fmla="*/ 10853610 w 12192000"/>
              <a:gd name="connsiteY121" fmla="*/ 332449 h 3781151"/>
              <a:gd name="connsiteX122" fmla="*/ 11052930 w 12192000"/>
              <a:gd name="connsiteY122" fmla="*/ 280871 h 3781151"/>
              <a:gd name="connsiteX123" fmla="*/ 11359700 w 12192000"/>
              <a:gd name="connsiteY123" fmla="*/ 158445 h 3781151"/>
              <a:gd name="connsiteX124" fmla="*/ 11672425 w 12192000"/>
              <a:gd name="connsiteY124" fmla="*/ 31452 h 3781151"/>
              <a:gd name="connsiteX125" fmla="*/ 11912086 w 12192000"/>
              <a:gd name="connsiteY125"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795149 w 12192000"/>
              <a:gd name="connsiteY31" fmla="*/ 2294935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666555 w 12192000"/>
              <a:gd name="connsiteY96" fmla="*/ 1335529 h 3781151"/>
              <a:gd name="connsiteX97" fmla="*/ 7866007 w 12192000"/>
              <a:gd name="connsiteY97" fmla="*/ 1305544 h 3781151"/>
              <a:gd name="connsiteX98" fmla="*/ 8068308 w 12192000"/>
              <a:gd name="connsiteY98" fmla="*/ 1283051 h 3781151"/>
              <a:gd name="connsiteX99" fmla="*/ 8202385 w 12192000"/>
              <a:gd name="connsiteY99" fmla="*/ 1312300 h 3781151"/>
              <a:gd name="connsiteX100" fmla="*/ 8367138 w 12192000"/>
              <a:gd name="connsiteY100" fmla="*/ 1289211 h 3781151"/>
              <a:gd name="connsiteX101" fmla="*/ 8396799 w 12192000"/>
              <a:gd name="connsiteY101" fmla="*/ 1291584 h 3781151"/>
              <a:gd name="connsiteX102" fmla="*/ 8431415 w 12192000"/>
              <a:gd name="connsiteY102" fmla="*/ 1275098 h 3781151"/>
              <a:gd name="connsiteX103" fmla="*/ 8569515 w 12192000"/>
              <a:gd name="connsiteY103" fmla="*/ 1207037 h 3781151"/>
              <a:gd name="connsiteX104" fmla="*/ 8672452 w 12192000"/>
              <a:gd name="connsiteY104" fmla="*/ 1135782 h 3781151"/>
              <a:gd name="connsiteX105" fmla="*/ 8824768 w 12192000"/>
              <a:gd name="connsiteY105" fmla="*/ 1121217 h 3781151"/>
              <a:gd name="connsiteX106" fmla="*/ 8909609 w 12192000"/>
              <a:gd name="connsiteY106" fmla="*/ 1087532 h 3781151"/>
              <a:gd name="connsiteX107" fmla="*/ 9036318 w 12192000"/>
              <a:gd name="connsiteY107" fmla="*/ 994500 h 3781151"/>
              <a:gd name="connsiteX108" fmla="*/ 9230382 w 12192000"/>
              <a:gd name="connsiteY108" fmla="*/ 955654 h 3781151"/>
              <a:gd name="connsiteX109" fmla="*/ 9347314 w 12192000"/>
              <a:gd name="connsiteY109" fmla="*/ 933744 h 3781151"/>
              <a:gd name="connsiteX110" fmla="*/ 9492995 w 12192000"/>
              <a:gd name="connsiteY110" fmla="*/ 830749 h 3781151"/>
              <a:gd name="connsiteX111" fmla="*/ 9568501 w 12192000"/>
              <a:gd name="connsiteY111" fmla="*/ 787793 h 3781151"/>
              <a:gd name="connsiteX112" fmla="*/ 9691686 w 12192000"/>
              <a:gd name="connsiteY112" fmla="*/ 738088 h 3781151"/>
              <a:gd name="connsiteX113" fmla="*/ 9728219 w 12192000"/>
              <a:gd name="connsiteY113" fmla="*/ 719921 h 3781151"/>
              <a:gd name="connsiteX114" fmla="*/ 10080661 w 12192000"/>
              <a:gd name="connsiteY114" fmla="*/ 505423 h 3781151"/>
              <a:gd name="connsiteX115" fmla="*/ 10335073 w 12192000"/>
              <a:gd name="connsiteY115" fmla="*/ 523921 h 3781151"/>
              <a:gd name="connsiteX116" fmla="*/ 10593135 w 12192000"/>
              <a:gd name="connsiteY116" fmla="*/ 467427 h 3781151"/>
              <a:gd name="connsiteX117" fmla="*/ 10655931 w 12192000"/>
              <a:gd name="connsiteY117" fmla="*/ 401632 h 3781151"/>
              <a:gd name="connsiteX118" fmla="*/ 10695298 w 12192000"/>
              <a:gd name="connsiteY118" fmla="*/ 391761 h 3781151"/>
              <a:gd name="connsiteX119" fmla="*/ 10761489 w 12192000"/>
              <a:gd name="connsiteY119" fmla="*/ 380170 h 3781151"/>
              <a:gd name="connsiteX120" fmla="*/ 10853610 w 12192000"/>
              <a:gd name="connsiteY120" fmla="*/ 332449 h 3781151"/>
              <a:gd name="connsiteX121" fmla="*/ 11052930 w 12192000"/>
              <a:gd name="connsiteY121" fmla="*/ 280871 h 3781151"/>
              <a:gd name="connsiteX122" fmla="*/ 11359700 w 12192000"/>
              <a:gd name="connsiteY122" fmla="*/ 158445 h 3781151"/>
              <a:gd name="connsiteX123" fmla="*/ 11672425 w 12192000"/>
              <a:gd name="connsiteY123" fmla="*/ 31452 h 3781151"/>
              <a:gd name="connsiteX124" fmla="*/ 11912086 w 12192000"/>
              <a:gd name="connsiteY124"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795149 w 12192000"/>
              <a:gd name="connsiteY31" fmla="*/ 2294935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666555 w 12192000"/>
              <a:gd name="connsiteY96" fmla="*/ 1335529 h 3781151"/>
              <a:gd name="connsiteX97" fmla="*/ 7866007 w 12192000"/>
              <a:gd name="connsiteY97" fmla="*/ 1305544 h 3781151"/>
              <a:gd name="connsiteX98" fmla="*/ 8068308 w 12192000"/>
              <a:gd name="connsiteY98" fmla="*/ 1283051 h 3781151"/>
              <a:gd name="connsiteX99" fmla="*/ 8202385 w 12192000"/>
              <a:gd name="connsiteY99" fmla="*/ 1312300 h 3781151"/>
              <a:gd name="connsiteX100" fmla="*/ 8367138 w 12192000"/>
              <a:gd name="connsiteY100" fmla="*/ 1289211 h 3781151"/>
              <a:gd name="connsiteX101" fmla="*/ 8396799 w 12192000"/>
              <a:gd name="connsiteY101" fmla="*/ 1291584 h 3781151"/>
              <a:gd name="connsiteX102" fmla="*/ 8569515 w 12192000"/>
              <a:gd name="connsiteY102" fmla="*/ 1207037 h 3781151"/>
              <a:gd name="connsiteX103" fmla="*/ 8672452 w 12192000"/>
              <a:gd name="connsiteY103" fmla="*/ 1135782 h 3781151"/>
              <a:gd name="connsiteX104" fmla="*/ 8824768 w 12192000"/>
              <a:gd name="connsiteY104" fmla="*/ 1121217 h 3781151"/>
              <a:gd name="connsiteX105" fmla="*/ 8909609 w 12192000"/>
              <a:gd name="connsiteY105" fmla="*/ 1087532 h 3781151"/>
              <a:gd name="connsiteX106" fmla="*/ 9036318 w 12192000"/>
              <a:gd name="connsiteY106" fmla="*/ 994500 h 3781151"/>
              <a:gd name="connsiteX107" fmla="*/ 9230382 w 12192000"/>
              <a:gd name="connsiteY107" fmla="*/ 955654 h 3781151"/>
              <a:gd name="connsiteX108" fmla="*/ 9347314 w 12192000"/>
              <a:gd name="connsiteY108" fmla="*/ 933744 h 3781151"/>
              <a:gd name="connsiteX109" fmla="*/ 9492995 w 12192000"/>
              <a:gd name="connsiteY109" fmla="*/ 830749 h 3781151"/>
              <a:gd name="connsiteX110" fmla="*/ 9568501 w 12192000"/>
              <a:gd name="connsiteY110" fmla="*/ 787793 h 3781151"/>
              <a:gd name="connsiteX111" fmla="*/ 9691686 w 12192000"/>
              <a:gd name="connsiteY111" fmla="*/ 738088 h 3781151"/>
              <a:gd name="connsiteX112" fmla="*/ 9728219 w 12192000"/>
              <a:gd name="connsiteY112" fmla="*/ 719921 h 3781151"/>
              <a:gd name="connsiteX113" fmla="*/ 10080661 w 12192000"/>
              <a:gd name="connsiteY113" fmla="*/ 505423 h 3781151"/>
              <a:gd name="connsiteX114" fmla="*/ 10335073 w 12192000"/>
              <a:gd name="connsiteY114" fmla="*/ 523921 h 3781151"/>
              <a:gd name="connsiteX115" fmla="*/ 10593135 w 12192000"/>
              <a:gd name="connsiteY115" fmla="*/ 467427 h 3781151"/>
              <a:gd name="connsiteX116" fmla="*/ 10655931 w 12192000"/>
              <a:gd name="connsiteY116" fmla="*/ 401632 h 3781151"/>
              <a:gd name="connsiteX117" fmla="*/ 10695298 w 12192000"/>
              <a:gd name="connsiteY117" fmla="*/ 391761 h 3781151"/>
              <a:gd name="connsiteX118" fmla="*/ 10761489 w 12192000"/>
              <a:gd name="connsiteY118" fmla="*/ 380170 h 3781151"/>
              <a:gd name="connsiteX119" fmla="*/ 10853610 w 12192000"/>
              <a:gd name="connsiteY119" fmla="*/ 332449 h 3781151"/>
              <a:gd name="connsiteX120" fmla="*/ 11052930 w 12192000"/>
              <a:gd name="connsiteY120" fmla="*/ 280871 h 3781151"/>
              <a:gd name="connsiteX121" fmla="*/ 11359700 w 12192000"/>
              <a:gd name="connsiteY121" fmla="*/ 158445 h 3781151"/>
              <a:gd name="connsiteX122" fmla="*/ 11672425 w 12192000"/>
              <a:gd name="connsiteY122" fmla="*/ 31452 h 3781151"/>
              <a:gd name="connsiteX123" fmla="*/ 11912086 w 12192000"/>
              <a:gd name="connsiteY123"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795149 w 12192000"/>
              <a:gd name="connsiteY31" fmla="*/ 2294935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666555 w 12192000"/>
              <a:gd name="connsiteY96" fmla="*/ 1335529 h 3781151"/>
              <a:gd name="connsiteX97" fmla="*/ 7866007 w 12192000"/>
              <a:gd name="connsiteY97" fmla="*/ 1305544 h 3781151"/>
              <a:gd name="connsiteX98" fmla="*/ 8068308 w 12192000"/>
              <a:gd name="connsiteY98" fmla="*/ 1283051 h 3781151"/>
              <a:gd name="connsiteX99" fmla="*/ 8202385 w 12192000"/>
              <a:gd name="connsiteY99" fmla="*/ 1312300 h 3781151"/>
              <a:gd name="connsiteX100" fmla="*/ 8367138 w 12192000"/>
              <a:gd name="connsiteY100" fmla="*/ 1289211 h 3781151"/>
              <a:gd name="connsiteX101" fmla="*/ 8396799 w 12192000"/>
              <a:gd name="connsiteY101" fmla="*/ 1291584 h 3781151"/>
              <a:gd name="connsiteX102" fmla="*/ 8672452 w 12192000"/>
              <a:gd name="connsiteY102" fmla="*/ 1135782 h 3781151"/>
              <a:gd name="connsiteX103" fmla="*/ 8824768 w 12192000"/>
              <a:gd name="connsiteY103" fmla="*/ 1121217 h 3781151"/>
              <a:gd name="connsiteX104" fmla="*/ 8909609 w 12192000"/>
              <a:gd name="connsiteY104" fmla="*/ 1087532 h 3781151"/>
              <a:gd name="connsiteX105" fmla="*/ 9036318 w 12192000"/>
              <a:gd name="connsiteY105" fmla="*/ 994500 h 3781151"/>
              <a:gd name="connsiteX106" fmla="*/ 9230382 w 12192000"/>
              <a:gd name="connsiteY106" fmla="*/ 955654 h 3781151"/>
              <a:gd name="connsiteX107" fmla="*/ 9347314 w 12192000"/>
              <a:gd name="connsiteY107" fmla="*/ 933744 h 3781151"/>
              <a:gd name="connsiteX108" fmla="*/ 9492995 w 12192000"/>
              <a:gd name="connsiteY108" fmla="*/ 830749 h 3781151"/>
              <a:gd name="connsiteX109" fmla="*/ 9568501 w 12192000"/>
              <a:gd name="connsiteY109" fmla="*/ 787793 h 3781151"/>
              <a:gd name="connsiteX110" fmla="*/ 9691686 w 12192000"/>
              <a:gd name="connsiteY110" fmla="*/ 738088 h 3781151"/>
              <a:gd name="connsiteX111" fmla="*/ 9728219 w 12192000"/>
              <a:gd name="connsiteY111" fmla="*/ 719921 h 3781151"/>
              <a:gd name="connsiteX112" fmla="*/ 10080661 w 12192000"/>
              <a:gd name="connsiteY112" fmla="*/ 505423 h 3781151"/>
              <a:gd name="connsiteX113" fmla="*/ 10335073 w 12192000"/>
              <a:gd name="connsiteY113" fmla="*/ 523921 h 3781151"/>
              <a:gd name="connsiteX114" fmla="*/ 10593135 w 12192000"/>
              <a:gd name="connsiteY114" fmla="*/ 467427 h 3781151"/>
              <a:gd name="connsiteX115" fmla="*/ 10655931 w 12192000"/>
              <a:gd name="connsiteY115" fmla="*/ 401632 h 3781151"/>
              <a:gd name="connsiteX116" fmla="*/ 10695298 w 12192000"/>
              <a:gd name="connsiteY116" fmla="*/ 391761 h 3781151"/>
              <a:gd name="connsiteX117" fmla="*/ 10761489 w 12192000"/>
              <a:gd name="connsiteY117" fmla="*/ 380170 h 3781151"/>
              <a:gd name="connsiteX118" fmla="*/ 10853610 w 12192000"/>
              <a:gd name="connsiteY118" fmla="*/ 332449 h 3781151"/>
              <a:gd name="connsiteX119" fmla="*/ 11052930 w 12192000"/>
              <a:gd name="connsiteY119" fmla="*/ 280871 h 3781151"/>
              <a:gd name="connsiteX120" fmla="*/ 11359700 w 12192000"/>
              <a:gd name="connsiteY120" fmla="*/ 158445 h 3781151"/>
              <a:gd name="connsiteX121" fmla="*/ 11672425 w 12192000"/>
              <a:gd name="connsiteY121" fmla="*/ 31452 h 3781151"/>
              <a:gd name="connsiteX122" fmla="*/ 11912086 w 12192000"/>
              <a:gd name="connsiteY122"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795149 w 12192000"/>
              <a:gd name="connsiteY31" fmla="*/ 2294935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666555 w 12192000"/>
              <a:gd name="connsiteY96" fmla="*/ 1335529 h 3781151"/>
              <a:gd name="connsiteX97" fmla="*/ 7866007 w 12192000"/>
              <a:gd name="connsiteY97" fmla="*/ 1305544 h 3781151"/>
              <a:gd name="connsiteX98" fmla="*/ 8068308 w 12192000"/>
              <a:gd name="connsiteY98" fmla="*/ 1283051 h 3781151"/>
              <a:gd name="connsiteX99" fmla="*/ 8202385 w 12192000"/>
              <a:gd name="connsiteY99" fmla="*/ 1312300 h 3781151"/>
              <a:gd name="connsiteX100" fmla="*/ 8367138 w 12192000"/>
              <a:gd name="connsiteY100" fmla="*/ 1289211 h 3781151"/>
              <a:gd name="connsiteX101" fmla="*/ 8396799 w 12192000"/>
              <a:gd name="connsiteY101" fmla="*/ 1291584 h 3781151"/>
              <a:gd name="connsiteX102" fmla="*/ 8824768 w 12192000"/>
              <a:gd name="connsiteY102" fmla="*/ 1121217 h 3781151"/>
              <a:gd name="connsiteX103" fmla="*/ 8909609 w 12192000"/>
              <a:gd name="connsiteY103" fmla="*/ 1087532 h 3781151"/>
              <a:gd name="connsiteX104" fmla="*/ 9036318 w 12192000"/>
              <a:gd name="connsiteY104" fmla="*/ 994500 h 3781151"/>
              <a:gd name="connsiteX105" fmla="*/ 9230382 w 12192000"/>
              <a:gd name="connsiteY105" fmla="*/ 955654 h 3781151"/>
              <a:gd name="connsiteX106" fmla="*/ 9347314 w 12192000"/>
              <a:gd name="connsiteY106" fmla="*/ 933744 h 3781151"/>
              <a:gd name="connsiteX107" fmla="*/ 9492995 w 12192000"/>
              <a:gd name="connsiteY107" fmla="*/ 830749 h 3781151"/>
              <a:gd name="connsiteX108" fmla="*/ 9568501 w 12192000"/>
              <a:gd name="connsiteY108" fmla="*/ 787793 h 3781151"/>
              <a:gd name="connsiteX109" fmla="*/ 9691686 w 12192000"/>
              <a:gd name="connsiteY109" fmla="*/ 738088 h 3781151"/>
              <a:gd name="connsiteX110" fmla="*/ 9728219 w 12192000"/>
              <a:gd name="connsiteY110" fmla="*/ 719921 h 3781151"/>
              <a:gd name="connsiteX111" fmla="*/ 10080661 w 12192000"/>
              <a:gd name="connsiteY111" fmla="*/ 505423 h 3781151"/>
              <a:gd name="connsiteX112" fmla="*/ 10335073 w 12192000"/>
              <a:gd name="connsiteY112" fmla="*/ 523921 h 3781151"/>
              <a:gd name="connsiteX113" fmla="*/ 10593135 w 12192000"/>
              <a:gd name="connsiteY113" fmla="*/ 467427 h 3781151"/>
              <a:gd name="connsiteX114" fmla="*/ 10655931 w 12192000"/>
              <a:gd name="connsiteY114" fmla="*/ 401632 h 3781151"/>
              <a:gd name="connsiteX115" fmla="*/ 10695298 w 12192000"/>
              <a:gd name="connsiteY115" fmla="*/ 391761 h 3781151"/>
              <a:gd name="connsiteX116" fmla="*/ 10761489 w 12192000"/>
              <a:gd name="connsiteY116" fmla="*/ 380170 h 3781151"/>
              <a:gd name="connsiteX117" fmla="*/ 10853610 w 12192000"/>
              <a:gd name="connsiteY117" fmla="*/ 332449 h 3781151"/>
              <a:gd name="connsiteX118" fmla="*/ 11052930 w 12192000"/>
              <a:gd name="connsiteY118" fmla="*/ 280871 h 3781151"/>
              <a:gd name="connsiteX119" fmla="*/ 11359700 w 12192000"/>
              <a:gd name="connsiteY119" fmla="*/ 158445 h 3781151"/>
              <a:gd name="connsiteX120" fmla="*/ 11672425 w 12192000"/>
              <a:gd name="connsiteY120" fmla="*/ 31452 h 3781151"/>
              <a:gd name="connsiteX121" fmla="*/ 11912086 w 12192000"/>
              <a:gd name="connsiteY121"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795149 w 12192000"/>
              <a:gd name="connsiteY31" fmla="*/ 2294935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666555 w 12192000"/>
              <a:gd name="connsiteY96" fmla="*/ 1335529 h 3781151"/>
              <a:gd name="connsiteX97" fmla="*/ 7866007 w 12192000"/>
              <a:gd name="connsiteY97" fmla="*/ 1305544 h 3781151"/>
              <a:gd name="connsiteX98" fmla="*/ 8068308 w 12192000"/>
              <a:gd name="connsiteY98" fmla="*/ 1283051 h 3781151"/>
              <a:gd name="connsiteX99" fmla="*/ 8202385 w 12192000"/>
              <a:gd name="connsiteY99" fmla="*/ 1312300 h 3781151"/>
              <a:gd name="connsiteX100" fmla="*/ 8367138 w 12192000"/>
              <a:gd name="connsiteY100" fmla="*/ 1289211 h 3781151"/>
              <a:gd name="connsiteX101" fmla="*/ 8396799 w 12192000"/>
              <a:gd name="connsiteY101" fmla="*/ 1291584 h 3781151"/>
              <a:gd name="connsiteX102" fmla="*/ 8824768 w 12192000"/>
              <a:gd name="connsiteY102" fmla="*/ 1121217 h 3781151"/>
              <a:gd name="connsiteX103" fmla="*/ 8909609 w 12192000"/>
              <a:gd name="connsiteY103" fmla="*/ 1087532 h 3781151"/>
              <a:gd name="connsiteX104" fmla="*/ 9036318 w 12192000"/>
              <a:gd name="connsiteY104" fmla="*/ 994500 h 3781151"/>
              <a:gd name="connsiteX105" fmla="*/ 9230382 w 12192000"/>
              <a:gd name="connsiteY105" fmla="*/ 955654 h 3781151"/>
              <a:gd name="connsiteX106" fmla="*/ 9347314 w 12192000"/>
              <a:gd name="connsiteY106" fmla="*/ 933744 h 3781151"/>
              <a:gd name="connsiteX107" fmla="*/ 9492995 w 12192000"/>
              <a:gd name="connsiteY107" fmla="*/ 830749 h 3781151"/>
              <a:gd name="connsiteX108" fmla="*/ 9568501 w 12192000"/>
              <a:gd name="connsiteY108" fmla="*/ 787793 h 3781151"/>
              <a:gd name="connsiteX109" fmla="*/ 9691686 w 12192000"/>
              <a:gd name="connsiteY109" fmla="*/ 738088 h 3781151"/>
              <a:gd name="connsiteX110" fmla="*/ 9728219 w 12192000"/>
              <a:gd name="connsiteY110" fmla="*/ 719921 h 3781151"/>
              <a:gd name="connsiteX111" fmla="*/ 10335073 w 12192000"/>
              <a:gd name="connsiteY111" fmla="*/ 523921 h 3781151"/>
              <a:gd name="connsiteX112" fmla="*/ 10593135 w 12192000"/>
              <a:gd name="connsiteY112" fmla="*/ 467427 h 3781151"/>
              <a:gd name="connsiteX113" fmla="*/ 10655931 w 12192000"/>
              <a:gd name="connsiteY113" fmla="*/ 401632 h 3781151"/>
              <a:gd name="connsiteX114" fmla="*/ 10695298 w 12192000"/>
              <a:gd name="connsiteY114" fmla="*/ 391761 h 3781151"/>
              <a:gd name="connsiteX115" fmla="*/ 10761489 w 12192000"/>
              <a:gd name="connsiteY115" fmla="*/ 380170 h 3781151"/>
              <a:gd name="connsiteX116" fmla="*/ 10853610 w 12192000"/>
              <a:gd name="connsiteY116" fmla="*/ 332449 h 3781151"/>
              <a:gd name="connsiteX117" fmla="*/ 11052930 w 12192000"/>
              <a:gd name="connsiteY117" fmla="*/ 280871 h 3781151"/>
              <a:gd name="connsiteX118" fmla="*/ 11359700 w 12192000"/>
              <a:gd name="connsiteY118" fmla="*/ 158445 h 3781151"/>
              <a:gd name="connsiteX119" fmla="*/ 11672425 w 12192000"/>
              <a:gd name="connsiteY119" fmla="*/ 31452 h 3781151"/>
              <a:gd name="connsiteX120" fmla="*/ 11912086 w 12192000"/>
              <a:gd name="connsiteY120"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795149 w 12192000"/>
              <a:gd name="connsiteY31" fmla="*/ 2294935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666555 w 12192000"/>
              <a:gd name="connsiteY96" fmla="*/ 1335529 h 3781151"/>
              <a:gd name="connsiteX97" fmla="*/ 7866007 w 12192000"/>
              <a:gd name="connsiteY97" fmla="*/ 1305544 h 3781151"/>
              <a:gd name="connsiteX98" fmla="*/ 8068308 w 12192000"/>
              <a:gd name="connsiteY98" fmla="*/ 1283051 h 3781151"/>
              <a:gd name="connsiteX99" fmla="*/ 8202385 w 12192000"/>
              <a:gd name="connsiteY99" fmla="*/ 1312300 h 3781151"/>
              <a:gd name="connsiteX100" fmla="*/ 8367138 w 12192000"/>
              <a:gd name="connsiteY100" fmla="*/ 1289211 h 3781151"/>
              <a:gd name="connsiteX101" fmla="*/ 8396799 w 12192000"/>
              <a:gd name="connsiteY101" fmla="*/ 1291584 h 3781151"/>
              <a:gd name="connsiteX102" fmla="*/ 8824768 w 12192000"/>
              <a:gd name="connsiteY102" fmla="*/ 1121217 h 3781151"/>
              <a:gd name="connsiteX103" fmla="*/ 8909609 w 12192000"/>
              <a:gd name="connsiteY103" fmla="*/ 1087532 h 3781151"/>
              <a:gd name="connsiteX104" fmla="*/ 9036318 w 12192000"/>
              <a:gd name="connsiteY104" fmla="*/ 994500 h 3781151"/>
              <a:gd name="connsiteX105" fmla="*/ 9230382 w 12192000"/>
              <a:gd name="connsiteY105" fmla="*/ 955654 h 3781151"/>
              <a:gd name="connsiteX106" fmla="*/ 9347314 w 12192000"/>
              <a:gd name="connsiteY106" fmla="*/ 933744 h 3781151"/>
              <a:gd name="connsiteX107" fmla="*/ 9492995 w 12192000"/>
              <a:gd name="connsiteY107" fmla="*/ 830749 h 3781151"/>
              <a:gd name="connsiteX108" fmla="*/ 9568501 w 12192000"/>
              <a:gd name="connsiteY108" fmla="*/ 787793 h 3781151"/>
              <a:gd name="connsiteX109" fmla="*/ 9691686 w 12192000"/>
              <a:gd name="connsiteY109" fmla="*/ 738088 h 3781151"/>
              <a:gd name="connsiteX110" fmla="*/ 10335073 w 12192000"/>
              <a:gd name="connsiteY110" fmla="*/ 523921 h 3781151"/>
              <a:gd name="connsiteX111" fmla="*/ 10593135 w 12192000"/>
              <a:gd name="connsiteY111" fmla="*/ 467427 h 3781151"/>
              <a:gd name="connsiteX112" fmla="*/ 10655931 w 12192000"/>
              <a:gd name="connsiteY112" fmla="*/ 401632 h 3781151"/>
              <a:gd name="connsiteX113" fmla="*/ 10695298 w 12192000"/>
              <a:gd name="connsiteY113" fmla="*/ 391761 h 3781151"/>
              <a:gd name="connsiteX114" fmla="*/ 10761489 w 12192000"/>
              <a:gd name="connsiteY114" fmla="*/ 380170 h 3781151"/>
              <a:gd name="connsiteX115" fmla="*/ 10853610 w 12192000"/>
              <a:gd name="connsiteY115" fmla="*/ 332449 h 3781151"/>
              <a:gd name="connsiteX116" fmla="*/ 11052930 w 12192000"/>
              <a:gd name="connsiteY116" fmla="*/ 280871 h 3781151"/>
              <a:gd name="connsiteX117" fmla="*/ 11359700 w 12192000"/>
              <a:gd name="connsiteY117" fmla="*/ 158445 h 3781151"/>
              <a:gd name="connsiteX118" fmla="*/ 11672425 w 12192000"/>
              <a:gd name="connsiteY118" fmla="*/ 31452 h 3781151"/>
              <a:gd name="connsiteX119" fmla="*/ 11912086 w 12192000"/>
              <a:gd name="connsiteY119" fmla="*/ 45240 h 3781151"/>
              <a:gd name="connsiteX0" fmla="*/ 11912086 w 12192000"/>
              <a:gd name="connsiteY0" fmla="*/ 45240 h 3781151"/>
              <a:gd name="connsiteX1" fmla="*/ 12178353 w 12192000"/>
              <a:gd name="connsiteY1" fmla="*/ 0 h 3781151"/>
              <a:gd name="connsiteX2" fmla="*/ 12192000 w 12192000"/>
              <a:gd name="connsiteY2" fmla="*/ 12672 h 3781151"/>
              <a:gd name="connsiteX3" fmla="*/ 12192000 w 12192000"/>
              <a:gd name="connsiteY3" fmla="*/ 3781151 h 3781151"/>
              <a:gd name="connsiteX4" fmla="*/ 0 w 12192000"/>
              <a:gd name="connsiteY4" fmla="*/ 3781151 h 3781151"/>
              <a:gd name="connsiteX5" fmla="*/ 0 w 12192000"/>
              <a:gd name="connsiteY5" fmla="*/ 3053542 h 3781151"/>
              <a:gd name="connsiteX6" fmla="*/ 8171 w 12192000"/>
              <a:gd name="connsiteY6" fmla="*/ 3051191 h 3781151"/>
              <a:gd name="connsiteX7" fmla="*/ 67297 w 12192000"/>
              <a:gd name="connsiteY7" fmla="*/ 3026485 h 3781151"/>
              <a:gd name="connsiteX8" fmla="*/ 156970 w 12192000"/>
              <a:gd name="connsiteY8" fmla="*/ 3066095 h 3781151"/>
              <a:gd name="connsiteX9" fmla="*/ 191925 w 12192000"/>
              <a:gd name="connsiteY9" fmla="*/ 3069149 h 3781151"/>
              <a:gd name="connsiteX10" fmla="*/ 260901 w 12192000"/>
              <a:gd name="connsiteY10" fmla="*/ 3111386 h 3781151"/>
              <a:gd name="connsiteX11" fmla="*/ 408315 w 12192000"/>
              <a:gd name="connsiteY11" fmla="*/ 2967418 h 3781151"/>
              <a:gd name="connsiteX12" fmla="*/ 658076 w 12192000"/>
              <a:gd name="connsiteY12" fmla="*/ 2930787 h 3781151"/>
              <a:gd name="connsiteX13" fmla="*/ 851279 w 12192000"/>
              <a:gd name="connsiteY13" fmla="*/ 2924771 h 3781151"/>
              <a:gd name="connsiteX14" fmla="*/ 1047040 w 12192000"/>
              <a:gd name="connsiteY14" fmla="*/ 2826828 h 3781151"/>
              <a:gd name="connsiteX15" fmla="*/ 1377085 w 12192000"/>
              <a:gd name="connsiteY15" fmla="*/ 2735410 h 3781151"/>
              <a:gd name="connsiteX16" fmla="*/ 1465015 w 12192000"/>
              <a:gd name="connsiteY16" fmla="*/ 2734757 h 3781151"/>
              <a:gd name="connsiteX17" fmla="*/ 1679251 w 12192000"/>
              <a:gd name="connsiteY17" fmla="*/ 2712367 h 3781151"/>
              <a:gd name="connsiteX18" fmla="*/ 1865161 w 12192000"/>
              <a:gd name="connsiteY18" fmla="*/ 2663121 h 3781151"/>
              <a:gd name="connsiteX19" fmla="*/ 1977927 w 12192000"/>
              <a:gd name="connsiteY19" fmla="*/ 2642448 h 3781151"/>
              <a:gd name="connsiteX20" fmla="*/ 2023175 w 12192000"/>
              <a:gd name="connsiteY20" fmla="*/ 2648402 h 3781151"/>
              <a:gd name="connsiteX21" fmla="*/ 2040685 w 12192000"/>
              <a:gd name="connsiteY21" fmla="*/ 2652651 h 3781151"/>
              <a:gd name="connsiteX22" fmla="*/ 2057102 w 12192000"/>
              <a:gd name="connsiteY22" fmla="*/ 2645758 h 3781151"/>
              <a:gd name="connsiteX23" fmla="*/ 2052057 w 12192000"/>
              <a:gd name="connsiteY23" fmla="*/ 2618002 h 3781151"/>
              <a:gd name="connsiteX24" fmla="*/ 2052988 w 12192000"/>
              <a:gd name="connsiteY24" fmla="*/ 2617321 h 3781151"/>
              <a:gd name="connsiteX25" fmla="*/ 2075835 w 12192000"/>
              <a:gd name="connsiteY25" fmla="*/ 2625051 h 3781151"/>
              <a:gd name="connsiteX26" fmla="*/ 2105280 w 12192000"/>
              <a:gd name="connsiteY26" fmla="*/ 2621772 h 3781151"/>
              <a:gd name="connsiteX27" fmla="*/ 2271487 w 12192000"/>
              <a:gd name="connsiteY27" fmla="*/ 2559602 h 3781151"/>
              <a:gd name="connsiteX28" fmla="*/ 2450874 w 12192000"/>
              <a:gd name="connsiteY28" fmla="*/ 2540963 h 3781151"/>
              <a:gd name="connsiteX29" fmla="*/ 2507266 w 12192000"/>
              <a:gd name="connsiteY29" fmla="*/ 2511976 h 3781151"/>
              <a:gd name="connsiteX30" fmla="*/ 2641503 w 12192000"/>
              <a:gd name="connsiteY30" fmla="*/ 2426341 h 3781151"/>
              <a:gd name="connsiteX31" fmla="*/ 2795149 w 12192000"/>
              <a:gd name="connsiteY31" fmla="*/ 2294935 h 3781151"/>
              <a:gd name="connsiteX32" fmla="*/ 2957554 w 12192000"/>
              <a:gd name="connsiteY32" fmla="*/ 2180877 h 3781151"/>
              <a:gd name="connsiteX33" fmla="*/ 3003677 w 12192000"/>
              <a:gd name="connsiteY33" fmla="*/ 2154878 h 3781151"/>
              <a:gd name="connsiteX34" fmla="*/ 3303290 w 12192000"/>
              <a:gd name="connsiteY34" fmla="*/ 1995084 h 3781151"/>
              <a:gd name="connsiteX35" fmla="*/ 3395602 w 12192000"/>
              <a:gd name="connsiteY35" fmla="*/ 1893639 h 3781151"/>
              <a:gd name="connsiteX36" fmla="*/ 3430100 w 12192000"/>
              <a:gd name="connsiteY36" fmla="*/ 1867444 h 3781151"/>
              <a:gd name="connsiteX37" fmla="*/ 3437914 w 12192000"/>
              <a:gd name="connsiteY37" fmla="*/ 1869491 h 3781151"/>
              <a:gd name="connsiteX38" fmla="*/ 3438972 w 12192000"/>
              <a:gd name="connsiteY38" fmla="*/ 1871208 h 3781151"/>
              <a:gd name="connsiteX39" fmla="*/ 3547723 w 12192000"/>
              <a:gd name="connsiteY39" fmla="*/ 1831216 h 3781151"/>
              <a:gd name="connsiteX40" fmla="*/ 3572350 w 12192000"/>
              <a:gd name="connsiteY40" fmla="*/ 1826069 h 3781151"/>
              <a:gd name="connsiteX41" fmla="*/ 3575291 w 12192000"/>
              <a:gd name="connsiteY41" fmla="*/ 1827289 h 3781151"/>
              <a:gd name="connsiteX42" fmla="*/ 3595183 w 12192000"/>
              <a:gd name="connsiteY42" fmla="*/ 1816299 h 3781151"/>
              <a:gd name="connsiteX43" fmla="*/ 3611353 w 12192000"/>
              <a:gd name="connsiteY43" fmla="*/ 1798929 h 3781151"/>
              <a:gd name="connsiteX44" fmla="*/ 3825586 w 12192000"/>
              <a:gd name="connsiteY44" fmla="*/ 1798552 h 3781151"/>
              <a:gd name="connsiteX45" fmla="*/ 4166327 w 12192000"/>
              <a:gd name="connsiteY45" fmla="*/ 1747015 h 3781151"/>
              <a:gd name="connsiteX46" fmla="*/ 4437661 w 12192000"/>
              <a:gd name="connsiteY46" fmla="*/ 1663068 h 3781151"/>
              <a:gd name="connsiteX47" fmla="*/ 4510862 w 12192000"/>
              <a:gd name="connsiteY47" fmla="*/ 1665514 h 3781151"/>
              <a:gd name="connsiteX48" fmla="*/ 4573217 w 12192000"/>
              <a:gd name="connsiteY48" fmla="*/ 1633854 h 3781151"/>
              <a:gd name="connsiteX49" fmla="*/ 4605137 w 12192000"/>
              <a:gd name="connsiteY49" fmla="*/ 1644474 h 3781151"/>
              <a:gd name="connsiteX50" fmla="*/ 4623509 w 12192000"/>
              <a:gd name="connsiteY50" fmla="*/ 1643919 h 3781151"/>
              <a:gd name="connsiteX51" fmla="*/ 4629310 w 12192000"/>
              <a:gd name="connsiteY51" fmla="*/ 1653854 h 3781151"/>
              <a:gd name="connsiteX52" fmla="*/ 4657404 w 12192000"/>
              <a:gd name="connsiteY52" fmla="*/ 1660247 h 3781151"/>
              <a:gd name="connsiteX53" fmla="*/ 4691044 w 12192000"/>
              <a:gd name="connsiteY53" fmla="*/ 1656408 h 3781151"/>
              <a:gd name="connsiteX54" fmla="*/ 4850032 w 12192000"/>
              <a:gd name="connsiteY54" fmla="*/ 1626917 h 3781151"/>
              <a:gd name="connsiteX55" fmla="*/ 4945654 w 12192000"/>
              <a:gd name="connsiteY55" fmla="*/ 1615689 h 3781151"/>
              <a:gd name="connsiteX56" fmla="*/ 4982770 w 12192000"/>
              <a:gd name="connsiteY56" fmla="*/ 1621504 h 3781151"/>
              <a:gd name="connsiteX57" fmla="*/ 5034068 w 12192000"/>
              <a:gd name="connsiteY57" fmla="*/ 1622846 h 3781151"/>
              <a:gd name="connsiteX58" fmla="*/ 5157133 w 12192000"/>
              <a:gd name="connsiteY58" fmla="*/ 1608775 h 3781151"/>
              <a:gd name="connsiteX59" fmla="*/ 5331645 w 12192000"/>
              <a:gd name="connsiteY59" fmla="*/ 1590152 h 3781151"/>
              <a:gd name="connsiteX60" fmla="*/ 5339977 w 12192000"/>
              <a:gd name="connsiteY60" fmla="*/ 1596841 h 3781151"/>
              <a:gd name="connsiteX61" fmla="*/ 5400314 w 12192000"/>
              <a:gd name="connsiteY61" fmla="*/ 1588177 h 3781151"/>
              <a:gd name="connsiteX62" fmla="*/ 5607257 w 12192000"/>
              <a:gd name="connsiteY62" fmla="*/ 1505972 h 3781151"/>
              <a:gd name="connsiteX63" fmla="*/ 5725292 w 12192000"/>
              <a:gd name="connsiteY63" fmla="*/ 1490473 h 3781151"/>
              <a:gd name="connsiteX64" fmla="*/ 5767898 w 12192000"/>
              <a:gd name="connsiteY64" fmla="*/ 1493335 h 3781151"/>
              <a:gd name="connsiteX65" fmla="*/ 5839240 w 12192000"/>
              <a:gd name="connsiteY65" fmla="*/ 1497610 h 3781151"/>
              <a:gd name="connsiteX66" fmla="*/ 5905402 w 12192000"/>
              <a:gd name="connsiteY66" fmla="*/ 1514878 h 3781151"/>
              <a:gd name="connsiteX67" fmla="*/ 5964698 w 12192000"/>
              <a:gd name="connsiteY67" fmla="*/ 1489113 h 3781151"/>
              <a:gd name="connsiteX68" fmla="*/ 6017881 w 12192000"/>
              <a:gd name="connsiteY68" fmla="*/ 1478726 h 3781151"/>
              <a:gd name="connsiteX69" fmla="*/ 6023244 w 12192000"/>
              <a:gd name="connsiteY69" fmla="*/ 1485861 h 3781151"/>
              <a:gd name="connsiteX70" fmla="*/ 6030193 w 12192000"/>
              <a:gd name="connsiteY70" fmla="*/ 1485330 h 3781151"/>
              <a:gd name="connsiteX71" fmla="*/ 6032755 w 12192000"/>
              <a:gd name="connsiteY71" fmla="*/ 1476614 h 3781151"/>
              <a:gd name="connsiteX72" fmla="*/ 6114491 w 12192000"/>
              <a:gd name="connsiteY72" fmla="*/ 1435020 h 3781151"/>
              <a:gd name="connsiteX73" fmla="*/ 6228089 w 12192000"/>
              <a:gd name="connsiteY73" fmla="*/ 1392213 h 3781151"/>
              <a:gd name="connsiteX74" fmla="*/ 6266132 w 12192000"/>
              <a:gd name="connsiteY74" fmla="*/ 1396181 h 3781151"/>
              <a:gd name="connsiteX75" fmla="*/ 6266284 w 12192000"/>
              <a:gd name="connsiteY75" fmla="*/ 1396172 h 3781151"/>
              <a:gd name="connsiteX76" fmla="*/ 6267815 w 12192000"/>
              <a:gd name="connsiteY76" fmla="*/ 1401423 h 3781151"/>
              <a:gd name="connsiteX77" fmla="*/ 6277660 w 12192000"/>
              <a:gd name="connsiteY77" fmla="*/ 1400632 h 3781151"/>
              <a:gd name="connsiteX78" fmla="*/ 6290206 w 12192000"/>
              <a:gd name="connsiteY78" fmla="*/ 1395045 h 3781151"/>
              <a:gd name="connsiteX79" fmla="*/ 6318021 w 12192000"/>
              <a:gd name="connsiteY79" fmla="*/ 1401415 h 3781151"/>
              <a:gd name="connsiteX80" fmla="*/ 6319318 w 12192000"/>
              <a:gd name="connsiteY80" fmla="*/ 1402047 h 3781151"/>
              <a:gd name="connsiteX81" fmla="*/ 6391161 w 12192000"/>
              <a:gd name="connsiteY81" fmla="*/ 1439443 h 3781151"/>
              <a:gd name="connsiteX82" fmla="*/ 6458507 w 12192000"/>
              <a:gd name="connsiteY82" fmla="*/ 1506631 h 3781151"/>
              <a:gd name="connsiteX83" fmla="*/ 6567007 w 12192000"/>
              <a:gd name="connsiteY83" fmla="*/ 1543856 h 3781151"/>
              <a:gd name="connsiteX84" fmla="*/ 6607554 w 12192000"/>
              <a:gd name="connsiteY84" fmla="*/ 1553791 h 3781151"/>
              <a:gd name="connsiteX85" fmla="*/ 6731017 w 12192000"/>
              <a:gd name="connsiteY85" fmla="*/ 1571341 h 3781151"/>
              <a:gd name="connsiteX86" fmla="*/ 6734116 w 12192000"/>
              <a:gd name="connsiteY86" fmla="*/ 1568435 h 3781151"/>
              <a:gd name="connsiteX87" fmla="*/ 6918249 w 12192000"/>
              <a:gd name="connsiteY87" fmla="*/ 1468691 h 3781151"/>
              <a:gd name="connsiteX88" fmla="*/ 7067518 w 12192000"/>
              <a:gd name="connsiteY88" fmla="*/ 1422257 h 3781151"/>
              <a:gd name="connsiteX89" fmla="*/ 7124203 w 12192000"/>
              <a:gd name="connsiteY89" fmla="*/ 1416853 h 3781151"/>
              <a:gd name="connsiteX90" fmla="*/ 7218949 w 12192000"/>
              <a:gd name="connsiteY90" fmla="*/ 1407112 h 3781151"/>
              <a:gd name="connsiteX91" fmla="*/ 7298895 w 12192000"/>
              <a:gd name="connsiteY91" fmla="*/ 1427110 h 3781151"/>
              <a:gd name="connsiteX92" fmla="*/ 7374497 w 12192000"/>
              <a:gd name="connsiteY92" fmla="*/ 1408155 h 3781151"/>
              <a:gd name="connsiteX93" fmla="*/ 7380250 w 12192000"/>
              <a:gd name="connsiteY93" fmla="*/ 1368474 h 3781151"/>
              <a:gd name="connsiteX94" fmla="*/ 7464957 w 12192000"/>
              <a:gd name="connsiteY94" fmla="*/ 1359648 h 3781151"/>
              <a:gd name="connsiteX95" fmla="*/ 7594747 w 12192000"/>
              <a:gd name="connsiteY95" fmla="*/ 1350130 h 3781151"/>
              <a:gd name="connsiteX96" fmla="*/ 7866007 w 12192000"/>
              <a:gd name="connsiteY96" fmla="*/ 1305544 h 3781151"/>
              <a:gd name="connsiteX97" fmla="*/ 8068308 w 12192000"/>
              <a:gd name="connsiteY97" fmla="*/ 1283051 h 3781151"/>
              <a:gd name="connsiteX98" fmla="*/ 8202385 w 12192000"/>
              <a:gd name="connsiteY98" fmla="*/ 1312300 h 3781151"/>
              <a:gd name="connsiteX99" fmla="*/ 8367138 w 12192000"/>
              <a:gd name="connsiteY99" fmla="*/ 1289211 h 3781151"/>
              <a:gd name="connsiteX100" fmla="*/ 8396799 w 12192000"/>
              <a:gd name="connsiteY100" fmla="*/ 1291584 h 3781151"/>
              <a:gd name="connsiteX101" fmla="*/ 8824768 w 12192000"/>
              <a:gd name="connsiteY101" fmla="*/ 1121217 h 3781151"/>
              <a:gd name="connsiteX102" fmla="*/ 8909609 w 12192000"/>
              <a:gd name="connsiteY102" fmla="*/ 1087532 h 3781151"/>
              <a:gd name="connsiteX103" fmla="*/ 9036318 w 12192000"/>
              <a:gd name="connsiteY103" fmla="*/ 994500 h 3781151"/>
              <a:gd name="connsiteX104" fmla="*/ 9230382 w 12192000"/>
              <a:gd name="connsiteY104" fmla="*/ 955654 h 3781151"/>
              <a:gd name="connsiteX105" fmla="*/ 9347314 w 12192000"/>
              <a:gd name="connsiteY105" fmla="*/ 933744 h 3781151"/>
              <a:gd name="connsiteX106" fmla="*/ 9492995 w 12192000"/>
              <a:gd name="connsiteY106" fmla="*/ 830749 h 3781151"/>
              <a:gd name="connsiteX107" fmla="*/ 9568501 w 12192000"/>
              <a:gd name="connsiteY107" fmla="*/ 787793 h 3781151"/>
              <a:gd name="connsiteX108" fmla="*/ 9691686 w 12192000"/>
              <a:gd name="connsiteY108" fmla="*/ 738088 h 3781151"/>
              <a:gd name="connsiteX109" fmla="*/ 10335073 w 12192000"/>
              <a:gd name="connsiteY109" fmla="*/ 523921 h 3781151"/>
              <a:gd name="connsiteX110" fmla="*/ 10593135 w 12192000"/>
              <a:gd name="connsiteY110" fmla="*/ 467427 h 3781151"/>
              <a:gd name="connsiteX111" fmla="*/ 10655931 w 12192000"/>
              <a:gd name="connsiteY111" fmla="*/ 401632 h 3781151"/>
              <a:gd name="connsiteX112" fmla="*/ 10695298 w 12192000"/>
              <a:gd name="connsiteY112" fmla="*/ 391761 h 3781151"/>
              <a:gd name="connsiteX113" fmla="*/ 10761489 w 12192000"/>
              <a:gd name="connsiteY113" fmla="*/ 380170 h 3781151"/>
              <a:gd name="connsiteX114" fmla="*/ 10853610 w 12192000"/>
              <a:gd name="connsiteY114" fmla="*/ 332449 h 3781151"/>
              <a:gd name="connsiteX115" fmla="*/ 11052930 w 12192000"/>
              <a:gd name="connsiteY115" fmla="*/ 280871 h 3781151"/>
              <a:gd name="connsiteX116" fmla="*/ 11359700 w 12192000"/>
              <a:gd name="connsiteY116" fmla="*/ 158445 h 3781151"/>
              <a:gd name="connsiteX117" fmla="*/ 11672425 w 12192000"/>
              <a:gd name="connsiteY117" fmla="*/ 31452 h 3781151"/>
              <a:gd name="connsiteX118" fmla="*/ 11912086 w 12192000"/>
              <a:gd name="connsiteY118" fmla="*/ 45240 h 378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12192000" h="3781151">
                <a:moveTo>
                  <a:pt x="11912086" y="45240"/>
                </a:moveTo>
                <a:cubicBezTo>
                  <a:pt x="11978685" y="44809"/>
                  <a:pt x="12131701" y="5428"/>
                  <a:pt x="12178353" y="0"/>
                </a:cubicBezTo>
                <a:lnTo>
                  <a:pt x="12192000" y="12672"/>
                </a:lnTo>
                <a:lnTo>
                  <a:pt x="12192000" y="3781151"/>
                </a:lnTo>
                <a:lnTo>
                  <a:pt x="0" y="3781151"/>
                </a:lnTo>
                <a:lnTo>
                  <a:pt x="0" y="3053542"/>
                </a:lnTo>
                <a:lnTo>
                  <a:pt x="8171" y="3051191"/>
                </a:lnTo>
                <a:cubicBezTo>
                  <a:pt x="28756" y="3043875"/>
                  <a:pt x="48583" y="3035495"/>
                  <a:pt x="67297" y="3026485"/>
                </a:cubicBezTo>
                <a:cubicBezTo>
                  <a:pt x="89015" y="3055804"/>
                  <a:pt x="155058" y="3003158"/>
                  <a:pt x="156970" y="3066095"/>
                </a:cubicBezTo>
                <a:cubicBezTo>
                  <a:pt x="182504" y="3055761"/>
                  <a:pt x="194363" y="3027142"/>
                  <a:pt x="191925" y="3069149"/>
                </a:cubicBezTo>
                <a:cubicBezTo>
                  <a:pt x="226275" y="3060156"/>
                  <a:pt x="217518" y="3125136"/>
                  <a:pt x="260901" y="3111386"/>
                </a:cubicBezTo>
                <a:cubicBezTo>
                  <a:pt x="237722" y="3013204"/>
                  <a:pt x="375117" y="3046101"/>
                  <a:pt x="408315" y="2967418"/>
                </a:cubicBezTo>
                <a:cubicBezTo>
                  <a:pt x="497601" y="2998081"/>
                  <a:pt x="567973" y="2940149"/>
                  <a:pt x="658076" y="2930787"/>
                </a:cubicBezTo>
                <a:cubicBezTo>
                  <a:pt x="708095" y="2995959"/>
                  <a:pt x="785916" y="2931372"/>
                  <a:pt x="851279" y="2924771"/>
                </a:cubicBezTo>
                <a:cubicBezTo>
                  <a:pt x="916106" y="2907445"/>
                  <a:pt x="960543" y="2837916"/>
                  <a:pt x="1047040" y="2826828"/>
                </a:cubicBezTo>
                <a:cubicBezTo>
                  <a:pt x="1130754" y="2752596"/>
                  <a:pt x="1276437" y="2781431"/>
                  <a:pt x="1377085" y="2735410"/>
                </a:cubicBezTo>
                <a:cubicBezTo>
                  <a:pt x="1444016" y="2785754"/>
                  <a:pt x="1403964" y="2734873"/>
                  <a:pt x="1465015" y="2734757"/>
                </a:cubicBezTo>
                <a:cubicBezTo>
                  <a:pt x="1515376" y="2730917"/>
                  <a:pt x="1612560" y="2724306"/>
                  <a:pt x="1679251" y="2712367"/>
                </a:cubicBezTo>
                <a:cubicBezTo>
                  <a:pt x="1721132" y="2669280"/>
                  <a:pt x="1814171" y="2719581"/>
                  <a:pt x="1865161" y="2663121"/>
                </a:cubicBezTo>
                <a:cubicBezTo>
                  <a:pt x="1885508" y="2647236"/>
                  <a:pt x="1958240" y="2627918"/>
                  <a:pt x="1977927" y="2642448"/>
                </a:cubicBezTo>
                <a:cubicBezTo>
                  <a:pt x="1994313" y="2642169"/>
                  <a:pt x="2009788" y="2630665"/>
                  <a:pt x="2023175" y="2648402"/>
                </a:cubicBezTo>
                <a:cubicBezTo>
                  <a:pt x="2027984" y="2653519"/>
                  <a:pt x="2034136" y="2654134"/>
                  <a:pt x="2040685" y="2652651"/>
                </a:cubicBezTo>
                <a:lnTo>
                  <a:pt x="2057102" y="2645758"/>
                </a:lnTo>
                <a:lnTo>
                  <a:pt x="2052057" y="2618002"/>
                </a:lnTo>
                <a:lnTo>
                  <a:pt x="2052988" y="2617321"/>
                </a:lnTo>
                <a:cubicBezTo>
                  <a:pt x="2058901" y="2612479"/>
                  <a:pt x="2065203" y="2609553"/>
                  <a:pt x="2075835" y="2625051"/>
                </a:cubicBezTo>
                <a:cubicBezTo>
                  <a:pt x="2086915" y="2617266"/>
                  <a:pt x="2090174" y="2605518"/>
                  <a:pt x="2105280" y="2621772"/>
                </a:cubicBezTo>
                <a:cubicBezTo>
                  <a:pt x="2137889" y="2610864"/>
                  <a:pt x="2228682" y="2579548"/>
                  <a:pt x="2271487" y="2559602"/>
                </a:cubicBezTo>
                <a:cubicBezTo>
                  <a:pt x="2329085" y="2546134"/>
                  <a:pt x="2359908" y="2564442"/>
                  <a:pt x="2450874" y="2540963"/>
                </a:cubicBezTo>
                <a:cubicBezTo>
                  <a:pt x="2458291" y="2494924"/>
                  <a:pt x="2488302" y="2535186"/>
                  <a:pt x="2507266" y="2511976"/>
                </a:cubicBezTo>
                <a:cubicBezTo>
                  <a:pt x="2558011" y="2487992"/>
                  <a:pt x="2594040" y="2465160"/>
                  <a:pt x="2641503" y="2426341"/>
                </a:cubicBezTo>
                <a:cubicBezTo>
                  <a:pt x="2651261" y="2338141"/>
                  <a:pt x="2751064" y="2385948"/>
                  <a:pt x="2795149" y="2294935"/>
                </a:cubicBezTo>
                <a:cubicBezTo>
                  <a:pt x="2849418" y="2251684"/>
                  <a:pt x="2898877" y="2247383"/>
                  <a:pt x="2957554" y="2180877"/>
                </a:cubicBezTo>
                <a:cubicBezTo>
                  <a:pt x="2981173" y="2203103"/>
                  <a:pt x="2991267" y="2163934"/>
                  <a:pt x="3003677" y="2154878"/>
                </a:cubicBezTo>
                <a:cubicBezTo>
                  <a:pt x="3061300" y="2123913"/>
                  <a:pt x="3237969" y="2038624"/>
                  <a:pt x="3303290" y="1995084"/>
                </a:cubicBezTo>
                <a:cubicBezTo>
                  <a:pt x="3332789" y="1977297"/>
                  <a:pt x="3365695" y="1919146"/>
                  <a:pt x="3395602" y="1893639"/>
                </a:cubicBezTo>
                <a:lnTo>
                  <a:pt x="3430100" y="1867444"/>
                </a:lnTo>
                <a:lnTo>
                  <a:pt x="3437914" y="1869491"/>
                </a:lnTo>
                <a:lnTo>
                  <a:pt x="3438972" y="1871208"/>
                </a:lnTo>
                <a:lnTo>
                  <a:pt x="3547723" y="1831216"/>
                </a:lnTo>
                <a:cubicBezTo>
                  <a:pt x="3552630" y="1827126"/>
                  <a:pt x="3559871" y="1824701"/>
                  <a:pt x="3572350" y="1826069"/>
                </a:cubicBezTo>
                <a:lnTo>
                  <a:pt x="3575291" y="1827289"/>
                </a:lnTo>
                <a:lnTo>
                  <a:pt x="3595183" y="1816299"/>
                </a:lnTo>
                <a:cubicBezTo>
                  <a:pt x="3601515" y="1811585"/>
                  <a:pt x="3607034" y="1805917"/>
                  <a:pt x="3611353" y="1798929"/>
                </a:cubicBezTo>
                <a:cubicBezTo>
                  <a:pt x="3682924" y="1824101"/>
                  <a:pt x="3749808" y="1802343"/>
                  <a:pt x="3825586" y="1798552"/>
                </a:cubicBezTo>
                <a:cubicBezTo>
                  <a:pt x="3916204" y="1785116"/>
                  <a:pt x="4063775" y="1766619"/>
                  <a:pt x="4166327" y="1747015"/>
                </a:cubicBezTo>
                <a:cubicBezTo>
                  <a:pt x="4242504" y="1696035"/>
                  <a:pt x="4349880" y="1693056"/>
                  <a:pt x="4437661" y="1663068"/>
                </a:cubicBezTo>
                <a:cubicBezTo>
                  <a:pt x="4488900" y="1701750"/>
                  <a:pt x="4460066" y="1663570"/>
                  <a:pt x="4510862" y="1665514"/>
                </a:cubicBezTo>
                <a:cubicBezTo>
                  <a:pt x="4494570" y="1625937"/>
                  <a:pt x="4573332" y="1680866"/>
                  <a:pt x="4573217" y="1633854"/>
                </a:cubicBezTo>
                <a:lnTo>
                  <a:pt x="4605137" y="1644474"/>
                </a:lnTo>
                <a:lnTo>
                  <a:pt x="4623509" y="1643919"/>
                </a:lnTo>
                <a:lnTo>
                  <a:pt x="4629310" y="1653854"/>
                </a:lnTo>
                <a:lnTo>
                  <a:pt x="4657404" y="1660247"/>
                </a:lnTo>
                <a:cubicBezTo>
                  <a:pt x="4667829" y="1661084"/>
                  <a:pt x="4678935" y="1660158"/>
                  <a:pt x="4691044" y="1656408"/>
                </a:cubicBezTo>
                <a:cubicBezTo>
                  <a:pt x="4729679" y="1626597"/>
                  <a:pt x="4802640" y="1666115"/>
                  <a:pt x="4850032" y="1626917"/>
                </a:cubicBezTo>
                <a:cubicBezTo>
                  <a:pt x="4868357" y="1616087"/>
                  <a:pt x="4930559" y="1604512"/>
                  <a:pt x="4945654" y="1615689"/>
                </a:cubicBezTo>
                <a:cubicBezTo>
                  <a:pt x="4959310" y="1616030"/>
                  <a:pt x="4973195" y="1608214"/>
                  <a:pt x="4982770" y="1621504"/>
                </a:cubicBezTo>
                <a:cubicBezTo>
                  <a:pt x="4996971" y="1636961"/>
                  <a:pt x="5035380" y="1600988"/>
                  <a:pt x="5034068" y="1622846"/>
                </a:cubicBezTo>
                <a:cubicBezTo>
                  <a:pt x="5061512" y="1597974"/>
                  <a:pt x="5127967" y="1605147"/>
                  <a:pt x="5157133" y="1608775"/>
                </a:cubicBezTo>
                <a:cubicBezTo>
                  <a:pt x="5206729" y="1603324"/>
                  <a:pt x="5295851" y="1596182"/>
                  <a:pt x="5331645" y="1590152"/>
                </a:cubicBezTo>
                <a:cubicBezTo>
                  <a:pt x="5333984" y="1592710"/>
                  <a:pt x="5336792" y="1594964"/>
                  <a:pt x="5339977" y="1596841"/>
                </a:cubicBezTo>
                <a:cubicBezTo>
                  <a:pt x="5358481" y="1607745"/>
                  <a:pt x="5385498" y="1603866"/>
                  <a:pt x="5400314" y="1588177"/>
                </a:cubicBezTo>
                <a:cubicBezTo>
                  <a:pt x="5472382" y="1534711"/>
                  <a:pt x="5542525" y="1525044"/>
                  <a:pt x="5607257" y="1505972"/>
                </a:cubicBezTo>
                <a:cubicBezTo>
                  <a:pt x="5680984" y="1489008"/>
                  <a:pt x="5636802" y="1544517"/>
                  <a:pt x="5725292" y="1490473"/>
                </a:cubicBezTo>
                <a:cubicBezTo>
                  <a:pt x="5737022" y="1505421"/>
                  <a:pt x="5748880" y="1504359"/>
                  <a:pt x="5767898" y="1493335"/>
                </a:cubicBezTo>
                <a:cubicBezTo>
                  <a:pt x="5803852" y="1486328"/>
                  <a:pt x="5805362" y="1528317"/>
                  <a:pt x="5839240" y="1497610"/>
                </a:cubicBezTo>
                <a:lnTo>
                  <a:pt x="5905402" y="1514878"/>
                </a:lnTo>
                <a:cubicBezTo>
                  <a:pt x="5901291" y="1508724"/>
                  <a:pt x="5950204" y="1492204"/>
                  <a:pt x="5964698" y="1489113"/>
                </a:cubicBezTo>
                <a:cubicBezTo>
                  <a:pt x="5995812" y="1486079"/>
                  <a:pt x="5996433" y="1454360"/>
                  <a:pt x="6017881" y="1478726"/>
                </a:cubicBezTo>
                <a:lnTo>
                  <a:pt x="6023244" y="1485861"/>
                </a:lnTo>
                <a:lnTo>
                  <a:pt x="6030193" y="1485330"/>
                </a:lnTo>
                <a:cubicBezTo>
                  <a:pt x="6033618" y="1484104"/>
                  <a:pt x="6034983" y="1481614"/>
                  <a:pt x="6032755" y="1476614"/>
                </a:cubicBezTo>
                <a:cubicBezTo>
                  <a:pt x="6067194" y="1490239"/>
                  <a:pt x="6088466" y="1448679"/>
                  <a:pt x="6114491" y="1435020"/>
                </a:cubicBezTo>
                <a:cubicBezTo>
                  <a:pt x="6142064" y="1449615"/>
                  <a:pt x="6169479" y="1406568"/>
                  <a:pt x="6228089" y="1392213"/>
                </a:cubicBezTo>
                <a:cubicBezTo>
                  <a:pt x="6243312" y="1400769"/>
                  <a:pt x="6253169" y="1398278"/>
                  <a:pt x="6266132" y="1396181"/>
                </a:cubicBezTo>
                <a:lnTo>
                  <a:pt x="6266284" y="1396172"/>
                </a:lnTo>
                <a:lnTo>
                  <a:pt x="6267815" y="1401423"/>
                </a:lnTo>
                <a:cubicBezTo>
                  <a:pt x="6269799" y="1402279"/>
                  <a:pt x="6272864" y="1402139"/>
                  <a:pt x="6277660" y="1400632"/>
                </a:cubicBezTo>
                <a:lnTo>
                  <a:pt x="6290206" y="1395045"/>
                </a:lnTo>
                <a:lnTo>
                  <a:pt x="6318021" y="1401415"/>
                </a:lnTo>
                <a:lnTo>
                  <a:pt x="6319318" y="1402047"/>
                </a:lnTo>
                <a:cubicBezTo>
                  <a:pt x="6334539" y="1420654"/>
                  <a:pt x="6367219" y="1433921"/>
                  <a:pt x="6391161" y="1439443"/>
                </a:cubicBezTo>
                <a:cubicBezTo>
                  <a:pt x="6434439" y="1452557"/>
                  <a:pt x="6407965" y="1524529"/>
                  <a:pt x="6458507" y="1506631"/>
                </a:cubicBezTo>
                <a:cubicBezTo>
                  <a:pt x="6498962" y="1519088"/>
                  <a:pt x="6528008" y="1546659"/>
                  <a:pt x="6567007" y="1543856"/>
                </a:cubicBezTo>
                <a:cubicBezTo>
                  <a:pt x="6576136" y="1561541"/>
                  <a:pt x="6587386" y="1570794"/>
                  <a:pt x="6607554" y="1553791"/>
                </a:cubicBezTo>
                <a:lnTo>
                  <a:pt x="6731017" y="1571341"/>
                </a:lnTo>
                <a:lnTo>
                  <a:pt x="6734116" y="1568435"/>
                </a:lnTo>
                <a:cubicBezTo>
                  <a:pt x="6794984" y="1521745"/>
                  <a:pt x="6859485" y="1498439"/>
                  <a:pt x="6918249" y="1468691"/>
                </a:cubicBezTo>
                <a:cubicBezTo>
                  <a:pt x="7009071" y="1429904"/>
                  <a:pt x="6969691" y="1514055"/>
                  <a:pt x="7067518" y="1422257"/>
                </a:cubicBezTo>
                <a:cubicBezTo>
                  <a:pt x="7087823" y="1439788"/>
                  <a:pt x="7102980" y="1435790"/>
                  <a:pt x="7124203" y="1416853"/>
                </a:cubicBezTo>
                <a:cubicBezTo>
                  <a:pt x="7168915" y="1399637"/>
                  <a:pt x="7184820" y="1455712"/>
                  <a:pt x="7218949" y="1407112"/>
                </a:cubicBezTo>
                <a:cubicBezTo>
                  <a:pt x="7221159" y="1439394"/>
                  <a:pt x="7309021" y="1389335"/>
                  <a:pt x="7298895" y="1427110"/>
                </a:cubicBezTo>
                <a:cubicBezTo>
                  <a:pt x="7337930" y="1443950"/>
                  <a:pt x="7336913" y="1394754"/>
                  <a:pt x="7374497" y="1408155"/>
                </a:cubicBezTo>
                <a:cubicBezTo>
                  <a:pt x="7409515" y="1402378"/>
                  <a:pt x="7344382" y="1383073"/>
                  <a:pt x="7380250" y="1368474"/>
                </a:cubicBezTo>
                <a:cubicBezTo>
                  <a:pt x="7425618" y="1356098"/>
                  <a:pt x="7406453" y="1302042"/>
                  <a:pt x="7464957" y="1359648"/>
                </a:cubicBezTo>
                <a:cubicBezTo>
                  <a:pt x="7505651" y="1327423"/>
                  <a:pt x="7525583" y="1355458"/>
                  <a:pt x="7594747" y="1350130"/>
                </a:cubicBezTo>
                <a:cubicBezTo>
                  <a:pt x="7661589" y="1341113"/>
                  <a:pt x="7787080" y="1316724"/>
                  <a:pt x="7866007" y="1305544"/>
                </a:cubicBezTo>
                <a:cubicBezTo>
                  <a:pt x="7934731" y="1261485"/>
                  <a:pt x="7989941" y="1296492"/>
                  <a:pt x="8068308" y="1283051"/>
                </a:cubicBezTo>
                <a:cubicBezTo>
                  <a:pt x="8126898" y="1215106"/>
                  <a:pt x="8140003" y="1333948"/>
                  <a:pt x="8202385" y="1312300"/>
                </a:cubicBezTo>
                <a:cubicBezTo>
                  <a:pt x="8291179" y="1240185"/>
                  <a:pt x="8212592" y="1349983"/>
                  <a:pt x="8367138" y="1289211"/>
                </a:cubicBezTo>
                <a:cubicBezTo>
                  <a:pt x="8373739" y="1279547"/>
                  <a:pt x="8395557" y="1281284"/>
                  <a:pt x="8396799" y="1291584"/>
                </a:cubicBezTo>
                <a:cubicBezTo>
                  <a:pt x="8473071" y="1263585"/>
                  <a:pt x="8739300" y="1155226"/>
                  <a:pt x="8824768" y="1121217"/>
                </a:cubicBezTo>
                <a:cubicBezTo>
                  <a:pt x="8831110" y="1064170"/>
                  <a:pt x="8888407" y="1109066"/>
                  <a:pt x="8909609" y="1087532"/>
                </a:cubicBezTo>
                <a:cubicBezTo>
                  <a:pt x="8969149" y="1135268"/>
                  <a:pt x="8993146" y="1005324"/>
                  <a:pt x="9036318" y="994500"/>
                </a:cubicBezTo>
                <a:cubicBezTo>
                  <a:pt x="9111833" y="985376"/>
                  <a:pt x="9208822" y="1024926"/>
                  <a:pt x="9230382" y="955654"/>
                </a:cubicBezTo>
                <a:cubicBezTo>
                  <a:pt x="9282215" y="945528"/>
                  <a:pt x="9303545" y="954561"/>
                  <a:pt x="9347314" y="933744"/>
                </a:cubicBezTo>
                <a:cubicBezTo>
                  <a:pt x="9391763" y="896172"/>
                  <a:pt x="9519876" y="898486"/>
                  <a:pt x="9492995" y="830749"/>
                </a:cubicBezTo>
                <a:cubicBezTo>
                  <a:pt x="9496096" y="785926"/>
                  <a:pt x="9581066" y="832093"/>
                  <a:pt x="9568501" y="787793"/>
                </a:cubicBezTo>
                <a:cubicBezTo>
                  <a:pt x="9605859" y="808858"/>
                  <a:pt x="9643722" y="748912"/>
                  <a:pt x="9691686" y="738088"/>
                </a:cubicBezTo>
                <a:cubicBezTo>
                  <a:pt x="9819448" y="694109"/>
                  <a:pt x="10184832" y="569031"/>
                  <a:pt x="10335073" y="523921"/>
                </a:cubicBezTo>
                <a:cubicBezTo>
                  <a:pt x="10360847" y="467808"/>
                  <a:pt x="10551101" y="480568"/>
                  <a:pt x="10593135" y="467427"/>
                </a:cubicBezTo>
                <a:cubicBezTo>
                  <a:pt x="10595060" y="434512"/>
                  <a:pt x="10671327" y="446621"/>
                  <a:pt x="10655931" y="401632"/>
                </a:cubicBezTo>
                <a:cubicBezTo>
                  <a:pt x="10660917" y="380361"/>
                  <a:pt x="10682038" y="376266"/>
                  <a:pt x="10695298" y="391761"/>
                </a:cubicBezTo>
                <a:cubicBezTo>
                  <a:pt x="10719777" y="382620"/>
                  <a:pt x="10730799" y="356434"/>
                  <a:pt x="10761489" y="380170"/>
                </a:cubicBezTo>
                <a:cubicBezTo>
                  <a:pt x="10795364" y="368673"/>
                  <a:pt x="10817122" y="293346"/>
                  <a:pt x="10853610" y="332449"/>
                </a:cubicBezTo>
                <a:cubicBezTo>
                  <a:pt x="10869631" y="257157"/>
                  <a:pt x="10985528" y="306780"/>
                  <a:pt x="11052930" y="280871"/>
                </a:cubicBezTo>
                <a:cubicBezTo>
                  <a:pt x="11163601" y="187055"/>
                  <a:pt x="11297851" y="156453"/>
                  <a:pt x="11359700" y="158445"/>
                </a:cubicBezTo>
                <a:cubicBezTo>
                  <a:pt x="11474112" y="90496"/>
                  <a:pt x="11577587" y="55229"/>
                  <a:pt x="11672425" y="31452"/>
                </a:cubicBezTo>
                <a:cubicBezTo>
                  <a:pt x="11764489" y="21683"/>
                  <a:pt x="11827765" y="50482"/>
                  <a:pt x="11912086" y="45240"/>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F9056BF-D57F-4C59-B448-C47DB56012D9}"/>
              </a:ext>
            </a:extLst>
          </p:cNvPr>
          <p:cNvSpPr>
            <a:spLocks noGrp="1"/>
          </p:cNvSpPr>
          <p:nvPr>
            <p:ph type="ctrTitle"/>
          </p:nvPr>
        </p:nvSpPr>
        <p:spPr>
          <a:xfrm>
            <a:off x="798961" y="1311811"/>
            <a:ext cx="4123531" cy="2370567"/>
          </a:xfrm>
        </p:spPr>
        <p:txBody>
          <a:bodyPr>
            <a:normAutofit/>
          </a:bodyPr>
          <a:lstStyle/>
          <a:p>
            <a:pPr algn="l"/>
            <a:r>
              <a:rPr lang="cs-CZ" b="1" dirty="0">
                <a:latin typeface="Batang" panose="02030600000101010101" pitchFamily="18" charset="-127"/>
              </a:rPr>
              <a:t>Ženy a rituály v křesťanství</a:t>
            </a:r>
          </a:p>
        </p:txBody>
      </p:sp>
      <p:sp>
        <p:nvSpPr>
          <p:cNvPr id="3" name="Podnadpis 2">
            <a:extLst>
              <a:ext uri="{FF2B5EF4-FFF2-40B4-BE49-F238E27FC236}">
                <a16:creationId xmlns:a16="http://schemas.microsoft.com/office/drawing/2014/main" id="{3486467E-26EF-4E27-A552-2B8CD50EBD82}"/>
              </a:ext>
            </a:extLst>
          </p:cNvPr>
          <p:cNvSpPr>
            <a:spLocks noGrp="1"/>
          </p:cNvSpPr>
          <p:nvPr>
            <p:ph type="subTitle" idx="1"/>
          </p:nvPr>
        </p:nvSpPr>
        <p:spPr>
          <a:xfrm>
            <a:off x="733646" y="3905423"/>
            <a:ext cx="4123531" cy="768935"/>
          </a:xfrm>
        </p:spPr>
        <p:txBody>
          <a:bodyPr>
            <a:normAutofit/>
          </a:bodyPr>
          <a:lstStyle/>
          <a:p>
            <a:pPr algn="l"/>
            <a:endParaRPr lang="cs-CZ"/>
          </a:p>
        </p:txBody>
      </p:sp>
      <p:sp>
        <p:nvSpPr>
          <p:cNvPr id="139" name="Freeform: Shape 138">
            <a:extLst>
              <a:ext uri="{FF2B5EF4-FFF2-40B4-BE49-F238E27FC236}">
                <a16:creationId xmlns:a16="http://schemas.microsoft.com/office/drawing/2014/main" id="{B5AAC39E-8294-44DC-AB9F-2B9F22C397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4041" y="702860"/>
            <a:ext cx="5843939" cy="5431810"/>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1" name="Freeform: Shape 140">
            <a:extLst>
              <a:ext uri="{FF2B5EF4-FFF2-40B4-BE49-F238E27FC236}">
                <a16:creationId xmlns:a16="http://schemas.microsoft.com/office/drawing/2014/main" id="{BB4C4539-396B-4D77-B418-A202FDAB05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84041" cy="846170"/>
          </a:xfrm>
          <a:custGeom>
            <a:avLst/>
            <a:gdLst>
              <a:gd name="connsiteX0" fmla="*/ 0 w 7605194"/>
              <a:gd name="connsiteY0" fmla="*/ 0 h 1246254"/>
              <a:gd name="connsiteX1" fmla="*/ 7605194 w 7605194"/>
              <a:gd name="connsiteY1" fmla="*/ 0 h 1246254"/>
              <a:gd name="connsiteX2" fmla="*/ 7474629 w 7605194"/>
              <a:gd name="connsiteY2" fmla="*/ 62140 h 1246254"/>
              <a:gd name="connsiteX3" fmla="*/ 7288435 w 7605194"/>
              <a:gd name="connsiteY3" fmla="*/ 50627 h 1246254"/>
              <a:gd name="connsiteX4" fmla="*/ 7155923 w 7605194"/>
              <a:gd name="connsiteY4" fmla="*/ 117325 h 1246254"/>
              <a:gd name="connsiteX5" fmla="*/ 6902454 w 7605194"/>
              <a:gd name="connsiteY5" fmla="*/ 218677 h 1246254"/>
              <a:gd name="connsiteX6" fmla="*/ 6762357 w 7605194"/>
              <a:gd name="connsiteY6" fmla="*/ 280337 h 1246254"/>
              <a:gd name="connsiteX7" fmla="*/ 6631499 w 7605194"/>
              <a:gd name="connsiteY7" fmla="*/ 310567 h 1246254"/>
              <a:gd name="connsiteX8" fmla="*/ 6458440 w 7605194"/>
              <a:gd name="connsiteY8" fmla="*/ 357008 h 1246254"/>
              <a:gd name="connsiteX9" fmla="*/ 6324003 w 7605194"/>
              <a:gd name="connsiteY9" fmla="*/ 395689 h 1246254"/>
              <a:gd name="connsiteX10" fmla="*/ 6113470 w 7605194"/>
              <a:gd name="connsiteY10" fmla="*/ 415703 h 1246254"/>
              <a:gd name="connsiteX11" fmla="*/ 5995690 w 7605194"/>
              <a:gd name="connsiteY11" fmla="*/ 469172 h 1246254"/>
              <a:gd name="connsiteX12" fmla="*/ 5867264 w 7605194"/>
              <a:gd name="connsiteY12" fmla="*/ 495827 h 1246254"/>
              <a:gd name="connsiteX13" fmla="*/ 5707574 w 7605194"/>
              <a:gd name="connsiteY13" fmla="*/ 515377 h 1246254"/>
              <a:gd name="connsiteX14" fmla="*/ 5650094 w 7605194"/>
              <a:gd name="connsiteY14" fmla="*/ 529855 h 1246254"/>
              <a:gd name="connsiteX15" fmla="*/ 5630196 w 7605194"/>
              <a:gd name="connsiteY15" fmla="*/ 546641 h 1246254"/>
              <a:gd name="connsiteX16" fmla="*/ 5601107 w 7605194"/>
              <a:gd name="connsiteY16" fmla="*/ 562496 h 1246254"/>
              <a:gd name="connsiteX17" fmla="*/ 5551268 w 7605194"/>
              <a:gd name="connsiteY17" fmla="*/ 599212 h 1246254"/>
              <a:gd name="connsiteX18" fmla="*/ 5422767 w 7605194"/>
              <a:gd name="connsiteY18" fmla="*/ 610016 h 1246254"/>
              <a:gd name="connsiteX19" fmla="*/ 5419576 w 7605194"/>
              <a:gd name="connsiteY19" fmla="*/ 619694 h 1246254"/>
              <a:gd name="connsiteX20" fmla="*/ 5382932 w 7605194"/>
              <a:gd name="connsiteY20" fmla="*/ 627097 h 1246254"/>
              <a:gd name="connsiteX21" fmla="*/ 5213714 w 7605194"/>
              <a:gd name="connsiteY21" fmla="*/ 664259 h 1246254"/>
              <a:gd name="connsiteX22" fmla="*/ 5035908 w 7605194"/>
              <a:gd name="connsiteY22" fmla="*/ 676542 h 1246254"/>
              <a:gd name="connsiteX23" fmla="*/ 5000218 w 7605194"/>
              <a:gd name="connsiteY23" fmla="*/ 698530 h 1246254"/>
              <a:gd name="connsiteX24" fmla="*/ 4946628 w 7605194"/>
              <a:gd name="connsiteY24" fmla="*/ 735163 h 1246254"/>
              <a:gd name="connsiteX25" fmla="*/ 4914425 w 7605194"/>
              <a:gd name="connsiteY25" fmla="*/ 748575 h 1246254"/>
              <a:gd name="connsiteX26" fmla="*/ 4827869 w 7605194"/>
              <a:gd name="connsiteY26" fmla="*/ 793591 h 1246254"/>
              <a:gd name="connsiteX27" fmla="*/ 4742246 w 7605194"/>
              <a:gd name="connsiteY27" fmla="*/ 845064 h 1246254"/>
              <a:gd name="connsiteX28" fmla="*/ 4674623 w 7605194"/>
              <a:gd name="connsiteY28" fmla="*/ 837344 h 1246254"/>
              <a:gd name="connsiteX29" fmla="*/ 4592157 w 7605194"/>
              <a:gd name="connsiteY29" fmla="*/ 898701 h 1246254"/>
              <a:gd name="connsiteX30" fmla="*/ 4395020 w 7605194"/>
              <a:gd name="connsiteY30" fmla="*/ 911632 h 1246254"/>
              <a:gd name="connsiteX31" fmla="*/ 4295451 w 7605194"/>
              <a:gd name="connsiteY31" fmla="*/ 900692 h 1246254"/>
              <a:gd name="connsiteX32" fmla="*/ 4183267 w 7605194"/>
              <a:gd name="connsiteY32" fmla="*/ 899692 h 1246254"/>
              <a:gd name="connsiteX33" fmla="*/ 3868727 w 7605194"/>
              <a:gd name="connsiteY33" fmla="*/ 917255 h 1246254"/>
              <a:gd name="connsiteX34" fmla="*/ 3743007 w 7605194"/>
              <a:gd name="connsiteY34" fmla="*/ 930206 h 1246254"/>
              <a:gd name="connsiteX35" fmla="*/ 3740588 w 7605194"/>
              <a:gd name="connsiteY35" fmla="*/ 942450 h 1246254"/>
              <a:gd name="connsiteX36" fmla="*/ 3700101 w 7605194"/>
              <a:gd name="connsiteY36" fmla="*/ 956776 h 1246254"/>
              <a:gd name="connsiteX37" fmla="*/ 3590677 w 7605194"/>
              <a:gd name="connsiteY37" fmla="*/ 953115 h 1246254"/>
              <a:gd name="connsiteX38" fmla="*/ 3525795 w 7605194"/>
              <a:gd name="connsiteY38" fmla="*/ 958232 h 1246254"/>
              <a:gd name="connsiteX39" fmla="*/ 3502065 w 7605194"/>
              <a:gd name="connsiteY39" fmla="*/ 971655 h 1246254"/>
              <a:gd name="connsiteX40" fmla="*/ 3468311 w 7605194"/>
              <a:gd name="connsiteY40" fmla="*/ 982682 h 1246254"/>
              <a:gd name="connsiteX41" fmla="*/ 3326498 w 7605194"/>
              <a:gd name="connsiteY41" fmla="*/ 993668 h 1246254"/>
              <a:gd name="connsiteX42" fmla="*/ 3266719 w 7605194"/>
              <a:gd name="connsiteY42" fmla="*/ 1001132 h 1246254"/>
              <a:gd name="connsiteX43" fmla="*/ 3262161 w 7605194"/>
              <a:gd name="connsiteY43" fmla="*/ 1010197 h 1246254"/>
              <a:gd name="connsiteX44" fmla="*/ 3151194 w 7605194"/>
              <a:gd name="connsiteY44" fmla="*/ 1012065 h 1246254"/>
              <a:gd name="connsiteX45" fmla="*/ 3071459 w 7605194"/>
              <a:gd name="connsiteY45" fmla="*/ 1006999 h 1246254"/>
              <a:gd name="connsiteX46" fmla="*/ 2964197 w 7605194"/>
              <a:gd name="connsiteY46" fmla="*/ 973220 h 1246254"/>
              <a:gd name="connsiteX47" fmla="*/ 2917598 w 7605194"/>
              <a:gd name="connsiteY47" fmla="*/ 991261 h 1246254"/>
              <a:gd name="connsiteX48" fmla="*/ 2791675 w 7605194"/>
              <a:gd name="connsiteY48" fmla="*/ 1021023 h 1246254"/>
              <a:gd name="connsiteX49" fmla="*/ 2728690 w 7605194"/>
              <a:gd name="connsiteY49" fmla="*/ 1048683 h 1246254"/>
              <a:gd name="connsiteX50" fmla="*/ 2691768 w 7605194"/>
              <a:gd name="connsiteY50" fmla="*/ 1056796 h 1246254"/>
              <a:gd name="connsiteX51" fmla="*/ 2491871 w 7605194"/>
              <a:gd name="connsiteY51" fmla="*/ 1096695 h 1246254"/>
              <a:gd name="connsiteX52" fmla="*/ 2349778 w 7605194"/>
              <a:gd name="connsiteY52" fmla="*/ 1146160 h 1246254"/>
              <a:gd name="connsiteX53" fmla="*/ 2175625 w 7605194"/>
              <a:gd name="connsiteY53" fmla="*/ 1174124 h 1246254"/>
              <a:gd name="connsiteX54" fmla="*/ 2037411 w 7605194"/>
              <a:gd name="connsiteY54" fmla="*/ 1168494 h 1246254"/>
              <a:gd name="connsiteX55" fmla="*/ 1973582 w 7605194"/>
              <a:gd name="connsiteY55" fmla="*/ 1163390 h 1246254"/>
              <a:gd name="connsiteX56" fmla="*/ 1723017 w 7605194"/>
              <a:gd name="connsiteY56" fmla="*/ 1160371 h 1246254"/>
              <a:gd name="connsiteX57" fmla="*/ 1678061 w 7605194"/>
              <a:gd name="connsiteY57" fmla="*/ 1147636 h 1246254"/>
              <a:gd name="connsiteX58" fmla="*/ 1609244 w 7605194"/>
              <a:gd name="connsiteY58" fmla="*/ 1142559 h 1246254"/>
              <a:gd name="connsiteX59" fmla="*/ 1588073 w 7605194"/>
              <a:gd name="connsiteY59" fmla="*/ 1138412 h 1246254"/>
              <a:gd name="connsiteX60" fmla="*/ 1377751 w 7605194"/>
              <a:gd name="connsiteY60" fmla="*/ 1108189 h 1246254"/>
              <a:gd name="connsiteX61" fmla="*/ 1269190 w 7605194"/>
              <a:gd name="connsiteY61" fmla="*/ 1117852 h 1246254"/>
              <a:gd name="connsiteX62" fmla="*/ 1092740 w 7605194"/>
              <a:gd name="connsiteY62" fmla="*/ 1099724 h 1246254"/>
              <a:gd name="connsiteX63" fmla="*/ 974176 w 7605194"/>
              <a:gd name="connsiteY63" fmla="*/ 1143343 h 1246254"/>
              <a:gd name="connsiteX64" fmla="*/ 748758 w 7605194"/>
              <a:gd name="connsiteY64" fmla="*/ 1132518 h 1246254"/>
              <a:gd name="connsiteX65" fmla="*/ 466991 w 7605194"/>
              <a:gd name="connsiteY65" fmla="*/ 1138669 h 1246254"/>
              <a:gd name="connsiteX66" fmla="*/ 335907 w 7605194"/>
              <a:gd name="connsiteY66" fmla="*/ 1182335 h 1246254"/>
              <a:gd name="connsiteX67" fmla="*/ 263136 w 7605194"/>
              <a:gd name="connsiteY67" fmla="*/ 1208491 h 1246254"/>
              <a:gd name="connsiteX68" fmla="*/ 162795 w 7605194"/>
              <a:gd name="connsiteY68" fmla="*/ 1245356 h 1246254"/>
              <a:gd name="connsiteX69" fmla="*/ 35177 w 7605194"/>
              <a:gd name="connsiteY69" fmla="*/ 1241336 h 1246254"/>
              <a:gd name="connsiteX70" fmla="*/ 0 w 7605194"/>
              <a:gd name="connsiteY70" fmla="*/ 1239517 h 124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7605194" h="1246254">
                <a:moveTo>
                  <a:pt x="0" y="0"/>
                </a:moveTo>
                <a:lnTo>
                  <a:pt x="7605194" y="0"/>
                </a:lnTo>
                <a:lnTo>
                  <a:pt x="7474629" y="62140"/>
                </a:lnTo>
                <a:cubicBezTo>
                  <a:pt x="7492628" y="46311"/>
                  <a:pt x="7295302" y="29551"/>
                  <a:pt x="7288435" y="50627"/>
                </a:cubicBezTo>
                <a:cubicBezTo>
                  <a:pt x="7233022" y="73997"/>
                  <a:pt x="7203507" y="54448"/>
                  <a:pt x="7155923" y="117325"/>
                </a:cubicBezTo>
                <a:cubicBezTo>
                  <a:pt x="7091593" y="145333"/>
                  <a:pt x="6962039" y="200393"/>
                  <a:pt x="6902454" y="218677"/>
                </a:cubicBezTo>
                <a:cubicBezTo>
                  <a:pt x="6836859" y="245846"/>
                  <a:pt x="6807516" y="265022"/>
                  <a:pt x="6762357" y="280337"/>
                </a:cubicBezTo>
                <a:cubicBezTo>
                  <a:pt x="6723842" y="313158"/>
                  <a:pt x="6674615" y="318151"/>
                  <a:pt x="6631499" y="310567"/>
                </a:cubicBezTo>
                <a:cubicBezTo>
                  <a:pt x="6580847" y="323345"/>
                  <a:pt x="6519896" y="349758"/>
                  <a:pt x="6458440" y="357008"/>
                </a:cubicBezTo>
                <a:cubicBezTo>
                  <a:pt x="6393854" y="354599"/>
                  <a:pt x="6376560" y="392846"/>
                  <a:pt x="6324003" y="395689"/>
                </a:cubicBezTo>
                <a:cubicBezTo>
                  <a:pt x="6247285" y="405586"/>
                  <a:pt x="6172072" y="397602"/>
                  <a:pt x="6113470" y="415703"/>
                </a:cubicBezTo>
                <a:cubicBezTo>
                  <a:pt x="6093266" y="472531"/>
                  <a:pt x="6024348" y="452803"/>
                  <a:pt x="5995690" y="469172"/>
                </a:cubicBezTo>
                <a:cubicBezTo>
                  <a:pt x="5944396" y="483753"/>
                  <a:pt x="5915284" y="488126"/>
                  <a:pt x="5867264" y="495827"/>
                </a:cubicBezTo>
                <a:cubicBezTo>
                  <a:pt x="5838049" y="473928"/>
                  <a:pt x="5744033" y="545123"/>
                  <a:pt x="5707574" y="515377"/>
                </a:cubicBezTo>
                <a:cubicBezTo>
                  <a:pt x="5694501" y="508626"/>
                  <a:pt x="5656098" y="513354"/>
                  <a:pt x="5650094" y="529855"/>
                </a:cubicBezTo>
                <a:cubicBezTo>
                  <a:pt x="5642347" y="534056"/>
                  <a:pt x="5632533" y="529367"/>
                  <a:pt x="5630196" y="546641"/>
                </a:cubicBezTo>
                <a:cubicBezTo>
                  <a:pt x="5625719" y="567591"/>
                  <a:pt x="5595173" y="538867"/>
                  <a:pt x="5601107" y="562496"/>
                </a:cubicBezTo>
                <a:cubicBezTo>
                  <a:pt x="5579479" y="542883"/>
                  <a:pt x="5567128" y="587056"/>
                  <a:pt x="5551268" y="599212"/>
                </a:cubicBezTo>
                <a:cubicBezTo>
                  <a:pt x="5521545" y="607132"/>
                  <a:pt x="5444715" y="606602"/>
                  <a:pt x="5422767" y="610016"/>
                </a:cubicBezTo>
                <a:cubicBezTo>
                  <a:pt x="5422031" y="613482"/>
                  <a:pt x="5420956" y="616740"/>
                  <a:pt x="5419576" y="619694"/>
                </a:cubicBezTo>
                <a:cubicBezTo>
                  <a:pt x="5411553" y="636851"/>
                  <a:pt x="5395146" y="640166"/>
                  <a:pt x="5382932" y="627097"/>
                </a:cubicBezTo>
                <a:cubicBezTo>
                  <a:pt x="5326987" y="639191"/>
                  <a:pt x="5271551" y="656018"/>
                  <a:pt x="5213714" y="664259"/>
                </a:cubicBezTo>
                <a:cubicBezTo>
                  <a:pt x="5201392" y="668566"/>
                  <a:pt x="5049856" y="675497"/>
                  <a:pt x="5035908" y="676542"/>
                </a:cubicBezTo>
                <a:cubicBezTo>
                  <a:pt x="5014702" y="682704"/>
                  <a:pt x="5007446" y="636570"/>
                  <a:pt x="5000218" y="698530"/>
                </a:cubicBezTo>
                <a:cubicBezTo>
                  <a:pt x="4975418" y="688546"/>
                  <a:pt x="4975257" y="715830"/>
                  <a:pt x="4946628" y="735163"/>
                </a:cubicBezTo>
                <a:cubicBezTo>
                  <a:pt x="4931401" y="723013"/>
                  <a:pt x="4922231" y="732306"/>
                  <a:pt x="4914425" y="748575"/>
                </a:cubicBezTo>
                <a:cubicBezTo>
                  <a:pt x="4883896" y="750874"/>
                  <a:pt x="4860091" y="778025"/>
                  <a:pt x="4827869" y="793591"/>
                </a:cubicBezTo>
                <a:cubicBezTo>
                  <a:pt x="4788822" y="784336"/>
                  <a:pt x="4776708" y="828597"/>
                  <a:pt x="4742246" y="845064"/>
                </a:cubicBezTo>
                <a:cubicBezTo>
                  <a:pt x="4716705" y="852357"/>
                  <a:pt x="4699637" y="828405"/>
                  <a:pt x="4674623" y="837344"/>
                </a:cubicBezTo>
                <a:lnTo>
                  <a:pt x="4592157" y="898701"/>
                </a:lnTo>
                <a:cubicBezTo>
                  <a:pt x="4546849" y="899497"/>
                  <a:pt x="4450878" y="911263"/>
                  <a:pt x="4395020" y="911632"/>
                </a:cubicBezTo>
                <a:lnTo>
                  <a:pt x="4295451" y="900692"/>
                </a:lnTo>
                <a:cubicBezTo>
                  <a:pt x="4251687" y="942266"/>
                  <a:pt x="4254388" y="896931"/>
                  <a:pt x="4183267" y="899692"/>
                </a:cubicBezTo>
                <a:cubicBezTo>
                  <a:pt x="4112146" y="902453"/>
                  <a:pt x="3947407" y="917547"/>
                  <a:pt x="3868727" y="917255"/>
                </a:cubicBezTo>
                <a:cubicBezTo>
                  <a:pt x="3795351" y="922341"/>
                  <a:pt x="3764364" y="926007"/>
                  <a:pt x="3743007" y="930206"/>
                </a:cubicBezTo>
                <a:lnTo>
                  <a:pt x="3740588" y="942450"/>
                </a:lnTo>
                <a:lnTo>
                  <a:pt x="3700101" y="956776"/>
                </a:lnTo>
                <a:cubicBezTo>
                  <a:pt x="3670274" y="930427"/>
                  <a:pt x="3627640" y="988390"/>
                  <a:pt x="3590677" y="953115"/>
                </a:cubicBezTo>
                <a:cubicBezTo>
                  <a:pt x="3577003" y="944340"/>
                  <a:pt x="3534187" y="942867"/>
                  <a:pt x="3525795" y="958232"/>
                </a:cubicBezTo>
                <a:cubicBezTo>
                  <a:pt x="3516807" y="961149"/>
                  <a:pt x="3506501" y="954937"/>
                  <a:pt x="3502065" y="971655"/>
                </a:cubicBezTo>
                <a:cubicBezTo>
                  <a:pt x="3494877" y="991667"/>
                  <a:pt x="3464319" y="958352"/>
                  <a:pt x="3468311" y="982682"/>
                </a:cubicBezTo>
                <a:cubicBezTo>
                  <a:pt x="3439050" y="986351"/>
                  <a:pt x="3360097" y="990593"/>
                  <a:pt x="3326498" y="993668"/>
                </a:cubicBezTo>
                <a:cubicBezTo>
                  <a:pt x="3307804" y="967786"/>
                  <a:pt x="3301737" y="1036045"/>
                  <a:pt x="3266719" y="1001132"/>
                </a:cubicBezTo>
                <a:cubicBezTo>
                  <a:pt x="3265536" y="1004442"/>
                  <a:pt x="3281415" y="1008374"/>
                  <a:pt x="3262161" y="1010197"/>
                </a:cubicBezTo>
                <a:cubicBezTo>
                  <a:pt x="3242906" y="1012019"/>
                  <a:pt x="3163242" y="1026954"/>
                  <a:pt x="3151194" y="1012065"/>
                </a:cubicBezTo>
                <a:cubicBezTo>
                  <a:pt x="3106165" y="1004049"/>
                  <a:pt x="3114260" y="1013405"/>
                  <a:pt x="3071459" y="1006999"/>
                </a:cubicBezTo>
                <a:cubicBezTo>
                  <a:pt x="3065832" y="1025980"/>
                  <a:pt x="2978359" y="982084"/>
                  <a:pt x="2964197" y="973220"/>
                </a:cubicBezTo>
                <a:cubicBezTo>
                  <a:pt x="2939403" y="972011"/>
                  <a:pt x="2944404" y="1019497"/>
                  <a:pt x="2917598" y="991261"/>
                </a:cubicBezTo>
                <a:cubicBezTo>
                  <a:pt x="2888845" y="999227"/>
                  <a:pt x="2823159" y="1011452"/>
                  <a:pt x="2791675" y="1021023"/>
                </a:cubicBezTo>
                <a:cubicBezTo>
                  <a:pt x="2765430" y="1007170"/>
                  <a:pt x="2762312" y="1034141"/>
                  <a:pt x="2728690" y="1048683"/>
                </a:cubicBezTo>
                <a:cubicBezTo>
                  <a:pt x="2713226" y="1034223"/>
                  <a:pt x="2702121" y="1041949"/>
                  <a:pt x="2691768" y="1056796"/>
                </a:cubicBezTo>
                <a:cubicBezTo>
                  <a:pt x="2652268" y="1069463"/>
                  <a:pt x="2548870" y="1081801"/>
                  <a:pt x="2491871" y="1096695"/>
                </a:cubicBezTo>
                <a:cubicBezTo>
                  <a:pt x="2433233" y="1115660"/>
                  <a:pt x="2402455" y="1137920"/>
                  <a:pt x="2349778" y="1146160"/>
                </a:cubicBezTo>
                <a:cubicBezTo>
                  <a:pt x="2299466" y="1174224"/>
                  <a:pt x="2212816" y="1164043"/>
                  <a:pt x="2175625" y="1174124"/>
                </a:cubicBezTo>
                <a:cubicBezTo>
                  <a:pt x="2141905" y="1168663"/>
                  <a:pt x="2071085" y="1170283"/>
                  <a:pt x="2037411" y="1168494"/>
                </a:cubicBezTo>
                <a:cubicBezTo>
                  <a:pt x="2020095" y="1221320"/>
                  <a:pt x="1996234" y="1160088"/>
                  <a:pt x="1973582" y="1163390"/>
                </a:cubicBezTo>
                <a:lnTo>
                  <a:pt x="1723017" y="1160371"/>
                </a:lnTo>
                <a:cubicBezTo>
                  <a:pt x="1711603" y="1126676"/>
                  <a:pt x="1682011" y="1185150"/>
                  <a:pt x="1678061" y="1147636"/>
                </a:cubicBezTo>
                <a:cubicBezTo>
                  <a:pt x="1665221" y="1173937"/>
                  <a:pt x="1634143" y="1137965"/>
                  <a:pt x="1609244" y="1142559"/>
                </a:cubicBezTo>
                <a:cubicBezTo>
                  <a:pt x="1602767" y="1126306"/>
                  <a:pt x="1597099" y="1127936"/>
                  <a:pt x="1588073" y="1138412"/>
                </a:cubicBezTo>
                <a:cubicBezTo>
                  <a:pt x="1508763" y="1158167"/>
                  <a:pt x="1412632" y="1092292"/>
                  <a:pt x="1377751" y="1108189"/>
                </a:cubicBezTo>
                <a:cubicBezTo>
                  <a:pt x="1359039" y="1112684"/>
                  <a:pt x="1316798" y="1124092"/>
                  <a:pt x="1269190" y="1117852"/>
                </a:cubicBezTo>
                <a:cubicBezTo>
                  <a:pt x="1244635" y="1081573"/>
                  <a:pt x="1115372" y="1098514"/>
                  <a:pt x="1092740" y="1099724"/>
                </a:cubicBezTo>
                <a:cubicBezTo>
                  <a:pt x="1043570" y="1103973"/>
                  <a:pt x="1042994" y="1144806"/>
                  <a:pt x="974176" y="1143343"/>
                </a:cubicBezTo>
                <a:cubicBezTo>
                  <a:pt x="949931" y="1089663"/>
                  <a:pt x="786126" y="1134305"/>
                  <a:pt x="748758" y="1132518"/>
                </a:cubicBezTo>
                <a:cubicBezTo>
                  <a:pt x="664227" y="1131739"/>
                  <a:pt x="552459" y="1130267"/>
                  <a:pt x="466991" y="1138669"/>
                </a:cubicBezTo>
                <a:cubicBezTo>
                  <a:pt x="432928" y="1151669"/>
                  <a:pt x="369882" y="1170698"/>
                  <a:pt x="335907" y="1182335"/>
                </a:cubicBezTo>
                <a:cubicBezTo>
                  <a:pt x="321782" y="1197573"/>
                  <a:pt x="262481" y="1180784"/>
                  <a:pt x="263136" y="1208491"/>
                </a:cubicBezTo>
                <a:cubicBezTo>
                  <a:pt x="228423" y="1169675"/>
                  <a:pt x="218751" y="1236852"/>
                  <a:pt x="162795" y="1245356"/>
                </a:cubicBezTo>
                <a:cubicBezTo>
                  <a:pt x="133519" y="1247933"/>
                  <a:pt x="83993" y="1244460"/>
                  <a:pt x="35177" y="1241336"/>
                </a:cubicBezTo>
                <a:lnTo>
                  <a:pt x="0" y="1239517"/>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3" name="Rectangle 6">
            <a:extLst>
              <a:ext uri="{FF2B5EF4-FFF2-40B4-BE49-F238E27FC236}">
                <a16:creationId xmlns:a16="http://schemas.microsoft.com/office/drawing/2014/main" id="{F669F220-DD76-466C-87A6-5024673C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90765" y="417186"/>
            <a:ext cx="1367625"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a:extLst>
              <a:ext uri="{FF2B5EF4-FFF2-40B4-BE49-F238E27FC236}">
                <a16:creationId xmlns:a16="http://schemas.microsoft.com/office/drawing/2014/main" id="{F714FB1F-EF50-4E53-96BE-5217F12BA7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78" r="1" b="1"/>
          <a:stretch/>
        </p:blipFill>
        <p:spPr bwMode="auto">
          <a:xfrm>
            <a:off x="6638979" y="943155"/>
            <a:ext cx="3361363" cy="4949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3009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4761BF-F95F-4797-B2E7-1C424BA74ECB}"/>
              </a:ext>
            </a:extLst>
          </p:cNvPr>
          <p:cNvSpPr>
            <a:spLocks noGrp="1"/>
          </p:cNvSpPr>
          <p:nvPr>
            <p:ph type="title"/>
          </p:nvPr>
        </p:nvSpPr>
        <p:spPr/>
        <p:txBody>
          <a:bodyPr/>
          <a:lstStyle/>
          <a:p>
            <a:r>
              <a:rPr lang="cs-CZ" b="1" dirty="0">
                <a:latin typeface="Batang" panose="02030600000101010101" pitchFamily="18" charset="-127"/>
              </a:rPr>
              <a:t>Mariánská zbožnost v písních</a:t>
            </a:r>
          </a:p>
        </p:txBody>
      </p:sp>
      <p:sp>
        <p:nvSpPr>
          <p:cNvPr id="3" name="Zástupný obsah 2">
            <a:extLst>
              <a:ext uri="{FF2B5EF4-FFF2-40B4-BE49-F238E27FC236}">
                <a16:creationId xmlns:a16="http://schemas.microsoft.com/office/drawing/2014/main" id="{6CC9601E-9EC7-4959-A745-1C9125449FB1}"/>
              </a:ext>
            </a:extLst>
          </p:cNvPr>
          <p:cNvSpPr>
            <a:spLocks noGrp="1"/>
          </p:cNvSpPr>
          <p:nvPr>
            <p:ph idx="1"/>
          </p:nvPr>
        </p:nvSpPr>
        <p:spPr/>
        <p:txBody>
          <a:bodyPr>
            <a:normAutofit/>
          </a:bodyPr>
          <a:lstStyle/>
          <a:p>
            <a:r>
              <a:rPr lang="cs-CZ" dirty="0" err="1"/>
              <a:t>Salve</a:t>
            </a:r>
            <a:r>
              <a:rPr lang="cs-CZ" dirty="0"/>
              <a:t> Regina</a:t>
            </a:r>
          </a:p>
          <a:p>
            <a:pPr lvl="1"/>
            <a:r>
              <a:rPr lang="cs-CZ" sz="1200" b="0" i="0" dirty="0">
                <a:solidFill>
                  <a:srgbClr val="202122"/>
                </a:solidFill>
                <a:effectLst/>
                <a:latin typeface="Arial" panose="020B0604020202020204" pitchFamily="34" charset="0"/>
                <a:cs typeface="Arial" panose="020B0604020202020204" pitchFamily="34" charset="0"/>
              </a:rPr>
              <a:t>Zdrávas Královno, Matko milosrdenství,</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živote, sladkosti a naděje naše, buď zdráva!</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K tobě voláme, vyhnaní synové Evy,</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k tobě vzdycháme, lkajíce a plačíce</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v tomto slzavém údolí.</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A proto, orodovnice naše,</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obrať k nám své milosrdné oči</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a Ježíše, požehnaný plod života svého,</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nám po tomto putování ukaž,</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ó milostivá,</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ó </a:t>
            </a:r>
            <a:r>
              <a:rPr lang="cs-CZ" sz="1200" b="0" i="0" dirty="0" err="1">
                <a:solidFill>
                  <a:srgbClr val="202122"/>
                </a:solidFill>
                <a:effectLst/>
                <a:latin typeface="Arial" panose="020B0604020202020204" pitchFamily="34" charset="0"/>
                <a:cs typeface="Arial" panose="020B0604020202020204" pitchFamily="34" charset="0"/>
              </a:rPr>
              <a:t>přivětivá</a:t>
            </a:r>
            <a:r>
              <a:rPr lang="cs-CZ" sz="1200" b="0" i="0" dirty="0">
                <a:solidFill>
                  <a:srgbClr val="202122"/>
                </a:solidFill>
                <a:effectLst/>
                <a:latin typeface="Arial" panose="020B0604020202020204" pitchFamily="34" charset="0"/>
                <a:cs typeface="Arial" panose="020B0604020202020204" pitchFamily="34" charset="0"/>
              </a:rPr>
              <a:t>,</a:t>
            </a:r>
            <a:br>
              <a:rPr lang="cs-CZ" sz="1200" dirty="0">
                <a:latin typeface="Arial" panose="020B0604020202020204" pitchFamily="34" charset="0"/>
                <a:cs typeface="Arial" panose="020B0604020202020204" pitchFamily="34" charset="0"/>
              </a:rPr>
            </a:br>
            <a:r>
              <a:rPr lang="cs-CZ" sz="1200" b="0" i="0" dirty="0">
                <a:solidFill>
                  <a:srgbClr val="202122"/>
                </a:solidFill>
                <a:effectLst/>
                <a:latin typeface="Arial" panose="020B0604020202020204" pitchFamily="34" charset="0"/>
                <a:cs typeface="Arial" panose="020B0604020202020204" pitchFamily="34" charset="0"/>
              </a:rPr>
              <a:t>ó přesladká Panno, Maria!</a:t>
            </a:r>
          </a:p>
          <a:p>
            <a:pPr lvl="1"/>
            <a:endParaRPr lang="cs-CZ" sz="1200" dirty="0">
              <a:solidFill>
                <a:srgbClr val="202122"/>
              </a:solidFill>
              <a:latin typeface="Arial" panose="020B0604020202020204" pitchFamily="34" charset="0"/>
              <a:cs typeface="Arial" panose="020B0604020202020204" pitchFamily="34" charset="0"/>
            </a:endParaRPr>
          </a:p>
          <a:p>
            <a:endParaRPr lang="cs-CZ" dirty="0">
              <a:latin typeface="+mj-lt"/>
              <a:cs typeface="Arial" panose="020B0604020202020204" pitchFamily="34" charset="0"/>
            </a:endParaRPr>
          </a:p>
        </p:txBody>
      </p:sp>
    </p:spTree>
    <p:extLst>
      <p:ext uri="{BB962C8B-B14F-4D97-AF65-F5344CB8AC3E}">
        <p14:creationId xmlns:p14="http://schemas.microsoft.com/office/powerpoint/2010/main" val="4010284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C469B7CA-5184-4B6D-A2DE-D93227242D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8106" y="571500"/>
            <a:ext cx="2103376" cy="5715000"/>
          </a:xfrm>
          <a:prstGeom prst="rect">
            <a:avLst/>
          </a:prstGeom>
          <a:noFill/>
          <a:extLst>
            <a:ext uri="{909E8E84-426E-40DD-AFC4-6F175D3DCCD1}">
              <a14:hiddenFill xmlns:a14="http://schemas.microsoft.com/office/drawing/2010/main">
                <a:solidFill>
                  <a:srgbClr val="FFFFFF"/>
                </a:solidFill>
              </a14:hiddenFill>
            </a:ext>
          </a:extLst>
        </p:spPr>
      </p:pic>
      <p:sp>
        <p:nvSpPr>
          <p:cNvPr id="5" name="Zástupný obsah 4">
            <a:extLst>
              <a:ext uri="{FF2B5EF4-FFF2-40B4-BE49-F238E27FC236}">
                <a16:creationId xmlns:a16="http://schemas.microsoft.com/office/drawing/2014/main" id="{4F256A13-90C9-4457-9B37-A4A4C54997CE}"/>
              </a:ext>
            </a:extLst>
          </p:cNvPr>
          <p:cNvSpPr>
            <a:spLocks noGrp="1"/>
          </p:cNvSpPr>
          <p:nvPr>
            <p:ph sz="half" idx="2"/>
          </p:nvPr>
        </p:nvSpPr>
        <p:spPr/>
        <p:txBody>
          <a:bodyPr>
            <a:normAutofit fontScale="40000" lnSpcReduction="20000"/>
          </a:bodyPr>
          <a:lstStyle/>
          <a:p>
            <a:pPr algn="l"/>
            <a:r>
              <a:rPr lang="cs-CZ" b="0" i="0" dirty="0">
                <a:solidFill>
                  <a:srgbClr val="000000"/>
                </a:solidFill>
                <a:effectLst/>
                <a:latin typeface="Open Sans"/>
              </a:rPr>
              <a:t>Maria, do srdce mého</a:t>
            </a:r>
            <a:br>
              <a:rPr lang="cs-CZ" b="0" i="0" dirty="0">
                <a:solidFill>
                  <a:srgbClr val="000000"/>
                </a:solidFill>
                <a:effectLst/>
                <a:latin typeface="Open Sans"/>
              </a:rPr>
            </a:br>
            <a:r>
              <a:rPr lang="cs-CZ" b="0" i="0" dirty="0">
                <a:solidFill>
                  <a:srgbClr val="000000"/>
                </a:solidFill>
                <a:effectLst/>
                <a:latin typeface="Open Sans"/>
              </a:rPr>
              <a:t>vtiskni rány Syna svého,</a:t>
            </a:r>
            <a:br>
              <a:rPr lang="cs-CZ" b="0" i="0" dirty="0">
                <a:solidFill>
                  <a:srgbClr val="000000"/>
                </a:solidFill>
                <a:effectLst/>
                <a:latin typeface="Open Sans"/>
              </a:rPr>
            </a:br>
            <a:r>
              <a:rPr lang="cs-CZ" b="0" i="0" dirty="0">
                <a:solidFill>
                  <a:srgbClr val="000000"/>
                </a:solidFill>
                <a:effectLst/>
                <a:latin typeface="Open Sans"/>
              </a:rPr>
              <a:t>jeho kříž kéž je i můj.</a:t>
            </a:r>
          </a:p>
          <a:p>
            <a:pPr algn="l"/>
            <a:r>
              <a:rPr lang="cs-CZ" b="0" i="0" dirty="0">
                <a:solidFill>
                  <a:srgbClr val="000000"/>
                </a:solidFill>
                <a:effectLst/>
                <a:latin typeface="Open Sans"/>
              </a:rPr>
              <a:t>On mé viny smýval svými</a:t>
            </a:r>
            <a:br>
              <a:rPr lang="cs-CZ" b="0" i="0" dirty="0">
                <a:solidFill>
                  <a:srgbClr val="000000"/>
                </a:solidFill>
                <a:effectLst/>
                <a:latin typeface="Open Sans"/>
              </a:rPr>
            </a:br>
            <a:r>
              <a:rPr lang="cs-CZ" b="0" i="0" dirty="0">
                <a:solidFill>
                  <a:srgbClr val="000000"/>
                </a:solidFill>
                <a:effectLst/>
                <a:latin typeface="Open Sans"/>
              </a:rPr>
              <a:t>krvavými zraněními,</a:t>
            </a:r>
            <a:br>
              <a:rPr lang="cs-CZ" b="0" i="0" dirty="0">
                <a:solidFill>
                  <a:srgbClr val="000000"/>
                </a:solidFill>
                <a:effectLst/>
                <a:latin typeface="Open Sans"/>
              </a:rPr>
            </a:br>
            <a:r>
              <a:rPr lang="cs-CZ" b="0" i="0" dirty="0">
                <a:solidFill>
                  <a:srgbClr val="000000"/>
                </a:solidFill>
                <a:effectLst/>
                <a:latin typeface="Open Sans"/>
              </a:rPr>
              <a:t>tento trest nám rozděluj.</a:t>
            </a:r>
          </a:p>
          <a:p>
            <a:pPr algn="l"/>
            <a:r>
              <a:rPr lang="cs-CZ" b="0" i="0" dirty="0">
                <a:solidFill>
                  <a:srgbClr val="000000"/>
                </a:solidFill>
                <a:effectLst/>
                <a:latin typeface="Open Sans"/>
              </a:rPr>
              <a:t>S tebou pláči, slza smáčí</a:t>
            </a:r>
            <a:br>
              <a:rPr lang="cs-CZ" b="0" i="0" dirty="0">
                <a:solidFill>
                  <a:srgbClr val="000000"/>
                </a:solidFill>
                <a:effectLst/>
                <a:latin typeface="Open Sans"/>
              </a:rPr>
            </a:br>
            <a:r>
              <a:rPr lang="cs-CZ" b="0" i="0" dirty="0">
                <a:solidFill>
                  <a:srgbClr val="000000"/>
                </a:solidFill>
                <a:effectLst/>
                <a:latin typeface="Open Sans"/>
              </a:rPr>
              <a:t>oči, jimiž </a:t>
            </a:r>
            <a:r>
              <a:rPr lang="cs-CZ" b="0" i="0" dirty="0" err="1">
                <a:solidFill>
                  <a:srgbClr val="000000"/>
                </a:solidFill>
                <a:effectLst/>
                <a:latin typeface="Open Sans"/>
              </a:rPr>
              <a:t>nevypláči</a:t>
            </a:r>
            <a:br>
              <a:rPr lang="cs-CZ" b="0" i="0" dirty="0">
                <a:solidFill>
                  <a:srgbClr val="000000"/>
                </a:solidFill>
                <a:effectLst/>
                <a:latin typeface="Open Sans"/>
              </a:rPr>
            </a:br>
            <a:r>
              <a:rPr lang="cs-CZ" b="0" i="0" dirty="0">
                <a:solidFill>
                  <a:srgbClr val="000000"/>
                </a:solidFill>
                <a:effectLst/>
                <a:latin typeface="Open Sans"/>
              </a:rPr>
              <a:t>soucit s tebou, ženo žen.</a:t>
            </a:r>
          </a:p>
          <a:p>
            <a:pPr algn="l"/>
            <a:r>
              <a:rPr lang="cs-CZ" b="0" i="0" dirty="0">
                <a:solidFill>
                  <a:srgbClr val="000000"/>
                </a:solidFill>
                <a:effectLst/>
                <a:latin typeface="Open Sans"/>
              </a:rPr>
              <a:t>Veď mě pod kříž svého Syna,</a:t>
            </a:r>
            <a:br>
              <a:rPr lang="cs-CZ" b="0" i="0" dirty="0">
                <a:solidFill>
                  <a:srgbClr val="000000"/>
                </a:solidFill>
                <a:effectLst/>
                <a:latin typeface="Open Sans"/>
              </a:rPr>
            </a:br>
            <a:r>
              <a:rPr lang="cs-CZ" b="0" i="0" dirty="0">
                <a:solidFill>
                  <a:srgbClr val="000000"/>
                </a:solidFill>
                <a:effectLst/>
                <a:latin typeface="Open Sans"/>
              </a:rPr>
              <a:t>jenž svou náruč rozepíná,</a:t>
            </a:r>
            <a:br>
              <a:rPr lang="cs-CZ" b="0" i="0" dirty="0">
                <a:solidFill>
                  <a:srgbClr val="000000"/>
                </a:solidFill>
                <a:effectLst/>
                <a:latin typeface="Open Sans"/>
              </a:rPr>
            </a:br>
            <a:r>
              <a:rPr lang="cs-CZ" b="0" i="0" dirty="0">
                <a:solidFill>
                  <a:srgbClr val="000000"/>
                </a:solidFill>
                <a:effectLst/>
                <a:latin typeface="Open Sans"/>
              </a:rPr>
              <a:t>s tebou stát chci pod křížem.</a:t>
            </a:r>
          </a:p>
          <a:p>
            <a:pPr algn="l"/>
            <a:r>
              <a:rPr lang="cs-CZ" b="0" i="0" dirty="0">
                <a:solidFill>
                  <a:srgbClr val="000000"/>
                </a:solidFill>
                <a:effectLst/>
                <a:latin typeface="Open Sans"/>
              </a:rPr>
              <a:t>Panno panen plná jasu,</a:t>
            </a:r>
            <a:br>
              <a:rPr lang="cs-CZ" b="0" i="0" dirty="0">
                <a:solidFill>
                  <a:srgbClr val="000000"/>
                </a:solidFill>
                <a:effectLst/>
                <a:latin typeface="Open Sans"/>
              </a:rPr>
            </a:br>
            <a:r>
              <a:rPr lang="cs-CZ" b="0" i="0" dirty="0">
                <a:solidFill>
                  <a:srgbClr val="000000"/>
                </a:solidFill>
                <a:effectLst/>
                <a:latin typeface="Open Sans"/>
              </a:rPr>
              <a:t>nežij sama trpkost času,</a:t>
            </a:r>
            <a:br>
              <a:rPr lang="cs-CZ" b="0" i="0" dirty="0">
                <a:solidFill>
                  <a:srgbClr val="000000"/>
                </a:solidFill>
                <a:effectLst/>
                <a:latin typeface="Open Sans"/>
              </a:rPr>
            </a:br>
            <a:r>
              <a:rPr lang="cs-CZ" b="0" i="0" dirty="0">
                <a:solidFill>
                  <a:srgbClr val="000000"/>
                </a:solidFill>
                <a:effectLst/>
                <a:latin typeface="Open Sans"/>
              </a:rPr>
              <a:t>přijmi, prosím, lásku mou.</a:t>
            </a:r>
          </a:p>
          <a:p>
            <a:pPr algn="l"/>
            <a:r>
              <a:rPr lang="cs-CZ" b="0" i="0" dirty="0">
                <a:solidFill>
                  <a:srgbClr val="000000"/>
                </a:solidFill>
                <a:effectLst/>
                <a:latin typeface="Open Sans"/>
              </a:rPr>
              <a:t>Maria má, kéž ty sama</a:t>
            </a:r>
            <a:br>
              <a:rPr lang="cs-CZ" b="0" i="0" dirty="0">
                <a:solidFill>
                  <a:srgbClr val="000000"/>
                </a:solidFill>
                <a:effectLst/>
                <a:latin typeface="Open Sans"/>
              </a:rPr>
            </a:br>
            <a:r>
              <a:rPr lang="cs-CZ" b="0" i="0" dirty="0">
                <a:solidFill>
                  <a:srgbClr val="000000"/>
                </a:solidFill>
                <a:effectLst/>
                <a:latin typeface="Open Sans"/>
              </a:rPr>
              <a:t>dáš mi nést smrt Krista Pána,</a:t>
            </a:r>
            <a:br>
              <a:rPr lang="cs-CZ" b="0" i="0" dirty="0">
                <a:solidFill>
                  <a:srgbClr val="000000"/>
                </a:solidFill>
                <a:effectLst/>
                <a:latin typeface="Open Sans"/>
              </a:rPr>
            </a:br>
            <a:r>
              <a:rPr lang="cs-CZ" b="0" i="0" dirty="0">
                <a:solidFill>
                  <a:srgbClr val="000000"/>
                </a:solidFill>
                <a:effectLst/>
                <a:latin typeface="Open Sans"/>
              </a:rPr>
              <a:t>přijmout ránu za ranou.</a:t>
            </a:r>
          </a:p>
          <a:p>
            <a:pPr algn="l"/>
            <a:r>
              <a:rPr lang="cs-CZ" b="0" i="0" dirty="0">
                <a:solidFill>
                  <a:srgbClr val="000000"/>
                </a:solidFill>
                <a:effectLst/>
                <a:latin typeface="Open Sans"/>
              </a:rPr>
              <a:t>Kéž mě jeho rány zraní</a:t>
            </a:r>
            <a:br>
              <a:rPr lang="cs-CZ" b="0" i="0" dirty="0">
                <a:solidFill>
                  <a:srgbClr val="000000"/>
                </a:solidFill>
                <a:effectLst/>
                <a:latin typeface="Open Sans"/>
              </a:rPr>
            </a:br>
            <a:r>
              <a:rPr lang="cs-CZ" b="0" i="0" dirty="0">
                <a:solidFill>
                  <a:srgbClr val="000000"/>
                </a:solidFill>
                <a:effectLst/>
                <a:latin typeface="Open Sans"/>
              </a:rPr>
              <a:t>a kéž opojení dá mi</a:t>
            </a:r>
            <a:br>
              <a:rPr lang="cs-CZ" b="0" i="0" dirty="0">
                <a:solidFill>
                  <a:srgbClr val="000000"/>
                </a:solidFill>
                <a:effectLst/>
                <a:latin typeface="Open Sans"/>
              </a:rPr>
            </a:br>
            <a:r>
              <a:rPr lang="cs-CZ" b="0" i="0" dirty="0">
                <a:solidFill>
                  <a:srgbClr val="000000"/>
                </a:solidFill>
                <a:effectLst/>
                <a:latin typeface="Open Sans"/>
              </a:rPr>
              <a:t>jeho kříž a jeho krev.</a:t>
            </a:r>
          </a:p>
          <a:p>
            <a:pPr algn="l"/>
            <a:r>
              <a:rPr lang="cs-CZ" b="0" i="0" dirty="0">
                <a:solidFill>
                  <a:srgbClr val="000000"/>
                </a:solidFill>
                <a:effectLst/>
                <a:latin typeface="Open Sans"/>
              </a:rPr>
              <a:t>Až před Božím soudem stanu,</a:t>
            </a:r>
            <a:br>
              <a:rPr lang="cs-CZ" b="0" i="0" dirty="0">
                <a:solidFill>
                  <a:srgbClr val="000000"/>
                </a:solidFill>
                <a:effectLst/>
                <a:latin typeface="Open Sans"/>
              </a:rPr>
            </a:br>
            <a:r>
              <a:rPr lang="cs-CZ" b="0" i="0" dirty="0">
                <a:solidFill>
                  <a:srgbClr val="000000"/>
                </a:solidFill>
                <a:effectLst/>
                <a:latin typeface="Open Sans"/>
              </a:rPr>
              <a:t>přijď mi, Panno, na ochranu,</a:t>
            </a:r>
            <a:br>
              <a:rPr lang="cs-CZ" b="0" i="0" dirty="0">
                <a:solidFill>
                  <a:srgbClr val="000000"/>
                </a:solidFill>
                <a:effectLst/>
                <a:latin typeface="Open Sans"/>
              </a:rPr>
            </a:br>
            <a:r>
              <a:rPr lang="cs-CZ" b="0" i="0" dirty="0">
                <a:solidFill>
                  <a:srgbClr val="000000"/>
                </a:solidFill>
                <a:effectLst/>
                <a:latin typeface="Open Sans"/>
              </a:rPr>
              <a:t>vzdal ode mne Boží hněv.</a:t>
            </a:r>
          </a:p>
          <a:p>
            <a:pPr algn="l"/>
            <a:r>
              <a:rPr lang="cs-CZ" b="0" i="0" dirty="0">
                <a:solidFill>
                  <a:srgbClr val="000000"/>
                </a:solidFill>
                <a:effectLst/>
                <a:latin typeface="Open Sans"/>
              </a:rPr>
              <a:t>Kéž jsem křížem, smrtí Páně</a:t>
            </a:r>
            <a:br>
              <a:rPr lang="cs-CZ" b="0" i="0" dirty="0">
                <a:solidFill>
                  <a:srgbClr val="000000"/>
                </a:solidFill>
                <a:effectLst/>
                <a:latin typeface="Open Sans"/>
              </a:rPr>
            </a:br>
            <a:r>
              <a:rPr lang="cs-CZ" b="0" i="0" dirty="0">
                <a:solidFill>
                  <a:srgbClr val="000000"/>
                </a:solidFill>
                <a:effectLst/>
                <a:latin typeface="Open Sans"/>
              </a:rPr>
              <a:t>chráněn v lásce svrchované,</a:t>
            </a:r>
            <a:br>
              <a:rPr lang="cs-CZ" b="0" i="0" dirty="0">
                <a:solidFill>
                  <a:srgbClr val="000000"/>
                </a:solidFill>
                <a:effectLst/>
                <a:latin typeface="Open Sans"/>
              </a:rPr>
            </a:br>
            <a:r>
              <a:rPr lang="cs-CZ" b="0" i="0" dirty="0">
                <a:solidFill>
                  <a:srgbClr val="000000"/>
                </a:solidFill>
                <a:effectLst/>
                <a:latin typeface="Open Sans"/>
              </a:rPr>
              <a:t>milost buď mou záchranou.</a:t>
            </a:r>
          </a:p>
          <a:p>
            <a:pPr algn="l"/>
            <a:r>
              <a:rPr lang="cs-CZ" b="0" i="0" dirty="0">
                <a:solidFill>
                  <a:srgbClr val="000000"/>
                </a:solidFill>
                <a:effectLst/>
                <a:latin typeface="Open Sans"/>
              </a:rPr>
              <a:t>Tělo zemře, Ty však, Panno,</a:t>
            </a:r>
            <a:br>
              <a:rPr lang="cs-CZ" b="0" i="0" dirty="0">
                <a:solidFill>
                  <a:srgbClr val="000000"/>
                </a:solidFill>
                <a:effectLst/>
                <a:latin typeface="Open Sans"/>
              </a:rPr>
            </a:br>
            <a:r>
              <a:rPr lang="cs-CZ" b="0" i="0" dirty="0">
                <a:solidFill>
                  <a:srgbClr val="000000"/>
                </a:solidFill>
                <a:effectLst/>
                <a:latin typeface="Open Sans"/>
              </a:rPr>
              <a:t>dej, ať je mi nebe přáno,</a:t>
            </a:r>
            <a:br>
              <a:rPr lang="cs-CZ" b="0" i="0" dirty="0">
                <a:solidFill>
                  <a:srgbClr val="000000"/>
                </a:solidFill>
                <a:effectLst/>
                <a:latin typeface="Open Sans"/>
              </a:rPr>
            </a:br>
            <a:r>
              <a:rPr lang="cs-CZ" b="0" i="0" dirty="0">
                <a:solidFill>
                  <a:srgbClr val="000000"/>
                </a:solidFill>
                <a:effectLst/>
                <a:latin typeface="Open Sans"/>
              </a:rPr>
              <a:t>kéž Bůh přijme duši mou. Amen</a:t>
            </a:r>
            <a:endParaRPr lang="cs-CZ" dirty="0"/>
          </a:p>
        </p:txBody>
      </p:sp>
      <p:sp>
        <p:nvSpPr>
          <p:cNvPr id="4" name="Nadpis 3">
            <a:extLst>
              <a:ext uri="{FF2B5EF4-FFF2-40B4-BE49-F238E27FC236}">
                <a16:creationId xmlns:a16="http://schemas.microsoft.com/office/drawing/2014/main" id="{66FD1E2C-63F4-4136-97F5-5E85AA724B39}"/>
              </a:ext>
            </a:extLst>
          </p:cNvPr>
          <p:cNvSpPr>
            <a:spLocks noGrp="1"/>
          </p:cNvSpPr>
          <p:nvPr>
            <p:ph type="title"/>
          </p:nvPr>
        </p:nvSpPr>
        <p:spPr/>
        <p:txBody>
          <a:bodyPr>
            <a:normAutofit fontScale="90000"/>
          </a:bodyPr>
          <a:lstStyle/>
          <a:p>
            <a:pPr>
              <a:lnSpc>
                <a:spcPct val="150000"/>
              </a:lnSpc>
            </a:pPr>
            <a:r>
              <a:rPr lang="cs-CZ" dirty="0" err="1">
                <a:solidFill>
                  <a:srgbClr val="202122"/>
                </a:solidFill>
                <a:latin typeface="+mj-lt"/>
                <a:cs typeface="Arial" panose="020B0604020202020204" pitchFamily="34" charset="0"/>
              </a:rPr>
              <a:t>Stabat</a:t>
            </a:r>
            <a:r>
              <a:rPr lang="cs-CZ" dirty="0">
                <a:solidFill>
                  <a:srgbClr val="202122"/>
                </a:solidFill>
                <a:latin typeface="+mj-lt"/>
                <a:cs typeface="Arial" panose="020B0604020202020204" pitchFamily="34" charset="0"/>
              </a:rPr>
              <a:t> Mater </a:t>
            </a:r>
            <a:r>
              <a:rPr lang="cs-CZ" sz="1800" dirty="0">
                <a:solidFill>
                  <a:srgbClr val="202122"/>
                </a:solidFill>
                <a:latin typeface="+mj-lt"/>
                <a:cs typeface="Arial" panose="020B0604020202020204" pitchFamily="34" charset="0"/>
              </a:rPr>
              <a:t>(poč. 13. století)</a:t>
            </a:r>
            <a:br>
              <a:rPr lang="cs-CZ" sz="1800" dirty="0">
                <a:solidFill>
                  <a:srgbClr val="202122"/>
                </a:solidFill>
                <a:latin typeface="+mj-lt"/>
                <a:cs typeface="Arial" panose="020B0604020202020204" pitchFamily="34" charset="0"/>
              </a:rPr>
            </a:br>
            <a:r>
              <a:rPr lang="cs-CZ" sz="2000" dirty="0">
                <a:solidFill>
                  <a:srgbClr val="202122"/>
                </a:solidFill>
                <a:latin typeface="+mj-lt"/>
                <a:cs typeface="Arial" panose="020B0604020202020204" pitchFamily="34" charset="0"/>
              </a:rPr>
              <a:t>https://youtu.be/d_7vz-jpT1w</a:t>
            </a:r>
            <a:br>
              <a:rPr lang="cs-CZ" dirty="0">
                <a:solidFill>
                  <a:srgbClr val="202122"/>
                </a:solidFill>
                <a:latin typeface="+mj-lt"/>
                <a:cs typeface="Arial" panose="020B0604020202020204" pitchFamily="34" charset="0"/>
              </a:rPr>
            </a:br>
            <a:endParaRPr lang="cs-CZ" dirty="0"/>
          </a:p>
        </p:txBody>
      </p:sp>
      <p:sp>
        <p:nvSpPr>
          <p:cNvPr id="3" name="Zástupný obsah 2">
            <a:extLst>
              <a:ext uri="{FF2B5EF4-FFF2-40B4-BE49-F238E27FC236}">
                <a16:creationId xmlns:a16="http://schemas.microsoft.com/office/drawing/2014/main" id="{79E8EBA7-B4F1-4D3C-8BA8-BCE727BCFCD1}"/>
              </a:ext>
            </a:extLst>
          </p:cNvPr>
          <p:cNvSpPr>
            <a:spLocks noGrp="1"/>
          </p:cNvSpPr>
          <p:nvPr>
            <p:ph sz="half" idx="1"/>
          </p:nvPr>
        </p:nvSpPr>
        <p:spPr>
          <a:xfrm>
            <a:off x="1536546" y="1825624"/>
            <a:ext cx="3987954" cy="4460875"/>
          </a:xfrm>
        </p:spPr>
        <p:txBody>
          <a:bodyPr>
            <a:normAutofit fontScale="40000" lnSpcReduction="20000"/>
          </a:bodyPr>
          <a:lstStyle/>
          <a:p>
            <a:pPr algn="l"/>
            <a:r>
              <a:rPr lang="cs-CZ" b="0" i="0" dirty="0">
                <a:solidFill>
                  <a:srgbClr val="000000"/>
                </a:solidFill>
                <a:effectLst/>
                <a:latin typeface="Open Sans"/>
              </a:rPr>
              <a:t>Stála Matka uplakaná</a:t>
            </a:r>
            <a:br>
              <a:rPr lang="cs-CZ" b="0" i="0" dirty="0">
                <a:solidFill>
                  <a:srgbClr val="000000"/>
                </a:solidFill>
                <a:effectLst/>
                <a:latin typeface="Open Sans"/>
              </a:rPr>
            </a:br>
            <a:r>
              <a:rPr lang="cs-CZ" b="0" i="0" dirty="0">
                <a:solidFill>
                  <a:srgbClr val="000000"/>
                </a:solidFill>
                <a:effectLst/>
                <a:latin typeface="Open Sans"/>
              </a:rPr>
              <a:t>pod křížem jak bolest samá,</a:t>
            </a:r>
            <a:br>
              <a:rPr lang="cs-CZ" b="0" i="0" dirty="0">
                <a:solidFill>
                  <a:srgbClr val="000000"/>
                </a:solidFill>
                <a:effectLst/>
                <a:latin typeface="Open Sans"/>
              </a:rPr>
            </a:br>
            <a:r>
              <a:rPr lang="cs-CZ" b="0" i="0" dirty="0">
                <a:solidFill>
                  <a:srgbClr val="000000"/>
                </a:solidFill>
                <a:effectLst/>
                <a:latin typeface="Open Sans"/>
              </a:rPr>
              <a:t>v hořkých vzlycích pro Syna.</a:t>
            </a:r>
          </a:p>
          <a:p>
            <a:pPr algn="l"/>
            <a:r>
              <a:rPr lang="cs-CZ" b="0" i="0" dirty="0">
                <a:solidFill>
                  <a:srgbClr val="000000"/>
                </a:solidFill>
                <a:effectLst/>
                <a:latin typeface="Open Sans"/>
              </a:rPr>
              <a:t>Její srdce Bohu dané,</a:t>
            </a:r>
            <a:br>
              <a:rPr lang="cs-CZ" b="0" i="0" dirty="0">
                <a:solidFill>
                  <a:srgbClr val="000000"/>
                </a:solidFill>
                <a:effectLst/>
                <a:latin typeface="Open Sans"/>
              </a:rPr>
            </a:br>
            <a:r>
              <a:rPr lang="cs-CZ" b="0" i="0" dirty="0">
                <a:solidFill>
                  <a:srgbClr val="000000"/>
                </a:solidFill>
                <a:effectLst/>
                <a:latin typeface="Open Sans"/>
              </a:rPr>
              <a:t>truchlící a zbědované</a:t>
            </a:r>
            <a:br>
              <a:rPr lang="cs-CZ" b="0" i="0" dirty="0">
                <a:solidFill>
                  <a:srgbClr val="000000"/>
                </a:solidFill>
                <a:effectLst/>
                <a:latin typeface="Open Sans"/>
              </a:rPr>
            </a:br>
            <a:r>
              <a:rPr lang="cs-CZ" b="0" i="0" dirty="0">
                <a:solidFill>
                  <a:srgbClr val="000000"/>
                </a:solidFill>
                <a:effectLst/>
                <a:latin typeface="Open Sans"/>
              </a:rPr>
              <a:t>sedmerý meč protíná.</a:t>
            </a:r>
          </a:p>
          <a:p>
            <a:pPr algn="l"/>
            <a:r>
              <a:rPr lang="cs-CZ" b="0" i="0" dirty="0">
                <a:solidFill>
                  <a:srgbClr val="000000"/>
                </a:solidFill>
                <a:effectLst/>
                <a:latin typeface="Open Sans"/>
              </a:rPr>
              <a:t>Žaluplná, zarmoucená</a:t>
            </a:r>
            <a:br>
              <a:rPr lang="cs-CZ" b="0" i="0" dirty="0">
                <a:solidFill>
                  <a:srgbClr val="000000"/>
                </a:solidFill>
                <a:effectLst/>
                <a:latin typeface="Open Sans"/>
              </a:rPr>
            </a:br>
            <a:r>
              <a:rPr lang="cs-CZ" b="0" i="0" dirty="0">
                <a:solidFill>
                  <a:srgbClr val="000000"/>
                </a:solidFill>
                <a:effectLst/>
                <a:latin typeface="Open Sans"/>
              </a:rPr>
              <a:t>nebem požehnaná žena,</a:t>
            </a:r>
            <a:br>
              <a:rPr lang="cs-CZ" b="0" i="0" dirty="0">
                <a:solidFill>
                  <a:srgbClr val="000000"/>
                </a:solidFill>
                <a:effectLst/>
                <a:latin typeface="Open Sans"/>
              </a:rPr>
            </a:br>
            <a:r>
              <a:rPr lang="cs-CZ" b="0" i="0" dirty="0">
                <a:solidFill>
                  <a:srgbClr val="000000"/>
                </a:solidFill>
                <a:effectLst/>
                <a:latin typeface="Open Sans"/>
              </a:rPr>
              <a:t>Matka Boží, prostá vin.</a:t>
            </a:r>
          </a:p>
          <a:p>
            <a:pPr algn="l"/>
            <a:r>
              <a:rPr lang="cs-CZ" b="0" i="0" dirty="0">
                <a:solidFill>
                  <a:srgbClr val="000000"/>
                </a:solidFill>
                <a:effectLst/>
                <a:latin typeface="Open Sans"/>
              </a:rPr>
              <a:t>Hlavu sklání do svých dlaní,</a:t>
            </a:r>
            <a:br>
              <a:rPr lang="cs-CZ" b="0" i="0" dirty="0">
                <a:solidFill>
                  <a:srgbClr val="000000"/>
                </a:solidFill>
                <a:effectLst/>
                <a:latin typeface="Open Sans"/>
              </a:rPr>
            </a:br>
            <a:r>
              <a:rPr lang="cs-CZ" b="0" i="0" dirty="0">
                <a:solidFill>
                  <a:srgbClr val="000000"/>
                </a:solidFill>
                <a:effectLst/>
                <a:latin typeface="Open Sans"/>
              </a:rPr>
              <a:t>pohled na kříž vždy ji raní,</a:t>
            </a:r>
            <a:br>
              <a:rPr lang="cs-CZ" b="0" i="0" dirty="0">
                <a:solidFill>
                  <a:srgbClr val="000000"/>
                </a:solidFill>
                <a:effectLst/>
                <a:latin typeface="Open Sans"/>
              </a:rPr>
            </a:br>
            <a:r>
              <a:rPr lang="cs-CZ" b="0" i="0" dirty="0">
                <a:solidFill>
                  <a:srgbClr val="000000"/>
                </a:solidFill>
                <a:effectLst/>
                <a:latin typeface="Open Sans"/>
              </a:rPr>
              <a:t>trpí na něm její Syn.</a:t>
            </a:r>
          </a:p>
          <a:p>
            <a:pPr algn="l"/>
            <a:r>
              <a:rPr lang="cs-CZ" b="0" i="0" dirty="0">
                <a:solidFill>
                  <a:srgbClr val="000000"/>
                </a:solidFill>
                <a:effectLst/>
                <a:latin typeface="Open Sans"/>
              </a:rPr>
              <a:t>Matko Boží, Matko naše,</a:t>
            </a:r>
            <a:br>
              <a:rPr lang="cs-CZ" b="0" i="0" dirty="0">
                <a:solidFill>
                  <a:srgbClr val="000000"/>
                </a:solidFill>
                <a:effectLst/>
                <a:latin typeface="Open Sans"/>
              </a:rPr>
            </a:br>
            <a:r>
              <a:rPr lang="cs-CZ" b="0" i="0" dirty="0">
                <a:solidFill>
                  <a:srgbClr val="000000"/>
                </a:solidFill>
                <a:effectLst/>
                <a:latin typeface="Open Sans"/>
              </a:rPr>
              <a:t>kdo nad tebou nezapláče,</a:t>
            </a:r>
            <a:br>
              <a:rPr lang="cs-CZ" b="0" i="0" dirty="0">
                <a:solidFill>
                  <a:srgbClr val="000000"/>
                </a:solidFill>
                <a:effectLst/>
                <a:latin typeface="Open Sans"/>
              </a:rPr>
            </a:br>
            <a:r>
              <a:rPr lang="cs-CZ" b="0" i="0" dirty="0">
                <a:solidFill>
                  <a:srgbClr val="000000"/>
                </a:solidFill>
                <a:effectLst/>
                <a:latin typeface="Open Sans"/>
              </a:rPr>
              <a:t>když tě vidí v mukách stát.</a:t>
            </a:r>
          </a:p>
          <a:p>
            <a:pPr algn="l"/>
            <a:r>
              <a:rPr lang="cs-CZ" b="0" i="0" dirty="0">
                <a:solidFill>
                  <a:srgbClr val="000000"/>
                </a:solidFill>
                <a:effectLst/>
                <a:latin typeface="Open Sans"/>
              </a:rPr>
              <a:t>Vidět Ukřižovaného,</a:t>
            </a:r>
            <a:br>
              <a:rPr lang="cs-CZ" b="0" i="0" dirty="0">
                <a:solidFill>
                  <a:srgbClr val="000000"/>
                </a:solidFill>
                <a:effectLst/>
                <a:latin typeface="Open Sans"/>
              </a:rPr>
            </a:br>
            <a:r>
              <a:rPr lang="cs-CZ" b="0" i="0" dirty="0">
                <a:solidFill>
                  <a:srgbClr val="000000"/>
                </a:solidFill>
                <a:effectLst/>
                <a:latin typeface="Open Sans"/>
              </a:rPr>
              <a:t>tebe v slzách vedle něho</a:t>
            </a:r>
            <a:br>
              <a:rPr lang="cs-CZ" b="0" i="0" dirty="0">
                <a:solidFill>
                  <a:srgbClr val="000000"/>
                </a:solidFill>
                <a:effectLst/>
                <a:latin typeface="Open Sans"/>
              </a:rPr>
            </a:br>
            <a:r>
              <a:rPr lang="cs-CZ" b="0" i="0" dirty="0">
                <a:solidFill>
                  <a:srgbClr val="000000"/>
                </a:solidFill>
                <a:effectLst/>
                <a:latin typeface="Open Sans"/>
              </a:rPr>
              <a:t>nutí duši zaplakat.</a:t>
            </a:r>
          </a:p>
          <a:p>
            <a:pPr algn="l"/>
            <a:r>
              <a:rPr lang="cs-CZ" b="0" i="0" dirty="0">
                <a:solidFill>
                  <a:srgbClr val="000000"/>
                </a:solidFill>
                <a:effectLst/>
                <a:latin typeface="Open Sans"/>
              </a:rPr>
              <a:t>Naše vina tvého Syna</a:t>
            </a:r>
            <a:br>
              <a:rPr lang="cs-CZ" b="0" i="0" dirty="0">
                <a:solidFill>
                  <a:srgbClr val="000000"/>
                </a:solidFill>
                <a:effectLst/>
                <a:latin typeface="Open Sans"/>
              </a:rPr>
            </a:br>
            <a:r>
              <a:rPr lang="cs-CZ" b="0" i="0" dirty="0">
                <a:solidFill>
                  <a:srgbClr val="000000"/>
                </a:solidFill>
                <a:effectLst/>
                <a:latin typeface="Open Sans"/>
              </a:rPr>
              <a:t>týrá tobě před očima,</a:t>
            </a:r>
            <a:br>
              <a:rPr lang="cs-CZ" b="0" i="0" dirty="0">
                <a:solidFill>
                  <a:srgbClr val="000000"/>
                </a:solidFill>
                <a:effectLst/>
                <a:latin typeface="Open Sans"/>
              </a:rPr>
            </a:br>
            <a:r>
              <a:rPr lang="cs-CZ" b="0" i="0" dirty="0">
                <a:solidFill>
                  <a:srgbClr val="000000"/>
                </a:solidFill>
                <a:effectLst/>
                <a:latin typeface="Open Sans"/>
              </a:rPr>
              <a:t>vidíš Krista v krvi ran.</a:t>
            </a:r>
          </a:p>
          <a:p>
            <a:pPr algn="l"/>
            <a:r>
              <a:rPr lang="cs-CZ" b="0" i="0" dirty="0">
                <a:solidFill>
                  <a:srgbClr val="000000"/>
                </a:solidFill>
                <a:effectLst/>
                <a:latin typeface="Open Sans"/>
              </a:rPr>
              <a:t>Vidíš jeho teskné rány,</a:t>
            </a:r>
            <a:br>
              <a:rPr lang="cs-CZ" b="0" i="0" dirty="0">
                <a:solidFill>
                  <a:srgbClr val="000000"/>
                </a:solidFill>
                <a:effectLst/>
                <a:latin typeface="Open Sans"/>
              </a:rPr>
            </a:br>
            <a:r>
              <a:rPr lang="cs-CZ" b="0" i="0" dirty="0">
                <a:solidFill>
                  <a:srgbClr val="000000"/>
                </a:solidFill>
                <a:effectLst/>
                <a:latin typeface="Open Sans"/>
              </a:rPr>
              <a:t>úzkost jeho umírání,</a:t>
            </a:r>
            <a:br>
              <a:rPr lang="cs-CZ" b="0" i="0" dirty="0">
                <a:solidFill>
                  <a:srgbClr val="000000"/>
                </a:solidFill>
                <a:effectLst/>
                <a:latin typeface="Open Sans"/>
              </a:rPr>
            </a:br>
            <a:r>
              <a:rPr lang="cs-CZ" b="0" i="0" dirty="0">
                <a:solidFill>
                  <a:srgbClr val="000000"/>
                </a:solidFill>
                <a:effectLst/>
                <a:latin typeface="Open Sans"/>
              </a:rPr>
              <a:t>smrt, v níž zůstal strašně sám.</a:t>
            </a:r>
          </a:p>
          <a:p>
            <a:pPr algn="l"/>
            <a:r>
              <a:rPr lang="cs-CZ" b="0" i="0" dirty="0">
                <a:solidFill>
                  <a:srgbClr val="000000"/>
                </a:solidFill>
                <a:effectLst/>
                <a:latin typeface="Open Sans"/>
              </a:rPr>
              <a:t>Matko Boží, lásku dej mi,</a:t>
            </a:r>
            <a:br>
              <a:rPr lang="cs-CZ" b="0" i="0" dirty="0">
                <a:solidFill>
                  <a:srgbClr val="000000"/>
                </a:solidFill>
                <a:effectLst/>
                <a:latin typeface="Open Sans"/>
              </a:rPr>
            </a:br>
            <a:r>
              <a:rPr lang="cs-CZ" b="0" i="0" dirty="0">
                <a:solidFill>
                  <a:srgbClr val="000000"/>
                </a:solidFill>
                <a:effectLst/>
                <a:latin typeface="Open Sans"/>
              </a:rPr>
              <a:t>kéž je tvůj a můj žal stejný,</a:t>
            </a:r>
            <a:br>
              <a:rPr lang="cs-CZ" b="0" i="0" dirty="0">
                <a:solidFill>
                  <a:srgbClr val="000000"/>
                </a:solidFill>
                <a:effectLst/>
                <a:latin typeface="Open Sans"/>
              </a:rPr>
            </a:br>
            <a:r>
              <a:rPr lang="cs-CZ" b="0" i="0" dirty="0">
                <a:solidFill>
                  <a:srgbClr val="000000"/>
                </a:solidFill>
                <a:effectLst/>
                <a:latin typeface="Open Sans"/>
              </a:rPr>
              <a:t>kéž už sama netruchlíš.</a:t>
            </a:r>
          </a:p>
          <a:p>
            <a:pPr algn="l"/>
            <a:r>
              <a:rPr lang="cs-CZ" b="0" i="0" dirty="0">
                <a:solidFill>
                  <a:srgbClr val="000000"/>
                </a:solidFill>
                <a:effectLst/>
                <a:latin typeface="Open Sans"/>
              </a:rPr>
              <a:t>Dej, ať patřím Kristu Bohu,</a:t>
            </a:r>
            <a:br>
              <a:rPr lang="cs-CZ" b="0" i="0" dirty="0">
                <a:solidFill>
                  <a:srgbClr val="000000"/>
                </a:solidFill>
                <a:effectLst/>
                <a:latin typeface="Open Sans"/>
              </a:rPr>
            </a:br>
            <a:r>
              <a:rPr lang="cs-CZ" b="0" i="0" dirty="0">
                <a:solidFill>
                  <a:srgbClr val="000000"/>
                </a:solidFill>
                <a:effectLst/>
                <a:latin typeface="Open Sans"/>
              </a:rPr>
              <a:t>den ze dne ať více mohu</a:t>
            </a:r>
            <a:br>
              <a:rPr lang="cs-CZ" b="0" i="0" dirty="0">
                <a:solidFill>
                  <a:srgbClr val="000000"/>
                </a:solidFill>
                <a:effectLst/>
                <a:latin typeface="Open Sans"/>
              </a:rPr>
            </a:br>
            <a:r>
              <a:rPr lang="cs-CZ" b="0" i="0" dirty="0">
                <a:solidFill>
                  <a:srgbClr val="000000"/>
                </a:solidFill>
                <a:effectLst/>
                <a:latin typeface="Open Sans"/>
              </a:rPr>
              <a:t>hořet láskou, být mu blíž.</a:t>
            </a:r>
          </a:p>
          <a:p>
            <a:endParaRPr lang="cs-CZ" dirty="0"/>
          </a:p>
        </p:txBody>
      </p:sp>
    </p:spTree>
    <p:extLst>
      <p:ext uri="{BB962C8B-B14F-4D97-AF65-F5344CB8AC3E}">
        <p14:creationId xmlns:p14="http://schemas.microsoft.com/office/powerpoint/2010/main" val="1474480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F97D63-B3D7-433D-A174-0D6B781C87B8}"/>
              </a:ext>
            </a:extLst>
          </p:cNvPr>
          <p:cNvSpPr>
            <a:spLocks noGrp="1"/>
          </p:cNvSpPr>
          <p:nvPr>
            <p:ph type="title"/>
          </p:nvPr>
        </p:nvSpPr>
        <p:spPr/>
        <p:txBody>
          <a:bodyPr>
            <a:normAutofit fontScale="90000"/>
          </a:bodyPr>
          <a:lstStyle/>
          <a:p>
            <a:r>
              <a:rPr lang="cs-CZ" b="1" i="0" dirty="0">
                <a:effectLst/>
                <a:latin typeface="Batang" panose="02030600000101010101" pitchFamily="18" charset="-127"/>
              </a:rPr>
              <a:t>Propast mezi ženami a duchovními úřady</a:t>
            </a:r>
            <a:br>
              <a:rPr lang="cs-CZ" b="0" i="0" dirty="0">
                <a:effectLst/>
                <a:latin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BEE88577-1C85-4E87-87E5-7C57CCD333FD}"/>
              </a:ext>
            </a:extLst>
          </p:cNvPr>
          <p:cNvSpPr>
            <a:spLocks noGrp="1"/>
          </p:cNvSpPr>
          <p:nvPr>
            <p:ph idx="1"/>
          </p:nvPr>
        </p:nvSpPr>
        <p:spPr/>
        <p:txBody>
          <a:bodyPr/>
          <a:lstStyle/>
          <a:p>
            <a:r>
              <a:rPr lang="cs-CZ" dirty="0">
                <a:latin typeface="Batang" panose="02030600000101010101" pitchFamily="18" charset="-127"/>
              </a:rPr>
              <a:t>Princip panenství – zdrženlivosti mužů a žen</a:t>
            </a:r>
          </a:p>
          <a:p>
            <a:r>
              <a:rPr lang="cs-CZ" dirty="0">
                <a:latin typeface="Batang" panose="02030600000101010101" pitchFamily="18" charset="-127"/>
              </a:rPr>
              <a:t>Celibát – diskuze o kněžství trvá od 3. do 11. století</a:t>
            </a:r>
          </a:p>
          <a:p>
            <a:r>
              <a:rPr lang="cs-CZ" dirty="0">
                <a:latin typeface="Batang" panose="02030600000101010101" pitchFamily="18" charset="-127"/>
              </a:rPr>
              <a:t>Prosazení trvá zhruba další dvě století, katolický venkov až v době poreformační</a:t>
            </a:r>
          </a:p>
          <a:p>
            <a:r>
              <a:rPr lang="cs-CZ" dirty="0">
                <a:latin typeface="Batang" panose="02030600000101010101" pitchFamily="18" charset="-127"/>
              </a:rPr>
              <a:t>Spor mezi východním a západním křesťanstvím </a:t>
            </a:r>
          </a:p>
          <a:p>
            <a:r>
              <a:rPr lang="cs-CZ" dirty="0">
                <a:latin typeface="Batang" panose="02030600000101010101" pitchFamily="18" charset="-127"/>
              </a:rPr>
              <a:t>Celibát pro ženy</a:t>
            </a:r>
          </a:p>
          <a:p>
            <a:pPr marL="891540" lvl="2">
              <a:buFont typeface="Wingdings" panose="05000000000000000000" pitchFamily="2" charset="2"/>
              <a:buChar char="Ø"/>
            </a:pPr>
            <a:r>
              <a:rPr lang="cs-CZ" dirty="0">
                <a:latin typeface="Batang" panose="02030600000101010101" pitchFamily="18" charset="-127"/>
              </a:rPr>
              <a:t>	kláštery</a:t>
            </a:r>
          </a:p>
          <a:p>
            <a:pPr marL="891540" lvl="2">
              <a:buFont typeface="Wingdings" panose="05000000000000000000" pitchFamily="2" charset="2"/>
              <a:buChar char="Ø"/>
            </a:pPr>
            <a:r>
              <a:rPr lang="cs-CZ" dirty="0">
                <a:latin typeface="Batang" panose="02030600000101010101" pitchFamily="18" charset="-127"/>
              </a:rPr>
              <a:t>	život v klášterech</a:t>
            </a:r>
          </a:p>
          <a:p>
            <a:pPr marL="628650" indent="-342900"/>
            <a:r>
              <a:rPr lang="cs-CZ" dirty="0">
                <a:latin typeface="Batang" panose="02030600000101010101" pitchFamily="18" charset="-127"/>
              </a:rPr>
              <a:t>Normy – kánony, dekrety, penitenciáře</a:t>
            </a:r>
          </a:p>
        </p:txBody>
      </p:sp>
    </p:spTree>
    <p:extLst>
      <p:ext uri="{BB962C8B-B14F-4D97-AF65-F5344CB8AC3E}">
        <p14:creationId xmlns:p14="http://schemas.microsoft.com/office/powerpoint/2010/main" val="1399624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A9F6B1-C96C-418A-B7B0-8E1E16A00E61}"/>
              </a:ext>
            </a:extLst>
          </p:cNvPr>
          <p:cNvSpPr>
            <a:spLocks noGrp="1"/>
          </p:cNvSpPr>
          <p:nvPr>
            <p:ph type="title"/>
          </p:nvPr>
        </p:nvSpPr>
        <p:spPr>
          <a:xfrm>
            <a:off x="1268993" y="603623"/>
            <a:ext cx="9810604" cy="1216024"/>
          </a:xfrm>
        </p:spPr>
        <p:txBody>
          <a:bodyPr>
            <a:normAutofit fontScale="90000"/>
          </a:bodyPr>
          <a:lstStyle/>
          <a:p>
            <a:r>
              <a:rPr lang="cs-CZ" b="1" i="0" dirty="0">
                <a:effectLst/>
                <a:latin typeface="Batang" panose="02030600000101010101" pitchFamily="18" charset="-127"/>
              </a:rPr>
              <a:t>Rituální praxe žen - manipulace těla, magické rituální praktiky</a:t>
            </a:r>
            <a:br>
              <a:rPr lang="cs-CZ" b="0" i="0" dirty="0">
                <a:effectLst/>
                <a:latin typeface="Segoe UI" panose="020B0502040204020203" pitchFamily="34" charset="0"/>
              </a:rPr>
            </a:br>
            <a:endParaRPr lang="cs-CZ" dirty="0"/>
          </a:p>
        </p:txBody>
      </p:sp>
      <p:sp>
        <p:nvSpPr>
          <p:cNvPr id="3" name="Zástupný obsah 2">
            <a:extLst>
              <a:ext uri="{FF2B5EF4-FFF2-40B4-BE49-F238E27FC236}">
                <a16:creationId xmlns:a16="http://schemas.microsoft.com/office/drawing/2014/main" id="{71C14640-5BE7-4C2B-97FB-8043541F4FA5}"/>
              </a:ext>
            </a:extLst>
          </p:cNvPr>
          <p:cNvSpPr>
            <a:spLocks noGrp="1"/>
          </p:cNvSpPr>
          <p:nvPr>
            <p:ph idx="1"/>
          </p:nvPr>
        </p:nvSpPr>
        <p:spPr/>
        <p:txBody>
          <a:bodyPr>
            <a:normAutofit fontScale="85000" lnSpcReduction="10000"/>
          </a:bodyPr>
          <a:lstStyle/>
          <a:p>
            <a:r>
              <a:rPr lang="cs-CZ" dirty="0">
                <a:latin typeface="Batang" panose="02030600000101010101" pitchFamily="18" charset="-127"/>
              </a:rPr>
              <a:t>Svatá žena - </a:t>
            </a:r>
            <a:r>
              <a:rPr lang="cs-CZ" i="1" dirty="0">
                <a:latin typeface="Batang" panose="02030600000101010101" pitchFamily="18" charset="-127"/>
              </a:rPr>
              <a:t> </a:t>
            </a:r>
            <a:r>
              <a:rPr lang="cs-CZ" i="1" dirty="0" err="1">
                <a:latin typeface="Batang" panose="02030600000101010101" pitchFamily="18" charset="-127"/>
              </a:rPr>
              <a:t>mulier</a:t>
            </a:r>
            <a:r>
              <a:rPr lang="cs-CZ" i="1" dirty="0">
                <a:latin typeface="Batang" panose="02030600000101010101" pitchFamily="18" charset="-127"/>
              </a:rPr>
              <a:t> </a:t>
            </a:r>
            <a:r>
              <a:rPr lang="cs-CZ" i="1" dirty="0" err="1">
                <a:latin typeface="Batang" panose="02030600000101010101" pitchFamily="18" charset="-127"/>
              </a:rPr>
              <a:t>sancta</a:t>
            </a:r>
            <a:endParaRPr lang="cs-CZ" i="1" dirty="0">
              <a:latin typeface="Batang" panose="02030600000101010101" pitchFamily="18" charset="-127"/>
            </a:endParaRPr>
          </a:p>
          <a:p>
            <a:pPr marL="560070" lvl="1" indent="-285750">
              <a:buFont typeface="Wingdings" panose="05000000000000000000" pitchFamily="2" charset="2"/>
              <a:buChar char="§"/>
            </a:pPr>
            <a:r>
              <a:rPr lang="cs-CZ" dirty="0">
                <a:latin typeface="Batang" panose="02030600000101010101" pitchFamily="18" charset="-127"/>
              </a:rPr>
              <a:t>12. století – sakralizace manželství, kurtoazní láska</a:t>
            </a:r>
          </a:p>
          <a:p>
            <a:pPr marL="560070" lvl="1" indent="-285750">
              <a:buFont typeface="Wingdings" panose="05000000000000000000" pitchFamily="2" charset="2"/>
              <a:buChar char="§"/>
            </a:pPr>
            <a:r>
              <a:rPr lang="cs-CZ" dirty="0">
                <a:latin typeface="Batang" panose="02030600000101010101" pitchFamily="18" charset="-127"/>
              </a:rPr>
              <a:t>Rozvoj zbožnosti – regulace (výchovné spisy, kurtoazní romány, zpověď)</a:t>
            </a:r>
          </a:p>
          <a:p>
            <a:pPr marL="560070" lvl="1" indent="-285750">
              <a:buFont typeface="Wingdings" panose="05000000000000000000" pitchFamily="2" charset="2"/>
              <a:buChar char="§"/>
            </a:pPr>
            <a:r>
              <a:rPr lang="cs-CZ" dirty="0">
                <a:latin typeface="Batang" panose="02030600000101010101" pitchFamily="18" charset="-127"/>
              </a:rPr>
              <a:t>Model ženské svatosti – </a:t>
            </a:r>
            <a:r>
              <a:rPr lang="cs-CZ" i="1" dirty="0" err="1">
                <a:latin typeface="Batang" panose="02030600000101010101" pitchFamily="18" charset="-127"/>
              </a:rPr>
              <a:t>Imitatio</a:t>
            </a:r>
            <a:r>
              <a:rPr lang="cs-CZ" i="1" dirty="0">
                <a:latin typeface="Batang" panose="02030600000101010101" pitchFamily="18" charset="-127"/>
              </a:rPr>
              <a:t> </a:t>
            </a:r>
            <a:r>
              <a:rPr lang="cs-CZ" i="1" dirty="0" err="1">
                <a:latin typeface="Batang" panose="02030600000101010101" pitchFamily="18" charset="-127"/>
              </a:rPr>
              <a:t>sanctorum</a:t>
            </a:r>
            <a:r>
              <a:rPr lang="cs-CZ" i="1" dirty="0">
                <a:latin typeface="Batang" panose="02030600000101010101" pitchFamily="18" charset="-127"/>
              </a:rPr>
              <a:t>, </a:t>
            </a:r>
            <a:r>
              <a:rPr lang="cs-CZ" i="1" dirty="0" err="1">
                <a:latin typeface="Batang" panose="02030600000101010101" pitchFamily="18" charset="-127"/>
              </a:rPr>
              <a:t>imitatio</a:t>
            </a:r>
            <a:r>
              <a:rPr lang="cs-CZ" i="1" dirty="0">
                <a:latin typeface="Batang" panose="02030600000101010101" pitchFamily="18" charset="-127"/>
              </a:rPr>
              <a:t> </a:t>
            </a:r>
            <a:r>
              <a:rPr lang="cs-CZ" i="1" dirty="0" err="1">
                <a:latin typeface="Batang" panose="02030600000101010101" pitchFamily="18" charset="-127"/>
              </a:rPr>
              <a:t>Mariae</a:t>
            </a:r>
            <a:endParaRPr lang="cs-CZ" i="1" dirty="0">
              <a:latin typeface="Batang" panose="02030600000101010101" pitchFamily="18" charset="-127"/>
            </a:endParaRPr>
          </a:p>
          <a:p>
            <a:pPr marL="891540" lvl="2">
              <a:buFont typeface="Wingdings" panose="05000000000000000000" pitchFamily="2" charset="2"/>
              <a:buChar char="§"/>
            </a:pPr>
            <a:r>
              <a:rPr lang="cs-CZ" dirty="0">
                <a:latin typeface="Batang" panose="02030600000101010101" pitchFamily="18" charset="-127"/>
              </a:rPr>
              <a:t>Typologie žen (svobodná, lehkověrná, hloupá …) - regulace žen – odvracení od zla/</a:t>
            </a:r>
            <a:r>
              <a:rPr lang="cs-CZ" i="1" dirty="0" err="1">
                <a:latin typeface="Batang" panose="02030600000101010101" pitchFamily="18" charset="-127"/>
              </a:rPr>
              <a:t>inquisitio</a:t>
            </a:r>
            <a:r>
              <a:rPr lang="cs-CZ" dirty="0">
                <a:latin typeface="Batang" panose="02030600000101010101" pitchFamily="18" charset="-127"/>
              </a:rPr>
              <a:t> </a:t>
            </a:r>
          </a:p>
          <a:p>
            <a:pPr marL="560070" lvl="1" indent="-285750">
              <a:buFont typeface="Wingdings" panose="05000000000000000000" pitchFamily="2" charset="2"/>
              <a:buChar char="Ø"/>
            </a:pPr>
            <a:r>
              <a:rPr lang="cs-CZ" dirty="0">
                <a:latin typeface="Batang" panose="02030600000101010101" pitchFamily="18" charset="-127"/>
              </a:rPr>
              <a:t>Prorokyně, vizionářky – mystické formy zbožnosti</a:t>
            </a:r>
          </a:p>
          <a:p>
            <a:pPr marL="560070" lvl="1" indent="-285750">
              <a:buFont typeface="Wingdings" panose="05000000000000000000" pitchFamily="2" charset="2"/>
              <a:buChar char="Ø"/>
            </a:pPr>
            <a:r>
              <a:rPr lang="cs-CZ" dirty="0">
                <a:latin typeface="Batang" panose="02030600000101010101" pitchFamily="18" charset="-127"/>
              </a:rPr>
              <a:t>Náboženský život: mnišky, bekyně (Jan XXII., </a:t>
            </a:r>
            <a:r>
              <a:rPr lang="cs-CZ" i="1" dirty="0">
                <a:latin typeface="Batang" panose="02030600000101010101" pitchFamily="18" charset="-127"/>
              </a:rPr>
              <a:t>Ad </a:t>
            </a:r>
            <a:r>
              <a:rPr lang="cs-CZ" i="1" dirty="0" err="1">
                <a:latin typeface="Batang" panose="02030600000101010101" pitchFamily="18" charset="-127"/>
              </a:rPr>
              <a:t>Nostrum</a:t>
            </a:r>
            <a:r>
              <a:rPr lang="cs-CZ" dirty="0">
                <a:latin typeface="Batang" panose="02030600000101010101" pitchFamily="18" charset="-127"/>
              </a:rPr>
              <a:t>, 1317, spojení bekyní s herezí Svobodného ducha)</a:t>
            </a:r>
          </a:p>
          <a:p>
            <a:pPr marL="560070" lvl="1" indent="-285750">
              <a:buFont typeface="Wingdings" panose="05000000000000000000" pitchFamily="2" charset="2"/>
              <a:buChar char="Ø"/>
            </a:pPr>
            <a:endParaRPr lang="cs-CZ" dirty="0">
              <a:latin typeface="Batang" panose="02030600000101010101" pitchFamily="18" charset="-127"/>
            </a:endParaRPr>
          </a:p>
          <a:p>
            <a:pPr marL="560070" lvl="1" indent="-285750">
              <a:buFont typeface="Wingdings" panose="05000000000000000000" pitchFamily="2" charset="2"/>
              <a:buChar char="§"/>
            </a:pPr>
            <a:r>
              <a:rPr lang="cs-CZ" dirty="0">
                <a:latin typeface="Batang" panose="02030600000101010101" pitchFamily="18" charset="-127"/>
              </a:rPr>
              <a:t>Stereotyp čarodějnice</a:t>
            </a:r>
          </a:p>
          <a:p>
            <a:pPr marL="891540" lvl="2">
              <a:buFont typeface="Wingdings" panose="05000000000000000000" pitchFamily="2" charset="2"/>
              <a:buChar char="Ø"/>
            </a:pPr>
            <a:r>
              <a:rPr lang="cs-CZ" i="1" dirty="0">
                <a:latin typeface="Batang" panose="02030600000101010101" pitchFamily="18" charset="-127"/>
              </a:rPr>
              <a:t>	Světice, nebo čarodějky</a:t>
            </a:r>
          </a:p>
          <a:p>
            <a:pPr marL="891540" lvl="2">
              <a:buFont typeface="Wingdings" panose="05000000000000000000" pitchFamily="2" charset="2"/>
              <a:buChar char="Ø"/>
            </a:pPr>
            <a:r>
              <a:rPr lang="cs-CZ" dirty="0">
                <a:latin typeface="Batang" panose="02030600000101010101" pitchFamily="18" charset="-127"/>
              </a:rPr>
              <a:t>Od 14. století – krize, nejistoty</a:t>
            </a:r>
          </a:p>
          <a:p>
            <a:pPr marL="916686" lvl="3">
              <a:buFont typeface="Wingdings" panose="05000000000000000000" pitchFamily="2" charset="2"/>
              <a:buChar char="Ø"/>
            </a:pPr>
            <a:r>
              <a:rPr lang="cs-CZ" dirty="0">
                <a:latin typeface="Batang" panose="02030600000101010101" pitchFamily="18" charset="-127"/>
              </a:rPr>
              <a:t>Dualita, definice v protikladech:</a:t>
            </a:r>
          </a:p>
          <a:p>
            <a:pPr marL="1108710" lvl="4">
              <a:buFont typeface="Wingdings" panose="05000000000000000000" pitchFamily="2" charset="2"/>
              <a:buChar char="Ø"/>
            </a:pPr>
            <a:r>
              <a:rPr lang="cs-CZ" dirty="0">
                <a:latin typeface="Batang" panose="02030600000101010101" pitchFamily="18" charset="-127"/>
              </a:rPr>
              <a:t>Božská – démonická</a:t>
            </a:r>
          </a:p>
          <a:p>
            <a:pPr marL="1108710" lvl="4">
              <a:buFont typeface="Wingdings" panose="05000000000000000000" pitchFamily="2" charset="2"/>
              <a:buChar char="Ø"/>
            </a:pPr>
            <a:r>
              <a:rPr lang="cs-CZ" dirty="0">
                <a:latin typeface="Batang" panose="02030600000101010101" pitchFamily="18" charset="-127"/>
              </a:rPr>
              <a:t>Pakt – zasnoubení</a:t>
            </a:r>
          </a:p>
          <a:p>
            <a:pPr marL="1108710" lvl="4">
              <a:buFont typeface="Wingdings" panose="05000000000000000000" pitchFamily="2" charset="2"/>
              <a:buChar char="Ø"/>
            </a:pPr>
            <a:r>
              <a:rPr lang="cs-CZ" dirty="0">
                <a:latin typeface="Batang" panose="02030600000101010101" pitchFamily="18" charset="-127"/>
              </a:rPr>
              <a:t>Prorocký dar – zakázané věštění</a:t>
            </a:r>
          </a:p>
          <a:p>
            <a:pPr marL="1108710" lvl="4">
              <a:buFont typeface="Wingdings" panose="05000000000000000000" pitchFamily="2" charset="2"/>
              <a:buChar char="Ø"/>
            </a:pPr>
            <a:r>
              <a:rPr lang="cs-CZ" dirty="0">
                <a:latin typeface="Batang" panose="02030600000101010101" pitchFamily="18" charset="-127"/>
              </a:rPr>
              <a:t>Uctívání eucharistie – magická manipulace aj.</a:t>
            </a:r>
          </a:p>
          <a:p>
            <a:pPr marL="1108710" lvl="4">
              <a:buFont typeface="Wingdings" panose="05000000000000000000" pitchFamily="2" charset="2"/>
              <a:buChar char="Ø"/>
            </a:pPr>
            <a:endParaRPr lang="cs-CZ" dirty="0">
              <a:latin typeface="Batang" panose="02030600000101010101" pitchFamily="18" charset="-127"/>
            </a:endParaRPr>
          </a:p>
        </p:txBody>
      </p:sp>
    </p:spTree>
    <p:extLst>
      <p:ext uri="{BB962C8B-B14F-4D97-AF65-F5344CB8AC3E}">
        <p14:creationId xmlns:p14="http://schemas.microsoft.com/office/powerpoint/2010/main" val="232797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066DD6-E504-8047-2C67-211CCF22F3FD}"/>
              </a:ext>
            </a:extLst>
          </p:cNvPr>
          <p:cNvSpPr>
            <a:spLocks noGrp="1"/>
          </p:cNvSpPr>
          <p:nvPr>
            <p:ph type="title"/>
          </p:nvPr>
        </p:nvSpPr>
        <p:spPr/>
        <p:txBody>
          <a:bodyPr/>
          <a:lstStyle/>
          <a:p>
            <a:r>
              <a:rPr lang="cs-CZ" dirty="0"/>
              <a:t>Diskuze o postavení žen v církvích</a:t>
            </a:r>
            <a:endParaRPr lang="en-GB" dirty="0"/>
          </a:p>
        </p:txBody>
      </p:sp>
      <p:sp>
        <p:nvSpPr>
          <p:cNvPr id="3" name="Zástupný obsah 2">
            <a:extLst>
              <a:ext uri="{FF2B5EF4-FFF2-40B4-BE49-F238E27FC236}">
                <a16:creationId xmlns:a16="http://schemas.microsoft.com/office/drawing/2014/main" id="{C2307643-60BB-8787-416F-0BD551DA3E62}"/>
              </a:ext>
            </a:extLst>
          </p:cNvPr>
          <p:cNvSpPr>
            <a:spLocks noGrp="1"/>
          </p:cNvSpPr>
          <p:nvPr>
            <p:ph idx="1"/>
          </p:nvPr>
        </p:nvSpPr>
        <p:spPr/>
        <p:txBody>
          <a:bodyPr>
            <a:normAutofit lnSpcReduction="10000"/>
          </a:bodyPr>
          <a:lstStyle/>
          <a:p>
            <a:r>
              <a:rPr lang="cs-CZ" sz="1800" b="1" kern="100" dirty="0">
                <a:effectLst/>
                <a:latin typeface="Calibri" panose="020F0502020204030204" pitchFamily="34" charset="0"/>
                <a:ea typeface="Calibri" panose="020F0502020204030204" pitchFamily="34" charset="0"/>
                <a:cs typeface="Times New Roman" panose="02020603050405020304" pitchFamily="18" charset="0"/>
              </a:rPr>
              <a:t>Katolická církev</a:t>
            </a: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a:effectLst/>
                <a:latin typeface="Calibri" panose="020F0502020204030204" pitchFamily="34" charset="0"/>
                <a:ea typeface="Calibri" panose="020F0502020204030204" pitchFamily="34" charset="0"/>
                <a:cs typeface="Times New Roman" panose="02020603050405020304" pitchFamily="18" charset="0"/>
              </a:rPr>
              <a:t>Ludmila Javorová</a:t>
            </a:r>
          </a:p>
          <a:p>
            <a:pPr>
              <a:lnSpc>
                <a:spcPct val="107000"/>
              </a:lnSpc>
              <a:spcAft>
                <a:spcPts val="800"/>
              </a:spcAft>
            </a:pPr>
            <a:r>
              <a:rPr lang="cs-CZ" sz="1800" kern="1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bývalá spolupracovnice tajného biskupa Felixe Maria </a:t>
            </a:r>
            <a:r>
              <a:rPr lang="cs-CZ" sz="1800" kern="100" dirty="0">
                <a:solidFill>
                  <a:srgbClr val="202122"/>
                </a:solidFill>
                <a:latin typeface="Arial" panose="020B0604020202020204" pitchFamily="34" charset="0"/>
                <a:ea typeface="Calibri" panose="020F0502020204030204" pitchFamily="34" charset="0"/>
                <a:cs typeface="Times New Roman" panose="02020603050405020304" pitchFamily="18" charset="0"/>
              </a:rPr>
              <a:t>D</a:t>
            </a:r>
            <a:r>
              <a:rPr lang="cs-CZ" sz="1800" kern="1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avídka při budování skryté církve, </a:t>
            </a:r>
            <a:r>
              <a:rPr lang="cs-CZ" sz="1800" kern="100" dirty="0" err="1">
                <a:solidFill>
                  <a:srgbClr val="202122"/>
                </a:solidFill>
                <a:latin typeface="Arial" panose="020B0604020202020204" pitchFamily="34" charset="0"/>
                <a:ea typeface="Calibri" panose="020F0502020204030204" pitchFamily="34" charset="0"/>
                <a:cs typeface="Times New Roman" panose="02020603050405020304" pitchFamily="18" charset="0"/>
              </a:rPr>
              <a:t>S</a:t>
            </a:r>
            <a:r>
              <a:rPr lang="cs-CZ" sz="1800" kern="100" dirty="0" err="1">
                <a:solidFill>
                  <a:srgbClr val="202122"/>
                </a:solidFill>
                <a:effectLst/>
                <a:latin typeface="Arial" panose="020B0604020202020204" pitchFamily="34" charset="0"/>
                <a:ea typeface="Calibri" panose="020F0502020204030204" pitchFamily="34" charset="0"/>
                <a:cs typeface="Times New Roman" panose="02020603050405020304" pitchFamily="18" charset="0"/>
              </a:rPr>
              <a:t>polečneství</a:t>
            </a:r>
            <a:r>
              <a:rPr lang="cs-CZ"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i="1" kern="100" dirty="0" err="1">
                <a:effectLst/>
                <a:latin typeface="Calibri" panose="020F0502020204030204" pitchFamily="34" charset="0"/>
                <a:ea typeface="Calibri" panose="020F0502020204030204" pitchFamily="34" charset="0"/>
                <a:cs typeface="Times New Roman" panose="02020603050405020304" pitchFamily="18" charset="0"/>
              </a:rPr>
              <a:t>Koinótés</a:t>
            </a:r>
            <a:r>
              <a:rPr lang="cs-CZ"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kern="1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mezi lety 1964–1989, (reakce na ničivé zásahy komunistického režimu proti církvím.)</a:t>
            </a: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28. prosince 1970 Davídek Ludmilu Javorovou vysvětil na jáhna i na římskokatolického kněze. </a:t>
            </a: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V roce 1996 jí bylo církví oficiálně sděleno, že je jí výkon kněžské služby zakázán, protože její svěcení je podle katolického církevního práva neplatné.</a:t>
            </a: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https://www.mujrozhlas.cz/radiodokument/ona-je-knez-pribeh-ludmily-javorove-tajne-vysvecene-zeny</a:t>
            </a: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123110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09F6F8-F90E-D7BD-499E-7DA038712478}"/>
              </a:ext>
            </a:extLst>
          </p:cNvPr>
          <p:cNvSpPr>
            <a:spLocks noGrp="1"/>
          </p:cNvSpPr>
          <p:nvPr>
            <p:ph type="title"/>
          </p:nvPr>
        </p:nvSpPr>
        <p:spPr/>
        <p:txBody>
          <a:bodyPr/>
          <a:lstStyle/>
          <a:p>
            <a:r>
              <a:rPr lang="cs-CZ" dirty="0"/>
              <a:t>Diskuze o postavení žen v církvích</a:t>
            </a:r>
            <a:endParaRPr lang="en-GB" dirty="0"/>
          </a:p>
        </p:txBody>
      </p:sp>
      <p:sp>
        <p:nvSpPr>
          <p:cNvPr id="3" name="Zástupný obsah 2">
            <a:extLst>
              <a:ext uri="{FF2B5EF4-FFF2-40B4-BE49-F238E27FC236}">
                <a16:creationId xmlns:a16="http://schemas.microsoft.com/office/drawing/2014/main" id="{ACBF0272-CEFB-636A-639B-95D644B8F46C}"/>
              </a:ext>
            </a:extLst>
          </p:cNvPr>
          <p:cNvSpPr>
            <a:spLocks noGrp="1"/>
          </p:cNvSpPr>
          <p:nvPr>
            <p:ph idx="1"/>
          </p:nvPr>
        </p:nvSpPr>
        <p:spPr/>
        <p:txBody>
          <a:bodyPr/>
          <a:lstStyle/>
          <a:p>
            <a:pPr fontAlgn="base">
              <a:lnSpc>
                <a:spcPct val="107000"/>
              </a:lnSpc>
              <a:spcAft>
                <a:spcPts val="800"/>
              </a:spcAft>
            </a:pPr>
            <a:endParaRPr lang="cs-CZ" sz="1800" kern="1800" dirty="0">
              <a:solidFill>
                <a:srgbClr val="382C2C"/>
              </a:solidFill>
              <a:effectLst/>
              <a:latin typeface="Calibri" panose="020F0502020204030204" pitchFamily="34" charset="0"/>
              <a:ea typeface="Times New Roman" panose="02020603050405020304" pitchFamily="18" charset="0"/>
              <a:cs typeface="Calibri" panose="020F0502020204030204" pitchFamily="34" charset="0"/>
            </a:endParaRPr>
          </a:p>
          <a:p>
            <a:pPr fontAlgn="base">
              <a:lnSpc>
                <a:spcPct val="107000"/>
              </a:lnSpc>
              <a:spcAft>
                <a:spcPts val="800"/>
              </a:spcAft>
            </a:pPr>
            <a:r>
              <a:rPr lang="cs-CZ" sz="1800" kern="1800" dirty="0">
                <a:solidFill>
                  <a:srgbClr val="382C2C"/>
                </a:solidFill>
                <a:effectLst/>
                <a:latin typeface="Calibri" panose="020F0502020204030204" pitchFamily="34" charset="0"/>
                <a:ea typeface="Times New Roman" panose="02020603050405020304" pitchFamily="18" charset="0"/>
                <a:cs typeface="Calibri" panose="020F0502020204030204" pitchFamily="34" charset="0"/>
              </a:rPr>
              <a:t>Tomáš Pergler, „Dobrovolný celibát, svěcení žen. Němečtí katolíci účtují s tradicemi“, </a:t>
            </a:r>
            <a:r>
              <a:rPr lang="cs-CZ" sz="1800" i="1" kern="1800" dirty="0">
                <a:solidFill>
                  <a:srgbClr val="382C2C"/>
                </a:solidFill>
                <a:effectLst/>
                <a:latin typeface="Calibri" panose="020F0502020204030204" pitchFamily="34" charset="0"/>
                <a:ea typeface="Times New Roman" panose="02020603050405020304" pitchFamily="18" charset="0"/>
                <a:cs typeface="Calibri" panose="020F0502020204030204" pitchFamily="34" charset="0"/>
              </a:rPr>
              <a:t>Seznam zprávy</a:t>
            </a:r>
            <a:r>
              <a:rPr lang="cs-CZ" sz="1800" kern="1800" dirty="0">
                <a:solidFill>
                  <a:srgbClr val="382C2C"/>
                </a:solidFill>
                <a:effectLst/>
                <a:latin typeface="Calibri" panose="020F0502020204030204" pitchFamily="34" charset="0"/>
                <a:ea typeface="Times New Roman" panose="02020603050405020304" pitchFamily="18" charset="0"/>
                <a:cs typeface="Calibri" panose="020F0502020204030204" pitchFamily="34" charset="0"/>
              </a:rPr>
              <a:t> 22. 2. 2022</a:t>
            </a: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cs-CZ"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https://www.seznamzpravy.cz/clanek/zahranicni-dobrovolny-celibat-sveceni-zen-nemecti-katolici-uctuji-s-tradicemi-187563</a:t>
            </a: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184364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9545F0-6AB3-E454-1FD8-C70E4CF41408}"/>
              </a:ext>
            </a:extLst>
          </p:cNvPr>
          <p:cNvSpPr>
            <a:spLocks noGrp="1"/>
          </p:cNvSpPr>
          <p:nvPr>
            <p:ph type="title"/>
          </p:nvPr>
        </p:nvSpPr>
        <p:spPr/>
        <p:txBody>
          <a:bodyPr/>
          <a:lstStyle/>
          <a:p>
            <a:r>
              <a:rPr lang="cs-CZ" dirty="0"/>
              <a:t>Diskuze o postavení žen v církvích</a:t>
            </a:r>
            <a:endParaRPr lang="en-GB" dirty="0"/>
          </a:p>
        </p:txBody>
      </p:sp>
      <p:sp>
        <p:nvSpPr>
          <p:cNvPr id="3" name="Zástupný obsah 2">
            <a:extLst>
              <a:ext uri="{FF2B5EF4-FFF2-40B4-BE49-F238E27FC236}">
                <a16:creationId xmlns:a16="http://schemas.microsoft.com/office/drawing/2014/main" id="{D0FAA371-FAF4-FE3D-D391-E276B6793186}"/>
              </a:ext>
            </a:extLst>
          </p:cNvPr>
          <p:cNvSpPr>
            <a:spLocks noGrp="1"/>
          </p:cNvSpPr>
          <p:nvPr>
            <p:ph idx="1"/>
          </p:nvPr>
        </p:nvSpPr>
        <p:spPr/>
        <p:txBody>
          <a:bodyPr/>
          <a:lstStyle/>
          <a:p>
            <a:pPr>
              <a:lnSpc>
                <a:spcPct val="107000"/>
              </a:lnSpc>
              <a:spcAft>
                <a:spcPts val="800"/>
              </a:spcAft>
            </a:pPr>
            <a:r>
              <a:rPr lang="cs-CZ" sz="1800" kern="100" dirty="0">
                <a:effectLst/>
                <a:latin typeface="Calibri" panose="020F0502020204030204" pitchFamily="34" charset="0"/>
                <a:ea typeface="Calibri" panose="020F0502020204030204" pitchFamily="34" charset="0"/>
                <a:cs typeface="Times New Roman" panose="02020603050405020304" pitchFamily="18" charset="0"/>
              </a:rPr>
              <a:t>Evangelické církve</a:t>
            </a:r>
          </a:p>
          <a:p>
            <a:pPr marL="0" indent="0">
              <a:lnSpc>
                <a:spcPct val="107000"/>
              </a:lnSpc>
              <a:spcAft>
                <a:spcPts val="800"/>
              </a:spcAft>
              <a:buNone/>
            </a:pPr>
            <a:r>
              <a:rPr lang="cs-CZ"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560070" lvl="1" indent="-285750">
              <a:lnSpc>
                <a:spcPct val="107000"/>
              </a:lnSpc>
              <a:spcAft>
                <a:spcPts val="800"/>
              </a:spcAft>
              <a:buFont typeface="Wingdings" panose="05000000000000000000" pitchFamily="2" charset="2"/>
              <a:buChar char="Ø"/>
            </a:pPr>
            <a:r>
              <a:rPr lang="cs-CZ" kern="100" dirty="0">
                <a:effectLst/>
                <a:latin typeface="Calibri" panose="020F0502020204030204" pitchFamily="34" charset="0"/>
                <a:ea typeface="Calibri" panose="020F0502020204030204" pitchFamily="34" charset="0"/>
                <a:cs typeface="Times New Roman" panose="02020603050405020304" pitchFamily="18" charset="0"/>
              </a:rPr>
              <a:t>Svěcení – ordinace žen</a:t>
            </a:r>
          </a:p>
          <a:p>
            <a:pPr marL="0" indent="0">
              <a:lnSpc>
                <a:spcPct val="107000"/>
              </a:lnSpc>
              <a:spcAft>
                <a:spcPts val="800"/>
              </a:spcAft>
              <a:buNone/>
            </a:pPr>
            <a:r>
              <a:rPr lang="cs-CZ"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560070" lvl="1" indent="-285750">
              <a:lnSpc>
                <a:spcPct val="107000"/>
              </a:lnSpc>
              <a:spcAft>
                <a:spcPts val="800"/>
              </a:spcAft>
              <a:buFont typeface="Wingdings" panose="05000000000000000000" pitchFamily="2" charset="2"/>
              <a:buChar char="Ø"/>
            </a:pPr>
            <a:r>
              <a:rPr lang="cs-CZ" kern="100" dirty="0">
                <a:solidFill>
                  <a:srgbClr val="202122"/>
                </a:solidFill>
                <a:effectLst/>
                <a:latin typeface="Arial" panose="020B0604020202020204" pitchFamily="34" charset="0"/>
                <a:ea typeface="Calibri" panose="020F0502020204030204" pitchFamily="34" charset="0"/>
                <a:cs typeface="Times New Roman" panose="02020603050405020304" pitchFamily="18" charset="0"/>
              </a:rPr>
              <a:t>Církev československá husitská</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560070" lvl="1" indent="-285750">
              <a:lnSpc>
                <a:spcPct val="107000"/>
              </a:lnSpc>
              <a:spcAft>
                <a:spcPts val="800"/>
              </a:spcAft>
              <a:buFont typeface="Courier New" panose="02070309020205020404" pitchFamily="49" charset="0"/>
              <a:buChar char="o"/>
            </a:pPr>
            <a:r>
              <a:rPr lang="cs-CZ" kern="100" dirty="0">
                <a:solidFill>
                  <a:srgbClr val="4D5156"/>
                </a:solidFill>
                <a:effectLst/>
                <a:latin typeface="Arial" panose="020B0604020202020204" pitchFamily="34" charset="0"/>
                <a:ea typeface="Calibri" panose="020F0502020204030204" pitchFamily="34" charset="0"/>
                <a:cs typeface="Times New Roman" panose="02020603050405020304" pitchFamily="18" charset="0"/>
              </a:rPr>
              <a:t>	Martina Viktorie Kopecká</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16071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627F5C-98A0-45C2-BD93-F4B76A839244}"/>
              </a:ext>
            </a:extLst>
          </p:cNvPr>
          <p:cNvSpPr>
            <a:spLocks noGrp="1"/>
          </p:cNvSpPr>
          <p:nvPr>
            <p:ph type="title"/>
          </p:nvPr>
        </p:nvSpPr>
        <p:spPr/>
        <p:txBody>
          <a:bodyPr/>
          <a:lstStyle/>
          <a:p>
            <a:r>
              <a:rPr lang="cs-CZ" dirty="0"/>
              <a:t>Doporučená literatura</a:t>
            </a:r>
          </a:p>
        </p:txBody>
      </p:sp>
      <p:sp>
        <p:nvSpPr>
          <p:cNvPr id="3" name="Zástupný obsah 2">
            <a:extLst>
              <a:ext uri="{FF2B5EF4-FFF2-40B4-BE49-F238E27FC236}">
                <a16:creationId xmlns:a16="http://schemas.microsoft.com/office/drawing/2014/main" id="{91E30EF7-9664-4235-A0FA-AF1C3421E4FC}"/>
              </a:ext>
            </a:extLst>
          </p:cNvPr>
          <p:cNvSpPr>
            <a:spLocks noGrp="1"/>
          </p:cNvSpPr>
          <p:nvPr>
            <p:ph idx="1"/>
          </p:nvPr>
        </p:nvSpPr>
        <p:spPr/>
        <p:txBody>
          <a:bodyPr>
            <a:normAutofit fontScale="77500" lnSpcReduction="20000"/>
          </a:bodyPr>
          <a:lstStyle/>
          <a:p>
            <a:r>
              <a:rPr lang="cs-CZ" dirty="0"/>
              <a:t>Ženy v raném křesťanství</a:t>
            </a:r>
          </a:p>
          <a:p>
            <a:endParaRPr lang="cs-CZ" dirty="0"/>
          </a:p>
          <a:p>
            <a:pPr marL="560070" lvl="1" indent="-285750">
              <a:spcBef>
                <a:spcPts val="0"/>
              </a:spcBef>
              <a:buFont typeface="Wingdings" panose="05000000000000000000" pitchFamily="2" charset="2"/>
              <a:buChar char="§"/>
            </a:pPr>
            <a:r>
              <a:rPr lang="cs-CZ" dirty="0"/>
              <a:t>Brown, Peter, Tělo a společnost: Muži, ženy a sexuální odříkání v  raném křesťanství, trans. Eva </a:t>
            </a:r>
            <a:r>
              <a:rPr lang="cs-CZ" dirty="0" err="1"/>
              <a:t>Lajkepová</a:t>
            </a:r>
            <a:r>
              <a:rPr lang="cs-CZ" dirty="0"/>
              <a:t>, Brno: Centrum pro studium demokracie a kultury 2000 (anglický originál: </a:t>
            </a:r>
            <a:r>
              <a:rPr lang="cs-CZ" dirty="0" err="1"/>
              <a:t>The</a:t>
            </a:r>
            <a:r>
              <a:rPr lang="cs-CZ" dirty="0"/>
              <a:t> Body and Society: </a:t>
            </a:r>
            <a:r>
              <a:rPr lang="cs-CZ" dirty="0" err="1"/>
              <a:t>Men</a:t>
            </a:r>
            <a:r>
              <a:rPr lang="cs-CZ" dirty="0"/>
              <a:t>, </a:t>
            </a:r>
            <a:r>
              <a:rPr lang="cs-CZ" dirty="0" err="1"/>
              <a:t>Women</a:t>
            </a:r>
            <a:r>
              <a:rPr lang="cs-CZ" dirty="0"/>
              <a:t> and </a:t>
            </a:r>
            <a:r>
              <a:rPr lang="cs-CZ" dirty="0" err="1"/>
              <a:t>Sexual</a:t>
            </a:r>
            <a:r>
              <a:rPr lang="cs-CZ" dirty="0"/>
              <a:t> </a:t>
            </a:r>
            <a:r>
              <a:rPr lang="cs-CZ" dirty="0" err="1"/>
              <a:t>Renunciation</a:t>
            </a:r>
            <a:r>
              <a:rPr lang="cs-CZ" dirty="0"/>
              <a:t>, New York: Columbia University </a:t>
            </a:r>
            <a:r>
              <a:rPr lang="cs-CZ" dirty="0" err="1"/>
              <a:t>Press</a:t>
            </a:r>
            <a:r>
              <a:rPr lang="cs-CZ" dirty="0"/>
              <a:t> 1988). </a:t>
            </a:r>
          </a:p>
          <a:p>
            <a:pPr marL="560070" lvl="1" indent="-285750">
              <a:spcBef>
                <a:spcPts val="0"/>
              </a:spcBef>
              <a:buFont typeface="Wingdings" panose="05000000000000000000" pitchFamily="2" charset="2"/>
              <a:buChar char="§"/>
            </a:pPr>
            <a:r>
              <a:rPr lang="cs-CZ" dirty="0"/>
              <a:t>Doležalová, Iva, „Vznik kultu Marie v kontextu pozdního starověku“, </a:t>
            </a:r>
            <a:r>
              <a:rPr lang="cs-CZ" dirty="0" err="1"/>
              <a:t>Religio</a:t>
            </a:r>
            <a:r>
              <a:rPr lang="cs-CZ" dirty="0"/>
              <a:t>: Revue pro religionistiku 4/2, 1996, s. 149–156. </a:t>
            </a:r>
          </a:p>
          <a:p>
            <a:pPr marL="560070" lvl="1" indent="-285750">
              <a:spcBef>
                <a:spcPts val="0"/>
              </a:spcBef>
              <a:buFont typeface="Wingdings" panose="05000000000000000000" pitchFamily="2" charset="2"/>
              <a:buChar char="§"/>
            </a:pPr>
            <a:r>
              <a:rPr lang="cs-CZ" dirty="0"/>
              <a:t>Doležalová, Iva, „Marie – žena, matka, manželka, panna?“, in: Iva Doležalová – Eleonóra </a:t>
            </a:r>
            <a:r>
              <a:rPr lang="cs-CZ" dirty="0" err="1"/>
              <a:t>Hamar</a:t>
            </a:r>
            <a:r>
              <a:rPr lang="cs-CZ" dirty="0"/>
              <a:t> – Luboš Bělka (</a:t>
            </a:r>
            <a:r>
              <a:rPr lang="cs-CZ" dirty="0" err="1"/>
              <a:t>eds</a:t>
            </a:r>
            <a:r>
              <a:rPr lang="cs-CZ" dirty="0"/>
              <a:t>.), Náboženství a jídlo, (</a:t>
            </a:r>
            <a:r>
              <a:rPr lang="cs-CZ" dirty="0" err="1"/>
              <a:t>Central</a:t>
            </a:r>
            <a:r>
              <a:rPr lang="cs-CZ" dirty="0"/>
              <a:t> </a:t>
            </a:r>
            <a:r>
              <a:rPr lang="cs-CZ" dirty="0" err="1"/>
              <a:t>European</a:t>
            </a:r>
            <a:r>
              <a:rPr lang="cs-CZ" dirty="0"/>
              <a:t> </a:t>
            </a:r>
            <a:r>
              <a:rPr lang="cs-CZ" dirty="0" err="1"/>
              <a:t>Religious</a:t>
            </a:r>
            <a:r>
              <a:rPr lang="cs-CZ" dirty="0"/>
              <a:t> </a:t>
            </a:r>
            <a:r>
              <a:rPr lang="cs-CZ" dirty="0" err="1"/>
              <a:t>Studies</a:t>
            </a:r>
            <a:r>
              <a:rPr lang="cs-CZ" dirty="0"/>
              <a:t> 3), Brno: Masarykova univerzita – Praha: </a:t>
            </a:r>
            <a:r>
              <a:rPr lang="cs-CZ" dirty="0" err="1"/>
              <a:t>Malvern</a:t>
            </a:r>
            <a:r>
              <a:rPr lang="cs-CZ" dirty="0"/>
              <a:t> 2006, s. 187–196.</a:t>
            </a:r>
          </a:p>
          <a:p>
            <a:pPr marL="560070" lvl="1" indent="-285750">
              <a:spcBef>
                <a:spcPts val="0"/>
              </a:spcBef>
              <a:buFont typeface="Wingdings" panose="05000000000000000000" pitchFamily="2" charset="2"/>
              <a:buChar char="§"/>
            </a:pPr>
            <a:r>
              <a:rPr lang="cs-CZ" dirty="0" err="1"/>
              <a:t>Foletti</a:t>
            </a:r>
            <a:r>
              <a:rPr lang="cs-CZ" dirty="0"/>
              <a:t>, Ivan, </a:t>
            </a:r>
            <a:r>
              <a:rPr lang="cs-CZ" i="1" dirty="0"/>
              <a:t>Ženy u oltáře. Nikdy? </a:t>
            </a:r>
            <a:r>
              <a:rPr lang="cs-CZ" i="1" dirty="0" err="1"/>
              <a:t>Jáhenky</a:t>
            </a:r>
            <a:r>
              <a:rPr lang="cs-CZ" i="1" dirty="0"/>
              <a:t>, vdovy, kněžky a ikonografie Matky Boží (III.-VI. Století)</a:t>
            </a:r>
            <a:r>
              <a:rPr lang="cs-CZ" dirty="0"/>
              <a:t>, </a:t>
            </a:r>
            <a:r>
              <a:rPr lang="en-GB" dirty="0"/>
              <a:t>[</a:t>
            </a:r>
            <a:r>
              <a:rPr lang="cs-CZ" dirty="0" err="1"/>
              <a:t>Parva</a:t>
            </a:r>
            <a:r>
              <a:rPr lang="cs-CZ" dirty="0"/>
              <a:t> </a:t>
            </a:r>
            <a:r>
              <a:rPr lang="cs-CZ" dirty="0" err="1"/>
              <a:t>Convivia</a:t>
            </a:r>
            <a:r>
              <a:rPr lang="cs-CZ" dirty="0"/>
              <a:t> 4</a:t>
            </a:r>
            <a:r>
              <a:rPr lang="en-GB" dirty="0"/>
              <a:t>]</a:t>
            </a:r>
            <a:r>
              <a:rPr lang="cs-CZ" dirty="0"/>
              <a:t>, Brno: B</a:t>
            </a:r>
            <a:r>
              <a:rPr lang="en-GB" dirty="0"/>
              <a:t>&amp;</a:t>
            </a:r>
            <a:r>
              <a:rPr lang="cs-CZ" dirty="0"/>
              <a:t>P </a:t>
            </a:r>
            <a:r>
              <a:rPr lang="cs-CZ" dirty="0" err="1"/>
              <a:t>Publishing</a:t>
            </a:r>
            <a:r>
              <a:rPr lang="cs-CZ" dirty="0"/>
              <a:t> - Masarykova universita 2018.</a:t>
            </a:r>
          </a:p>
          <a:p>
            <a:pPr marL="560070" lvl="1" indent="-285750">
              <a:spcBef>
                <a:spcPts val="0"/>
              </a:spcBef>
              <a:buFont typeface="Wingdings" panose="05000000000000000000" pitchFamily="2" charset="2"/>
              <a:buChar char="§"/>
            </a:pPr>
            <a:r>
              <a:rPr lang="cs-CZ" dirty="0" err="1"/>
              <a:t>Eisen</a:t>
            </a:r>
            <a:r>
              <a:rPr lang="cs-CZ" dirty="0"/>
              <a:t>, Ute, </a:t>
            </a:r>
            <a:r>
              <a:rPr lang="cs-CZ" dirty="0" err="1"/>
              <a:t>Women</a:t>
            </a:r>
            <a:r>
              <a:rPr lang="cs-CZ" dirty="0"/>
              <a:t> </a:t>
            </a:r>
            <a:r>
              <a:rPr lang="cs-CZ" dirty="0" err="1"/>
              <a:t>Officeholders</a:t>
            </a:r>
            <a:r>
              <a:rPr lang="cs-CZ" dirty="0"/>
              <a:t> in Early </a:t>
            </a:r>
            <a:r>
              <a:rPr lang="cs-CZ" dirty="0" err="1"/>
              <a:t>Christianity</a:t>
            </a:r>
            <a:r>
              <a:rPr lang="cs-CZ" dirty="0"/>
              <a:t>: </a:t>
            </a:r>
            <a:r>
              <a:rPr lang="cs-CZ" dirty="0" err="1"/>
              <a:t>Epigraphical</a:t>
            </a:r>
            <a:r>
              <a:rPr lang="cs-CZ" dirty="0"/>
              <a:t> and </a:t>
            </a:r>
            <a:r>
              <a:rPr lang="cs-CZ" dirty="0" err="1"/>
              <a:t>Literary</a:t>
            </a:r>
            <a:r>
              <a:rPr lang="cs-CZ" dirty="0"/>
              <a:t> </a:t>
            </a:r>
            <a:r>
              <a:rPr lang="cs-CZ" dirty="0" err="1"/>
              <a:t>Studies</a:t>
            </a:r>
            <a:r>
              <a:rPr lang="cs-CZ" dirty="0"/>
              <a:t>, </a:t>
            </a:r>
            <a:r>
              <a:rPr lang="cs-CZ" dirty="0" err="1"/>
              <a:t>Collegeville</a:t>
            </a:r>
            <a:r>
              <a:rPr lang="cs-CZ" dirty="0"/>
              <a:t>: </a:t>
            </a:r>
            <a:r>
              <a:rPr lang="cs-CZ" dirty="0" err="1"/>
              <a:t>Liturgical</a:t>
            </a:r>
            <a:r>
              <a:rPr lang="cs-CZ" dirty="0"/>
              <a:t> </a:t>
            </a:r>
            <a:r>
              <a:rPr lang="cs-CZ" dirty="0" err="1"/>
              <a:t>Press</a:t>
            </a:r>
            <a:r>
              <a:rPr lang="cs-CZ" dirty="0"/>
              <a:t> 2000.</a:t>
            </a:r>
          </a:p>
          <a:p>
            <a:pPr marL="560070" lvl="1" indent="-285750">
              <a:spcBef>
                <a:spcPts val="0"/>
              </a:spcBef>
              <a:buFont typeface="Wingdings" panose="05000000000000000000" pitchFamily="2" charset="2"/>
              <a:buChar char="§"/>
            </a:pPr>
            <a:r>
              <a:rPr lang="cs-CZ" dirty="0" err="1"/>
              <a:t>Kraemer</a:t>
            </a:r>
            <a:r>
              <a:rPr lang="cs-CZ" dirty="0"/>
              <a:t>, </a:t>
            </a:r>
            <a:r>
              <a:rPr lang="cs-CZ" dirty="0" err="1"/>
              <a:t>Ross</a:t>
            </a:r>
            <a:r>
              <a:rPr lang="cs-CZ" dirty="0"/>
              <a:t> </a:t>
            </a:r>
            <a:r>
              <a:rPr lang="cs-CZ" dirty="0" err="1"/>
              <a:t>Shepard</a:t>
            </a:r>
            <a:r>
              <a:rPr lang="cs-CZ" dirty="0"/>
              <a:t>, Her </a:t>
            </a:r>
            <a:r>
              <a:rPr lang="cs-CZ" dirty="0" err="1"/>
              <a:t>Share</a:t>
            </a:r>
            <a:r>
              <a:rPr lang="cs-CZ" dirty="0"/>
              <a:t> </a:t>
            </a:r>
            <a:r>
              <a:rPr lang="cs-CZ" dirty="0" err="1"/>
              <a:t>of</a:t>
            </a:r>
            <a:r>
              <a:rPr lang="cs-CZ" dirty="0"/>
              <a:t> </a:t>
            </a:r>
            <a:r>
              <a:rPr lang="cs-CZ" dirty="0" err="1"/>
              <a:t>the</a:t>
            </a:r>
            <a:r>
              <a:rPr lang="cs-CZ" dirty="0"/>
              <a:t> </a:t>
            </a:r>
            <a:r>
              <a:rPr lang="cs-CZ" dirty="0" err="1"/>
              <a:t>Blessings</a:t>
            </a:r>
            <a:r>
              <a:rPr lang="cs-CZ" dirty="0"/>
              <a:t>: </a:t>
            </a:r>
            <a:r>
              <a:rPr lang="cs-CZ" dirty="0" err="1"/>
              <a:t>Women’s</a:t>
            </a:r>
            <a:r>
              <a:rPr lang="cs-CZ" dirty="0"/>
              <a:t> </a:t>
            </a:r>
            <a:r>
              <a:rPr lang="cs-CZ" dirty="0" err="1"/>
              <a:t>Religions</a:t>
            </a:r>
            <a:r>
              <a:rPr lang="cs-CZ" dirty="0"/>
              <a:t> </a:t>
            </a:r>
            <a:r>
              <a:rPr lang="cs-CZ" dirty="0" err="1"/>
              <a:t>among</a:t>
            </a:r>
            <a:r>
              <a:rPr lang="cs-CZ" dirty="0"/>
              <a:t> </a:t>
            </a:r>
            <a:r>
              <a:rPr lang="cs-CZ" dirty="0" err="1"/>
              <a:t>Pagans</a:t>
            </a:r>
            <a:r>
              <a:rPr lang="cs-CZ" dirty="0"/>
              <a:t>, </a:t>
            </a:r>
            <a:r>
              <a:rPr lang="cs-CZ" dirty="0" err="1"/>
              <a:t>Jews</a:t>
            </a:r>
            <a:r>
              <a:rPr lang="cs-CZ" dirty="0"/>
              <a:t> and </a:t>
            </a:r>
            <a:r>
              <a:rPr lang="cs-CZ" dirty="0" err="1"/>
              <a:t>Christians</a:t>
            </a:r>
            <a:r>
              <a:rPr lang="cs-CZ" dirty="0"/>
              <a:t> in </a:t>
            </a:r>
            <a:r>
              <a:rPr lang="cs-CZ" dirty="0" err="1"/>
              <a:t>the</a:t>
            </a:r>
            <a:r>
              <a:rPr lang="cs-CZ" dirty="0"/>
              <a:t> </a:t>
            </a:r>
            <a:r>
              <a:rPr lang="cs-CZ" dirty="0" err="1"/>
              <a:t>Greco</a:t>
            </a:r>
            <a:r>
              <a:rPr lang="cs-CZ" dirty="0"/>
              <a:t>-Roman </a:t>
            </a:r>
            <a:r>
              <a:rPr lang="cs-CZ" dirty="0" err="1"/>
              <a:t>World</a:t>
            </a:r>
            <a:r>
              <a:rPr lang="cs-CZ" dirty="0"/>
              <a:t>, Oxford – New York: Oxford University </a:t>
            </a:r>
            <a:r>
              <a:rPr lang="cs-CZ" dirty="0" err="1"/>
              <a:t>Press</a:t>
            </a:r>
            <a:r>
              <a:rPr lang="cs-CZ" dirty="0"/>
              <a:t> 1992. </a:t>
            </a:r>
          </a:p>
          <a:p>
            <a:pPr marL="560070" lvl="1" indent="-285750">
              <a:spcBef>
                <a:spcPts val="0"/>
              </a:spcBef>
              <a:buFont typeface="Wingdings" panose="05000000000000000000" pitchFamily="2" charset="2"/>
              <a:buChar char="§"/>
            </a:pPr>
            <a:r>
              <a:rPr lang="cs-CZ" dirty="0" err="1"/>
              <a:t>Økland</a:t>
            </a:r>
            <a:r>
              <a:rPr lang="cs-CZ" dirty="0"/>
              <a:t>, </a:t>
            </a:r>
            <a:r>
              <a:rPr lang="cs-CZ" dirty="0" err="1"/>
              <a:t>Jorunn</a:t>
            </a:r>
            <a:r>
              <a:rPr lang="cs-CZ" dirty="0"/>
              <a:t>, </a:t>
            </a:r>
            <a:r>
              <a:rPr lang="cs-CZ" dirty="0" err="1"/>
              <a:t>Women</a:t>
            </a:r>
            <a:r>
              <a:rPr lang="cs-CZ" dirty="0"/>
              <a:t> in </a:t>
            </a:r>
            <a:r>
              <a:rPr lang="cs-CZ" dirty="0" err="1"/>
              <a:t>Their</a:t>
            </a:r>
            <a:r>
              <a:rPr lang="cs-CZ" dirty="0"/>
              <a:t> Place: Paul and </a:t>
            </a:r>
            <a:r>
              <a:rPr lang="cs-CZ" dirty="0" err="1"/>
              <a:t>the</a:t>
            </a:r>
            <a:r>
              <a:rPr lang="cs-CZ" dirty="0"/>
              <a:t> </a:t>
            </a:r>
            <a:r>
              <a:rPr lang="cs-CZ" dirty="0" err="1"/>
              <a:t>Corinthian</a:t>
            </a:r>
            <a:r>
              <a:rPr lang="cs-CZ" dirty="0"/>
              <a:t> </a:t>
            </a:r>
            <a:r>
              <a:rPr lang="cs-CZ" dirty="0" err="1"/>
              <a:t>Discourse</a:t>
            </a:r>
            <a:r>
              <a:rPr lang="cs-CZ" dirty="0"/>
              <a:t> </a:t>
            </a:r>
            <a:r>
              <a:rPr lang="cs-CZ" dirty="0" err="1"/>
              <a:t>of</a:t>
            </a:r>
            <a:r>
              <a:rPr lang="cs-CZ" dirty="0"/>
              <a:t> Gender and </a:t>
            </a:r>
            <a:r>
              <a:rPr lang="cs-CZ" dirty="0" err="1"/>
              <a:t>Sanctuary</a:t>
            </a:r>
            <a:r>
              <a:rPr lang="cs-CZ" dirty="0"/>
              <a:t> </a:t>
            </a:r>
            <a:r>
              <a:rPr lang="cs-CZ" dirty="0" err="1"/>
              <a:t>Space</a:t>
            </a:r>
            <a:r>
              <a:rPr lang="cs-CZ" dirty="0"/>
              <a:t>, (</a:t>
            </a:r>
            <a:r>
              <a:rPr lang="cs-CZ" dirty="0" err="1"/>
              <a:t>Journal</a:t>
            </a:r>
            <a:r>
              <a:rPr lang="cs-CZ" dirty="0"/>
              <a:t> </a:t>
            </a:r>
            <a:r>
              <a:rPr lang="cs-CZ" dirty="0" err="1"/>
              <a:t>for</a:t>
            </a:r>
            <a:r>
              <a:rPr lang="cs-CZ" dirty="0"/>
              <a:t> </a:t>
            </a:r>
            <a:r>
              <a:rPr lang="cs-CZ" dirty="0" err="1"/>
              <a:t>the</a:t>
            </a:r>
            <a:r>
              <a:rPr lang="cs-CZ" dirty="0"/>
              <a:t> Study </a:t>
            </a:r>
            <a:r>
              <a:rPr lang="cs-CZ" dirty="0" err="1"/>
              <a:t>of</a:t>
            </a:r>
            <a:r>
              <a:rPr lang="cs-CZ" dirty="0"/>
              <a:t> </a:t>
            </a:r>
            <a:r>
              <a:rPr lang="cs-CZ" dirty="0" err="1"/>
              <a:t>the</a:t>
            </a:r>
            <a:r>
              <a:rPr lang="cs-CZ" dirty="0"/>
              <a:t> New Testament </a:t>
            </a:r>
            <a:r>
              <a:rPr lang="cs-CZ" dirty="0" err="1"/>
              <a:t>Supplement</a:t>
            </a:r>
            <a:r>
              <a:rPr lang="cs-CZ" dirty="0"/>
              <a:t> </a:t>
            </a:r>
            <a:r>
              <a:rPr lang="cs-CZ" dirty="0" err="1"/>
              <a:t>Series</a:t>
            </a:r>
            <a:r>
              <a:rPr lang="cs-CZ" dirty="0"/>
              <a:t> 269), London: T &amp; T Clark 2004.</a:t>
            </a:r>
          </a:p>
          <a:p>
            <a:pPr marL="560070" lvl="1" indent="-285750">
              <a:spcBef>
                <a:spcPts val="0"/>
              </a:spcBef>
              <a:buFont typeface="Wingdings" panose="05000000000000000000" pitchFamily="2" charset="2"/>
              <a:buChar char="§"/>
            </a:pPr>
            <a:r>
              <a:rPr lang="cs-CZ" dirty="0" err="1"/>
              <a:t>Osiek</a:t>
            </a:r>
            <a:r>
              <a:rPr lang="cs-CZ" dirty="0"/>
              <a:t>, Carolyn – David L. </a:t>
            </a:r>
            <a:r>
              <a:rPr lang="cs-CZ" dirty="0" err="1"/>
              <a:t>Balch</a:t>
            </a:r>
            <a:r>
              <a:rPr lang="cs-CZ" dirty="0"/>
              <a:t>, </a:t>
            </a:r>
            <a:r>
              <a:rPr lang="cs-CZ" dirty="0" err="1"/>
              <a:t>Families</a:t>
            </a:r>
            <a:r>
              <a:rPr lang="cs-CZ" dirty="0"/>
              <a:t> in </a:t>
            </a:r>
            <a:r>
              <a:rPr lang="cs-CZ" dirty="0" err="1"/>
              <a:t>the</a:t>
            </a:r>
            <a:r>
              <a:rPr lang="cs-CZ" dirty="0"/>
              <a:t> New Testament </a:t>
            </a:r>
            <a:r>
              <a:rPr lang="cs-CZ" dirty="0" err="1"/>
              <a:t>World</a:t>
            </a:r>
            <a:r>
              <a:rPr lang="cs-CZ" dirty="0"/>
              <a:t>: </a:t>
            </a:r>
            <a:r>
              <a:rPr lang="cs-CZ" dirty="0" err="1"/>
              <a:t>Households</a:t>
            </a:r>
            <a:r>
              <a:rPr lang="cs-CZ" dirty="0"/>
              <a:t> and House </a:t>
            </a:r>
            <a:r>
              <a:rPr lang="cs-CZ" dirty="0" err="1"/>
              <a:t>Churches</a:t>
            </a:r>
            <a:r>
              <a:rPr lang="cs-CZ" dirty="0"/>
              <a:t>, (</a:t>
            </a:r>
            <a:r>
              <a:rPr lang="cs-CZ" dirty="0" err="1"/>
              <a:t>The</a:t>
            </a:r>
            <a:r>
              <a:rPr lang="cs-CZ" dirty="0"/>
              <a:t> </a:t>
            </a:r>
            <a:r>
              <a:rPr lang="cs-CZ" dirty="0" err="1"/>
              <a:t>Family</a:t>
            </a:r>
            <a:r>
              <a:rPr lang="cs-CZ" dirty="0"/>
              <a:t>, Religion, and </a:t>
            </a:r>
            <a:r>
              <a:rPr lang="cs-CZ" dirty="0" err="1"/>
              <a:t>Culture</a:t>
            </a:r>
            <a:r>
              <a:rPr lang="cs-CZ" dirty="0"/>
              <a:t>), </a:t>
            </a:r>
            <a:r>
              <a:rPr lang="cs-CZ" dirty="0" err="1"/>
              <a:t>Louisville</a:t>
            </a:r>
            <a:r>
              <a:rPr lang="cs-CZ" dirty="0"/>
              <a:t>: </a:t>
            </a:r>
            <a:r>
              <a:rPr lang="cs-CZ" dirty="0" err="1"/>
              <a:t>Westminster</a:t>
            </a:r>
            <a:r>
              <a:rPr lang="cs-CZ" dirty="0"/>
              <a:t> John Knox 1997.</a:t>
            </a:r>
          </a:p>
          <a:p>
            <a:pPr marL="560070" lvl="1" indent="-285750">
              <a:spcBef>
                <a:spcPts val="0"/>
              </a:spcBef>
              <a:buFont typeface="Wingdings" panose="05000000000000000000" pitchFamily="2" charset="2"/>
              <a:buChar char="§"/>
            </a:pPr>
            <a:r>
              <a:rPr lang="cs-CZ" dirty="0" err="1"/>
              <a:t>Osiek</a:t>
            </a:r>
            <a:r>
              <a:rPr lang="cs-CZ" dirty="0"/>
              <a:t>, Carolyn – Margaret Y. MacDonald – Janet H. </a:t>
            </a:r>
            <a:r>
              <a:rPr lang="cs-CZ" dirty="0" err="1"/>
              <a:t>Tulloch</a:t>
            </a:r>
            <a:r>
              <a:rPr lang="cs-CZ" dirty="0"/>
              <a:t>, A </a:t>
            </a:r>
            <a:r>
              <a:rPr lang="cs-CZ" dirty="0" err="1"/>
              <a:t>Woman’s</a:t>
            </a:r>
            <a:r>
              <a:rPr lang="cs-CZ" dirty="0"/>
              <a:t> Place: House </a:t>
            </a:r>
            <a:r>
              <a:rPr lang="cs-CZ" dirty="0" err="1"/>
              <a:t>Churches</a:t>
            </a:r>
            <a:r>
              <a:rPr lang="cs-CZ" dirty="0"/>
              <a:t> in </a:t>
            </a:r>
            <a:r>
              <a:rPr lang="cs-CZ" dirty="0" err="1"/>
              <a:t>Earliest</a:t>
            </a:r>
            <a:r>
              <a:rPr lang="cs-CZ" dirty="0"/>
              <a:t> </a:t>
            </a:r>
            <a:r>
              <a:rPr lang="cs-CZ" dirty="0" err="1"/>
              <a:t>Christianity</a:t>
            </a:r>
            <a:r>
              <a:rPr lang="cs-CZ" dirty="0"/>
              <a:t>, Minneapolis: </a:t>
            </a:r>
            <a:r>
              <a:rPr lang="cs-CZ" dirty="0" err="1"/>
              <a:t>Fortress</a:t>
            </a:r>
            <a:r>
              <a:rPr lang="cs-CZ" dirty="0"/>
              <a:t> </a:t>
            </a:r>
            <a:r>
              <a:rPr lang="cs-CZ" dirty="0" err="1"/>
              <a:t>Press</a:t>
            </a:r>
            <a:r>
              <a:rPr lang="cs-CZ" dirty="0"/>
              <a:t> 2005.</a:t>
            </a:r>
          </a:p>
          <a:p>
            <a:pPr marL="560070" lvl="1" indent="-285750">
              <a:spcBef>
                <a:spcPts val="0"/>
              </a:spcBef>
              <a:buFont typeface="Wingdings" panose="05000000000000000000" pitchFamily="2" charset="2"/>
              <a:buChar char="§"/>
            </a:pPr>
            <a:r>
              <a:rPr lang="cs-CZ" dirty="0"/>
              <a:t>Stark, </a:t>
            </a:r>
            <a:r>
              <a:rPr lang="cs-CZ" dirty="0" err="1"/>
              <a:t>Rodney</a:t>
            </a:r>
            <a:r>
              <a:rPr lang="cs-CZ" dirty="0"/>
              <a:t>, „</a:t>
            </a:r>
            <a:r>
              <a:rPr lang="cs-CZ" dirty="0" err="1"/>
              <a:t>The</a:t>
            </a:r>
            <a:r>
              <a:rPr lang="cs-CZ" dirty="0"/>
              <a:t> Role </a:t>
            </a:r>
            <a:r>
              <a:rPr lang="cs-CZ" dirty="0" err="1"/>
              <a:t>of</a:t>
            </a:r>
            <a:r>
              <a:rPr lang="cs-CZ" dirty="0"/>
              <a:t> </a:t>
            </a:r>
            <a:r>
              <a:rPr lang="cs-CZ" dirty="0" err="1"/>
              <a:t>Women</a:t>
            </a:r>
            <a:r>
              <a:rPr lang="cs-CZ" dirty="0"/>
              <a:t> in Christian </a:t>
            </a:r>
            <a:r>
              <a:rPr lang="cs-CZ" dirty="0" err="1"/>
              <a:t>Growth</a:t>
            </a:r>
            <a:r>
              <a:rPr lang="cs-CZ" dirty="0"/>
              <a:t>“, in: id., </a:t>
            </a:r>
            <a:r>
              <a:rPr lang="cs-CZ" dirty="0" err="1"/>
              <a:t>The</a:t>
            </a:r>
            <a:r>
              <a:rPr lang="cs-CZ" dirty="0"/>
              <a:t> </a:t>
            </a:r>
            <a:r>
              <a:rPr lang="cs-CZ" dirty="0" err="1"/>
              <a:t>Rise</a:t>
            </a:r>
            <a:r>
              <a:rPr lang="cs-CZ" dirty="0"/>
              <a:t> </a:t>
            </a:r>
            <a:r>
              <a:rPr lang="cs-CZ" dirty="0" err="1"/>
              <a:t>of</a:t>
            </a:r>
            <a:r>
              <a:rPr lang="cs-CZ" dirty="0"/>
              <a:t> </a:t>
            </a:r>
            <a:r>
              <a:rPr lang="cs-CZ" dirty="0" err="1"/>
              <a:t>Christianity</a:t>
            </a:r>
            <a:r>
              <a:rPr lang="cs-CZ" dirty="0"/>
              <a:t>: A </a:t>
            </a:r>
            <a:r>
              <a:rPr lang="cs-CZ" dirty="0" err="1"/>
              <a:t>Sociologist</a:t>
            </a:r>
            <a:r>
              <a:rPr lang="cs-CZ" dirty="0"/>
              <a:t> </a:t>
            </a:r>
            <a:r>
              <a:rPr lang="cs-CZ" dirty="0" err="1"/>
              <a:t>Reconsiders</a:t>
            </a:r>
            <a:r>
              <a:rPr lang="cs-CZ" dirty="0"/>
              <a:t> </a:t>
            </a:r>
            <a:r>
              <a:rPr lang="cs-CZ" dirty="0" err="1"/>
              <a:t>History</a:t>
            </a:r>
            <a:r>
              <a:rPr lang="cs-CZ" dirty="0"/>
              <a:t>, </a:t>
            </a:r>
            <a:r>
              <a:rPr lang="cs-CZ" dirty="0" err="1"/>
              <a:t>Princeton</a:t>
            </a:r>
            <a:r>
              <a:rPr lang="cs-CZ" dirty="0"/>
              <a:t>: </a:t>
            </a:r>
            <a:r>
              <a:rPr lang="cs-CZ" dirty="0" err="1"/>
              <a:t>Princeton</a:t>
            </a:r>
            <a:r>
              <a:rPr lang="cs-CZ" dirty="0"/>
              <a:t> University </a:t>
            </a:r>
            <a:r>
              <a:rPr lang="cs-CZ" dirty="0" err="1"/>
              <a:t>Press</a:t>
            </a:r>
            <a:r>
              <a:rPr lang="cs-CZ" dirty="0"/>
              <a:t> 1996, s. 95–128.</a:t>
            </a:r>
          </a:p>
        </p:txBody>
      </p:sp>
    </p:spTree>
    <p:extLst>
      <p:ext uri="{BB962C8B-B14F-4D97-AF65-F5344CB8AC3E}">
        <p14:creationId xmlns:p14="http://schemas.microsoft.com/office/powerpoint/2010/main" val="2502451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28159D-48D5-4969-8CAB-0D7437331B0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2359CB0-EED6-4CD2-9A65-C75AF3BED1A5}"/>
              </a:ext>
            </a:extLst>
          </p:cNvPr>
          <p:cNvSpPr>
            <a:spLocks noGrp="1"/>
          </p:cNvSpPr>
          <p:nvPr>
            <p:ph idx="1"/>
          </p:nvPr>
        </p:nvSpPr>
        <p:spPr/>
        <p:txBody>
          <a:bodyPr>
            <a:normAutofit fontScale="62500" lnSpcReduction="20000"/>
          </a:bodyPr>
          <a:lstStyle/>
          <a:p>
            <a:r>
              <a:rPr lang="cs-CZ" sz="1600" dirty="0"/>
              <a:t>Ženy ve středověku a přehledová literatura</a:t>
            </a:r>
          </a:p>
          <a:p>
            <a:pPr lvl="0">
              <a:lnSpc>
                <a:spcPct val="150000"/>
              </a:lnSpc>
              <a:tabLst>
                <a:tab pos="228600" algn="l"/>
              </a:tabLst>
            </a:pPr>
            <a:r>
              <a:rPr lang="cs-CZ" sz="1900" dirty="0" err="1">
                <a:effectLst/>
                <a:latin typeface="Times New Roman" panose="02020603050405020304" pitchFamily="18" charset="0"/>
                <a:ea typeface="Times New Roman" panose="02020603050405020304" pitchFamily="18" charset="0"/>
              </a:rPr>
              <a:t>Gurevič</a:t>
            </a:r>
            <a:r>
              <a:rPr lang="cs-CZ" sz="1900" dirty="0">
                <a:effectLst/>
                <a:latin typeface="Times New Roman" panose="02020603050405020304" pitchFamily="18" charset="0"/>
                <a:ea typeface="Times New Roman" panose="02020603050405020304" pitchFamily="18" charset="0"/>
              </a:rPr>
              <a:t>, Aron, Nebe</a:t>
            </a:r>
            <a:r>
              <a:rPr lang="cs-CZ" sz="1900" i="1" dirty="0">
                <a:effectLst/>
                <a:latin typeface="Times New Roman" panose="02020603050405020304" pitchFamily="18" charset="0"/>
                <a:ea typeface="Times New Roman" panose="02020603050405020304" pitchFamily="18" charset="0"/>
              </a:rPr>
              <a:t> – peklo – svět. Cesty</a:t>
            </a:r>
            <a:r>
              <a:rPr lang="cs-CZ" sz="1900" dirty="0">
                <a:effectLst/>
                <a:latin typeface="Times New Roman" panose="02020603050405020304" pitchFamily="18" charset="0"/>
                <a:ea typeface="Times New Roman" panose="02020603050405020304" pitchFamily="18" charset="0"/>
              </a:rPr>
              <a:t> k lidové kultuře středověku, Praha: H + H 1996.</a:t>
            </a:r>
          </a:p>
          <a:p>
            <a:r>
              <a:rPr lang="cs-CZ" sz="1900" dirty="0" err="1">
                <a:effectLst/>
                <a:latin typeface="Times New Roman" panose="02020603050405020304" pitchFamily="18" charset="0"/>
                <a:ea typeface="Times New Roman" panose="02020603050405020304" pitchFamily="18" charset="0"/>
              </a:rPr>
              <a:t>Dienzelbacher</a:t>
            </a:r>
            <a:r>
              <a:rPr lang="cs-CZ" sz="1900" dirty="0">
                <a:effectLst/>
                <a:latin typeface="Times New Roman" panose="02020603050405020304" pitchFamily="18" charset="0"/>
                <a:ea typeface="Times New Roman" panose="02020603050405020304" pitchFamily="18" charset="0"/>
              </a:rPr>
              <a:t>, Peter, </a:t>
            </a:r>
            <a:r>
              <a:rPr lang="cs-CZ" sz="1900" i="1" dirty="0">
                <a:effectLst/>
                <a:latin typeface="Times New Roman" panose="02020603050405020304" pitchFamily="18" charset="0"/>
                <a:ea typeface="Times New Roman" panose="02020603050405020304" pitchFamily="18" charset="0"/>
              </a:rPr>
              <a:t>Světice, nebo čarodějky?</a:t>
            </a:r>
            <a:r>
              <a:rPr lang="cs-CZ" sz="1900" dirty="0">
                <a:effectLst/>
                <a:latin typeface="Times New Roman" panose="02020603050405020304" pitchFamily="18" charset="0"/>
                <a:ea typeface="Times New Roman" panose="02020603050405020304" pitchFamily="18" charset="0"/>
              </a:rPr>
              <a:t>, Praha: Vyšehrad 2003.</a:t>
            </a:r>
          </a:p>
          <a:p>
            <a:r>
              <a:rPr lang="cs-CZ" sz="1900" dirty="0" err="1">
                <a:effectLst/>
                <a:latin typeface="Times New Roman" panose="02020603050405020304" pitchFamily="18" charset="0"/>
                <a:ea typeface="Times New Roman" panose="02020603050405020304" pitchFamily="18" charset="0"/>
              </a:rPr>
              <a:t>Bitel</a:t>
            </a:r>
            <a:r>
              <a:rPr lang="cs-CZ" sz="1900" dirty="0">
                <a:effectLst/>
                <a:latin typeface="Times New Roman" panose="02020603050405020304" pitchFamily="18" charset="0"/>
                <a:ea typeface="Times New Roman" panose="02020603050405020304" pitchFamily="18" charset="0"/>
              </a:rPr>
              <a:t>, Lisa M., </a:t>
            </a:r>
            <a:r>
              <a:rPr lang="cs-CZ" sz="1900" i="1" dirty="0" err="1">
                <a:effectLst/>
                <a:latin typeface="Times New Roman" panose="02020603050405020304" pitchFamily="18" charset="0"/>
                <a:ea typeface="Times New Roman" panose="02020603050405020304" pitchFamily="18" charset="0"/>
              </a:rPr>
              <a:t>Women</a:t>
            </a:r>
            <a:r>
              <a:rPr lang="cs-CZ" sz="1900" i="1" dirty="0">
                <a:effectLst/>
                <a:latin typeface="Times New Roman" panose="02020603050405020304" pitchFamily="18" charset="0"/>
                <a:ea typeface="Times New Roman" panose="02020603050405020304" pitchFamily="18" charset="0"/>
              </a:rPr>
              <a:t> in Early Medieval </a:t>
            </a:r>
            <a:r>
              <a:rPr lang="cs-CZ" sz="1900" i="1" dirty="0" err="1">
                <a:effectLst/>
                <a:latin typeface="Times New Roman" panose="02020603050405020304" pitchFamily="18" charset="0"/>
                <a:ea typeface="Times New Roman" panose="02020603050405020304" pitchFamily="18" charset="0"/>
              </a:rPr>
              <a:t>Europe</a:t>
            </a:r>
            <a:r>
              <a:rPr lang="cs-CZ" sz="1900" i="1" dirty="0">
                <a:effectLst/>
                <a:latin typeface="Times New Roman" panose="02020603050405020304" pitchFamily="18" charset="0"/>
                <a:ea typeface="Times New Roman" panose="02020603050405020304" pitchFamily="18" charset="0"/>
              </a:rPr>
              <a:t>, 400-1100</a:t>
            </a:r>
            <a:r>
              <a:rPr lang="cs-CZ" sz="1900" dirty="0">
                <a:effectLst/>
                <a:latin typeface="Times New Roman" panose="02020603050405020304" pitchFamily="18" charset="0"/>
                <a:ea typeface="Times New Roman" panose="02020603050405020304" pitchFamily="18" charset="0"/>
              </a:rPr>
              <a:t>, Cambridge: Cambridge University </a:t>
            </a:r>
            <a:r>
              <a:rPr lang="cs-CZ" sz="1900" dirty="0" err="1">
                <a:effectLst/>
                <a:latin typeface="Times New Roman" panose="02020603050405020304" pitchFamily="18" charset="0"/>
                <a:ea typeface="Times New Roman" panose="02020603050405020304" pitchFamily="18" charset="0"/>
              </a:rPr>
              <a:t>Press</a:t>
            </a:r>
            <a:r>
              <a:rPr lang="cs-CZ" sz="1900" dirty="0">
                <a:effectLst/>
                <a:latin typeface="Times New Roman" panose="02020603050405020304" pitchFamily="18" charset="0"/>
                <a:ea typeface="Times New Roman" panose="02020603050405020304" pitchFamily="18" charset="0"/>
              </a:rPr>
              <a:t> 2002.</a:t>
            </a:r>
          </a:p>
          <a:p>
            <a:r>
              <a:rPr lang="cs-CZ" sz="1900" dirty="0" err="1">
                <a:effectLst/>
                <a:latin typeface="Times New Roman" panose="02020603050405020304" pitchFamily="18" charset="0"/>
                <a:ea typeface="Times New Roman" panose="02020603050405020304" pitchFamily="18" charset="0"/>
              </a:rPr>
              <a:t>Bynum</a:t>
            </a:r>
            <a:r>
              <a:rPr lang="cs-CZ" sz="1900" dirty="0">
                <a:effectLst/>
                <a:latin typeface="Times New Roman" panose="02020603050405020304" pitchFamily="18" charset="0"/>
                <a:ea typeface="Times New Roman" panose="02020603050405020304" pitchFamily="18" charset="0"/>
              </a:rPr>
              <a:t>, Caroline W.,  </a:t>
            </a:r>
            <a:r>
              <a:rPr lang="cs-CZ" sz="1900" dirty="0" err="1">
                <a:effectLst/>
                <a:latin typeface="Times New Roman" panose="02020603050405020304" pitchFamily="18" charset="0"/>
                <a:ea typeface="Times New Roman" panose="02020603050405020304" pitchFamily="18" charset="0"/>
              </a:rPr>
              <a:t>Holy</a:t>
            </a:r>
            <a:r>
              <a:rPr lang="cs-CZ" sz="1900"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Feast</a:t>
            </a:r>
            <a:r>
              <a:rPr lang="cs-CZ" sz="1900" i="1" dirty="0">
                <a:effectLst/>
                <a:latin typeface="Times New Roman" panose="02020603050405020304" pitchFamily="18" charset="0"/>
                <a:ea typeface="Times New Roman" panose="02020603050405020304" pitchFamily="18" charset="0"/>
              </a:rPr>
              <a:t> and </a:t>
            </a:r>
            <a:r>
              <a:rPr lang="cs-CZ" sz="1900" i="1" dirty="0" err="1">
                <a:effectLst/>
                <a:latin typeface="Times New Roman" panose="02020603050405020304" pitchFamily="18" charset="0"/>
                <a:ea typeface="Times New Roman" panose="02020603050405020304" pitchFamily="18" charset="0"/>
              </a:rPr>
              <a:t>Holy</a:t>
            </a:r>
            <a:r>
              <a:rPr lang="cs-CZ" sz="1900" i="1" dirty="0">
                <a:effectLst/>
                <a:latin typeface="Times New Roman" panose="02020603050405020304" pitchFamily="18" charset="0"/>
                <a:ea typeface="Times New Roman" panose="02020603050405020304" pitchFamily="18" charset="0"/>
              </a:rPr>
              <a:t> Fast. </a:t>
            </a:r>
            <a:r>
              <a:rPr lang="cs-CZ" sz="1900" i="1" dirty="0" err="1">
                <a:effectLst/>
                <a:latin typeface="Times New Roman" panose="02020603050405020304" pitchFamily="18" charset="0"/>
                <a:ea typeface="Times New Roman" panose="02020603050405020304" pitchFamily="18" charset="0"/>
              </a:rPr>
              <a:t>The</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Religious</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Significance</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of</a:t>
            </a:r>
            <a:r>
              <a:rPr lang="cs-CZ" sz="1900" i="1" dirty="0">
                <a:effectLst/>
                <a:latin typeface="Times New Roman" panose="02020603050405020304" pitchFamily="18" charset="0"/>
                <a:ea typeface="Times New Roman" panose="02020603050405020304" pitchFamily="18" charset="0"/>
              </a:rPr>
              <a:t> Food to </a:t>
            </a:r>
            <a:r>
              <a:rPr lang="cs-CZ" sz="1900" i="1" dirty="0" err="1">
                <a:effectLst/>
                <a:latin typeface="Times New Roman" panose="02020603050405020304" pitchFamily="18" charset="0"/>
                <a:ea typeface="Times New Roman" panose="02020603050405020304" pitchFamily="18" charset="0"/>
              </a:rPr>
              <a:t>Mediaeval</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Women</a:t>
            </a:r>
            <a:r>
              <a:rPr lang="cs-CZ" sz="1900" dirty="0">
                <a:effectLst/>
                <a:latin typeface="Times New Roman" panose="02020603050405020304" pitchFamily="18" charset="0"/>
                <a:ea typeface="Times New Roman" panose="02020603050405020304" pitchFamily="18" charset="0"/>
              </a:rPr>
              <a:t>, </a:t>
            </a:r>
            <a:r>
              <a:rPr lang="cs-CZ" sz="1900" dirty="0" err="1">
                <a:effectLst/>
                <a:latin typeface="Times New Roman" panose="02020603050405020304" pitchFamily="18" charset="0"/>
                <a:ea typeface="Times New Roman" panose="02020603050405020304" pitchFamily="18" charset="0"/>
              </a:rPr>
              <a:t>Berkeley</a:t>
            </a:r>
            <a:r>
              <a:rPr lang="cs-CZ" sz="1900" dirty="0">
                <a:effectLst/>
                <a:latin typeface="Times New Roman" panose="02020603050405020304" pitchFamily="18" charset="0"/>
                <a:ea typeface="Times New Roman" panose="02020603050405020304" pitchFamily="18" charset="0"/>
              </a:rPr>
              <a:t>: </a:t>
            </a:r>
            <a:r>
              <a:rPr lang="cs-CZ" sz="1900" dirty="0" err="1">
                <a:effectLst/>
                <a:latin typeface="Times New Roman" panose="02020603050405020304" pitchFamily="18" charset="0"/>
                <a:ea typeface="Times New Roman" panose="02020603050405020304" pitchFamily="18" charset="0"/>
              </a:rPr>
              <a:t>California</a:t>
            </a:r>
            <a:r>
              <a:rPr lang="cs-CZ" sz="1900" dirty="0">
                <a:effectLst/>
                <a:latin typeface="Times New Roman" panose="02020603050405020304" pitchFamily="18" charset="0"/>
                <a:ea typeface="Times New Roman" panose="02020603050405020304" pitchFamily="18" charset="0"/>
              </a:rPr>
              <a:t> University </a:t>
            </a:r>
            <a:r>
              <a:rPr lang="cs-CZ" sz="1900" dirty="0" err="1">
                <a:effectLst/>
                <a:latin typeface="Times New Roman" panose="02020603050405020304" pitchFamily="18" charset="0"/>
                <a:ea typeface="Times New Roman" panose="02020603050405020304" pitchFamily="18" charset="0"/>
              </a:rPr>
              <a:t>Press</a:t>
            </a:r>
            <a:r>
              <a:rPr lang="cs-CZ" sz="1900" dirty="0">
                <a:effectLst/>
                <a:latin typeface="Times New Roman" panose="02020603050405020304" pitchFamily="18" charset="0"/>
                <a:ea typeface="Times New Roman" panose="02020603050405020304" pitchFamily="18" charset="0"/>
              </a:rPr>
              <a:t> 1987. </a:t>
            </a:r>
          </a:p>
          <a:p>
            <a:pPr>
              <a:lnSpc>
                <a:spcPct val="150000"/>
              </a:lnSpc>
            </a:pPr>
            <a:r>
              <a:rPr lang="cs-CZ" sz="1900" dirty="0" err="1">
                <a:effectLst/>
                <a:latin typeface="Times New Roman" panose="02020603050405020304" pitchFamily="18" charset="0"/>
                <a:ea typeface="Times New Roman" panose="02020603050405020304" pitchFamily="18" charset="0"/>
              </a:rPr>
              <a:t>Erler</a:t>
            </a:r>
            <a:r>
              <a:rPr lang="cs-CZ" sz="1900" dirty="0">
                <a:effectLst/>
                <a:latin typeface="Times New Roman" panose="02020603050405020304" pitchFamily="18" charset="0"/>
                <a:ea typeface="Times New Roman" panose="02020603050405020304" pitchFamily="18" charset="0"/>
              </a:rPr>
              <a:t>, Mary C. – </a:t>
            </a:r>
            <a:r>
              <a:rPr lang="cs-CZ" sz="1900" dirty="0" err="1">
                <a:effectLst/>
                <a:latin typeface="Times New Roman" panose="02020603050405020304" pitchFamily="18" charset="0"/>
                <a:ea typeface="Times New Roman" panose="02020603050405020304" pitchFamily="18" charset="0"/>
              </a:rPr>
              <a:t>Kowaleski</a:t>
            </a:r>
            <a:r>
              <a:rPr lang="cs-CZ" sz="1900" dirty="0">
                <a:effectLst/>
                <a:latin typeface="Times New Roman" panose="02020603050405020304" pitchFamily="18" charset="0"/>
                <a:ea typeface="Times New Roman" panose="02020603050405020304" pitchFamily="18" charset="0"/>
              </a:rPr>
              <a:t>, Marianne (</a:t>
            </a:r>
            <a:r>
              <a:rPr lang="cs-CZ" sz="1900" dirty="0" err="1">
                <a:effectLst/>
                <a:latin typeface="Times New Roman" panose="02020603050405020304" pitchFamily="18" charset="0"/>
                <a:ea typeface="Times New Roman" panose="02020603050405020304" pitchFamily="18" charset="0"/>
              </a:rPr>
              <a:t>eds</a:t>
            </a:r>
            <a:r>
              <a:rPr lang="cs-CZ" sz="1900"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Gendering</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the</a:t>
            </a:r>
            <a:r>
              <a:rPr lang="cs-CZ" sz="1900" i="1" dirty="0">
                <a:effectLst/>
                <a:latin typeface="Times New Roman" panose="02020603050405020304" pitchFamily="18" charset="0"/>
                <a:ea typeface="Times New Roman" panose="02020603050405020304" pitchFamily="18" charset="0"/>
              </a:rPr>
              <a:t> Master </a:t>
            </a:r>
            <a:r>
              <a:rPr lang="cs-CZ" sz="1900" i="1" dirty="0" err="1">
                <a:effectLst/>
                <a:latin typeface="Times New Roman" panose="02020603050405020304" pitchFamily="18" charset="0"/>
                <a:ea typeface="Times New Roman" panose="02020603050405020304" pitchFamily="18" charset="0"/>
              </a:rPr>
              <a:t>Narrative</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Women</a:t>
            </a:r>
            <a:r>
              <a:rPr lang="cs-CZ" sz="1900" i="1" dirty="0">
                <a:effectLst/>
                <a:latin typeface="Times New Roman" panose="02020603050405020304" pitchFamily="18" charset="0"/>
                <a:ea typeface="Times New Roman" panose="02020603050405020304" pitchFamily="18" charset="0"/>
              </a:rPr>
              <a:t> and </a:t>
            </a:r>
            <a:r>
              <a:rPr lang="cs-CZ" sz="1900" i="1" dirty="0" err="1">
                <a:effectLst/>
                <a:latin typeface="Times New Roman" panose="02020603050405020304" pitchFamily="18" charset="0"/>
                <a:ea typeface="Times New Roman" panose="02020603050405020304" pitchFamily="18" charset="0"/>
              </a:rPr>
              <a:t>Power</a:t>
            </a:r>
            <a:r>
              <a:rPr lang="cs-CZ" sz="1900" i="1" dirty="0">
                <a:effectLst/>
                <a:latin typeface="Times New Roman" panose="02020603050405020304" pitchFamily="18" charset="0"/>
                <a:ea typeface="Times New Roman" panose="02020603050405020304" pitchFamily="18" charset="0"/>
              </a:rPr>
              <a:t> in </a:t>
            </a:r>
            <a:r>
              <a:rPr lang="cs-CZ" sz="1900" i="1" dirty="0" err="1">
                <a:effectLst/>
                <a:latin typeface="Times New Roman" panose="02020603050405020304" pitchFamily="18" charset="0"/>
                <a:ea typeface="Times New Roman" panose="02020603050405020304" pitchFamily="18" charset="0"/>
              </a:rPr>
              <a:t>the</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Middle</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Ages</a:t>
            </a:r>
            <a:r>
              <a:rPr lang="cs-CZ" sz="1900" dirty="0">
                <a:effectLst/>
                <a:latin typeface="Times New Roman" panose="02020603050405020304" pitchFamily="18" charset="0"/>
                <a:ea typeface="Times New Roman" panose="02020603050405020304" pitchFamily="18" charset="0"/>
              </a:rPr>
              <a:t>, </a:t>
            </a:r>
            <a:r>
              <a:rPr lang="cs-CZ" sz="1900" dirty="0" err="1">
                <a:effectLst/>
                <a:latin typeface="Times New Roman" panose="02020603050405020304" pitchFamily="18" charset="0"/>
                <a:ea typeface="Times New Roman" panose="02020603050405020304" pitchFamily="18" charset="0"/>
              </a:rPr>
              <a:t>Ithaca</a:t>
            </a:r>
            <a:r>
              <a:rPr lang="cs-CZ" sz="1900" dirty="0">
                <a:effectLst/>
                <a:latin typeface="Times New Roman" panose="02020603050405020304" pitchFamily="18" charset="0"/>
                <a:ea typeface="Times New Roman" panose="02020603050405020304" pitchFamily="18" charset="0"/>
              </a:rPr>
              <a:t> – London: </a:t>
            </a:r>
            <a:r>
              <a:rPr lang="cs-CZ" sz="1900" dirty="0" err="1">
                <a:effectLst/>
                <a:latin typeface="Times New Roman" panose="02020603050405020304" pitchFamily="18" charset="0"/>
                <a:ea typeface="Times New Roman" panose="02020603050405020304" pitchFamily="18" charset="0"/>
              </a:rPr>
              <a:t>Cornell</a:t>
            </a:r>
            <a:r>
              <a:rPr lang="cs-CZ" sz="1900" dirty="0">
                <a:effectLst/>
                <a:latin typeface="Times New Roman" panose="02020603050405020304" pitchFamily="18" charset="0"/>
                <a:ea typeface="Times New Roman" panose="02020603050405020304" pitchFamily="18" charset="0"/>
              </a:rPr>
              <a:t> University </a:t>
            </a:r>
            <a:r>
              <a:rPr lang="cs-CZ" sz="1900" dirty="0" err="1">
                <a:effectLst/>
                <a:latin typeface="Times New Roman" panose="02020603050405020304" pitchFamily="18" charset="0"/>
                <a:ea typeface="Times New Roman" panose="02020603050405020304" pitchFamily="18" charset="0"/>
              </a:rPr>
              <a:t>Press</a:t>
            </a:r>
            <a:r>
              <a:rPr lang="cs-CZ" sz="1900" dirty="0">
                <a:effectLst/>
                <a:latin typeface="Times New Roman" panose="02020603050405020304" pitchFamily="18" charset="0"/>
                <a:ea typeface="Times New Roman" panose="02020603050405020304" pitchFamily="18" charset="0"/>
              </a:rPr>
              <a:t> 2003.</a:t>
            </a:r>
          </a:p>
          <a:p>
            <a:pPr>
              <a:lnSpc>
                <a:spcPct val="150000"/>
              </a:lnSpc>
            </a:pPr>
            <a:r>
              <a:rPr lang="cs-CZ" sz="1900" dirty="0" err="1">
                <a:effectLst/>
                <a:latin typeface="Times New Roman" panose="02020603050405020304" pitchFamily="18" charset="0"/>
                <a:ea typeface="Times New Roman" panose="02020603050405020304" pitchFamily="18" charset="0"/>
              </a:rPr>
              <a:t>Kienzle</a:t>
            </a:r>
            <a:r>
              <a:rPr lang="cs-CZ" sz="1900" dirty="0">
                <a:effectLst/>
                <a:latin typeface="Times New Roman" panose="02020603050405020304" pitchFamily="18" charset="0"/>
                <a:ea typeface="Times New Roman" panose="02020603050405020304" pitchFamily="18" charset="0"/>
              </a:rPr>
              <a:t>, Beverly </a:t>
            </a:r>
            <a:r>
              <a:rPr lang="cs-CZ" sz="1900" dirty="0" err="1">
                <a:effectLst/>
                <a:latin typeface="Times New Roman" panose="02020603050405020304" pitchFamily="18" charset="0"/>
                <a:ea typeface="Times New Roman" panose="02020603050405020304" pitchFamily="18" charset="0"/>
              </a:rPr>
              <a:t>Mayne</a:t>
            </a:r>
            <a:r>
              <a:rPr lang="cs-CZ" sz="1900" dirty="0">
                <a:effectLst/>
                <a:latin typeface="Times New Roman" panose="02020603050405020304" pitchFamily="18" charset="0"/>
                <a:ea typeface="Times New Roman" panose="02020603050405020304" pitchFamily="18" charset="0"/>
              </a:rPr>
              <a:t> – Walker, Pamela J. (</a:t>
            </a:r>
            <a:r>
              <a:rPr lang="cs-CZ" sz="1900" dirty="0" err="1">
                <a:effectLst/>
                <a:latin typeface="Times New Roman" panose="02020603050405020304" pitchFamily="18" charset="0"/>
                <a:ea typeface="Times New Roman" panose="02020603050405020304" pitchFamily="18" charset="0"/>
              </a:rPr>
              <a:t>eds</a:t>
            </a:r>
            <a:r>
              <a:rPr lang="cs-CZ" sz="1900"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Women</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Preachers</a:t>
            </a:r>
            <a:r>
              <a:rPr lang="cs-CZ" sz="1900" i="1" dirty="0">
                <a:effectLst/>
                <a:latin typeface="Times New Roman" panose="02020603050405020304" pitchFamily="18" charset="0"/>
                <a:ea typeface="Times New Roman" panose="02020603050405020304" pitchFamily="18" charset="0"/>
              </a:rPr>
              <a:t> and </a:t>
            </a:r>
            <a:r>
              <a:rPr lang="cs-CZ" sz="1900" i="1" dirty="0" err="1">
                <a:effectLst/>
                <a:latin typeface="Times New Roman" panose="02020603050405020304" pitchFamily="18" charset="0"/>
                <a:ea typeface="Times New Roman" panose="02020603050405020304" pitchFamily="18" charset="0"/>
              </a:rPr>
              <a:t>Prophets</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through</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Two</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Millenia</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of</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Christianity</a:t>
            </a:r>
            <a:r>
              <a:rPr lang="cs-CZ" sz="1900" dirty="0">
                <a:effectLst/>
                <a:latin typeface="Times New Roman" panose="02020603050405020304" pitchFamily="18" charset="0"/>
                <a:ea typeface="Times New Roman" panose="02020603050405020304" pitchFamily="18" charset="0"/>
              </a:rPr>
              <a:t>, </a:t>
            </a:r>
            <a:r>
              <a:rPr lang="cs-CZ" sz="1900" dirty="0" err="1">
                <a:effectLst/>
                <a:latin typeface="Times New Roman" panose="02020603050405020304" pitchFamily="18" charset="0"/>
                <a:ea typeface="Times New Roman" panose="02020603050405020304" pitchFamily="18" charset="0"/>
              </a:rPr>
              <a:t>Berkeley</a:t>
            </a:r>
            <a:r>
              <a:rPr lang="cs-CZ" sz="1900" dirty="0">
                <a:effectLst/>
                <a:latin typeface="Times New Roman" panose="02020603050405020304" pitchFamily="18" charset="0"/>
                <a:ea typeface="Times New Roman" panose="02020603050405020304" pitchFamily="18" charset="0"/>
              </a:rPr>
              <a:t> – Los Angeles – London: University </a:t>
            </a:r>
            <a:r>
              <a:rPr lang="cs-CZ" sz="1900" dirty="0" err="1">
                <a:effectLst/>
                <a:latin typeface="Times New Roman" panose="02020603050405020304" pitchFamily="18" charset="0"/>
                <a:ea typeface="Times New Roman" panose="02020603050405020304" pitchFamily="18" charset="0"/>
              </a:rPr>
              <a:t>of</a:t>
            </a:r>
            <a:r>
              <a:rPr lang="cs-CZ" sz="1900" dirty="0">
                <a:effectLst/>
                <a:latin typeface="Times New Roman" panose="02020603050405020304" pitchFamily="18" charset="0"/>
                <a:ea typeface="Times New Roman" panose="02020603050405020304" pitchFamily="18" charset="0"/>
              </a:rPr>
              <a:t> </a:t>
            </a:r>
            <a:r>
              <a:rPr lang="cs-CZ" sz="1900" dirty="0" err="1">
                <a:effectLst/>
                <a:latin typeface="Times New Roman" panose="02020603050405020304" pitchFamily="18" charset="0"/>
                <a:ea typeface="Times New Roman" panose="02020603050405020304" pitchFamily="18" charset="0"/>
              </a:rPr>
              <a:t>California</a:t>
            </a:r>
            <a:r>
              <a:rPr lang="cs-CZ" sz="1900" dirty="0">
                <a:effectLst/>
                <a:latin typeface="Times New Roman" panose="02020603050405020304" pitchFamily="18" charset="0"/>
                <a:ea typeface="Times New Roman" panose="02020603050405020304" pitchFamily="18" charset="0"/>
              </a:rPr>
              <a:t> </a:t>
            </a:r>
            <a:r>
              <a:rPr lang="cs-CZ" sz="1900" dirty="0" err="1">
                <a:effectLst/>
                <a:latin typeface="Times New Roman" panose="02020603050405020304" pitchFamily="18" charset="0"/>
                <a:ea typeface="Times New Roman" panose="02020603050405020304" pitchFamily="18" charset="0"/>
              </a:rPr>
              <a:t>Press</a:t>
            </a:r>
            <a:r>
              <a:rPr lang="cs-CZ" sz="1900" dirty="0">
                <a:effectLst/>
                <a:latin typeface="Times New Roman" panose="02020603050405020304" pitchFamily="18" charset="0"/>
                <a:ea typeface="Times New Roman" panose="02020603050405020304" pitchFamily="18" charset="0"/>
              </a:rPr>
              <a:t> 1998. </a:t>
            </a:r>
          </a:p>
          <a:p>
            <a:pPr>
              <a:lnSpc>
                <a:spcPct val="150000"/>
              </a:lnSpc>
            </a:pPr>
            <a:r>
              <a:rPr lang="cs-CZ" sz="1900" dirty="0">
                <a:effectLst/>
                <a:latin typeface="Times New Roman" panose="02020603050405020304" pitchFamily="18" charset="0"/>
                <a:ea typeface="Times New Roman" panose="02020603050405020304" pitchFamily="18" charset="0"/>
              </a:rPr>
              <a:t>Macy, Gary, </a:t>
            </a:r>
            <a:r>
              <a:rPr lang="cs-CZ" sz="1900" i="1" dirty="0" err="1">
                <a:effectLst/>
                <a:latin typeface="Times New Roman" panose="02020603050405020304" pitchFamily="18" charset="0"/>
                <a:ea typeface="Times New Roman" panose="02020603050405020304" pitchFamily="18" charset="0"/>
              </a:rPr>
              <a:t>The</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Hidden</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History</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of</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Women’s</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Ordination</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Female</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Clergy</a:t>
            </a:r>
            <a:r>
              <a:rPr lang="cs-CZ" sz="1900" i="1" dirty="0">
                <a:effectLst/>
                <a:latin typeface="Times New Roman" panose="02020603050405020304" pitchFamily="18" charset="0"/>
                <a:ea typeface="Times New Roman" panose="02020603050405020304" pitchFamily="18" charset="0"/>
              </a:rPr>
              <a:t> in </a:t>
            </a:r>
            <a:r>
              <a:rPr lang="cs-CZ" sz="1900" i="1" dirty="0" err="1">
                <a:effectLst/>
                <a:latin typeface="Times New Roman" panose="02020603050405020304" pitchFamily="18" charset="0"/>
                <a:ea typeface="Times New Roman" panose="02020603050405020304" pitchFamily="18" charset="0"/>
              </a:rPr>
              <a:t>the</a:t>
            </a:r>
            <a:r>
              <a:rPr lang="cs-CZ" sz="1900" i="1" dirty="0">
                <a:effectLst/>
                <a:latin typeface="Times New Roman" panose="02020603050405020304" pitchFamily="18" charset="0"/>
                <a:ea typeface="Times New Roman" panose="02020603050405020304" pitchFamily="18" charset="0"/>
              </a:rPr>
              <a:t> Medieval </a:t>
            </a:r>
            <a:r>
              <a:rPr lang="cs-CZ" sz="1900" i="1" dirty="0" err="1">
                <a:effectLst/>
                <a:latin typeface="Times New Roman" panose="02020603050405020304" pitchFamily="18" charset="0"/>
                <a:ea typeface="Times New Roman" panose="02020603050405020304" pitchFamily="18" charset="0"/>
              </a:rPr>
              <a:t>West</a:t>
            </a:r>
            <a:r>
              <a:rPr lang="cs-CZ" sz="1900" i="1" dirty="0">
                <a:effectLst/>
                <a:latin typeface="Times New Roman" panose="02020603050405020304" pitchFamily="18" charset="0"/>
                <a:ea typeface="Times New Roman" panose="02020603050405020304" pitchFamily="18" charset="0"/>
              </a:rPr>
              <a:t>,</a:t>
            </a:r>
            <a:r>
              <a:rPr lang="cs-CZ" sz="1900" dirty="0">
                <a:effectLst/>
                <a:latin typeface="Times New Roman" panose="02020603050405020304" pitchFamily="18" charset="0"/>
                <a:ea typeface="Times New Roman" panose="02020603050405020304" pitchFamily="18" charset="0"/>
              </a:rPr>
              <a:t> Oxford – New York: Oxford University </a:t>
            </a:r>
            <a:r>
              <a:rPr lang="cs-CZ" sz="1900" dirty="0" err="1">
                <a:effectLst/>
                <a:latin typeface="Times New Roman" panose="02020603050405020304" pitchFamily="18" charset="0"/>
                <a:ea typeface="Times New Roman" panose="02020603050405020304" pitchFamily="18" charset="0"/>
              </a:rPr>
              <a:t>Press</a:t>
            </a:r>
            <a:r>
              <a:rPr lang="cs-CZ" sz="1900" dirty="0">
                <a:effectLst/>
                <a:latin typeface="Times New Roman" panose="02020603050405020304" pitchFamily="18" charset="0"/>
                <a:ea typeface="Times New Roman" panose="02020603050405020304" pitchFamily="18" charset="0"/>
              </a:rPr>
              <a:t> 2007.</a:t>
            </a:r>
          </a:p>
          <a:p>
            <a:pPr>
              <a:lnSpc>
                <a:spcPct val="150000"/>
              </a:lnSpc>
            </a:pPr>
            <a:r>
              <a:rPr lang="cs-CZ" sz="1900" dirty="0" err="1">
                <a:effectLst/>
                <a:latin typeface="Times New Roman" panose="02020603050405020304" pitchFamily="18" charset="0"/>
                <a:ea typeface="Times New Roman" panose="02020603050405020304" pitchFamily="18" charset="0"/>
              </a:rPr>
              <a:t>Schulenburg</a:t>
            </a:r>
            <a:r>
              <a:rPr lang="cs-CZ" sz="1900" dirty="0">
                <a:effectLst/>
                <a:latin typeface="Times New Roman" panose="02020603050405020304" pitchFamily="18" charset="0"/>
                <a:ea typeface="Times New Roman" panose="02020603050405020304" pitchFamily="18" charset="0"/>
              </a:rPr>
              <a:t>, Jane </a:t>
            </a:r>
            <a:r>
              <a:rPr lang="cs-CZ" sz="1900" dirty="0" err="1">
                <a:effectLst/>
                <a:latin typeface="Times New Roman" panose="02020603050405020304" pitchFamily="18" charset="0"/>
                <a:ea typeface="Times New Roman" panose="02020603050405020304" pitchFamily="18" charset="0"/>
              </a:rPr>
              <a:t>Tibbetts</a:t>
            </a:r>
            <a:r>
              <a:rPr lang="cs-CZ" sz="1900"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Forgetful</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of</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Their</a:t>
            </a:r>
            <a:r>
              <a:rPr lang="cs-CZ" sz="1900" i="1" dirty="0">
                <a:effectLst/>
                <a:latin typeface="Times New Roman" panose="02020603050405020304" pitchFamily="18" charset="0"/>
                <a:ea typeface="Times New Roman" panose="02020603050405020304" pitchFamily="18" charset="0"/>
              </a:rPr>
              <a:t> Sex: </a:t>
            </a:r>
            <a:r>
              <a:rPr lang="cs-CZ" sz="1900" i="1" dirty="0" err="1">
                <a:effectLst/>
                <a:latin typeface="Times New Roman" panose="02020603050405020304" pitchFamily="18" charset="0"/>
                <a:ea typeface="Times New Roman" panose="02020603050405020304" pitchFamily="18" charset="0"/>
              </a:rPr>
              <a:t>Female</a:t>
            </a:r>
            <a:r>
              <a:rPr lang="cs-CZ" sz="1900" i="1" dirty="0">
                <a:effectLst/>
                <a:latin typeface="Times New Roman" panose="02020603050405020304" pitchFamily="18" charset="0"/>
                <a:ea typeface="Times New Roman" panose="02020603050405020304" pitchFamily="18" charset="0"/>
              </a:rPr>
              <a:t> </a:t>
            </a:r>
            <a:r>
              <a:rPr lang="cs-CZ" sz="1900" i="1" dirty="0" err="1">
                <a:effectLst/>
                <a:latin typeface="Times New Roman" panose="02020603050405020304" pitchFamily="18" charset="0"/>
                <a:ea typeface="Times New Roman" panose="02020603050405020304" pitchFamily="18" charset="0"/>
              </a:rPr>
              <a:t>Sanctity</a:t>
            </a:r>
            <a:r>
              <a:rPr lang="cs-CZ" sz="1900" i="1" dirty="0">
                <a:effectLst/>
                <a:latin typeface="Times New Roman" panose="02020603050405020304" pitchFamily="18" charset="0"/>
                <a:ea typeface="Times New Roman" panose="02020603050405020304" pitchFamily="18" charset="0"/>
              </a:rPr>
              <a:t> and Society, ca. 500-1100</a:t>
            </a:r>
            <a:r>
              <a:rPr lang="cs-CZ" sz="1900" dirty="0">
                <a:effectLst/>
                <a:latin typeface="Times New Roman" panose="02020603050405020304" pitchFamily="18" charset="0"/>
                <a:ea typeface="Times New Roman" panose="02020603050405020304" pitchFamily="18" charset="0"/>
              </a:rPr>
              <a:t>, Chicago – London: Chicago University </a:t>
            </a:r>
            <a:r>
              <a:rPr lang="cs-CZ" sz="1900" dirty="0" err="1">
                <a:effectLst/>
                <a:latin typeface="Times New Roman" panose="02020603050405020304" pitchFamily="18" charset="0"/>
                <a:ea typeface="Times New Roman" panose="02020603050405020304" pitchFamily="18" charset="0"/>
              </a:rPr>
              <a:t>Press</a:t>
            </a:r>
            <a:r>
              <a:rPr lang="cs-CZ" sz="1900" dirty="0">
                <a:effectLst/>
                <a:latin typeface="Times New Roman" panose="02020603050405020304" pitchFamily="18" charset="0"/>
                <a:ea typeface="Times New Roman" panose="02020603050405020304" pitchFamily="18" charset="0"/>
              </a:rPr>
              <a:t> 1998.</a:t>
            </a:r>
          </a:p>
          <a:p>
            <a:pPr>
              <a:lnSpc>
                <a:spcPct val="150000"/>
              </a:lnSpc>
            </a:pPr>
            <a:r>
              <a:rPr lang="cs-CZ" sz="1900" dirty="0" err="1">
                <a:effectLst/>
                <a:latin typeface="Times New Roman" panose="02020603050405020304" pitchFamily="18" charset="0"/>
                <a:ea typeface="Times New Roman" panose="02020603050405020304" pitchFamily="18" charset="0"/>
              </a:rPr>
              <a:t>Ward</a:t>
            </a:r>
            <a:r>
              <a:rPr lang="cs-CZ" sz="1900" dirty="0">
                <a:effectLst/>
                <a:latin typeface="Times New Roman" panose="02020603050405020304" pitchFamily="18" charset="0"/>
                <a:ea typeface="Times New Roman" panose="02020603050405020304" pitchFamily="18" charset="0"/>
              </a:rPr>
              <a:t>, Jennifer, </a:t>
            </a:r>
            <a:r>
              <a:rPr lang="cs-CZ" sz="1900" i="1" dirty="0" err="1">
                <a:effectLst/>
                <a:latin typeface="Times New Roman" panose="02020603050405020304" pitchFamily="18" charset="0"/>
                <a:ea typeface="Times New Roman" panose="02020603050405020304" pitchFamily="18" charset="0"/>
              </a:rPr>
              <a:t>Women</a:t>
            </a:r>
            <a:r>
              <a:rPr lang="cs-CZ" sz="1900" i="1" dirty="0">
                <a:effectLst/>
                <a:latin typeface="Times New Roman" panose="02020603050405020304" pitchFamily="18" charset="0"/>
                <a:ea typeface="Times New Roman" panose="02020603050405020304" pitchFamily="18" charset="0"/>
              </a:rPr>
              <a:t> in Medieval </a:t>
            </a:r>
            <a:r>
              <a:rPr lang="cs-CZ" sz="1900" i="1" dirty="0" err="1">
                <a:effectLst/>
                <a:latin typeface="Times New Roman" panose="02020603050405020304" pitchFamily="18" charset="0"/>
                <a:ea typeface="Times New Roman" panose="02020603050405020304" pitchFamily="18" charset="0"/>
              </a:rPr>
              <a:t>Europe</a:t>
            </a:r>
            <a:r>
              <a:rPr lang="cs-CZ" sz="1900" i="1" dirty="0">
                <a:effectLst/>
                <a:latin typeface="Times New Roman" panose="02020603050405020304" pitchFamily="18" charset="0"/>
                <a:ea typeface="Times New Roman" panose="02020603050405020304" pitchFamily="18" charset="0"/>
              </a:rPr>
              <a:t> 1200-1500</a:t>
            </a:r>
            <a:r>
              <a:rPr lang="cs-CZ" sz="1900" dirty="0">
                <a:effectLst/>
                <a:latin typeface="Times New Roman" panose="02020603050405020304" pitchFamily="18" charset="0"/>
                <a:ea typeface="Times New Roman" panose="02020603050405020304" pitchFamily="18" charset="0"/>
              </a:rPr>
              <a:t>, London: </a:t>
            </a:r>
            <a:r>
              <a:rPr lang="cs-CZ" sz="1900" dirty="0" err="1">
                <a:effectLst/>
                <a:latin typeface="Times New Roman" panose="02020603050405020304" pitchFamily="18" charset="0"/>
                <a:ea typeface="Times New Roman" panose="02020603050405020304" pitchFamily="18" charset="0"/>
              </a:rPr>
              <a:t>Longman</a:t>
            </a:r>
            <a:r>
              <a:rPr lang="cs-CZ" sz="1900" dirty="0">
                <a:effectLst/>
                <a:latin typeface="Times New Roman" panose="02020603050405020304" pitchFamily="18" charset="0"/>
                <a:ea typeface="Times New Roman" panose="02020603050405020304" pitchFamily="18" charset="0"/>
              </a:rPr>
              <a:t> 2002.</a:t>
            </a:r>
          </a:p>
          <a:p>
            <a:pPr marL="450215" indent="-450215">
              <a:lnSpc>
                <a:spcPct val="150000"/>
              </a:lnSpc>
            </a:pPr>
            <a:endParaRPr lang="cs-CZ" sz="1800" dirty="0">
              <a:effectLst/>
              <a:latin typeface="Times New Roman" panose="02020603050405020304" pitchFamily="18" charset="0"/>
              <a:ea typeface="Times New Roman" panose="02020603050405020304" pitchFamily="18" charset="0"/>
            </a:endParaRPr>
          </a:p>
          <a:p>
            <a:endParaRPr lang="cs-CZ" sz="1400" dirty="0"/>
          </a:p>
        </p:txBody>
      </p:sp>
    </p:spTree>
    <p:extLst>
      <p:ext uri="{BB962C8B-B14F-4D97-AF65-F5344CB8AC3E}">
        <p14:creationId xmlns:p14="http://schemas.microsoft.com/office/powerpoint/2010/main" val="798982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0B6262-3EBA-4284-8AF0-84DC22A9134C}"/>
              </a:ext>
            </a:extLst>
          </p:cNvPr>
          <p:cNvSpPr>
            <a:spLocks noGrp="1"/>
          </p:cNvSpPr>
          <p:nvPr>
            <p:ph type="title"/>
          </p:nvPr>
        </p:nvSpPr>
        <p:spPr/>
        <p:txBody>
          <a:bodyPr/>
          <a:lstStyle/>
          <a:p>
            <a:r>
              <a:rPr lang="cs-CZ" b="1" dirty="0">
                <a:latin typeface="Batang" panose="02030600000101010101" pitchFamily="18" charset="-127"/>
              </a:rPr>
              <a:t>Ženy v raném křesťanství</a:t>
            </a:r>
          </a:p>
        </p:txBody>
      </p:sp>
      <p:sp>
        <p:nvSpPr>
          <p:cNvPr id="3" name="Zástupný obsah 2">
            <a:extLst>
              <a:ext uri="{FF2B5EF4-FFF2-40B4-BE49-F238E27FC236}">
                <a16:creationId xmlns:a16="http://schemas.microsoft.com/office/drawing/2014/main" id="{CA44DA39-487A-45DE-86AC-DF431CD0A034}"/>
              </a:ext>
            </a:extLst>
          </p:cNvPr>
          <p:cNvSpPr>
            <a:spLocks noGrp="1"/>
          </p:cNvSpPr>
          <p:nvPr>
            <p:ph idx="1"/>
          </p:nvPr>
        </p:nvSpPr>
        <p:spPr/>
        <p:txBody>
          <a:bodyPr/>
          <a:lstStyle/>
          <a:p>
            <a:r>
              <a:rPr lang="cs-CZ" dirty="0">
                <a:latin typeface="Batang" panose="02030600000101010101" pitchFamily="18" charset="-127"/>
              </a:rPr>
              <a:t>Studium křesťanské konstrukce genderu</a:t>
            </a:r>
          </a:p>
          <a:p>
            <a:r>
              <a:rPr lang="cs-CZ" dirty="0">
                <a:latin typeface="Batang" panose="02030600000101010101" pitchFamily="18" charset="-127"/>
              </a:rPr>
              <a:t>Rekonstrukce aktivit a víry křesťanských žen</a:t>
            </a:r>
          </a:p>
          <a:p>
            <a:r>
              <a:rPr lang="cs-CZ" dirty="0">
                <a:latin typeface="Batang" panose="02030600000101010101" pitchFamily="18" charset="-127"/>
              </a:rPr>
              <a:t>Varianty „křesťanské identity“ – identita žen</a:t>
            </a:r>
          </a:p>
          <a:p>
            <a:r>
              <a:rPr lang="cs-CZ" dirty="0">
                <a:latin typeface="Batang" panose="02030600000101010101" pitchFamily="18" charset="-127"/>
              </a:rPr>
              <a:t>Raně křesťanská diskuze</a:t>
            </a:r>
          </a:p>
          <a:p>
            <a:r>
              <a:rPr lang="cs-CZ" dirty="0">
                <a:latin typeface="Batang" panose="02030600000101010101" pitchFamily="18" charset="-127"/>
              </a:rPr>
              <a:t>Prameny </a:t>
            </a:r>
          </a:p>
          <a:p>
            <a:pPr marL="560070" lvl="1" indent="-285750">
              <a:buFont typeface="Wingdings" panose="05000000000000000000" pitchFamily="2" charset="2"/>
              <a:buChar char="Ø"/>
            </a:pPr>
            <a:r>
              <a:rPr lang="cs-CZ" dirty="0">
                <a:latin typeface="Batang" panose="02030600000101010101" pitchFamily="18" charset="-127"/>
              </a:rPr>
              <a:t>Texty – všechny, včetně apokryfních, církevní dějiny, </a:t>
            </a:r>
            <a:r>
              <a:rPr lang="cs-CZ" dirty="0" err="1">
                <a:latin typeface="Batang" panose="02030600000101010101" pitchFamily="18" charset="-127"/>
              </a:rPr>
              <a:t>hereziologické</a:t>
            </a:r>
            <a:r>
              <a:rPr lang="cs-CZ" dirty="0">
                <a:latin typeface="Batang" panose="02030600000101010101" pitchFamily="18" charset="-127"/>
              </a:rPr>
              <a:t>, teologické, životy, „mučednictví“ ….</a:t>
            </a:r>
          </a:p>
          <a:p>
            <a:endParaRPr lang="cs-CZ" dirty="0">
              <a:latin typeface="Batang" panose="02030600000101010101" pitchFamily="18" charset="-127"/>
            </a:endParaRPr>
          </a:p>
          <a:p>
            <a:pPr lvl="1"/>
            <a:endParaRPr lang="cs-CZ" dirty="0"/>
          </a:p>
          <a:p>
            <a:endParaRPr lang="cs-CZ" dirty="0"/>
          </a:p>
        </p:txBody>
      </p:sp>
    </p:spTree>
    <p:extLst>
      <p:ext uri="{BB962C8B-B14F-4D97-AF65-F5344CB8AC3E}">
        <p14:creationId xmlns:p14="http://schemas.microsoft.com/office/powerpoint/2010/main" val="1973083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E6F6C3-4FA1-4AAC-B076-BCE889EF5181}"/>
              </a:ext>
            </a:extLst>
          </p:cNvPr>
          <p:cNvSpPr>
            <a:spLocks noGrp="1"/>
          </p:cNvSpPr>
          <p:nvPr>
            <p:ph type="title"/>
          </p:nvPr>
        </p:nvSpPr>
        <p:spPr/>
        <p:txBody>
          <a:bodyPr>
            <a:normAutofit fontScale="90000"/>
          </a:bodyPr>
          <a:lstStyle/>
          <a:p>
            <a:r>
              <a:rPr lang="cs-CZ" b="1" i="0" dirty="0">
                <a:effectLst/>
                <a:latin typeface="Batang" panose="02030600000101010101" pitchFamily="18" charset="-127"/>
              </a:rPr>
              <a:t>Ženy a rituály v raném křesťanství</a:t>
            </a:r>
            <a:br>
              <a:rPr lang="cs-CZ" b="0" i="0" dirty="0">
                <a:effectLst/>
                <a:latin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836D9D19-167B-4995-9E30-9B4736C83910}"/>
              </a:ext>
            </a:extLst>
          </p:cNvPr>
          <p:cNvSpPr>
            <a:spLocks noGrp="1"/>
          </p:cNvSpPr>
          <p:nvPr>
            <p:ph idx="1"/>
          </p:nvPr>
        </p:nvSpPr>
        <p:spPr/>
        <p:txBody>
          <a:bodyPr>
            <a:normAutofit fontScale="92500" lnSpcReduction="10000"/>
          </a:bodyPr>
          <a:lstStyle/>
          <a:p>
            <a:r>
              <a:rPr lang="cs-CZ" dirty="0">
                <a:latin typeface="Batang" panose="02030600000101010101" pitchFamily="18" charset="-127"/>
              </a:rPr>
              <a:t>(28) Není už rozdíl mezi Židem a Řekem [tj. pohanem], otrokem a svobodným, mužem a ženou (</a:t>
            </a:r>
            <a:r>
              <a:rPr lang="cs-CZ" i="1" dirty="0">
                <a:latin typeface="Batang" panose="02030600000101010101" pitchFamily="18" charset="-127"/>
              </a:rPr>
              <a:t>arsen </a:t>
            </a:r>
            <a:r>
              <a:rPr lang="cs-CZ" i="1" dirty="0" err="1">
                <a:latin typeface="Batang" panose="02030600000101010101" pitchFamily="18" charset="-127"/>
              </a:rPr>
              <a:t>kai</a:t>
            </a:r>
            <a:r>
              <a:rPr lang="cs-CZ" i="1" dirty="0">
                <a:latin typeface="Batang" panose="02030600000101010101" pitchFamily="18" charset="-127"/>
              </a:rPr>
              <a:t> </a:t>
            </a:r>
            <a:r>
              <a:rPr lang="cs-CZ" i="1" dirty="0" err="1">
                <a:latin typeface="Batang" panose="02030600000101010101" pitchFamily="18" charset="-127"/>
              </a:rPr>
              <a:t>thély</a:t>
            </a:r>
            <a:r>
              <a:rPr lang="cs-CZ" dirty="0">
                <a:latin typeface="Batang" panose="02030600000101010101" pitchFamily="18" charset="-127"/>
              </a:rPr>
              <a:t>). Vy všichni jste jedno v Kristu Ježíši. Jste-li Kristovi, jste potomstvo (</a:t>
            </a:r>
            <a:r>
              <a:rPr lang="cs-CZ" i="1" dirty="0">
                <a:latin typeface="Batang" panose="02030600000101010101" pitchFamily="18" charset="-127"/>
              </a:rPr>
              <a:t>sperma</a:t>
            </a:r>
            <a:r>
              <a:rPr lang="cs-CZ" dirty="0">
                <a:latin typeface="Batang" panose="02030600000101010101" pitchFamily="18" charset="-127"/>
              </a:rPr>
              <a:t>) Abrahamovo a dědicové toho, co Bůh zaslíbil (</a:t>
            </a:r>
            <a:r>
              <a:rPr lang="cs-CZ" dirty="0" err="1">
                <a:latin typeface="Batang" panose="02030600000101010101" pitchFamily="18" charset="-127"/>
              </a:rPr>
              <a:t>Ga</a:t>
            </a:r>
            <a:r>
              <a:rPr lang="cs-CZ" dirty="0">
                <a:latin typeface="Batang" panose="02030600000101010101" pitchFamily="18" charset="-127"/>
              </a:rPr>
              <a:t> 3,28–29)</a:t>
            </a:r>
          </a:p>
          <a:p>
            <a:r>
              <a:rPr lang="cs-CZ" dirty="0">
                <a:latin typeface="Batang" panose="02030600000101010101" pitchFamily="18" charset="-127"/>
              </a:rPr>
              <a:t>(4) Každý muž, který se modlí nebo prorocky mluví s pokrytou hlavou, zneuctívá toho, kdo je mu hlavou, (5) a každá žena, která se modlí nebo prorocky mluví s nezahalenou hlavou, zneuctívá toho, kdo je jí hlavou; je to jedno a totéž, jako kdyby byla ostříhaná. (6) Jestliže si žena nezahaluje hlavu, ať se už také ostříhá. Je-li však pro ženu potupné dát se ostříhat nebo oholit, ať se zahaluje. (1K 11,4–6)</a:t>
            </a:r>
          </a:p>
          <a:p>
            <a:r>
              <a:rPr lang="cs-CZ" dirty="0">
                <a:latin typeface="Batang" panose="02030600000101010101" pitchFamily="18" charset="-127"/>
              </a:rPr>
              <a:t>(7) Muž si nemá zahalovat hlavu, protože je obrazem a odleskem slávy Boží, kdežto žena je odleskem slávy mužovy. (8) Vždyť muž není z ženy, nýbrž žena z muže. [</a:t>
            </a:r>
            <a:r>
              <a:rPr lang="cs-CZ" dirty="0" err="1">
                <a:latin typeface="Batang" panose="02030600000101010101" pitchFamily="18" charset="-127"/>
              </a:rPr>
              <a:t>Gn</a:t>
            </a:r>
            <a:r>
              <a:rPr lang="cs-CZ" dirty="0">
                <a:latin typeface="Batang" panose="02030600000101010101" pitchFamily="18" charset="-127"/>
              </a:rPr>
              <a:t> 2,21–22] (9) Muž přece nebyl stvořen pro ženu, ale žena pro muže. [</a:t>
            </a:r>
            <a:r>
              <a:rPr lang="cs-CZ" dirty="0" err="1">
                <a:latin typeface="Batang" panose="02030600000101010101" pitchFamily="18" charset="-127"/>
              </a:rPr>
              <a:t>Gn</a:t>
            </a:r>
            <a:r>
              <a:rPr lang="cs-CZ" dirty="0">
                <a:latin typeface="Batang" panose="02030600000101010101" pitchFamily="18" charset="-127"/>
              </a:rPr>
              <a:t> 2,21–22] (10) Proto má žena mít na hlavě znamení moci kvůli andělům. (1K 11,7–10)</a:t>
            </a:r>
          </a:p>
        </p:txBody>
      </p:sp>
    </p:spTree>
    <p:extLst>
      <p:ext uri="{BB962C8B-B14F-4D97-AF65-F5344CB8AC3E}">
        <p14:creationId xmlns:p14="http://schemas.microsoft.com/office/powerpoint/2010/main" val="2382433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D4CFFB-5924-4F8F-8C26-2E29C4D45554}"/>
              </a:ext>
            </a:extLst>
          </p:cNvPr>
          <p:cNvSpPr>
            <a:spLocks noGrp="1"/>
          </p:cNvSpPr>
          <p:nvPr>
            <p:ph type="title"/>
          </p:nvPr>
        </p:nvSpPr>
        <p:spPr/>
        <p:txBody>
          <a:bodyPr>
            <a:normAutofit fontScale="90000"/>
          </a:bodyPr>
          <a:lstStyle/>
          <a:p>
            <a:r>
              <a:rPr lang="cs-CZ" b="1" i="0" dirty="0">
                <a:effectLst/>
                <a:latin typeface="Batang" panose="02030600000101010101" pitchFamily="18" charset="-127"/>
              </a:rPr>
              <a:t>Postavení žen v raných obcích </a:t>
            </a:r>
            <a:r>
              <a:rPr lang="en-US" b="1" i="0" dirty="0">
                <a:effectLst/>
                <a:latin typeface="Batang" panose="02030600000101010101" pitchFamily="18" charset="-127"/>
              </a:rPr>
              <a:t>(house churches)</a:t>
            </a:r>
            <a:br>
              <a:rPr lang="en-US" b="1" i="0" dirty="0">
                <a:effectLst/>
                <a:latin typeface="Batang" panose="02030600000101010101" pitchFamily="18" charset="-127"/>
              </a:rPr>
            </a:br>
            <a:endParaRPr lang="cs-CZ" b="1" dirty="0">
              <a:latin typeface="Batang" panose="02030600000101010101" pitchFamily="18" charset="-127"/>
            </a:endParaRPr>
          </a:p>
        </p:txBody>
      </p:sp>
      <p:sp>
        <p:nvSpPr>
          <p:cNvPr id="3" name="Zástupný obsah 2">
            <a:extLst>
              <a:ext uri="{FF2B5EF4-FFF2-40B4-BE49-F238E27FC236}">
                <a16:creationId xmlns:a16="http://schemas.microsoft.com/office/drawing/2014/main" id="{D13EE7AB-692A-46B8-A7AC-FA1AD879CE55}"/>
              </a:ext>
            </a:extLst>
          </p:cNvPr>
          <p:cNvSpPr>
            <a:spLocks noGrp="1"/>
          </p:cNvSpPr>
          <p:nvPr>
            <p:ph idx="1"/>
          </p:nvPr>
        </p:nvSpPr>
        <p:spPr/>
        <p:txBody>
          <a:bodyPr/>
          <a:lstStyle/>
          <a:p>
            <a:r>
              <a:rPr lang="cs-CZ" dirty="0">
                <a:latin typeface="Batang" panose="02030600000101010101" pitchFamily="18" charset="-127"/>
              </a:rPr>
              <a:t>Širší kulturní, sociální a ekonomický kontext – teologický rámec</a:t>
            </a:r>
          </a:p>
          <a:p>
            <a:r>
              <a:rPr lang="cs-CZ" i="1" dirty="0">
                <a:latin typeface="Batang" panose="02030600000101010101" pitchFamily="18" charset="-127"/>
              </a:rPr>
              <a:t>House </a:t>
            </a:r>
            <a:r>
              <a:rPr lang="cs-CZ" i="1" dirty="0" err="1">
                <a:latin typeface="Batang" panose="02030600000101010101" pitchFamily="18" charset="-127"/>
              </a:rPr>
              <a:t>churches</a:t>
            </a:r>
            <a:r>
              <a:rPr lang="cs-CZ" dirty="0">
                <a:latin typeface="Batang" panose="02030600000101010101" pitchFamily="18" charset="-127"/>
              </a:rPr>
              <a:t> – sociální konvence</a:t>
            </a:r>
          </a:p>
          <a:p>
            <a:pPr marL="560070" lvl="1" indent="-285750">
              <a:buFont typeface="Wingdings" panose="05000000000000000000" pitchFamily="2" charset="2"/>
              <a:buChar char="Ø"/>
            </a:pPr>
            <a:r>
              <a:rPr lang="cs-CZ" dirty="0">
                <a:latin typeface="Batang" panose="02030600000101010101" pitchFamily="18" charset="-127"/>
              </a:rPr>
              <a:t>Jídlo – zdánlivě jednoduchá sociální konvence – indikátor sociální změny</a:t>
            </a:r>
          </a:p>
          <a:p>
            <a:pPr marL="560070" lvl="1" indent="-285750">
              <a:buFont typeface="Wingdings" panose="05000000000000000000" pitchFamily="2" charset="2"/>
              <a:buChar char="Ø"/>
            </a:pPr>
            <a:r>
              <a:rPr lang="cs-CZ" dirty="0">
                <a:latin typeface="Batang" panose="02030600000101010101" pitchFamily="18" charset="-127"/>
              </a:rPr>
              <a:t>Konvence spojené s jídlem v kontextu starověkých kultur</a:t>
            </a:r>
          </a:p>
          <a:p>
            <a:pPr marL="560070" lvl="1" indent="-285750">
              <a:buFont typeface="Wingdings" panose="05000000000000000000" pitchFamily="2" charset="2"/>
              <a:buChar char="Ø"/>
            </a:pPr>
            <a:r>
              <a:rPr lang="cs-CZ" dirty="0">
                <a:latin typeface="Batang" panose="02030600000101010101" pitchFamily="18" charset="-127"/>
              </a:rPr>
              <a:t>Sociální inovace jako výsledek širších ekonomických a sociálních změn – inkluzivní praxe stolování</a:t>
            </a:r>
          </a:p>
          <a:p>
            <a:pPr marL="560070" lvl="1" indent="-285750">
              <a:buFont typeface="Wingdings" panose="05000000000000000000" pitchFamily="2" charset="2"/>
              <a:buChar char="Ø"/>
            </a:pPr>
            <a:r>
              <a:rPr lang="cs-CZ" dirty="0">
                <a:latin typeface="Batang" panose="02030600000101010101" pitchFamily="18" charset="-127"/>
              </a:rPr>
              <a:t>Dichotomie veřejné/soukromé</a:t>
            </a:r>
          </a:p>
          <a:p>
            <a:pPr marL="891540" lvl="2">
              <a:buFont typeface="Wingdings" panose="05000000000000000000" pitchFamily="2" charset="2"/>
              <a:buChar char="Ø"/>
            </a:pPr>
            <a:r>
              <a:rPr lang="cs-CZ" dirty="0">
                <a:latin typeface="Batang" panose="02030600000101010101" pitchFamily="18" charset="-127"/>
              </a:rPr>
              <a:t>Jídlo jako strukturovaná sociální událost odrážející sociální strukturu – zpráva o vzorci sociálních vztahů</a:t>
            </a:r>
          </a:p>
          <a:p>
            <a:endParaRPr lang="cs-CZ" dirty="0"/>
          </a:p>
        </p:txBody>
      </p:sp>
    </p:spTree>
    <p:extLst>
      <p:ext uri="{BB962C8B-B14F-4D97-AF65-F5344CB8AC3E}">
        <p14:creationId xmlns:p14="http://schemas.microsoft.com/office/powerpoint/2010/main" val="3023841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1331648" cy="1978172"/>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36649" y="488969"/>
                  <a:pt x="9316893" y="491390"/>
                </a:cubicBezTo>
                <a:cubicBezTo>
                  <a:pt x="9298834" y="504511"/>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79948" y="576062"/>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407128" y="961344"/>
                </a:lnTo>
                <a:lnTo>
                  <a:pt x="8380548" y="987916"/>
                </a:lnTo>
                <a:lnTo>
                  <a:pt x="8379462" y="987106"/>
                </a:lnTo>
                <a:cubicBezTo>
                  <a:pt x="8376507" y="985864"/>
                  <a:pt x="8373362" y="986042"/>
                  <a:pt x="8369725" y="989186"/>
                </a:cubicBezTo>
                <a:cubicBezTo>
                  <a:pt x="8357221" y="990792"/>
                  <a:pt x="8319237" y="991089"/>
                  <a:pt x="8304438" y="996739"/>
                </a:cubicBezTo>
                <a:cubicBezTo>
                  <a:pt x="8297193" y="1005683"/>
                  <a:pt x="8289328" y="1014568"/>
                  <a:pt x="8280929" y="1023089"/>
                </a:cubicBezTo>
                <a:lnTo>
                  <a:pt x="8275760" y="1027772"/>
                </a:lnTo>
                <a:lnTo>
                  <a:pt x="8275478" y="1027605"/>
                </a:lnTo>
                <a:cubicBezTo>
                  <a:pt x="8273970" y="1028076"/>
                  <a:pt x="8272124" y="1029408"/>
                  <a:pt x="8269666"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43525" y="1179064"/>
                </a:lnTo>
                <a:lnTo>
                  <a:pt x="7685942" y="1233723"/>
                </a:lnTo>
                <a:lnTo>
                  <a:pt x="7586920" y="1261888"/>
                </a:lnTo>
                <a:cubicBezTo>
                  <a:pt x="7556723" y="1298911"/>
                  <a:pt x="7489186" y="1249860"/>
                  <a:pt x="7486100" y="1292563"/>
                </a:cubicBezTo>
                <a:cubicBezTo>
                  <a:pt x="7454875" y="1308356"/>
                  <a:pt x="7449202" y="1300366"/>
                  <a:pt x="7407190" y="1314737"/>
                </a:cubicBezTo>
                <a:cubicBezTo>
                  <a:pt x="7368386" y="1364011"/>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23400" y="1671703"/>
                  <a:pt x="5529437" y="1636968"/>
                </a:cubicBezTo>
                <a:cubicBezTo>
                  <a:pt x="5500069" y="1636638"/>
                  <a:pt x="5481558" y="1636672"/>
                  <a:pt x="5440853" y="1657958"/>
                </a:cubicBezTo>
                <a:cubicBezTo>
                  <a:pt x="5340428" y="1673293"/>
                  <a:pt x="5074771" y="1739921"/>
                  <a:pt x="4945936" y="1713743"/>
                </a:cubicBezTo>
                <a:cubicBezTo>
                  <a:pt x="4914142" y="1717597"/>
                  <a:pt x="4837317" y="1726609"/>
                  <a:pt x="4818446" y="1726895"/>
                </a:cubicBezTo>
                <a:lnTo>
                  <a:pt x="4813657" y="1730706"/>
                </a:lnTo>
                <a:lnTo>
                  <a:pt x="4759058" y="1766533"/>
                </a:lnTo>
                <a:cubicBezTo>
                  <a:pt x="4747481" y="1770744"/>
                  <a:pt x="4734604" y="1772921"/>
                  <a:pt x="4719749" y="1771811"/>
                </a:cubicBezTo>
                <a:cubicBezTo>
                  <a:pt x="4667035" y="1745585"/>
                  <a:pt x="4634134" y="1775931"/>
                  <a:pt x="4568686" y="1786141"/>
                </a:cubicBezTo>
                <a:cubicBezTo>
                  <a:pt x="4544667" y="1777910"/>
                  <a:pt x="4432547" y="1778168"/>
                  <a:pt x="4418751" y="1796932"/>
                </a:cubicBezTo>
                <a:cubicBezTo>
                  <a:pt x="4403360" y="1801488"/>
                  <a:pt x="4385278" y="1795746"/>
                  <a:pt x="4378377" y="1815528"/>
                </a:cubicBezTo>
                <a:cubicBezTo>
                  <a:pt x="4366870" y="1839461"/>
                  <a:pt x="4312575" y="1805339"/>
                  <a:pt x="4320575" y="1832722"/>
                </a:cubicBezTo>
                <a:cubicBezTo>
                  <a:pt x="4282030" y="1809397"/>
                  <a:pt x="4252210" y="1859755"/>
                  <a:pt x="4220200" y="1873173"/>
                </a:cubicBezTo>
                <a:cubicBezTo>
                  <a:pt x="4189784" y="1872580"/>
                  <a:pt x="4175475" y="1885756"/>
                  <a:pt x="4105361" y="1894711"/>
                </a:cubicBezTo>
                <a:cubicBezTo>
                  <a:pt x="4071894" y="1867524"/>
                  <a:pt x="4035294" y="1916372"/>
                  <a:pt x="3973223" y="1881015"/>
                </a:cubicBezTo>
                <a:cubicBezTo>
                  <a:pt x="3971330" y="1884974"/>
                  <a:pt x="3952843" y="1881390"/>
                  <a:pt x="3900992" y="1880603"/>
                </a:cubicBezTo>
                <a:cubicBezTo>
                  <a:pt x="3849141" y="1879815"/>
                  <a:pt x="3740259" y="1879432"/>
                  <a:pt x="3662119" y="1876289"/>
                </a:cubicBezTo>
                <a:cubicBezTo>
                  <a:pt x="3573420" y="1876991"/>
                  <a:pt x="3613412" y="1915150"/>
                  <a:pt x="3496919" y="1873180"/>
                </a:cubicBezTo>
                <a:cubicBezTo>
                  <a:pt x="3488062" y="1895719"/>
                  <a:pt x="3474293" y="1897950"/>
                  <a:pt x="3449433" y="1889681"/>
                </a:cubicBezTo>
                <a:cubicBezTo>
                  <a:pt x="3406553" y="1891629"/>
                  <a:pt x="3417350" y="1945453"/>
                  <a:pt x="3369766" y="1916653"/>
                </a:cubicBezTo>
                <a:cubicBezTo>
                  <a:pt x="3338805" y="1929531"/>
                  <a:pt x="3310151" y="1915620"/>
                  <a:pt x="3290336" y="1925039"/>
                </a:cubicBezTo>
                <a:lnTo>
                  <a:pt x="3224897" y="1943733"/>
                </a:lnTo>
                <a:cubicBezTo>
                  <a:pt x="3188693" y="1949271"/>
                  <a:pt x="3178540" y="1909145"/>
                  <a:pt x="3161463" y="1946591"/>
                </a:cubicBezTo>
                <a:lnTo>
                  <a:pt x="3157504" y="1957276"/>
                </a:lnTo>
                <a:lnTo>
                  <a:pt x="3115176" y="1943459"/>
                </a:lnTo>
                <a:cubicBezTo>
                  <a:pt x="3095397" y="1937281"/>
                  <a:pt x="3080878" y="1929976"/>
                  <a:pt x="3038835" y="1920210"/>
                </a:cubicBezTo>
                <a:cubicBezTo>
                  <a:pt x="3011900" y="1947086"/>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1037" y="1967486"/>
                  <a:pt x="2001803" y="1954594"/>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391573" y="1790862"/>
                  <a:pt x="1332568" y="1793149"/>
                </a:cubicBezTo>
                <a:cubicBezTo>
                  <a:pt x="1236287" y="1833446"/>
                  <a:pt x="1335185" y="1756546"/>
                  <a:pt x="1186881" y="1768613"/>
                </a:cubicBezTo>
                <a:cubicBezTo>
                  <a:pt x="1178443" y="1775469"/>
                  <a:pt x="1160576" y="1767918"/>
                  <a:pt x="1162595" y="1758337"/>
                </a:cubicBezTo>
                <a:cubicBezTo>
                  <a:pt x="1153167" y="1761117"/>
                  <a:pt x="1130472" y="1779083"/>
                  <a:pt x="1128523" y="1763621"/>
                </a:cubicBezTo>
                <a:cubicBezTo>
                  <a:pt x="1081415" y="1760756"/>
                  <a:pt x="1034361" y="1768718"/>
                  <a:pt x="991903" y="1786741"/>
                </a:cubicBezTo>
                <a:cubicBezTo>
                  <a:pt x="966383" y="1781126"/>
                  <a:pt x="949501" y="1831241"/>
                  <a:pt x="883960" y="1822386"/>
                </a:cubicBezTo>
                <a:cubicBezTo>
                  <a:pt x="831931" y="1790865"/>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F4122BFB-F5F1-4F05-AEF8-1AF8DA9FD647}"/>
              </a:ext>
            </a:extLst>
          </p:cNvPr>
          <p:cNvSpPr>
            <a:spLocks noGrp="1"/>
          </p:cNvSpPr>
          <p:nvPr>
            <p:ph type="title"/>
          </p:nvPr>
        </p:nvSpPr>
        <p:spPr>
          <a:xfrm>
            <a:off x="1050879" y="609601"/>
            <a:ext cx="9810604" cy="1216024"/>
          </a:xfrm>
        </p:spPr>
        <p:txBody>
          <a:bodyPr>
            <a:normAutofit/>
          </a:bodyPr>
          <a:lstStyle/>
          <a:p>
            <a:r>
              <a:rPr lang="cs-CZ" b="0" i="0" dirty="0">
                <a:effectLst/>
                <a:latin typeface="Batang" panose="02030600000101010101" pitchFamily="18" charset="-127"/>
              </a:rPr>
              <a:t>Ženy a duchovní úřady</a:t>
            </a:r>
            <a:br>
              <a:rPr lang="cs-CZ" b="0" i="0" dirty="0">
                <a:effectLst/>
                <a:latin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484460A4-64BE-4141-A50F-FAFB7EDA9960}"/>
              </a:ext>
            </a:extLst>
          </p:cNvPr>
          <p:cNvSpPr>
            <a:spLocks noGrp="1"/>
          </p:cNvSpPr>
          <p:nvPr>
            <p:ph idx="1"/>
          </p:nvPr>
        </p:nvSpPr>
        <p:spPr>
          <a:xfrm>
            <a:off x="1050879" y="2296161"/>
            <a:ext cx="4788505" cy="3846012"/>
          </a:xfrm>
        </p:spPr>
        <p:txBody>
          <a:bodyPr>
            <a:normAutofit/>
          </a:bodyPr>
          <a:lstStyle/>
          <a:p>
            <a:r>
              <a:rPr lang="cs-CZ" dirty="0">
                <a:latin typeface="Batang" panose="02030600000101010101" pitchFamily="18" charset="-127"/>
              </a:rPr>
              <a:t>Epigrafické a literární doklady</a:t>
            </a:r>
          </a:p>
          <a:p>
            <a:pPr lvl="1"/>
            <a:r>
              <a:rPr lang="cs-CZ" dirty="0">
                <a:latin typeface="Batang" panose="02030600000101010101" pitchFamily="18" charset="-127"/>
              </a:rPr>
              <a:t>Nápisy: </a:t>
            </a:r>
            <a:r>
              <a:rPr lang="cs-CZ" dirty="0" err="1">
                <a:latin typeface="Batang" panose="02030600000101010101" pitchFamily="18" charset="-127"/>
              </a:rPr>
              <a:t>jáhenky</a:t>
            </a:r>
            <a:endParaRPr lang="cs-CZ" dirty="0">
              <a:latin typeface="Batang" panose="02030600000101010101" pitchFamily="18" charset="-127"/>
            </a:endParaRPr>
          </a:p>
          <a:p>
            <a:pPr marL="560070" lvl="1" indent="-285750">
              <a:buFont typeface="Wingdings" panose="05000000000000000000" pitchFamily="2" charset="2"/>
              <a:buChar char="Ø"/>
            </a:pPr>
            <a:r>
              <a:rPr lang="cs-CZ" dirty="0">
                <a:latin typeface="Batang" panose="02030600000101010101" pitchFamily="18" charset="-127"/>
              </a:rPr>
              <a:t>	Theodora EPISCOPA (ca 820)</a:t>
            </a:r>
          </a:p>
          <a:p>
            <a:pPr marL="891540" lvl="2">
              <a:buFont typeface="Wingdings" panose="05000000000000000000" pitchFamily="2" charset="2"/>
              <a:buChar char="Ø"/>
            </a:pPr>
            <a:r>
              <a:rPr lang="cs-CZ" dirty="0">
                <a:latin typeface="Batang" panose="02030600000101010101" pitchFamily="18" charset="-127"/>
              </a:rPr>
              <a:t>Matka papeže </a:t>
            </a:r>
            <a:r>
              <a:rPr lang="cs-CZ" dirty="0" err="1">
                <a:latin typeface="Batang" panose="02030600000101010101" pitchFamily="18" charset="-127"/>
              </a:rPr>
              <a:t>Paschala</a:t>
            </a:r>
            <a:r>
              <a:rPr lang="cs-CZ" dirty="0">
                <a:latin typeface="Batang" panose="02030600000101010101" pitchFamily="18" charset="-127"/>
              </a:rPr>
              <a:t> I., kaple sv Zenona, basilika sv. </a:t>
            </a:r>
            <a:r>
              <a:rPr lang="cs-CZ" dirty="0" err="1">
                <a:latin typeface="Batang" panose="02030600000101010101" pitchFamily="18" charset="-127"/>
              </a:rPr>
              <a:t>Praxedy</a:t>
            </a:r>
            <a:r>
              <a:rPr lang="cs-CZ" dirty="0">
                <a:latin typeface="Batang" panose="02030600000101010101" pitchFamily="18" charset="-127"/>
              </a:rPr>
              <a:t>, Řím</a:t>
            </a:r>
          </a:p>
        </p:txBody>
      </p:sp>
      <p:pic>
        <p:nvPicPr>
          <p:cNvPr id="2050" name="Picture 2" descr="Image">
            <a:extLst>
              <a:ext uri="{FF2B5EF4-FFF2-40B4-BE49-F238E27FC236}">
                <a16:creationId xmlns:a16="http://schemas.microsoft.com/office/drawing/2014/main" id="{4623BF10-60DF-4617-9119-0C80D34C545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50426" y="2261115"/>
            <a:ext cx="4788505" cy="3280125"/>
          </a:xfrm>
          <a:prstGeom prst="rect">
            <a:avLst/>
          </a:prstGeom>
          <a:noFill/>
          <a:extLst>
            <a:ext uri="{909E8E84-426E-40DD-AFC4-6F175D3DCCD1}">
              <a14:hiddenFill xmlns:a14="http://schemas.microsoft.com/office/drawing/2010/main">
                <a:solidFill>
                  <a:srgbClr val="FFFFFF"/>
                </a:solidFill>
              </a14:hiddenFill>
            </a:ext>
          </a:extLst>
        </p:spPr>
      </p:pic>
      <p:sp>
        <p:nvSpPr>
          <p:cNvPr id="75" name="Freeform: Shape 74">
            <a:extLst>
              <a:ext uri="{FF2B5EF4-FFF2-40B4-BE49-F238E27FC236}">
                <a16:creationId xmlns:a16="http://schemas.microsoft.com/office/drawing/2014/main" id="{C64E267B-3F5A-4357-9E7F-C5FBE5D3B1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0426" y="5902730"/>
            <a:ext cx="5741575" cy="955271"/>
          </a:xfrm>
          <a:custGeom>
            <a:avLst/>
            <a:gdLst>
              <a:gd name="connsiteX0" fmla="*/ 5741575 w 5741575"/>
              <a:gd name="connsiteY0" fmla="*/ 0 h 955271"/>
              <a:gd name="connsiteX1" fmla="*/ 5741575 w 5741575"/>
              <a:gd name="connsiteY1" fmla="*/ 955271 h 955271"/>
              <a:gd name="connsiteX2" fmla="*/ 0 w 5741575"/>
              <a:gd name="connsiteY2" fmla="*/ 955271 h 955271"/>
              <a:gd name="connsiteX3" fmla="*/ 8558 w 5741575"/>
              <a:gd name="connsiteY3" fmla="*/ 953971 h 955271"/>
              <a:gd name="connsiteX4" fmla="*/ 16894 w 5741575"/>
              <a:gd name="connsiteY4" fmla="*/ 953847 h 955271"/>
              <a:gd name="connsiteX5" fmla="*/ 28156 w 5741575"/>
              <a:gd name="connsiteY5" fmla="*/ 951374 h 955271"/>
              <a:gd name="connsiteX6" fmla="*/ 28293 w 5741575"/>
              <a:gd name="connsiteY6" fmla="*/ 950971 h 955271"/>
              <a:gd name="connsiteX7" fmla="*/ 39115 w 5741575"/>
              <a:gd name="connsiteY7" fmla="*/ 949326 h 955271"/>
              <a:gd name="connsiteX8" fmla="*/ 93851 w 5741575"/>
              <a:gd name="connsiteY8" fmla="*/ 945611 h 955271"/>
              <a:gd name="connsiteX9" fmla="*/ 148657 w 5741575"/>
              <a:gd name="connsiteY9" fmla="*/ 898134 h 955271"/>
              <a:gd name="connsiteX10" fmla="*/ 174554 w 5741575"/>
              <a:gd name="connsiteY10" fmla="*/ 886351 h 955271"/>
              <a:gd name="connsiteX11" fmla="*/ 187633 w 5741575"/>
              <a:gd name="connsiteY11" fmla="*/ 878226 h 955271"/>
              <a:gd name="connsiteX12" fmla="*/ 187961 w 5741575"/>
              <a:gd name="connsiteY12" fmla="*/ 876538 h 955271"/>
              <a:gd name="connsiteX13" fmla="*/ 240501 w 5741575"/>
              <a:gd name="connsiteY13" fmla="*/ 873150 h 955271"/>
              <a:gd name="connsiteX14" fmla="*/ 246345 w 5741575"/>
              <a:gd name="connsiteY14" fmla="*/ 869942 h 955271"/>
              <a:gd name="connsiteX15" fmla="*/ 282041 w 5741575"/>
              <a:gd name="connsiteY15" fmla="*/ 871263 h 955271"/>
              <a:gd name="connsiteX16" fmla="*/ 299711 w 5741575"/>
              <a:gd name="connsiteY16" fmla="*/ 870064 h 955271"/>
              <a:gd name="connsiteX17" fmla="*/ 306299 w 5741575"/>
              <a:gd name="connsiteY17" fmla="*/ 873609 h 955271"/>
              <a:gd name="connsiteX18" fmla="*/ 331571 w 5741575"/>
              <a:gd name="connsiteY18" fmla="*/ 869866 h 955271"/>
              <a:gd name="connsiteX19" fmla="*/ 333872 w 5741575"/>
              <a:gd name="connsiteY19" fmla="*/ 867971 h 955271"/>
              <a:gd name="connsiteX20" fmla="*/ 356953 w 5741575"/>
              <a:gd name="connsiteY20" fmla="*/ 870334 h 955271"/>
              <a:gd name="connsiteX21" fmla="*/ 379005 w 5741575"/>
              <a:gd name="connsiteY21" fmla="*/ 878900 h 955271"/>
              <a:gd name="connsiteX22" fmla="*/ 585428 w 5741575"/>
              <a:gd name="connsiteY22" fmla="*/ 826440 h 955271"/>
              <a:gd name="connsiteX23" fmla="*/ 787156 w 5741575"/>
              <a:gd name="connsiteY23" fmla="*/ 838447 h 955271"/>
              <a:gd name="connsiteX24" fmla="*/ 898586 w 5741575"/>
              <a:gd name="connsiteY24" fmla="*/ 808502 h 955271"/>
              <a:gd name="connsiteX25" fmla="*/ 924063 w 5741575"/>
              <a:gd name="connsiteY25" fmla="*/ 770210 h 955271"/>
              <a:gd name="connsiteX26" fmla="*/ 1212574 w 5741575"/>
              <a:gd name="connsiteY26" fmla="*/ 724238 h 955271"/>
              <a:gd name="connsiteX27" fmla="*/ 1280768 w 5741575"/>
              <a:gd name="connsiteY27" fmla="*/ 699122 h 955271"/>
              <a:gd name="connsiteX28" fmla="*/ 1352027 w 5741575"/>
              <a:gd name="connsiteY28" fmla="*/ 704323 h 955271"/>
              <a:gd name="connsiteX29" fmla="*/ 1374314 w 5741575"/>
              <a:gd name="connsiteY29" fmla="*/ 688815 h 955271"/>
              <a:gd name="connsiteX30" fmla="*/ 1378034 w 5741575"/>
              <a:gd name="connsiteY30" fmla="*/ 685842 h 955271"/>
              <a:gd name="connsiteX31" fmla="*/ 1395604 w 5741575"/>
              <a:gd name="connsiteY31" fmla="*/ 680460 h 955271"/>
              <a:gd name="connsiteX32" fmla="*/ 1397206 w 5741575"/>
              <a:gd name="connsiteY32" fmla="*/ 670793 h 955271"/>
              <a:gd name="connsiteX33" fmla="*/ 1421250 w 5741575"/>
              <a:gd name="connsiteY33" fmla="*/ 656855 h 955271"/>
              <a:gd name="connsiteX34" fmla="*/ 1454524 w 5741575"/>
              <a:gd name="connsiteY34" fmla="*/ 649224 h 955271"/>
              <a:gd name="connsiteX35" fmla="*/ 1616217 w 5741575"/>
              <a:gd name="connsiteY35" fmla="*/ 622107 h 955271"/>
              <a:gd name="connsiteX36" fmla="*/ 1710928 w 5741575"/>
              <a:gd name="connsiteY36" fmla="*/ 600666 h 955271"/>
              <a:gd name="connsiteX37" fmla="*/ 1743718 w 5741575"/>
              <a:gd name="connsiteY37" fmla="*/ 584327 h 955271"/>
              <a:gd name="connsiteX38" fmla="*/ 1791651 w 5741575"/>
              <a:gd name="connsiteY38" fmla="*/ 567019 h 955271"/>
              <a:gd name="connsiteX39" fmla="*/ 1873778 w 5741575"/>
              <a:gd name="connsiteY39" fmla="*/ 530130 h 955271"/>
              <a:gd name="connsiteX40" fmla="*/ 1988411 w 5741575"/>
              <a:gd name="connsiteY40" fmla="*/ 491599 h 955271"/>
              <a:gd name="connsiteX41" fmla="*/ 2085507 w 5741575"/>
              <a:gd name="connsiteY41" fmla="*/ 498527 h 955271"/>
              <a:gd name="connsiteX42" fmla="*/ 2090767 w 5741575"/>
              <a:gd name="connsiteY42" fmla="*/ 490616 h 955271"/>
              <a:gd name="connsiteX43" fmla="*/ 2151143 w 5741575"/>
              <a:gd name="connsiteY43" fmla="*/ 478332 h 955271"/>
              <a:gd name="connsiteX44" fmla="*/ 2378710 w 5741575"/>
              <a:gd name="connsiteY44" fmla="*/ 477570 h 955271"/>
              <a:gd name="connsiteX45" fmla="*/ 2496256 w 5741575"/>
              <a:gd name="connsiteY45" fmla="*/ 452396 h 955271"/>
              <a:gd name="connsiteX46" fmla="*/ 2535387 w 5741575"/>
              <a:gd name="connsiteY46" fmla="*/ 436645 h 955271"/>
              <a:gd name="connsiteX47" fmla="*/ 2601109 w 5741575"/>
              <a:gd name="connsiteY47" fmla="*/ 410678 h 955271"/>
              <a:gd name="connsiteX48" fmla="*/ 2643855 w 5741575"/>
              <a:gd name="connsiteY48" fmla="*/ 374482 h 955271"/>
              <a:gd name="connsiteX49" fmla="*/ 2657726 w 5741575"/>
              <a:gd name="connsiteY49" fmla="*/ 365841 h 955271"/>
              <a:gd name="connsiteX50" fmla="*/ 2687125 w 5741575"/>
              <a:gd name="connsiteY50" fmla="*/ 366820 h 955271"/>
              <a:gd name="connsiteX51" fmla="*/ 2697479 w 5741575"/>
              <a:gd name="connsiteY51" fmla="*/ 361430 h 955271"/>
              <a:gd name="connsiteX52" fmla="*/ 2701547 w 5741575"/>
              <a:gd name="connsiteY52" fmla="*/ 361545 h 955271"/>
              <a:gd name="connsiteX53" fmla="*/ 2711054 w 5741575"/>
              <a:gd name="connsiteY53" fmla="*/ 360597 h 955271"/>
              <a:gd name="connsiteX54" fmla="*/ 2710438 w 5741575"/>
              <a:gd name="connsiteY54" fmla="*/ 366958 h 955271"/>
              <a:gd name="connsiteX55" fmla="*/ 2722936 w 5741575"/>
              <a:gd name="connsiteY55" fmla="*/ 377633 h 955271"/>
              <a:gd name="connsiteX56" fmla="*/ 2777227 w 5741575"/>
              <a:gd name="connsiteY56" fmla="*/ 368972 h 955271"/>
              <a:gd name="connsiteX57" fmla="*/ 2779510 w 5741575"/>
              <a:gd name="connsiteY57" fmla="*/ 361652 h 955271"/>
              <a:gd name="connsiteX58" fmla="*/ 2786278 w 5741575"/>
              <a:gd name="connsiteY58" fmla="*/ 359869 h 955271"/>
              <a:gd name="connsiteX59" fmla="*/ 2792101 w 5741575"/>
              <a:gd name="connsiteY59" fmla="*/ 365927 h 955271"/>
              <a:gd name="connsiteX60" fmla="*/ 2885545 w 5741575"/>
              <a:gd name="connsiteY60" fmla="*/ 372818 h 955271"/>
              <a:gd name="connsiteX61" fmla="*/ 3009558 w 5741575"/>
              <a:gd name="connsiteY61" fmla="*/ 370573 h 955271"/>
              <a:gd name="connsiteX62" fmla="*/ 3095010 w 5741575"/>
              <a:gd name="connsiteY62" fmla="*/ 332454 h 955271"/>
              <a:gd name="connsiteX63" fmla="*/ 3103742 w 5741575"/>
              <a:gd name="connsiteY63" fmla="*/ 337974 h 955271"/>
              <a:gd name="connsiteX64" fmla="*/ 3165093 w 5741575"/>
              <a:gd name="connsiteY64" fmla="*/ 329459 h 955271"/>
              <a:gd name="connsiteX65" fmla="*/ 3373785 w 5741575"/>
              <a:gd name="connsiteY65" fmla="*/ 255680 h 955271"/>
              <a:gd name="connsiteX66" fmla="*/ 3493851 w 5741575"/>
              <a:gd name="connsiteY66" fmla="*/ 240255 h 955271"/>
              <a:gd name="connsiteX67" fmla="*/ 3537470 w 5741575"/>
              <a:gd name="connsiteY67" fmla="*/ 241867 h 955271"/>
              <a:gd name="connsiteX68" fmla="*/ 3610489 w 5741575"/>
              <a:gd name="connsiteY68" fmla="*/ 244128 h 955271"/>
              <a:gd name="connsiteX69" fmla="*/ 3667539 w 5741575"/>
              <a:gd name="connsiteY69" fmla="*/ 263271 h 955271"/>
              <a:gd name="connsiteX70" fmla="*/ 3727614 w 5741575"/>
              <a:gd name="connsiteY70" fmla="*/ 258245 h 955271"/>
              <a:gd name="connsiteX71" fmla="*/ 3738369 w 5741575"/>
              <a:gd name="connsiteY71" fmla="*/ 234506 h 955271"/>
              <a:gd name="connsiteX72" fmla="*/ 3803670 w 5741575"/>
              <a:gd name="connsiteY72" fmla="*/ 236457 h 955271"/>
              <a:gd name="connsiteX73" fmla="*/ 3903080 w 5741575"/>
              <a:gd name="connsiteY73" fmla="*/ 241890 h 955271"/>
              <a:gd name="connsiteX74" fmla="*/ 3959588 w 5741575"/>
              <a:gd name="connsiteY74" fmla="*/ 239195 h 955271"/>
              <a:gd name="connsiteX75" fmla="*/ 4114838 w 5741575"/>
              <a:gd name="connsiteY75" fmla="*/ 238165 h 955271"/>
              <a:gd name="connsiteX76" fmla="*/ 4271023 w 5741575"/>
              <a:gd name="connsiteY76" fmla="*/ 241959 h 955271"/>
              <a:gd name="connsiteX77" fmla="*/ 4367397 w 5741575"/>
              <a:gd name="connsiteY77" fmla="*/ 271442 h 955271"/>
              <a:gd name="connsiteX78" fmla="*/ 4495366 w 5741575"/>
              <a:gd name="connsiteY78" fmla="*/ 271618 h 955271"/>
              <a:gd name="connsiteX79" fmla="*/ 4517347 w 5741575"/>
              <a:gd name="connsiteY79" fmla="*/ 275639 h 955271"/>
              <a:gd name="connsiteX80" fmla="*/ 4546116 w 5741575"/>
              <a:gd name="connsiteY80" fmla="*/ 268568 h 955271"/>
              <a:gd name="connsiteX81" fmla="*/ 4661259 w 5741575"/>
              <a:gd name="connsiteY81" fmla="*/ 238966 h 955271"/>
              <a:gd name="connsiteX82" fmla="*/ 4750403 w 5741575"/>
              <a:gd name="connsiteY82" fmla="*/ 204364 h 955271"/>
              <a:gd name="connsiteX83" fmla="*/ 4867614 w 5741575"/>
              <a:gd name="connsiteY83" fmla="*/ 208668 h 955271"/>
              <a:gd name="connsiteX84" fmla="*/ 4937036 w 5741575"/>
              <a:gd name="connsiteY84" fmla="*/ 195446 h 955271"/>
              <a:gd name="connsiteX85" fmla="*/ 5047626 w 5741575"/>
              <a:gd name="connsiteY85" fmla="*/ 149604 h 955271"/>
              <a:gd name="connsiteX86" fmla="*/ 5200247 w 5741575"/>
              <a:gd name="connsiteY86" fmla="*/ 142695 h 955271"/>
              <a:gd name="connsiteX87" fmla="*/ 5235691 w 5741575"/>
              <a:gd name="connsiteY87" fmla="*/ 173330 h 955271"/>
              <a:gd name="connsiteX88" fmla="*/ 5280133 w 5741575"/>
              <a:gd name="connsiteY88" fmla="*/ 189342 h 955271"/>
              <a:gd name="connsiteX89" fmla="*/ 5291963 w 5741575"/>
              <a:gd name="connsiteY89" fmla="*/ 139446 h 955271"/>
              <a:gd name="connsiteX90" fmla="*/ 5418472 w 5741575"/>
              <a:gd name="connsiteY90" fmla="*/ 89163 h 955271"/>
              <a:gd name="connsiteX91" fmla="*/ 5482354 w 5741575"/>
              <a:gd name="connsiteY91" fmla="*/ 69470 h 955271"/>
              <a:gd name="connsiteX92" fmla="*/ 5583280 w 5741575"/>
              <a:gd name="connsiteY92" fmla="*/ 49787 h 955271"/>
              <a:gd name="connsiteX93" fmla="*/ 5613766 w 5741575"/>
              <a:gd name="connsiteY93" fmla="*/ 41855 h 955271"/>
              <a:gd name="connsiteX94" fmla="*/ 5684952 w 5741575"/>
              <a:gd name="connsiteY94" fmla="*/ 26088 h 955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5741575" h="955271">
                <a:moveTo>
                  <a:pt x="5741575" y="0"/>
                </a:moveTo>
                <a:lnTo>
                  <a:pt x="5741575" y="955271"/>
                </a:lnTo>
                <a:lnTo>
                  <a:pt x="0" y="955271"/>
                </a:lnTo>
                <a:lnTo>
                  <a:pt x="8558" y="953971"/>
                </a:lnTo>
                <a:lnTo>
                  <a:pt x="16894" y="953847"/>
                </a:lnTo>
                <a:cubicBezTo>
                  <a:pt x="22474" y="953361"/>
                  <a:pt x="25973" y="952524"/>
                  <a:pt x="28156" y="951374"/>
                </a:cubicBezTo>
                <a:cubicBezTo>
                  <a:pt x="28201" y="951240"/>
                  <a:pt x="28247" y="951105"/>
                  <a:pt x="28293" y="950971"/>
                </a:cubicBezTo>
                <a:lnTo>
                  <a:pt x="39115" y="949326"/>
                </a:lnTo>
                <a:cubicBezTo>
                  <a:pt x="57701" y="947335"/>
                  <a:pt x="76089" y="946141"/>
                  <a:pt x="93851" y="945611"/>
                </a:cubicBezTo>
                <a:cubicBezTo>
                  <a:pt x="99905" y="923404"/>
                  <a:pt x="170209" y="932855"/>
                  <a:pt x="148657" y="898134"/>
                </a:cubicBezTo>
                <a:cubicBezTo>
                  <a:pt x="172173" y="896348"/>
                  <a:pt x="191809" y="908449"/>
                  <a:pt x="174554" y="886351"/>
                </a:cubicBezTo>
                <a:cubicBezTo>
                  <a:pt x="182014" y="885083"/>
                  <a:pt x="185699" y="882087"/>
                  <a:pt x="187633" y="878226"/>
                </a:cubicBezTo>
                <a:cubicBezTo>
                  <a:pt x="187742" y="877663"/>
                  <a:pt x="187852" y="877101"/>
                  <a:pt x="187961" y="876538"/>
                </a:cubicBezTo>
                <a:lnTo>
                  <a:pt x="240501" y="873150"/>
                </a:lnTo>
                <a:lnTo>
                  <a:pt x="246345" y="869942"/>
                </a:lnTo>
                <a:lnTo>
                  <a:pt x="282041" y="871263"/>
                </a:lnTo>
                <a:lnTo>
                  <a:pt x="299711" y="870064"/>
                </a:lnTo>
                <a:lnTo>
                  <a:pt x="306299" y="873609"/>
                </a:lnTo>
                <a:cubicBezTo>
                  <a:pt x="312531" y="875279"/>
                  <a:pt x="320316" y="874896"/>
                  <a:pt x="331571" y="869866"/>
                </a:cubicBezTo>
                <a:lnTo>
                  <a:pt x="333872" y="867971"/>
                </a:lnTo>
                <a:lnTo>
                  <a:pt x="356953" y="870334"/>
                </a:lnTo>
                <a:cubicBezTo>
                  <a:pt x="364772" y="872042"/>
                  <a:pt x="372199" y="874762"/>
                  <a:pt x="379005" y="878900"/>
                </a:cubicBezTo>
                <a:cubicBezTo>
                  <a:pt x="436788" y="836391"/>
                  <a:pt x="512367" y="847456"/>
                  <a:pt x="585428" y="826440"/>
                </a:cubicBezTo>
                <a:cubicBezTo>
                  <a:pt x="600236" y="776571"/>
                  <a:pt x="751447" y="800939"/>
                  <a:pt x="787156" y="838447"/>
                </a:cubicBezTo>
                <a:cubicBezTo>
                  <a:pt x="767750" y="789794"/>
                  <a:pt x="977582" y="857915"/>
                  <a:pt x="898586" y="808502"/>
                </a:cubicBezTo>
                <a:cubicBezTo>
                  <a:pt x="926099" y="807167"/>
                  <a:pt x="944922" y="782490"/>
                  <a:pt x="924063" y="770210"/>
                </a:cubicBezTo>
                <a:cubicBezTo>
                  <a:pt x="1015917" y="786259"/>
                  <a:pt x="1117953" y="728408"/>
                  <a:pt x="1212574" y="724238"/>
                </a:cubicBezTo>
                <a:cubicBezTo>
                  <a:pt x="1245879" y="677520"/>
                  <a:pt x="1233543" y="716744"/>
                  <a:pt x="1280768" y="699122"/>
                </a:cubicBezTo>
                <a:cubicBezTo>
                  <a:pt x="1280824" y="735474"/>
                  <a:pt x="1333787" y="667235"/>
                  <a:pt x="1352027" y="704323"/>
                </a:cubicBezTo>
                <a:cubicBezTo>
                  <a:pt x="1360044" y="699941"/>
                  <a:pt x="1367234" y="694526"/>
                  <a:pt x="1374314" y="688815"/>
                </a:cubicBezTo>
                <a:lnTo>
                  <a:pt x="1378034" y="685842"/>
                </a:lnTo>
                <a:lnTo>
                  <a:pt x="1395604" y="680460"/>
                </a:lnTo>
                <a:lnTo>
                  <a:pt x="1397206" y="670793"/>
                </a:lnTo>
                <a:lnTo>
                  <a:pt x="1421250" y="656855"/>
                </a:lnTo>
                <a:cubicBezTo>
                  <a:pt x="1430770" y="652893"/>
                  <a:pt x="1441623" y="650105"/>
                  <a:pt x="1454524" y="649224"/>
                </a:cubicBezTo>
                <a:cubicBezTo>
                  <a:pt x="1502655" y="660482"/>
                  <a:pt x="1556151" y="606226"/>
                  <a:pt x="1616217" y="622107"/>
                </a:cubicBezTo>
                <a:cubicBezTo>
                  <a:pt x="1637755" y="624837"/>
                  <a:pt x="1701030" y="614257"/>
                  <a:pt x="1710928" y="600666"/>
                </a:cubicBezTo>
                <a:cubicBezTo>
                  <a:pt x="1723693" y="596072"/>
                  <a:pt x="1739861" y="597834"/>
                  <a:pt x="1743718" y="584327"/>
                </a:cubicBezTo>
                <a:cubicBezTo>
                  <a:pt x="1751098" y="567647"/>
                  <a:pt x="1801421" y="583831"/>
                  <a:pt x="1791651" y="567019"/>
                </a:cubicBezTo>
                <a:cubicBezTo>
                  <a:pt x="1827282" y="577929"/>
                  <a:pt x="1847642" y="542228"/>
                  <a:pt x="1873778" y="530130"/>
                </a:cubicBezTo>
                <a:cubicBezTo>
                  <a:pt x="1902425" y="541995"/>
                  <a:pt x="1929013" y="504913"/>
                  <a:pt x="1988411" y="491599"/>
                </a:cubicBezTo>
                <a:cubicBezTo>
                  <a:pt x="2020077" y="505546"/>
                  <a:pt x="2028363" y="482381"/>
                  <a:pt x="2085507" y="498527"/>
                </a:cubicBezTo>
                <a:cubicBezTo>
                  <a:pt x="2086719" y="495769"/>
                  <a:pt x="2088490" y="493104"/>
                  <a:pt x="2090767" y="490616"/>
                </a:cubicBezTo>
                <a:cubicBezTo>
                  <a:pt x="2103992" y="476161"/>
                  <a:pt x="2131025" y="470659"/>
                  <a:pt x="2151143" y="478332"/>
                </a:cubicBezTo>
                <a:cubicBezTo>
                  <a:pt x="2240088" y="497642"/>
                  <a:pt x="2310118" y="483043"/>
                  <a:pt x="2378710" y="477570"/>
                </a:cubicBezTo>
                <a:cubicBezTo>
                  <a:pt x="2454975" y="467585"/>
                  <a:pt x="2391576" y="437831"/>
                  <a:pt x="2496256" y="452396"/>
                </a:cubicBezTo>
                <a:cubicBezTo>
                  <a:pt x="2501503" y="436899"/>
                  <a:pt x="2513119" y="433980"/>
                  <a:pt x="2535387" y="436645"/>
                </a:cubicBezTo>
                <a:cubicBezTo>
                  <a:pt x="2572084" y="430778"/>
                  <a:pt x="2557124" y="397207"/>
                  <a:pt x="2601109" y="410678"/>
                </a:cubicBezTo>
                <a:cubicBezTo>
                  <a:pt x="2588000" y="393616"/>
                  <a:pt x="2667428" y="390302"/>
                  <a:pt x="2643855" y="374482"/>
                </a:cubicBezTo>
                <a:cubicBezTo>
                  <a:pt x="2648277" y="369169"/>
                  <a:pt x="2652937" y="366761"/>
                  <a:pt x="2657726" y="365841"/>
                </a:cubicBezTo>
                <a:cubicBezTo>
                  <a:pt x="2667303" y="363999"/>
                  <a:pt x="2677395" y="368107"/>
                  <a:pt x="2687125" y="366820"/>
                </a:cubicBezTo>
                <a:lnTo>
                  <a:pt x="2697479" y="361430"/>
                </a:lnTo>
                <a:lnTo>
                  <a:pt x="2701547" y="361545"/>
                </a:lnTo>
                <a:lnTo>
                  <a:pt x="2711054" y="360597"/>
                </a:lnTo>
                <a:lnTo>
                  <a:pt x="2710438" y="366958"/>
                </a:lnTo>
                <a:cubicBezTo>
                  <a:pt x="2708955" y="373111"/>
                  <a:pt x="2708038" y="379788"/>
                  <a:pt x="2722936" y="377633"/>
                </a:cubicBezTo>
                <a:cubicBezTo>
                  <a:pt x="2753511" y="370170"/>
                  <a:pt x="2766475" y="394972"/>
                  <a:pt x="2777227" y="368972"/>
                </a:cubicBezTo>
                <a:lnTo>
                  <a:pt x="2779510" y="361652"/>
                </a:lnTo>
                <a:lnTo>
                  <a:pt x="2786278" y="359869"/>
                </a:lnTo>
                <a:cubicBezTo>
                  <a:pt x="2789994" y="359750"/>
                  <a:pt x="2792255" y="361281"/>
                  <a:pt x="2792101" y="365927"/>
                </a:cubicBezTo>
                <a:cubicBezTo>
                  <a:pt x="2819315" y="344279"/>
                  <a:pt x="2855630" y="370297"/>
                  <a:pt x="2885545" y="372818"/>
                </a:cubicBezTo>
                <a:cubicBezTo>
                  <a:pt x="2905895" y="352581"/>
                  <a:pt x="2948591" y="377825"/>
                  <a:pt x="3009558" y="370573"/>
                </a:cubicBezTo>
                <a:cubicBezTo>
                  <a:pt x="3031640" y="347442"/>
                  <a:pt x="3050695" y="365935"/>
                  <a:pt x="3095010" y="332454"/>
                </a:cubicBezTo>
                <a:cubicBezTo>
                  <a:pt x="3097485" y="334582"/>
                  <a:pt x="3100426" y="336441"/>
                  <a:pt x="3103742" y="337974"/>
                </a:cubicBezTo>
                <a:cubicBezTo>
                  <a:pt x="3123005" y="346878"/>
                  <a:pt x="3150475" y="343067"/>
                  <a:pt x="3165093" y="329459"/>
                </a:cubicBezTo>
                <a:cubicBezTo>
                  <a:pt x="3236951" y="282673"/>
                  <a:pt x="3308286" y="273118"/>
                  <a:pt x="3373785" y="255680"/>
                </a:cubicBezTo>
                <a:cubicBezTo>
                  <a:pt x="3448540" y="239861"/>
                  <a:pt x="3405238" y="287846"/>
                  <a:pt x="3493851" y="240255"/>
                </a:cubicBezTo>
                <a:cubicBezTo>
                  <a:pt x="3506326" y="252723"/>
                  <a:pt x="3518405" y="251593"/>
                  <a:pt x="3537470" y="241867"/>
                </a:cubicBezTo>
                <a:cubicBezTo>
                  <a:pt x="3573967" y="235226"/>
                  <a:pt x="3576893" y="270855"/>
                  <a:pt x="3610489" y="244128"/>
                </a:cubicBezTo>
                <a:cubicBezTo>
                  <a:pt x="3606935" y="264036"/>
                  <a:pt x="3681284" y="241075"/>
                  <a:pt x="3667539" y="263271"/>
                </a:cubicBezTo>
                <a:cubicBezTo>
                  <a:pt x="3694251" y="276940"/>
                  <a:pt x="3701441" y="246803"/>
                  <a:pt x="3727614" y="258245"/>
                </a:cubicBezTo>
                <a:cubicBezTo>
                  <a:pt x="3754952" y="257751"/>
                  <a:pt x="3708960" y="240314"/>
                  <a:pt x="3738369" y="234506"/>
                </a:cubicBezTo>
                <a:cubicBezTo>
                  <a:pt x="3774580" y="230879"/>
                  <a:pt x="3768868" y="196201"/>
                  <a:pt x="3803670" y="236457"/>
                </a:cubicBezTo>
                <a:cubicBezTo>
                  <a:pt x="3839567" y="220301"/>
                  <a:pt x="3850064" y="239151"/>
                  <a:pt x="3903080" y="241890"/>
                </a:cubicBezTo>
                <a:cubicBezTo>
                  <a:pt x="3922859" y="227800"/>
                  <a:pt x="3941005" y="230826"/>
                  <a:pt x="3959588" y="239195"/>
                </a:cubicBezTo>
                <a:cubicBezTo>
                  <a:pt x="4009252" y="229421"/>
                  <a:pt x="4057491" y="239376"/>
                  <a:pt x="4114838" y="238165"/>
                </a:cubicBezTo>
                <a:cubicBezTo>
                  <a:pt x="4173784" y="217210"/>
                  <a:pt x="4209756" y="243378"/>
                  <a:pt x="4271023" y="241959"/>
                </a:cubicBezTo>
                <a:cubicBezTo>
                  <a:pt x="4326191" y="205535"/>
                  <a:pt x="4316856" y="279258"/>
                  <a:pt x="4367397" y="271442"/>
                </a:cubicBezTo>
                <a:cubicBezTo>
                  <a:pt x="4446016" y="235091"/>
                  <a:pt x="4369000" y="295343"/>
                  <a:pt x="4495366" y="271618"/>
                </a:cubicBezTo>
                <a:cubicBezTo>
                  <a:pt x="4501905" y="266287"/>
                  <a:pt x="4518077" y="269240"/>
                  <a:pt x="4517347" y="275639"/>
                </a:cubicBezTo>
                <a:cubicBezTo>
                  <a:pt x="4525170" y="272832"/>
                  <a:pt x="4542809" y="258800"/>
                  <a:pt x="4546116" y="268568"/>
                </a:cubicBezTo>
                <a:cubicBezTo>
                  <a:pt x="4586961" y="265354"/>
                  <a:pt x="4626617" y="255160"/>
                  <a:pt x="4661259" y="238966"/>
                </a:cubicBezTo>
                <a:cubicBezTo>
                  <a:pt x="4741966" y="247639"/>
                  <a:pt x="4693066" y="205693"/>
                  <a:pt x="4750403" y="204364"/>
                </a:cubicBezTo>
                <a:cubicBezTo>
                  <a:pt x="4798501" y="219113"/>
                  <a:pt x="4813319" y="201253"/>
                  <a:pt x="4867614" y="208668"/>
                </a:cubicBezTo>
                <a:cubicBezTo>
                  <a:pt x="4881621" y="174373"/>
                  <a:pt x="4917566" y="206761"/>
                  <a:pt x="4937036" y="195446"/>
                </a:cubicBezTo>
                <a:cubicBezTo>
                  <a:pt x="4974214" y="229763"/>
                  <a:pt x="5013321" y="152474"/>
                  <a:pt x="5047626" y="149604"/>
                </a:cubicBezTo>
                <a:cubicBezTo>
                  <a:pt x="5106046" y="150576"/>
                  <a:pt x="5172786" y="183138"/>
                  <a:pt x="5200247" y="142695"/>
                </a:cubicBezTo>
                <a:cubicBezTo>
                  <a:pt x="5206135" y="157748"/>
                  <a:pt x="5203071" y="179288"/>
                  <a:pt x="5235691" y="173330"/>
                </a:cubicBezTo>
                <a:cubicBezTo>
                  <a:pt x="5249654" y="179935"/>
                  <a:pt x="5254450" y="203448"/>
                  <a:pt x="5280133" y="189342"/>
                </a:cubicBezTo>
                <a:cubicBezTo>
                  <a:pt x="5244836" y="171370"/>
                  <a:pt x="5299493" y="163568"/>
                  <a:pt x="5291963" y="139446"/>
                </a:cubicBezTo>
                <a:cubicBezTo>
                  <a:pt x="5331555" y="120349"/>
                  <a:pt x="5427790" y="132865"/>
                  <a:pt x="5418472" y="89163"/>
                </a:cubicBezTo>
                <a:cubicBezTo>
                  <a:pt x="5428057" y="62053"/>
                  <a:pt x="5484665" y="97616"/>
                  <a:pt x="5482354" y="69470"/>
                </a:cubicBezTo>
                <a:cubicBezTo>
                  <a:pt x="5507119" y="85574"/>
                  <a:pt x="5545363" y="52240"/>
                  <a:pt x="5583280" y="49787"/>
                </a:cubicBezTo>
                <a:cubicBezTo>
                  <a:pt x="5589344" y="36484"/>
                  <a:pt x="5598103" y="36349"/>
                  <a:pt x="5613766" y="41855"/>
                </a:cubicBezTo>
                <a:cubicBezTo>
                  <a:pt x="5636621" y="41086"/>
                  <a:pt x="5660728" y="35034"/>
                  <a:pt x="5684952" y="26088"/>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5113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15C3CD-BA14-41FF-B621-777ABB0008F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29AEACE-36FB-4FE3-824F-5AAAACDE4121}"/>
              </a:ext>
            </a:extLst>
          </p:cNvPr>
          <p:cNvSpPr>
            <a:spLocks noGrp="1"/>
          </p:cNvSpPr>
          <p:nvPr>
            <p:ph idx="1"/>
          </p:nvPr>
        </p:nvSpPr>
        <p:spPr/>
        <p:txBody>
          <a:bodyPr/>
          <a:lstStyle/>
          <a:p>
            <a:r>
              <a:rPr lang="cs-CZ" sz="2000" dirty="0">
                <a:effectLst/>
                <a:latin typeface="Batang" panose="02030600000101010101" pitchFamily="18" charset="-127"/>
              </a:rPr>
              <a:t>Žena ať přijímá poučení mlčky s veškerou podřízeností. Učit ženě nedovoluji (1Tm 2, 11-12) - vylučuje ženy z kazatelské a misijní činnosti</a:t>
            </a:r>
          </a:p>
          <a:p>
            <a:r>
              <a:rPr lang="cs-CZ" sz="2000" dirty="0">
                <a:effectLst/>
                <a:latin typeface="Batang" panose="02030600000101010101" pitchFamily="18" charset="-127"/>
              </a:rPr>
              <a:t>Žena nemá míti moc nad mužem, nýbrž má se nechat vést. Vždyť první byl stvořen Adam a pak Eva. A nebyl to také Adam, kdo byl oklamán, ale žena byla oklamána a dopustila se přestoupení (1Tm 2, 12-14)</a:t>
            </a:r>
          </a:p>
          <a:p>
            <a:r>
              <a:rPr lang="cs-CZ" sz="2000" dirty="0">
                <a:effectLst/>
                <a:latin typeface="Batang" panose="02030600000101010101" pitchFamily="18" charset="-127"/>
              </a:rPr>
              <a:t>V poddanosti Kristu se podřizujte jedni druhým: ženy svým mužům jako Pánu, protože muž je hlavou ženy, jako Kristus je hlavou církve, těla, které spasil. Ale jako církev je podřízena Kristu, tak ženy mají být ve všem podřízeny mužům“ (</a:t>
            </a:r>
            <a:r>
              <a:rPr lang="cs-CZ" sz="2000" dirty="0" err="1">
                <a:effectLst/>
                <a:latin typeface="Batang" panose="02030600000101010101" pitchFamily="18" charset="-127"/>
              </a:rPr>
              <a:t>Ef</a:t>
            </a:r>
            <a:r>
              <a:rPr lang="cs-CZ" sz="2000" dirty="0">
                <a:effectLst/>
                <a:latin typeface="Batang" panose="02030600000101010101" pitchFamily="18" charset="-127"/>
              </a:rPr>
              <a:t> 5, 21-24)</a:t>
            </a:r>
          </a:p>
          <a:p>
            <a:r>
              <a:rPr lang="cs-CZ" sz="2000" dirty="0">
                <a:effectLst/>
                <a:latin typeface="Batang" panose="02030600000101010101" pitchFamily="18" charset="-127"/>
              </a:rPr>
              <a:t>Ženy nechť ve shromáždění mlčí. Nedovoluje se jim, aby mluvily (1K 14, 34)</a:t>
            </a:r>
            <a:endParaRPr lang="cs-CZ" dirty="0">
              <a:latin typeface="Batang" panose="02030600000101010101" pitchFamily="18" charset="-127"/>
            </a:endParaRPr>
          </a:p>
          <a:p>
            <a:endParaRPr lang="cs-CZ" dirty="0"/>
          </a:p>
        </p:txBody>
      </p:sp>
    </p:spTree>
    <p:extLst>
      <p:ext uri="{BB962C8B-B14F-4D97-AF65-F5344CB8AC3E}">
        <p14:creationId xmlns:p14="http://schemas.microsoft.com/office/powerpoint/2010/main" val="772817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1331648" cy="1978172"/>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36649" y="488969"/>
                  <a:pt x="9316893" y="491390"/>
                </a:cubicBezTo>
                <a:cubicBezTo>
                  <a:pt x="9298834" y="504511"/>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79948" y="576062"/>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407128" y="961344"/>
                </a:lnTo>
                <a:lnTo>
                  <a:pt x="8380548" y="987916"/>
                </a:lnTo>
                <a:lnTo>
                  <a:pt x="8379462" y="987106"/>
                </a:lnTo>
                <a:cubicBezTo>
                  <a:pt x="8376507" y="985864"/>
                  <a:pt x="8373362" y="986042"/>
                  <a:pt x="8369725" y="989186"/>
                </a:cubicBezTo>
                <a:cubicBezTo>
                  <a:pt x="8357221" y="990792"/>
                  <a:pt x="8319237" y="991089"/>
                  <a:pt x="8304438" y="996739"/>
                </a:cubicBezTo>
                <a:cubicBezTo>
                  <a:pt x="8297193" y="1005683"/>
                  <a:pt x="8289328" y="1014568"/>
                  <a:pt x="8280929" y="1023089"/>
                </a:cubicBezTo>
                <a:lnTo>
                  <a:pt x="8275760" y="1027772"/>
                </a:lnTo>
                <a:lnTo>
                  <a:pt x="8275478" y="1027605"/>
                </a:lnTo>
                <a:cubicBezTo>
                  <a:pt x="8273970" y="1028076"/>
                  <a:pt x="8272124" y="1029408"/>
                  <a:pt x="8269666"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43525" y="1179064"/>
                </a:lnTo>
                <a:lnTo>
                  <a:pt x="7685942" y="1233723"/>
                </a:lnTo>
                <a:lnTo>
                  <a:pt x="7586920" y="1261888"/>
                </a:lnTo>
                <a:cubicBezTo>
                  <a:pt x="7556723" y="1298911"/>
                  <a:pt x="7489186" y="1249860"/>
                  <a:pt x="7486100" y="1292563"/>
                </a:cubicBezTo>
                <a:cubicBezTo>
                  <a:pt x="7454875" y="1308356"/>
                  <a:pt x="7449202" y="1300366"/>
                  <a:pt x="7407190" y="1314737"/>
                </a:cubicBezTo>
                <a:cubicBezTo>
                  <a:pt x="7368386" y="1364011"/>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23400" y="1671703"/>
                  <a:pt x="5529437" y="1636968"/>
                </a:cubicBezTo>
                <a:cubicBezTo>
                  <a:pt x="5500069" y="1636638"/>
                  <a:pt x="5481558" y="1636672"/>
                  <a:pt x="5440853" y="1657958"/>
                </a:cubicBezTo>
                <a:cubicBezTo>
                  <a:pt x="5340428" y="1673293"/>
                  <a:pt x="5074771" y="1739921"/>
                  <a:pt x="4945936" y="1713743"/>
                </a:cubicBezTo>
                <a:cubicBezTo>
                  <a:pt x="4914142" y="1717597"/>
                  <a:pt x="4837317" y="1726609"/>
                  <a:pt x="4818446" y="1726895"/>
                </a:cubicBezTo>
                <a:lnTo>
                  <a:pt x="4813657" y="1730706"/>
                </a:lnTo>
                <a:lnTo>
                  <a:pt x="4759058" y="1766533"/>
                </a:lnTo>
                <a:cubicBezTo>
                  <a:pt x="4747481" y="1770744"/>
                  <a:pt x="4734604" y="1772921"/>
                  <a:pt x="4719749" y="1771811"/>
                </a:cubicBezTo>
                <a:cubicBezTo>
                  <a:pt x="4667035" y="1745585"/>
                  <a:pt x="4634134" y="1775931"/>
                  <a:pt x="4568686" y="1786141"/>
                </a:cubicBezTo>
                <a:cubicBezTo>
                  <a:pt x="4544667" y="1777910"/>
                  <a:pt x="4432547" y="1778168"/>
                  <a:pt x="4418751" y="1796932"/>
                </a:cubicBezTo>
                <a:cubicBezTo>
                  <a:pt x="4403360" y="1801488"/>
                  <a:pt x="4385278" y="1795746"/>
                  <a:pt x="4378377" y="1815528"/>
                </a:cubicBezTo>
                <a:cubicBezTo>
                  <a:pt x="4366870" y="1839461"/>
                  <a:pt x="4312575" y="1805339"/>
                  <a:pt x="4320575" y="1832722"/>
                </a:cubicBezTo>
                <a:cubicBezTo>
                  <a:pt x="4282030" y="1809397"/>
                  <a:pt x="4252210" y="1859755"/>
                  <a:pt x="4220200" y="1873173"/>
                </a:cubicBezTo>
                <a:cubicBezTo>
                  <a:pt x="4189784" y="1872580"/>
                  <a:pt x="4175475" y="1885756"/>
                  <a:pt x="4105361" y="1894711"/>
                </a:cubicBezTo>
                <a:cubicBezTo>
                  <a:pt x="4071894" y="1867524"/>
                  <a:pt x="4035294" y="1916372"/>
                  <a:pt x="3973223" y="1881015"/>
                </a:cubicBezTo>
                <a:cubicBezTo>
                  <a:pt x="3971330" y="1884974"/>
                  <a:pt x="3952843" y="1881390"/>
                  <a:pt x="3900992" y="1880603"/>
                </a:cubicBezTo>
                <a:cubicBezTo>
                  <a:pt x="3849141" y="1879815"/>
                  <a:pt x="3740259" y="1879432"/>
                  <a:pt x="3662119" y="1876289"/>
                </a:cubicBezTo>
                <a:cubicBezTo>
                  <a:pt x="3573420" y="1876991"/>
                  <a:pt x="3613412" y="1915150"/>
                  <a:pt x="3496919" y="1873180"/>
                </a:cubicBezTo>
                <a:cubicBezTo>
                  <a:pt x="3488062" y="1895719"/>
                  <a:pt x="3474293" y="1897950"/>
                  <a:pt x="3449433" y="1889681"/>
                </a:cubicBezTo>
                <a:cubicBezTo>
                  <a:pt x="3406553" y="1891629"/>
                  <a:pt x="3417350" y="1945453"/>
                  <a:pt x="3369766" y="1916653"/>
                </a:cubicBezTo>
                <a:cubicBezTo>
                  <a:pt x="3338805" y="1929531"/>
                  <a:pt x="3310151" y="1915620"/>
                  <a:pt x="3290336" y="1925039"/>
                </a:cubicBezTo>
                <a:lnTo>
                  <a:pt x="3224897" y="1943733"/>
                </a:lnTo>
                <a:cubicBezTo>
                  <a:pt x="3188693" y="1949271"/>
                  <a:pt x="3178540" y="1909145"/>
                  <a:pt x="3161463" y="1946591"/>
                </a:cubicBezTo>
                <a:lnTo>
                  <a:pt x="3157504" y="1957276"/>
                </a:lnTo>
                <a:lnTo>
                  <a:pt x="3115176" y="1943459"/>
                </a:lnTo>
                <a:cubicBezTo>
                  <a:pt x="3095397" y="1937281"/>
                  <a:pt x="3080878" y="1929976"/>
                  <a:pt x="3038835" y="1920210"/>
                </a:cubicBezTo>
                <a:cubicBezTo>
                  <a:pt x="3011900" y="1947086"/>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1037" y="1967486"/>
                  <a:pt x="2001803" y="1954594"/>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391573" y="1790862"/>
                  <a:pt x="1332568" y="1793149"/>
                </a:cubicBezTo>
                <a:cubicBezTo>
                  <a:pt x="1236287" y="1833446"/>
                  <a:pt x="1335185" y="1756546"/>
                  <a:pt x="1186881" y="1768613"/>
                </a:cubicBezTo>
                <a:cubicBezTo>
                  <a:pt x="1178443" y="1775469"/>
                  <a:pt x="1160576" y="1767918"/>
                  <a:pt x="1162595" y="1758337"/>
                </a:cubicBezTo>
                <a:cubicBezTo>
                  <a:pt x="1153167" y="1761117"/>
                  <a:pt x="1130472" y="1779083"/>
                  <a:pt x="1128523" y="1763621"/>
                </a:cubicBezTo>
                <a:cubicBezTo>
                  <a:pt x="1081415" y="1760756"/>
                  <a:pt x="1034361" y="1768718"/>
                  <a:pt x="991903" y="1786741"/>
                </a:cubicBezTo>
                <a:cubicBezTo>
                  <a:pt x="966383" y="1781126"/>
                  <a:pt x="949501" y="1831241"/>
                  <a:pt x="883960" y="1822386"/>
                </a:cubicBezTo>
                <a:cubicBezTo>
                  <a:pt x="831931" y="1790865"/>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7E6074D4-EAEC-49C3-AF19-18E4F95284A0}"/>
              </a:ext>
            </a:extLst>
          </p:cNvPr>
          <p:cNvSpPr>
            <a:spLocks noGrp="1"/>
          </p:cNvSpPr>
          <p:nvPr>
            <p:ph type="title"/>
          </p:nvPr>
        </p:nvSpPr>
        <p:spPr>
          <a:xfrm>
            <a:off x="1050879" y="609601"/>
            <a:ext cx="9810604" cy="1216024"/>
          </a:xfrm>
        </p:spPr>
        <p:txBody>
          <a:bodyPr>
            <a:normAutofit/>
          </a:bodyPr>
          <a:lstStyle/>
          <a:p>
            <a:r>
              <a:rPr lang="pl-PL" b="1" i="0" dirty="0">
                <a:effectLst/>
                <a:latin typeface="Batang" panose="02030600000101010101" pitchFamily="18" charset="-127"/>
              </a:rPr>
              <a:t>Ženy jako aktérky kultu</a:t>
            </a:r>
            <a:endParaRPr lang="cs-CZ" b="1" dirty="0">
              <a:latin typeface="Batang" panose="02030600000101010101" pitchFamily="18" charset="-127"/>
            </a:endParaRPr>
          </a:p>
        </p:txBody>
      </p:sp>
      <p:sp>
        <p:nvSpPr>
          <p:cNvPr id="3" name="Zástupný obsah 2">
            <a:extLst>
              <a:ext uri="{FF2B5EF4-FFF2-40B4-BE49-F238E27FC236}">
                <a16:creationId xmlns:a16="http://schemas.microsoft.com/office/drawing/2014/main" id="{6029AE11-CC08-4290-977E-E4323CFB9B3E}"/>
              </a:ext>
            </a:extLst>
          </p:cNvPr>
          <p:cNvSpPr>
            <a:spLocks noGrp="1"/>
          </p:cNvSpPr>
          <p:nvPr>
            <p:ph idx="1"/>
          </p:nvPr>
        </p:nvSpPr>
        <p:spPr>
          <a:xfrm>
            <a:off x="1050879" y="2296161"/>
            <a:ext cx="4788505" cy="3846012"/>
          </a:xfrm>
        </p:spPr>
        <p:txBody>
          <a:bodyPr>
            <a:normAutofit fontScale="85000" lnSpcReduction="20000"/>
          </a:bodyPr>
          <a:lstStyle/>
          <a:p>
            <a:r>
              <a:rPr lang="cs-CZ" dirty="0">
                <a:latin typeface="Batang" panose="02030600000101010101" pitchFamily="18" charset="-127"/>
              </a:rPr>
              <a:t>Tekla</a:t>
            </a:r>
          </a:p>
          <a:p>
            <a:pPr marL="560070" lvl="1" indent="-285750">
              <a:buFont typeface="Wingdings" panose="05000000000000000000" pitchFamily="2" charset="2"/>
              <a:buChar char="Ø"/>
            </a:pPr>
            <a:r>
              <a:rPr lang="cs-CZ" dirty="0">
                <a:latin typeface="Batang" panose="02030600000101010101" pitchFamily="18" charset="-127"/>
              </a:rPr>
              <a:t>Skutky Pavla a </a:t>
            </a:r>
            <a:r>
              <a:rPr lang="cs-CZ" dirty="0" err="1">
                <a:latin typeface="Batang" panose="02030600000101010101" pitchFamily="18" charset="-127"/>
              </a:rPr>
              <a:t>Thekly</a:t>
            </a:r>
            <a:r>
              <a:rPr lang="cs-CZ" dirty="0">
                <a:latin typeface="Batang" panose="02030600000101010101" pitchFamily="18" charset="-127"/>
              </a:rPr>
              <a:t> Zdroj: „Skutky Pavla a </a:t>
            </a:r>
            <a:r>
              <a:rPr lang="cs-CZ" dirty="0" err="1">
                <a:latin typeface="Batang" panose="02030600000101010101" pitchFamily="18" charset="-127"/>
              </a:rPr>
              <a:t>Thekly</a:t>
            </a:r>
            <a:r>
              <a:rPr lang="cs-CZ" dirty="0">
                <a:latin typeface="Batang" panose="02030600000101010101" pitchFamily="18" charset="-127"/>
              </a:rPr>
              <a:t>“, přel. Lucie Kopecká, in: Jan Dus (</a:t>
            </a:r>
            <a:r>
              <a:rPr lang="cs-CZ" dirty="0" err="1">
                <a:latin typeface="Batang" panose="02030600000101010101" pitchFamily="18" charset="-127"/>
              </a:rPr>
              <a:t>ed</a:t>
            </a:r>
            <a:r>
              <a:rPr lang="cs-CZ" dirty="0">
                <a:latin typeface="Batang" panose="02030600000101010101" pitchFamily="18" charset="-127"/>
              </a:rPr>
              <a:t>.), </a:t>
            </a:r>
            <a:r>
              <a:rPr lang="cs-CZ" i="1" dirty="0">
                <a:latin typeface="Batang" panose="02030600000101010101" pitchFamily="18" charset="-127"/>
              </a:rPr>
              <a:t>Příběhy apoštolů. Novozákonní apokryfy </a:t>
            </a:r>
            <a:r>
              <a:rPr lang="cs-CZ" dirty="0">
                <a:latin typeface="Batang" panose="02030600000101010101" pitchFamily="18" charset="-127"/>
              </a:rPr>
              <a:t>II, Praha: Vyšehrad 2003, s. 185–197.</a:t>
            </a:r>
          </a:p>
          <a:p>
            <a:pPr lvl="1"/>
            <a:r>
              <a:rPr lang="cs-CZ" sz="1300" dirty="0">
                <a:latin typeface="Batang" panose="02030600000101010101" pitchFamily="18" charset="-127"/>
              </a:rPr>
              <a:t>	https://digilib.phil.muni.cz/bitstream/handle/11222.digilib/130740/Books_2010_2019_040-2014-1_8.pdf?sequence=1</a:t>
            </a:r>
          </a:p>
          <a:p>
            <a:endParaRPr lang="cs-CZ" dirty="0">
              <a:latin typeface="Batang" panose="02030600000101010101" pitchFamily="18" charset="-127"/>
            </a:endParaRPr>
          </a:p>
          <a:p>
            <a:endParaRPr lang="cs-CZ" dirty="0">
              <a:latin typeface="Batang" panose="02030600000101010101" pitchFamily="18" charset="-127"/>
            </a:endParaRPr>
          </a:p>
          <a:p>
            <a:endParaRPr lang="cs-CZ" dirty="0">
              <a:latin typeface="Batang" panose="02030600000101010101" pitchFamily="18" charset="-127"/>
            </a:endParaRPr>
          </a:p>
          <a:p>
            <a:endParaRPr lang="cs-CZ" dirty="0">
              <a:latin typeface="Batang" panose="02030600000101010101" pitchFamily="18" charset="-127"/>
            </a:endParaRPr>
          </a:p>
          <a:p>
            <a:endParaRPr lang="cs-CZ" dirty="0">
              <a:latin typeface="Batang" panose="02030600000101010101" pitchFamily="18" charset="-127"/>
            </a:endParaRPr>
          </a:p>
          <a:p>
            <a:r>
              <a:rPr lang="cs-CZ" sz="1300" b="0" i="0" dirty="0">
                <a:solidFill>
                  <a:srgbClr val="202122"/>
                </a:solidFill>
                <a:effectLst/>
                <a:latin typeface="Batang" panose="02030600000101010101" pitchFamily="18" charset="-127"/>
              </a:rPr>
              <a:t>Pavel a</a:t>
            </a:r>
            <a:r>
              <a:rPr lang="en-US" sz="1300" b="0" i="0" dirty="0">
                <a:solidFill>
                  <a:srgbClr val="202122"/>
                </a:solidFill>
                <a:effectLst/>
                <a:latin typeface="Batang" panose="02030600000101010101" pitchFamily="18" charset="-127"/>
              </a:rPr>
              <a:t> The</a:t>
            </a:r>
            <a:r>
              <a:rPr lang="cs-CZ" sz="1300" b="0" i="0" dirty="0">
                <a:solidFill>
                  <a:srgbClr val="202122"/>
                </a:solidFill>
                <a:effectLst/>
                <a:latin typeface="Batang" panose="02030600000101010101" pitchFamily="18" charset="-127"/>
              </a:rPr>
              <a:t>k</a:t>
            </a:r>
            <a:r>
              <a:rPr lang="en-US" sz="1300" b="0" i="0" dirty="0">
                <a:solidFill>
                  <a:srgbClr val="202122"/>
                </a:solidFill>
                <a:effectLst/>
                <a:latin typeface="Batang" panose="02030600000101010101" pitchFamily="18" charset="-127"/>
              </a:rPr>
              <a:t>la</a:t>
            </a:r>
            <a:r>
              <a:rPr lang="cs-CZ" sz="1300" b="0" i="0" dirty="0">
                <a:solidFill>
                  <a:srgbClr val="202122"/>
                </a:solidFill>
                <a:effectLst/>
                <a:latin typeface="Batang" panose="02030600000101010101" pitchFamily="18" charset="-127"/>
              </a:rPr>
              <a:t>, freska, </a:t>
            </a:r>
            <a:r>
              <a:rPr lang="en-US" sz="1300" b="0" i="0" dirty="0">
                <a:solidFill>
                  <a:srgbClr val="202122"/>
                </a:solidFill>
                <a:effectLst/>
                <a:latin typeface="Batang" panose="02030600000101010101" pitchFamily="18" charset="-127"/>
              </a:rPr>
              <a:t>6</a:t>
            </a:r>
            <a:r>
              <a:rPr lang="cs-CZ" sz="1300" b="0" i="0" dirty="0">
                <a:solidFill>
                  <a:srgbClr val="202122"/>
                </a:solidFill>
                <a:effectLst/>
                <a:latin typeface="Batang" panose="02030600000101010101" pitchFamily="18" charset="-127"/>
              </a:rPr>
              <a:t>. století, jeskyně sv. </a:t>
            </a:r>
            <a:r>
              <a:rPr lang="en-US" sz="1300" b="0" i="0" dirty="0">
                <a:solidFill>
                  <a:srgbClr val="202122"/>
                </a:solidFill>
                <a:effectLst/>
                <a:latin typeface="Batang" panose="02030600000101010101" pitchFamily="18" charset="-127"/>
              </a:rPr>
              <a:t>The</a:t>
            </a:r>
            <a:r>
              <a:rPr lang="cs-CZ" sz="1300" b="0" i="0" dirty="0">
                <a:solidFill>
                  <a:srgbClr val="202122"/>
                </a:solidFill>
                <a:effectLst/>
                <a:latin typeface="Batang" panose="02030600000101010101" pitchFamily="18" charset="-127"/>
              </a:rPr>
              <a:t>k</a:t>
            </a:r>
            <a:r>
              <a:rPr lang="en-US" sz="1300" b="0" i="0" dirty="0">
                <a:solidFill>
                  <a:srgbClr val="202122"/>
                </a:solidFill>
                <a:effectLst/>
                <a:latin typeface="Batang" panose="02030600000101010101" pitchFamily="18" charset="-127"/>
              </a:rPr>
              <a:t>l</a:t>
            </a:r>
            <a:r>
              <a:rPr lang="cs-CZ" sz="1300" b="0" i="0" dirty="0">
                <a:solidFill>
                  <a:srgbClr val="202122"/>
                </a:solidFill>
                <a:effectLst/>
                <a:latin typeface="Batang" panose="02030600000101010101" pitchFamily="18" charset="-127"/>
              </a:rPr>
              <a:t>y</a:t>
            </a:r>
            <a:r>
              <a:rPr lang="en-US" sz="1300" b="0" i="0" dirty="0">
                <a:solidFill>
                  <a:srgbClr val="202122"/>
                </a:solidFill>
                <a:effectLst/>
                <a:latin typeface="Batang" panose="02030600000101010101" pitchFamily="18" charset="-127"/>
              </a:rPr>
              <a:t> a Pa</a:t>
            </a:r>
            <a:r>
              <a:rPr lang="cs-CZ" sz="1300" b="0" i="0" dirty="0" err="1">
                <a:solidFill>
                  <a:srgbClr val="202122"/>
                </a:solidFill>
                <a:effectLst/>
                <a:latin typeface="Batang" panose="02030600000101010101" pitchFamily="18" charset="-127"/>
              </a:rPr>
              <a:t>vla</a:t>
            </a:r>
            <a:r>
              <a:rPr lang="cs-CZ" sz="1300" b="0" i="0" dirty="0">
                <a:solidFill>
                  <a:srgbClr val="202122"/>
                </a:solidFill>
                <a:effectLst/>
                <a:latin typeface="Batang" panose="02030600000101010101" pitchFamily="18" charset="-127"/>
              </a:rPr>
              <a:t>, severní svah </a:t>
            </a:r>
            <a:r>
              <a:rPr lang="en-US" sz="1300" b="0" i="0" dirty="0" err="1">
                <a:solidFill>
                  <a:srgbClr val="202122"/>
                </a:solidFill>
                <a:effectLst/>
                <a:latin typeface="Batang" panose="02030600000101010101" pitchFamily="18" charset="-127"/>
              </a:rPr>
              <a:t>Bülbül</a:t>
            </a:r>
            <a:r>
              <a:rPr lang="en-US" sz="1300" b="0" i="0" dirty="0">
                <a:solidFill>
                  <a:srgbClr val="202122"/>
                </a:solidFill>
                <a:effectLst/>
                <a:latin typeface="Batang" panose="02030600000101010101" pitchFamily="18" charset="-127"/>
              </a:rPr>
              <a:t> Dag, </a:t>
            </a:r>
            <a:r>
              <a:rPr lang="cs-CZ" sz="1300" b="0" i="0" dirty="0">
                <a:solidFill>
                  <a:srgbClr val="202122"/>
                </a:solidFill>
                <a:effectLst/>
                <a:latin typeface="Batang" panose="02030600000101010101" pitchFamily="18" charset="-127"/>
              </a:rPr>
              <a:t>nedaleko </a:t>
            </a:r>
            <a:r>
              <a:rPr lang="en-US" sz="1300" b="0" i="0" dirty="0">
                <a:solidFill>
                  <a:srgbClr val="202122"/>
                </a:solidFill>
                <a:effectLst/>
                <a:latin typeface="Batang" panose="02030600000101010101" pitchFamily="18" charset="-127"/>
              </a:rPr>
              <a:t>E</a:t>
            </a:r>
            <a:r>
              <a:rPr lang="cs-CZ" sz="1300" b="0" i="0" dirty="0" err="1">
                <a:solidFill>
                  <a:srgbClr val="202122"/>
                </a:solidFill>
                <a:effectLst/>
                <a:latin typeface="Batang" panose="02030600000101010101" pitchFamily="18" charset="-127"/>
              </a:rPr>
              <a:t>fesu</a:t>
            </a:r>
            <a:r>
              <a:rPr lang="cs-CZ" sz="1300" b="0" i="0" dirty="0">
                <a:solidFill>
                  <a:srgbClr val="202122"/>
                </a:solidFill>
                <a:effectLst/>
                <a:latin typeface="Batang" panose="02030600000101010101" pitchFamily="18" charset="-127"/>
              </a:rPr>
              <a:t>.</a:t>
            </a:r>
            <a:endParaRPr lang="cs-CZ" sz="1300" dirty="0">
              <a:latin typeface="Batang" panose="02030600000101010101" pitchFamily="18" charset="-127"/>
            </a:endParaRPr>
          </a:p>
          <a:p>
            <a:endParaRPr lang="cs-CZ" dirty="0"/>
          </a:p>
        </p:txBody>
      </p:sp>
      <p:pic>
        <p:nvPicPr>
          <p:cNvPr id="3074" name="Picture 2">
            <a:extLst>
              <a:ext uri="{FF2B5EF4-FFF2-40B4-BE49-F238E27FC236}">
                <a16:creationId xmlns:a16="http://schemas.microsoft.com/office/drawing/2014/main" id="{6F4ED11D-5762-40E1-AA4F-725BE3BAE66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50426" y="2668137"/>
            <a:ext cx="4788505" cy="2466080"/>
          </a:xfrm>
          <a:prstGeom prst="rect">
            <a:avLst/>
          </a:prstGeom>
          <a:noFill/>
          <a:extLst>
            <a:ext uri="{909E8E84-426E-40DD-AFC4-6F175D3DCCD1}">
              <a14:hiddenFill xmlns:a14="http://schemas.microsoft.com/office/drawing/2010/main">
                <a:solidFill>
                  <a:srgbClr val="FFFFFF"/>
                </a:solidFill>
              </a14:hiddenFill>
            </a:ext>
          </a:extLst>
        </p:spPr>
      </p:pic>
      <p:sp>
        <p:nvSpPr>
          <p:cNvPr id="75" name="Freeform: Shape 74">
            <a:extLst>
              <a:ext uri="{FF2B5EF4-FFF2-40B4-BE49-F238E27FC236}">
                <a16:creationId xmlns:a16="http://schemas.microsoft.com/office/drawing/2014/main" id="{C64E267B-3F5A-4357-9E7F-C5FBE5D3B1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0426" y="5902730"/>
            <a:ext cx="5741575" cy="955271"/>
          </a:xfrm>
          <a:custGeom>
            <a:avLst/>
            <a:gdLst>
              <a:gd name="connsiteX0" fmla="*/ 5741575 w 5741575"/>
              <a:gd name="connsiteY0" fmla="*/ 0 h 955271"/>
              <a:gd name="connsiteX1" fmla="*/ 5741575 w 5741575"/>
              <a:gd name="connsiteY1" fmla="*/ 955271 h 955271"/>
              <a:gd name="connsiteX2" fmla="*/ 0 w 5741575"/>
              <a:gd name="connsiteY2" fmla="*/ 955271 h 955271"/>
              <a:gd name="connsiteX3" fmla="*/ 8558 w 5741575"/>
              <a:gd name="connsiteY3" fmla="*/ 953971 h 955271"/>
              <a:gd name="connsiteX4" fmla="*/ 16894 w 5741575"/>
              <a:gd name="connsiteY4" fmla="*/ 953847 h 955271"/>
              <a:gd name="connsiteX5" fmla="*/ 28156 w 5741575"/>
              <a:gd name="connsiteY5" fmla="*/ 951374 h 955271"/>
              <a:gd name="connsiteX6" fmla="*/ 28293 w 5741575"/>
              <a:gd name="connsiteY6" fmla="*/ 950971 h 955271"/>
              <a:gd name="connsiteX7" fmla="*/ 39115 w 5741575"/>
              <a:gd name="connsiteY7" fmla="*/ 949326 h 955271"/>
              <a:gd name="connsiteX8" fmla="*/ 93851 w 5741575"/>
              <a:gd name="connsiteY8" fmla="*/ 945611 h 955271"/>
              <a:gd name="connsiteX9" fmla="*/ 148657 w 5741575"/>
              <a:gd name="connsiteY9" fmla="*/ 898134 h 955271"/>
              <a:gd name="connsiteX10" fmla="*/ 174554 w 5741575"/>
              <a:gd name="connsiteY10" fmla="*/ 886351 h 955271"/>
              <a:gd name="connsiteX11" fmla="*/ 187633 w 5741575"/>
              <a:gd name="connsiteY11" fmla="*/ 878226 h 955271"/>
              <a:gd name="connsiteX12" fmla="*/ 187961 w 5741575"/>
              <a:gd name="connsiteY12" fmla="*/ 876538 h 955271"/>
              <a:gd name="connsiteX13" fmla="*/ 240501 w 5741575"/>
              <a:gd name="connsiteY13" fmla="*/ 873150 h 955271"/>
              <a:gd name="connsiteX14" fmla="*/ 246345 w 5741575"/>
              <a:gd name="connsiteY14" fmla="*/ 869942 h 955271"/>
              <a:gd name="connsiteX15" fmla="*/ 282041 w 5741575"/>
              <a:gd name="connsiteY15" fmla="*/ 871263 h 955271"/>
              <a:gd name="connsiteX16" fmla="*/ 299711 w 5741575"/>
              <a:gd name="connsiteY16" fmla="*/ 870064 h 955271"/>
              <a:gd name="connsiteX17" fmla="*/ 306299 w 5741575"/>
              <a:gd name="connsiteY17" fmla="*/ 873609 h 955271"/>
              <a:gd name="connsiteX18" fmla="*/ 331571 w 5741575"/>
              <a:gd name="connsiteY18" fmla="*/ 869866 h 955271"/>
              <a:gd name="connsiteX19" fmla="*/ 333872 w 5741575"/>
              <a:gd name="connsiteY19" fmla="*/ 867971 h 955271"/>
              <a:gd name="connsiteX20" fmla="*/ 356953 w 5741575"/>
              <a:gd name="connsiteY20" fmla="*/ 870334 h 955271"/>
              <a:gd name="connsiteX21" fmla="*/ 379005 w 5741575"/>
              <a:gd name="connsiteY21" fmla="*/ 878900 h 955271"/>
              <a:gd name="connsiteX22" fmla="*/ 585428 w 5741575"/>
              <a:gd name="connsiteY22" fmla="*/ 826440 h 955271"/>
              <a:gd name="connsiteX23" fmla="*/ 787156 w 5741575"/>
              <a:gd name="connsiteY23" fmla="*/ 838447 h 955271"/>
              <a:gd name="connsiteX24" fmla="*/ 898586 w 5741575"/>
              <a:gd name="connsiteY24" fmla="*/ 808502 h 955271"/>
              <a:gd name="connsiteX25" fmla="*/ 924063 w 5741575"/>
              <a:gd name="connsiteY25" fmla="*/ 770210 h 955271"/>
              <a:gd name="connsiteX26" fmla="*/ 1212574 w 5741575"/>
              <a:gd name="connsiteY26" fmla="*/ 724238 h 955271"/>
              <a:gd name="connsiteX27" fmla="*/ 1280768 w 5741575"/>
              <a:gd name="connsiteY27" fmla="*/ 699122 h 955271"/>
              <a:gd name="connsiteX28" fmla="*/ 1352027 w 5741575"/>
              <a:gd name="connsiteY28" fmla="*/ 704323 h 955271"/>
              <a:gd name="connsiteX29" fmla="*/ 1374314 w 5741575"/>
              <a:gd name="connsiteY29" fmla="*/ 688815 h 955271"/>
              <a:gd name="connsiteX30" fmla="*/ 1378034 w 5741575"/>
              <a:gd name="connsiteY30" fmla="*/ 685842 h 955271"/>
              <a:gd name="connsiteX31" fmla="*/ 1395604 w 5741575"/>
              <a:gd name="connsiteY31" fmla="*/ 680460 h 955271"/>
              <a:gd name="connsiteX32" fmla="*/ 1397206 w 5741575"/>
              <a:gd name="connsiteY32" fmla="*/ 670793 h 955271"/>
              <a:gd name="connsiteX33" fmla="*/ 1421250 w 5741575"/>
              <a:gd name="connsiteY33" fmla="*/ 656855 h 955271"/>
              <a:gd name="connsiteX34" fmla="*/ 1454524 w 5741575"/>
              <a:gd name="connsiteY34" fmla="*/ 649224 h 955271"/>
              <a:gd name="connsiteX35" fmla="*/ 1616217 w 5741575"/>
              <a:gd name="connsiteY35" fmla="*/ 622107 h 955271"/>
              <a:gd name="connsiteX36" fmla="*/ 1710928 w 5741575"/>
              <a:gd name="connsiteY36" fmla="*/ 600666 h 955271"/>
              <a:gd name="connsiteX37" fmla="*/ 1743718 w 5741575"/>
              <a:gd name="connsiteY37" fmla="*/ 584327 h 955271"/>
              <a:gd name="connsiteX38" fmla="*/ 1791651 w 5741575"/>
              <a:gd name="connsiteY38" fmla="*/ 567019 h 955271"/>
              <a:gd name="connsiteX39" fmla="*/ 1873778 w 5741575"/>
              <a:gd name="connsiteY39" fmla="*/ 530130 h 955271"/>
              <a:gd name="connsiteX40" fmla="*/ 1988411 w 5741575"/>
              <a:gd name="connsiteY40" fmla="*/ 491599 h 955271"/>
              <a:gd name="connsiteX41" fmla="*/ 2085507 w 5741575"/>
              <a:gd name="connsiteY41" fmla="*/ 498527 h 955271"/>
              <a:gd name="connsiteX42" fmla="*/ 2090767 w 5741575"/>
              <a:gd name="connsiteY42" fmla="*/ 490616 h 955271"/>
              <a:gd name="connsiteX43" fmla="*/ 2151143 w 5741575"/>
              <a:gd name="connsiteY43" fmla="*/ 478332 h 955271"/>
              <a:gd name="connsiteX44" fmla="*/ 2378710 w 5741575"/>
              <a:gd name="connsiteY44" fmla="*/ 477570 h 955271"/>
              <a:gd name="connsiteX45" fmla="*/ 2496256 w 5741575"/>
              <a:gd name="connsiteY45" fmla="*/ 452396 h 955271"/>
              <a:gd name="connsiteX46" fmla="*/ 2535387 w 5741575"/>
              <a:gd name="connsiteY46" fmla="*/ 436645 h 955271"/>
              <a:gd name="connsiteX47" fmla="*/ 2601109 w 5741575"/>
              <a:gd name="connsiteY47" fmla="*/ 410678 h 955271"/>
              <a:gd name="connsiteX48" fmla="*/ 2643855 w 5741575"/>
              <a:gd name="connsiteY48" fmla="*/ 374482 h 955271"/>
              <a:gd name="connsiteX49" fmla="*/ 2657726 w 5741575"/>
              <a:gd name="connsiteY49" fmla="*/ 365841 h 955271"/>
              <a:gd name="connsiteX50" fmla="*/ 2687125 w 5741575"/>
              <a:gd name="connsiteY50" fmla="*/ 366820 h 955271"/>
              <a:gd name="connsiteX51" fmla="*/ 2697479 w 5741575"/>
              <a:gd name="connsiteY51" fmla="*/ 361430 h 955271"/>
              <a:gd name="connsiteX52" fmla="*/ 2701547 w 5741575"/>
              <a:gd name="connsiteY52" fmla="*/ 361545 h 955271"/>
              <a:gd name="connsiteX53" fmla="*/ 2711054 w 5741575"/>
              <a:gd name="connsiteY53" fmla="*/ 360597 h 955271"/>
              <a:gd name="connsiteX54" fmla="*/ 2710438 w 5741575"/>
              <a:gd name="connsiteY54" fmla="*/ 366958 h 955271"/>
              <a:gd name="connsiteX55" fmla="*/ 2722936 w 5741575"/>
              <a:gd name="connsiteY55" fmla="*/ 377633 h 955271"/>
              <a:gd name="connsiteX56" fmla="*/ 2777227 w 5741575"/>
              <a:gd name="connsiteY56" fmla="*/ 368972 h 955271"/>
              <a:gd name="connsiteX57" fmla="*/ 2779510 w 5741575"/>
              <a:gd name="connsiteY57" fmla="*/ 361652 h 955271"/>
              <a:gd name="connsiteX58" fmla="*/ 2786278 w 5741575"/>
              <a:gd name="connsiteY58" fmla="*/ 359869 h 955271"/>
              <a:gd name="connsiteX59" fmla="*/ 2792101 w 5741575"/>
              <a:gd name="connsiteY59" fmla="*/ 365927 h 955271"/>
              <a:gd name="connsiteX60" fmla="*/ 2885545 w 5741575"/>
              <a:gd name="connsiteY60" fmla="*/ 372818 h 955271"/>
              <a:gd name="connsiteX61" fmla="*/ 3009558 w 5741575"/>
              <a:gd name="connsiteY61" fmla="*/ 370573 h 955271"/>
              <a:gd name="connsiteX62" fmla="*/ 3095010 w 5741575"/>
              <a:gd name="connsiteY62" fmla="*/ 332454 h 955271"/>
              <a:gd name="connsiteX63" fmla="*/ 3103742 w 5741575"/>
              <a:gd name="connsiteY63" fmla="*/ 337974 h 955271"/>
              <a:gd name="connsiteX64" fmla="*/ 3165093 w 5741575"/>
              <a:gd name="connsiteY64" fmla="*/ 329459 h 955271"/>
              <a:gd name="connsiteX65" fmla="*/ 3373785 w 5741575"/>
              <a:gd name="connsiteY65" fmla="*/ 255680 h 955271"/>
              <a:gd name="connsiteX66" fmla="*/ 3493851 w 5741575"/>
              <a:gd name="connsiteY66" fmla="*/ 240255 h 955271"/>
              <a:gd name="connsiteX67" fmla="*/ 3537470 w 5741575"/>
              <a:gd name="connsiteY67" fmla="*/ 241867 h 955271"/>
              <a:gd name="connsiteX68" fmla="*/ 3610489 w 5741575"/>
              <a:gd name="connsiteY68" fmla="*/ 244128 h 955271"/>
              <a:gd name="connsiteX69" fmla="*/ 3667539 w 5741575"/>
              <a:gd name="connsiteY69" fmla="*/ 263271 h 955271"/>
              <a:gd name="connsiteX70" fmla="*/ 3727614 w 5741575"/>
              <a:gd name="connsiteY70" fmla="*/ 258245 h 955271"/>
              <a:gd name="connsiteX71" fmla="*/ 3738369 w 5741575"/>
              <a:gd name="connsiteY71" fmla="*/ 234506 h 955271"/>
              <a:gd name="connsiteX72" fmla="*/ 3803670 w 5741575"/>
              <a:gd name="connsiteY72" fmla="*/ 236457 h 955271"/>
              <a:gd name="connsiteX73" fmla="*/ 3903080 w 5741575"/>
              <a:gd name="connsiteY73" fmla="*/ 241890 h 955271"/>
              <a:gd name="connsiteX74" fmla="*/ 3959588 w 5741575"/>
              <a:gd name="connsiteY74" fmla="*/ 239195 h 955271"/>
              <a:gd name="connsiteX75" fmla="*/ 4114838 w 5741575"/>
              <a:gd name="connsiteY75" fmla="*/ 238165 h 955271"/>
              <a:gd name="connsiteX76" fmla="*/ 4271023 w 5741575"/>
              <a:gd name="connsiteY76" fmla="*/ 241959 h 955271"/>
              <a:gd name="connsiteX77" fmla="*/ 4367397 w 5741575"/>
              <a:gd name="connsiteY77" fmla="*/ 271442 h 955271"/>
              <a:gd name="connsiteX78" fmla="*/ 4495366 w 5741575"/>
              <a:gd name="connsiteY78" fmla="*/ 271618 h 955271"/>
              <a:gd name="connsiteX79" fmla="*/ 4517347 w 5741575"/>
              <a:gd name="connsiteY79" fmla="*/ 275639 h 955271"/>
              <a:gd name="connsiteX80" fmla="*/ 4546116 w 5741575"/>
              <a:gd name="connsiteY80" fmla="*/ 268568 h 955271"/>
              <a:gd name="connsiteX81" fmla="*/ 4661259 w 5741575"/>
              <a:gd name="connsiteY81" fmla="*/ 238966 h 955271"/>
              <a:gd name="connsiteX82" fmla="*/ 4750403 w 5741575"/>
              <a:gd name="connsiteY82" fmla="*/ 204364 h 955271"/>
              <a:gd name="connsiteX83" fmla="*/ 4867614 w 5741575"/>
              <a:gd name="connsiteY83" fmla="*/ 208668 h 955271"/>
              <a:gd name="connsiteX84" fmla="*/ 4937036 w 5741575"/>
              <a:gd name="connsiteY84" fmla="*/ 195446 h 955271"/>
              <a:gd name="connsiteX85" fmla="*/ 5047626 w 5741575"/>
              <a:gd name="connsiteY85" fmla="*/ 149604 h 955271"/>
              <a:gd name="connsiteX86" fmla="*/ 5200247 w 5741575"/>
              <a:gd name="connsiteY86" fmla="*/ 142695 h 955271"/>
              <a:gd name="connsiteX87" fmla="*/ 5235691 w 5741575"/>
              <a:gd name="connsiteY87" fmla="*/ 173330 h 955271"/>
              <a:gd name="connsiteX88" fmla="*/ 5280133 w 5741575"/>
              <a:gd name="connsiteY88" fmla="*/ 189342 h 955271"/>
              <a:gd name="connsiteX89" fmla="*/ 5291963 w 5741575"/>
              <a:gd name="connsiteY89" fmla="*/ 139446 h 955271"/>
              <a:gd name="connsiteX90" fmla="*/ 5418472 w 5741575"/>
              <a:gd name="connsiteY90" fmla="*/ 89163 h 955271"/>
              <a:gd name="connsiteX91" fmla="*/ 5482354 w 5741575"/>
              <a:gd name="connsiteY91" fmla="*/ 69470 h 955271"/>
              <a:gd name="connsiteX92" fmla="*/ 5583280 w 5741575"/>
              <a:gd name="connsiteY92" fmla="*/ 49787 h 955271"/>
              <a:gd name="connsiteX93" fmla="*/ 5613766 w 5741575"/>
              <a:gd name="connsiteY93" fmla="*/ 41855 h 955271"/>
              <a:gd name="connsiteX94" fmla="*/ 5684952 w 5741575"/>
              <a:gd name="connsiteY94" fmla="*/ 26088 h 955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5741575" h="955271">
                <a:moveTo>
                  <a:pt x="5741575" y="0"/>
                </a:moveTo>
                <a:lnTo>
                  <a:pt x="5741575" y="955271"/>
                </a:lnTo>
                <a:lnTo>
                  <a:pt x="0" y="955271"/>
                </a:lnTo>
                <a:lnTo>
                  <a:pt x="8558" y="953971"/>
                </a:lnTo>
                <a:lnTo>
                  <a:pt x="16894" y="953847"/>
                </a:lnTo>
                <a:cubicBezTo>
                  <a:pt x="22474" y="953361"/>
                  <a:pt x="25973" y="952524"/>
                  <a:pt x="28156" y="951374"/>
                </a:cubicBezTo>
                <a:cubicBezTo>
                  <a:pt x="28201" y="951240"/>
                  <a:pt x="28247" y="951105"/>
                  <a:pt x="28293" y="950971"/>
                </a:cubicBezTo>
                <a:lnTo>
                  <a:pt x="39115" y="949326"/>
                </a:lnTo>
                <a:cubicBezTo>
                  <a:pt x="57701" y="947335"/>
                  <a:pt x="76089" y="946141"/>
                  <a:pt x="93851" y="945611"/>
                </a:cubicBezTo>
                <a:cubicBezTo>
                  <a:pt x="99905" y="923404"/>
                  <a:pt x="170209" y="932855"/>
                  <a:pt x="148657" y="898134"/>
                </a:cubicBezTo>
                <a:cubicBezTo>
                  <a:pt x="172173" y="896348"/>
                  <a:pt x="191809" y="908449"/>
                  <a:pt x="174554" y="886351"/>
                </a:cubicBezTo>
                <a:cubicBezTo>
                  <a:pt x="182014" y="885083"/>
                  <a:pt x="185699" y="882087"/>
                  <a:pt x="187633" y="878226"/>
                </a:cubicBezTo>
                <a:cubicBezTo>
                  <a:pt x="187742" y="877663"/>
                  <a:pt x="187852" y="877101"/>
                  <a:pt x="187961" y="876538"/>
                </a:cubicBezTo>
                <a:lnTo>
                  <a:pt x="240501" y="873150"/>
                </a:lnTo>
                <a:lnTo>
                  <a:pt x="246345" y="869942"/>
                </a:lnTo>
                <a:lnTo>
                  <a:pt x="282041" y="871263"/>
                </a:lnTo>
                <a:lnTo>
                  <a:pt x="299711" y="870064"/>
                </a:lnTo>
                <a:lnTo>
                  <a:pt x="306299" y="873609"/>
                </a:lnTo>
                <a:cubicBezTo>
                  <a:pt x="312531" y="875279"/>
                  <a:pt x="320316" y="874896"/>
                  <a:pt x="331571" y="869866"/>
                </a:cubicBezTo>
                <a:lnTo>
                  <a:pt x="333872" y="867971"/>
                </a:lnTo>
                <a:lnTo>
                  <a:pt x="356953" y="870334"/>
                </a:lnTo>
                <a:cubicBezTo>
                  <a:pt x="364772" y="872042"/>
                  <a:pt x="372199" y="874762"/>
                  <a:pt x="379005" y="878900"/>
                </a:cubicBezTo>
                <a:cubicBezTo>
                  <a:pt x="436788" y="836391"/>
                  <a:pt x="512367" y="847456"/>
                  <a:pt x="585428" y="826440"/>
                </a:cubicBezTo>
                <a:cubicBezTo>
                  <a:pt x="600236" y="776571"/>
                  <a:pt x="751447" y="800939"/>
                  <a:pt x="787156" y="838447"/>
                </a:cubicBezTo>
                <a:cubicBezTo>
                  <a:pt x="767750" y="789794"/>
                  <a:pt x="977582" y="857915"/>
                  <a:pt x="898586" y="808502"/>
                </a:cubicBezTo>
                <a:cubicBezTo>
                  <a:pt x="926099" y="807167"/>
                  <a:pt x="944922" y="782490"/>
                  <a:pt x="924063" y="770210"/>
                </a:cubicBezTo>
                <a:cubicBezTo>
                  <a:pt x="1015917" y="786259"/>
                  <a:pt x="1117953" y="728408"/>
                  <a:pt x="1212574" y="724238"/>
                </a:cubicBezTo>
                <a:cubicBezTo>
                  <a:pt x="1245879" y="677520"/>
                  <a:pt x="1233543" y="716744"/>
                  <a:pt x="1280768" y="699122"/>
                </a:cubicBezTo>
                <a:cubicBezTo>
                  <a:pt x="1280824" y="735474"/>
                  <a:pt x="1333787" y="667235"/>
                  <a:pt x="1352027" y="704323"/>
                </a:cubicBezTo>
                <a:cubicBezTo>
                  <a:pt x="1360044" y="699941"/>
                  <a:pt x="1367234" y="694526"/>
                  <a:pt x="1374314" y="688815"/>
                </a:cubicBezTo>
                <a:lnTo>
                  <a:pt x="1378034" y="685842"/>
                </a:lnTo>
                <a:lnTo>
                  <a:pt x="1395604" y="680460"/>
                </a:lnTo>
                <a:lnTo>
                  <a:pt x="1397206" y="670793"/>
                </a:lnTo>
                <a:lnTo>
                  <a:pt x="1421250" y="656855"/>
                </a:lnTo>
                <a:cubicBezTo>
                  <a:pt x="1430770" y="652893"/>
                  <a:pt x="1441623" y="650105"/>
                  <a:pt x="1454524" y="649224"/>
                </a:cubicBezTo>
                <a:cubicBezTo>
                  <a:pt x="1502655" y="660482"/>
                  <a:pt x="1556151" y="606226"/>
                  <a:pt x="1616217" y="622107"/>
                </a:cubicBezTo>
                <a:cubicBezTo>
                  <a:pt x="1637755" y="624837"/>
                  <a:pt x="1701030" y="614257"/>
                  <a:pt x="1710928" y="600666"/>
                </a:cubicBezTo>
                <a:cubicBezTo>
                  <a:pt x="1723693" y="596072"/>
                  <a:pt x="1739861" y="597834"/>
                  <a:pt x="1743718" y="584327"/>
                </a:cubicBezTo>
                <a:cubicBezTo>
                  <a:pt x="1751098" y="567647"/>
                  <a:pt x="1801421" y="583831"/>
                  <a:pt x="1791651" y="567019"/>
                </a:cubicBezTo>
                <a:cubicBezTo>
                  <a:pt x="1827282" y="577929"/>
                  <a:pt x="1847642" y="542228"/>
                  <a:pt x="1873778" y="530130"/>
                </a:cubicBezTo>
                <a:cubicBezTo>
                  <a:pt x="1902425" y="541995"/>
                  <a:pt x="1929013" y="504913"/>
                  <a:pt x="1988411" y="491599"/>
                </a:cubicBezTo>
                <a:cubicBezTo>
                  <a:pt x="2020077" y="505546"/>
                  <a:pt x="2028363" y="482381"/>
                  <a:pt x="2085507" y="498527"/>
                </a:cubicBezTo>
                <a:cubicBezTo>
                  <a:pt x="2086719" y="495769"/>
                  <a:pt x="2088490" y="493104"/>
                  <a:pt x="2090767" y="490616"/>
                </a:cubicBezTo>
                <a:cubicBezTo>
                  <a:pt x="2103992" y="476161"/>
                  <a:pt x="2131025" y="470659"/>
                  <a:pt x="2151143" y="478332"/>
                </a:cubicBezTo>
                <a:cubicBezTo>
                  <a:pt x="2240088" y="497642"/>
                  <a:pt x="2310118" y="483043"/>
                  <a:pt x="2378710" y="477570"/>
                </a:cubicBezTo>
                <a:cubicBezTo>
                  <a:pt x="2454975" y="467585"/>
                  <a:pt x="2391576" y="437831"/>
                  <a:pt x="2496256" y="452396"/>
                </a:cubicBezTo>
                <a:cubicBezTo>
                  <a:pt x="2501503" y="436899"/>
                  <a:pt x="2513119" y="433980"/>
                  <a:pt x="2535387" y="436645"/>
                </a:cubicBezTo>
                <a:cubicBezTo>
                  <a:pt x="2572084" y="430778"/>
                  <a:pt x="2557124" y="397207"/>
                  <a:pt x="2601109" y="410678"/>
                </a:cubicBezTo>
                <a:cubicBezTo>
                  <a:pt x="2588000" y="393616"/>
                  <a:pt x="2667428" y="390302"/>
                  <a:pt x="2643855" y="374482"/>
                </a:cubicBezTo>
                <a:cubicBezTo>
                  <a:pt x="2648277" y="369169"/>
                  <a:pt x="2652937" y="366761"/>
                  <a:pt x="2657726" y="365841"/>
                </a:cubicBezTo>
                <a:cubicBezTo>
                  <a:pt x="2667303" y="363999"/>
                  <a:pt x="2677395" y="368107"/>
                  <a:pt x="2687125" y="366820"/>
                </a:cubicBezTo>
                <a:lnTo>
                  <a:pt x="2697479" y="361430"/>
                </a:lnTo>
                <a:lnTo>
                  <a:pt x="2701547" y="361545"/>
                </a:lnTo>
                <a:lnTo>
                  <a:pt x="2711054" y="360597"/>
                </a:lnTo>
                <a:lnTo>
                  <a:pt x="2710438" y="366958"/>
                </a:lnTo>
                <a:cubicBezTo>
                  <a:pt x="2708955" y="373111"/>
                  <a:pt x="2708038" y="379788"/>
                  <a:pt x="2722936" y="377633"/>
                </a:cubicBezTo>
                <a:cubicBezTo>
                  <a:pt x="2753511" y="370170"/>
                  <a:pt x="2766475" y="394972"/>
                  <a:pt x="2777227" y="368972"/>
                </a:cubicBezTo>
                <a:lnTo>
                  <a:pt x="2779510" y="361652"/>
                </a:lnTo>
                <a:lnTo>
                  <a:pt x="2786278" y="359869"/>
                </a:lnTo>
                <a:cubicBezTo>
                  <a:pt x="2789994" y="359750"/>
                  <a:pt x="2792255" y="361281"/>
                  <a:pt x="2792101" y="365927"/>
                </a:cubicBezTo>
                <a:cubicBezTo>
                  <a:pt x="2819315" y="344279"/>
                  <a:pt x="2855630" y="370297"/>
                  <a:pt x="2885545" y="372818"/>
                </a:cubicBezTo>
                <a:cubicBezTo>
                  <a:pt x="2905895" y="352581"/>
                  <a:pt x="2948591" y="377825"/>
                  <a:pt x="3009558" y="370573"/>
                </a:cubicBezTo>
                <a:cubicBezTo>
                  <a:pt x="3031640" y="347442"/>
                  <a:pt x="3050695" y="365935"/>
                  <a:pt x="3095010" y="332454"/>
                </a:cubicBezTo>
                <a:cubicBezTo>
                  <a:pt x="3097485" y="334582"/>
                  <a:pt x="3100426" y="336441"/>
                  <a:pt x="3103742" y="337974"/>
                </a:cubicBezTo>
                <a:cubicBezTo>
                  <a:pt x="3123005" y="346878"/>
                  <a:pt x="3150475" y="343067"/>
                  <a:pt x="3165093" y="329459"/>
                </a:cubicBezTo>
                <a:cubicBezTo>
                  <a:pt x="3236951" y="282673"/>
                  <a:pt x="3308286" y="273118"/>
                  <a:pt x="3373785" y="255680"/>
                </a:cubicBezTo>
                <a:cubicBezTo>
                  <a:pt x="3448540" y="239861"/>
                  <a:pt x="3405238" y="287846"/>
                  <a:pt x="3493851" y="240255"/>
                </a:cubicBezTo>
                <a:cubicBezTo>
                  <a:pt x="3506326" y="252723"/>
                  <a:pt x="3518405" y="251593"/>
                  <a:pt x="3537470" y="241867"/>
                </a:cubicBezTo>
                <a:cubicBezTo>
                  <a:pt x="3573967" y="235226"/>
                  <a:pt x="3576893" y="270855"/>
                  <a:pt x="3610489" y="244128"/>
                </a:cubicBezTo>
                <a:cubicBezTo>
                  <a:pt x="3606935" y="264036"/>
                  <a:pt x="3681284" y="241075"/>
                  <a:pt x="3667539" y="263271"/>
                </a:cubicBezTo>
                <a:cubicBezTo>
                  <a:pt x="3694251" y="276940"/>
                  <a:pt x="3701441" y="246803"/>
                  <a:pt x="3727614" y="258245"/>
                </a:cubicBezTo>
                <a:cubicBezTo>
                  <a:pt x="3754952" y="257751"/>
                  <a:pt x="3708960" y="240314"/>
                  <a:pt x="3738369" y="234506"/>
                </a:cubicBezTo>
                <a:cubicBezTo>
                  <a:pt x="3774580" y="230879"/>
                  <a:pt x="3768868" y="196201"/>
                  <a:pt x="3803670" y="236457"/>
                </a:cubicBezTo>
                <a:cubicBezTo>
                  <a:pt x="3839567" y="220301"/>
                  <a:pt x="3850064" y="239151"/>
                  <a:pt x="3903080" y="241890"/>
                </a:cubicBezTo>
                <a:cubicBezTo>
                  <a:pt x="3922859" y="227800"/>
                  <a:pt x="3941005" y="230826"/>
                  <a:pt x="3959588" y="239195"/>
                </a:cubicBezTo>
                <a:cubicBezTo>
                  <a:pt x="4009252" y="229421"/>
                  <a:pt x="4057491" y="239376"/>
                  <a:pt x="4114838" y="238165"/>
                </a:cubicBezTo>
                <a:cubicBezTo>
                  <a:pt x="4173784" y="217210"/>
                  <a:pt x="4209756" y="243378"/>
                  <a:pt x="4271023" y="241959"/>
                </a:cubicBezTo>
                <a:cubicBezTo>
                  <a:pt x="4326191" y="205535"/>
                  <a:pt x="4316856" y="279258"/>
                  <a:pt x="4367397" y="271442"/>
                </a:cubicBezTo>
                <a:cubicBezTo>
                  <a:pt x="4446016" y="235091"/>
                  <a:pt x="4369000" y="295343"/>
                  <a:pt x="4495366" y="271618"/>
                </a:cubicBezTo>
                <a:cubicBezTo>
                  <a:pt x="4501905" y="266287"/>
                  <a:pt x="4518077" y="269240"/>
                  <a:pt x="4517347" y="275639"/>
                </a:cubicBezTo>
                <a:cubicBezTo>
                  <a:pt x="4525170" y="272832"/>
                  <a:pt x="4542809" y="258800"/>
                  <a:pt x="4546116" y="268568"/>
                </a:cubicBezTo>
                <a:cubicBezTo>
                  <a:pt x="4586961" y="265354"/>
                  <a:pt x="4626617" y="255160"/>
                  <a:pt x="4661259" y="238966"/>
                </a:cubicBezTo>
                <a:cubicBezTo>
                  <a:pt x="4741966" y="247639"/>
                  <a:pt x="4693066" y="205693"/>
                  <a:pt x="4750403" y="204364"/>
                </a:cubicBezTo>
                <a:cubicBezTo>
                  <a:pt x="4798501" y="219113"/>
                  <a:pt x="4813319" y="201253"/>
                  <a:pt x="4867614" y="208668"/>
                </a:cubicBezTo>
                <a:cubicBezTo>
                  <a:pt x="4881621" y="174373"/>
                  <a:pt x="4917566" y="206761"/>
                  <a:pt x="4937036" y="195446"/>
                </a:cubicBezTo>
                <a:cubicBezTo>
                  <a:pt x="4974214" y="229763"/>
                  <a:pt x="5013321" y="152474"/>
                  <a:pt x="5047626" y="149604"/>
                </a:cubicBezTo>
                <a:cubicBezTo>
                  <a:pt x="5106046" y="150576"/>
                  <a:pt x="5172786" y="183138"/>
                  <a:pt x="5200247" y="142695"/>
                </a:cubicBezTo>
                <a:cubicBezTo>
                  <a:pt x="5206135" y="157748"/>
                  <a:pt x="5203071" y="179288"/>
                  <a:pt x="5235691" y="173330"/>
                </a:cubicBezTo>
                <a:cubicBezTo>
                  <a:pt x="5249654" y="179935"/>
                  <a:pt x="5254450" y="203448"/>
                  <a:pt x="5280133" y="189342"/>
                </a:cubicBezTo>
                <a:cubicBezTo>
                  <a:pt x="5244836" y="171370"/>
                  <a:pt x="5299493" y="163568"/>
                  <a:pt x="5291963" y="139446"/>
                </a:cubicBezTo>
                <a:cubicBezTo>
                  <a:pt x="5331555" y="120349"/>
                  <a:pt x="5427790" y="132865"/>
                  <a:pt x="5418472" y="89163"/>
                </a:cubicBezTo>
                <a:cubicBezTo>
                  <a:pt x="5428057" y="62053"/>
                  <a:pt x="5484665" y="97616"/>
                  <a:pt x="5482354" y="69470"/>
                </a:cubicBezTo>
                <a:cubicBezTo>
                  <a:pt x="5507119" y="85574"/>
                  <a:pt x="5545363" y="52240"/>
                  <a:pt x="5583280" y="49787"/>
                </a:cubicBezTo>
                <a:cubicBezTo>
                  <a:pt x="5589344" y="36484"/>
                  <a:pt x="5598103" y="36349"/>
                  <a:pt x="5613766" y="41855"/>
                </a:cubicBezTo>
                <a:cubicBezTo>
                  <a:pt x="5636621" y="41086"/>
                  <a:pt x="5660728" y="35034"/>
                  <a:pt x="5684952" y="26088"/>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6499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D1143E-136A-4D36-8010-3F4CB55713DB}"/>
              </a:ext>
            </a:extLst>
          </p:cNvPr>
          <p:cNvSpPr>
            <a:spLocks noGrp="1"/>
          </p:cNvSpPr>
          <p:nvPr>
            <p:ph type="title"/>
          </p:nvPr>
        </p:nvSpPr>
        <p:spPr/>
        <p:txBody>
          <a:bodyPr>
            <a:normAutofit/>
          </a:bodyPr>
          <a:lstStyle/>
          <a:p>
            <a:r>
              <a:rPr lang="pl-PL" b="1" i="0" dirty="0">
                <a:effectLst/>
                <a:latin typeface="Batang" panose="02030600000101010101" pitchFamily="18" charset="-127"/>
              </a:rPr>
              <a:t>ženy jako objekt kultu: Marie</a:t>
            </a:r>
            <a:br>
              <a:rPr lang="pl-PL" b="0" i="0" dirty="0">
                <a:effectLst/>
                <a:latin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CC802D94-38FD-4F57-ADD1-9E45108DC908}"/>
              </a:ext>
            </a:extLst>
          </p:cNvPr>
          <p:cNvSpPr>
            <a:spLocks noGrp="1"/>
          </p:cNvSpPr>
          <p:nvPr>
            <p:ph idx="1"/>
          </p:nvPr>
        </p:nvSpPr>
        <p:spPr/>
        <p:txBody>
          <a:bodyPr>
            <a:normAutofit fontScale="92500" lnSpcReduction="10000"/>
          </a:bodyPr>
          <a:lstStyle/>
          <a:p>
            <a:r>
              <a:rPr lang="cs-CZ" dirty="0">
                <a:latin typeface="Batang" panose="02030600000101010101" pitchFamily="18" charset="-127"/>
              </a:rPr>
              <a:t>Marie – matka Ježíše, nebo jiná Marie?</a:t>
            </a:r>
          </a:p>
          <a:p>
            <a:pPr lvl="1"/>
            <a:r>
              <a:rPr lang="cs-CZ" dirty="0">
                <a:latin typeface="Batang" panose="02030600000101010101" pitchFamily="18" charset="-127"/>
              </a:rPr>
              <a:t>Ideál/vzorec pro obhajobu postavení a role žen</a:t>
            </a:r>
          </a:p>
          <a:p>
            <a:pPr marL="560070" lvl="1" indent="-285750">
              <a:buFont typeface="Arial" panose="020B0604020202020204" pitchFamily="34" charset="0"/>
              <a:buChar char="•"/>
            </a:pPr>
            <a:r>
              <a:rPr lang="cs-CZ" dirty="0">
                <a:latin typeface="Batang" panose="02030600000101010101" pitchFamily="18" charset="-127"/>
              </a:rPr>
              <a:t>Druhá Eva, </a:t>
            </a:r>
            <a:r>
              <a:rPr lang="cs-CZ" dirty="0" err="1">
                <a:latin typeface="Batang" panose="02030600000101010101" pitchFamily="18" charset="-127"/>
              </a:rPr>
              <a:t>Immaculata</a:t>
            </a:r>
            <a:endParaRPr lang="cs-CZ" dirty="0">
              <a:latin typeface="Batang" panose="02030600000101010101" pitchFamily="18" charset="-127"/>
            </a:endParaRPr>
          </a:p>
          <a:p>
            <a:pPr marL="891540" lvl="2"/>
            <a:r>
              <a:rPr lang="cs-CZ" dirty="0">
                <a:latin typeface="Batang" panose="02030600000101010101" pitchFamily="18" charset="-127"/>
              </a:rPr>
              <a:t>Symbol církve, neposkvrněná nevěsta</a:t>
            </a:r>
          </a:p>
          <a:p>
            <a:pPr marL="514350"/>
            <a:r>
              <a:rPr lang="cs-CZ" dirty="0">
                <a:latin typeface="Batang" panose="02030600000101010101" pitchFamily="18" charset="-127"/>
              </a:rPr>
              <a:t>Kořeny v lidovém prostředí – nejviditelnějším tématem: neposkvrněné početí</a:t>
            </a:r>
          </a:p>
          <a:p>
            <a:pPr marL="1177290" lvl="2">
              <a:buFont typeface="Wingdings" panose="05000000000000000000" pitchFamily="2" charset="2"/>
              <a:buChar char="Ø"/>
            </a:pPr>
            <a:r>
              <a:rPr lang="cs-CZ" dirty="0">
                <a:latin typeface="Batang" panose="02030600000101010101" pitchFamily="18" charset="-127"/>
              </a:rPr>
              <a:t>Marie jako panna</a:t>
            </a:r>
          </a:p>
          <a:p>
            <a:pPr marL="1202436" lvl="3">
              <a:buFont typeface="Wingdings" panose="05000000000000000000" pitchFamily="2" charset="2"/>
              <a:buChar char="Ø"/>
            </a:pPr>
            <a:r>
              <a:rPr lang="cs-CZ" dirty="0">
                <a:latin typeface="Batang" panose="02030600000101010101" pitchFamily="18" charset="-127"/>
              </a:rPr>
              <a:t>Uzdravuje, přináší mír, je prostředníkem, přímluvcem, ochránkyní patronkou</a:t>
            </a:r>
          </a:p>
          <a:p>
            <a:pPr marL="1202436" lvl="3">
              <a:buFont typeface="Wingdings" panose="05000000000000000000" pitchFamily="2" charset="2"/>
              <a:buChar char="Ø"/>
            </a:pPr>
            <a:r>
              <a:rPr lang="cs-CZ" dirty="0">
                <a:latin typeface="Batang" panose="02030600000101010101" pitchFamily="18" charset="-127"/>
              </a:rPr>
              <a:t>Sdílí lidský osud Dolorosa, přináší útěchu (piety)</a:t>
            </a:r>
          </a:p>
          <a:p>
            <a:pPr marL="1202436" lvl="3">
              <a:buFont typeface="Wingdings" panose="05000000000000000000" pitchFamily="2" charset="2"/>
              <a:buChar char="Ø"/>
            </a:pPr>
            <a:r>
              <a:rPr lang="cs-CZ" dirty="0">
                <a:latin typeface="Batang" panose="02030600000101010101" pitchFamily="18" charset="-127"/>
              </a:rPr>
              <a:t>Kult růžence – přímluva, ochrana, vítězství</a:t>
            </a:r>
          </a:p>
          <a:p>
            <a:pPr marL="1177290" lvl="2">
              <a:buFont typeface="Wingdings" panose="05000000000000000000" pitchFamily="2" charset="2"/>
              <a:buChar char="Ø"/>
            </a:pPr>
            <a:r>
              <a:rPr lang="cs-CZ" dirty="0">
                <a:latin typeface="Batang" panose="02030600000101010101" pitchFamily="18" charset="-127"/>
              </a:rPr>
              <a:t>Mariánská zjevení, liturgická dramata</a:t>
            </a:r>
          </a:p>
          <a:p>
            <a:pPr marL="514350"/>
            <a:r>
              <a:rPr lang="cs-CZ" dirty="0">
                <a:latin typeface="Batang" panose="02030600000101010101" pitchFamily="18" charset="-127"/>
              </a:rPr>
              <a:t>Polymorfní mýtus – polymorfní využití a množství funkcí v životě křesťanů:</a:t>
            </a:r>
          </a:p>
          <a:p>
            <a:pPr marL="1177290" lvl="2">
              <a:buFont typeface="Wingdings" panose="05000000000000000000" pitchFamily="2" charset="2"/>
              <a:buChar char="Ø"/>
            </a:pPr>
            <a:r>
              <a:rPr lang="cs-CZ" dirty="0">
                <a:latin typeface="Batang" panose="02030600000101010101" pitchFamily="18" charset="-127"/>
              </a:rPr>
              <a:t>Je ochránkyní během života i v hodině smrti (viz </a:t>
            </a:r>
            <a:r>
              <a:rPr lang="cs-CZ" i="1" dirty="0">
                <a:latin typeface="Batang" panose="02030600000101010101" pitchFamily="18" charset="-127"/>
              </a:rPr>
              <a:t>Zdrávas Maria</a:t>
            </a:r>
            <a:r>
              <a:rPr lang="cs-CZ" dirty="0">
                <a:latin typeface="Batang" panose="02030600000101010101" pitchFamily="18" charset="-127"/>
              </a:rPr>
              <a:t>)</a:t>
            </a:r>
          </a:p>
          <a:p>
            <a:pPr marL="845820" lvl="1">
              <a:buFont typeface="Wingdings" panose="05000000000000000000" pitchFamily="2" charset="2"/>
              <a:buChar char="Ø"/>
            </a:pPr>
            <a:r>
              <a:rPr lang="cs-CZ" dirty="0">
                <a:latin typeface="Batang" panose="02030600000101010101" pitchFamily="18" charset="-127"/>
              </a:rPr>
              <a:t>Marie – nástroj dynamické argumentace katolické církve o struktuře společnosti prezentované jako Bohem daný řád	</a:t>
            </a:r>
          </a:p>
        </p:txBody>
      </p:sp>
    </p:spTree>
    <p:extLst>
      <p:ext uri="{BB962C8B-B14F-4D97-AF65-F5344CB8AC3E}">
        <p14:creationId xmlns:p14="http://schemas.microsoft.com/office/powerpoint/2010/main" val="3529442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6E1C42-2375-4FA1-8DC0-2C3C830AD4A3}"/>
              </a:ext>
            </a:extLst>
          </p:cNvPr>
          <p:cNvSpPr>
            <a:spLocks noGrp="1"/>
          </p:cNvSpPr>
          <p:nvPr>
            <p:ph type="title"/>
          </p:nvPr>
        </p:nvSpPr>
        <p:spPr/>
        <p:txBody>
          <a:bodyPr>
            <a:normAutofit fontScale="90000"/>
          </a:bodyPr>
          <a:lstStyle/>
          <a:p>
            <a:r>
              <a:rPr lang="cs-CZ" dirty="0"/>
              <a:t>					</a:t>
            </a:r>
            <a:r>
              <a:rPr lang="cs-CZ" b="1" dirty="0">
                <a:latin typeface="Batang" panose="02030600000101010101" pitchFamily="18" charset="-127"/>
              </a:rPr>
              <a:t>Žena z Apokalypsy:</a:t>
            </a:r>
            <a:br>
              <a:rPr lang="cs-CZ" b="1" dirty="0">
                <a:latin typeface="Batang" panose="02030600000101010101" pitchFamily="18" charset="-127"/>
              </a:rPr>
            </a:br>
            <a:r>
              <a:rPr lang="cs-CZ" b="1" dirty="0" err="1">
                <a:latin typeface="Batang" panose="02030600000101010101" pitchFamily="18" charset="-127"/>
              </a:rPr>
              <a:t>Krí</a:t>
            </a:r>
            <a:r>
              <a:rPr lang="cs-CZ" b="1" dirty="0">
                <a:latin typeface="Batang" panose="02030600000101010101" pitchFamily="18" charset="-127"/>
              </a:rPr>
              <a:t>					Královna nebes</a:t>
            </a:r>
          </a:p>
        </p:txBody>
      </p:sp>
      <p:pic>
        <p:nvPicPr>
          <p:cNvPr id="4098" name="Picture 2">
            <a:extLst>
              <a:ext uri="{FF2B5EF4-FFF2-40B4-BE49-F238E27FC236}">
                <a16:creationId xmlns:a16="http://schemas.microsoft.com/office/drawing/2014/main" id="{759EF1A3-1D4B-4AF6-8A77-A1882E24D82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50878" y="213589"/>
            <a:ext cx="3762237" cy="6551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521780"/>
      </p:ext>
    </p:extLst>
  </p:cSld>
  <p:clrMapOvr>
    <a:masterClrMapping/>
  </p:clrMapOvr>
</p:sld>
</file>

<file path=ppt/theme/theme1.xml><?xml version="1.0" encoding="utf-8"?>
<a:theme xmlns:a="http://schemas.openxmlformats.org/drawingml/2006/main" name="ArchiveVTI">
  <a:themeElements>
    <a:clrScheme name="Archive">
      <a:dk1>
        <a:sysClr val="windowText" lastClr="000000"/>
      </a:dk1>
      <a:lt1>
        <a:sysClr val="window" lastClr="FFFFFF"/>
      </a:lt1>
      <a:dk2>
        <a:srgbClr val="353B3D"/>
      </a:dk2>
      <a:lt2>
        <a:srgbClr val="EEECEA"/>
      </a:lt2>
      <a:accent1>
        <a:srgbClr val="A65E5E"/>
      </a:accent1>
      <a:accent2>
        <a:srgbClr val="9D6053"/>
      </a:accent2>
      <a:accent3>
        <a:srgbClr val="968274"/>
      </a:accent3>
      <a:accent4>
        <a:srgbClr val="878079"/>
      </a:accent4>
      <a:accent5>
        <a:srgbClr val="6C737A"/>
      </a:accent5>
      <a:accent6>
        <a:srgbClr val="697777"/>
      </a:accent6>
      <a:hlink>
        <a:srgbClr val="A25872"/>
      </a:hlink>
      <a:folHlink>
        <a:srgbClr val="667A7E"/>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322</TotalTime>
  <Words>2237</Words>
  <Application>Microsoft Office PowerPoint</Application>
  <PresentationFormat>Širokoúhlá obrazovka</PresentationFormat>
  <Paragraphs>147</Paragraphs>
  <Slides>18</Slides>
  <Notes>0</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18</vt:i4>
      </vt:variant>
    </vt:vector>
  </HeadingPairs>
  <TitlesOfParts>
    <vt:vector size="28" baseType="lpstr">
      <vt:lpstr>Batang</vt:lpstr>
      <vt:lpstr>Arial</vt:lpstr>
      <vt:lpstr>Bembo</vt:lpstr>
      <vt:lpstr>Calibri</vt:lpstr>
      <vt:lpstr>Courier New</vt:lpstr>
      <vt:lpstr>Open Sans</vt:lpstr>
      <vt:lpstr>Segoe UI</vt:lpstr>
      <vt:lpstr>Times New Roman</vt:lpstr>
      <vt:lpstr>Wingdings</vt:lpstr>
      <vt:lpstr>ArchiveVTI</vt:lpstr>
      <vt:lpstr>Ženy a rituály v křesťanství</vt:lpstr>
      <vt:lpstr>Ženy v raném křesťanství</vt:lpstr>
      <vt:lpstr>Ženy a rituály v raném křesťanství </vt:lpstr>
      <vt:lpstr>Postavení žen v raných obcích (house churches) </vt:lpstr>
      <vt:lpstr>Ženy a duchovní úřady </vt:lpstr>
      <vt:lpstr>Prezentace aplikace PowerPoint</vt:lpstr>
      <vt:lpstr>Ženy jako aktérky kultu</vt:lpstr>
      <vt:lpstr>ženy jako objekt kultu: Marie </vt:lpstr>
      <vt:lpstr>     Žena z Apokalypsy: Krí     Královna nebes</vt:lpstr>
      <vt:lpstr>Mariánská zbožnost v písních</vt:lpstr>
      <vt:lpstr>Stabat Mater (poč. 13. století) https://youtu.be/d_7vz-jpT1w </vt:lpstr>
      <vt:lpstr>Propast mezi ženami a duchovními úřady </vt:lpstr>
      <vt:lpstr>Rituální praxe žen - manipulace těla, magické rituální praktiky </vt:lpstr>
      <vt:lpstr>Diskuze o postavení žen v církvích</vt:lpstr>
      <vt:lpstr>Diskuze o postavení žen v církvích</vt:lpstr>
      <vt:lpstr>Diskuze o postavení žen v církvích</vt:lpstr>
      <vt:lpstr>Doporučená 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Ženy a rituály v křesťanství</dc:title>
  <dc:creator>Iva Doležalová</dc:creator>
  <cp:lastModifiedBy>Iva Doležalová</cp:lastModifiedBy>
  <cp:revision>24</cp:revision>
  <dcterms:created xsi:type="dcterms:W3CDTF">2021-03-23T09:28:42Z</dcterms:created>
  <dcterms:modified xsi:type="dcterms:W3CDTF">2023-05-09T15:46:22Z</dcterms:modified>
</cp:coreProperties>
</file>