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70" r:id="rId9"/>
    <p:sldId id="271" r:id="rId10"/>
    <p:sldId id="267" r:id="rId11"/>
    <p:sldId id="257" r:id="rId12"/>
    <p:sldId id="268" r:id="rId13"/>
    <p:sldId id="258" r:id="rId14"/>
    <p:sldId id="261" r:id="rId15"/>
    <p:sldId id="262" r:id="rId16"/>
    <p:sldId id="272" r:id="rId17"/>
    <p:sldId id="269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202FF-C81C-4D89-AC31-72BA60ECA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40E210-340C-4069-BD62-23C56A546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388F6B-7E7B-4576-BBA6-C8870ABC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1578DA-7892-45DA-B2A8-CB9BBA93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B8537E-6F3C-431C-B613-2FBD19EA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42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4A11B-E811-4BE5-8B45-3484A108E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8F26A3-6555-404D-86C0-6478842B1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05934A-779E-4C41-83E3-FB91DA36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0AFD6E-2D47-4860-971C-53763E5F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639673-4471-438C-AEA1-B00002E8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79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1B677A1-5108-4AB9-BEDC-81DE10D63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F2302D-65B3-4A27-87CB-60F3DC4F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98437C-032F-4651-B733-BE27F3F9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632185-2F67-46E0-8610-EBB7D923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375ECE-85FB-4414-AF50-AD2B7ECB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3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EDC73-58CB-43BC-A3A6-FD4D759F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D9D61-1408-4EE8-B721-A45249D1A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60D0EA-5D44-4F8E-9044-844D8570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1B8453-DF01-4753-9067-11A2D52C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20CC51-7CD2-4013-A00C-C7D07590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17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08A32-353E-4E31-9DA0-336DD1F5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009320-223B-4C7D-8F8C-05D9B7B72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3A0D28-9655-40FD-A354-4FD216B1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935D2E-FEFF-49B7-A88C-4F0A6653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4A9B9A-C3F9-442A-A705-6FCDE7A9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7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B8961-2A57-44B2-9690-65A33BECD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1C2E26-8242-4BCA-BD1B-7FE0FFBAC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173428-DA4C-4C32-8201-131910B8E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47CF2E-FE33-4EC4-A4C4-4A57BE90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47BAA1-AE5D-4272-9465-8A2ADDF8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782135-2586-4E47-B6C6-FFFA5D0B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86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7FA6-8B31-4302-AA2F-710D8F09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81CC68-385E-47CF-A5A4-AAA2E42CD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2E0556-F90B-4FF1-BF3E-92FE4E17C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A786D3E-E184-415B-A334-74C1ADE80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888187-42FC-4A43-A339-9C7A24ED4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1A623E5-1638-4142-9892-89425BCB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C75297-76C1-4E3D-B2EE-7AB0F0E9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27D8AA3-0E58-48A7-A330-346772A2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7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A49BC-230D-4AC6-9553-A1BEC1D8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BA46E0-B3EE-4ECD-B824-CFF1AB4D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8C3481-132F-4F6E-8419-7D6B3189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46F403-300C-4C71-8FE4-7351E265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29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DD79F21-7699-4B28-9416-856E9184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EA2E15-6CDD-4746-8C55-47DEFE09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E5FD66-45C4-4EB8-A043-C4437A31E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02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24236-7B48-4A48-9666-DAC0C7ED8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2AAA1-C8F5-4E9B-AFA6-EF51AE7A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3454AF-1400-4DC9-A0B1-8FA68BAD1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068FA1-52DD-43D0-AF1F-731077FE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63DF96-A928-4381-9679-7E20A50F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3AD62-B286-46EF-9F9F-BF4375C9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DC15B-2D01-4139-9A84-92D599AF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1C457E-81C2-4418-A47E-80E8F522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D2B822-082E-45D7-B84A-B5F41E96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81F0A9-CE0B-41AF-BD37-B95CB134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BF976B-E028-42EC-A4E0-8A1F7EE5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60440F-B7A8-4D59-8C19-F1AB0B7C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5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C8DFDF-A39C-4336-9C2A-1EF21C0CB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4A0F24-E7E0-46C4-8597-A5E76310C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B6DEA2-AA9B-403F-B50C-432B8DD97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1203-7011-4D45-8874-21E565384D2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6DC9E1-5C30-4A86-BBD9-C031EE202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CAAF2E-EAA6-42AD-9FFF-88F8DEF01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FF88-BA65-4C5F-A928-B2C4A2F06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42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TW6Bnrlql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Группа разноцветных деревянных фигурок">
            <a:extLst>
              <a:ext uri="{FF2B5EF4-FFF2-40B4-BE49-F238E27FC236}">
                <a16:creationId xmlns:a16="http://schemas.microsoft.com/office/drawing/2014/main" id="{188A77B6-48CF-4890-9891-966FF4681F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32" b="6541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61308AD-F95B-4430-886C-40173A45B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6538" y="470849"/>
            <a:ext cx="9662615" cy="1750949"/>
          </a:xfrm>
          <a:custGeom>
            <a:avLst/>
            <a:gdLst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4055448 w 9662615"/>
              <a:gd name="connsiteY72" fmla="*/ 1528913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86537 w 9662615"/>
              <a:gd name="connsiteY72" fmla="*/ 1523612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78036 w 9662615"/>
              <a:gd name="connsiteY92" fmla="*/ 1520645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89320 w 9662615"/>
              <a:gd name="connsiteY68" fmla="*/ 1534660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921303 w 9662615"/>
              <a:gd name="connsiteY56" fmla="*/ 1575379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082104 w 9662615"/>
              <a:gd name="connsiteY49" fmla="*/ 1547781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26564 w 9662615"/>
              <a:gd name="connsiteY53" fmla="*/ 1545376 h 1598136"/>
              <a:gd name="connsiteX54" fmla="*/ 4969433 w 9662615"/>
              <a:gd name="connsiteY54" fmla="*/ 1540263 h 1598136"/>
              <a:gd name="connsiteX55" fmla="*/ 4921303 w 9662615"/>
              <a:gd name="connsiteY55" fmla="*/ 1575379 h 1598136"/>
              <a:gd name="connsiteX56" fmla="*/ 4863775 w 9662615"/>
              <a:gd name="connsiteY56" fmla="*/ 1562633 h 1598136"/>
              <a:gd name="connsiteX57" fmla="*/ 4847242 w 9662615"/>
              <a:gd name="connsiteY57" fmla="*/ 1565435 h 1598136"/>
              <a:gd name="connsiteX58" fmla="*/ 4856839 w 9662615"/>
              <a:gd name="connsiteY58" fmla="*/ 1598136 h 1598136"/>
              <a:gd name="connsiteX59" fmla="*/ 4791466 w 9662615"/>
              <a:gd name="connsiteY59" fmla="*/ 1561324 h 1598136"/>
              <a:gd name="connsiteX60" fmla="*/ 4784247 w 9662615"/>
              <a:gd name="connsiteY60" fmla="*/ 1562342 h 1598136"/>
              <a:gd name="connsiteX61" fmla="*/ 4748477 w 9662615"/>
              <a:gd name="connsiteY61" fmla="*/ 1556925 h 1598136"/>
              <a:gd name="connsiteX62" fmla="*/ 4730033 w 9662615"/>
              <a:gd name="connsiteY62" fmla="*/ 1555274 h 1598136"/>
              <a:gd name="connsiteX63" fmla="*/ 4724747 w 9662615"/>
              <a:gd name="connsiteY63" fmla="*/ 1552439 h 1598136"/>
              <a:gd name="connsiteX64" fmla="*/ 4697562 w 9662615"/>
              <a:gd name="connsiteY64" fmla="*/ 1551206 h 1598136"/>
              <a:gd name="connsiteX65" fmla="*/ 4662664 w 9662615"/>
              <a:gd name="connsiteY65" fmla="*/ 1573162 h 1598136"/>
              <a:gd name="connsiteX66" fmla="*/ 4603028 w 9662615"/>
              <a:gd name="connsiteY66" fmla="*/ 1568821 h 1598136"/>
              <a:gd name="connsiteX67" fmla="*/ 4541612 w 9662615"/>
              <a:gd name="connsiteY67" fmla="*/ 1545262 h 1598136"/>
              <a:gd name="connsiteX68" fmla="*/ 4422155 w 9662615"/>
              <a:gd name="connsiteY68" fmla="*/ 1542059 h 1598136"/>
              <a:gd name="connsiteX69" fmla="*/ 4221826 w 9662615"/>
              <a:gd name="connsiteY69" fmla="*/ 1508923 h 1598136"/>
              <a:gd name="connsiteX70" fmla="*/ 4096601 w 9662615"/>
              <a:gd name="connsiteY70" fmla="*/ 1521563 h 1598136"/>
              <a:gd name="connsiteX71" fmla="*/ 3970635 w 9662615"/>
              <a:gd name="connsiteY71" fmla="*/ 1544815 h 1598136"/>
              <a:gd name="connsiteX72" fmla="*/ 3833906 w 9662615"/>
              <a:gd name="connsiteY72" fmla="*/ 1516637 h 1598136"/>
              <a:gd name="connsiteX73" fmla="*/ 3696258 w 9662615"/>
              <a:gd name="connsiteY73" fmla="*/ 1537563 h 1598136"/>
              <a:gd name="connsiteX74" fmla="*/ 3594070 w 9662615"/>
              <a:gd name="connsiteY74" fmla="*/ 1509422 h 1598136"/>
              <a:gd name="connsiteX75" fmla="*/ 3565233 w 9662615"/>
              <a:gd name="connsiteY75" fmla="*/ 1515122 h 1598136"/>
              <a:gd name="connsiteX76" fmla="*/ 3560267 w 9662615"/>
              <a:gd name="connsiteY76" fmla="*/ 1516288 h 1598136"/>
              <a:gd name="connsiteX77" fmla="*/ 3540258 w 9662615"/>
              <a:gd name="connsiteY77" fmla="*/ 1516976 h 1598136"/>
              <a:gd name="connsiteX78" fmla="*/ 3534780 w 9662615"/>
              <a:gd name="connsiteY78" fmla="*/ 1522141 h 1598136"/>
              <a:gd name="connsiteX79" fmla="*/ 3504783 w 9662615"/>
              <a:gd name="connsiteY79" fmla="*/ 1526739 h 1598136"/>
              <a:gd name="connsiteX80" fmla="*/ 3430805 w 9662615"/>
              <a:gd name="connsiteY80" fmla="*/ 1542521 h 1598136"/>
              <a:gd name="connsiteX81" fmla="*/ 3292707 w 9662615"/>
              <a:gd name="connsiteY81" fmla="*/ 1520490 h 1598136"/>
              <a:gd name="connsiteX82" fmla="*/ 3187872 w 9662615"/>
              <a:gd name="connsiteY82" fmla="*/ 1519991 h 1598136"/>
              <a:gd name="connsiteX83" fmla="*/ 3148026 w 9662615"/>
              <a:gd name="connsiteY83" fmla="*/ 1524777 h 1598136"/>
              <a:gd name="connsiteX84" fmla="*/ 3092394 w 9662615"/>
              <a:gd name="connsiteY84" fmla="*/ 1528115 h 1598136"/>
              <a:gd name="connsiteX85" fmla="*/ 2994200 w 9662615"/>
              <a:gd name="connsiteY85" fmla="*/ 1537857 h 1598136"/>
              <a:gd name="connsiteX86" fmla="*/ 2862301 w 9662615"/>
              <a:gd name="connsiteY86" fmla="*/ 1544250 h 1598136"/>
              <a:gd name="connsiteX87" fmla="*/ 2766335 w 9662615"/>
              <a:gd name="connsiteY87" fmla="*/ 1527662 h 1598136"/>
              <a:gd name="connsiteX88" fmla="*/ 2757836 w 9662615"/>
              <a:gd name="connsiteY88" fmla="*/ 1531371 h 1598136"/>
              <a:gd name="connsiteX89" fmla="*/ 2691555 w 9662615"/>
              <a:gd name="connsiteY89" fmla="*/ 1530283 h 1598136"/>
              <a:gd name="connsiteX90" fmla="*/ 2491676 w 9662615"/>
              <a:gd name="connsiteY90" fmla="*/ 1500859 h 1598136"/>
              <a:gd name="connsiteX91" fmla="*/ 2378036 w 9662615"/>
              <a:gd name="connsiteY91" fmla="*/ 1520645 h 1598136"/>
              <a:gd name="connsiteX92" fmla="*/ 2284269 w 9662615"/>
              <a:gd name="connsiteY92" fmla="*/ 1503068 h 1598136"/>
              <a:gd name="connsiteX93" fmla="*/ 2207104 w 9662615"/>
              <a:gd name="connsiteY93" fmla="*/ 1508888 h 1598136"/>
              <a:gd name="connsiteX94" fmla="*/ 2149226 w 9662615"/>
              <a:gd name="connsiteY94" fmla="*/ 1523409 h 1598136"/>
              <a:gd name="connsiteX95" fmla="*/ 2084783 w 9662615"/>
              <a:gd name="connsiteY95" fmla="*/ 1524245 h 1598136"/>
              <a:gd name="connsiteX96" fmla="*/ 2070075 w 9662615"/>
              <a:gd name="connsiteY96" fmla="*/ 1511285 h 1598136"/>
              <a:gd name="connsiteX97" fmla="*/ 2001057 w 9662615"/>
              <a:gd name="connsiteY97" fmla="*/ 1516449 h 1598136"/>
              <a:gd name="connsiteX98" fmla="*/ 1896330 w 9662615"/>
              <a:gd name="connsiteY98" fmla="*/ 1525725 h 1598136"/>
              <a:gd name="connsiteX99" fmla="*/ 1835994 w 9662615"/>
              <a:gd name="connsiteY99" fmla="*/ 1527678 h 1598136"/>
              <a:gd name="connsiteX100" fmla="*/ 1671119 w 9662615"/>
              <a:gd name="connsiteY100" fmla="*/ 1536701 h 1598136"/>
              <a:gd name="connsiteX101" fmla="*/ 1601337 w 9662615"/>
              <a:gd name="connsiteY101" fmla="*/ 1548552 h 1598136"/>
              <a:gd name="connsiteX102" fmla="*/ 1407755 w 9662615"/>
              <a:gd name="connsiteY102" fmla="*/ 1571444 h 1598136"/>
              <a:gd name="connsiteX103" fmla="*/ 1271994 w 9662615"/>
              <a:gd name="connsiteY103" fmla="*/ 1579471 h 1598136"/>
              <a:gd name="connsiteX104" fmla="*/ 1249226 w 9662615"/>
              <a:gd name="connsiteY104" fmla="*/ 1583140 h 1598136"/>
              <a:gd name="connsiteX105" fmla="*/ 1217719 w 9662615"/>
              <a:gd name="connsiteY105" fmla="*/ 1580863 h 1598136"/>
              <a:gd name="connsiteX106" fmla="*/ 1091432 w 9662615"/>
              <a:gd name="connsiteY106" fmla="*/ 1571003 h 1598136"/>
              <a:gd name="connsiteX107" fmla="*/ 992039 w 9662615"/>
              <a:gd name="connsiteY107" fmla="*/ 1556662 h 1598136"/>
              <a:gd name="connsiteX108" fmla="*/ 868264 w 9662615"/>
              <a:gd name="connsiteY108" fmla="*/ 1566392 h 1598136"/>
              <a:gd name="connsiteX109" fmla="*/ 792765 w 9662615"/>
              <a:gd name="connsiteY109" fmla="*/ 1563102 h 1598136"/>
              <a:gd name="connsiteX110" fmla="*/ 669055 w 9662615"/>
              <a:gd name="connsiteY110" fmla="*/ 1543638 h 1598136"/>
              <a:gd name="connsiteX111" fmla="*/ 506152 w 9662615"/>
              <a:gd name="connsiteY111" fmla="*/ 1549124 h 1598136"/>
              <a:gd name="connsiteX112" fmla="*/ 472797 w 9662615"/>
              <a:gd name="connsiteY112" fmla="*/ 1568904 h 1598136"/>
              <a:gd name="connsiteX113" fmla="*/ 427864 w 9662615"/>
              <a:gd name="connsiteY113" fmla="*/ 1580848 h 1598136"/>
              <a:gd name="connsiteX114" fmla="*/ 408381 w 9662615"/>
              <a:gd name="connsiteY114" fmla="*/ 1552940 h 1598136"/>
              <a:gd name="connsiteX115" fmla="*/ 267163 w 9662615"/>
              <a:gd name="connsiteY115" fmla="*/ 1531913 h 1598136"/>
              <a:gd name="connsiteX116" fmla="*/ 196644 w 9662615"/>
              <a:gd name="connsiteY116" fmla="*/ 1524565 h 1598136"/>
              <a:gd name="connsiteX117" fmla="*/ 86819 w 9662615"/>
              <a:gd name="connsiteY117" fmla="*/ 1519517 h 1598136"/>
              <a:gd name="connsiteX118" fmla="*/ 53369 w 9662615"/>
              <a:gd name="connsiteY118" fmla="*/ 1516853 h 1598136"/>
              <a:gd name="connsiteX119" fmla="*/ 2359 w 9662615"/>
              <a:gd name="connsiteY119" fmla="*/ 1515247 h 1598136"/>
              <a:gd name="connsiteX120" fmla="*/ 0 w 9662615"/>
              <a:gd name="connsiteY120" fmla="*/ 1514932 h 1598136"/>
              <a:gd name="connsiteX121" fmla="*/ 0 w 9662615"/>
              <a:gd name="connsiteY121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40263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50865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724747 w 9662615"/>
              <a:gd name="connsiteY62" fmla="*/ 1552439 h 1592835"/>
              <a:gd name="connsiteX63" fmla="*/ 4697562 w 9662615"/>
              <a:gd name="connsiteY63" fmla="*/ 1551206 h 1592835"/>
              <a:gd name="connsiteX64" fmla="*/ 4662664 w 9662615"/>
              <a:gd name="connsiteY64" fmla="*/ 1573162 h 1592835"/>
              <a:gd name="connsiteX65" fmla="*/ 4603028 w 9662615"/>
              <a:gd name="connsiteY65" fmla="*/ 1568821 h 1592835"/>
              <a:gd name="connsiteX66" fmla="*/ 4541612 w 9662615"/>
              <a:gd name="connsiteY66" fmla="*/ 1545262 h 1592835"/>
              <a:gd name="connsiteX67" fmla="*/ 4422155 w 9662615"/>
              <a:gd name="connsiteY67" fmla="*/ 1542059 h 1592835"/>
              <a:gd name="connsiteX68" fmla="*/ 4221826 w 9662615"/>
              <a:gd name="connsiteY68" fmla="*/ 1508923 h 1592835"/>
              <a:gd name="connsiteX69" fmla="*/ 4096601 w 9662615"/>
              <a:gd name="connsiteY69" fmla="*/ 1521563 h 1592835"/>
              <a:gd name="connsiteX70" fmla="*/ 3970635 w 9662615"/>
              <a:gd name="connsiteY70" fmla="*/ 1544815 h 1592835"/>
              <a:gd name="connsiteX71" fmla="*/ 3833906 w 9662615"/>
              <a:gd name="connsiteY71" fmla="*/ 1516637 h 1592835"/>
              <a:gd name="connsiteX72" fmla="*/ 3696258 w 9662615"/>
              <a:gd name="connsiteY72" fmla="*/ 1537563 h 1592835"/>
              <a:gd name="connsiteX73" fmla="*/ 3594070 w 9662615"/>
              <a:gd name="connsiteY73" fmla="*/ 1509422 h 1592835"/>
              <a:gd name="connsiteX74" fmla="*/ 3565233 w 9662615"/>
              <a:gd name="connsiteY74" fmla="*/ 1515122 h 1592835"/>
              <a:gd name="connsiteX75" fmla="*/ 3560267 w 9662615"/>
              <a:gd name="connsiteY75" fmla="*/ 1516288 h 1592835"/>
              <a:gd name="connsiteX76" fmla="*/ 3540258 w 9662615"/>
              <a:gd name="connsiteY76" fmla="*/ 1516976 h 1592835"/>
              <a:gd name="connsiteX77" fmla="*/ 3534780 w 9662615"/>
              <a:gd name="connsiteY77" fmla="*/ 1522141 h 1592835"/>
              <a:gd name="connsiteX78" fmla="*/ 3504783 w 9662615"/>
              <a:gd name="connsiteY78" fmla="*/ 1526739 h 1592835"/>
              <a:gd name="connsiteX79" fmla="*/ 3430805 w 9662615"/>
              <a:gd name="connsiteY79" fmla="*/ 1542521 h 1592835"/>
              <a:gd name="connsiteX80" fmla="*/ 3292707 w 9662615"/>
              <a:gd name="connsiteY80" fmla="*/ 1520490 h 1592835"/>
              <a:gd name="connsiteX81" fmla="*/ 3187872 w 9662615"/>
              <a:gd name="connsiteY81" fmla="*/ 1519991 h 1592835"/>
              <a:gd name="connsiteX82" fmla="*/ 3148026 w 9662615"/>
              <a:gd name="connsiteY82" fmla="*/ 1524777 h 1592835"/>
              <a:gd name="connsiteX83" fmla="*/ 3092394 w 9662615"/>
              <a:gd name="connsiteY83" fmla="*/ 1528115 h 1592835"/>
              <a:gd name="connsiteX84" fmla="*/ 2994200 w 9662615"/>
              <a:gd name="connsiteY84" fmla="*/ 1537857 h 1592835"/>
              <a:gd name="connsiteX85" fmla="*/ 2862301 w 9662615"/>
              <a:gd name="connsiteY85" fmla="*/ 1544250 h 1592835"/>
              <a:gd name="connsiteX86" fmla="*/ 2766335 w 9662615"/>
              <a:gd name="connsiteY86" fmla="*/ 1527662 h 1592835"/>
              <a:gd name="connsiteX87" fmla="*/ 2757836 w 9662615"/>
              <a:gd name="connsiteY87" fmla="*/ 1531371 h 1592835"/>
              <a:gd name="connsiteX88" fmla="*/ 2691555 w 9662615"/>
              <a:gd name="connsiteY88" fmla="*/ 1530283 h 1592835"/>
              <a:gd name="connsiteX89" fmla="*/ 2491676 w 9662615"/>
              <a:gd name="connsiteY89" fmla="*/ 1500859 h 1592835"/>
              <a:gd name="connsiteX90" fmla="*/ 2378036 w 9662615"/>
              <a:gd name="connsiteY90" fmla="*/ 1520645 h 1592835"/>
              <a:gd name="connsiteX91" fmla="*/ 2284269 w 9662615"/>
              <a:gd name="connsiteY91" fmla="*/ 1503068 h 1592835"/>
              <a:gd name="connsiteX92" fmla="*/ 2207104 w 9662615"/>
              <a:gd name="connsiteY92" fmla="*/ 1508888 h 1592835"/>
              <a:gd name="connsiteX93" fmla="*/ 2149226 w 9662615"/>
              <a:gd name="connsiteY93" fmla="*/ 1523409 h 1592835"/>
              <a:gd name="connsiteX94" fmla="*/ 2084783 w 9662615"/>
              <a:gd name="connsiteY94" fmla="*/ 1524245 h 1592835"/>
              <a:gd name="connsiteX95" fmla="*/ 2070075 w 9662615"/>
              <a:gd name="connsiteY95" fmla="*/ 1511285 h 1592835"/>
              <a:gd name="connsiteX96" fmla="*/ 2001057 w 9662615"/>
              <a:gd name="connsiteY96" fmla="*/ 1516449 h 1592835"/>
              <a:gd name="connsiteX97" fmla="*/ 1896330 w 9662615"/>
              <a:gd name="connsiteY97" fmla="*/ 1525725 h 1592835"/>
              <a:gd name="connsiteX98" fmla="*/ 1835994 w 9662615"/>
              <a:gd name="connsiteY98" fmla="*/ 1527678 h 1592835"/>
              <a:gd name="connsiteX99" fmla="*/ 1671119 w 9662615"/>
              <a:gd name="connsiteY99" fmla="*/ 1536701 h 1592835"/>
              <a:gd name="connsiteX100" fmla="*/ 1601337 w 9662615"/>
              <a:gd name="connsiteY100" fmla="*/ 1548552 h 1592835"/>
              <a:gd name="connsiteX101" fmla="*/ 1407755 w 9662615"/>
              <a:gd name="connsiteY101" fmla="*/ 1571444 h 1592835"/>
              <a:gd name="connsiteX102" fmla="*/ 1271994 w 9662615"/>
              <a:gd name="connsiteY102" fmla="*/ 1579471 h 1592835"/>
              <a:gd name="connsiteX103" fmla="*/ 1249226 w 9662615"/>
              <a:gd name="connsiteY103" fmla="*/ 1583140 h 1592835"/>
              <a:gd name="connsiteX104" fmla="*/ 1217719 w 9662615"/>
              <a:gd name="connsiteY104" fmla="*/ 1580863 h 1592835"/>
              <a:gd name="connsiteX105" fmla="*/ 1091432 w 9662615"/>
              <a:gd name="connsiteY105" fmla="*/ 1571003 h 1592835"/>
              <a:gd name="connsiteX106" fmla="*/ 992039 w 9662615"/>
              <a:gd name="connsiteY106" fmla="*/ 1556662 h 1592835"/>
              <a:gd name="connsiteX107" fmla="*/ 868264 w 9662615"/>
              <a:gd name="connsiteY107" fmla="*/ 1566392 h 1592835"/>
              <a:gd name="connsiteX108" fmla="*/ 792765 w 9662615"/>
              <a:gd name="connsiteY108" fmla="*/ 1563102 h 1592835"/>
              <a:gd name="connsiteX109" fmla="*/ 669055 w 9662615"/>
              <a:gd name="connsiteY109" fmla="*/ 1543638 h 1592835"/>
              <a:gd name="connsiteX110" fmla="*/ 506152 w 9662615"/>
              <a:gd name="connsiteY110" fmla="*/ 1549124 h 1592835"/>
              <a:gd name="connsiteX111" fmla="*/ 472797 w 9662615"/>
              <a:gd name="connsiteY111" fmla="*/ 1568904 h 1592835"/>
              <a:gd name="connsiteX112" fmla="*/ 427864 w 9662615"/>
              <a:gd name="connsiteY112" fmla="*/ 1580848 h 1592835"/>
              <a:gd name="connsiteX113" fmla="*/ 408381 w 9662615"/>
              <a:gd name="connsiteY113" fmla="*/ 1552940 h 1592835"/>
              <a:gd name="connsiteX114" fmla="*/ 267163 w 9662615"/>
              <a:gd name="connsiteY114" fmla="*/ 1531913 h 1592835"/>
              <a:gd name="connsiteX115" fmla="*/ 196644 w 9662615"/>
              <a:gd name="connsiteY115" fmla="*/ 1524565 h 1592835"/>
              <a:gd name="connsiteX116" fmla="*/ 86819 w 9662615"/>
              <a:gd name="connsiteY116" fmla="*/ 1519517 h 1592835"/>
              <a:gd name="connsiteX117" fmla="*/ 53369 w 9662615"/>
              <a:gd name="connsiteY117" fmla="*/ 1516853 h 1592835"/>
              <a:gd name="connsiteX118" fmla="*/ 2359 w 9662615"/>
              <a:gd name="connsiteY118" fmla="*/ 1515247 h 1592835"/>
              <a:gd name="connsiteX119" fmla="*/ 0 w 9662615"/>
              <a:gd name="connsiteY119" fmla="*/ 1514932 h 1592835"/>
              <a:gd name="connsiteX120" fmla="*/ 0 w 9662615"/>
              <a:gd name="connsiteY120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697562 w 9662615"/>
              <a:gd name="connsiteY62" fmla="*/ 1551206 h 1592835"/>
              <a:gd name="connsiteX63" fmla="*/ 4662664 w 9662615"/>
              <a:gd name="connsiteY63" fmla="*/ 1573162 h 1592835"/>
              <a:gd name="connsiteX64" fmla="*/ 4603028 w 9662615"/>
              <a:gd name="connsiteY64" fmla="*/ 1568821 h 1592835"/>
              <a:gd name="connsiteX65" fmla="*/ 4541612 w 9662615"/>
              <a:gd name="connsiteY65" fmla="*/ 1545262 h 1592835"/>
              <a:gd name="connsiteX66" fmla="*/ 4422155 w 9662615"/>
              <a:gd name="connsiteY66" fmla="*/ 1542059 h 1592835"/>
              <a:gd name="connsiteX67" fmla="*/ 4221826 w 9662615"/>
              <a:gd name="connsiteY67" fmla="*/ 1508923 h 1592835"/>
              <a:gd name="connsiteX68" fmla="*/ 4096601 w 9662615"/>
              <a:gd name="connsiteY68" fmla="*/ 1521563 h 1592835"/>
              <a:gd name="connsiteX69" fmla="*/ 3970635 w 9662615"/>
              <a:gd name="connsiteY69" fmla="*/ 1544815 h 1592835"/>
              <a:gd name="connsiteX70" fmla="*/ 3833906 w 9662615"/>
              <a:gd name="connsiteY70" fmla="*/ 1516637 h 1592835"/>
              <a:gd name="connsiteX71" fmla="*/ 3696258 w 9662615"/>
              <a:gd name="connsiteY71" fmla="*/ 1537563 h 1592835"/>
              <a:gd name="connsiteX72" fmla="*/ 3594070 w 9662615"/>
              <a:gd name="connsiteY72" fmla="*/ 1509422 h 1592835"/>
              <a:gd name="connsiteX73" fmla="*/ 3565233 w 9662615"/>
              <a:gd name="connsiteY73" fmla="*/ 1515122 h 1592835"/>
              <a:gd name="connsiteX74" fmla="*/ 3560267 w 9662615"/>
              <a:gd name="connsiteY74" fmla="*/ 1516288 h 1592835"/>
              <a:gd name="connsiteX75" fmla="*/ 3540258 w 9662615"/>
              <a:gd name="connsiteY75" fmla="*/ 1516976 h 1592835"/>
              <a:gd name="connsiteX76" fmla="*/ 3534780 w 9662615"/>
              <a:gd name="connsiteY76" fmla="*/ 1522141 h 1592835"/>
              <a:gd name="connsiteX77" fmla="*/ 3504783 w 9662615"/>
              <a:gd name="connsiteY77" fmla="*/ 1526739 h 1592835"/>
              <a:gd name="connsiteX78" fmla="*/ 3430805 w 9662615"/>
              <a:gd name="connsiteY78" fmla="*/ 1542521 h 1592835"/>
              <a:gd name="connsiteX79" fmla="*/ 3292707 w 9662615"/>
              <a:gd name="connsiteY79" fmla="*/ 1520490 h 1592835"/>
              <a:gd name="connsiteX80" fmla="*/ 3187872 w 9662615"/>
              <a:gd name="connsiteY80" fmla="*/ 1519991 h 1592835"/>
              <a:gd name="connsiteX81" fmla="*/ 3148026 w 9662615"/>
              <a:gd name="connsiteY81" fmla="*/ 1524777 h 1592835"/>
              <a:gd name="connsiteX82" fmla="*/ 3092394 w 9662615"/>
              <a:gd name="connsiteY82" fmla="*/ 1528115 h 1592835"/>
              <a:gd name="connsiteX83" fmla="*/ 2994200 w 9662615"/>
              <a:gd name="connsiteY83" fmla="*/ 1537857 h 1592835"/>
              <a:gd name="connsiteX84" fmla="*/ 2862301 w 9662615"/>
              <a:gd name="connsiteY84" fmla="*/ 1544250 h 1592835"/>
              <a:gd name="connsiteX85" fmla="*/ 2766335 w 9662615"/>
              <a:gd name="connsiteY85" fmla="*/ 1527662 h 1592835"/>
              <a:gd name="connsiteX86" fmla="*/ 2757836 w 9662615"/>
              <a:gd name="connsiteY86" fmla="*/ 1531371 h 1592835"/>
              <a:gd name="connsiteX87" fmla="*/ 2691555 w 9662615"/>
              <a:gd name="connsiteY87" fmla="*/ 1530283 h 1592835"/>
              <a:gd name="connsiteX88" fmla="*/ 2491676 w 9662615"/>
              <a:gd name="connsiteY88" fmla="*/ 1500859 h 1592835"/>
              <a:gd name="connsiteX89" fmla="*/ 2378036 w 9662615"/>
              <a:gd name="connsiteY89" fmla="*/ 1520645 h 1592835"/>
              <a:gd name="connsiteX90" fmla="*/ 2284269 w 9662615"/>
              <a:gd name="connsiteY90" fmla="*/ 1503068 h 1592835"/>
              <a:gd name="connsiteX91" fmla="*/ 2207104 w 9662615"/>
              <a:gd name="connsiteY91" fmla="*/ 1508888 h 1592835"/>
              <a:gd name="connsiteX92" fmla="*/ 2149226 w 9662615"/>
              <a:gd name="connsiteY92" fmla="*/ 1523409 h 1592835"/>
              <a:gd name="connsiteX93" fmla="*/ 2084783 w 9662615"/>
              <a:gd name="connsiteY93" fmla="*/ 1524245 h 1592835"/>
              <a:gd name="connsiteX94" fmla="*/ 2070075 w 9662615"/>
              <a:gd name="connsiteY94" fmla="*/ 1511285 h 1592835"/>
              <a:gd name="connsiteX95" fmla="*/ 2001057 w 9662615"/>
              <a:gd name="connsiteY95" fmla="*/ 1516449 h 1592835"/>
              <a:gd name="connsiteX96" fmla="*/ 1896330 w 9662615"/>
              <a:gd name="connsiteY96" fmla="*/ 1525725 h 1592835"/>
              <a:gd name="connsiteX97" fmla="*/ 1835994 w 9662615"/>
              <a:gd name="connsiteY97" fmla="*/ 1527678 h 1592835"/>
              <a:gd name="connsiteX98" fmla="*/ 1671119 w 9662615"/>
              <a:gd name="connsiteY98" fmla="*/ 1536701 h 1592835"/>
              <a:gd name="connsiteX99" fmla="*/ 1601337 w 9662615"/>
              <a:gd name="connsiteY99" fmla="*/ 1548552 h 1592835"/>
              <a:gd name="connsiteX100" fmla="*/ 1407755 w 9662615"/>
              <a:gd name="connsiteY100" fmla="*/ 1571444 h 1592835"/>
              <a:gd name="connsiteX101" fmla="*/ 1271994 w 9662615"/>
              <a:gd name="connsiteY101" fmla="*/ 1579471 h 1592835"/>
              <a:gd name="connsiteX102" fmla="*/ 1249226 w 9662615"/>
              <a:gd name="connsiteY102" fmla="*/ 1583140 h 1592835"/>
              <a:gd name="connsiteX103" fmla="*/ 1217719 w 9662615"/>
              <a:gd name="connsiteY103" fmla="*/ 1580863 h 1592835"/>
              <a:gd name="connsiteX104" fmla="*/ 1091432 w 9662615"/>
              <a:gd name="connsiteY104" fmla="*/ 1571003 h 1592835"/>
              <a:gd name="connsiteX105" fmla="*/ 992039 w 9662615"/>
              <a:gd name="connsiteY105" fmla="*/ 1556662 h 1592835"/>
              <a:gd name="connsiteX106" fmla="*/ 868264 w 9662615"/>
              <a:gd name="connsiteY106" fmla="*/ 1566392 h 1592835"/>
              <a:gd name="connsiteX107" fmla="*/ 792765 w 9662615"/>
              <a:gd name="connsiteY107" fmla="*/ 1563102 h 1592835"/>
              <a:gd name="connsiteX108" fmla="*/ 669055 w 9662615"/>
              <a:gd name="connsiteY108" fmla="*/ 1543638 h 1592835"/>
              <a:gd name="connsiteX109" fmla="*/ 506152 w 9662615"/>
              <a:gd name="connsiteY109" fmla="*/ 1549124 h 1592835"/>
              <a:gd name="connsiteX110" fmla="*/ 472797 w 9662615"/>
              <a:gd name="connsiteY110" fmla="*/ 1568904 h 1592835"/>
              <a:gd name="connsiteX111" fmla="*/ 427864 w 9662615"/>
              <a:gd name="connsiteY111" fmla="*/ 1580848 h 1592835"/>
              <a:gd name="connsiteX112" fmla="*/ 408381 w 9662615"/>
              <a:gd name="connsiteY112" fmla="*/ 1552940 h 1592835"/>
              <a:gd name="connsiteX113" fmla="*/ 267163 w 9662615"/>
              <a:gd name="connsiteY113" fmla="*/ 1531913 h 1592835"/>
              <a:gd name="connsiteX114" fmla="*/ 196644 w 9662615"/>
              <a:gd name="connsiteY114" fmla="*/ 1524565 h 1592835"/>
              <a:gd name="connsiteX115" fmla="*/ 86819 w 9662615"/>
              <a:gd name="connsiteY115" fmla="*/ 1519517 h 1592835"/>
              <a:gd name="connsiteX116" fmla="*/ 53369 w 9662615"/>
              <a:gd name="connsiteY116" fmla="*/ 1516853 h 1592835"/>
              <a:gd name="connsiteX117" fmla="*/ 2359 w 9662615"/>
              <a:gd name="connsiteY117" fmla="*/ 1515247 h 1592835"/>
              <a:gd name="connsiteX118" fmla="*/ 0 w 9662615"/>
              <a:gd name="connsiteY118" fmla="*/ 1514932 h 1592835"/>
              <a:gd name="connsiteX119" fmla="*/ 0 w 9662615"/>
              <a:gd name="connsiteY119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0033 w 9662615"/>
              <a:gd name="connsiteY60" fmla="*/ 1555274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5334 w 9662615"/>
              <a:gd name="connsiteY60" fmla="*/ 1581778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565435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21094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21094"/>
              <a:gd name="connsiteX1" fmla="*/ 9662615 w 9662615"/>
              <a:gd name="connsiteY1" fmla="*/ 0 h 1621094"/>
              <a:gd name="connsiteX2" fmla="*/ 9662615 w 9662615"/>
              <a:gd name="connsiteY2" fmla="*/ 1280346 h 1621094"/>
              <a:gd name="connsiteX3" fmla="*/ 9658420 w 9662615"/>
              <a:gd name="connsiteY3" fmla="*/ 1280106 h 1621094"/>
              <a:gd name="connsiteX4" fmla="*/ 9469546 w 9662615"/>
              <a:gd name="connsiteY4" fmla="*/ 1289837 h 1621094"/>
              <a:gd name="connsiteX5" fmla="*/ 9385895 w 9662615"/>
              <a:gd name="connsiteY5" fmla="*/ 1269203 h 1621094"/>
              <a:gd name="connsiteX6" fmla="*/ 9144767 w 9662615"/>
              <a:gd name="connsiteY6" fmla="*/ 1264120 h 1621094"/>
              <a:gd name="connsiteX7" fmla="*/ 8837252 w 9662615"/>
              <a:gd name="connsiteY7" fmla="*/ 1350515 h 1621094"/>
              <a:gd name="connsiteX8" fmla="*/ 8705466 w 9662615"/>
              <a:gd name="connsiteY8" fmla="*/ 1342419 h 1621094"/>
              <a:gd name="connsiteX9" fmla="*/ 8652221 w 9662615"/>
              <a:gd name="connsiteY9" fmla="*/ 1326906 h 1621094"/>
              <a:gd name="connsiteX10" fmla="*/ 8632312 w 9662615"/>
              <a:gd name="connsiteY10" fmla="*/ 1326025 h 1621094"/>
              <a:gd name="connsiteX11" fmla="*/ 8591582 w 9662615"/>
              <a:gd name="connsiteY11" fmla="*/ 1341666 h 1621094"/>
              <a:gd name="connsiteX12" fmla="*/ 8537336 w 9662615"/>
              <a:gd name="connsiteY12" fmla="*/ 1341684 h 1621094"/>
              <a:gd name="connsiteX13" fmla="*/ 8472508 w 9662615"/>
              <a:gd name="connsiteY13" fmla="*/ 1363109 h 1621094"/>
              <a:gd name="connsiteX14" fmla="*/ 8258477 w 9662615"/>
              <a:gd name="connsiteY14" fmla="*/ 1370666 h 1621094"/>
              <a:gd name="connsiteX15" fmla="*/ 8197961 w 9662615"/>
              <a:gd name="connsiteY15" fmla="*/ 1392804 h 1621094"/>
              <a:gd name="connsiteX16" fmla="*/ 8171196 w 9662615"/>
              <a:gd name="connsiteY16" fmla="*/ 1397216 h 1621094"/>
              <a:gd name="connsiteX17" fmla="*/ 8127667 w 9662615"/>
              <a:gd name="connsiteY17" fmla="*/ 1418254 h 1621094"/>
              <a:gd name="connsiteX18" fmla="*/ 7974579 w 9662615"/>
              <a:gd name="connsiteY18" fmla="*/ 1383439 h 1621094"/>
              <a:gd name="connsiteX19" fmla="*/ 7768351 w 9662615"/>
              <a:gd name="connsiteY19" fmla="*/ 1395051 h 1621094"/>
              <a:gd name="connsiteX20" fmla="*/ 7635985 w 9662615"/>
              <a:gd name="connsiteY20" fmla="*/ 1386363 h 1621094"/>
              <a:gd name="connsiteX21" fmla="*/ 7466069 w 9662615"/>
              <a:gd name="connsiteY21" fmla="*/ 1377654 h 1621094"/>
              <a:gd name="connsiteX22" fmla="*/ 7355642 w 9662615"/>
              <a:gd name="connsiteY22" fmla="*/ 1407761 h 1621094"/>
              <a:gd name="connsiteX23" fmla="*/ 7151610 w 9662615"/>
              <a:gd name="connsiteY23" fmla="*/ 1397856 h 1621094"/>
              <a:gd name="connsiteX24" fmla="*/ 7082147 w 9662615"/>
              <a:gd name="connsiteY24" fmla="*/ 1406113 h 1621094"/>
              <a:gd name="connsiteX25" fmla="*/ 7014958 w 9662615"/>
              <a:gd name="connsiteY25" fmla="*/ 1396883 h 1621094"/>
              <a:gd name="connsiteX26" fmla="*/ 6907567 w 9662615"/>
              <a:gd name="connsiteY26" fmla="*/ 1419149 h 1621094"/>
              <a:gd name="connsiteX27" fmla="*/ 6748428 w 9662615"/>
              <a:gd name="connsiteY27" fmla="*/ 1420308 h 1621094"/>
              <a:gd name="connsiteX28" fmla="*/ 6654257 w 9662615"/>
              <a:gd name="connsiteY28" fmla="*/ 1424143 h 1621094"/>
              <a:gd name="connsiteX29" fmla="*/ 6620123 w 9662615"/>
              <a:gd name="connsiteY29" fmla="*/ 1430535 h 1621094"/>
              <a:gd name="connsiteX30" fmla="*/ 6571355 w 9662615"/>
              <a:gd name="connsiteY30" fmla="*/ 1436144 h 1621094"/>
              <a:gd name="connsiteX31" fmla="*/ 6486557 w 9662615"/>
              <a:gd name="connsiteY31" fmla="*/ 1449861 h 1621094"/>
              <a:gd name="connsiteX32" fmla="*/ 6370419 w 9662615"/>
              <a:gd name="connsiteY32" fmla="*/ 1461649 h 1621094"/>
              <a:gd name="connsiteX33" fmla="*/ 6278839 w 9662615"/>
              <a:gd name="connsiteY33" fmla="*/ 1449160 h 1621094"/>
              <a:gd name="connsiteX34" fmla="*/ 6272455 w 9662615"/>
              <a:gd name="connsiteY34" fmla="*/ 1453191 h 1621094"/>
              <a:gd name="connsiteX35" fmla="*/ 6212659 w 9662615"/>
              <a:gd name="connsiteY35" fmla="*/ 1454850 h 1621094"/>
              <a:gd name="connsiteX36" fmla="*/ 6069317 w 9662615"/>
              <a:gd name="connsiteY36" fmla="*/ 1445838 h 1621094"/>
              <a:gd name="connsiteX37" fmla="*/ 5878477 w 9662615"/>
              <a:gd name="connsiteY37" fmla="*/ 1439180 h 1621094"/>
              <a:gd name="connsiteX38" fmla="*/ 5838387 w 9662615"/>
              <a:gd name="connsiteY38" fmla="*/ 1444679 h 1621094"/>
              <a:gd name="connsiteX39" fmla="*/ 5771136 w 9662615"/>
              <a:gd name="connsiteY39" fmla="*/ 1453639 h 1621094"/>
              <a:gd name="connsiteX40" fmla="*/ 5724081 w 9662615"/>
              <a:gd name="connsiteY40" fmla="*/ 1470431 h 1621094"/>
              <a:gd name="connsiteX41" fmla="*/ 5666577 w 9662615"/>
              <a:gd name="connsiteY41" fmla="*/ 1473921 h 1621094"/>
              <a:gd name="connsiteX42" fmla="*/ 5649068 w 9662615"/>
              <a:gd name="connsiteY42" fmla="*/ 1461676 h 1621094"/>
              <a:gd name="connsiteX43" fmla="*/ 5588902 w 9662615"/>
              <a:gd name="connsiteY43" fmla="*/ 1469647 h 1621094"/>
              <a:gd name="connsiteX44" fmla="*/ 5498090 w 9662615"/>
              <a:gd name="connsiteY44" fmla="*/ 1483173 h 1621094"/>
              <a:gd name="connsiteX45" fmla="*/ 5444641 w 9662615"/>
              <a:gd name="connsiteY45" fmla="*/ 1487602 h 1621094"/>
              <a:gd name="connsiteX46" fmla="*/ 5299812 w 9662615"/>
              <a:gd name="connsiteY46" fmla="*/ 1503362 h 1621094"/>
              <a:gd name="connsiteX47" fmla="*/ 5213947 w 9662615"/>
              <a:gd name="connsiteY47" fmla="*/ 1516637 h 1621094"/>
              <a:gd name="connsiteX48" fmla="*/ 5090342 w 9662615"/>
              <a:gd name="connsiteY48" fmla="*/ 1546680 h 1621094"/>
              <a:gd name="connsiteX49" fmla="*/ 5129812 w 9662615"/>
              <a:gd name="connsiteY49" fmla="*/ 1521277 h 1621094"/>
              <a:gd name="connsiteX50" fmla="*/ 5059484 w 9662615"/>
              <a:gd name="connsiteY50" fmla="*/ 1546802 h 1621094"/>
              <a:gd name="connsiteX51" fmla="*/ 5038524 w 9662615"/>
              <a:gd name="connsiteY51" fmla="*/ 1545675 h 1621094"/>
              <a:gd name="connsiteX52" fmla="*/ 5026564 w 9662615"/>
              <a:gd name="connsiteY52" fmla="*/ 1545376 h 1621094"/>
              <a:gd name="connsiteX53" fmla="*/ 4969433 w 9662615"/>
              <a:gd name="connsiteY53" fmla="*/ 1550865 h 1621094"/>
              <a:gd name="connsiteX54" fmla="*/ 4921303 w 9662615"/>
              <a:gd name="connsiteY54" fmla="*/ 1575379 h 1621094"/>
              <a:gd name="connsiteX55" fmla="*/ 4871726 w 9662615"/>
              <a:gd name="connsiteY55" fmla="*/ 1570584 h 1621094"/>
              <a:gd name="connsiteX56" fmla="*/ 4847242 w 9662615"/>
              <a:gd name="connsiteY56" fmla="*/ 1621094 h 1621094"/>
              <a:gd name="connsiteX57" fmla="*/ 4821058 w 9662615"/>
              <a:gd name="connsiteY57" fmla="*/ 1553078 h 1621094"/>
              <a:gd name="connsiteX58" fmla="*/ 4791466 w 9662615"/>
              <a:gd name="connsiteY58" fmla="*/ 1561324 h 1621094"/>
              <a:gd name="connsiteX59" fmla="*/ 4784247 w 9662615"/>
              <a:gd name="connsiteY59" fmla="*/ 1562342 h 1621094"/>
              <a:gd name="connsiteX60" fmla="*/ 4735334 w 9662615"/>
              <a:gd name="connsiteY60" fmla="*/ 1581778 h 1621094"/>
              <a:gd name="connsiteX61" fmla="*/ 4697562 w 9662615"/>
              <a:gd name="connsiteY61" fmla="*/ 1551206 h 1621094"/>
              <a:gd name="connsiteX62" fmla="*/ 4662664 w 9662615"/>
              <a:gd name="connsiteY62" fmla="*/ 1573162 h 1621094"/>
              <a:gd name="connsiteX63" fmla="*/ 4603028 w 9662615"/>
              <a:gd name="connsiteY63" fmla="*/ 1568821 h 1621094"/>
              <a:gd name="connsiteX64" fmla="*/ 4541612 w 9662615"/>
              <a:gd name="connsiteY64" fmla="*/ 1545262 h 1621094"/>
              <a:gd name="connsiteX65" fmla="*/ 4422155 w 9662615"/>
              <a:gd name="connsiteY65" fmla="*/ 1542059 h 1621094"/>
              <a:gd name="connsiteX66" fmla="*/ 4221826 w 9662615"/>
              <a:gd name="connsiteY66" fmla="*/ 1508923 h 1621094"/>
              <a:gd name="connsiteX67" fmla="*/ 4096601 w 9662615"/>
              <a:gd name="connsiteY67" fmla="*/ 1521563 h 1621094"/>
              <a:gd name="connsiteX68" fmla="*/ 3970635 w 9662615"/>
              <a:gd name="connsiteY68" fmla="*/ 1544815 h 1621094"/>
              <a:gd name="connsiteX69" fmla="*/ 3833906 w 9662615"/>
              <a:gd name="connsiteY69" fmla="*/ 1516637 h 1621094"/>
              <a:gd name="connsiteX70" fmla="*/ 3696258 w 9662615"/>
              <a:gd name="connsiteY70" fmla="*/ 1537563 h 1621094"/>
              <a:gd name="connsiteX71" fmla="*/ 3594070 w 9662615"/>
              <a:gd name="connsiteY71" fmla="*/ 1509422 h 1621094"/>
              <a:gd name="connsiteX72" fmla="*/ 3565233 w 9662615"/>
              <a:gd name="connsiteY72" fmla="*/ 1515122 h 1621094"/>
              <a:gd name="connsiteX73" fmla="*/ 3560267 w 9662615"/>
              <a:gd name="connsiteY73" fmla="*/ 1516288 h 1621094"/>
              <a:gd name="connsiteX74" fmla="*/ 3540258 w 9662615"/>
              <a:gd name="connsiteY74" fmla="*/ 1516976 h 1621094"/>
              <a:gd name="connsiteX75" fmla="*/ 3534780 w 9662615"/>
              <a:gd name="connsiteY75" fmla="*/ 1522141 h 1621094"/>
              <a:gd name="connsiteX76" fmla="*/ 3504783 w 9662615"/>
              <a:gd name="connsiteY76" fmla="*/ 1526739 h 1621094"/>
              <a:gd name="connsiteX77" fmla="*/ 3430805 w 9662615"/>
              <a:gd name="connsiteY77" fmla="*/ 1542521 h 1621094"/>
              <a:gd name="connsiteX78" fmla="*/ 3292707 w 9662615"/>
              <a:gd name="connsiteY78" fmla="*/ 1520490 h 1621094"/>
              <a:gd name="connsiteX79" fmla="*/ 3187872 w 9662615"/>
              <a:gd name="connsiteY79" fmla="*/ 1519991 h 1621094"/>
              <a:gd name="connsiteX80" fmla="*/ 3148026 w 9662615"/>
              <a:gd name="connsiteY80" fmla="*/ 1524777 h 1621094"/>
              <a:gd name="connsiteX81" fmla="*/ 3092394 w 9662615"/>
              <a:gd name="connsiteY81" fmla="*/ 1528115 h 1621094"/>
              <a:gd name="connsiteX82" fmla="*/ 2994200 w 9662615"/>
              <a:gd name="connsiteY82" fmla="*/ 1537857 h 1621094"/>
              <a:gd name="connsiteX83" fmla="*/ 2862301 w 9662615"/>
              <a:gd name="connsiteY83" fmla="*/ 1544250 h 1621094"/>
              <a:gd name="connsiteX84" fmla="*/ 2766335 w 9662615"/>
              <a:gd name="connsiteY84" fmla="*/ 1527662 h 1621094"/>
              <a:gd name="connsiteX85" fmla="*/ 2757836 w 9662615"/>
              <a:gd name="connsiteY85" fmla="*/ 1531371 h 1621094"/>
              <a:gd name="connsiteX86" fmla="*/ 2691555 w 9662615"/>
              <a:gd name="connsiteY86" fmla="*/ 1530283 h 1621094"/>
              <a:gd name="connsiteX87" fmla="*/ 2491676 w 9662615"/>
              <a:gd name="connsiteY87" fmla="*/ 1500859 h 1621094"/>
              <a:gd name="connsiteX88" fmla="*/ 2378036 w 9662615"/>
              <a:gd name="connsiteY88" fmla="*/ 1520645 h 1621094"/>
              <a:gd name="connsiteX89" fmla="*/ 2284269 w 9662615"/>
              <a:gd name="connsiteY89" fmla="*/ 1503068 h 1621094"/>
              <a:gd name="connsiteX90" fmla="*/ 2207104 w 9662615"/>
              <a:gd name="connsiteY90" fmla="*/ 1508888 h 1621094"/>
              <a:gd name="connsiteX91" fmla="*/ 2149226 w 9662615"/>
              <a:gd name="connsiteY91" fmla="*/ 1523409 h 1621094"/>
              <a:gd name="connsiteX92" fmla="*/ 2084783 w 9662615"/>
              <a:gd name="connsiteY92" fmla="*/ 1524245 h 1621094"/>
              <a:gd name="connsiteX93" fmla="*/ 2070075 w 9662615"/>
              <a:gd name="connsiteY93" fmla="*/ 1511285 h 1621094"/>
              <a:gd name="connsiteX94" fmla="*/ 2001057 w 9662615"/>
              <a:gd name="connsiteY94" fmla="*/ 1516449 h 1621094"/>
              <a:gd name="connsiteX95" fmla="*/ 1896330 w 9662615"/>
              <a:gd name="connsiteY95" fmla="*/ 1525725 h 1621094"/>
              <a:gd name="connsiteX96" fmla="*/ 1835994 w 9662615"/>
              <a:gd name="connsiteY96" fmla="*/ 1527678 h 1621094"/>
              <a:gd name="connsiteX97" fmla="*/ 1671119 w 9662615"/>
              <a:gd name="connsiteY97" fmla="*/ 1536701 h 1621094"/>
              <a:gd name="connsiteX98" fmla="*/ 1601337 w 9662615"/>
              <a:gd name="connsiteY98" fmla="*/ 1548552 h 1621094"/>
              <a:gd name="connsiteX99" fmla="*/ 1407755 w 9662615"/>
              <a:gd name="connsiteY99" fmla="*/ 1571444 h 1621094"/>
              <a:gd name="connsiteX100" fmla="*/ 1271994 w 9662615"/>
              <a:gd name="connsiteY100" fmla="*/ 1579471 h 1621094"/>
              <a:gd name="connsiteX101" fmla="*/ 1249226 w 9662615"/>
              <a:gd name="connsiteY101" fmla="*/ 1583140 h 1621094"/>
              <a:gd name="connsiteX102" fmla="*/ 1217719 w 9662615"/>
              <a:gd name="connsiteY102" fmla="*/ 1580863 h 1621094"/>
              <a:gd name="connsiteX103" fmla="*/ 1091432 w 9662615"/>
              <a:gd name="connsiteY103" fmla="*/ 1571003 h 1621094"/>
              <a:gd name="connsiteX104" fmla="*/ 992039 w 9662615"/>
              <a:gd name="connsiteY104" fmla="*/ 1556662 h 1621094"/>
              <a:gd name="connsiteX105" fmla="*/ 868264 w 9662615"/>
              <a:gd name="connsiteY105" fmla="*/ 1566392 h 1621094"/>
              <a:gd name="connsiteX106" fmla="*/ 792765 w 9662615"/>
              <a:gd name="connsiteY106" fmla="*/ 1563102 h 1621094"/>
              <a:gd name="connsiteX107" fmla="*/ 669055 w 9662615"/>
              <a:gd name="connsiteY107" fmla="*/ 1543638 h 1621094"/>
              <a:gd name="connsiteX108" fmla="*/ 506152 w 9662615"/>
              <a:gd name="connsiteY108" fmla="*/ 1549124 h 1621094"/>
              <a:gd name="connsiteX109" fmla="*/ 472797 w 9662615"/>
              <a:gd name="connsiteY109" fmla="*/ 1568904 h 1621094"/>
              <a:gd name="connsiteX110" fmla="*/ 427864 w 9662615"/>
              <a:gd name="connsiteY110" fmla="*/ 1580848 h 1621094"/>
              <a:gd name="connsiteX111" fmla="*/ 408381 w 9662615"/>
              <a:gd name="connsiteY111" fmla="*/ 1552940 h 1621094"/>
              <a:gd name="connsiteX112" fmla="*/ 267163 w 9662615"/>
              <a:gd name="connsiteY112" fmla="*/ 1531913 h 1621094"/>
              <a:gd name="connsiteX113" fmla="*/ 196644 w 9662615"/>
              <a:gd name="connsiteY113" fmla="*/ 1524565 h 1621094"/>
              <a:gd name="connsiteX114" fmla="*/ 86819 w 9662615"/>
              <a:gd name="connsiteY114" fmla="*/ 1519517 h 1621094"/>
              <a:gd name="connsiteX115" fmla="*/ 53369 w 9662615"/>
              <a:gd name="connsiteY115" fmla="*/ 1516853 h 1621094"/>
              <a:gd name="connsiteX116" fmla="*/ 2359 w 9662615"/>
              <a:gd name="connsiteY116" fmla="*/ 1515247 h 1621094"/>
              <a:gd name="connsiteX117" fmla="*/ 0 w 9662615"/>
              <a:gd name="connsiteY117" fmla="*/ 1514932 h 1621094"/>
              <a:gd name="connsiteX118" fmla="*/ 0 w 9662615"/>
              <a:gd name="connsiteY118" fmla="*/ 0 h 1621094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1303 w 9662615"/>
              <a:gd name="connsiteY54" fmla="*/ 1575379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7680"/>
              <a:gd name="connsiteX1" fmla="*/ 9662615 w 9662615"/>
              <a:gd name="connsiteY1" fmla="*/ 0 h 1597680"/>
              <a:gd name="connsiteX2" fmla="*/ 9662615 w 9662615"/>
              <a:gd name="connsiteY2" fmla="*/ 1280346 h 1597680"/>
              <a:gd name="connsiteX3" fmla="*/ 9658420 w 9662615"/>
              <a:gd name="connsiteY3" fmla="*/ 1280106 h 1597680"/>
              <a:gd name="connsiteX4" fmla="*/ 9469546 w 9662615"/>
              <a:gd name="connsiteY4" fmla="*/ 1289837 h 1597680"/>
              <a:gd name="connsiteX5" fmla="*/ 9385895 w 9662615"/>
              <a:gd name="connsiteY5" fmla="*/ 1269203 h 1597680"/>
              <a:gd name="connsiteX6" fmla="*/ 9144767 w 9662615"/>
              <a:gd name="connsiteY6" fmla="*/ 1264120 h 1597680"/>
              <a:gd name="connsiteX7" fmla="*/ 8837252 w 9662615"/>
              <a:gd name="connsiteY7" fmla="*/ 1350515 h 1597680"/>
              <a:gd name="connsiteX8" fmla="*/ 8705466 w 9662615"/>
              <a:gd name="connsiteY8" fmla="*/ 1342419 h 1597680"/>
              <a:gd name="connsiteX9" fmla="*/ 8652221 w 9662615"/>
              <a:gd name="connsiteY9" fmla="*/ 1326906 h 1597680"/>
              <a:gd name="connsiteX10" fmla="*/ 8632312 w 9662615"/>
              <a:gd name="connsiteY10" fmla="*/ 1326025 h 1597680"/>
              <a:gd name="connsiteX11" fmla="*/ 8591582 w 9662615"/>
              <a:gd name="connsiteY11" fmla="*/ 1341666 h 1597680"/>
              <a:gd name="connsiteX12" fmla="*/ 8537336 w 9662615"/>
              <a:gd name="connsiteY12" fmla="*/ 1341684 h 1597680"/>
              <a:gd name="connsiteX13" fmla="*/ 8472508 w 9662615"/>
              <a:gd name="connsiteY13" fmla="*/ 1363109 h 1597680"/>
              <a:gd name="connsiteX14" fmla="*/ 8258477 w 9662615"/>
              <a:gd name="connsiteY14" fmla="*/ 1370666 h 1597680"/>
              <a:gd name="connsiteX15" fmla="*/ 8197961 w 9662615"/>
              <a:gd name="connsiteY15" fmla="*/ 1392804 h 1597680"/>
              <a:gd name="connsiteX16" fmla="*/ 8171196 w 9662615"/>
              <a:gd name="connsiteY16" fmla="*/ 1397216 h 1597680"/>
              <a:gd name="connsiteX17" fmla="*/ 8127667 w 9662615"/>
              <a:gd name="connsiteY17" fmla="*/ 1418254 h 1597680"/>
              <a:gd name="connsiteX18" fmla="*/ 7974579 w 9662615"/>
              <a:gd name="connsiteY18" fmla="*/ 1383439 h 1597680"/>
              <a:gd name="connsiteX19" fmla="*/ 7768351 w 9662615"/>
              <a:gd name="connsiteY19" fmla="*/ 1395051 h 1597680"/>
              <a:gd name="connsiteX20" fmla="*/ 7635985 w 9662615"/>
              <a:gd name="connsiteY20" fmla="*/ 1386363 h 1597680"/>
              <a:gd name="connsiteX21" fmla="*/ 7466069 w 9662615"/>
              <a:gd name="connsiteY21" fmla="*/ 1377654 h 1597680"/>
              <a:gd name="connsiteX22" fmla="*/ 7355642 w 9662615"/>
              <a:gd name="connsiteY22" fmla="*/ 1407761 h 1597680"/>
              <a:gd name="connsiteX23" fmla="*/ 7151610 w 9662615"/>
              <a:gd name="connsiteY23" fmla="*/ 1397856 h 1597680"/>
              <a:gd name="connsiteX24" fmla="*/ 7082147 w 9662615"/>
              <a:gd name="connsiteY24" fmla="*/ 1406113 h 1597680"/>
              <a:gd name="connsiteX25" fmla="*/ 7014958 w 9662615"/>
              <a:gd name="connsiteY25" fmla="*/ 1396883 h 1597680"/>
              <a:gd name="connsiteX26" fmla="*/ 6907567 w 9662615"/>
              <a:gd name="connsiteY26" fmla="*/ 1419149 h 1597680"/>
              <a:gd name="connsiteX27" fmla="*/ 6748428 w 9662615"/>
              <a:gd name="connsiteY27" fmla="*/ 1420308 h 1597680"/>
              <a:gd name="connsiteX28" fmla="*/ 6654257 w 9662615"/>
              <a:gd name="connsiteY28" fmla="*/ 1424143 h 1597680"/>
              <a:gd name="connsiteX29" fmla="*/ 6620123 w 9662615"/>
              <a:gd name="connsiteY29" fmla="*/ 1430535 h 1597680"/>
              <a:gd name="connsiteX30" fmla="*/ 6571355 w 9662615"/>
              <a:gd name="connsiteY30" fmla="*/ 1436144 h 1597680"/>
              <a:gd name="connsiteX31" fmla="*/ 6486557 w 9662615"/>
              <a:gd name="connsiteY31" fmla="*/ 1449861 h 1597680"/>
              <a:gd name="connsiteX32" fmla="*/ 6370419 w 9662615"/>
              <a:gd name="connsiteY32" fmla="*/ 1461649 h 1597680"/>
              <a:gd name="connsiteX33" fmla="*/ 6278839 w 9662615"/>
              <a:gd name="connsiteY33" fmla="*/ 1449160 h 1597680"/>
              <a:gd name="connsiteX34" fmla="*/ 6272455 w 9662615"/>
              <a:gd name="connsiteY34" fmla="*/ 1453191 h 1597680"/>
              <a:gd name="connsiteX35" fmla="*/ 6212659 w 9662615"/>
              <a:gd name="connsiteY35" fmla="*/ 1454850 h 1597680"/>
              <a:gd name="connsiteX36" fmla="*/ 6069317 w 9662615"/>
              <a:gd name="connsiteY36" fmla="*/ 1445838 h 1597680"/>
              <a:gd name="connsiteX37" fmla="*/ 5878477 w 9662615"/>
              <a:gd name="connsiteY37" fmla="*/ 1439180 h 1597680"/>
              <a:gd name="connsiteX38" fmla="*/ 5838387 w 9662615"/>
              <a:gd name="connsiteY38" fmla="*/ 1444679 h 1597680"/>
              <a:gd name="connsiteX39" fmla="*/ 5771136 w 9662615"/>
              <a:gd name="connsiteY39" fmla="*/ 1453639 h 1597680"/>
              <a:gd name="connsiteX40" fmla="*/ 5724081 w 9662615"/>
              <a:gd name="connsiteY40" fmla="*/ 1470431 h 1597680"/>
              <a:gd name="connsiteX41" fmla="*/ 5666577 w 9662615"/>
              <a:gd name="connsiteY41" fmla="*/ 1473921 h 1597680"/>
              <a:gd name="connsiteX42" fmla="*/ 5649068 w 9662615"/>
              <a:gd name="connsiteY42" fmla="*/ 1461676 h 1597680"/>
              <a:gd name="connsiteX43" fmla="*/ 5588902 w 9662615"/>
              <a:gd name="connsiteY43" fmla="*/ 1469647 h 1597680"/>
              <a:gd name="connsiteX44" fmla="*/ 5498090 w 9662615"/>
              <a:gd name="connsiteY44" fmla="*/ 1483173 h 1597680"/>
              <a:gd name="connsiteX45" fmla="*/ 5444641 w 9662615"/>
              <a:gd name="connsiteY45" fmla="*/ 1487602 h 1597680"/>
              <a:gd name="connsiteX46" fmla="*/ 5299812 w 9662615"/>
              <a:gd name="connsiteY46" fmla="*/ 1503362 h 1597680"/>
              <a:gd name="connsiteX47" fmla="*/ 5213947 w 9662615"/>
              <a:gd name="connsiteY47" fmla="*/ 1516637 h 1597680"/>
              <a:gd name="connsiteX48" fmla="*/ 5090342 w 9662615"/>
              <a:gd name="connsiteY48" fmla="*/ 1546680 h 1597680"/>
              <a:gd name="connsiteX49" fmla="*/ 5129812 w 9662615"/>
              <a:gd name="connsiteY49" fmla="*/ 1521277 h 1597680"/>
              <a:gd name="connsiteX50" fmla="*/ 5059484 w 9662615"/>
              <a:gd name="connsiteY50" fmla="*/ 1546802 h 1597680"/>
              <a:gd name="connsiteX51" fmla="*/ 5038524 w 9662615"/>
              <a:gd name="connsiteY51" fmla="*/ 1545675 h 1597680"/>
              <a:gd name="connsiteX52" fmla="*/ 5026564 w 9662615"/>
              <a:gd name="connsiteY52" fmla="*/ 1545376 h 1597680"/>
              <a:gd name="connsiteX53" fmla="*/ 4969433 w 9662615"/>
              <a:gd name="connsiteY53" fmla="*/ 1550865 h 1597680"/>
              <a:gd name="connsiteX54" fmla="*/ 4929254 w 9662615"/>
              <a:gd name="connsiteY54" fmla="*/ 1563452 h 1597680"/>
              <a:gd name="connsiteX55" fmla="*/ 4871726 w 9662615"/>
              <a:gd name="connsiteY55" fmla="*/ 1570584 h 1597680"/>
              <a:gd name="connsiteX56" fmla="*/ 4843267 w 9662615"/>
              <a:gd name="connsiteY56" fmla="*/ 1561459 h 1597680"/>
              <a:gd name="connsiteX57" fmla="*/ 4821058 w 9662615"/>
              <a:gd name="connsiteY57" fmla="*/ 1553078 h 1597680"/>
              <a:gd name="connsiteX58" fmla="*/ 4791466 w 9662615"/>
              <a:gd name="connsiteY58" fmla="*/ 1561324 h 1597680"/>
              <a:gd name="connsiteX59" fmla="*/ 4784247 w 9662615"/>
              <a:gd name="connsiteY59" fmla="*/ 1562342 h 1597680"/>
              <a:gd name="connsiteX60" fmla="*/ 4743285 w 9662615"/>
              <a:gd name="connsiteY60" fmla="*/ 1597680 h 1597680"/>
              <a:gd name="connsiteX61" fmla="*/ 4697562 w 9662615"/>
              <a:gd name="connsiteY61" fmla="*/ 1551206 h 1597680"/>
              <a:gd name="connsiteX62" fmla="*/ 4662664 w 9662615"/>
              <a:gd name="connsiteY62" fmla="*/ 1573162 h 1597680"/>
              <a:gd name="connsiteX63" fmla="*/ 4603028 w 9662615"/>
              <a:gd name="connsiteY63" fmla="*/ 1568821 h 1597680"/>
              <a:gd name="connsiteX64" fmla="*/ 4541612 w 9662615"/>
              <a:gd name="connsiteY64" fmla="*/ 1545262 h 1597680"/>
              <a:gd name="connsiteX65" fmla="*/ 4422155 w 9662615"/>
              <a:gd name="connsiteY65" fmla="*/ 1542059 h 1597680"/>
              <a:gd name="connsiteX66" fmla="*/ 4221826 w 9662615"/>
              <a:gd name="connsiteY66" fmla="*/ 1508923 h 1597680"/>
              <a:gd name="connsiteX67" fmla="*/ 4096601 w 9662615"/>
              <a:gd name="connsiteY67" fmla="*/ 1521563 h 1597680"/>
              <a:gd name="connsiteX68" fmla="*/ 3970635 w 9662615"/>
              <a:gd name="connsiteY68" fmla="*/ 1544815 h 1597680"/>
              <a:gd name="connsiteX69" fmla="*/ 3833906 w 9662615"/>
              <a:gd name="connsiteY69" fmla="*/ 1516637 h 1597680"/>
              <a:gd name="connsiteX70" fmla="*/ 3696258 w 9662615"/>
              <a:gd name="connsiteY70" fmla="*/ 1537563 h 1597680"/>
              <a:gd name="connsiteX71" fmla="*/ 3594070 w 9662615"/>
              <a:gd name="connsiteY71" fmla="*/ 1509422 h 1597680"/>
              <a:gd name="connsiteX72" fmla="*/ 3565233 w 9662615"/>
              <a:gd name="connsiteY72" fmla="*/ 1515122 h 1597680"/>
              <a:gd name="connsiteX73" fmla="*/ 3560267 w 9662615"/>
              <a:gd name="connsiteY73" fmla="*/ 1516288 h 1597680"/>
              <a:gd name="connsiteX74" fmla="*/ 3540258 w 9662615"/>
              <a:gd name="connsiteY74" fmla="*/ 1516976 h 1597680"/>
              <a:gd name="connsiteX75" fmla="*/ 3534780 w 9662615"/>
              <a:gd name="connsiteY75" fmla="*/ 1522141 h 1597680"/>
              <a:gd name="connsiteX76" fmla="*/ 3504783 w 9662615"/>
              <a:gd name="connsiteY76" fmla="*/ 1526739 h 1597680"/>
              <a:gd name="connsiteX77" fmla="*/ 3430805 w 9662615"/>
              <a:gd name="connsiteY77" fmla="*/ 1542521 h 1597680"/>
              <a:gd name="connsiteX78" fmla="*/ 3292707 w 9662615"/>
              <a:gd name="connsiteY78" fmla="*/ 1520490 h 1597680"/>
              <a:gd name="connsiteX79" fmla="*/ 3187872 w 9662615"/>
              <a:gd name="connsiteY79" fmla="*/ 1519991 h 1597680"/>
              <a:gd name="connsiteX80" fmla="*/ 3148026 w 9662615"/>
              <a:gd name="connsiteY80" fmla="*/ 1524777 h 1597680"/>
              <a:gd name="connsiteX81" fmla="*/ 3092394 w 9662615"/>
              <a:gd name="connsiteY81" fmla="*/ 1528115 h 1597680"/>
              <a:gd name="connsiteX82" fmla="*/ 2994200 w 9662615"/>
              <a:gd name="connsiteY82" fmla="*/ 1537857 h 1597680"/>
              <a:gd name="connsiteX83" fmla="*/ 2862301 w 9662615"/>
              <a:gd name="connsiteY83" fmla="*/ 1544250 h 1597680"/>
              <a:gd name="connsiteX84" fmla="*/ 2766335 w 9662615"/>
              <a:gd name="connsiteY84" fmla="*/ 1527662 h 1597680"/>
              <a:gd name="connsiteX85" fmla="*/ 2757836 w 9662615"/>
              <a:gd name="connsiteY85" fmla="*/ 1531371 h 1597680"/>
              <a:gd name="connsiteX86" fmla="*/ 2691555 w 9662615"/>
              <a:gd name="connsiteY86" fmla="*/ 1530283 h 1597680"/>
              <a:gd name="connsiteX87" fmla="*/ 2491676 w 9662615"/>
              <a:gd name="connsiteY87" fmla="*/ 1500859 h 1597680"/>
              <a:gd name="connsiteX88" fmla="*/ 2378036 w 9662615"/>
              <a:gd name="connsiteY88" fmla="*/ 1520645 h 1597680"/>
              <a:gd name="connsiteX89" fmla="*/ 2284269 w 9662615"/>
              <a:gd name="connsiteY89" fmla="*/ 1503068 h 1597680"/>
              <a:gd name="connsiteX90" fmla="*/ 2207104 w 9662615"/>
              <a:gd name="connsiteY90" fmla="*/ 1508888 h 1597680"/>
              <a:gd name="connsiteX91" fmla="*/ 2149226 w 9662615"/>
              <a:gd name="connsiteY91" fmla="*/ 1523409 h 1597680"/>
              <a:gd name="connsiteX92" fmla="*/ 2084783 w 9662615"/>
              <a:gd name="connsiteY92" fmla="*/ 1524245 h 1597680"/>
              <a:gd name="connsiteX93" fmla="*/ 2070075 w 9662615"/>
              <a:gd name="connsiteY93" fmla="*/ 1511285 h 1597680"/>
              <a:gd name="connsiteX94" fmla="*/ 2001057 w 9662615"/>
              <a:gd name="connsiteY94" fmla="*/ 1516449 h 1597680"/>
              <a:gd name="connsiteX95" fmla="*/ 1896330 w 9662615"/>
              <a:gd name="connsiteY95" fmla="*/ 1525725 h 1597680"/>
              <a:gd name="connsiteX96" fmla="*/ 1835994 w 9662615"/>
              <a:gd name="connsiteY96" fmla="*/ 1527678 h 1597680"/>
              <a:gd name="connsiteX97" fmla="*/ 1671119 w 9662615"/>
              <a:gd name="connsiteY97" fmla="*/ 1536701 h 1597680"/>
              <a:gd name="connsiteX98" fmla="*/ 1601337 w 9662615"/>
              <a:gd name="connsiteY98" fmla="*/ 1548552 h 1597680"/>
              <a:gd name="connsiteX99" fmla="*/ 1407755 w 9662615"/>
              <a:gd name="connsiteY99" fmla="*/ 1571444 h 1597680"/>
              <a:gd name="connsiteX100" fmla="*/ 1271994 w 9662615"/>
              <a:gd name="connsiteY100" fmla="*/ 1579471 h 1597680"/>
              <a:gd name="connsiteX101" fmla="*/ 1249226 w 9662615"/>
              <a:gd name="connsiteY101" fmla="*/ 1583140 h 1597680"/>
              <a:gd name="connsiteX102" fmla="*/ 1217719 w 9662615"/>
              <a:gd name="connsiteY102" fmla="*/ 1580863 h 1597680"/>
              <a:gd name="connsiteX103" fmla="*/ 1091432 w 9662615"/>
              <a:gd name="connsiteY103" fmla="*/ 1571003 h 1597680"/>
              <a:gd name="connsiteX104" fmla="*/ 992039 w 9662615"/>
              <a:gd name="connsiteY104" fmla="*/ 1556662 h 1597680"/>
              <a:gd name="connsiteX105" fmla="*/ 868264 w 9662615"/>
              <a:gd name="connsiteY105" fmla="*/ 1566392 h 1597680"/>
              <a:gd name="connsiteX106" fmla="*/ 792765 w 9662615"/>
              <a:gd name="connsiteY106" fmla="*/ 1563102 h 1597680"/>
              <a:gd name="connsiteX107" fmla="*/ 669055 w 9662615"/>
              <a:gd name="connsiteY107" fmla="*/ 1543638 h 1597680"/>
              <a:gd name="connsiteX108" fmla="*/ 506152 w 9662615"/>
              <a:gd name="connsiteY108" fmla="*/ 1549124 h 1597680"/>
              <a:gd name="connsiteX109" fmla="*/ 472797 w 9662615"/>
              <a:gd name="connsiteY109" fmla="*/ 1568904 h 1597680"/>
              <a:gd name="connsiteX110" fmla="*/ 427864 w 9662615"/>
              <a:gd name="connsiteY110" fmla="*/ 1580848 h 1597680"/>
              <a:gd name="connsiteX111" fmla="*/ 408381 w 9662615"/>
              <a:gd name="connsiteY111" fmla="*/ 1552940 h 1597680"/>
              <a:gd name="connsiteX112" fmla="*/ 267163 w 9662615"/>
              <a:gd name="connsiteY112" fmla="*/ 1531913 h 1597680"/>
              <a:gd name="connsiteX113" fmla="*/ 196644 w 9662615"/>
              <a:gd name="connsiteY113" fmla="*/ 1524565 h 1597680"/>
              <a:gd name="connsiteX114" fmla="*/ 86819 w 9662615"/>
              <a:gd name="connsiteY114" fmla="*/ 1519517 h 1597680"/>
              <a:gd name="connsiteX115" fmla="*/ 53369 w 9662615"/>
              <a:gd name="connsiteY115" fmla="*/ 1516853 h 1597680"/>
              <a:gd name="connsiteX116" fmla="*/ 2359 w 9662615"/>
              <a:gd name="connsiteY116" fmla="*/ 1515247 h 1597680"/>
              <a:gd name="connsiteX117" fmla="*/ 0 w 9662615"/>
              <a:gd name="connsiteY117" fmla="*/ 1514932 h 1597680"/>
              <a:gd name="connsiteX118" fmla="*/ 0 w 9662615"/>
              <a:gd name="connsiteY118" fmla="*/ 0 h 1597680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66659 w 9662615"/>
              <a:gd name="connsiteY68" fmla="*/ 1528913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6499"/>
              <a:gd name="connsiteX1" fmla="*/ 9662615 w 9662615"/>
              <a:gd name="connsiteY1" fmla="*/ 0 h 1596499"/>
              <a:gd name="connsiteX2" fmla="*/ 9662615 w 9662615"/>
              <a:gd name="connsiteY2" fmla="*/ 1280346 h 1596499"/>
              <a:gd name="connsiteX3" fmla="*/ 9658420 w 9662615"/>
              <a:gd name="connsiteY3" fmla="*/ 1280106 h 1596499"/>
              <a:gd name="connsiteX4" fmla="*/ 9469546 w 9662615"/>
              <a:gd name="connsiteY4" fmla="*/ 1289837 h 1596499"/>
              <a:gd name="connsiteX5" fmla="*/ 9385895 w 9662615"/>
              <a:gd name="connsiteY5" fmla="*/ 1269203 h 1596499"/>
              <a:gd name="connsiteX6" fmla="*/ 9144767 w 9662615"/>
              <a:gd name="connsiteY6" fmla="*/ 1264120 h 1596499"/>
              <a:gd name="connsiteX7" fmla="*/ 8837252 w 9662615"/>
              <a:gd name="connsiteY7" fmla="*/ 1350515 h 1596499"/>
              <a:gd name="connsiteX8" fmla="*/ 8705466 w 9662615"/>
              <a:gd name="connsiteY8" fmla="*/ 1342419 h 1596499"/>
              <a:gd name="connsiteX9" fmla="*/ 8652221 w 9662615"/>
              <a:gd name="connsiteY9" fmla="*/ 1326906 h 1596499"/>
              <a:gd name="connsiteX10" fmla="*/ 8632312 w 9662615"/>
              <a:gd name="connsiteY10" fmla="*/ 1326025 h 1596499"/>
              <a:gd name="connsiteX11" fmla="*/ 8591582 w 9662615"/>
              <a:gd name="connsiteY11" fmla="*/ 1341666 h 1596499"/>
              <a:gd name="connsiteX12" fmla="*/ 8537336 w 9662615"/>
              <a:gd name="connsiteY12" fmla="*/ 1341684 h 1596499"/>
              <a:gd name="connsiteX13" fmla="*/ 8472508 w 9662615"/>
              <a:gd name="connsiteY13" fmla="*/ 1363109 h 1596499"/>
              <a:gd name="connsiteX14" fmla="*/ 8258477 w 9662615"/>
              <a:gd name="connsiteY14" fmla="*/ 1370666 h 1596499"/>
              <a:gd name="connsiteX15" fmla="*/ 8197961 w 9662615"/>
              <a:gd name="connsiteY15" fmla="*/ 1392804 h 1596499"/>
              <a:gd name="connsiteX16" fmla="*/ 8171196 w 9662615"/>
              <a:gd name="connsiteY16" fmla="*/ 1397216 h 1596499"/>
              <a:gd name="connsiteX17" fmla="*/ 8127667 w 9662615"/>
              <a:gd name="connsiteY17" fmla="*/ 1418254 h 1596499"/>
              <a:gd name="connsiteX18" fmla="*/ 7974579 w 9662615"/>
              <a:gd name="connsiteY18" fmla="*/ 1383439 h 1596499"/>
              <a:gd name="connsiteX19" fmla="*/ 7768351 w 9662615"/>
              <a:gd name="connsiteY19" fmla="*/ 1395051 h 1596499"/>
              <a:gd name="connsiteX20" fmla="*/ 7635985 w 9662615"/>
              <a:gd name="connsiteY20" fmla="*/ 1386363 h 1596499"/>
              <a:gd name="connsiteX21" fmla="*/ 7466069 w 9662615"/>
              <a:gd name="connsiteY21" fmla="*/ 1377654 h 1596499"/>
              <a:gd name="connsiteX22" fmla="*/ 7355642 w 9662615"/>
              <a:gd name="connsiteY22" fmla="*/ 1407761 h 1596499"/>
              <a:gd name="connsiteX23" fmla="*/ 7151610 w 9662615"/>
              <a:gd name="connsiteY23" fmla="*/ 1397856 h 1596499"/>
              <a:gd name="connsiteX24" fmla="*/ 7082147 w 9662615"/>
              <a:gd name="connsiteY24" fmla="*/ 1406113 h 1596499"/>
              <a:gd name="connsiteX25" fmla="*/ 7014958 w 9662615"/>
              <a:gd name="connsiteY25" fmla="*/ 1396883 h 1596499"/>
              <a:gd name="connsiteX26" fmla="*/ 6907567 w 9662615"/>
              <a:gd name="connsiteY26" fmla="*/ 1419149 h 1596499"/>
              <a:gd name="connsiteX27" fmla="*/ 6748428 w 9662615"/>
              <a:gd name="connsiteY27" fmla="*/ 1420308 h 1596499"/>
              <a:gd name="connsiteX28" fmla="*/ 6654257 w 9662615"/>
              <a:gd name="connsiteY28" fmla="*/ 1424143 h 1596499"/>
              <a:gd name="connsiteX29" fmla="*/ 6620123 w 9662615"/>
              <a:gd name="connsiteY29" fmla="*/ 1430535 h 1596499"/>
              <a:gd name="connsiteX30" fmla="*/ 6571355 w 9662615"/>
              <a:gd name="connsiteY30" fmla="*/ 1436144 h 1596499"/>
              <a:gd name="connsiteX31" fmla="*/ 6486557 w 9662615"/>
              <a:gd name="connsiteY31" fmla="*/ 1449861 h 1596499"/>
              <a:gd name="connsiteX32" fmla="*/ 6370419 w 9662615"/>
              <a:gd name="connsiteY32" fmla="*/ 1461649 h 1596499"/>
              <a:gd name="connsiteX33" fmla="*/ 6278839 w 9662615"/>
              <a:gd name="connsiteY33" fmla="*/ 1449160 h 1596499"/>
              <a:gd name="connsiteX34" fmla="*/ 6272455 w 9662615"/>
              <a:gd name="connsiteY34" fmla="*/ 1453191 h 1596499"/>
              <a:gd name="connsiteX35" fmla="*/ 6212659 w 9662615"/>
              <a:gd name="connsiteY35" fmla="*/ 1454850 h 1596499"/>
              <a:gd name="connsiteX36" fmla="*/ 6069317 w 9662615"/>
              <a:gd name="connsiteY36" fmla="*/ 1445838 h 1596499"/>
              <a:gd name="connsiteX37" fmla="*/ 5878477 w 9662615"/>
              <a:gd name="connsiteY37" fmla="*/ 1439180 h 1596499"/>
              <a:gd name="connsiteX38" fmla="*/ 5838387 w 9662615"/>
              <a:gd name="connsiteY38" fmla="*/ 1444679 h 1596499"/>
              <a:gd name="connsiteX39" fmla="*/ 5771136 w 9662615"/>
              <a:gd name="connsiteY39" fmla="*/ 1453639 h 1596499"/>
              <a:gd name="connsiteX40" fmla="*/ 5724081 w 9662615"/>
              <a:gd name="connsiteY40" fmla="*/ 1470431 h 1596499"/>
              <a:gd name="connsiteX41" fmla="*/ 5666577 w 9662615"/>
              <a:gd name="connsiteY41" fmla="*/ 1473921 h 1596499"/>
              <a:gd name="connsiteX42" fmla="*/ 5649068 w 9662615"/>
              <a:gd name="connsiteY42" fmla="*/ 1461676 h 1596499"/>
              <a:gd name="connsiteX43" fmla="*/ 5588902 w 9662615"/>
              <a:gd name="connsiteY43" fmla="*/ 1469647 h 1596499"/>
              <a:gd name="connsiteX44" fmla="*/ 5498090 w 9662615"/>
              <a:gd name="connsiteY44" fmla="*/ 1483173 h 1596499"/>
              <a:gd name="connsiteX45" fmla="*/ 5444641 w 9662615"/>
              <a:gd name="connsiteY45" fmla="*/ 1487602 h 1596499"/>
              <a:gd name="connsiteX46" fmla="*/ 5299812 w 9662615"/>
              <a:gd name="connsiteY46" fmla="*/ 1503362 h 1596499"/>
              <a:gd name="connsiteX47" fmla="*/ 5213947 w 9662615"/>
              <a:gd name="connsiteY47" fmla="*/ 1516637 h 1596499"/>
              <a:gd name="connsiteX48" fmla="*/ 5090342 w 9662615"/>
              <a:gd name="connsiteY48" fmla="*/ 1546680 h 1596499"/>
              <a:gd name="connsiteX49" fmla="*/ 5129812 w 9662615"/>
              <a:gd name="connsiteY49" fmla="*/ 1521277 h 1596499"/>
              <a:gd name="connsiteX50" fmla="*/ 5059484 w 9662615"/>
              <a:gd name="connsiteY50" fmla="*/ 1546802 h 1596499"/>
              <a:gd name="connsiteX51" fmla="*/ 5038524 w 9662615"/>
              <a:gd name="connsiteY51" fmla="*/ 1545675 h 1596499"/>
              <a:gd name="connsiteX52" fmla="*/ 5026564 w 9662615"/>
              <a:gd name="connsiteY52" fmla="*/ 1545376 h 1596499"/>
              <a:gd name="connsiteX53" fmla="*/ 4969433 w 9662615"/>
              <a:gd name="connsiteY53" fmla="*/ 1550865 h 1596499"/>
              <a:gd name="connsiteX54" fmla="*/ 4929254 w 9662615"/>
              <a:gd name="connsiteY54" fmla="*/ 1563452 h 1596499"/>
              <a:gd name="connsiteX55" fmla="*/ 4871726 w 9662615"/>
              <a:gd name="connsiteY55" fmla="*/ 1570584 h 1596499"/>
              <a:gd name="connsiteX56" fmla="*/ 4843267 w 9662615"/>
              <a:gd name="connsiteY56" fmla="*/ 1561459 h 1596499"/>
              <a:gd name="connsiteX57" fmla="*/ 4821058 w 9662615"/>
              <a:gd name="connsiteY57" fmla="*/ 1553078 h 1596499"/>
              <a:gd name="connsiteX58" fmla="*/ 4791466 w 9662615"/>
              <a:gd name="connsiteY58" fmla="*/ 1561324 h 1596499"/>
              <a:gd name="connsiteX59" fmla="*/ 4784247 w 9662615"/>
              <a:gd name="connsiteY59" fmla="*/ 1562342 h 1596499"/>
              <a:gd name="connsiteX60" fmla="*/ 4739309 w 9662615"/>
              <a:gd name="connsiteY60" fmla="*/ 1553948 h 1596499"/>
              <a:gd name="connsiteX61" fmla="*/ 4697562 w 9662615"/>
              <a:gd name="connsiteY61" fmla="*/ 1551206 h 1596499"/>
              <a:gd name="connsiteX62" fmla="*/ 4650737 w 9662615"/>
              <a:gd name="connsiteY62" fmla="*/ 1537381 h 1596499"/>
              <a:gd name="connsiteX63" fmla="*/ 4583150 w 9662615"/>
              <a:gd name="connsiteY63" fmla="*/ 1529064 h 1596499"/>
              <a:gd name="connsiteX64" fmla="*/ 4521734 w 9662615"/>
              <a:gd name="connsiteY64" fmla="*/ 1529359 h 1596499"/>
              <a:gd name="connsiteX65" fmla="*/ 4382398 w 9662615"/>
              <a:gd name="connsiteY65" fmla="*/ 1534108 h 1596499"/>
              <a:gd name="connsiteX66" fmla="*/ 4221826 w 9662615"/>
              <a:gd name="connsiteY66" fmla="*/ 1500972 h 1596499"/>
              <a:gd name="connsiteX67" fmla="*/ 4096601 w 9662615"/>
              <a:gd name="connsiteY67" fmla="*/ 1521563 h 1596499"/>
              <a:gd name="connsiteX68" fmla="*/ 3978586 w 9662615"/>
              <a:gd name="connsiteY68" fmla="*/ 1596499 h 1596499"/>
              <a:gd name="connsiteX69" fmla="*/ 3833906 w 9662615"/>
              <a:gd name="connsiteY69" fmla="*/ 1516637 h 1596499"/>
              <a:gd name="connsiteX70" fmla="*/ 3696258 w 9662615"/>
              <a:gd name="connsiteY70" fmla="*/ 1537563 h 1596499"/>
              <a:gd name="connsiteX71" fmla="*/ 3594070 w 9662615"/>
              <a:gd name="connsiteY71" fmla="*/ 1509422 h 1596499"/>
              <a:gd name="connsiteX72" fmla="*/ 3565233 w 9662615"/>
              <a:gd name="connsiteY72" fmla="*/ 1515122 h 1596499"/>
              <a:gd name="connsiteX73" fmla="*/ 3560267 w 9662615"/>
              <a:gd name="connsiteY73" fmla="*/ 1516288 h 1596499"/>
              <a:gd name="connsiteX74" fmla="*/ 3540258 w 9662615"/>
              <a:gd name="connsiteY74" fmla="*/ 1516976 h 1596499"/>
              <a:gd name="connsiteX75" fmla="*/ 3534780 w 9662615"/>
              <a:gd name="connsiteY75" fmla="*/ 1522141 h 1596499"/>
              <a:gd name="connsiteX76" fmla="*/ 3504783 w 9662615"/>
              <a:gd name="connsiteY76" fmla="*/ 1526739 h 1596499"/>
              <a:gd name="connsiteX77" fmla="*/ 3430805 w 9662615"/>
              <a:gd name="connsiteY77" fmla="*/ 1542521 h 1596499"/>
              <a:gd name="connsiteX78" fmla="*/ 3292707 w 9662615"/>
              <a:gd name="connsiteY78" fmla="*/ 1520490 h 1596499"/>
              <a:gd name="connsiteX79" fmla="*/ 3187872 w 9662615"/>
              <a:gd name="connsiteY79" fmla="*/ 1519991 h 1596499"/>
              <a:gd name="connsiteX80" fmla="*/ 3148026 w 9662615"/>
              <a:gd name="connsiteY80" fmla="*/ 1524777 h 1596499"/>
              <a:gd name="connsiteX81" fmla="*/ 3092394 w 9662615"/>
              <a:gd name="connsiteY81" fmla="*/ 1528115 h 1596499"/>
              <a:gd name="connsiteX82" fmla="*/ 2994200 w 9662615"/>
              <a:gd name="connsiteY82" fmla="*/ 1537857 h 1596499"/>
              <a:gd name="connsiteX83" fmla="*/ 2862301 w 9662615"/>
              <a:gd name="connsiteY83" fmla="*/ 1544250 h 1596499"/>
              <a:gd name="connsiteX84" fmla="*/ 2766335 w 9662615"/>
              <a:gd name="connsiteY84" fmla="*/ 1527662 h 1596499"/>
              <a:gd name="connsiteX85" fmla="*/ 2757836 w 9662615"/>
              <a:gd name="connsiteY85" fmla="*/ 1531371 h 1596499"/>
              <a:gd name="connsiteX86" fmla="*/ 2691555 w 9662615"/>
              <a:gd name="connsiteY86" fmla="*/ 1530283 h 1596499"/>
              <a:gd name="connsiteX87" fmla="*/ 2491676 w 9662615"/>
              <a:gd name="connsiteY87" fmla="*/ 1500859 h 1596499"/>
              <a:gd name="connsiteX88" fmla="*/ 2378036 w 9662615"/>
              <a:gd name="connsiteY88" fmla="*/ 1520645 h 1596499"/>
              <a:gd name="connsiteX89" fmla="*/ 2284269 w 9662615"/>
              <a:gd name="connsiteY89" fmla="*/ 1503068 h 1596499"/>
              <a:gd name="connsiteX90" fmla="*/ 2207104 w 9662615"/>
              <a:gd name="connsiteY90" fmla="*/ 1508888 h 1596499"/>
              <a:gd name="connsiteX91" fmla="*/ 2149226 w 9662615"/>
              <a:gd name="connsiteY91" fmla="*/ 1523409 h 1596499"/>
              <a:gd name="connsiteX92" fmla="*/ 2084783 w 9662615"/>
              <a:gd name="connsiteY92" fmla="*/ 1524245 h 1596499"/>
              <a:gd name="connsiteX93" fmla="*/ 2070075 w 9662615"/>
              <a:gd name="connsiteY93" fmla="*/ 1511285 h 1596499"/>
              <a:gd name="connsiteX94" fmla="*/ 2001057 w 9662615"/>
              <a:gd name="connsiteY94" fmla="*/ 1516449 h 1596499"/>
              <a:gd name="connsiteX95" fmla="*/ 1896330 w 9662615"/>
              <a:gd name="connsiteY95" fmla="*/ 1525725 h 1596499"/>
              <a:gd name="connsiteX96" fmla="*/ 1835994 w 9662615"/>
              <a:gd name="connsiteY96" fmla="*/ 1527678 h 1596499"/>
              <a:gd name="connsiteX97" fmla="*/ 1671119 w 9662615"/>
              <a:gd name="connsiteY97" fmla="*/ 1536701 h 1596499"/>
              <a:gd name="connsiteX98" fmla="*/ 1601337 w 9662615"/>
              <a:gd name="connsiteY98" fmla="*/ 1548552 h 1596499"/>
              <a:gd name="connsiteX99" fmla="*/ 1407755 w 9662615"/>
              <a:gd name="connsiteY99" fmla="*/ 1571444 h 1596499"/>
              <a:gd name="connsiteX100" fmla="*/ 1271994 w 9662615"/>
              <a:gd name="connsiteY100" fmla="*/ 1579471 h 1596499"/>
              <a:gd name="connsiteX101" fmla="*/ 1249226 w 9662615"/>
              <a:gd name="connsiteY101" fmla="*/ 1583140 h 1596499"/>
              <a:gd name="connsiteX102" fmla="*/ 1217719 w 9662615"/>
              <a:gd name="connsiteY102" fmla="*/ 1580863 h 1596499"/>
              <a:gd name="connsiteX103" fmla="*/ 1091432 w 9662615"/>
              <a:gd name="connsiteY103" fmla="*/ 1571003 h 1596499"/>
              <a:gd name="connsiteX104" fmla="*/ 992039 w 9662615"/>
              <a:gd name="connsiteY104" fmla="*/ 1556662 h 1596499"/>
              <a:gd name="connsiteX105" fmla="*/ 868264 w 9662615"/>
              <a:gd name="connsiteY105" fmla="*/ 1566392 h 1596499"/>
              <a:gd name="connsiteX106" fmla="*/ 792765 w 9662615"/>
              <a:gd name="connsiteY106" fmla="*/ 1563102 h 1596499"/>
              <a:gd name="connsiteX107" fmla="*/ 669055 w 9662615"/>
              <a:gd name="connsiteY107" fmla="*/ 1543638 h 1596499"/>
              <a:gd name="connsiteX108" fmla="*/ 506152 w 9662615"/>
              <a:gd name="connsiteY108" fmla="*/ 1549124 h 1596499"/>
              <a:gd name="connsiteX109" fmla="*/ 472797 w 9662615"/>
              <a:gd name="connsiteY109" fmla="*/ 1568904 h 1596499"/>
              <a:gd name="connsiteX110" fmla="*/ 427864 w 9662615"/>
              <a:gd name="connsiteY110" fmla="*/ 1580848 h 1596499"/>
              <a:gd name="connsiteX111" fmla="*/ 408381 w 9662615"/>
              <a:gd name="connsiteY111" fmla="*/ 1552940 h 1596499"/>
              <a:gd name="connsiteX112" fmla="*/ 267163 w 9662615"/>
              <a:gd name="connsiteY112" fmla="*/ 1531913 h 1596499"/>
              <a:gd name="connsiteX113" fmla="*/ 196644 w 9662615"/>
              <a:gd name="connsiteY113" fmla="*/ 1524565 h 1596499"/>
              <a:gd name="connsiteX114" fmla="*/ 86819 w 9662615"/>
              <a:gd name="connsiteY114" fmla="*/ 1519517 h 1596499"/>
              <a:gd name="connsiteX115" fmla="*/ 53369 w 9662615"/>
              <a:gd name="connsiteY115" fmla="*/ 1516853 h 1596499"/>
              <a:gd name="connsiteX116" fmla="*/ 2359 w 9662615"/>
              <a:gd name="connsiteY116" fmla="*/ 1515247 h 1596499"/>
              <a:gd name="connsiteX117" fmla="*/ 0 w 9662615"/>
              <a:gd name="connsiteY117" fmla="*/ 1514932 h 1596499"/>
              <a:gd name="connsiteX118" fmla="*/ 0 w 9662615"/>
              <a:gd name="connsiteY118" fmla="*/ 0 h 1596499"/>
              <a:gd name="connsiteX0" fmla="*/ 0 w 9662615"/>
              <a:gd name="connsiteY0" fmla="*/ 0 h 1600474"/>
              <a:gd name="connsiteX1" fmla="*/ 9662615 w 9662615"/>
              <a:gd name="connsiteY1" fmla="*/ 0 h 1600474"/>
              <a:gd name="connsiteX2" fmla="*/ 9662615 w 9662615"/>
              <a:gd name="connsiteY2" fmla="*/ 1280346 h 1600474"/>
              <a:gd name="connsiteX3" fmla="*/ 9658420 w 9662615"/>
              <a:gd name="connsiteY3" fmla="*/ 1280106 h 1600474"/>
              <a:gd name="connsiteX4" fmla="*/ 9469546 w 9662615"/>
              <a:gd name="connsiteY4" fmla="*/ 1289837 h 1600474"/>
              <a:gd name="connsiteX5" fmla="*/ 9385895 w 9662615"/>
              <a:gd name="connsiteY5" fmla="*/ 1269203 h 1600474"/>
              <a:gd name="connsiteX6" fmla="*/ 9144767 w 9662615"/>
              <a:gd name="connsiteY6" fmla="*/ 1264120 h 1600474"/>
              <a:gd name="connsiteX7" fmla="*/ 8837252 w 9662615"/>
              <a:gd name="connsiteY7" fmla="*/ 1350515 h 1600474"/>
              <a:gd name="connsiteX8" fmla="*/ 8705466 w 9662615"/>
              <a:gd name="connsiteY8" fmla="*/ 1342419 h 1600474"/>
              <a:gd name="connsiteX9" fmla="*/ 8652221 w 9662615"/>
              <a:gd name="connsiteY9" fmla="*/ 1326906 h 1600474"/>
              <a:gd name="connsiteX10" fmla="*/ 8632312 w 9662615"/>
              <a:gd name="connsiteY10" fmla="*/ 1326025 h 1600474"/>
              <a:gd name="connsiteX11" fmla="*/ 8591582 w 9662615"/>
              <a:gd name="connsiteY11" fmla="*/ 1341666 h 1600474"/>
              <a:gd name="connsiteX12" fmla="*/ 8537336 w 9662615"/>
              <a:gd name="connsiteY12" fmla="*/ 1341684 h 1600474"/>
              <a:gd name="connsiteX13" fmla="*/ 8472508 w 9662615"/>
              <a:gd name="connsiteY13" fmla="*/ 1363109 h 1600474"/>
              <a:gd name="connsiteX14" fmla="*/ 8258477 w 9662615"/>
              <a:gd name="connsiteY14" fmla="*/ 1370666 h 1600474"/>
              <a:gd name="connsiteX15" fmla="*/ 8197961 w 9662615"/>
              <a:gd name="connsiteY15" fmla="*/ 1392804 h 1600474"/>
              <a:gd name="connsiteX16" fmla="*/ 8171196 w 9662615"/>
              <a:gd name="connsiteY16" fmla="*/ 1397216 h 1600474"/>
              <a:gd name="connsiteX17" fmla="*/ 8127667 w 9662615"/>
              <a:gd name="connsiteY17" fmla="*/ 1418254 h 1600474"/>
              <a:gd name="connsiteX18" fmla="*/ 7974579 w 9662615"/>
              <a:gd name="connsiteY18" fmla="*/ 1383439 h 1600474"/>
              <a:gd name="connsiteX19" fmla="*/ 7768351 w 9662615"/>
              <a:gd name="connsiteY19" fmla="*/ 1395051 h 1600474"/>
              <a:gd name="connsiteX20" fmla="*/ 7635985 w 9662615"/>
              <a:gd name="connsiteY20" fmla="*/ 1386363 h 1600474"/>
              <a:gd name="connsiteX21" fmla="*/ 7466069 w 9662615"/>
              <a:gd name="connsiteY21" fmla="*/ 1377654 h 1600474"/>
              <a:gd name="connsiteX22" fmla="*/ 7355642 w 9662615"/>
              <a:gd name="connsiteY22" fmla="*/ 1407761 h 1600474"/>
              <a:gd name="connsiteX23" fmla="*/ 7151610 w 9662615"/>
              <a:gd name="connsiteY23" fmla="*/ 1397856 h 1600474"/>
              <a:gd name="connsiteX24" fmla="*/ 7082147 w 9662615"/>
              <a:gd name="connsiteY24" fmla="*/ 1406113 h 1600474"/>
              <a:gd name="connsiteX25" fmla="*/ 7014958 w 9662615"/>
              <a:gd name="connsiteY25" fmla="*/ 1396883 h 1600474"/>
              <a:gd name="connsiteX26" fmla="*/ 6907567 w 9662615"/>
              <a:gd name="connsiteY26" fmla="*/ 1419149 h 1600474"/>
              <a:gd name="connsiteX27" fmla="*/ 6748428 w 9662615"/>
              <a:gd name="connsiteY27" fmla="*/ 1420308 h 1600474"/>
              <a:gd name="connsiteX28" fmla="*/ 6654257 w 9662615"/>
              <a:gd name="connsiteY28" fmla="*/ 1424143 h 1600474"/>
              <a:gd name="connsiteX29" fmla="*/ 6620123 w 9662615"/>
              <a:gd name="connsiteY29" fmla="*/ 1430535 h 1600474"/>
              <a:gd name="connsiteX30" fmla="*/ 6571355 w 9662615"/>
              <a:gd name="connsiteY30" fmla="*/ 1436144 h 1600474"/>
              <a:gd name="connsiteX31" fmla="*/ 6486557 w 9662615"/>
              <a:gd name="connsiteY31" fmla="*/ 1449861 h 1600474"/>
              <a:gd name="connsiteX32" fmla="*/ 6370419 w 9662615"/>
              <a:gd name="connsiteY32" fmla="*/ 1461649 h 1600474"/>
              <a:gd name="connsiteX33" fmla="*/ 6278839 w 9662615"/>
              <a:gd name="connsiteY33" fmla="*/ 1449160 h 1600474"/>
              <a:gd name="connsiteX34" fmla="*/ 6272455 w 9662615"/>
              <a:gd name="connsiteY34" fmla="*/ 1453191 h 1600474"/>
              <a:gd name="connsiteX35" fmla="*/ 6212659 w 9662615"/>
              <a:gd name="connsiteY35" fmla="*/ 1454850 h 1600474"/>
              <a:gd name="connsiteX36" fmla="*/ 6069317 w 9662615"/>
              <a:gd name="connsiteY36" fmla="*/ 1445838 h 1600474"/>
              <a:gd name="connsiteX37" fmla="*/ 5878477 w 9662615"/>
              <a:gd name="connsiteY37" fmla="*/ 1439180 h 1600474"/>
              <a:gd name="connsiteX38" fmla="*/ 5838387 w 9662615"/>
              <a:gd name="connsiteY38" fmla="*/ 1444679 h 1600474"/>
              <a:gd name="connsiteX39" fmla="*/ 5771136 w 9662615"/>
              <a:gd name="connsiteY39" fmla="*/ 1453639 h 1600474"/>
              <a:gd name="connsiteX40" fmla="*/ 5724081 w 9662615"/>
              <a:gd name="connsiteY40" fmla="*/ 1470431 h 1600474"/>
              <a:gd name="connsiteX41" fmla="*/ 5666577 w 9662615"/>
              <a:gd name="connsiteY41" fmla="*/ 1473921 h 1600474"/>
              <a:gd name="connsiteX42" fmla="*/ 5649068 w 9662615"/>
              <a:gd name="connsiteY42" fmla="*/ 1461676 h 1600474"/>
              <a:gd name="connsiteX43" fmla="*/ 5588902 w 9662615"/>
              <a:gd name="connsiteY43" fmla="*/ 1469647 h 1600474"/>
              <a:gd name="connsiteX44" fmla="*/ 5498090 w 9662615"/>
              <a:gd name="connsiteY44" fmla="*/ 1483173 h 1600474"/>
              <a:gd name="connsiteX45" fmla="*/ 5444641 w 9662615"/>
              <a:gd name="connsiteY45" fmla="*/ 1487602 h 1600474"/>
              <a:gd name="connsiteX46" fmla="*/ 5299812 w 9662615"/>
              <a:gd name="connsiteY46" fmla="*/ 1503362 h 1600474"/>
              <a:gd name="connsiteX47" fmla="*/ 5213947 w 9662615"/>
              <a:gd name="connsiteY47" fmla="*/ 1516637 h 1600474"/>
              <a:gd name="connsiteX48" fmla="*/ 5090342 w 9662615"/>
              <a:gd name="connsiteY48" fmla="*/ 1546680 h 1600474"/>
              <a:gd name="connsiteX49" fmla="*/ 5129812 w 9662615"/>
              <a:gd name="connsiteY49" fmla="*/ 1521277 h 1600474"/>
              <a:gd name="connsiteX50" fmla="*/ 5059484 w 9662615"/>
              <a:gd name="connsiteY50" fmla="*/ 1546802 h 1600474"/>
              <a:gd name="connsiteX51" fmla="*/ 5038524 w 9662615"/>
              <a:gd name="connsiteY51" fmla="*/ 1545675 h 1600474"/>
              <a:gd name="connsiteX52" fmla="*/ 5026564 w 9662615"/>
              <a:gd name="connsiteY52" fmla="*/ 1545376 h 1600474"/>
              <a:gd name="connsiteX53" fmla="*/ 4969433 w 9662615"/>
              <a:gd name="connsiteY53" fmla="*/ 1550865 h 1600474"/>
              <a:gd name="connsiteX54" fmla="*/ 4929254 w 9662615"/>
              <a:gd name="connsiteY54" fmla="*/ 1563452 h 1600474"/>
              <a:gd name="connsiteX55" fmla="*/ 4871726 w 9662615"/>
              <a:gd name="connsiteY55" fmla="*/ 1570584 h 1600474"/>
              <a:gd name="connsiteX56" fmla="*/ 4843267 w 9662615"/>
              <a:gd name="connsiteY56" fmla="*/ 1561459 h 1600474"/>
              <a:gd name="connsiteX57" fmla="*/ 4821058 w 9662615"/>
              <a:gd name="connsiteY57" fmla="*/ 1553078 h 1600474"/>
              <a:gd name="connsiteX58" fmla="*/ 4791466 w 9662615"/>
              <a:gd name="connsiteY58" fmla="*/ 1561324 h 1600474"/>
              <a:gd name="connsiteX59" fmla="*/ 4784247 w 9662615"/>
              <a:gd name="connsiteY59" fmla="*/ 1562342 h 1600474"/>
              <a:gd name="connsiteX60" fmla="*/ 4739309 w 9662615"/>
              <a:gd name="connsiteY60" fmla="*/ 1553948 h 1600474"/>
              <a:gd name="connsiteX61" fmla="*/ 4697562 w 9662615"/>
              <a:gd name="connsiteY61" fmla="*/ 1551206 h 1600474"/>
              <a:gd name="connsiteX62" fmla="*/ 4650737 w 9662615"/>
              <a:gd name="connsiteY62" fmla="*/ 1537381 h 1600474"/>
              <a:gd name="connsiteX63" fmla="*/ 4583150 w 9662615"/>
              <a:gd name="connsiteY63" fmla="*/ 1529064 h 1600474"/>
              <a:gd name="connsiteX64" fmla="*/ 4521734 w 9662615"/>
              <a:gd name="connsiteY64" fmla="*/ 1529359 h 1600474"/>
              <a:gd name="connsiteX65" fmla="*/ 4382398 w 9662615"/>
              <a:gd name="connsiteY65" fmla="*/ 1534108 h 1600474"/>
              <a:gd name="connsiteX66" fmla="*/ 4221826 w 9662615"/>
              <a:gd name="connsiteY66" fmla="*/ 1500972 h 1600474"/>
              <a:gd name="connsiteX67" fmla="*/ 4096601 w 9662615"/>
              <a:gd name="connsiteY67" fmla="*/ 1521563 h 1600474"/>
              <a:gd name="connsiteX68" fmla="*/ 4046172 w 9662615"/>
              <a:gd name="connsiteY68" fmla="*/ 1600474 h 1600474"/>
              <a:gd name="connsiteX69" fmla="*/ 3833906 w 9662615"/>
              <a:gd name="connsiteY69" fmla="*/ 1516637 h 1600474"/>
              <a:gd name="connsiteX70" fmla="*/ 3696258 w 9662615"/>
              <a:gd name="connsiteY70" fmla="*/ 1537563 h 1600474"/>
              <a:gd name="connsiteX71" fmla="*/ 3594070 w 9662615"/>
              <a:gd name="connsiteY71" fmla="*/ 1509422 h 1600474"/>
              <a:gd name="connsiteX72" fmla="*/ 3565233 w 9662615"/>
              <a:gd name="connsiteY72" fmla="*/ 1515122 h 1600474"/>
              <a:gd name="connsiteX73" fmla="*/ 3560267 w 9662615"/>
              <a:gd name="connsiteY73" fmla="*/ 1516288 h 1600474"/>
              <a:gd name="connsiteX74" fmla="*/ 3540258 w 9662615"/>
              <a:gd name="connsiteY74" fmla="*/ 1516976 h 1600474"/>
              <a:gd name="connsiteX75" fmla="*/ 3534780 w 9662615"/>
              <a:gd name="connsiteY75" fmla="*/ 1522141 h 1600474"/>
              <a:gd name="connsiteX76" fmla="*/ 3504783 w 9662615"/>
              <a:gd name="connsiteY76" fmla="*/ 1526739 h 1600474"/>
              <a:gd name="connsiteX77" fmla="*/ 3430805 w 9662615"/>
              <a:gd name="connsiteY77" fmla="*/ 1542521 h 1600474"/>
              <a:gd name="connsiteX78" fmla="*/ 3292707 w 9662615"/>
              <a:gd name="connsiteY78" fmla="*/ 1520490 h 1600474"/>
              <a:gd name="connsiteX79" fmla="*/ 3187872 w 9662615"/>
              <a:gd name="connsiteY79" fmla="*/ 1519991 h 1600474"/>
              <a:gd name="connsiteX80" fmla="*/ 3148026 w 9662615"/>
              <a:gd name="connsiteY80" fmla="*/ 1524777 h 1600474"/>
              <a:gd name="connsiteX81" fmla="*/ 3092394 w 9662615"/>
              <a:gd name="connsiteY81" fmla="*/ 1528115 h 1600474"/>
              <a:gd name="connsiteX82" fmla="*/ 2994200 w 9662615"/>
              <a:gd name="connsiteY82" fmla="*/ 1537857 h 1600474"/>
              <a:gd name="connsiteX83" fmla="*/ 2862301 w 9662615"/>
              <a:gd name="connsiteY83" fmla="*/ 1544250 h 1600474"/>
              <a:gd name="connsiteX84" fmla="*/ 2766335 w 9662615"/>
              <a:gd name="connsiteY84" fmla="*/ 1527662 h 1600474"/>
              <a:gd name="connsiteX85" fmla="*/ 2757836 w 9662615"/>
              <a:gd name="connsiteY85" fmla="*/ 1531371 h 1600474"/>
              <a:gd name="connsiteX86" fmla="*/ 2691555 w 9662615"/>
              <a:gd name="connsiteY86" fmla="*/ 1530283 h 1600474"/>
              <a:gd name="connsiteX87" fmla="*/ 2491676 w 9662615"/>
              <a:gd name="connsiteY87" fmla="*/ 1500859 h 1600474"/>
              <a:gd name="connsiteX88" fmla="*/ 2378036 w 9662615"/>
              <a:gd name="connsiteY88" fmla="*/ 1520645 h 1600474"/>
              <a:gd name="connsiteX89" fmla="*/ 2284269 w 9662615"/>
              <a:gd name="connsiteY89" fmla="*/ 1503068 h 1600474"/>
              <a:gd name="connsiteX90" fmla="*/ 2207104 w 9662615"/>
              <a:gd name="connsiteY90" fmla="*/ 1508888 h 1600474"/>
              <a:gd name="connsiteX91" fmla="*/ 2149226 w 9662615"/>
              <a:gd name="connsiteY91" fmla="*/ 1523409 h 1600474"/>
              <a:gd name="connsiteX92" fmla="*/ 2084783 w 9662615"/>
              <a:gd name="connsiteY92" fmla="*/ 1524245 h 1600474"/>
              <a:gd name="connsiteX93" fmla="*/ 2070075 w 9662615"/>
              <a:gd name="connsiteY93" fmla="*/ 1511285 h 1600474"/>
              <a:gd name="connsiteX94" fmla="*/ 2001057 w 9662615"/>
              <a:gd name="connsiteY94" fmla="*/ 1516449 h 1600474"/>
              <a:gd name="connsiteX95" fmla="*/ 1896330 w 9662615"/>
              <a:gd name="connsiteY95" fmla="*/ 1525725 h 1600474"/>
              <a:gd name="connsiteX96" fmla="*/ 1835994 w 9662615"/>
              <a:gd name="connsiteY96" fmla="*/ 1527678 h 1600474"/>
              <a:gd name="connsiteX97" fmla="*/ 1671119 w 9662615"/>
              <a:gd name="connsiteY97" fmla="*/ 1536701 h 1600474"/>
              <a:gd name="connsiteX98" fmla="*/ 1601337 w 9662615"/>
              <a:gd name="connsiteY98" fmla="*/ 1548552 h 1600474"/>
              <a:gd name="connsiteX99" fmla="*/ 1407755 w 9662615"/>
              <a:gd name="connsiteY99" fmla="*/ 1571444 h 1600474"/>
              <a:gd name="connsiteX100" fmla="*/ 1271994 w 9662615"/>
              <a:gd name="connsiteY100" fmla="*/ 1579471 h 1600474"/>
              <a:gd name="connsiteX101" fmla="*/ 1249226 w 9662615"/>
              <a:gd name="connsiteY101" fmla="*/ 1583140 h 1600474"/>
              <a:gd name="connsiteX102" fmla="*/ 1217719 w 9662615"/>
              <a:gd name="connsiteY102" fmla="*/ 1580863 h 1600474"/>
              <a:gd name="connsiteX103" fmla="*/ 1091432 w 9662615"/>
              <a:gd name="connsiteY103" fmla="*/ 1571003 h 1600474"/>
              <a:gd name="connsiteX104" fmla="*/ 992039 w 9662615"/>
              <a:gd name="connsiteY104" fmla="*/ 1556662 h 1600474"/>
              <a:gd name="connsiteX105" fmla="*/ 868264 w 9662615"/>
              <a:gd name="connsiteY105" fmla="*/ 1566392 h 1600474"/>
              <a:gd name="connsiteX106" fmla="*/ 792765 w 9662615"/>
              <a:gd name="connsiteY106" fmla="*/ 1563102 h 1600474"/>
              <a:gd name="connsiteX107" fmla="*/ 669055 w 9662615"/>
              <a:gd name="connsiteY107" fmla="*/ 1543638 h 1600474"/>
              <a:gd name="connsiteX108" fmla="*/ 506152 w 9662615"/>
              <a:gd name="connsiteY108" fmla="*/ 1549124 h 1600474"/>
              <a:gd name="connsiteX109" fmla="*/ 472797 w 9662615"/>
              <a:gd name="connsiteY109" fmla="*/ 1568904 h 1600474"/>
              <a:gd name="connsiteX110" fmla="*/ 427864 w 9662615"/>
              <a:gd name="connsiteY110" fmla="*/ 1580848 h 1600474"/>
              <a:gd name="connsiteX111" fmla="*/ 408381 w 9662615"/>
              <a:gd name="connsiteY111" fmla="*/ 1552940 h 1600474"/>
              <a:gd name="connsiteX112" fmla="*/ 267163 w 9662615"/>
              <a:gd name="connsiteY112" fmla="*/ 1531913 h 1600474"/>
              <a:gd name="connsiteX113" fmla="*/ 196644 w 9662615"/>
              <a:gd name="connsiteY113" fmla="*/ 1524565 h 1600474"/>
              <a:gd name="connsiteX114" fmla="*/ 86819 w 9662615"/>
              <a:gd name="connsiteY114" fmla="*/ 1519517 h 1600474"/>
              <a:gd name="connsiteX115" fmla="*/ 53369 w 9662615"/>
              <a:gd name="connsiteY115" fmla="*/ 1516853 h 1600474"/>
              <a:gd name="connsiteX116" fmla="*/ 2359 w 9662615"/>
              <a:gd name="connsiteY116" fmla="*/ 1515247 h 1600474"/>
              <a:gd name="connsiteX117" fmla="*/ 0 w 9662615"/>
              <a:gd name="connsiteY117" fmla="*/ 1514932 h 1600474"/>
              <a:gd name="connsiteX118" fmla="*/ 0 w 9662615"/>
              <a:gd name="connsiteY118" fmla="*/ 0 h 1600474"/>
              <a:gd name="connsiteX0" fmla="*/ 0 w 9662615"/>
              <a:gd name="connsiteY0" fmla="*/ 0 h 1679987"/>
              <a:gd name="connsiteX1" fmla="*/ 9662615 w 9662615"/>
              <a:gd name="connsiteY1" fmla="*/ 0 h 1679987"/>
              <a:gd name="connsiteX2" fmla="*/ 9662615 w 9662615"/>
              <a:gd name="connsiteY2" fmla="*/ 1280346 h 1679987"/>
              <a:gd name="connsiteX3" fmla="*/ 9658420 w 9662615"/>
              <a:gd name="connsiteY3" fmla="*/ 1280106 h 1679987"/>
              <a:gd name="connsiteX4" fmla="*/ 9469546 w 9662615"/>
              <a:gd name="connsiteY4" fmla="*/ 1289837 h 1679987"/>
              <a:gd name="connsiteX5" fmla="*/ 9385895 w 9662615"/>
              <a:gd name="connsiteY5" fmla="*/ 1269203 h 1679987"/>
              <a:gd name="connsiteX6" fmla="*/ 9144767 w 9662615"/>
              <a:gd name="connsiteY6" fmla="*/ 1264120 h 1679987"/>
              <a:gd name="connsiteX7" fmla="*/ 8837252 w 9662615"/>
              <a:gd name="connsiteY7" fmla="*/ 1350515 h 1679987"/>
              <a:gd name="connsiteX8" fmla="*/ 8705466 w 9662615"/>
              <a:gd name="connsiteY8" fmla="*/ 1342419 h 1679987"/>
              <a:gd name="connsiteX9" fmla="*/ 8652221 w 9662615"/>
              <a:gd name="connsiteY9" fmla="*/ 1326906 h 1679987"/>
              <a:gd name="connsiteX10" fmla="*/ 8632312 w 9662615"/>
              <a:gd name="connsiteY10" fmla="*/ 1326025 h 1679987"/>
              <a:gd name="connsiteX11" fmla="*/ 8591582 w 9662615"/>
              <a:gd name="connsiteY11" fmla="*/ 1341666 h 1679987"/>
              <a:gd name="connsiteX12" fmla="*/ 8537336 w 9662615"/>
              <a:gd name="connsiteY12" fmla="*/ 1341684 h 1679987"/>
              <a:gd name="connsiteX13" fmla="*/ 8472508 w 9662615"/>
              <a:gd name="connsiteY13" fmla="*/ 1363109 h 1679987"/>
              <a:gd name="connsiteX14" fmla="*/ 8258477 w 9662615"/>
              <a:gd name="connsiteY14" fmla="*/ 1370666 h 1679987"/>
              <a:gd name="connsiteX15" fmla="*/ 8197961 w 9662615"/>
              <a:gd name="connsiteY15" fmla="*/ 1392804 h 1679987"/>
              <a:gd name="connsiteX16" fmla="*/ 8171196 w 9662615"/>
              <a:gd name="connsiteY16" fmla="*/ 1397216 h 1679987"/>
              <a:gd name="connsiteX17" fmla="*/ 8127667 w 9662615"/>
              <a:gd name="connsiteY17" fmla="*/ 1418254 h 1679987"/>
              <a:gd name="connsiteX18" fmla="*/ 7974579 w 9662615"/>
              <a:gd name="connsiteY18" fmla="*/ 1383439 h 1679987"/>
              <a:gd name="connsiteX19" fmla="*/ 7768351 w 9662615"/>
              <a:gd name="connsiteY19" fmla="*/ 1395051 h 1679987"/>
              <a:gd name="connsiteX20" fmla="*/ 7635985 w 9662615"/>
              <a:gd name="connsiteY20" fmla="*/ 1386363 h 1679987"/>
              <a:gd name="connsiteX21" fmla="*/ 7466069 w 9662615"/>
              <a:gd name="connsiteY21" fmla="*/ 1377654 h 1679987"/>
              <a:gd name="connsiteX22" fmla="*/ 7355642 w 9662615"/>
              <a:gd name="connsiteY22" fmla="*/ 1407761 h 1679987"/>
              <a:gd name="connsiteX23" fmla="*/ 7151610 w 9662615"/>
              <a:gd name="connsiteY23" fmla="*/ 1397856 h 1679987"/>
              <a:gd name="connsiteX24" fmla="*/ 7082147 w 9662615"/>
              <a:gd name="connsiteY24" fmla="*/ 1406113 h 1679987"/>
              <a:gd name="connsiteX25" fmla="*/ 7014958 w 9662615"/>
              <a:gd name="connsiteY25" fmla="*/ 1396883 h 1679987"/>
              <a:gd name="connsiteX26" fmla="*/ 6907567 w 9662615"/>
              <a:gd name="connsiteY26" fmla="*/ 1419149 h 1679987"/>
              <a:gd name="connsiteX27" fmla="*/ 6748428 w 9662615"/>
              <a:gd name="connsiteY27" fmla="*/ 1420308 h 1679987"/>
              <a:gd name="connsiteX28" fmla="*/ 6654257 w 9662615"/>
              <a:gd name="connsiteY28" fmla="*/ 1424143 h 1679987"/>
              <a:gd name="connsiteX29" fmla="*/ 6620123 w 9662615"/>
              <a:gd name="connsiteY29" fmla="*/ 1430535 h 1679987"/>
              <a:gd name="connsiteX30" fmla="*/ 6571355 w 9662615"/>
              <a:gd name="connsiteY30" fmla="*/ 1436144 h 1679987"/>
              <a:gd name="connsiteX31" fmla="*/ 6486557 w 9662615"/>
              <a:gd name="connsiteY31" fmla="*/ 1449861 h 1679987"/>
              <a:gd name="connsiteX32" fmla="*/ 6370419 w 9662615"/>
              <a:gd name="connsiteY32" fmla="*/ 1461649 h 1679987"/>
              <a:gd name="connsiteX33" fmla="*/ 6278839 w 9662615"/>
              <a:gd name="connsiteY33" fmla="*/ 1449160 h 1679987"/>
              <a:gd name="connsiteX34" fmla="*/ 6272455 w 9662615"/>
              <a:gd name="connsiteY34" fmla="*/ 1453191 h 1679987"/>
              <a:gd name="connsiteX35" fmla="*/ 6212659 w 9662615"/>
              <a:gd name="connsiteY35" fmla="*/ 1454850 h 1679987"/>
              <a:gd name="connsiteX36" fmla="*/ 6069317 w 9662615"/>
              <a:gd name="connsiteY36" fmla="*/ 1445838 h 1679987"/>
              <a:gd name="connsiteX37" fmla="*/ 5878477 w 9662615"/>
              <a:gd name="connsiteY37" fmla="*/ 1439180 h 1679987"/>
              <a:gd name="connsiteX38" fmla="*/ 5838387 w 9662615"/>
              <a:gd name="connsiteY38" fmla="*/ 1444679 h 1679987"/>
              <a:gd name="connsiteX39" fmla="*/ 5771136 w 9662615"/>
              <a:gd name="connsiteY39" fmla="*/ 1453639 h 1679987"/>
              <a:gd name="connsiteX40" fmla="*/ 5724081 w 9662615"/>
              <a:gd name="connsiteY40" fmla="*/ 1470431 h 1679987"/>
              <a:gd name="connsiteX41" fmla="*/ 5666577 w 9662615"/>
              <a:gd name="connsiteY41" fmla="*/ 1473921 h 1679987"/>
              <a:gd name="connsiteX42" fmla="*/ 5649068 w 9662615"/>
              <a:gd name="connsiteY42" fmla="*/ 1461676 h 1679987"/>
              <a:gd name="connsiteX43" fmla="*/ 5588902 w 9662615"/>
              <a:gd name="connsiteY43" fmla="*/ 1469647 h 1679987"/>
              <a:gd name="connsiteX44" fmla="*/ 5498090 w 9662615"/>
              <a:gd name="connsiteY44" fmla="*/ 1483173 h 1679987"/>
              <a:gd name="connsiteX45" fmla="*/ 5444641 w 9662615"/>
              <a:gd name="connsiteY45" fmla="*/ 1487602 h 1679987"/>
              <a:gd name="connsiteX46" fmla="*/ 5299812 w 9662615"/>
              <a:gd name="connsiteY46" fmla="*/ 1503362 h 1679987"/>
              <a:gd name="connsiteX47" fmla="*/ 5213947 w 9662615"/>
              <a:gd name="connsiteY47" fmla="*/ 1516637 h 1679987"/>
              <a:gd name="connsiteX48" fmla="*/ 5090342 w 9662615"/>
              <a:gd name="connsiteY48" fmla="*/ 1546680 h 1679987"/>
              <a:gd name="connsiteX49" fmla="*/ 5129812 w 9662615"/>
              <a:gd name="connsiteY49" fmla="*/ 1521277 h 1679987"/>
              <a:gd name="connsiteX50" fmla="*/ 5059484 w 9662615"/>
              <a:gd name="connsiteY50" fmla="*/ 1546802 h 1679987"/>
              <a:gd name="connsiteX51" fmla="*/ 5038524 w 9662615"/>
              <a:gd name="connsiteY51" fmla="*/ 1545675 h 1679987"/>
              <a:gd name="connsiteX52" fmla="*/ 5026564 w 9662615"/>
              <a:gd name="connsiteY52" fmla="*/ 1545376 h 1679987"/>
              <a:gd name="connsiteX53" fmla="*/ 4969433 w 9662615"/>
              <a:gd name="connsiteY53" fmla="*/ 1550865 h 1679987"/>
              <a:gd name="connsiteX54" fmla="*/ 4929254 w 9662615"/>
              <a:gd name="connsiteY54" fmla="*/ 1563452 h 1679987"/>
              <a:gd name="connsiteX55" fmla="*/ 4871726 w 9662615"/>
              <a:gd name="connsiteY55" fmla="*/ 1570584 h 1679987"/>
              <a:gd name="connsiteX56" fmla="*/ 4843267 w 9662615"/>
              <a:gd name="connsiteY56" fmla="*/ 1561459 h 1679987"/>
              <a:gd name="connsiteX57" fmla="*/ 4821058 w 9662615"/>
              <a:gd name="connsiteY57" fmla="*/ 1553078 h 1679987"/>
              <a:gd name="connsiteX58" fmla="*/ 4791466 w 9662615"/>
              <a:gd name="connsiteY58" fmla="*/ 1561324 h 1679987"/>
              <a:gd name="connsiteX59" fmla="*/ 4784247 w 9662615"/>
              <a:gd name="connsiteY59" fmla="*/ 1562342 h 1679987"/>
              <a:gd name="connsiteX60" fmla="*/ 4739309 w 9662615"/>
              <a:gd name="connsiteY60" fmla="*/ 1553948 h 1679987"/>
              <a:gd name="connsiteX61" fmla="*/ 4697562 w 9662615"/>
              <a:gd name="connsiteY61" fmla="*/ 1551206 h 1679987"/>
              <a:gd name="connsiteX62" fmla="*/ 4650737 w 9662615"/>
              <a:gd name="connsiteY62" fmla="*/ 1537381 h 1679987"/>
              <a:gd name="connsiteX63" fmla="*/ 4583150 w 9662615"/>
              <a:gd name="connsiteY63" fmla="*/ 1529064 h 1679987"/>
              <a:gd name="connsiteX64" fmla="*/ 4521734 w 9662615"/>
              <a:gd name="connsiteY64" fmla="*/ 1529359 h 1679987"/>
              <a:gd name="connsiteX65" fmla="*/ 4382398 w 9662615"/>
              <a:gd name="connsiteY65" fmla="*/ 1534108 h 1679987"/>
              <a:gd name="connsiteX66" fmla="*/ 4221826 w 9662615"/>
              <a:gd name="connsiteY66" fmla="*/ 1500972 h 1679987"/>
              <a:gd name="connsiteX67" fmla="*/ 4096601 w 9662615"/>
              <a:gd name="connsiteY67" fmla="*/ 1521563 h 1679987"/>
              <a:gd name="connsiteX68" fmla="*/ 3879195 w 9662615"/>
              <a:gd name="connsiteY68" fmla="*/ 1679987 h 1679987"/>
              <a:gd name="connsiteX69" fmla="*/ 3833906 w 9662615"/>
              <a:gd name="connsiteY69" fmla="*/ 1516637 h 1679987"/>
              <a:gd name="connsiteX70" fmla="*/ 3696258 w 9662615"/>
              <a:gd name="connsiteY70" fmla="*/ 1537563 h 1679987"/>
              <a:gd name="connsiteX71" fmla="*/ 3594070 w 9662615"/>
              <a:gd name="connsiteY71" fmla="*/ 1509422 h 1679987"/>
              <a:gd name="connsiteX72" fmla="*/ 3565233 w 9662615"/>
              <a:gd name="connsiteY72" fmla="*/ 1515122 h 1679987"/>
              <a:gd name="connsiteX73" fmla="*/ 3560267 w 9662615"/>
              <a:gd name="connsiteY73" fmla="*/ 1516288 h 1679987"/>
              <a:gd name="connsiteX74" fmla="*/ 3540258 w 9662615"/>
              <a:gd name="connsiteY74" fmla="*/ 1516976 h 1679987"/>
              <a:gd name="connsiteX75" fmla="*/ 3534780 w 9662615"/>
              <a:gd name="connsiteY75" fmla="*/ 1522141 h 1679987"/>
              <a:gd name="connsiteX76" fmla="*/ 3504783 w 9662615"/>
              <a:gd name="connsiteY76" fmla="*/ 1526739 h 1679987"/>
              <a:gd name="connsiteX77" fmla="*/ 3430805 w 9662615"/>
              <a:gd name="connsiteY77" fmla="*/ 1542521 h 1679987"/>
              <a:gd name="connsiteX78" fmla="*/ 3292707 w 9662615"/>
              <a:gd name="connsiteY78" fmla="*/ 1520490 h 1679987"/>
              <a:gd name="connsiteX79" fmla="*/ 3187872 w 9662615"/>
              <a:gd name="connsiteY79" fmla="*/ 1519991 h 1679987"/>
              <a:gd name="connsiteX80" fmla="*/ 3148026 w 9662615"/>
              <a:gd name="connsiteY80" fmla="*/ 1524777 h 1679987"/>
              <a:gd name="connsiteX81" fmla="*/ 3092394 w 9662615"/>
              <a:gd name="connsiteY81" fmla="*/ 1528115 h 1679987"/>
              <a:gd name="connsiteX82" fmla="*/ 2994200 w 9662615"/>
              <a:gd name="connsiteY82" fmla="*/ 1537857 h 1679987"/>
              <a:gd name="connsiteX83" fmla="*/ 2862301 w 9662615"/>
              <a:gd name="connsiteY83" fmla="*/ 1544250 h 1679987"/>
              <a:gd name="connsiteX84" fmla="*/ 2766335 w 9662615"/>
              <a:gd name="connsiteY84" fmla="*/ 1527662 h 1679987"/>
              <a:gd name="connsiteX85" fmla="*/ 2757836 w 9662615"/>
              <a:gd name="connsiteY85" fmla="*/ 1531371 h 1679987"/>
              <a:gd name="connsiteX86" fmla="*/ 2691555 w 9662615"/>
              <a:gd name="connsiteY86" fmla="*/ 1530283 h 1679987"/>
              <a:gd name="connsiteX87" fmla="*/ 2491676 w 9662615"/>
              <a:gd name="connsiteY87" fmla="*/ 1500859 h 1679987"/>
              <a:gd name="connsiteX88" fmla="*/ 2378036 w 9662615"/>
              <a:gd name="connsiteY88" fmla="*/ 1520645 h 1679987"/>
              <a:gd name="connsiteX89" fmla="*/ 2284269 w 9662615"/>
              <a:gd name="connsiteY89" fmla="*/ 1503068 h 1679987"/>
              <a:gd name="connsiteX90" fmla="*/ 2207104 w 9662615"/>
              <a:gd name="connsiteY90" fmla="*/ 1508888 h 1679987"/>
              <a:gd name="connsiteX91" fmla="*/ 2149226 w 9662615"/>
              <a:gd name="connsiteY91" fmla="*/ 1523409 h 1679987"/>
              <a:gd name="connsiteX92" fmla="*/ 2084783 w 9662615"/>
              <a:gd name="connsiteY92" fmla="*/ 1524245 h 1679987"/>
              <a:gd name="connsiteX93" fmla="*/ 2070075 w 9662615"/>
              <a:gd name="connsiteY93" fmla="*/ 1511285 h 1679987"/>
              <a:gd name="connsiteX94" fmla="*/ 2001057 w 9662615"/>
              <a:gd name="connsiteY94" fmla="*/ 1516449 h 1679987"/>
              <a:gd name="connsiteX95" fmla="*/ 1896330 w 9662615"/>
              <a:gd name="connsiteY95" fmla="*/ 1525725 h 1679987"/>
              <a:gd name="connsiteX96" fmla="*/ 1835994 w 9662615"/>
              <a:gd name="connsiteY96" fmla="*/ 1527678 h 1679987"/>
              <a:gd name="connsiteX97" fmla="*/ 1671119 w 9662615"/>
              <a:gd name="connsiteY97" fmla="*/ 1536701 h 1679987"/>
              <a:gd name="connsiteX98" fmla="*/ 1601337 w 9662615"/>
              <a:gd name="connsiteY98" fmla="*/ 1548552 h 1679987"/>
              <a:gd name="connsiteX99" fmla="*/ 1407755 w 9662615"/>
              <a:gd name="connsiteY99" fmla="*/ 1571444 h 1679987"/>
              <a:gd name="connsiteX100" fmla="*/ 1271994 w 9662615"/>
              <a:gd name="connsiteY100" fmla="*/ 1579471 h 1679987"/>
              <a:gd name="connsiteX101" fmla="*/ 1249226 w 9662615"/>
              <a:gd name="connsiteY101" fmla="*/ 1583140 h 1679987"/>
              <a:gd name="connsiteX102" fmla="*/ 1217719 w 9662615"/>
              <a:gd name="connsiteY102" fmla="*/ 1580863 h 1679987"/>
              <a:gd name="connsiteX103" fmla="*/ 1091432 w 9662615"/>
              <a:gd name="connsiteY103" fmla="*/ 1571003 h 1679987"/>
              <a:gd name="connsiteX104" fmla="*/ 992039 w 9662615"/>
              <a:gd name="connsiteY104" fmla="*/ 1556662 h 1679987"/>
              <a:gd name="connsiteX105" fmla="*/ 868264 w 9662615"/>
              <a:gd name="connsiteY105" fmla="*/ 1566392 h 1679987"/>
              <a:gd name="connsiteX106" fmla="*/ 792765 w 9662615"/>
              <a:gd name="connsiteY106" fmla="*/ 1563102 h 1679987"/>
              <a:gd name="connsiteX107" fmla="*/ 669055 w 9662615"/>
              <a:gd name="connsiteY107" fmla="*/ 1543638 h 1679987"/>
              <a:gd name="connsiteX108" fmla="*/ 506152 w 9662615"/>
              <a:gd name="connsiteY108" fmla="*/ 1549124 h 1679987"/>
              <a:gd name="connsiteX109" fmla="*/ 472797 w 9662615"/>
              <a:gd name="connsiteY109" fmla="*/ 1568904 h 1679987"/>
              <a:gd name="connsiteX110" fmla="*/ 427864 w 9662615"/>
              <a:gd name="connsiteY110" fmla="*/ 1580848 h 1679987"/>
              <a:gd name="connsiteX111" fmla="*/ 408381 w 9662615"/>
              <a:gd name="connsiteY111" fmla="*/ 1552940 h 1679987"/>
              <a:gd name="connsiteX112" fmla="*/ 267163 w 9662615"/>
              <a:gd name="connsiteY112" fmla="*/ 1531913 h 1679987"/>
              <a:gd name="connsiteX113" fmla="*/ 196644 w 9662615"/>
              <a:gd name="connsiteY113" fmla="*/ 1524565 h 1679987"/>
              <a:gd name="connsiteX114" fmla="*/ 86819 w 9662615"/>
              <a:gd name="connsiteY114" fmla="*/ 1519517 h 1679987"/>
              <a:gd name="connsiteX115" fmla="*/ 53369 w 9662615"/>
              <a:gd name="connsiteY115" fmla="*/ 1516853 h 1679987"/>
              <a:gd name="connsiteX116" fmla="*/ 2359 w 9662615"/>
              <a:gd name="connsiteY116" fmla="*/ 1515247 h 1679987"/>
              <a:gd name="connsiteX117" fmla="*/ 0 w 9662615"/>
              <a:gd name="connsiteY117" fmla="*/ 1514932 h 1679987"/>
              <a:gd name="connsiteX118" fmla="*/ 0 w 9662615"/>
              <a:gd name="connsiteY118" fmla="*/ 0 h 1679987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723719"/>
              <a:gd name="connsiteX1" fmla="*/ 9662615 w 9662615"/>
              <a:gd name="connsiteY1" fmla="*/ 0 h 1723719"/>
              <a:gd name="connsiteX2" fmla="*/ 9662615 w 9662615"/>
              <a:gd name="connsiteY2" fmla="*/ 1280346 h 1723719"/>
              <a:gd name="connsiteX3" fmla="*/ 9658420 w 9662615"/>
              <a:gd name="connsiteY3" fmla="*/ 1280106 h 1723719"/>
              <a:gd name="connsiteX4" fmla="*/ 9469546 w 9662615"/>
              <a:gd name="connsiteY4" fmla="*/ 1289837 h 1723719"/>
              <a:gd name="connsiteX5" fmla="*/ 9385895 w 9662615"/>
              <a:gd name="connsiteY5" fmla="*/ 1269203 h 1723719"/>
              <a:gd name="connsiteX6" fmla="*/ 9144767 w 9662615"/>
              <a:gd name="connsiteY6" fmla="*/ 1264120 h 1723719"/>
              <a:gd name="connsiteX7" fmla="*/ 8837252 w 9662615"/>
              <a:gd name="connsiteY7" fmla="*/ 1350515 h 1723719"/>
              <a:gd name="connsiteX8" fmla="*/ 8705466 w 9662615"/>
              <a:gd name="connsiteY8" fmla="*/ 1342419 h 1723719"/>
              <a:gd name="connsiteX9" fmla="*/ 8652221 w 9662615"/>
              <a:gd name="connsiteY9" fmla="*/ 1326906 h 1723719"/>
              <a:gd name="connsiteX10" fmla="*/ 8632312 w 9662615"/>
              <a:gd name="connsiteY10" fmla="*/ 1326025 h 1723719"/>
              <a:gd name="connsiteX11" fmla="*/ 8591582 w 9662615"/>
              <a:gd name="connsiteY11" fmla="*/ 1341666 h 1723719"/>
              <a:gd name="connsiteX12" fmla="*/ 8537336 w 9662615"/>
              <a:gd name="connsiteY12" fmla="*/ 1341684 h 1723719"/>
              <a:gd name="connsiteX13" fmla="*/ 8472508 w 9662615"/>
              <a:gd name="connsiteY13" fmla="*/ 1363109 h 1723719"/>
              <a:gd name="connsiteX14" fmla="*/ 8258477 w 9662615"/>
              <a:gd name="connsiteY14" fmla="*/ 1370666 h 1723719"/>
              <a:gd name="connsiteX15" fmla="*/ 8197961 w 9662615"/>
              <a:gd name="connsiteY15" fmla="*/ 1392804 h 1723719"/>
              <a:gd name="connsiteX16" fmla="*/ 8171196 w 9662615"/>
              <a:gd name="connsiteY16" fmla="*/ 1397216 h 1723719"/>
              <a:gd name="connsiteX17" fmla="*/ 8127667 w 9662615"/>
              <a:gd name="connsiteY17" fmla="*/ 1418254 h 1723719"/>
              <a:gd name="connsiteX18" fmla="*/ 7974579 w 9662615"/>
              <a:gd name="connsiteY18" fmla="*/ 1383439 h 1723719"/>
              <a:gd name="connsiteX19" fmla="*/ 7768351 w 9662615"/>
              <a:gd name="connsiteY19" fmla="*/ 1395051 h 1723719"/>
              <a:gd name="connsiteX20" fmla="*/ 7635985 w 9662615"/>
              <a:gd name="connsiteY20" fmla="*/ 1386363 h 1723719"/>
              <a:gd name="connsiteX21" fmla="*/ 7466069 w 9662615"/>
              <a:gd name="connsiteY21" fmla="*/ 1377654 h 1723719"/>
              <a:gd name="connsiteX22" fmla="*/ 7355642 w 9662615"/>
              <a:gd name="connsiteY22" fmla="*/ 1407761 h 1723719"/>
              <a:gd name="connsiteX23" fmla="*/ 7151610 w 9662615"/>
              <a:gd name="connsiteY23" fmla="*/ 1397856 h 1723719"/>
              <a:gd name="connsiteX24" fmla="*/ 7082147 w 9662615"/>
              <a:gd name="connsiteY24" fmla="*/ 1406113 h 1723719"/>
              <a:gd name="connsiteX25" fmla="*/ 7014958 w 9662615"/>
              <a:gd name="connsiteY25" fmla="*/ 1396883 h 1723719"/>
              <a:gd name="connsiteX26" fmla="*/ 6907567 w 9662615"/>
              <a:gd name="connsiteY26" fmla="*/ 1419149 h 1723719"/>
              <a:gd name="connsiteX27" fmla="*/ 6748428 w 9662615"/>
              <a:gd name="connsiteY27" fmla="*/ 1420308 h 1723719"/>
              <a:gd name="connsiteX28" fmla="*/ 6654257 w 9662615"/>
              <a:gd name="connsiteY28" fmla="*/ 1424143 h 1723719"/>
              <a:gd name="connsiteX29" fmla="*/ 6620123 w 9662615"/>
              <a:gd name="connsiteY29" fmla="*/ 1430535 h 1723719"/>
              <a:gd name="connsiteX30" fmla="*/ 6571355 w 9662615"/>
              <a:gd name="connsiteY30" fmla="*/ 1436144 h 1723719"/>
              <a:gd name="connsiteX31" fmla="*/ 6486557 w 9662615"/>
              <a:gd name="connsiteY31" fmla="*/ 1449861 h 1723719"/>
              <a:gd name="connsiteX32" fmla="*/ 6370419 w 9662615"/>
              <a:gd name="connsiteY32" fmla="*/ 1461649 h 1723719"/>
              <a:gd name="connsiteX33" fmla="*/ 6278839 w 9662615"/>
              <a:gd name="connsiteY33" fmla="*/ 1449160 h 1723719"/>
              <a:gd name="connsiteX34" fmla="*/ 6272455 w 9662615"/>
              <a:gd name="connsiteY34" fmla="*/ 1453191 h 1723719"/>
              <a:gd name="connsiteX35" fmla="*/ 6212659 w 9662615"/>
              <a:gd name="connsiteY35" fmla="*/ 1454850 h 1723719"/>
              <a:gd name="connsiteX36" fmla="*/ 6069317 w 9662615"/>
              <a:gd name="connsiteY36" fmla="*/ 1445838 h 1723719"/>
              <a:gd name="connsiteX37" fmla="*/ 5878477 w 9662615"/>
              <a:gd name="connsiteY37" fmla="*/ 1439180 h 1723719"/>
              <a:gd name="connsiteX38" fmla="*/ 5838387 w 9662615"/>
              <a:gd name="connsiteY38" fmla="*/ 1444679 h 1723719"/>
              <a:gd name="connsiteX39" fmla="*/ 5771136 w 9662615"/>
              <a:gd name="connsiteY39" fmla="*/ 1453639 h 1723719"/>
              <a:gd name="connsiteX40" fmla="*/ 5724081 w 9662615"/>
              <a:gd name="connsiteY40" fmla="*/ 1470431 h 1723719"/>
              <a:gd name="connsiteX41" fmla="*/ 5666577 w 9662615"/>
              <a:gd name="connsiteY41" fmla="*/ 1473921 h 1723719"/>
              <a:gd name="connsiteX42" fmla="*/ 5649068 w 9662615"/>
              <a:gd name="connsiteY42" fmla="*/ 1461676 h 1723719"/>
              <a:gd name="connsiteX43" fmla="*/ 5588902 w 9662615"/>
              <a:gd name="connsiteY43" fmla="*/ 1469647 h 1723719"/>
              <a:gd name="connsiteX44" fmla="*/ 5498090 w 9662615"/>
              <a:gd name="connsiteY44" fmla="*/ 1483173 h 1723719"/>
              <a:gd name="connsiteX45" fmla="*/ 5444641 w 9662615"/>
              <a:gd name="connsiteY45" fmla="*/ 1487602 h 1723719"/>
              <a:gd name="connsiteX46" fmla="*/ 5299812 w 9662615"/>
              <a:gd name="connsiteY46" fmla="*/ 1503362 h 1723719"/>
              <a:gd name="connsiteX47" fmla="*/ 5213947 w 9662615"/>
              <a:gd name="connsiteY47" fmla="*/ 1516637 h 1723719"/>
              <a:gd name="connsiteX48" fmla="*/ 5090342 w 9662615"/>
              <a:gd name="connsiteY48" fmla="*/ 1546680 h 1723719"/>
              <a:gd name="connsiteX49" fmla="*/ 5129812 w 9662615"/>
              <a:gd name="connsiteY49" fmla="*/ 1521277 h 1723719"/>
              <a:gd name="connsiteX50" fmla="*/ 5059484 w 9662615"/>
              <a:gd name="connsiteY50" fmla="*/ 1546802 h 1723719"/>
              <a:gd name="connsiteX51" fmla="*/ 5038524 w 9662615"/>
              <a:gd name="connsiteY51" fmla="*/ 1545675 h 1723719"/>
              <a:gd name="connsiteX52" fmla="*/ 5026564 w 9662615"/>
              <a:gd name="connsiteY52" fmla="*/ 1545376 h 1723719"/>
              <a:gd name="connsiteX53" fmla="*/ 4969433 w 9662615"/>
              <a:gd name="connsiteY53" fmla="*/ 1550865 h 1723719"/>
              <a:gd name="connsiteX54" fmla="*/ 4929254 w 9662615"/>
              <a:gd name="connsiteY54" fmla="*/ 1563452 h 1723719"/>
              <a:gd name="connsiteX55" fmla="*/ 4871726 w 9662615"/>
              <a:gd name="connsiteY55" fmla="*/ 1570584 h 1723719"/>
              <a:gd name="connsiteX56" fmla="*/ 4843267 w 9662615"/>
              <a:gd name="connsiteY56" fmla="*/ 1561459 h 1723719"/>
              <a:gd name="connsiteX57" fmla="*/ 4821058 w 9662615"/>
              <a:gd name="connsiteY57" fmla="*/ 1553078 h 1723719"/>
              <a:gd name="connsiteX58" fmla="*/ 4791466 w 9662615"/>
              <a:gd name="connsiteY58" fmla="*/ 1561324 h 1723719"/>
              <a:gd name="connsiteX59" fmla="*/ 4784247 w 9662615"/>
              <a:gd name="connsiteY59" fmla="*/ 1562342 h 1723719"/>
              <a:gd name="connsiteX60" fmla="*/ 4739309 w 9662615"/>
              <a:gd name="connsiteY60" fmla="*/ 1553948 h 1723719"/>
              <a:gd name="connsiteX61" fmla="*/ 4697562 w 9662615"/>
              <a:gd name="connsiteY61" fmla="*/ 1551206 h 1723719"/>
              <a:gd name="connsiteX62" fmla="*/ 4650737 w 9662615"/>
              <a:gd name="connsiteY62" fmla="*/ 1537381 h 1723719"/>
              <a:gd name="connsiteX63" fmla="*/ 4583150 w 9662615"/>
              <a:gd name="connsiteY63" fmla="*/ 1529064 h 1723719"/>
              <a:gd name="connsiteX64" fmla="*/ 4521734 w 9662615"/>
              <a:gd name="connsiteY64" fmla="*/ 1529359 h 1723719"/>
              <a:gd name="connsiteX65" fmla="*/ 4382398 w 9662615"/>
              <a:gd name="connsiteY65" fmla="*/ 1534108 h 1723719"/>
              <a:gd name="connsiteX66" fmla="*/ 4221826 w 9662615"/>
              <a:gd name="connsiteY66" fmla="*/ 1500972 h 1723719"/>
              <a:gd name="connsiteX67" fmla="*/ 4096601 w 9662615"/>
              <a:gd name="connsiteY67" fmla="*/ 1521563 h 1723719"/>
              <a:gd name="connsiteX68" fmla="*/ 3970635 w 9662615"/>
              <a:gd name="connsiteY68" fmla="*/ 1723719 h 1723719"/>
              <a:gd name="connsiteX69" fmla="*/ 3833906 w 9662615"/>
              <a:gd name="connsiteY69" fmla="*/ 1516637 h 1723719"/>
              <a:gd name="connsiteX70" fmla="*/ 3696258 w 9662615"/>
              <a:gd name="connsiteY70" fmla="*/ 1537563 h 1723719"/>
              <a:gd name="connsiteX71" fmla="*/ 3594070 w 9662615"/>
              <a:gd name="connsiteY71" fmla="*/ 1509422 h 1723719"/>
              <a:gd name="connsiteX72" fmla="*/ 3565233 w 9662615"/>
              <a:gd name="connsiteY72" fmla="*/ 1515122 h 1723719"/>
              <a:gd name="connsiteX73" fmla="*/ 3560267 w 9662615"/>
              <a:gd name="connsiteY73" fmla="*/ 1516288 h 1723719"/>
              <a:gd name="connsiteX74" fmla="*/ 3540258 w 9662615"/>
              <a:gd name="connsiteY74" fmla="*/ 1516976 h 1723719"/>
              <a:gd name="connsiteX75" fmla="*/ 3534780 w 9662615"/>
              <a:gd name="connsiteY75" fmla="*/ 1522141 h 1723719"/>
              <a:gd name="connsiteX76" fmla="*/ 3504783 w 9662615"/>
              <a:gd name="connsiteY76" fmla="*/ 1526739 h 1723719"/>
              <a:gd name="connsiteX77" fmla="*/ 3430805 w 9662615"/>
              <a:gd name="connsiteY77" fmla="*/ 1542521 h 1723719"/>
              <a:gd name="connsiteX78" fmla="*/ 3292707 w 9662615"/>
              <a:gd name="connsiteY78" fmla="*/ 1520490 h 1723719"/>
              <a:gd name="connsiteX79" fmla="*/ 3187872 w 9662615"/>
              <a:gd name="connsiteY79" fmla="*/ 1519991 h 1723719"/>
              <a:gd name="connsiteX80" fmla="*/ 3148026 w 9662615"/>
              <a:gd name="connsiteY80" fmla="*/ 1524777 h 1723719"/>
              <a:gd name="connsiteX81" fmla="*/ 3092394 w 9662615"/>
              <a:gd name="connsiteY81" fmla="*/ 1528115 h 1723719"/>
              <a:gd name="connsiteX82" fmla="*/ 2994200 w 9662615"/>
              <a:gd name="connsiteY82" fmla="*/ 1537857 h 1723719"/>
              <a:gd name="connsiteX83" fmla="*/ 2862301 w 9662615"/>
              <a:gd name="connsiteY83" fmla="*/ 1544250 h 1723719"/>
              <a:gd name="connsiteX84" fmla="*/ 2766335 w 9662615"/>
              <a:gd name="connsiteY84" fmla="*/ 1527662 h 1723719"/>
              <a:gd name="connsiteX85" fmla="*/ 2757836 w 9662615"/>
              <a:gd name="connsiteY85" fmla="*/ 1531371 h 1723719"/>
              <a:gd name="connsiteX86" fmla="*/ 2691555 w 9662615"/>
              <a:gd name="connsiteY86" fmla="*/ 1530283 h 1723719"/>
              <a:gd name="connsiteX87" fmla="*/ 2491676 w 9662615"/>
              <a:gd name="connsiteY87" fmla="*/ 1500859 h 1723719"/>
              <a:gd name="connsiteX88" fmla="*/ 2378036 w 9662615"/>
              <a:gd name="connsiteY88" fmla="*/ 1520645 h 1723719"/>
              <a:gd name="connsiteX89" fmla="*/ 2284269 w 9662615"/>
              <a:gd name="connsiteY89" fmla="*/ 1503068 h 1723719"/>
              <a:gd name="connsiteX90" fmla="*/ 2207104 w 9662615"/>
              <a:gd name="connsiteY90" fmla="*/ 1508888 h 1723719"/>
              <a:gd name="connsiteX91" fmla="*/ 2149226 w 9662615"/>
              <a:gd name="connsiteY91" fmla="*/ 1523409 h 1723719"/>
              <a:gd name="connsiteX92" fmla="*/ 2084783 w 9662615"/>
              <a:gd name="connsiteY92" fmla="*/ 1524245 h 1723719"/>
              <a:gd name="connsiteX93" fmla="*/ 2070075 w 9662615"/>
              <a:gd name="connsiteY93" fmla="*/ 1511285 h 1723719"/>
              <a:gd name="connsiteX94" fmla="*/ 2001057 w 9662615"/>
              <a:gd name="connsiteY94" fmla="*/ 1516449 h 1723719"/>
              <a:gd name="connsiteX95" fmla="*/ 1896330 w 9662615"/>
              <a:gd name="connsiteY95" fmla="*/ 1525725 h 1723719"/>
              <a:gd name="connsiteX96" fmla="*/ 1835994 w 9662615"/>
              <a:gd name="connsiteY96" fmla="*/ 1527678 h 1723719"/>
              <a:gd name="connsiteX97" fmla="*/ 1671119 w 9662615"/>
              <a:gd name="connsiteY97" fmla="*/ 1536701 h 1723719"/>
              <a:gd name="connsiteX98" fmla="*/ 1601337 w 9662615"/>
              <a:gd name="connsiteY98" fmla="*/ 1548552 h 1723719"/>
              <a:gd name="connsiteX99" fmla="*/ 1407755 w 9662615"/>
              <a:gd name="connsiteY99" fmla="*/ 1571444 h 1723719"/>
              <a:gd name="connsiteX100" fmla="*/ 1271994 w 9662615"/>
              <a:gd name="connsiteY100" fmla="*/ 1579471 h 1723719"/>
              <a:gd name="connsiteX101" fmla="*/ 1249226 w 9662615"/>
              <a:gd name="connsiteY101" fmla="*/ 1583140 h 1723719"/>
              <a:gd name="connsiteX102" fmla="*/ 1217719 w 9662615"/>
              <a:gd name="connsiteY102" fmla="*/ 1580863 h 1723719"/>
              <a:gd name="connsiteX103" fmla="*/ 1091432 w 9662615"/>
              <a:gd name="connsiteY103" fmla="*/ 1571003 h 1723719"/>
              <a:gd name="connsiteX104" fmla="*/ 992039 w 9662615"/>
              <a:gd name="connsiteY104" fmla="*/ 1556662 h 1723719"/>
              <a:gd name="connsiteX105" fmla="*/ 868264 w 9662615"/>
              <a:gd name="connsiteY105" fmla="*/ 1566392 h 1723719"/>
              <a:gd name="connsiteX106" fmla="*/ 792765 w 9662615"/>
              <a:gd name="connsiteY106" fmla="*/ 1563102 h 1723719"/>
              <a:gd name="connsiteX107" fmla="*/ 669055 w 9662615"/>
              <a:gd name="connsiteY107" fmla="*/ 1543638 h 1723719"/>
              <a:gd name="connsiteX108" fmla="*/ 506152 w 9662615"/>
              <a:gd name="connsiteY108" fmla="*/ 1549124 h 1723719"/>
              <a:gd name="connsiteX109" fmla="*/ 472797 w 9662615"/>
              <a:gd name="connsiteY109" fmla="*/ 1568904 h 1723719"/>
              <a:gd name="connsiteX110" fmla="*/ 427864 w 9662615"/>
              <a:gd name="connsiteY110" fmla="*/ 1580848 h 1723719"/>
              <a:gd name="connsiteX111" fmla="*/ 408381 w 9662615"/>
              <a:gd name="connsiteY111" fmla="*/ 1552940 h 1723719"/>
              <a:gd name="connsiteX112" fmla="*/ 267163 w 9662615"/>
              <a:gd name="connsiteY112" fmla="*/ 1531913 h 1723719"/>
              <a:gd name="connsiteX113" fmla="*/ 196644 w 9662615"/>
              <a:gd name="connsiteY113" fmla="*/ 1524565 h 1723719"/>
              <a:gd name="connsiteX114" fmla="*/ 86819 w 9662615"/>
              <a:gd name="connsiteY114" fmla="*/ 1519517 h 1723719"/>
              <a:gd name="connsiteX115" fmla="*/ 53369 w 9662615"/>
              <a:gd name="connsiteY115" fmla="*/ 1516853 h 1723719"/>
              <a:gd name="connsiteX116" fmla="*/ 2359 w 9662615"/>
              <a:gd name="connsiteY116" fmla="*/ 1515247 h 1723719"/>
              <a:gd name="connsiteX117" fmla="*/ 0 w 9662615"/>
              <a:gd name="connsiteY117" fmla="*/ 1514932 h 1723719"/>
              <a:gd name="connsiteX118" fmla="*/ 0 w 9662615"/>
              <a:gd name="connsiteY118" fmla="*/ 0 h 1723719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18664 w 9662615"/>
              <a:gd name="connsiteY3" fmla="*/ 1331789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408381 w 9662615"/>
              <a:gd name="connsiteY110" fmla="*/ 1552940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40355 w 9662615"/>
              <a:gd name="connsiteY103" fmla="*/ 1560638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71994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91872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601337 w 9662615"/>
              <a:gd name="connsiteY97" fmla="*/ 1548552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920184 w 9662615"/>
              <a:gd name="connsiteY94" fmla="*/ 1533676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9662615" h="1603018">
                <a:moveTo>
                  <a:pt x="0" y="0"/>
                </a:moveTo>
                <a:lnTo>
                  <a:pt x="9662615" y="0"/>
                </a:lnTo>
                <a:lnTo>
                  <a:pt x="9662615" y="1280346"/>
                </a:lnTo>
                <a:lnTo>
                  <a:pt x="9551077" y="1292033"/>
                </a:lnTo>
                <a:cubicBezTo>
                  <a:pt x="9489925" y="1291588"/>
                  <a:pt x="9543615" y="1296257"/>
                  <a:pt x="9469546" y="1289837"/>
                </a:cubicBezTo>
                <a:cubicBezTo>
                  <a:pt x="9413040" y="1331485"/>
                  <a:pt x="9340031" y="1268376"/>
                  <a:pt x="9326260" y="1277155"/>
                </a:cubicBezTo>
                <a:cubicBezTo>
                  <a:pt x="9234251" y="1284900"/>
                  <a:pt x="9225377" y="1258935"/>
                  <a:pt x="9144767" y="1264120"/>
                </a:cubicBezTo>
                <a:cubicBezTo>
                  <a:pt x="9159115" y="1310075"/>
                  <a:pt x="9066692" y="1304806"/>
                  <a:pt x="8976400" y="1326661"/>
                </a:cubicBezTo>
                <a:cubicBezTo>
                  <a:pt x="8931920" y="1325947"/>
                  <a:pt x="8871807" y="1351060"/>
                  <a:pt x="8828711" y="1346394"/>
                </a:cubicBezTo>
                <a:cubicBezTo>
                  <a:pt x="8809650" y="1326213"/>
                  <a:pt x="8718313" y="1358527"/>
                  <a:pt x="8695953" y="1346784"/>
                </a:cubicBezTo>
                <a:cubicBezTo>
                  <a:pt x="8694290" y="1355317"/>
                  <a:pt x="8661526" y="1349865"/>
                  <a:pt x="8652191" y="1345903"/>
                </a:cubicBezTo>
                <a:cubicBezTo>
                  <a:pt x="8641363" y="1349626"/>
                  <a:pt x="8603292" y="1341304"/>
                  <a:pt x="8591582" y="1341666"/>
                </a:cubicBezTo>
                <a:cubicBezTo>
                  <a:pt x="8568421" y="1323004"/>
                  <a:pt x="8565847" y="1352287"/>
                  <a:pt x="8537336" y="1341684"/>
                </a:cubicBezTo>
                <a:cubicBezTo>
                  <a:pt x="8524809" y="1348019"/>
                  <a:pt x="8445703" y="1377667"/>
                  <a:pt x="8416849" y="1367085"/>
                </a:cubicBezTo>
                <a:cubicBezTo>
                  <a:pt x="8350736" y="1379599"/>
                  <a:pt x="8346589" y="1391624"/>
                  <a:pt x="8278355" y="1386569"/>
                </a:cubicBezTo>
                <a:cubicBezTo>
                  <a:pt x="8268756" y="1398649"/>
                  <a:pt x="8183331" y="1371185"/>
                  <a:pt x="8197961" y="1392804"/>
                </a:cubicBezTo>
                <a:cubicBezTo>
                  <a:pt x="8175189" y="1391748"/>
                  <a:pt x="8158503" y="1383145"/>
                  <a:pt x="8171196" y="1397216"/>
                </a:cubicBezTo>
                <a:cubicBezTo>
                  <a:pt x="8141821" y="1397466"/>
                  <a:pt x="8125626" y="1386947"/>
                  <a:pt x="8087910" y="1386449"/>
                </a:cubicBezTo>
                <a:cubicBezTo>
                  <a:pt x="8029319" y="1362701"/>
                  <a:pt x="8020916" y="1407035"/>
                  <a:pt x="7974579" y="1383439"/>
                </a:cubicBezTo>
                <a:cubicBezTo>
                  <a:pt x="7912074" y="1402493"/>
                  <a:pt x="7841761" y="1389550"/>
                  <a:pt x="7768351" y="1395051"/>
                </a:cubicBezTo>
                <a:cubicBezTo>
                  <a:pt x="7741665" y="1390266"/>
                  <a:pt x="7663663" y="1410813"/>
                  <a:pt x="7635985" y="1386363"/>
                </a:cubicBezTo>
                <a:cubicBezTo>
                  <a:pt x="7646173" y="1415707"/>
                  <a:pt x="7542198" y="1378410"/>
                  <a:pt x="7466069" y="1377654"/>
                </a:cubicBezTo>
                <a:cubicBezTo>
                  <a:pt x="7427626" y="1403818"/>
                  <a:pt x="7337822" y="1398948"/>
                  <a:pt x="7355642" y="1407761"/>
                </a:cubicBezTo>
                <a:cubicBezTo>
                  <a:pt x="7270634" y="1390553"/>
                  <a:pt x="7306340" y="1403822"/>
                  <a:pt x="7215220" y="1397856"/>
                </a:cubicBezTo>
                <a:cubicBezTo>
                  <a:pt x="7175381" y="1421457"/>
                  <a:pt x="7122339" y="1428094"/>
                  <a:pt x="7082147" y="1406113"/>
                </a:cubicBezTo>
                <a:cubicBezTo>
                  <a:pt x="7040624" y="1425217"/>
                  <a:pt x="7029993" y="1391726"/>
                  <a:pt x="6987129" y="1404834"/>
                </a:cubicBezTo>
                <a:cubicBezTo>
                  <a:pt x="6953477" y="1411964"/>
                  <a:pt x="6957479" y="1421694"/>
                  <a:pt x="6907567" y="1419149"/>
                </a:cubicBezTo>
                <a:cubicBezTo>
                  <a:pt x="6863513" y="1408514"/>
                  <a:pt x="6803088" y="1434619"/>
                  <a:pt x="6748428" y="1420308"/>
                </a:cubicBezTo>
                <a:cubicBezTo>
                  <a:pt x="6728317" y="1416860"/>
                  <a:pt x="6666046" y="1417296"/>
                  <a:pt x="6654257" y="1424143"/>
                </a:cubicBezTo>
                <a:cubicBezTo>
                  <a:pt x="6641271" y="1425628"/>
                  <a:pt x="6626125" y="1423202"/>
                  <a:pt x="6620123" y="1430535"/>
                </a:cubicBezTo>
                <a:cubicBezTo>
                  <a:pt x="6610208" y="1439359"/>
                  <a:pt x="6564906" y="1425734"/>
                  <a:pt x="6571355" y="1436144"/>
                </a:cubicBezTo>
                <a:cubicBezTo>
                  <a:pt x="6539188" y="1426808"/>
                  <a:pt x="6513602" y="1445293"/>
                  <a:pt x="6486557" y="1449861"/>
                </a:cubicBezTo>
                <a:cubicBezTo>
                  <a:pt x="6461221" y="1440598"/>
                  <a:pt x="6429457" y="1459319"/>
                  <a:pt x="6370419" y="1461649"/>
                </a:cubicBezTo>
                <a:cubicBezTo>
                  <a:pt x="6342558" y="1450937"/>
                  <a:pt x="6330664" y="1463365"/>
                  <a:pt x="6278839" y="1449160"/>
                </a:cubicBezTo>
                <a:cubicBezTo>
                  <a:pt x="6277206" y="1450621"/>
                  <a:pt x="6275057" y="1451978"/>
                  <a:pt x="6272455" y="1453191"/>
                </a:cubicBezTo>
                <a:cubicBezTo>
                  <a:pt x="6257338" y="1460236"/>
                  <a:pt x="6230567" y="1460979"/>
                  <a:pt x="6212659" y="1454850"/>
                </a:cubicBezTo>
                <a:cubicBezTo>
                  <a:pt x="6130994" y="1436046"/>
                  <a:pt x="6135790" y="1448771"/>
                  <a:pt x="6069317" y="1445838"/>
                </a:cubicBezTo>
                <a:cubicBezTo>
                  <a:pt x="5994738" y="1444791"/>
                  <a:pt x="5975991" y="1456673"/>
                  <a:pt x="5878477" y="1439180"/>
                </a:cubicBezTo>
                <a:cubicBezTo>
                  <a:pt x="5870803" y="1447519"/>
                  <a:pt x="5859206" y="1448153"/>
                  <a:pt x="5838387" y="1444679"/>
                </a:cubicBezTo>
                <a:cubicBezTo>
                  <a:pt x="5802317" y="1444778"/>
                  <a:pt x="5810848" y="1465165"/>
                  <a:pt x="5771136" y="1453639"/>
                </a:cubicBezTo>
                <a:cubicBezTo>
                  <a:pt x="5780732" y="1464484"/>
                  <a:pt x="5704275" y="1459369"/>
                  <a:pt x="5724081" y="1470431"/>
                </a:cubicBezTo>
                <a:cubicBezTo>
                  <a:pt x="5703536" y="1480946"/>
                  <a:pt x="5687323" y="1464719"/>
                  <a:pt x="5666577" y="1473921"/>
                </a:cubicBezTo>
                <a:cubicBezTo>
                  <a:pt x="5640974" y="1476520"/>
                  <a:pt x="5678275" y="1461854"/>
                  <a:pt x="5649068" y="1461676"/>
                </a:cubicBezTo>
                <a:cubicBezTo>
                  <a:pt x="5614218" y="1463443"/>
                  <a:pt x="5608578" y="1443299"/>
                  <a:pt x="5588902" y="1469647"/>
                </a:cubicBezTo>
                <a:cubicBezTo>
                  <a:pt x="5550386" y="1464321"/>
                  <a:pt x="5546573" y="1476049"/>
                  <a:pt x="5498090" y="1483173"/>
                </a:cubicBezTo>
                <a:cubicBezTo>
                  <a:pt x="5475226" y="1477314"/>
                  <a:pt x="5459293" y="1480930"/>
                  <a:pt x="5444641" y="1487602"/>
                </a:cubicBezTo>
                <a:cubicBezTo>
                  <a:pt x="5395328" y="1487320"/>
                  <a:pt x="5353572" y="1498007"/>
                  <a:pt x="5299812" y="1503362"/>
                </a:cubicBezTo>
                <a:cubicBezTo>
                  <a:pt x="5238326" y="1497756"/>
                  <a:pt x="5303225" y="1514963"/>
                  <a:pt x="5245752" y="1520612"/>
                </a:cubicBezTo>
                <a:cubicBezTo>
                  <a:pt x="5190753" y="1507732"/>
                  <a:pt x="5205712" y="1518627"/>
                  <a:pt x="5177807" y="1526802"/>
                </a:cubicBezTo>
                <a:lnTo>
                  <a:pt x="5113910" y="1533205"/>
                </a:lnTo>
                <a:lnTo>
                  <a:pt x="5059484" y="1546802"/>
                </a:lnTo>
                <a:lnTo>
                  <a:pt x="5038524" y="1545675"/>
                </a:lnTo>
                <a:lnTo>
                  <a:pt x="5026564" y="1545376"/>
                </a:lnTo>
                <a:cubicBezTo>
                  <a:pt x="5006873" y="1544046"/>
                  <a:pt x="4987701" y="1552900"/>
                  <a:pt x="4969433" y="1550865"/>
                </a:cubicBezTo>
                <a:cubicBezTo>
                  <a:pt x="4943627" y="1555066"/>
                  <a:pt x="4892754" y="1568818"/>
                  <a:pt x="4871726" y="1570584"/>
                </a:cubicBezTo>
                <a:cubicBezTo>
                  <a:pt x="4863638" y="1570310"/>
                  <a:pt x="4846771" y="1559566"/>
                  <a:pt x="4843267" y="1561459"/>
                </a:cubicBezTo>
                <a:lnTo>
                  <a:pt x="4821058" y="1553078"/>
                </a:lnTo>
                <a:lnTo>
                  <a:pt x="4791466" y="1561324"/>
                </a:lnTo>
                <a:lnTo>
                  <a:pt x="4784247" y="1562342"/>
                </a:lnTo>
                <a:cubicBezTo>
                  <a:pt x="4770593" y="1574121"/>
                  <a:pt x="4776816" y="1558072"/>
                  <a:pt x="4739309" y="1553948"/>
                </a:cubicBezTo>
                <a:cubicBezTo>
                  <a:pt x="4684311" y="1578213"/>
                  <a:pt x="4712803" y="1566697"/>
                  <a:pt x="4697562" y="1551206"/>
                </a:cubicBezTo>
                <a:lnTo>
                  <a:pt x="4650737" y="1537381"/>
                </a:lnTo>
                <a:cubicBezTo>
                  <a:pt x="4628208" y="1530633"/>
                  <a:pt x="4609654" y="1567617"/>
                  <a:pt x="4583150" y="1529064"/>
                </a:cubicBezTo>
                <a:cubicBezTo>
                  <a:pt x="4575879" y="1527088"/>
                  <a:pt x="4527005" y="1532552"/>
                  <a:pt x="4521734" y="1529359"/>
                </a:cubicBezTo>
                <a:cubicBezTo>
                  <a:pt x="4457980" y="1517590"/>
                  <a:pt x="4465052" y="1532003"/>
                  <a:pt x="4382398" y="1534108"/>
                </a:cubicBezTo>
                <a:cubicBezTo>
                  <a:pt x="4347480" y="1506889"/>
                  <a:pt x="4310783" y="1494709"/>
                  <a:pt x="4221826" y="1500972"/>
                </a:cubicBezTo>
                <a:cubicBezTo>
                  <a:pt x="4174471" y="1526598"/>
                  <a:pt x="4136675" y="1542031"/>
                  <a:pt x="4096601" y="1521563"/>
                </a:cubicBezTo>
                <a:cubicBezTo>
                  <a:pt x="4015086" y="1550501"/>
                  <a:pt x="3986123" y="1519347"/>
                  <a:pt x="4002441" y="1528912"/>
                </a:cubicBezTo>
                <a:cubicBezTo>
                  <a:pt x="3967120" y="1539744"/>
                  <a:pt x="3931774" y="1526729"/>
                  <a:pt x="3833906" y="1516637"/>
                </a:cubicBezTo>
                <a:cubicBezTo>
                  <a:pt x="3781438" y="1538249"/>
                  <a:pt x="3822855" y="1526006"/>
                  <a:pt x="3763845" y="1501782"/>
                </a:cubicBezTo>
                <a:cubicBezTo>
                  <a:pt x="3734533" y="1525292"/>
                  <a:pt x="3677359" y="1524487"/>
                  <a:pt x="3673583" y="1501471"/>
                </a:cubicBezTo>
                <a:cubicBezTo>
                  <a:pt x="3663687" y="1502855"/>
                  <a:pt x="3650245" y="1528777"/>
                  <a:pt x="3640771" y="1531025"/>
                </a:cubicBezTo>
                <a:lnTo>
                  <a:pt x="3576170" y="1516288"/>
                </a:lnTo>
                <a:lnTo>
                  <a:pt x="3540258" y="1516976"/>
                </a:lnTo>
                <a:lnTo>
                  <a:pt x="3522853" y="1538044"/>
                </a:lnTo>
                <a:lnTo>
                  <a:pt x="3480929" y="1526739"/>
                </a:lnTo>
                <a:cubicBezTo>
                  <a:pt x="3469671" y="1527693"/>
                  <a:pt x="3444273" y="1543724"/>
                  <a:pt x="3430805" y="1542521"/>
                </a:cubicBezTo>
                <a:cubicBezTo>
                  <a:pt x="3386352" y="1529947"/>
                  <a:pt x="3347457" y="1537200"/>
                  <a:pt x="3292707" y="1520490"/>
                </a:cubicBezTo>
                <a:cubicBezTo>
                  <a:pt x="3271897" y="1516147"/>
                  <a:pt x="3203347" y="1513732"/>
                  <a:pt x="3187872" y="1519991"/>
                </a:cubicBezTo>
                <a:cubicBezTo>
                  <a:pt x="3173062" y="1520872"/>
                  <a:pt x="3157325" y="1517771"/>
                  <a:pt x="3148026" y="1524777"/>
                </a:cubicBezTo>
                <a:cubicBezTo>
                  <a:pt x="3133878" y="1533085"/>
                  <a:pt x="3089156" y="1517485"/>
                  <a:pt x="3092394" y="1528115"/>
                </a:cubicBezTo>
                <a:cubicBezTo>
                  <a:pt x="3060512" y="1517374"/>
                  <a:pt x="3025593" y="1534558"/>
                  <a:pt x="2994200" y="1537857"/>
                </a:cubicBezTo>
                <a:cubicBezTo>
                  <a:pt x="2969798" y="1527501"/>
                  <a:pt x="2927999" y="1544636"/>
                  <a:pt x="2862301" y="1544250"/>
                </a:cubicBezTo>
                <a:cubicBezTo>
                  <a:pt x="2835658" y="1532340"/>
                  <a:pt x="2818008" y="1544135"/>
                  <a:pt x="2766335" y="1527662"/>
                </a:cubicBezTo>
                <a:cubicBezTo>
                  <a:pt x="2764004" y="1529036"/>
                  <a:pt x="2761142" y="1530285"/>
                  <a:pt x="2757836" y="1531371"/>
                </a:cubicBezTo>
                <a:cubicBezTo>
                  <a:pt x="2738633" y="1537675"/>
                  <a:pt x="2708957" y="1537188"/>
                  <a:pt x="2691555" y="1530283"/>
                </a:cubicBezTo>
                <a:cubicBezTo>
                  <a:pt x="2608810" y="1507878"/>
                  <a:pt x="2611304" y="1510787"/>
                  <a:pt x="2539383" y="1504835"/>
                </a:cubicBezTo>
                <a:cubicBezTo>
                  <a:pt x="2457862" y="1500384"/>
                  <a:pt x="2478670" y="1542474"/>
                  <a:pt x="2378036" y="1520645"/>
                </a:cubicBezTo>
                <a:cubicBezTo>
                  <a:pt x="2366529" y="1528574"/>
                  <a:pt x="2341629" y="1515421"/>
                  <a:pt x="2320049" y="1511019"/>
                </a:cubicBezTo>
                <a:cubicBezTo>
                  <a:pt x="2280399" y="1509467"/>
                  <a:pt x="2278267" y="1522148"/>
                  <a:pt x="2238909" y="1508888"/>
                </a:cubicBezTo>
                <a:cubicBezTo>
                  <a:pt x="2245444" y="1520095"/>
                  <a:pt x="2163364" y="1519472"/>
                  <a:pt x="2181031" y="1531361"/>
                </a:cubicBezTo>
                <a:cubicBezTo>
                  <a:pt x="2154585" y="1540861"/>
                  <a:pt x="2138796" y="1516056"/>
                  <a:pt x="2112613" y="1524245"/>
                </a:cubicBezTo>
                <a:cubicBezTo>
                  <a:pt x="2083537" y="1525655"/>
                  <a:pt x="2078233" y="1524725"/>
                  <a:pt x="2046221" y="1523212"/>
                </a:cubicBezTo>
                <a:cubicBezTo>
                  <a:pt x="2007296" y="1523373"/>
                  <a:pt x="2032394" y="1491187"/>
                  <a:pt x="2001057" y="1516449"/>
                </a:cubicBezTo>
                <a:cubicBezTo>
                  <a:pt x="1960724" y="1509398"/>
                  <a:pt x="1976058" y="1528820"/>
                  <a:pt x="1920184" y="1533676"/>
                </a:cubicBezTo>
                <a:cubicBezTo>
                  <a:pt x="1897238" y="1526813"/>
                  <a:pt x="1877505" y="1527174"/>
                  <a:pt x="1835994" y="1527678"/>
                </a:cubicBezTo>
                <a:cubicBezTo>
                  <a:pt x="1794483" y="1528182"/>
                  <a:pt x="1726077" y="1533693"/>
                  <a:pt x="1671119" y="1536701"/>
                </a:cubicBezTo>
                <a:cubicBezTo>
                  <a:pt x="1605663" y="1528324"/>
                  <a:pt x="1630763" y="1553523"/>
                  <a:pt x="1565556" y="1556503"/>
                </a:cubicBezTo>
                <a:cubicBezTo>
                  <a:pt x="1501959" y="1539013"/>
                  <a:pt x="1462468" y="1572800"/>
                  <a:pt x="1407755" y="1571444"/>
                </a:cubicBezTo>
                <a:cubicBezTo>
                  <a:pt x="1319286" y="1555448"/>
                  <a:pt x="1429251" y="1585263"/>
                  <a:pt x="1291872" y="1579471"/>
                </a:cubicBezTo>
                <a:cubicBezTo>
                  <a:pt x="1284192" y="1576816"/>
                  <a:pt x="1243590" y="1599390"/>
                  <a:pt x="1245251" y="1603018"/>
                </a:cubicBezTo>
                <a:cubicBezTo>
                  <a:pt x="1236562" y="1601891"/>
                  <a:pt x="1184091" y="1586977"/>
                  <a:pt x="1181938" y="1592789"/>
                </a:cubicBezTo>
                <a:cubicBezTo>
                  <a:pt x="1138153" y="1593474"/>
                  <a:pt x="1130439" y="1578153"/>
                  <a:pt x="1091432" y="1571003"/>
                </a:cubicBezTo>
                <a:cubicBezTo>
                  <a:pt x="1007000" y="1580980"/>
                  <a:pt x="1001377" y="1557850"/>
                  <a:pt x="940355" y="1560638"/>
                </a:cubicBezTo>
                <a:cubicBezTo>
                  <a:pt x="891367" y="1572083"/>
                  <a:pt x="924846" y="1558773"/>
                  <a:pt x="868264" y="1566392"/>
                </a:cubicBezTo>
                <a:cubicBezTo>
                  <a:pt x="848640" y="1547574"/>
                  <a:pt x="814997" y="1568391"/>
                  <a:pt x="792765" y="1563102"/>
                </a:cubicBezTo>
                <a:cubicBezTo>
                  <a:pt x="758082" y="1585102"/>
                  <a:pt x="689950" y="1563038"/>
                  <a:pt x="653153" y="1563516"/>
                </a:cubicBezTo>
                <a:cubicBezTo>
                  <a:pt x="591300" y="1567692"/>
                  <a:pt x="576686" y="1582565"/>
                  <a:pt x="541933" y="1561051"/>
                </a:cubicBezTo>
                <a:cubicBezTo>
                  <a:pt x="537775" y="1570056"/>
                  <a:pt x="508236" y="1570304"/>
                  <a:pt x="472797" y="1568904"/>
                </a:cubicBezTo>
                <a:cubicBezTo>
                  <a:pt x="458898" y="1573560"/>
                  <a:pt x="425270" y="1567476"/>
                  <a:pt x="396059" y="1560970"/>
                </a:cubicBezTo>
                <a:cubicBezTo>
                  <a:pt x="431016" y="1548467"/>
                  <a:pt x="332180" y="1575204"/>
                  <a:pt x="336819" y="1560892"/>
                </a:cubicBezTo>
                <a:cubicBezTo>
                  <a:pt x="292157" y="1552383"/>
                  <a:pt x="263346" y="1557575"/>
                  <a:pt x="267163" y="1531913"/>
                </a:cubicBezTo>
                <a:cubicBezTo>
                  <a:pt x="253228" y="1516946"/>
                  <a:pt x="198100" y="1540864"/>
                  <a:pt x="196644" y="1524565"/>
                </a:cubicBezTo>
                <a:cubicBezTo>
                  <a:pt x="172602" y="1535342"/>
                  <a:pt x="127394" y="1518578"/>
                  <a:pt x="86819" y="1519517"/>
                </a:cubicBezTo>
                <a:cubicBezTo>
                  <a:pt x="78537" y="1512257"/>
                  <a:pt x="69224" y="1512723"/>
                  <a:pt x="53369" y="1516853"/>
                </a:cubicBezTo>
                <a:cubicBezTo>
                  <a:pt x="37131" y="1517503"/>
                  <a:pt x="19976" y="1516838"/>
                  <a:pt x="2359" y="1515247"/>
                </a:cubicBezTo>
                <a:lnTo>
                  <a:pt x="0" y="151493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outerShdw blurRad="63500" dist="127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B8C0BEF-1AD9-4002-9C03-EBFDBBE57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6538" y="475883"/>
            <a:ext cx="9662615" cy="1750949"/>
          </a:xfrm>
          <a:custGeom>
            <a:avLst/>
            <a:gdLst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4055448 w 9662615"/>
              <a:gd name="connsiteY72" fmla="*/ 1528913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86537 w 9662615"/>
              <a:gd name="connsiteY72" fmla="*/ 1523612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78036 w 9662615"/>
              <a:gd name="connsiteY92" fmla="*/ 1520645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89320 w 9662615"/>
              <a:gd name="connsiteY68" fmla="*/ 1534660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921303 w 9662615"/>
              <a:gd name="connsiteY56" fmla="*/ 1575379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082104 w 9662615"/>
              <a:gd name="connsiteY49" fmla="*/ 1547781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26564 w 9662615"/>
              <a:gd name="connsiteY53" fmla="*/ 1545376 h 1598136"/>
              <a:gd name="connsiteX54" fmla="*/ 4969433 w 9662615"/>
              <a:gd name="connsiteY54" fmla="*/ 1540263 h 1598136"/>
              <a:gd name="connsiteX55" fmla="*/ 4921303 w 9662615"/>
              <a:gd name="connsiteY55" fmla="*/ 1575379 h 1598136"/>
              <a:gd name="connsiteX56" fmla="*/ 4863775 w 9662615"/>
              <a:gd name="connsiteY56" fmla="*/ 1562633 h 1598136"/>
              <a:gd name="connsiteX57" fmla="*/ 4847242 w 9662615"/>
              <a:gd name="connsiteY57" fmla="*/ 1565435 h 1598136"/>
              <a:gd name="connsiteX58" fmla="*/ 4856839 w 9662615"/>
              <a:gd name="connsiteY58" fmla="*/ 1598136 h 1598136"/>
              <a:gd name="connsiteX59" fmla="*/ 4791466 w 9662615"/>
              <a:gd name="connsiteY59" fmla="*/ 1561324 h 1598136"/>
              <a:gd name="connsiteX60" fmla="*/ 4784247 w 9662615"/>
              <a:gd name="connsiteY60" fmla="*/ 1562342 h 1598136"/>
              <a:gd name="connsiteX61" fmla="*/ 4748477 w 9662615"/>
              <a:gd name="connsiteY61" fmla="*/ 1556925 h 1598136"/>
              <a:gd name="connsiteX62" fmla="*/ 4730033 w 9662615"/>
              <a:gd name="connsiteY62" fmla="*/ 1555274 h 1598136"/>
              <a:gd name="connsiteX63" fmla="*/ 4724747 w 9662615"/>
              <a:gd name="connsiteY63" fmla="*/ 1552439 h 1598136"/>
              <a:gd name="connsiteX64" fmla="*/ 4697562 w 9662615"/>
              <a:gd name="connsiteY64" fmla="*/ 1551206 h 1598136"/>
              <a:gd name="connsiteX65" fmla="*/ 4662664 w 9662615"/>
              <a:gd name="connsiteY65" fmla="*/ 1573162 h 1598136"/>
              <a:gd name="connsiteX66" fmla="*/ 4603028 w 9662615"/>
              <a:gd name="connsiteY66" fmla="*/ 1568821 h 1598136"/>
              <a:gd name="connsiteX67" fmla="*/ 4541612 w 9662615"/>
              <a:gd name="connsiteY67" fmla="*/ 1545262 h 1598136"/>
              <a:gd name="connsiteX68" fmla="*/ 4422155 w 9662615"/>
              <a:gd name="connsiteY68" fmla="*/ 1542059 h 1598136"/>
              <a:gd name="connsiteX69" fmla="*/ 4221826 w 9662615"/>
              <a:gd name="connsiteY69" fmla="*/ 1508923 h 1598136"/>
              <a:gd name="connsiteX70" fmla="*/ 4096601 w 9662615"/>
              <a:gd name="connsiteY70" fmla="*/ 1521563 h 1598136"/>
              <a:gd name="connsiteX71" fmla="*/ 3970635 w 9662615"/>
              <a:gd name="connsiteY71" fmla="*/ 1544815 h 1598136"/>
              <a:gd name="connsiteX72" fmla="*/ 3833906 w 9662615"/>
              <a:gd name="connsiteY72" fmla="*/ 1516637 h 1598136"/>
              <a:gd name="connsiteX73" fmla="*/ 3696258 w 9662615"/>
              <a:gd name="connsiteY73" fmla="*/ 1537563 h 1598136"/>
              <a:gd name="connsiteX74" fmla="*/ 3594070 w 9662615"/>
              <a:gd name="connsiteY74" fmla="*/ 1509422 h 1598136"/>
              <a:gd name="connsiteX75" fmla="*/ 3565233 w 9662615"/>
              <a:gd name="connsiteY75" fmla="*/ 1515122 h 1598136"/>
              <a:gd name="connsiteX76" fmla="*/ 3560267 w 9662615"/>
              <a:gd name="connsiteY76" fmla="*/ 1516288 h 1598136"/>
              <a:gd name="connsiteX77" fmla="*/ 3540258 w 9662615"/>
              <a:gd name="connsiteY77" fmla="*/ 1516976 h 1598136"/>
              <a:gd name="connsiteX78" fmla="*/ 3534780 w 9662615"/>
              <a:gd name="connsiteY78" fmla="*/ 1522141 h 1598136"/>
              <a:gd name="connsiteX79" fmla="*/ 3504783 w 9662615"/>
              <a:gd name="connsiteY79" fmla="*/ 1526739 h 1598136"/>
              <a:gd name="connsiteX80" fmla="*/ 3430805 w 9662615"/>
              <a:gd name="connsiteY80" fmla="*/ 1542521 h 1598136"/>
              <a:gd name="connsiteX81" fmla="*/ 3292707 w 9662615"/>
              <a:gd name="connsiteY81" fmla="*/ 1520490 h 1598136"/>
              <a:gd name="connsiteX82" fmla="*/ 3187872 w 9662615"/>
              <a:gd name="connsiteY82" fmla="*/ 1519991 h 1598136"/>
              <a:gd name="connsiteX83" fmla="*/ 3148026 w 9662615"/>
              <a:gd name="connsiteY83" fmla="*/ 1524777 h 1598136"/>
              <a:gd name="connsiteX84" fmla="*/ 3092394 w 9662615"/>
              <a:gd name="connsiteY84" fmla="*/ 1528115 h 1598136"/>
              <a:gd name="connsiteX85" fmla="*/ 2994200 w 9662615"/>
              <a:gd name="connsiteY85" fmla="*/ 1537857 h 1598136"/>
              <a:gd name="connsiteX86" fmla="*/ 2862301 w 9662615"/>
              <a:gd name="connsiteY86" fmla="*/ 1544250 h 1598136"/>
              <a:gd name="connsiteX87" fmla="*/ 2766335 w 9662615"/>
              <a:gd name="connsiteY87" fmla="*/ 1527662 h 1598136"/>
              <a:gd name="connsiteX88" fmla="*/ 2757836 w 9662615"/>
              <a:gd name="connsiteY88" fmla="*/ 1531371 h 1598136"/>
              <a:gd name="connsiteX89" fmla="*/ 2691555 w 9662615"/>
              <a:gd name="connsiteY89" fmla="*/ 1530283 h 1598136"/>
              <a:gd name="connsiteX90" fmla="*/ 2491676 w 9662615"/>
              <a:gd name="connsiteY90" fmla="*/ 1500859 h 1598136"/>
              <a:gd name="connsiteX91" fmla="*/ 2378036 w 9662615"/>
              <a:gd name="connsiteY91" fmla="*/ 1520645 h 1598136"/>
              <a:gd name="connsiteX92" fmla="*/ 2284269 w 9662615"/>
              <a:gd name="connsiteY92" fmla="*/ 1503068 h 1598136"/>
              <a:gd name="connsiteX93" fmla="*/ 2207104 w 9662615"/>
              <a:gd name="connsiteY93" fmla="*/ 1508888 h 1598136"/>
              <a:gd name="connsiteX94" fmla="*/ 2149226 w 9662615"/>
              <a:gd name="connsiteY94" fmla="*/ 1523409 h 1598136"/>
              <a:gd name="connsiteX95" fmla="*/ 2084783 w 9662615"/>
              <a:gd name="connsiteY95" fmla="*/ 1524245 h 1598136"/>
              <a:gd name="connsiteX96" fmla="*/ 2070075 w 9662615"/>
              <a:gd name="connsiteY96" fmla="*/ 1511285 h 1598136"/>
              <a:gd name="connsiteX97" fmla="*/ 2001057 w 9662615"/>
              <a:gd name="connsiteY97" fmla="*/ 1516449 h 1598136"/>
              <a:gd name="connsiteX98" fmla="*/ 1896330 w 9662615"/>
              <a:gd name="connsiteY98" fmla="*/ 1525725 h 1598136"/>
              <a:gd name="connsiteX99" fmla="*/ 1835994 w 9662615"/>
              <a:gd name="connsiteY99" fmla="*/ 1527678 h 1598136"/>
              <a:gd name="connsiteX100" fmla="*/ 1671119 w 9662615"/>
              <a:gd name="connsiteY100" fmla="*/ 1536701 h 1598136"/>
              <a:gd name="connsiteX101" fmla="*/ 1601337 w 9662615"/>
              <a:gd name="connsiteY101" fmla="*/ 1548552 h 1598136"/>
              <a:gd name="connsiteX102" fmla="*/ 1407755 w 9662615"/>
              <a:gd name="connsiteY102" fmla="*/ 1571444 h 1598136"/>
              <a:gd name="connsiteX103" fmla="*/ 1271994 w 9662615"/>
              <a:gd name="connsiteY103" fmla="*/ 1579471 h 1598136"/>
              <a:gd name="connsiteX104" fmla="*/ 1249226 w 9662615"/>
              <a:gd name="connsiteY104" fmla="*/ 1583140 h 1598136"/>
              <a:gd name="connsiteX105" fmla="*/ 1217719 w 9662615"/>
              <a:gd name="connsiteY105" fmla="*/ 1580863 h 1598136"/>
              <a:gd name="connsiteX106" fmla="*/ 1091432 w 9662615"/>
              <a:gd name="connsiteY106" fmla="*/ 1571003 h 1598136"/>
              <a:gd name="connsiteX107" fmla="*/ 992039 w 9662615"/>
              <a:gd name="connsiteY107" fmla="*/ 1556662 h 1598136"/>
              <a:gd name="connsiteX108" fmla="*/ 868264 w 9662615"/>
              <a:gd name="connsiteY108" fmla="*/ 1566392 h 1598136"/>
              <a:gd name="connsiteX109" fmla="*/ 792765 w 9662615"/>
              <a:gd name="connsiteY109" fmla="*/ 1563102 h 1598136"/>
              <a:gd name="connsiteX110" fmla="*/ 669055 w 9662615"/>
              <a:gd name="connsiteY110" fmla="*/ 1543638 h 1598136"/>
              <a:gd name="connsiteX111" fmla="*/ 506152 w 9662615"/>
              <a:gd name="connsiteY111" fmla="*/ 1549124 h 1598136"/>
              <a:gd name="connsiteX112" fmla="*/ 472797 w 9662615"/>
              <a:gd name="connsiteY112" fmla="*/ 1568904 h 1598136"/>
              <a:gd name="connsiteX113" fmla="*/ 427864 w 9662615"/>
              <a:gd name="connsiteY113" fmla="*/ 1580848 h 1598136"/>
              <a:gd name="connsiteX114" fmla="*/ 408381 w 9662615"/>
              <a:gd name="connsiteY114" fmla="*/ 1552940 h 1598136"/>
              <a:gd name="connsiteX115" fmla="*/ 267163 w 9662615"/>
              <a:gd name="connsiteY115" fmla="*/ 1531913 h 1598136"/>
              <a:gd name="connsiteX116" fmla="*/ 196644 w 9662615"/>
              <a:gd name="connsiteY116" fmla="*/ 1524565 h 1598136"/>
              <a:gd name="connsiteX117" fmla="*/ 86819 w 9662615"/>
              <a:gd name="connsiteY117" fmla="*/ 1519517 h 1598136"/>
              <a:gd name="connsiteX118" fmla="*/ 53369 w 9662615"/>
              <a:gd name="connsiteY118" fmla="*/ 1516853 h 1598136"/>
              <a:gd name="connsiteX119" fmla="*/ 2359 w 9662615"/>
              <a:gd name="connsiteY119" fmla="*/ 1515247 h 1598136"/>
              <a:gd name="connsiteX120" fmla="*/ 0 w 9662615"/>
              <a:gd name="connsiteY120" fmla="*/ 1514932 h 1598136"/>
              <a:gd name="connsiteX121" fmla="*/ 0 w 9662615"/>
              <a:gd name="connsiteY121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40263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50865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724747 w 9662615"/>
              <a:gd name="connsiteY62" fmla="*/ 1552439 h 1592835"/>
              <a:gd name="connsiteX63" fmla="*/ 4697562 w 9662615"/>
              <a:gd name="connsiteY63" fmla="*/ 1551206 h 1592835"/>
              <a:gd name="connsiteX64" fmla="*/ 4662664 w 9662615"/>
              <a:gd name="connsiteY64" fmla="*/ 1573162 h 1592835"/>
              <a:gd name="connsiteX65" fmla="*/ 4603028 w 9662615"/>
              <a:gd name="connsiteY65" fmla="*/ 1568821 h 1592835"/>
              <a:gd name="connsiteX66" fmla="*/ 4541612 w 9662615"/>
              <a:gd name="connsiteY66" fmla="*/ 1545262 h 1592835"/>
              <a:gd name="connsiteX67" fmla="*/ 4422155 w 9662615"/>
              <a:gd name="connsiteY67" fmla="*/ 1542059 h 1592835"/>
              <a:gd name="connsiteX68" fmla="*/ 4221826 w 9662615"/>
              <a:gd name="connsiteY68" fmla="*/ 1508923 h 1592835"/>
              <a:gd name="connsiteX69" fmla="*/ 4096601 w 9662615"/>
              <a:gd name="connsiteY69" fmla="*/ 1521563 h 1592835"/>
              <a:gd name="connsiteX70" fmla="*/ 3970635 w 9662615"/>
              <a:gd name="connsiteY70" fmla="*/ 1544815 h 1592835"/>
              <a:gd name="connsiteX71" fmla="*/ 3833906 w 9662615"/>
              <a:gd name="connsiteY71" fmla="*/ 1516637 h 1592835"/>
              <a:gd name="connsiteX72" fmla="*/ 3696258 w 9662615"/>
              <a:gd name="connsiteY72" fmla="*/ 1537563 h 1592835"/>
              <a:gd name="connsiteX73" fmla="*/ 3594070 w 9662615"/>
              <a:gd name="connsiteY73" fmla="*/ 1509422 h 1592835"/>
              <a:gd name="connsiteX74" fmla="*/ 3565233 w 9662615"/>
              <a:gd name="connsiteY74" fmla="*/ 1515122 h 1592835"/>
              <a:gd name="connsiteX75" fmla="*/ 3560267 w 9662615"/>
              <a:gd name="connsiteY75" fmla="*/ 1516288 h 1592835"/>
              <a:gd name="connsiteX76" fmla="*/ 3540258 w 9662615"/>
              <a:gd name="connsiteY76" fmla="*/ 1516976 h 1592835"/>
              <a:gd name="connsiteX77" fmla="*/ 3534780 w 9662615"/>
              <a:gd name="connsiteY77" fmla="*/ 1522141 h 1592835"/>
              <a:gd name="connsiteX78" fmla="*/ 3504783 w 9662615"/>
              <a:gd name="connsiteY78" fmla="*/ 1526739 h 1592835"/>
              <a:gd name="connsiteX79" fmla="*/ 3430805 w 9662615"/>
              <a:gd name="connsiteY79" fmla="*/ 1542521 h 1592835"/>
              <a:gd name="connsiteX80" fmla="*/ 3292707 w 9662615"/>
              <a:gd name="connsiteY80" fmla="*/ 1520490 h 1592835"/>
              <a:gd name="connsiteX81" fmla="*/ 3187872 w 9662615"/>
              <a:gd name="connsiteY81" fmla="*/ 1519991 h 1592835"/>
              <a:gd name="connsiteX82" fmla="*/ 3148026 w 9662615"/>
              <a:gd name="connsiteY82" fmla="*/ 1524777 h 1592835"/>
              <a:gd name="connsiteX83" fmla="*/ 3092394 w 9662615"/>
              <a:gd name="connsiteY83" fmla="*/ 1528115 h 1592835"/>
              <a:gd name="connsiteX84" fmla="*/ 2994200 w 9662615"/>
              <a:gd name="connsiteY84" fmla="*/ 1537857 h 1592835"/>
              <a:gd name="connsiteX85" fmla="*/ 2862301 w 9662615"/>
              <a:gd name="connsiteY85" fmla="*/ 1544250 h 1592835"/>
              <a:gd name="connsiteX86" fmla="*/ 2766335 w 9662615"/>
              <a:gd name="connsiteY86" fmla="*/ 1527662 h 1592835"/>
              <a:gd name="connsiteX87" fmla="*/ 2757836 w 9662615"/>
              <a:gd name="connsiteY87" fmla="*/ 1531371 h 1592835"/>
              <a:gd name="connsiteX88" fmla="*/ 2691555 w 9662615"/>
              <a:gd name="connsiteY88" fmla="*/ 1530283 h 1592835"/>
              <a:gd name="connsiteX89" fmla="*/ 2491676 w 9662615"/>
              <a:gd name="connsiteY89" fmla="*/ 1500859 h 1592835"/>
              <a:gd name="connsiteX90" fmla="*/ 2378036 w 9662615"/>
              <a:gd name="connsiteY90" fmla="*/ 1520645 h 1592835"/>
              <a:gd name="connsiteX91" fmla="*/ 2284269 w 9662615"/>
              <a:gd name="connsiteY91" fmla="*/ 1503068 h 1592835"/>
              <a:gd name="connsiteX92" fmla="*/ 2207104 w 9662615"/>
              <a:gd name="connsiteY92" fmla="*/ 1508888 h 1592835"/>
              <a:gd name="connsiteX93" fmla="*/ 2149226 w 9662615"/>
              <a:gd name="connsiteY93" fmla="*/ 1523409 h 1592835"/>
              <a:gd name="connsiteX94" fmla="*/ 2084783 w 9662615"/>
              <a:gd name="connsiteY94" fmla="*/ 1524245 h 1592835"/>
              <a:gd name="connsiteX95" fmla="*/ 2070075 w 9662615"/>
              <a:gd name="connsiteY95" fmla="*/ 1511285 h 1592835"/>
              <a:gd name="connsiteX96" fmla="*/ 2001057 w 9662615"/>
              <a:gd name="connsiteY96" fmla="*/ 1516449 h 1592835"/>
              <a:gd name="connsiteX97" fmla="*/ 1896330 w 9662615"/>
              <a:gd name="connsiteY97" fmla="*/ 1525725 h 1592835"/>
              <a:gd name="connsiteX98" fmla="*/ 1835994 w 9662615"/>
              <a:gd name="connsiteY98" fmla="*/ 1527678 h 1592835"/>
              <a:gd name="connsiteX99" fmla="*/ 1671119 w 9662615"/>
              <a:gd name="connsiteY99" fmla="*/ 1536701 h 1592835"/>
              <a:gd name="connsiteX100" fmla="*/ 1601337 w 9662615"/>
              <a:gd name="connsiteY100" fmla="*/ 1548552 h 1592835"/>
              <a:gd name="connsiteX101" fmla="*/ 1407755 w 9662615"/>
              <a:gd name="connsiteY101" fmla="*/ 1571444 h 1592835"/>
              <a:gd name="connsiteX102" fmla="*/ 1271994 w 9662615"/>
              <a:gd name="connsiteY102" fmla="*/ 1579471 h 1592835"/>
              <a:gd name="connsiteX103" fmla="*/ 1249226 w 9662615"/>
              <a:gd name="connsiteY103" fmla="*/ 1583140 h 1592835"/>
              <a:gd name="connsiteX104" fmla="*/ 1217719 w 9662615"/>
              <a:gd name="connsiteY104" fmla="*/ 1580863 h 1592835"/>
              <a:gd name="connsiteX105" fmla="*/ 1091432 w 9662615"/>
              <a:gd name="connsiteY105" fmla="*/ 1571003 h 1592835"/>
              <a:gd name="connsiteX106" fmla="*/ 992039 w 9662615"/>
              <a:gd name="connsiteY106" fmla="*/ 1556662 h 1592835"/>
              <a:gd name="connsiteX107" fmla="*/ 868264 w 9662615"/>
              <a:gd name="connsiteY107" fmla="*/ 1566392 h 1592835"/>
              <a:gd name="connsiteX108" fmla="*/ 792765 w 9662615"/>
              <a:gd name="connsiteY108" fmla="*/ 1563102 h 1592835"/>
              <a:gd name="connsiteX109" fmla="*/ 669055 w 9662615"/>
              <a:gd name="connsiteY109" fmla="*/ 1543638 h 1592835"/>
              <a:gd name="connsiteX110" fmla="*/ 506152 w 9662615"/>
              <a:gd name="connsiteY110" fmla="*/ 1549124 h 1592835"/>
              <a:gd name="connsiteX111" fmla="*/ 472797 w 9662615"/>
              <a:gd name="connsiteY111" fmla="*/ 1568904 h 1592835"/>
              <a:gd name="connsiteX112" fmla="*/ 427864 w 9662615"/>
              <a:gd name="connsiteY112" fmla="*/ 1580848 h 1592835"/>
              <a:gd name="connsiteX113" fmla="*/ 408381 w 9662615"/>
              <a:gd name="connsiteY113" fmla="*/ 1552940 h 1592835"/>
              <a:gd name="connsiteX114" fmla="*/ 267163 w 9662615"/>
              <a:gd name="connsiteY114" fmla="*/ 1531913 h 1592835"/>
              <a:gd name="connsiteX115" fmla="*/ 196644 w 9662615"/>
              <a:gd name="connsiteY115" fmla="*/ 1524565 h 1592835"/>
              <a:gd name="connsiteX116" fmla="*/ 86819 w 9662615"/>
              <a:gd name="connsiteY116" fmla="*/ 1519517 h 1592835"/>
              <a:gd name="connsiteX117" fmla="*/ 53369 w 9662615"/>
              <a:gd name="connsiteY117" fmla="*/ 1516853 h 1592835"/>
              <a:gd name="connsiteX118" fmla="*/ 2359 w 9662615"/>
              <a:gd name="connsiteY118" fmla="*/ 1515247 h 1592835"/>
              <a:gd name="connsiteX119" fmla="*/ 0 w 9662615"/>
              <a:gd name="connsiteY119" fmla="*/ 1514932 h 1592835"/>
              <a:gd name="connsiteX120" fmla="*/ 0 w 9662615"/>
              <a:gd name="connsiteY120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697562 w 9662615"/>
              <a:gd name="connsiteY62" fmla="*/ 1551206 h 1592835"/>
              <a:gd name="connsiteX63" fmla="*/ 4662664 w 9662615"/>
              <a:gd name="connsiteY63" fmla="*/ 1573162 h 1592835"/>
              <a:gd name="connsiteX64" fmla="*/ 4603028 w 9662615"/>
              <a:gd name="connsiteY64" fmla="*/ 1568821 h 1592835"/>
              <a:gd name="connsiteX65" fmla="*/ 4541612 w 9662615"/>
              <a:gd name="connsiteY65" fmla="*/ 1545262 h 1592835"/>
              <a:gd name="connsiteX66" fmla="*/ 4422155 w 9662615"/>
              <a:gd name="connsiteY66" fmla="*/ 1542059 h 1592835"/>
              <a:gd name="connsiteX67" fmla="*/ 4221826 w 9662615"/>
              <a:gd name="connsiteY67" fmla="*/ 1508923 h 1592835"/>
              <a:gd name="connsiteX68" fmla="*/ 4096601 w 9662615"/>
              <a:gd name="connsiteY68" fmla="*/ 1521563 h 1592835"/>
              <a:gd name="connsiteX69" fmla="*/ 3970635 w 9662615"/>
              <a:gd name="connsiteY69" fmla="*/ 1544815 h 1592835"/>
              <a:gd name="connsiteX70" fmla="*/ 3833906 w 9662615"/>
              <a:gd name="connsiteY70" fmla="*/ 1516637 h 1592835"/>
              <a:gd name="connsiteX71" fmla="*/ 3696258 w 9662615"/>
              <a:gd name="connsiteY71" fmla="*/ 1537563 h 1592835"/>
              <a:gd name="connsiteX72" fmla="*/ 3594070 w 9662615"/>
              <a:gd name="connsiteY72" fmla="*/ 1509422 h 1592835"/>
              <a:gd name="connsiteX73" fmla="*/ 3565233 w 9662615"/>
              <a:gd name="connsiteY73" fmla="*/ 1515122 h 1592835"/>
              <a:gd name="connsiteX74" fmla="*/ 3560267 w 9662615"/>
              <a:gd name="connsiteY74" fmla="*/ 1516288 h 1592835"/>
              <a:gd name="connsiteX75" fmla="*/ 3540258 w 9662615"/>
              <a:gd name="connsiteY75" fmla="*/ 1516976 h 1592835"/>
              <a:gd name="connsiteX76" fmla="*/ 3534780 w 9662615"/>
              <a:gd name="connsiteY76" fmla="*/ 1522141 h 1592835"/>
              <a:gd name="connsiteX77" fmla="*/ 3504783 w 9662615"/>
              <a:gd name="connsiteY77" fmla="*/ 1526739 h 1592835"/>
              <a:gd name="connsiteX78" fmla="*/ 3430805 w 9662615"/>
              <a:gd name="connsiteY78" fmla="*/ 1542521 h 1592835"/>
              <a:gd name="connsiteX79" fmla="*/ 3292707 w 9662615"/>
              <a:gd name="connsiteY79" fmla="*/ 1520490 h 1592835"/>
              <a:gd name="connsiteX80" fmla="*/ 3187872 w 9662615"/>
              <a:gd name="connsiteY80" fmla="*/ 1519991 h 1592835"/>
              <a:gd name="connsiteX81" fmla="*/ 3148026 w 9662615"/>
              <a:gd name="connsiteY81" fmla="*/ 1524777 h 1592835"/>
              <a:gd name="connsiteX82" fmla="*/ 3092394 w 9662615"/>
              <a:gd name="connsiteY82" fmla="*/ 1528115 h 1592835"/>
              <a:gd name="connsiteX83" fmla="*/ 2994200 w 9662615"/>
              <a:gd name="connsiteY83" fmla="*/ 1537857 h 1592835"/>
              <a:gd name="connsiteX84" fmla="*/ 2862301 w 9662615"/>
              <a:gd name="connsiteY84" fmla="*/ 1544250 h 1592835"/>
              <a:gd name="connsiteX85" fmla="*/ 2766335 w 9662615"/>
              <a:gd name="connsiteY85" fmla="*/ 1527662 h 1592835"/>
              <a:gd name="connsiteX86" fmla="*/ 2757836 w 9662615"/>
              <a:gd name="connsiteY86" fmla="*/ 1531371 h 1592835"/>
              <a:gd name="connsiteX87" fmla="*/ 2691555 w 9662615"/>
              <a:gd name="connsiteY87" fmla="*/ 1530283 h 1592835"/>
              <a:gd name="connsiteX88" fmla="*/ 2491676 w 9662615"/>
              <a:gd name="connsiteY88" fmla="*/ 1500859 h 1592835"/>
              <a:gd name="connsiteX89" fmla="*/ 2378036 w 9662615"/>
              <a:gd name="connsiteY89" fmla="*/ 1520645 h 1592835"/>
              <a:gd name="connsiteX90" fmla="*/ 2284269 w 9662615"/>
              <a:gd name="connsiteY90" fmla="*/ 1503068 h 1592835"/>
              <a:gd name="connsiteX91" fmla="*/ 2207104 w 9662615"/>
              <a:gd name="connsiteY91" fmla="*/ 1508888 h 1592835"/>
              <a:gd name="connsiteX92" fmla="*/ 2149226 w 9662615"/>
              <a:gd name="connsiteY92" fmla="*/ 1523409 h 1592835"/>
              <a:gd name="connsiteX93" fmla="*/ 2084783 w 9662615"/>
              <a:gd name="connsiteY93" fmla="*/ 1524245 h 1592835"/>
              <a:gd name="connsiteX94" fmla="*/ 2070075 w 9662615"/>
              <a:gd name="connsiteY94" fmla="*/ 1511285 h 1592835"/>
              <a:gd name="connsiteX95" fmla="*/ 2001057 w 9662615"/>
              <a:gd name="connsiteY95" fmla="*/ 1516449 h 1592835"/>
              <a:gd name="connsiteX96" fmla="*/ 1896330 w 9662615"/>
              <a:gd name="connsiteY96" fmla="*/ 1525725 h 1592835"/>
              <a:gd name="connsiteX97" fmla="*/ 1835994 w 9662615"/>
              <a:gd name="connsiteY97" fmla="*/ 1527678 h 1592835"/>
              <a:gd name="connsiteX98" fmla="*/ 1671119 w 9662615"/>
              <a:gd name="connsiteY98" fmla="*/ 1536701 h 1592835"/>
              <a:gd name="connsiteX99" fmla="*/ 1601337 w 9662615"/>
              <a:gd name="connsiteY99" fmla="*/ 1548552 h 1592835"/>
              <a:gd name="connsiteX100" fmla="*/ 1407755 w 9662615"/>
              <a:gd name="connsiteY100" fmla="*/ 1571444 h 1592835"/>
              <a:gd name="connsiteX101" fmla="*/ 1271994 w 9662615"/>
              <a:gd name="connsiteY101" fmla="*/ 1579471 h 1592835"/>
              <a:gd name="connsiteX102" fmla="*/ 1249226 w 9662615"/>
              <a:gd name="connsiteY102" fmla="*/ 1583140 h 1592835"/>
              <a:gd name="connsiteX103" fmla="*/ 1217719 w 9662615"/>
              <a:gd name="connsiteY103" fmla="*/ 1580863 h 1592835"/>
              <a:gd name="connsiteX104" fmla="*/ 1091432 w 9662615"/>
              <a:gd name="connsiteY104" fmla="*/ 1571003 h 1592835"/>
              <a:gd name="connsiteX105" fmla="*/ 992039 w 9662615"/>
              <a:gd name="connsiteY105" fmla="*/ 1556662 h 1592835"/>
              <a:gd name="connsiteX106" fmla="*/ 868264 w 9662615"/>
              <a:gd name="connsiteY106" fmla="*/ 1566392 h 1592835"/>
              <a:gd name="connsiteX107" fmla="*/ 792765 w 9662615"/>
              <a:gd name="connsiteY107" fmla="*/ 1563102 h 1592835"/>
              <a:gd name="connsiteX108" fmla="*/ 669055 w 9662615"/>
              <a:gd name="connsiteY108" fmla="*/ 1543638 h 1592835"/>
              <a:gd name="connsiteX109" fmla="*/ 506152 w 9662615"/>
              <a:gd name="connsiteY109" fmla="*/ 1549124 h 1592835"/>
              <a:gd name="connsiteX110" fmla="*/ 472797 w 9662615"/>
              <a:gd name="connsiteY110" fmla="*/ 1568904 h 1592835"/>
              <a:gd name="connsiteX111" fmla="*/ 427864 w 9662615"/>
              <a:gd name="connsiteY111" fmla="*/ 1580848 h 1592835"/>
              <a:gd name="connsiteX112" fmla="*/ 408381 w 9662615"/>
              <a:gd name="connsiteY112" fmla="*/ 1552940 h 1592835"/>
              <a:gd name="connsiteX113" fmla="*/ 267163 w 9662615"/>
              <a:gd name="connsiteY113" fmla="*/ 1531913 h 1592835"/>
              <a:gd name="connsiteX114" fmla="*/ 196644 w 9662615"/>
              <a:gd name="connsiteY114" fmla="*/ 1524565 h 1592835"/>
              <a:gd name="connsiteX115" fmla="*/ 86819 w 9662615"/>
              <a:gd name="connsiteY115" fmla="*/ 1519517 h 1592835"/>
              <a:gd name="connsiteX116" fmla="*/ 53369 w 9662615"/>
              <a:gd name="connsiteY116" fmla="*/ 1516853 h 1592835"/>
              <a:gd name="connsiteX117" fmla="*/ 2359 w 9662615"/>
              <a:gd name="connsiteY117" fmla="*/ 1515247 h 1592835"/>
              <a:gd name="connsiteX118" fmla="*/ 0 w 9662615"/>
              <a:gd name="connsiteY118" fmla="*/ 1514932 h 1592835"/>
              <a:gd name="connsiteX119" fmla="*/ 0 w 9662615"/>
              <a:gd name="connsiteY119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0033 w 9662615"/>
              <a:gd name="connsiteY60" fmla="*/ 1555274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5334 w 9662615"/>
              <a:gd name="connsiteY60" fmla="*/ 1581778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565435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21094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21094"/>
              <a:gd name="connsiteX1" fmla="*/ 9662615 w 9662615"/>
              <a:gd name="connsiteY1" fmla="*/ 0 h 1621094"/>
              <a:gd name="connsiteX2" fmla="*/ 9662615 w 9662615"/>
              <a:gd name="connsiteY2" fmla="*/ 1280346 h 1621094"/>
              <a:gd name="connsiteX3" fmla="*/ 9658420 w 9662615"/>
              <a:gd name="connsiteY3" fmla="*/ 1280106 h 1621094"/>
              <a:gd name="connsiteX4" fmla="*/ 9469546 w 9662615"/>
              <a:gd name="connsiteY4" fmla="*/ 1289837 h 1621094"/>
              <a:gd name="connsiteX5" fmla="*/ 9385895 w 9662615"/>
              <a:gd name="connsiteY5" fmla="*/ 1269203 h 1621094"/>
              <a:gd name="connsiteX6" fmla="*/ 9144767 w 9662615"/>
              <a:gd name="connsiteY6" fmla="*/ 1264120 h 1621094"/>
              <a:gd name="connsiteX7" fmla="*/ 8837252 w 9662615"/>
              <a:gd name="connsiteY7" fmla="*/ 1350515 h 1621094"/>
              <a:gd name="connsiteX8" fmla="*/ 8705466 w 9662615"/>
              <a:gd name="connsiteY8" fmla="*/ 1342419 h 1621094"/>
              <a:gd name="connsiteX9" fmla="*/ 8652221 w 9662615"/>
              <a:gd name="connsiteY9" fmla="*/ 1326906 h 1621094"/>
              <a:gd name="connsiteX10" fmla="*/ 8632312 w 9662615"/>
              <a:gd name="connsiteY10" fmla="*/ 1326025 h 1621094"/>
              <a:gd name="connsiteX11" fmla="*/ 8591582 w 9662615"/>
              <a:gd name="connsiteY11" fmla="*/ 1341666 h 1621094"/>
              <a:gd name="connsiteX12" fmla="*/ 8537336 w 9662615"/>
              <a:gd name="connsiteY12" fmla="*/ 1341684 h 1621094"/>
              <a:gd name="connsiteX13" fmla="*/ 8472508 w 9662615"/>
              <a:gd name="connsiteY13" fmla="*/ 1363109 h 1621094"/>
              <a:gd name="connsiteX14" fmla="*/ 8258477 w 9662615"/>
              <a:gd name="connsiteY14" fmla="*/ 1370666 h 1621094"/>
              <a:gd name="connsiteX15" fmla="*/ 8197961 w 9662615"/>
              <a:gd name="connsiteY15" fmla="*/ 1392804 h 1621094"/>
              <a:gd name="connsiteX16" fmla="*/ 8171196 w 9662615"/>
              <a:gd name="connsiteY16" fmla="*/ 1397216 h 1621094"/>
              <a:gd name="connsiteX17" fmla="*/ 8127667 w 9662615"/>
              <a:gd name="connsiteY17" fmla="*/ 1418254 h 1621094"/>
              <a:gd name="connsiteX18" fmla="*/ 7974579 w 9662615"/>
              <a:gd name="connsiteY18" fmla="*/ 1383439 h 1621094"/>
              <a:gd name="connsiteX19" fmla="*/ 7768351 w 9662615"/>
              <a:gd name="connsiteY19" fmla="*/ 1395051 h 1621094"/>
              <a:gd name="connsiteX20" fmla="*/ 7635985 w 9662615"/>
              <a:gd name="connsiteY20" fmla="*/ 1386363 h 1621094"/>
              <a:gd name="connsiteX21" fmla="*/ 7466069 w 9662615"/>
              <a:gd name="connsiteY21" fmla="*/ 1377654 h 1621094"/>
              <a:gd name="connsiteX22" fmla="*/ 7355642 w 9662615"/>
              <a:gd name="connsiteY22" fmla="*/ 1407761 h 1621094"/>
              <a:gd name="connsiteX23" fmla="*/ 7151610 w 9662615"/>
              <a:gd name="connsiteY23" fmla="*/ 1397856 h 1621094"/>
              <a:gd name="connsiteX24" fmla="*/ 7082147 w 9662615"/>
              <a:gd name="connsiteY24" fmla="*/ 1406113 h 1621094"/>
              <a:gd name="connsiteX25" fmla="*/ 7014958 w 9662615"/>
              <a:gd name="connsiteY25" fmla="*/ 1396883 h 1621094"/>
              <a:gd name="connsiteX26" fmla="*/ 6907567 w 9662615"/>
              <a:gd name="connsiteY26" fmla="*/ 1419149 h 1621094"/>
              <a:gd name="connsiteX27" fmla="*/ 6748428 w 9662615"/>
              <a:gd name="connsiteY27" fmla="*/ 1420308 h 1621094"/>
              <a:gd name="connsiteX28" fmla="*/ 6654257 w 9662615"/>
              <a:gd name="connsiteY28" fmla="*/ 1424143 h 1621094"/>
              <a:gd name="connsiteX29" fmla="*/ 6620123 w 9662615"/>
              <a:gd name="connsiteY29" fmla="*/ 1430535 h 1621094"/>
              <a:gd name="connsiteX30" fmla="*/ 6571355 w 9662615"/>
              <a:gd name="connsiteY30" fmla="*/ 1436144 h 1621094"/>
              <a:gd name="connsiteX31" fmla="*/ 6486557 w 9662615"/>
              <a:gd name="connsiteY31" fmla="*/ 1449861 h 1621094"/>
              <a:gd name="connsiteX32" fmla="*/ 6370419 w 9662615"/>
              <a:gd name="connsiteY32" fmla="*/ 1461649 h 1621094"/>
              <a:gd name="connsiteX33" fmla="*/ 6278839 w 9662615"/>
              <a:gd name="connsiteY33" fmla="*/ 1449160 h 1621094"/>
              <a:gd name="connsiteX34" fmla="*/ 6272455 w 9662615"/>
              <a:gd name="connsiteY34" fmla="*/ 1453191 h 1621094"/>
              <a:gd name="connsiteX35" fmla="*/ 6212659 w 9662615"/>
              <a:gd name="connsiteY35" fmla="*/ 1454850 h 1621094"/>
              <a:gd name="connsiteX36" fmla="*/ 6069317 w 9662615"/>
              <a:gd name="connsiteY36" fmla="*/ 1445838 h 1621094"/>
              <a:gd name="connsiteX37" fmla="*/ 5878477 w 9662615"/>
              <a:gd name="connsiteY37" fmla="*/ 1439180 h 1621094"/>
              <a:gd name="connsiteX38" fmla="*/ 5838387 w 9662615"/>
              <a:gd name="connsiteY38" fmla="*/ 1444679 h 1621094"/>
              <a:gd name="connsiteX39" fmla="*/ 5771136 w 9662615"/>
              <a:gd name="connsiteY39" fmla="*/ 1453639 h 1621094"/>
              <a:gd name="connsiteX40" fmla="*/ 5724081 w 9662615"/>
              <a:gd name="connsiteY40" fmla="*/ 1470431 h 1621094"/>
              <a:gd name="connsiteX41" fmla="*/ 5666577 w 9662615"/>
              <a:gd name="connsiteY41" fmla="*/ 1473921 h 1621094"/>
              <a:gd name="connsiteX42" fmla="*/ 5649068 w 9662615"/>
              <a:gd name="connsiteY42" fmla="*/ 1461676 h 1621094"/>
              <a:gd name="connsiteX43" fmla="*/ 5588902 w 9662615"/>
              <a:gd name="connsiteY43" fmla="*/ 1469647 h 1621094"/>
              <a:gd name="connsiteX44" fmla="*/ 5498090 w 9662615"/>
              <a:gd name="connsiteY44" fmla="*/ 1483173 h 1621094"/>
              <a:gd name="connsiteX45" fmla="*/ 5444641 w 9662615"/>
              <a:gd name="connsiteY45" fmla="*/ 1487602 h 1621094"/>
              <a:gd name="connsiteX46" fmla="*/ 5299812 w 9662615"/>
              <a:gd name="connsiteY46" fmla="*/ 1503362 h 1621094"/>
              <a:gd name="connsiteX47" fmla="*/ 5213947 w 9662615"/>
              <a:gd name="connsiteY47" fmla="*/ 1516637 h 1621094"/>
              <a:gd name="connsiteX48" fmla="*/ 5090342 w 9662615"/>
              <a:gd name="connsiteY48" fmla="*/ 1546680 h 1621094"/>
              <a:gd name="connsiteX49" fmla="*/ 5129812 w 9662615"/>
              <a:gd name="connsiteY49" fmla="*/ 1521277 h 1621094"/>
              <a:gd name="connsiteX50" fmla="*/ 5059484 w 9662615"/>
              <a:gd name="connsiteY50" fmla="*/ 1546802 h 1621094"/>
              <a:gd name="connsiteX51" fmla="*/ 5038524 w 9662615"/>
              <a:gd name="connsiteY51" fmla="*/ 1545675 h 1621094"/>
              <a:gd name="connsiteX52" fmla="*/ 5026564 w 9662615"/>
              <a:gd name="connsiteY52" fmla="*/ 1545376 h 1621094"/>
              <a:gd name="connsiteX53" fmla="*/ 4969433 w 9662615"/>
              <a:gd name="connsiteY53" fmla="*/ 1550865 h 1621094"/>
              <a:gd name="connsiteX54" fmla="*/ 4921303 w 9662615"/>
              <a:gd name="connsiteY54" fmla="*/ 1575379 h 1621094"/>
              <a:gd name="connsiteX55" fmla="*/ 4871726 w 9662615"/>
              <a:gd name="connsiteY55" fmla="*/ 1570584 h 1621094"/>
              <a:gd name="connsiteX56" fmla="*/ 4847242 w 9662615"/>
              <a:gd name="connsiteY56" fmla="*/ 1621094 h 1621094"/>
              <a:gd name="connsiteX57" fmla="*/ 4821058 w 9662615"/>
              <a:gd name="connsiteY57" fmla="*/ 1553078 h 1621094"/>
              <a:gd name="connsiteX58" fmla="*/ 4791466 w 9662615"/>
              <a:gd name="connsiteY58" fmla="*/ 1561324 h 1621094"/>
              <a:gd name="connsiteX59" fmla="*/ 4784247 w 9662615"/>
              <a:gd name="connsiteY59" fmla="*/ 1562342 h 1621094"/>
              <a:gd name="connsiteX60" fmla="*/ 4735334 w 9662615"/>
              <a:gd name="connsiteY60" fmla="*/ 1581778 h 1621094"/>
              <a:gd name="connsiteX61" fmla="*/ 4697562 w 9662615"/>
              <a:gd name="connsiteY61" fmla="*/ 1551206 h 1621094"/>
              <a:gd name="connsiteX62" fmla="*/ 4662664 w 9662615"/>
              <a:gd name="connsiteY62" fmla="*/ 1573162 h 1621094"/>
              <a:gd name="connsiteX63" fmla="*/ 4603028 w 9662615"/>
              <a:gd name="connsiteY63" fmla="*/ 1568821 h 1621094"/>
              <a:gd name="connsiteX64" fmla="*/ 4541612 w 9662615"/>
              <a:gd name="connsiteY64" fmla="*/ 1545262 h 1621094"/>
              <a:gd name="connsiteX65" fmla="*/ 4422155 w 9662615"/>
              <a:gd name="connsiteY65" fmla="*/ 1542059 h 1621094"/>
              <a:gd name="connsiteX66" fmla="*/ 4221826 w 9662615"/>
              <a:gd name="connsiteY66" fmla="*/ 1508923 h 1621094"/>
              <a:gd name="connsiteX67" fmla="*/ 4096601 w 9662615"/>
              <a:gd name="connsiteY67" fmla="*/ 1521563 h 1621094"/>
              <a:gd name="connsiteX68" fmla="*/ 3970635 w 9662615"/>
              <a:gd name="connsiteY68" fmla="*/ 1544815 h 1621094"/>
              <a:gd name="connsiteX69" fmla="*/ 3833906 w 9662615"/>
              <a:gd name="connsiteY69" fmla="*/ 1516637 h 1621094"/>
              <a:gd name="connsiteX70" fmla="*/ 3696258 w 9662615"/>
              <a:gd name="connsiteY70" fmla="*/ 1537563 h 1621094"/>
              <a:gd name="connsiteX71" fmla="*/ 3594070 w 9662615"/>
              <a:gd name="connsiteY71" fmla="*/ 1509422 h 1621094"/>
              <a:gd name="connsiteX72" fmla="*/ 3565233 w 9662615"/>
              <a:gd name="connsiteY72" fmla="*/ 1515122 h 1621094"/>
              <a:gd name="connsiteX73" fmla="*/ 3560267 w 9662615"/>
              <a:gd name="connsiteY73" fmla="*/ 1516288 h 1621094"/>
              <a:gd name="connsiteX74" fmla="*/ 3540258 w 9662615"/>
              <a:gd name="connsiteY74" fmla="*/ 1516976 h 1621094"/>
              <a:gd name="connsiteX75" fmla="*/ 3534780 w 9662615"/>
              <a:gd name="connsiteY75" fmla="*/ 1522141 h 1621094"/>
              <a:gd name="connsiteX76" fmla="*/ 3504783 w 9662615"/>
              <a:gd name="connsiteY76" fmla="*/ 1526739 h 1621094"/>
              <a:gd name="connsiteX77" fmla="*/ 3430805 w 9662615"/>
              <a:gd name="connsiteY77" fmla="*/ 1542521 h 1621094"/>
              <a:gd name="connsiteX78" fmla="*/ 3292707 w 9662615"/>
              <a:gd name="connsiteY78" fmla="*/ 1520490 h 1621094"/>
              <a:gd name="connsiteX79" fmla="*/ 3187872 w 9662615"/>
              <a:gd name="connsiteY79" fmla="*/ 1519991 h 1621094"/>
              <a:gd name="connsiteX80" fmla="*/ 3148026 w 9662615"/>
              <a:gd name="connsiteY80" fmla="*/ 1524777 h 1621094"/>
              <a:gd name="connsiteX81" fmla="*/ 3092394 w 9662615"/>
              <a:gd name="connsiteY81" fmla="*/ 1528115 h 1621094"/>
              <a:gd name="connsiteX82" fmla="*/ 2994200 w 9662615"/>
              <a:gd name="connsiteY82" fmla="*/ 1537857 h 1621094"/>
              <a:gd name="connsiteX83" fmla="*/ 2862301 w 9662615"/>
              <a:gd name="connsiteY83" fmla="*/ 1544250 h 1621094"/>
              <a:gd name="connsiteX84" fmla="*/ 2766335 w 9662615"/>
              <a:gd name="connsiteY84" fmla="*/ 1527662 h 1621094"/>
              <a:gd name="connsiteX85" fmla="*/ 2757836 w 9662615"/>
              <a:gd name="connsiteY85" fmla="*/ 1531371 h 1621094"/>
              <a:gd name="connsiteX86" fmla="*/ 2691555 w 9662615"/>
              <a:gd name="connsiteY86" fmla="*/ 1530283 h 1621094"/>
              <a:gd name="connsiteX87" fmla="*/ 2491676 w 9662615"/>
              <a:gd name="connsiteY87" fmla="*/ 1500859 h 1621094"/>
              <a:gd name="connsiteX88" fmla="*/ 2378036 w 9662615"/>
              <a:gd name="connsiteY88" fmla="*/ 1520645 h 1621094"/>
              <a:gd name="connsiteX89" fmla="*/ 2284269 w 9662615"/>
              <a:gd name="connsiteY89" fmla="*/ 1503068 h 1621094"/>
              <a:gd name="connsiteX90" fmla="*/ 2207104 w 9662615"/>
              <a:gd name="connsiteY90" fmla="*/ 1508888 h 1621094"/>
              <a:gd name="connsiteX91" fmla="*/ 2149226 w 9662615"/>
              <a:gd name="connsiteY91" fmla="*/ 1523409 h 1621094"/>
              <a:gd name="connsiteX92" fmla="*/ 2084783 w 9662615"/>
              <a:gd name="connsiteY92" fmla="*/ 1524245 h 1621094"/>
              <a:gd name="connsiteX93" fmla="*/ 2070075 w 9662615"/>
              <a:gd name="connsiteY93" fmla="*/ 1511285 h 1621094"/>
              <a:gd name="connsiteX94" fmla="*/ 2001057 w 9662615"/>
              <a:gd name="connsiteY94" fmla="*/ 1516449 h 1621094"/>
              <a:gd name="connsiteX95" fmla="*/ 1896330 w 9662615"/>
              <a:gd name="connsiteY95" fmla="*/ 1525725 h 1621094"/>
              <a:gd name="connsiteX96" fmla="*/ 1835994 w 9662615"/>
              <a:gd name="connsiteY96" fmla="*/ 1527678 h 1621094"/>
              <a:gd name="connsiteX97" fmla="*/ 1671119 w 9662615"/>
              <a:gd name="connsiteY97" fmla="*/ 1536701 h 1621094"/>
              <a:gd name="connsiteX98" fmla="*/ 1601337 w 9662615"/>
              <a:gd name="connsiteY98" fmla="*/ 1548552 h 1621094"/>
              <a:gd name="connsiteX99" fmla="*/ 1407755 w 9662615"/>
              <a:gd name="connsiteY99" fmla="*/ 1571444 h 1621094"/>
              <a:gd name="connsiteX100" fmla="*/ 1271994 w 9662615"/>
              <a:gd name="connsiteY100" fmla="*/ 1579471 h 1621094"/>
              <a:gd name="connsiteX101" fmla="*/ 1249226 w 9662615"/>
              <a:gd name="connsiteY101" fmla="*/ 1583140 h 1621094"/>
              <a:gd name="connsiteX102" fmla="*/ 1217719 w 9662615"/>
              <a:gd name="connsiteY102" fmla="*/ 1580863 h 1621094"/>
              <a:gd name="connsiteX103" fmla="*/ 1091432 w 9662615"/>
              <a:gd name="connsiteY103" fmla="*/ 1571003 h 1621094"/>
              <a:gd name="connsiteX104" fmla="*/ 992039 w 9662615"/>
              <a:gd name="connsiteY104" fmla="*/ 1556662 h 1621094"/>
              <a:gd name="connsiteX105" fmla="*/ 868264 w 9662615"/>
              <a:gd name="connsiteY105" fmla="*/ 1566392 h 1621094"/>
              <a:gd name="connsiteX106" fmla="*/ 792765 w 9662615"/>
              <a:gd name="connsiteY106" fmla="*/ 1563102 h 1621094"/>
              <a:gd name="connsiteX107" fmla="*/ 669055 w 9662615"/>
              <a:gd name="connsiteY107" fmla="*/ 1543638 h 1621094"/>
              <a:gd name="connsiteX108" fmla="*/ 506152 w 9662615"/>
              <a:gd name="connsiteY108" fmla="*/ 1549124 h 1621094"/>
              <a:gd name="connsiteX109" fmla="*/ 472797 w 9662615"/>
              <a:gd name="connsiteY109" fmla="*/ 1568904 h 1621094"/>
              <a:gd name="connsiteX110" fmla="*/ 427864 w 9662615"/>
              <a:gd name="connsiteY110" fmla="*/ 1580848 h 1621094"/>
              <a:gd name="connsiteX111" fmla="*/ 408381 w 9662615"/>
              <a:gd name="connsiteY111" fmla="*/ 1552940 h 1621094"/>
              <a:gd name="connsiteX112" fmla="*/ 267163 w 9662615"/>
              <a:gd name="connsiteY112" fmla="*/ 1531913 h 1621094"/>
              <a:gd name="connsiteX113" fmla="*/ 196644 w 9662615"/>
              <a:gd name="connsiteY113" fmla="*/ 1524565 h 1621094"/>
              <a:gd name="connsiteX114" fmla="*/ 86819 w 9662615"/>
              <a:gd name="connsiteY114" fmla="*/ 1519517 h 1621094"/>
              <a:gd name="connsiteX115" fmla="*/ 53369 w 9662615"/>
              <a:gd name="connsiteY115" fmla="*/ 1516853 h 1621094"/>
              <a:gd name="connsiteX116" fmla="*/ 2359 w 9662615"/>
              <a:gd name="connsiteY116" fmla="*/ 1515247 h 1621094"/>
              <a:gd name="connsiteX117" fmla="*/ 0 w 9662615"/>
              <a:gd name="connsiteY117" fmla="*/ 1514932 h 1621094"/>
              <a:gd name="connsiteX118" fmla="*/ 0 w 9662615"/>
              <a:gd name="connsiteY118" fmla="*/ 0 h 1621094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1303 w 9662615"/>
              <a:gd name="connsiteY54" fmla="*/ 1575379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7680"/>
              <a:gd name="connsiteX1" fmla="*/ 9662615 w 9662615"/>
              <a:gd name="connsiteY1" fmla="*/ 0 h 1597680"/>
              <a:gd name="connsiteX2" fmla="*/ 9662615 w 9662615"/>
              <a:gd name="connsiteY2" fmla="*/ 1280346 h 1597680"/>
              <a:gd name="connsiteX3" fmla="*/ 9658420 w 9662615"/>
              <a:gd name="connsiteY3" fmla="*/ 1280106 h 1597680"/>
              <a:gd name="connsiteX4" fmla="*/ 9469546 w 9662615"/>
              <a:gd name="connsiteY4" fmla="*/ 1289837 h 1597680"/>
              <a:gd name="connsiteX5" fmla="*/ 9385895 w 9662615"/>
              <a:gd name="connsiteY5" fmla="*/ 1269203 h 1597680"/>
              <a:gd name="connsiteX6" fmla="*/ 9144767 w 9662615"/>
              <a:gd name="connsiteY6" fmla="*/ 1264120 h 1597680"/>
              <a:gd name="connsiteX7" fmla="*/ 8837252 w 9662615"/>
              <a:gd name="connsiteY7" fmla="*/ 1350515 h 1597680"/>
              <a:gd name="connsiteX8" fmla="*/ 8705466 w 9662615"/>
              <a:gd name="connsiteY8" fmla="*/ 1342419 h 1597680"/>
              <a:gd name="connsiteX9" fmla="*/ 8652221 w 9662615"/>
              <a:gd name="connsiteY9" fmla="*/ 1326906 h 1597680"/>
              <a:gd name="connsiteX10" fmla="*/ 8632312 w 9662615"/>
              <a:gd name="connsiteY10" fmla="*/ 1326025 h 1597680"/>
              <a:gd name="connsiteX11" fmla="*/ 8591582 w 9662615"/>
              <a:gd name="connsiteY11" fmla="*/ 1341666 h 1597680"/>
              <a:gd name="connsiteX12" fmla="*/ 8537336 w 9662615"/>
              <a:gd name="connsiteY12" fmla="*/ 1341684 h 1597680"/>
              <a:gd name="connsiteX13" fmla="*/ 8472508 w 9662615"/>
              <a:gd name="connsiteY13" fmla="*/ 1363109 h 1597680"/>
              <a:gd name="connsiteX14" fmla="*/ 8258477 w 9662615"/>
              <a:gd name="connsiteY14" fmla="*/ 1370666 h 1597680"/>
              <a:gd name="connsiteX15" fmla="*/ 8197961 w 9662615"/>
              <a:gd name="connsiteY15" fmla="*/ 1392804 h 1597680"/>
              <a:gd name="connsiteX16" fmla="*/ 8171196 w 9662615"/>
              <a:gd name="connsiteY16" fmla="*/ 1397216 h 1597680"/>
              <a:gd name="connsiteX17" fmla="*/ 8127667 w 9662615"/>
              <a:gd name="connsiteY17" fmla="*/ 1418254 h 1597680"/>
              <a:gd name="connsiteX18" fmla="*/ 7974579 w 9662615"/>
              <a:gd name="connsiteY18" fmla="*/ 1383439 h 1597680"/>
              <a:gd name="connsiteX19" fmla="*/ 7768351 w 9662615"/>
              <a:gd name="connsiteY19" fmla="*/ 1395051 h 1597680"/>
              <a:gd name="connsiteX20" fmla="*/ 7635985 w 9662615"/>
              <a:gd name="connsiteY20" fmla="*/ 1386363 h 1597680"/>
              <a:gd name="connsiteX21" fmla="*/ 7466069 w 9662615"/>
              <a:gd name="connsiteY21" fmla="*/ 1377654 h 1597680"/>
              <a:gd name="connsiteX22" fmla="*/ 7355642 w 9662615"/>
              <a:gd name="connsiteY22" fmla="*/ 1407761 h 1597680"/>
              <a:gd name="connsiteX23" fmla="*/ 7151610 w 9662615"/>
              <a:gd name="connsiteY23" fmla="*/ 1397856 h 1597680"/>
              <a:gd name="connsiteX24" fmla="*/ 7082147 w 9662615"/>
              <a:gd name="connsiteY24" fmla="*/ 1406113 h 1597680"/>
              <a:gd name="connsiteX25" fmla="*/ 7014958 w 9662615"/>
              <a:gd name="connsiteY25" fmla="*/ 1396883 h 1597680"/>
              <a:gd name="connsiteX26" fmla="*/ 6907567 w 9662615"/>
              <a:gd name="connsiteY26" fmla="*/ 1419149 h 1597680"/>
              <a:gd name="connsiteX27" fmla="*/ 6748428 w 9662615"/>
              <a:gd name="connsiteY27" fmla="*/ 1420308 h 1597680"/>
              <a:gd name="connsiteX28" fmla="*/ 6654257 w 9662615"/>
              <a:gd name="connsiteY28" fmla="*/ 1424143 h 1597680"/>
              <a:gd name="connsiteX29" fmla="*/ 6620123 w 9662615"/>
              <a:gd name="connsiteY29" fmla="*/ 1430535 h 1597680"/>
              <a:gd name="connsiteX30" fmla="*/ 6571355 w 9662615"/>
              <a:gd name="connsiteY30" fmla="*/ 1436144 h 1597680"/>
              <a:gd name="connsiteX31" fmla="*/ 6486557 w 9662615"/>
              <a:gd name="connsiteY31" fmla="*/ 1449861 h 1597680"/>
              <a:gd name="connsiteX32" fmla="*/ 6370419 w 9662615"/>
              <a:gd name="connsiteY32" fmla="*/ 1461649 h 1597680"/>
              <a:gd name="connsiteX33" fmla="*/ 6278839 w 9662615"/>
              <a:gd name="connsiteY33" fmla="*/ 1449160 h 1597680"/>
              <a:gd name="connsiteX34" fmla="*/ 6272455 w 9662615"/>
              <a:gd name="connsiteY34" fmla="*/ 1453191 h 1597680"/>
              <a:gd name="connsiteX35" fmla="*/ 6212659 w 9662615"/>
              <a:gd name="connsiteY35" fmla="*/ 1454850 h 1597680"/>
              <a:gd name="connsiteX36" fmla="*/ 6069317 w 9662615"/>
              <a:gd name="connsiteY36" fmla="*/ 1445838 h 1597680"/>
              <a:gd name="connsiteX37" fmla="*/ 5878477 w 9662615"/>
              <a:gd name="connsiteY37" fmla="*/ 1439180 h 1597680"/>
              <a:gd name="connsiteX38" fmla="*/ 5838387 w 9662615"/>
              <a:gd name="connsiteY38" fmla="*/ 1444679 h 1597680"/>
              <a:gd name="connsiteX39" fmla="*/ 5771136 w 9662615"/>
              <a:gd name="connsiteY39" fmla="*/ 1453639 h 1597680"/>
              <a:gd name="connsiteX40" fmla="*/ 5724081 w 9662615"/>
              <a:gd name="connsiteY40" fmla="*/ 1470431 h 1597680"/>
              <a:gd name="connsiteX41" fmla="*/ 5666577 w 9662615"/>
              <a:gd name="connsiteY41" fmla="*/ 1473921 h 1597680"/>
              <a:gd name="connsiteX42" fmla="*/ 5649068 w 9662615"/>
              <a:gd name="connsiteY42" fmla="*/ 1461676 h 1597680"/>
              <a:gd name="connsiteX43" fmla="*/ 5588902 w 9662615"/>
              <a:gd name="connsiteY43" fmla="*/ 1469647 h 1597680"/>
              <a:gd name="connsiteX44" fmla="*/ 5498090 w 9662615"/>
              <a:gd name="connsiteY44" fmla="*/ 1483173 h 1597680"/>
              <a:gd name="connsiteX45" fmla="*/ 5444641 w 9662615"/>
              <a:gd name="connsiteY45" fmla="*/ 1487602 h 1597680"/>
              <a:gd name="connsiteX46" fmla="*/ 5299812 w 9662615"/>
              <a:gd name="connsiteY46" fmla="*/ 1503362 h 1597680"/>
              <a:gd name="connsiteX47" fmla="*/ 5213947 w 9662615"/>
              <a:gd name="connsiteY47" fmla="*/ 1516637 h 1597680"/>
              <a:gd name="connsiteX48" fmla="*/ 5090342 w 9662615"/>
              <a:gd name="connsiteY48" fmla="*/ 1546680 h 1597680"/>
              <a:gd name="connsiteX49" fmla="*/ 5129812 w 9662615"/>
              <a:gd name="connsiteY49" fmla="*/ 1521277 h 1597680"/>
              <a:gd name="connsiteX50" fmla="*/ 5059484 w 9662615"/>
              <a:gd name="connsiteY50" fmla="*/ 1546802 h 1597680"/>
              <a:gd name="connsiteX51" fmla="*/ 5038524 w 9662615"/>
              <a:gd name="connsiteY51" fmla="*/ 1545675 h 1597680"/>
              <a:gd name="connsiteX52" fmla="*/ 5026564 w 9662615"/>
              <a:gd name="connsiteY52" fmla="*/ 1545376 h 1597680"/>
              <a:gd name="connsiteX53" fmla="*/ 4969433 w 9662615"/>
              <a:gd name="connsiteY53" fmla="*/ 1550865 h 1597680"/>
              <a:gd name="connsiteX54" fmla="*/ 4929254 w 9662615"/>
              <a:gd name="connsiteY54" fmla="*/ 1563452 h 1597680"/>
              <a:gd name="connsiteX55" fmla="*/ 4871726 w 9662615"/>
              <a:gd name="connsiteY55" fmla="*/ 1570584 h 1597680"/>
              <a:gd name="connsiteX56" fmla="*/ 4843267 w 9662615"/>
              <a:gd name="connsiteY56" fmla="*/ 1561459 h 1597680"/>
              <a:gd name="connsiteX57" fmla="*/ 4821058 w 9662615"/>
              <a:gd name="connsiteY57" fmla="*/ 1553078 h 1597680"/>
              <a:gd name="connsiteX58" fmla="*/ 4791466 w 9662615"/>
              <a:gd name="connsiteY58" fmla="*/ 1561324 h 1597680"/>
              <a:gd name="connsiteX59" fmla="*/ 4784247 w 9662615"/>
              <a:gd name="connsiteY59" fmla="*/ 1562342 h 1597680"/>
              <a:gd name="connsiteX60" fmla="*/ 4743285 w 9662615"/>
              <a:gd name="connsiteY60" fmla="*/ 1597680 h 1597680"/>
              <a:gd name="connsiteX61" fmla="*/ 4697562 w 9662615"/>
              <a:gd name="connsiteY61" fmla="*/ 1551206 h 1597680"/>
              <a:gd name="connsiteX62" fmla="*/ 4662664 w 9662615"/>
              <a:gd name="connsiteY62" fmla="*/ 1573162 h 1597680"/>
              <a:gd name="connsiteX63" fmla="*/ 4603028 w 9662615"/>
              <a:gd name="connsiteY63" fmla="*/ 1568821 h 1597680"/>
              <a:gd name="connsiteX64" fmla="*/ 4541612 w 9662615"/>
              <a:gd name="connsiteY64" fmla="*/ 1545262 h 1597680"/>
              <a:gd name="connsiteX65" fmla="*/ 4422155 w 9662615"/>
              <a:gd name="connsiteY65" fmla="*/ 1542059 h 1597680"/>
              <a:gd name="connsiteX66" fmla="*/ 4221826 w 9662615"/>
              <a:gd name="connsiteY66" fmla="*/ 1508923 h 1597680"/>
              <a:gd name="connsiteX67" fmla="*/ 4096601 w 9662615"/>
              <a:gd name="connsiteY67" fmla="*/ 1521563 h 1597680"/>
              <a:gd name="connsiteX68" fmla="*/ 3970635 w 9662615"/>
              <a:gd name="connsiteY68" fmla="*/ 1544815 h 1597680"/>
              <a:gd name="connsiteX69" fmla="*/ 3833906 w 9662615"/>
              <a:gd name="connsiteY69" fmla="*/ 1516637 h 1597680"/>
              <a:gd name="connsiteX70" fmla="*/ 3696258 w 9662615"/>
              <a:gd name="connsiteY70" fmla="*/ 1537563 h 1597680"/>
              <a:gd name="connsiteX71" fmla="*/ 3594070 w 9662615"/>
              <a:gd name="connsiteY71" fmla="*/ 1509422 h 1597680"/>
              <a:gd name="connsiteX72" fmla="*/ 3565233 w 9662615"/>
              <a:gd name="connsiteY72" fmla="*/ 1515122 h 1597680"/>
              <a:gd name="connsiteX73" fmla="*/ 3560267 w 9662615"/>
              <a:gd name="connsiteY73" fmla="*/ 1516288 h 1597680"/>
              <a:gd name="connsiteX74" fmla="*/ 3540258 w 9662615"/>
              <a:gd name="connsiteY74" fmla="*/ 1516976 h 1597680"/>
              <a:gd name="connsiteX75" fmla="*/ 3534780 w 9662615"/>
              <a:gd name="connsiteY75" fmla="*/ 1522141 h 1597680"/>
              <a:gd name="connsiteX76" fmla="*/ 3504783 w 9662615"/>
              <a:gd name="connsiteY76" fmla="*/ 1526739 h 1597680"/>
              <a:gd name="connsiteX77" fmla="*/ 3430805 w 9662615"/>
              <a:gd name="connsiteY77" fmla="*/ 1542521 h 1597680"/>
              <a:gd name="connsiteX78" fmla="*/ 3292707 w 9662615"/>
              <a:gd name="connsiteY78" fmla="*/ 1520490 h 1597680"/>
              <a:gd name="connsiteX79" fmla="*/ 3187872 w 9662615"/>
              <a:gd name="connsiteY79" fmla="*/ 1519991 h 1597680"/>
              <a:gd name="connsiteX80" fmla="*/ 3148026 w 9662615"/>
              <a:gd name="connsiteY80" fmla="*/ 1524777 h 1597680"/>
              <a:gd name="connsiteX81" fmla="*/ 3092394 w 9662615"/>
              <a:gd name="connsiteY81" fmla="*/ 1528115 h 1597680"/>
              <a:gd name="connsiteX82" fmla="*/ 2994200 w 9662615"/>
              <a:gd name="connsiteY82" fmla="*/ 1537857 h 1597680"/>
              <a:gd name="connsiteX83" fmla="*/ 2862301 w 9662615"/>
              <a:gd name="connsiteY83" fmla="*/ 1544250 h 1597680"/>
              <a:gd name="connsiteX84" fmla="*/ 2766335 w 9662615"/>
              <a:gd name="connsiteY84" fmla="*/ 1527662 h 1597680"/>
              <a:gd name="connsiteX85" fmla="*/ 2757836 w 9662615"/>
              <a:gd name="connsiteY85" fmla="*/ 1531371 h 1597680"/>
              <a:gd name="connsiteX86" fmla="*/ 2691555 w 9662615"/>
              <a:gd name="connsiteY86" fmla="*/ 1530283 h 1597680"/>
              <a:gd name="connsiteX87" fmla="*/ 2491676 w 9662615"/>
              <a:gd name="connsiteY87" fmla="*/ 1500859 h 1597680"/>
              <a:gd name="connsiteX88" fmla="*/ 2378036 w 9662615"/>
              <a:gd name="connsiteY88" fmla="*/ 1520645 h 1597680"/>
              <a:gd name="connsiteX89" fmla="*/ 2284269 w 9662615"/>
              <a:gd name="connsiteY89" fmla="*/ 1503068 h 1597680"/>
              <a:gd name="connsiteX90" fmla="*/ 2207104 w 9662615"/>
              <a:gd name="connsiteY90" fmla="*/ 1508888 h 1597680"/>
              <a:gd name="connsiteX91" fmla="*/ 2149226 w 9662615"/>
              <a:gd name="connsiteY91" fmla="*/ 1523409 h 1597680"/>
              <a:gd name="connsiteX92" fmla="*/ 2084783 w 9662615"/>
              <a:gd name="connsiteY92" fmla="*/ 1524245 h 1597680"/>
              <a:gd name="connsiteX93" fmla="*/ 2070075 w 9662615"/>
              <a:gd name="connsiteY93" fmla="*/ 1511285 h 1597680"/>
              <a:gd name="connsiteX94" fmla="*/ 2001057 w 9662615"/>
              <a:gd name="connsiteY94" fmla="*/ 1516449 h 1597680"/>
              <a:gd name="connsiteX95" fmla="*/ 1896330 w 9662615"/>
              <a:gd name="connsiteY95" fmla="*/ 1525725 h 1597680"/>
              <a:gd name="connsiteX96" fmla="*/ 1835994 w 9662615"/>
              <a:gd name="connsiteY96" fmla="*/ 1527678 h 1597680"/>
              <a:gd name="connsiteX97" fmla="*/ 1671119 w 9662615"/>
              <a:gd name="connsiteY97" fmla="*/ 1536701 h 1597680"/>
              <a:gd name="connsiteX98" fmla="*/ 1601337 w 9662615"/>
              <a:gd name="connsiteY98" fmla="*/ 1548552 h 1597680"/>
              <a:gd name="connsiteX99" fmla="*/ 1407755 w 9662615"/>
              <a:gd name="connsiteY99" fmla="*/ 1571444 h 1597680"/>
              <a:gd name="connsiteX100" fmla="*/ 1271994 w 9662615"/>
              <a:gd name="connsiteY100" fmla="*/ 1579471 h 1597680"/>
              <a:gd name="connsiteX101" fmla="*/ 1249226 w 9662615"/>
              <a:gd name="connsiteY101" fmla="*/ 1583140 h 1597680"/>
              <a:gd name="connsiteX102" fmla="*/ 1217719 w 9662615"/>
              <a:gd name="connsiteY102" fmla="*/ 1580863 h 1597680"/>
              <a:gd name="connsiteX103" fmla="*/ 1091432 w 9662615"/>
              <a:gd name="connsiteY103" fmla="*/ 1571003 h 1597680"/>
              <a:gd name="connsiteX104" fmla="*/ 992039 w 9662615"/>
              <a:gd name="connsiteY104" fmla="*/ 1556662 h 1597680"/>
              <a:gd name="connsiteX105" fmla="*/ 868264 w 9662615"/>
              <a:gd name="connsiteY105" fmla="*/ 1566392 h 1597680"/>
              <a:gd name="connsiteX106" fmla="*/ 792765 w 9662615"/>
              <a:gd name="connsiteY106" fmla="*/ 1563102 h 1597680"/>
              <a:gd name="connsiteX107" fmla="*/ 669055 w 9662615"/>
              <a:gd name="connsiteY107" fmla="*/ 1543638 h 1597680"/>
              <a:gd name="connsiteX108" fmla="*/ 506152 w 9662615"/>
              <a:gd name="connsiteY108" fmla="*/ 1549124 h 1597680"/>
              <a:gd name="connsiteX109" fmla="*/ 472797 w 9662615"/>
              <a:gd name="connsiteY109" fmla="*/ 1568904 h 1597680"/>
              <a:gd name="connsiteX110" fmla="*/ 427864 w 9662615"/>
              <a:gd name="connsiteY110" fmla="*/ 1580848 h 1597680"/>
              <a:gd name="connsiteX111" fmla="*/ 408381 w 9662615"/>
              <a:gd name="connsiteY111" fmla="*/ 1552940 h 1597680"/>
              <a:gd name="connsiteX112" fmla="*/ 267163 w 9662615"/>
              <a:gd name="connsiteY112" fmla="*/ 1531913 h 1597680"/>
              <a:gd name="connsiteX113" fmla="*/ 196644 w 9662615"/>
              <a:gd name="connsiteY113" fmla="*/ 1524565 h 1597680"/>
              <a:gd name="connsiteX114" fmla="*/ 86819 w 9662615"/>
              <a:gd name="connsiteY114" fmla="*/ 1519517 h 1597680"/>
              <a:gd name="connsiteX115" fmla="*/ 53369 w 9662615"/>
              <a:gd name="connsiteY115" fmla="*/ 1516853 h 1597680"/>
              <a:gd name="connsiteX116" fmla="*/ 2359 w 9662615"/>
              <a:gd name="connsiteY116" fmla="*/ 1515247 h 1597680"/>
              <a:gd name="connsiteX117" fmla="*/ 0 w 9662615"/>
              <a:gd name="connsiteY117" fmla="*/ 1514932 h 1597680"/>
              <a:gd name="connsiteX118" fmla="*/ 0 w 9662615"/>
              <a:gd name="connsiteY118" fmla="*/ 0 h 1597680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66659 w 9662615"/>
              <a:gd name="connsiteY68" fmla="*/ 1528913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6499"/>
              <a:gd name="connsiteX1" fmla="*/ 9662615 w 9662615"/>
              <a:gd name="connsiteY1" fmla="*/ 0 h 1596499"/>
              <a:gd name="connsiteX2" fmla="*/ 9662615 w 9662615"/>
              <a:gd name="connsiteY2" fmla="*/ 1280346 h 1596499"/>
              <a:gd name="connsiteX3" fmla="*/ 9658420 w 9662615"/>
              <a:gd name="connsiteY3" fmla="*/ 1280106 h 1596499"/>
              <a:gd name="connsiteX4" fmla="*/ 9469546 w 9662615"/>
              <a:gd name="connsiteY4" fmla="*/ 1289837 h 1596499"/>
              <a:gd name="connsiteX5" fmla="*/ 9385895 w 9662615"/>
              <a:gd name="connsiteY5" fmla="*/ 1269203 h 1596499"/>
              <a:gd name="connsiteX6" fmla="*/ 9144767 w 9662615"/>
              <a:gd name="connsiteY6" fmla="*/ 1264120 h 1596499"/>
              <a:gd name="connsiteX7" fmla="*/ 8837252 w 9662615"/>
              <a:gd name="connsiteY7" fmla="*/ 1350515 h 1596499"/>
              <a:gd name="connsiteX8" fmla="*/ 8705466 w 9662615"/>
              <a:gd name="connsiteY8" fmla="*/ 1342419 h 1596499"/>
              <a:gd name="connsiteX9" fmla="*/ 8652221 w 9662615"/>
              <a:gd name="connsiteY9" fmla="*/ 1326906 h 1596499"/>
              <a:gd name="connsiteX10" fmla="*/ 8632312 w 9662615"/>
              <a:gd name="connsiteY10" fmla="*/ 1326025 h 1596499"/>
              <a:gd name="connsiteX11" fmla="*/ 8591582 w 9662615"/>
              <a:gd name="connsiteY11" fmla="*/ 1341666 h 1596499"/>
              <a:gd name="connsiteX12" fmla="*/ 8537336 w 9662615"/>
              <a:gd name="connsiteY12" fmla="*/ 1341684 h 1596499"/>
              <a:gd name="connsiteX13" fmla="*/ 8472508 w 9662615"/>
              <a:gd name="connsiteY13" fmla="*/ 1363109 h 1596499"/>
              <a:gd name="connsiteX14" fmla="*/ 8258477 w 9662615"/>
              <a:gd name="connsiteY14" fmla="*/ 1370666 h 1596499"/>
              <a:gd name="connsiteX15" fmla="*/ 8197961 w 9662615"/>
              <a:gd name="connsiteY15" fmla="*/ 1392804 h 1596499"/>
              <a:gd name="connsiteX16" fmla="*/ 8171196 w 9662615"/>
              <a:gd name="connsiteY16" fmla="*/ 1397216 h 1596499"/>
              <a:gd name="connsiteX17" fmla="*/ 8127667 w 9662615"/>
              <a:gd name="connsiteY17" fmla="*/ 1418254 h 1596499"/>
              <a:gd name="connsiteX18" fmla="*/ 7974579 w 9662615"/>
              <a:gd name="connsiteY18" fmla="*/ 1383439 h 1596499"/>
              <a:gd name="connsiteX19" fmla="*/ 7768351 w 9662615"/>
              <a:gd name="connsiteY19" fmla="*/ 1395051 h 1596499"/>
              <a:gd name="connsiteX20" fmla="*/ 7635985 w 9662615"/>
              <a:gd name="connsiteY20" fmla="*/ 1386363 h 1596499"/>
              <a:gd name="connsiteX21" fmla="*/ 7466069 w 9662615"/>
              <a:gd name="connsiteY21" fmla="*/ 1377654 h 1596499"/>
              <a:gd name="connsiteX22" fmla="*/ 7355642 w 9662615"/>
              <a:gd name="connsiteY22" fmla="*/ 1407761 h 1596499"/>
              <a:gd name="connsiteX23" fmla="*/ 7151610 w 9662615"/>
              <a:gd name="connsiteY23" fmla="*/ 1397856 h 1596499"/>
              <a:gd name="connsiteX24" fmla="*/ 7082147 w 9662615"/>
              <a:gd name="connsiteY24" fmla="*/ 1406113 h 1596499"/>
              <a:gd name="connsiteX25" fmla="*/ 7014958 w 9662615"/>
              <a:gd name="connsiteY25" fmla="*/ 1396883 h 1596499"/>
              <a:gd name="connsiteX26" fmla="*/ 6907567 w 9662615"/>
              <a:gd name="connsiteY26" fmla="*/ 1419149 h 1596499"/>
              <a:gd name="connsiteX27" fmla="*/ 6748428 w 9662615"/>
              <a:gd name="connsiteY27" fmla="*/ 1420308 h 1596499"/>
              <a:gd name="connsiteX28" fmla="*/ 6654257 w 9662615"/>
              <a:gd name="connsiteY28" fmla="*/ 1424143 h 1596499"/>
              <a:gd name="connsiteX29" fmla="*/ 6620123 w 9662615"/>
              <a:gd name="connsiteY29" fmla="*/ 1430535 h 1596499"/>
              <a:gd name="connsiteX30" fmla="*/ 6571355 w 9662615"/>
              <a:gd name="connsiteY30" fmla="*/ 1436144 h 1596499"/>
              <a:gd name="connsiteX31" fmla="*/ 6486557 w 9662615"/>
              <a:gd name="connsiteY31" fmla="*/ 1449861 h 1596499"/>
              <a:gd name="connsiteX32" fmla="*/ 6370419 w 9662615"/>
              <a:gd name="connsiteY32" fmla="*/ 1461649 h 1596499"/>
              <a:gd name="connsiteX33" fmla="*/ 6278839 w 9662615"/>
              <a:gd name="connsiteY33" fmla="*/ 1449160 h 1596499"/>
              <a:gd name="connsiteX34" fmla="*/ 6272455 w 9662615"/>
              <a:gd name="connsiteY34" fmla="*/ 1453191 h 1596499"/>
              <a:gd name="connsiteX35" fmla="*/ 6212659 w 9662615"/>
              <a:gd name="connsiteY35" fmla="*/ 1454850 h 1596499"/>
              <a:gd name="connsiteX36" fmla="*/ 6069317 w 9662615"/>
              <a:gd name="connsiteY36" fmla="*/ 1445838 h 1596499"/>
              <a:gd name="connsiteX37" fmla="*/ 5878477 w 9662615"/>
              <a:gd name="connsiteY37" fmla="*/ 1439180 h 1596499"/>
              <a:gd name="connsiteX38" fmla="*/ 5838387 w 9662615"/>
              <a:gd name="connsiteY38" fmla="*/ 1444679 h 1596499"/>
              <a:gd name="connsiteX39" fmla="*/ 5771136 w 9662615"/>
              <a:gd name="connsiteY39" fmla="*/ 1453639 h 1596499"/>
              <a:gd name="connsiteX40" fmla="*/ 5724081 w 9662615"/>
              <a:gd name="connsiteY40" fmla="*/ 1470431 h 1596499"/>
              <a:gd name="connsiteX41" fmla="*/ 5666577 w 9662615"/>
              <a:gd name="connsiteY41" fmla="*/ 1473921 h 1596499"/>
              <a:gd name="connsiteX42" fmla="*/ 5649068 w 9662615"/>
              <a:gd name="connsiteY42" fmla="*/ 1461676 h 1596499"/>
              <a:gd name="connsiteX43" fmla="*/ 5588902 w 9662615"/>
              <a:gd name="connsiteY43" fmla="*/ 1469647 h 1596499"/>
              <a:gd name="connsiteX44" fmla="*/ 5498090 w 9662615"/>
              <a:gd name="connsiteY44" fmla="*/ 1483173 h 1596499"/>
              <a:gd name="connsiteX45" fmla="*/ 5444641 w 9662615"/>
              <a:gd name="connsiteY45" fmla="*/ 1487602 h 1596499"/>
              <a:gd name="connsiteX46" fmla="*/ 5299812 w 9662615"/>
              <a:gd name="connsiteY46" fmla="*/ 1503362 h 1596499"/>
              <a:gd name="connsiteX47" fmla="*/ 5213947 w 9662615"/>
              <a:gd name="connsiteY47" fmla="*/ 1516637 h 1596499"/>
              <a:gd name="connsiteX48" fmla="*/ 5090342 w 9662615"/>
              <a:gd name="connsiteY48" fmla="*/ 1546680 h 1596499"/>
              <a:gd name="connsiteX49" fmla="*/ 5129812 w 9662615"/>
              <a:gd name="connsiteY49" fmla="*/ 1521277 h 1596499"/>
              <a:gd name="connsiteX50" fmla="*/ 5059484 w 9662615"/>
              <a:gd name="connsiteY50" fmla="*/ 1546802 h 1596499"/>
              <a:gd name="connsiteX51" fmla="*/ 5038524 w 9662615"/>
              <a:gd name="connsiteY51" fmla="*/ 1545675 h 1596499"/>
              <a:gd name="connsiteX52" fmla="*/ 5026564 w 9662615"/>
              <a:gd name="connsiteY52" fmla="*/ 1545376 h 1596499"/>
              <a:gd name="connsiteX53" fmla="*/ 4969433 w 9662615"/>
              <a:gd name="connsiteY53" fmla="*/ 1550865 h 1596499"/>
              <a:gd name="connsiteX54" fmla="*/ 4929254 w 9662615"/>
              <a:gd name="connsiteY54" fmla="*/ 1563452 h 1596499"/>
              <a:gd name="connsiteX55" fmla="*/ 4871726 w 9662615"/>
              <a:gd name="connsiteY55" fmla="*/ 1570584 h 1596499"/>
              <a:gd name="connsiteX56" fmla="*/ 4843267 w 9662615"/>
              <a:gd name="connsiteY56" fmla="*/ 1561459 h 1596499"/>
              <a:gd name="connsiteX57" fmla="*/ 4821058 w 9662615"/>
              <a:gd name="connsiteY57" fmla="*/ 1553078 h 1596499"/>
              <a:gd name="connsiteX58" fmla="*/ 4791466 w 9662615"/>
              <a:gd name="connsiteY58" fmla="*/ 1561324 h 1596499"/>
              <a:gd name="connsiteX59" fmla="*/ 4784247 w 9662615"/>
              <a:gd name="connsiteY59" fmla="*/ 1562342 h 1596499"/>
              <a:gd name="connsiteX60" fmla="*/ 4739309 w 9662615"/>
              <a:gd name="connsiteY60" fmla="*/ 1553948 h 1596499"/>
              <a:gd name="connsiteX61" fmla="*/ 4697562 w 9662615"/>
              <a:gd name="connsiteY61" fmla="*/ 1551206 h 1596499"/>
              <a:gd name="connsiteX62" fmla="*/ 4650737 w 9662615"/>
              <a:gd name="connsiteY62" fmla="*/ 1537381 h 1596499"/>
              <a:gd name="connsiteX63" fmla="*/ 4583150 w 9662615"/>
              <a:gd name="connsiteY63" fmla="*/ 1529064 h 1596499"/>
              <a:gd name="connsiteX64" fmla="*/ 4521734 w 9662615"/>
              <a:gd name="connsiteY64" fmla="*/ 1529359 h 1596499"/>
              <a:gd name="connsiteX65" fmla="*/ 4382398 w 9662615"/>
              <a:gd name="connsiteY65" fmla="*/ 1534108 h 1596499"/>
              <a:gd name="connsiteX66" fmla="*/ 4221826 w 9662615"/>
              <a:gd name="connsiteY66" fmla="*/ 1500972 h 1596499"/>
              <a:gd name="connsiteX67" fmla="*/ 4096601 w 9662615"/>
              <a:gd name="connsiteY67" fmla="*/ 1521563 h 1596499"/>
              <a:gd name="connsiteX68" fmla="*/ 3978586 w 9662615"/>
              <a:gd name="connsiteY68" fmla="*/ 1596499 h 1596499"/>
              <a:gd name="connsiteX69" fmla="*/ 3833906 w 9662615"/>
              <a:gd name="connsiteY69" fmla="*/ 1516637 h 1596499"/>
              <a:gd name="connsiteX70" fmla="*/ 3696258 w 9662615"/>
              <a:gd name="connsiteY70" fmla="*/ 1537563 h 1596499"/>
              <a:gd name="connsiteX71" fmla="*/ 3594070 w 9662615"/>
              <a:gd name="connsiteY71" fmla="*/ 1509422 h 1596499"/>
              <a:gd name="connsiteX72" fmla="*/ 3565233 w 9662615"/>
              <a:gd name="connsiteY72" fmla="*/ 1515122 h 1596499"/>
              <a:gd name="connsiteX73" fmla="*/ 3560267 w 9662615"/>
              <a:gd name="connsiteY73" fmla="*/ 1516288 h 1596499"/>
              <a:gd name="connsiteX74" fmla="*/ 3540258 w 9662615"/>
              <a:gd name="connsiteY74" fmla="*/ 1516976 h 1596499"/>
              <a:gd name="connsiteX75" fmla="*/ 3534780 w 9662615"/>
              <a:gd name="connsiteY75" fmla="*/ 1522141 h 1596499"/>
              <a:gd name="connsiteX76" fmla="*/ 3504783 w 9662615"/>
              <a:gd name="connsiteY76" fmla="*/ 1526739 h 1596499"/>
              <a:gd name="connsiteX77" fmla="*/ 3430805 w 9662615"/>
              <a:gd name="connsiteY77" fmla="*/ 1542521 h 1596499"/>
              <a:gd name="connsiteX78" fmla="*/ 3292707 w 9662615"/>
              <a:gd name="connsiteY78" fmla="*/ 1520490 h 1596499"/>
              <a:gd name="connsiteX79" fmla="*/ 3187872 w 9662615"/>
              <a:gd name="connsiteY79" fmla="*/ 1519991 h 1596499"/>
              <a:gd name="connsiteX80" fmla="*/ 3148026 w 9662615"/>
              <a:gd name="connsiteY80" fmla="*/ 1524777 h 1596499"/>
              <a:gd name="connsiteX81" fmla="*/ 3092394 w 9662615"/>
              <a:gd name="connsiteY81" fmla="*/ 1528115 h 1596499"/>
              <a:gd name="connsiteX82" fmla="*/ 2994200 w 9662615"/>
              <a:gd name="connsiteY82" fmla="*/ 1537857 h 1596499"/>
              <a:gd name="connsiteX83" fmla="*/ 2862301 w 9662615"/>
              <a:gd name="connsiteY83" fmla="*/ 1544250 h 1596499"/>
              <a:gd name="connsiteX84" fmla="*/ 2766335 w 9662615"/>
              <a:gd name="connsiteY84" fmla="*/ 1527662 h 1596499"/>
              <a:gd name="connsiteX85" fmla="*/ 2757836 w 9662615"/>
              <a:gd name="connsiteY85" fmla="*/ 1531371 h 1596499"/>
              <a:gd name="connsiteX86" fmla="*/ 2691555 w 9662615"/>
              <a:gd name="connsiteY86" fmla="*/ 1530283 h 1596499"/>
              <a:gd name="connsiteX87" fmla="*/ 2491676 w 9662615"/>
              <a:gd name="connsiteY87" fmla="*/ 1500859 h 1596499"/>
              <a:gd name="connsiteX88" fmla="*/ 2378036 w 9662615"/>
              <a:gd name="connsiteY88" fmla="*/ 1520645 h 1596499"/>
              <a:gd name="connsiteX89" fmla="*/ 2284269 w 9662615"/>
              <a:gd name="connsiteY89" fmla="*/ 1503068 h 1596499"/>
              <a:gd name="connsiteX90" fmla="*/ 2207104 w 9662615"/>
              <a:gd name="connsiteY90" fmla="*/ 1508888 h 1596499"/>
              <a:gd name="connsiteX91" fmla="*/ 2149226 w 9662615"/>
              <a:gd name="connsiteY91" fmla="*/ 1523409 h 1596499"/>
              <a:gd name="connsiteX92" fmla="*/ 2084783 w 9662615"/>
              <a:gd name="connsiteY92" fmla="*/ 1524245 h 1596499"/>
              <a:gd name="connsiteX93" fmla="*/ 2070075 w 9662615"/>
              <a:gd name="connsiteY93" fmla="*/ 1511285 h 1596499"/>
              <a:gd name="connsiteX94" fmla="*/ 2001057 w 9662615"/>
              <a:gd name="connsiteY94" fmla="*/ 1516449 h 1596499"/>
              <a:gd name="connsiteX95" fmla="*/ 1896330 w 9662615"/>
              <a:gd name="connsiteY95" fmla="*/ 1525725 h 1596499"/>
              <a:gd name="connsiteX96" fmla="*/ 1835994 w 9662615"/>
              <a:gd name="connsiteY96" fmla="*/ 1527678 h 1596499"/>
              <a:gd name="connsiteX97" fmla="*/ 1671119 w 9662615"/>
              <a:gd name="connsiteY97" fmla="*/ 1536701 h 1596499"/>
              <a:gd name="connsiteX98" fmla="*/ 1601337 w 9662615"/>
              <a:gd name="connsiteY98" fmla="*/ 1548552 h 1596499"/>
              <a:gd name="connsiteX99" fmla="*/ 1407755 w 9662615"/>
              <a:gd name="connsiteY99" fmla="*/ 1571444 h 1596499"/>
              <a:gd name="connsiteX100" fmla="*/ 1271994 w 9662615"/>
              <a:gd name="connsiteY100" fmla="*/ 1579471 h 1596499"/>
              <a:gd name="connsiteX101" fmla="*/ 1249226 w 9662615"/>
              <a:gd name="connsiteY101" fmla="*/ 1583140 h 1596499"/>
              <a:gd name="connsiteX102" fmla="*/ 1217719 w 9662615"/>
              <a:gd name="connsiteY102" fmla="*/ 1580863 h 1596499"/>
              <a:gd name="connsiteX103" fmla="*/ 1091432 w 9662615"/>
              <a:gd name="connsiteY103" fmla="*/ 1571003 h 1596499"/>
              <a:gd name="connsiteX104" fmla="*/ 992039 w 9662615"/>
              <a:gd name="connsiteY104" fmla="*/ 1556662 h 1596499"/>
              <a:gd name="connsiteX105" fmla="*/ 868264 w 9662615"/>
              <a:gd name="connsiteY105" fmla="*/ 1566392 h 1596499"/>
              <a:gd name="connsiteX106" fmla="*/ 792765 w 9662615"/>
              <a:gd name="connsiteY106" fmla="*/ 1563102 h 1596499"/>
              <a:gd name="connsiteX107" fmla="*/ 669055 w 9662615"/>
              <a:gd name="connsiteY107" fmla="*/ 1543638 h 1596499"/>
              <a:gd name="connsiteX108" fmla="*/ 506152 w 9662615"/>
              <a:gd name="connsiteY108" fmla="*/ 1549124 h 1596499"/>
              <a:gd name="connsiteX109" fmla="*/ 472797 w 9662615"/>
              <a:gd name="connsiteY109" fmla="*/ 1568904 h 1596499"/>
              <a:gd name="connsiteX110" fmla="*/ 427864 w 9662615"/>
              <a:gd name="connsiteY110" fmla="*/ 1580848 h 1596499"/>
              <a:gd name="connsiteX111" fmla="*/ 408381 w 9662615"/>
              <a:gd name="connsiteY111" fmla="*/ 1552940 h 1596499"/>
              <a:gd name="connsiteX112" fmla="*/ 267163 w 9662615"/>
              <a:gd name="connsiteY112" fmla="*/ 1531913 h 1596499"/>
              <a:gd name="connsiteX113" fmla="*/ 196644 w 9662615"/>
              <a:gd name="connsiteY113" fmla="*/ 1524565 h 1596499"/>
              <a:gd name="connsiteX114" fmla="*/ 86819 w 9662615"/>
              <a:gd name="connsiteY114" fmla="*/ 1519517 h 1596499"/>
              <a:gd name="connsiteX115" fmla="*/ 53369 w 9662615"/>
              <a:gd name="connsiteY115" fmla="*/ 1516853 h 1596499"/>
              <a:gd name="connsiteX116" fmla="*/ 2359 w 9662615"/>
              <a:gd name="connsiteY116" fmla="*/ 1515247 h 1596499"/>
              <a:gd name="connsiteX117" fmla="*/ 0 w 9662615"/>
              <a:gd name="connsiteY117" fmla="*/ 1514932 h 1596499"/>
              <a:gd name="connsiteX118" fmla="*/ 0 w 9662615"/>
              <a:gd name="connsiteY118" fmla="*/ 0 h 1596499"/>
              <a:gd name="connsiteX0" fmla="*/ 0 w 9662615"/>
              <a:gd name="connsiteY0" fmla="*/ 0 h 1600474"/>
              <a:gd name="connsiteX1" fmla="*/ 9662615 w 9662615"/>
              <a:gd name="connsiteY1" fmla="*/ 0 h 1600474"/>
              <a:gd name="connsiteX2" fmla="*/ 9662615 w 9662615"/>
              <a:gd name="connsiteY2" fmla="*/ 1280346 h 1600474"/>
              <a:gd name="connsiteX3" fmla="*/ 9658420 w 9662615"/>
              <a:gd name="connsiteY3" fmla="*/ 1280106 h 1600474"/>
              <a:gd name="connsiteX4" fmla="*/ 9469546 w 9662615"/>
              <a:gd name="connsiteY4" fmla="*/ 1289837 h 1600474"/>
              <a:gd name="connsiteX5" fmla="*/ 9385895 w 9662615"/>
              <a:gd name="connsiteY5" fmla="*/ 1269203 h 1600474"/>
              <a:gd name="connsiteX6" fmla="*/ 9144767 w 9662615"/>
              <a:gd name="connsiteY6" fmla="*/ 1264120 h 1600474"/>
              <a:gd name="connsiteX7" fmla="*/ 8837252 w 9662615"/>
              <a:gd name="connsiteY7" fmla="*/ 1350515 h 1600474"/>
              <a:gd name="connsiteX8" fmla="*/ 8705466 w 9662615"/>
              <a:gd name="connsiteY8" fmla="*/ 1342419 h 1600474"/>
              <a:gd name="connsiteX9" fmla="*/ 8652221 w 9662615"/>
              <a:gd name="connsiteY9" fmla="*/ 1326906 h 1600474"/>
              <a:gd name="connsiteX10" fmla="*/ 8632312 w 9662615"/>
              <a:gd name="connsiteY10" fmla="*/ 1326025 h 1600474"/>
              <a:gd name="connsiteX11" fmla="*/ 8591582 w 9662615"/>
              <a:gd name="connsiteY11" fmla="*/ 1341666 h 1600474"/>
              <a:gd name="connsiteX12" fmla="*/ 8537336 w 9662615"/>
              <a:gd name="connsiteY12" fmla="*/ 1341684 h 1600474"/>
              <a:gd name="connsiteX13" fmla="*/ 8472508 w 9662615"/>
              <a:gd name="connsiteY13" fmla="*/ 1363109 h 1600474"/>
              <a:gd name="connsiteX14" fmla="*/ 8258477 w 9662615"/>
              <a:gd name="connsiteY14" fmla="*/ 1370666 h 1600474"/>
              <a:gd name="connsiteX15" fmla="*/ 8197961 w 9662615"/>
              <a:gd name="connsiteY15" fmla="*/ 1392804 h 1600474"/>
              <a:gd name="connsiteX16" fmla="*/ 8171196 w 9662615"/>
              <a:gd name="connsiteY16" fmla="*/ 1397216 h 1600474"/>
              <a:gd name="connsiteX17" fmla="*/ 8127667 w 9662615"/>
              <a:gd name="connsiteY17" fmla="*/ 1418254 h 1600474"/>
              <a:gd name="connsiteX18" fmla="*/ 7974579 w 9662615"/>
              <a:gd name="connsiteY18" fmla="*/ 1383439 h 1600474"/>
              <a:gd name="connsiteX19" fmla="*/ 7768351 w 9662615"/>
              <a:gd name="connsiteY19" fmla="*/ 1395051 h 1600474"/>
              <a:gd name="connsiteX20" fmla="*/ 7635985 w 9662615"/>
              <a:gd name="connsiteY20" fmla="*/ 1386363 h 1600474"/>
              <a:gd name="connsiteX21" fmla="*/ 7466069 w 9662615"/>
              <a:gd name="connsiteY21" fmla="*/ 1377654 h 1600474"/>
              <a:gd name="connsiteX22" fmla="*/ 7355642 w 9662615"/>
              <a:gd name="connsiteY22" fmla="*/ 1407761 h 1600474"/>
              <a:gd name="connsiteX23" fmla="*/ 7151610 w 9662615"/>
              <a:gd name="connsiteY23" fmla="*/ 1397856 h 1600474"/>
              <a:gd name="connsiteX24" fmla="*/ 7082147 w 9662615"/>
              <a:gd name="connsiteY24" fmla="*/ 1406113 h 1600474"/>
              <a:gd name="connsiteX25" fmla="*/ 7014958 w 9662615"/>
              <a:gd name="connsiteY25" fmla="*/ 1396883 h 1600474"/>
              <a:gd name="connsiteX26" fmla="*/ 6907567 w 9662615"/>
              <a:gd name="connsiteY26" fmla="*/ 1419149 h 1600474"/>
              <a:gd name="connsiteX27" fmla="*/ 6748428 w 9662615"/>
              <a:gd name="connsiteY27" fmla="*/ 1420308 h 1600474"/>
              <a:gd name="connsiteX28" fmla="*/ 6654257 w 9662615"/>
              <a:gd name="connsiteY28" fmla="*/ 1424143 h 1600474"/>
              <a:gd name="connsiteX29" fmla="*/ 6620123 w 9662615"/>
              <a:gd name="connsiteY29" fmla="*/ 1430535 h 1600474"/>
              <a:gd name="connsiteX30" fmla="*/ 6571355 w 9662615"/>
              <a:gd name="connsiteY30" fmla="*/ 1436144 h 1600474"/>
              <a:gd name="connsiteX31" fmla="*/ 6486557 w 9662615"/>
              <a:gd name="connsiteY31" fmla="*/ 1449861 h 1600474"/>
              <a:gd name="connsiteX32" fmla="*/ 6370419 w 9662615"/>
              <a:gd name="connsiteY32" fmla="*/ 1461649 h 1600474"/>
              <a:gd name="connsiteX33" fmla="*/ 6278839 w 9662615"/>
              <a:gd name="connsiteY33" fmla="*/ 1449160 h 1600474"/>
              <a:gd name="connsiteX34" fmla="*/ 6272455 w 9662615"/>
              <a:gd name="connsiteY34" fmla="*/ 1453191 h 1600474"/>
              <a:gd name="connsiteX35" fmla="*/ 6212659 w 9662615"/>
              <a:gd name="connsiteY35" fmla="*/ 1454850 h 1600474"/>
              <a:gd name="connsiteX36" fmla="*/ 6069317 w 9662615"/>
              <a:gd name="connsiteY36" fmla="*/ 1445838 h 1600474"/>
              <a:gd name="connsiteX37" fmla="*/ 5878477 w 9662615"/>
              <a:gd name="connsiteY37" fmla="*/ 1439180 h 1600474"/>
              <a:gd name="connsiteX38" fmla="*/ 5838387 w 9662615"/>
              <a:gd name="connsiteY38" fmla="*/ 1444679 h 1600474"/>
              <a:gd name="connsiteX39" fmla="*/ 5771136 w 9662615"/>
              <a:gd name="connsiteY39" fmla="*/ 1453639 h 1600474"/>
              <a:gd name="connsiteX40" fmla="*/ 5724081 w 9662615"/>
              <a:gd name="connsiteY40" fmla="*/ 1470431 h 1600474"/>
              <a:gd name="connsiteX41" fmla="*/ 5666577 w 9662615"/>
              <a:gd name="connsiteY41" fmla="*/ 1473921 h 1600474"/>
              <a:gd name="connsiteX42" fmla="*/ 5649068 w 9662615"/>
              <a:gd name="connsiteY42" fmla="*/ 1461676 h 1600474"/>
              <a:gd name="connsiteX43" fmla="*/ 5588902 w 9662615"/>
              <a:gd name="connsiteY43" fmla="*/ 1469647 h 1600474"/>
              <a:gd name="connsiteX44" fmla="*/ 5498090 w 9662615"/>
              <a:gd name="connsiteY44" fmla="*/ 1483173 h 1600474"/>
              <a:gd name="connsiteX45" fmla="*/ 5444641 w 9662615"/>
              <a:gd name="connsiteY45" fmla="*/ 1487602 h 1600474"/>
              <a:gd name="connsiteX46" fmla="*/ 5299812 w 9662615"/>
              <a:gd name="connsiteY46" fmla="*/ 1503362 h 1600474"/>
              <a:gd name="connsiteX47" fmla="*/ 5213947 w 9662615"/>
              <a:gd name="connsiteY47" fmla="*/ 1516637 h 1600474"/>
              <a:gd name="connsiteX48" fmla="*/ 5090342 w 9662615"/>
              <a:gd name="connsiteY48" fmla="*/ 1546680 h 1600474"/>
              <a:gd name="connsiteX49" fmla="*/ 5129812 w 9662615"/>
              <a:gd name="connsiteY49" fmla="*/ 1521277 h 1600474"/>
              <a:gd name="connsiteX50" fmla="*/ 5059484 w 9662615"/>
              <a:gd name="connsiteY50" fmla="*/ 1546802 h 1600474"/>
              <a:gd name="connsiteX51" fmla="*/ 5038524 w 9662615"/>
              <a:gd name="connsiteY51" fmla="*/ 1545675 h 1600474"/>
              <a:gd name="connsiteX52" fmla="*/ 5026564 w 9662615"/>
              <a:gd name="connsiteY52" fmla="*/ 1545376 h 1600474"/>
              <a:gd name="connsiteX53" fmla="*/ 4969433 w 9662615"/>
              <a:gd name="connsiteY53" fmla="*/ 1550865 h 1600474"/>
              <a:gd name="connsiteX54" fmla="*/ 4929254 w 9662615"/>
              <a:gd name="connsiteY54" fmla="*/ 1563452 h 1600474"/>
              <a:gd name="connsiteX55" fmla="*/ 4871726 w 9662615"/>
              <a:gd name="connsiteY55" fmla="*/ 1570584 h 1600474"/>
              <a:gd name="connsiteX56" fmla="*/ 4843267 w 9662615"/>
              <a:gd name="connsiteY56" fmla="*/ 1561459 h 1600474"/>
              <a:gd name="connsiteX57" fmla="*/ 4821058 w 9662615"/>
              <a:gd name="connsiteY57" fmla="*/ 1553078 h 1600474"/>
              <a:gd name="connsiteX58" fmla="*/ 4791466 w 9662615"/>
              <a:gd name="connsiteY58" fmla="*/ 1561324 h 1600474"/>
              <a:gd name="connsiteX59" fmla="*/ 4784247 w 9662615"/>
              <a:gd name="connsiteY59" fmla="*/ 1562342 h 1600474"/>
              <a:gd name="connsiteX60" fmla="*/ 4739309 w 9662615"/>
              <a:gd name="connsiteY60" fmla="*/ 1553948 h 1600474"/>
              <a:gd name="connsiteX61" fmla="*/ 4697562 w 9662615"/>
              <a:gd name="connsiteY61" fmla="*/ 1551206 h 1600474"/>
              <a:gd name="connsiteX62" fmla="*/ 4650737 w 9662615"/>
              <a:gd name="connsiteY62" fmla="*/ 1537381 h 1600474"/>
              <a:gd name="connsiteX63" fmla="*/ 4583150 w 9662615"/>
              <a:gd name="connsiteY63" fmla="*/ 1529064 h 1600474"/>
              <a:gd name="connsiteX64" fmla="*/ 4521734 w 9662615"/>
              <a:gd name="connsiteY64" fmla="*/ 1529359 h 1600474"/>
              <a:gd name="connsiteX65" fmla="*/ 4382398 w 9662615"/>
              <a:gd name="connsiteY65" fmla="*/ 1534108 h 1600474"/>
              <a:gd name="connsiteX66" fmla="*/ 4221826 w 9662615"/>
              <a:gd name="connsiteY66" fmla="*/ 1500972 h 1600474"/>
              <a:gd name="connsiteX67" fmla="*/ 4096601 w 9662615"/>
              <a:gd name="connsiteY67" fmla="*/ 1521563 h 1600474"/>
              <a:gd name="connsiteX68" fmla="*/ 4046172 w 9662615"/>
              <a:gd name="connsiteY68" fmla="*/ 1600474 h 1600474"/>
              <a:gd name="connsiteX69" fmla="*/ 3833906 w 9662615"/>
              <a:gd name="connsiteY69" fmla="*/ 1516637 h 1600474"/>
              <a:gd name="connsiteX70" fmla="*/ 3696258 w 9662615"/>
              <a:gd name="connsiteY70" fmla="*/ 1537563 h 1600474"/>
              <a:gd name="connsiteX71" fmla="*/ 3594070 w 9662615"/>
              <a:gd name="connsiteY71" fmla="*/ 1509422 h 1600474"/>
              <a:gd name="connsiteX72" fmla="*/ 3565233 w 9662615"/>
              <a:gd name="connsiteY72" fmla="*/ 1515122 h 1600474"/>
              <a:gd name="connsiteX73" fmla="*/ 3560267 w 9662615"/>
              <a:gd name="connsiteY73" fmla="*/ 1516288 h 1600474"/>
              <a:gd name="connsiteX74" fmla="*/ 3540258 w 9662615"/>
              <a:gd name="connsiteY74" fmla="*/ 1516976 h 1600474"/>
              <a:gd name="connsiteX75" fmla="*/ 3534780 w 9662615"/>
              <a:gd name="connsiteY75" fmla="*/ 1522141 h 1600474"/>
              <a:gd name="connsiteX76" fmla="*/ 3504783 w 9662615"/>
              <a:gd name="connsiteY76" fmla="*/ 1526739 h 1600474"/>
              <a:gd name="connsiteX77" fmla="*/ 3430805 w 9662615"/>
              <a:gd name="connsiteY77" fmla="*/ 1542521 h 1600474"/>
              <a:gd name="connsiteX78" fmla="*/ 3292707 w 9662615"/>
              <a:gd name="connsiteY78" fmla="*/ 1520490 h 1600474"/>
              <a:gd name="connsiteX79" fmla="*/ 3187872 w 9662615"/>
              <a:gd name="connsiteY79" fmla="*/ 1519991 h 1600474"/>
              <a:gd name="connsiteX80" fmla="*/ 3148026 w 9662615"/>
              <a:gd name="connsiteY80" fmla="*/ 1524777 h 1600474"/>
              <a:gd name="connsiteX81" fmla="*/ 3092394 w 9662615"/>
              <a:gd name="connsiteY81" fmla="*/ 1528115 h 1600474"/>
              <a:gd name="connsiteX82" fmla="*/ 2994200 w 9662615"/>
              <a:gd name="connsiteY82" fmla="*/ 1537857 h 1600474"/>
              <a:gd name="connsiteX83" fmla="*/ 2862301 w 9662615"/>
              <a:gd name="connsiteY83" fmla="*/ 1544250 h 1600474"/>
              <a:gd name="connsiteX84" fmla="*/ 2766335 w 9662615"/>
              <a:gd name="connsiteY84" fmla="*/ 1527662 h 1600474"/>
              <a:gd name="connsiteX85" fmla="*/ 2757836 w 9662615"/>
              <a:gd name="connsiteY85" fmla="*/ 1531371 h 1600474"/>
              <a:gd name="connsiteX86" fmla="*/ 2691555 w 9662615"/>
              <a:gd name="connsiteY86" fmla="*/ 1530283 h 1600474"/>
              <a:gd name="connsiteX87" fmla="*/ 2491676 w 9662615"/>
              <a:gd name="connsiteY87" fmla="*/ 1500859 h 1600474"/>
              <a:gd name="connsiteX88" fmla="*/ 2378036 w 9662615"/>
              <a:gd name="connsiteY88" fmla="*/ 1520645 h 1600474"/>
              <a:gd name="connsiteX89" fmla="*/ 2284269 w 9662615"/>
              <a:gd name="connsiteY89" fmla="*/ 1503068 h 1600474"/>
              <a:gd name="connsiteX90" fmla="*/ 2207104 w 9662615"/>
              <a:gd name="connsiteY90" fmla="*/ 1508888 h 1600474"/>
              <a:gd name="connsiteX91" fmla="*/ 2149226 w 9662615"/>
              <a:gd name="connsiteY91" fmla="*/ 1523409 h 1600474"/>
              <a:gd name="connsiteX92" fmla="*/ 2084783 w 9662615"/>
              <a:gd name="connsiteY92" fmla="*/ 1524245 h 1600474"/>
              <a:gd name="connsiteX93" fmla="*/ 2070075 w 9662615"/>
              <a:gd name="connsiteY93" fmla="*/ 1511285 h 1600474"/>
              <a:gd name="connsiteX94" fmla="*/ 2001057 w 9662615"/>
              <a:gd name="connsiteY94" fmla="*/ 1516449 h 1600474"/>
              <a:gd name="connsiteX95" fmla="*/ 1896330 w 9662615"/>
              <a:gd name="connsiteY95" fmla="*/ 1525725 h 1600474"/>
              <a:gd name="connsiteX96" fmla="*/ 1835994 w 9662615"/>
              <a:gd name="connsiteY96" fmla="*/ 1527678 h 1600474"/>
              <a:gd name="connsiteX97" fmla="*/ 1671119 w 9662615"/>
              <a:gd name="connsiteY97" fmla="*/ 1536701 h 1600474"/>
              <a:gd name="connsiteX98" fmla="*/ 1601337 w 9662615"/>
              <a:gd name="connsiteY98" fmla="*/ 1548552 h 1600474"/>
              <a:gd name="connsiteX99" fmla="*/ 1407755 w 9662615"/>
              <a:gd name="connsiteY99" fmla="*/ 1571444 h 1600474"/>
              <a:gd name="connsiteX100" fmla="*/ 1271994 w 9662615"/>
              <a:gd name="connsiteY100" fmla="*/ 1579471 h 1600474"/>
              <a:gd name="connsiteX101" fmla="*/ 1249226 w 9662615"/>
              <a:gd name="connsiteY101" fmla="*/ 1583140 h 1600474"/>
              <a:gd name="connsiteX102" fmla="*/ 1217719 w 9662615"/>
              <a:gd name="connsiteY102" fmla="*/ 1580863 h 1600474"/>
              <a:gd name="connsiteX103" fmla="*/ 1091432 w 9662615"/>
              <a:gd name="connsiteY103" fmla="*/ 1571003 h 1600474"/>
              <a:gd name="connsiteX104" fmla="*/ 992039 w 9662615"/>
              <a:gd name="connsiteY104" fmla="*/ 1556662 h 1600474"/>
              <a:gd name="connsiteX105" fmla="*/ 868264 w 9662615"/>
              <a:gd name="connsiteY105" fmla="*/ 1566392 h 1600474"/>
              <a:gd name="connsiteX106" fmla="*/ 792765 w 9662615"/>
              <a:gd name="connsiteY106" fmla="*/ 1563102 h 1600474"/>
              <a:gd name="connsiteX107" fmla="*/ 669055 w 9662615"/>
              <a:gd name="connsiteY107" fmla="*/ 1543638 h 1600474"/>
              <a:gd name="connsiteX108" fmla="*/ 506152 w 9662615"/>
              <a:gd name="connsiteY108" fmla="*/ 1549124 h 1600474"/>
              <a:gd name="connsiteX109" fmla="*/ 472797 w 9662615"/>
              <a:gd name="connsiteY109" fmla="*/ 1568904 h 1600474"/>
              <a:gd name="connsiteX110" fmla="*/ 427864 w 9662615"/>
              <a:gd name="connsiteY110" fmla="*/ 1580848 h 1600474"/>
              <a:gd name="connsiteX111" fmla="*/ 408381 w 9662615"/>
              <a:gd name="connsiteY111" fmla="*/ 1552940 h 1600474"/>
              <a:gd name="connsiteX112" fmla="*/ 267163 w 9662615"/>
              <a:gd name="connsiteY112" fmla="*/ 1531913 h 1600474"/>
              <a:gd name="connsiteX113" fmla="*/ 196644 w 9662615"/>
              <a:gd name="connsiteY113" fmla="*/ 1524565 h 1600474"/>
              <a:gd name="connsiteX114" fmla="*/ 86819 w 9662615"/>
              <a:gd name="connsiteY114" fmla="*/ 1519517 h 1600474"/>
              <a:gd name="connsiteX115" fmla="*/ 53369 w 9662615"/>
              <a:gd name="connsiteY115" fmla="*/ 1516853 h 1600474"/>
              <a:gd name="connsiteX116" fmla="*/ 2359 w 9662615"/>
              <a:gd name="connsiteY116" fmla="*/ 1515247 h 1600474"/>
              <a:gd name="connsiteX117" fmla="*/ 0 w 9662615"/>
              <a:gd name="connsiteY117" fmla="*/ 1514932 h 1600474"/>
              <a:gd name="connsiteX118" fmla="*/ 0 w 9662615"/>
              <a:gd name="connsiteY118" fmla="*/ 0 h 1600474"/>
              <a:gd name="connsiteX0" fmla="*/ 0 w 9662615"/>
              <a:gd name="connsiteY0" fmla="*/ 0 h 1679987"/>
              <a:gd name="connsiteX1" fmla="*/ 9662615 w 9662615"/>
              <a:gd name="connsiteY1" fmla="*/ 0 h 1679987"/>
              <a:gd name="connsiteX2" fmla="*/ 9662615 w 9662615"/>
              <a:gd name="connsiteY2" fmla="*/ 1280346 h 1679987"/>
              <a:gd name="connsiteX3" fmla="*/ 9658420 w 9662615"/>
              <a:gd name="connsiteY3" fmla="*/ 1280106 h 1679987"/>
              <a:gd name="connsiteX4" fmla="*/ 9469546 w 9662615"/>
              <a:gd name="connsiteY4" fmla="*/ 1289837 h 1679987"/>
              <a:gd name="connsiteX5" fmla="*/ 9385895 w 9662615"/>
              <a:gd name="connsiteY5" fmla="*/ 1269203 h 1679987"/>
              <a:gd name="connsiteX6" fmla="*/ 9144767 w 9662615"/>
              <a:gd name="connsiteY6" fmla="*/ 1264120 h 1679987"/>
              <a:gd name="connsiteX7" fmla="*/ 8837252 w 9662615"/>
              <a:gd name="connsiteY7" fmla="*/ 1350515 h 1679987"/>
              <a:gd name="connsiteX8" fmla="*/ 8705466 w 9662615"/>
              <a:gd name="connsiteY8" fmla="*/ 1342419 h 1679987"/>
              <a:gd name="connsiteX9" fmla="*/ 8652221 w 9662615"/>
              <a:gd name="connsiteY9" fmla="*/ 1326906 h 1679987"/>
              <a:gd name="connsiteX10" fmla="*/ 8632312 w 9662615"/>
              <a:gd name="connsiteY10" fmla="*/ 1326025 h 1679987"/>
              <a:gd name="connsiteX11" fmla="*/ 8591582 w 9662615"/>
              <a:gd name="connsiteY11" fmla="*/ 1341666 h 1679987"/>
              <a:gd name="connsiteX12" fmla="*/ 8537336 w 9662615"/>
              <a:gd name="connsiteY12" fmla="*/ 1341684 h 1679987"/>
              <a:gd name="connsiteX13" fmla="*/ 8472508 w 9662615"/>
              <a:gd name="connsiteY13" fmla="*/ 1363109 h 1679987"/>
              <a:gd name="connsiteX14" fmla="*/ 8258477 w 9662615"/>
              <a:gd name="connsiteY14" fmla="*/ 1370666 h 1679987"/>
              <a:gd name="connsiteX15" fmla="*/ 8197961 w 9662615"/>
              <a:gd name="connsiteY15" fmla="*/ 1392804 h 1679987"/>
              <a:gd name="connsiteX16" fmla="*/ 8171196 w 9662615"/>
              <a:gd name="connsiteY16" fmla="*/ 1397216 h 1679987"/>
              <a:gd name="connsiteX17" fmla="*/ 8127667 w 9662615"/>
              <a:gd name="connsiteY17" fmla="*/ 1418254 h 1679987"/>
              <a:gd name="connsiteX18" fmla="*/ 7974579 w 9662615"/>
              <a:gd name="connsiteY18" fmla="*/ 1383439 h 1679987"/>
              <a:gd name="connsiteX19" fmla="*/ 7768351 w 9662615"/>
              <a:gd name="connsiteY19" fmla="*/ 1395051 h 1679987"/>
              <a:gd name="connsiteX20" fmla="*/ 7635985 w 9662615"/>
              <a:gd name="connsiteY20" fmla="*/ 1386363 h 1679987"/>
              <a:gd name="connsiteX21" fmla="*/ 7466069 w 9662615"/>
              <a:gd name="connsiteY21" fmla="*/ 1377654 h 1679987"/>
              <a:gd name="connsiteX22" fmla="*/ 7355642 w 9662615"/>
              <a:gd name="connsiteY22" fmla="*/ 1407761 h 1679987"/>
              <a:gd name="connsiteX23" fmla="*/ 7151610 w 9662615"/>
              <a:gd name="connsiteY23" fmla="*/ 1397856 h 1679987"/>
              <a:gd name="connsiteX24" fmla="*/ 7082147 w 9662615"/>
              <a:gd name="connsiteY24" fmla="*/ 1406113 h 1679987"/>
              <a:gd name="connsiteX25" fmla="*/ 7014958 w 9662615"/>
              <a:gd name="connsiteY25" fmla="*/ 1396883 h 1679987"/>
              <a:gd name="connsiteX26" fmla="*/ 6907567 w 9662615"/>
              <a:gd name="connsiteY26" fmla="*/ 1419149 h 1679987"/>
              <a:gd name="connsiteX27" fmla="*/ 6748428 w 9662615"/>
              <a:gd name="connsiteY27" fmla="*/ 1420308 h 1679987"/>
              <a:gd name="connsiteX28" fmla="*/ 6654257 w 9662615"/>
              <a:gd name="connsiteY28" fmla="*/ 1424143 h 1679987"/>
              <a:gd name="connsiteX29" fmla="*/ 6620123 w 9662615"/>
              <a:gd name="connsiteY29" fmla="*/ 1430535 h 1679987"/>
              <a:gd name="connsiteX30" fmla="*/ 6571355 w 9662615"/>
              <a:gd name="connsiteY30" fmla="*/ 1436144 h 1679987"/>
              <a:gd name="connsiteX31" fmla="*/ 6486557 w 9662615"/>
              <a:gd name="connsiteY31" fmla="*/ 1449861 h 1679987"/>
              <a:gd name="connsiteX32" fmla="*/ 6370419 w 9662615"/>
              <a:gd name="connsiteY32" fmla="*/ 1461649 h 1679987"/>
              <a:gd name="connsiteX33" fmla="*/ 6278839 w 9662615"/>
              <a:gd name="connsiteY33" fmla="*/ 1449160 h 1679987"/>
              <a:gd name="connsiteX34" fmla="*/ 6272455 w 9662615"/>
              <a:gd name="connsiteY34" fmla="*/ 1453191 h 1679987"/>
              <a:gd name="connsiteX35" fmla="*/ 6212659 w 9662615"/>
              <a:gd name="connsiteY35" fmla="*/ 1454850 h 1679987"/>
              <a:gd name="connsiteX36" fmla="*/ 6069317 w 9662615"/>
              <a:gd name="connsiteY36" fmla="*/ 1445838 h 1679987"/>
              <a:gd name="connsiteX37" fmla="*/ 5878477 w 9662615"/>
              <a:gd name="connsiteY37" fmla="*/ 1439180 h 1679987"/>
              <a:gd name="connsiteX38" fmla="*/ 5838387 w 9662615"/>
              <a:gd name="connsiteY38" fmla="*/ 1444679 h 1679987"/>
              <a:gd name="connsiteX39" fmla="*/ 5771136 w 9662615"/>
              <a:gd name="connsiteY39" fmla="*/ 1453639 h 1679987"/>
              <a:gd name="connsiteX40" fmla="*/ 5724081 w 9662615"/>
              <a:gd name="connsiteY40" fmla="*/ 1470431 h 1679987"/>
              <a:gd name="connsiteX41" fmla="*/ 5666577 w 9662615"/>
              <a:gd name="connsiteY41" fmla="*/ 1473921 h 1679987"/>
              <a:gd name="connsiteX42" fmla="*/ 5649068 w 9662615"/>
              <a:gd name="connsiteY42" fmla="*/ 1461676 h 1679987"/>
              <a:gd name="connsiteX43" fmla="*/ 5588902 w 9662615"/>
              <a:gd name="connsiteY43" fmla="*/ 1469647 h 1679987"/>
              <a:gd name="connsiteX44" fmla="*/ 5498090 w 9662615"/>
              <a:gd name="connsiteY44" fmla="*/ 1483173 h 1679987"/>
              <a:gd name="connsiteX45" fmla="*/ 5444641 w 9662615"/>
              <a:gd name="connsiteY45" fmla="*/ 1487602 h 1679987"/>
              <a:gd name="connsiteX46" fmla="*/ 5299812 w 9662615"/>
              <a:gd name="connsiteY46" fmla="*/ 1503362 h 1679987"/>
              <a:gd name="connsiteX47" fmla="*/ 5213947 w 9662615"/>
              <a:gd name="connsiteY47" fmla="*/ 1516637 h 1679987"/>
              <a:gd name="connsiteX48" fmla="*/ 5090342 w 9662615"/>
              <a:gd name="connsiteY48" fmla="*/ 1546680 h 1679987"/>
              <a:gd name="connsiteX49" fmla="*/ 5129812 w 9662615"/>
              <a:gd name="connsiteY49" fmla="*/ 1521277 h 1679987"/>
              <a:gd name="connsiteX50" fmla="*/ 5059484 w 9662615"/>
              <a:gd name="connsiteY50" fmla="*/ 1546802 h 1679987"/>
              <a:gd name="connsiteX51" fmla="*/ 5038524 w 9662615"/>
              <a:gd name="connsiteY51" fmla="*/ 1545675 h 1679987"/>
              <a:gd name="connsiteX52" fmla="*/ 5026564 w 9662615"/>
              <a:gd name="connsiteY52" fmla="*/ 1545376 h 1679987"/>
              <a:gd name="connsiteX53" fmla="*/ 4969433 w 9662615"/>
              <a:gd name="connsiteY53" fmla="*/ 1550865 h 1679987"/>
              <a:gd name="connsiteX54" fmla="*/ 4929254 w 9662615"/>
              <a:gd name="connsiteY54" fmla="*/ 1563452 h 1679987"/>
              <a:gd name="connsiteX55" fmla="*/ 4871726 w 9662615"/>
              <a:gd name="connsiteY55" fmla="*/ 1570584 h 1679987"/>
              <a:gd name="connsiteX56" fmla="*/ 4843267 w 9662615"/>
              <a:gd name="connsiteY56" fmla="*/ 1561459 h 1679987"/>
              <a:gd name="connsiteX57" fmla="*/ 4821058 w 9662615"/>
              <a:gd name="connsiteY57" fmla="*/ 1553078 h 1679987"/>
              <a:gd name="connsiteX58" fmla="*/ 4791466 w 9662615"/>
              <a:gd name="connsiteY58" fmla="*/ 1561324 h 1679987"/>
              <a:gd name="connsiteX59" fmla="*/ 4784247 w 9662615"/>
              <a:gd name="connsiteY59" fmla="*/ 1562342 h 1679987"/>
              <a:gd name="connsiteX60" fmla="*/ 4739309 w 9662615"/>
              <a:gd name="connsiteY60" fmla="*/ 1553948 h 1679987"/>
              <a:gd name="connsiteX61" fmla="*/ 4697562 w 9662615"/>
              <a:gd name="connsiteY61" fmla="*/ 1551206 h 1679987"/>
              <a:gd name="connsiteX62" fmla="*/ 4650737 w 9662615"/>
              <a:gd name="connsiteY62" fmla="*/ 1537381 h 1679987"/>
              <a:gd name="connsiteX63" fmla="*/ 4583150 w 9662615"/>
              <a:gd name="connsiteY63" fmla="*/ 1529064 h 1679987"/>
              <a:gd name="connsiteX64" fmla="*/ 4521734 w 9662615"/>
              <a:gd name="connsiteY64" fmla="*/ 1529359 h 1679987"/>
              <a:gd name="connsiteX65" fmla="*/ 4382398 w 9662615"/>
              <a:gd name="connsiteY65" fmla="*/ 1534108 h 1679987"/>
              <a:gd name="connsiteX66" fmla="*/ 4221826 w 9662615"/>
              <a:gd name="connsiteY66" fmla="*/ 1500972 h 1679987"/>
              <a:gd name="connsiteX67" fmla="*/ 4096601 w 9662615"/>
              <a:gd name="connsiteY67" fmla="*/ 1521563 h 1679987"/>
              <a:gd name="connsiteX68" fmla="*/ 3879195 w 9662615"/>
              <a:gd name="connsiteY68" fmla="*/ 1679987 h 1679987"/>
              <a:gd name="connsiteX69" fmla="*/ 3833906 w 9662615"/>
              <a:gd name="connsiteY69" fmla="*/ 1516637 h 1679987"/>
              <a:gd name="connsiteX70" fmla="*/ 3696258 w 9662615"/>
              <a:gd name="connsiteY70" fmla="*/ 1537563 h 1679987"/>
              <a:gd name="connsiteX71" fmla="*/ 3594070 w 9662615"/>
              <a:gd name="connsiteY71" fmla="*/ 1509422 h 1679987"/>
              <a:gd name="connsiteX72" fmla="*/ 3565233 w 9662615"/>
              <a:gd name="connsiteY72" fmla="*/ 1515122 h 1679987"/>
              <a:gd name="connsiteX73" fmla="*/ 3560267 w 9662615"/>
              <a:gd name="connsiteY73" fmla="*/ 1516288 h 1679987"/>
              <a:gd name="connsiteX74" fmla="*/ 3540258 w 9662615"/>
              <a:gd name="connsiteY74" fmla="*/ 1516976 h 1679987"/>
              <a:gd name="connsiteX75" fmla="*/ 3534780 w 9662615"/>
              <a:gd name="connsiteY75" fmla="*/ 1522141 h 1679987"/>
              <a:gd name="connsiteX76" fmla="*/ 3504783 w 9662615"/>
              <a:gd name="connsiteY76" fmla="*/ 1526739 h 1679987"/>
              <a:gd name="connsiteX77" fmla="*/ 3430805 w 9662615"/>
              <a:gd name="connsiteY77" fmla="*/ 1542521 h 1679987"/>
              <a:gd name="connsiteX78" fmla="*/ 3292707 w 9662615"/>
              <a:gd name="connsiteY78" fmla="*/ 1520490 h 1679987"/>
              <a:gd name="connsiteX79" fmla="*/ 3187872 w 9662615"/>
              <a:gd name="connsiteY79" fmla="*/ 1519991 h 1679987"/>
              <a:gd name="connsiteX80" fmla="*/ 3148026 w 9662615"/>
              <a:gd name="connsiteY80" fmla="*/ 1524777 h 1679987"/>
              <a:gd name="connsiteX81" fmla="*/ 3092394 w 9662615"/>
              <a:gd name="connsiteY81" fmla="*/ 1528115 h 1679987"/>
              <a:gd name="connsiteX82" fmla="*/ 2994200 w 9662615"/>
              <a:gd name="connsiteY82" fmla="*/ 1537857 h 1679987"/>
              <a:gd name="connsiteX83" fmla="*/ 2862301 w 9662615"/>
              <a:gd name="connsiteY83" fmla="*/ 1544250 h 1679987"/>
              <a:gd name="connsiteX84" fmla="*/ 2766335 w 9662615"/>
              <a:gd name="connsiteY84" fmla="*/ 1527662 h 1679987"/>
              <a:gd name="connsiteX85" fmla="*/ 2757836 w 9662615"/>
              <a:gd name="connsiteY85" fmla="*/ 1531371 h 1679987"/>
              <a:gd name="connsiteX86" fmla="*/ 2691555 w 9662615"/>
              <a:gd name="connsiteY86" fmla="*/ 1530283 h 1679987"/>
              <a:gd name="connsiteX87" fmla="*/ 2491676 w 9662615"/>
              <a:gd name="connsiteY87" fmla="*/ 1500859 h 1679987"/>
              <a:gd name="connsiteX88" fmla="*/ 2378036 w 9662615"/>
              <a:gd name="connsiteY88" fmla="*/ 1520645 h 1679987"/>
              <a:gd name="connsiteX89" fmla="*/ 2284269 w 9662615"/>
              <a:gd name="connsiteY89" fmla="*/ 1503068 h 1679987"/>
              <a:gd name="connsiteX90" fmla="*/ 2207104 w 9662615"/>
              <a:gd name="connsiteY90" fmla="*/ 1508888 h 1679987"/>
              <a:gd name="connsiteX91" fmla="*/ 2149226 w 9662615"/>
              <a:gd name="connsiteY91" fmla="*/ 1523409 h 1679987"/>
              <a:gd name="connsiteX92" fmla="*/ 2084783 w 9662615"/>
              <a:gd name="connsiteY92" fmla="*/ 1524245 h 1679987"/>
              <a:gd name="connsiteX93" fmla="*/ 2070075 w 9662615"/>
              <a:gd name="connsiteY93" fmla="*/ 1511285 h 1679987"/>
              <a:gd name="connsiteX94" fmla="*/ 2001057 w 9662615"/>
              <a:gd name="connsiteY94" fmla="*/ 1516449 h 1679987"/>
              <a:gd name="connsiteX95" fmla="*/ 1896330 w 9662615"/>
              <a:gd name="connsiteY95" fmla="*/ 1525725 h 1679987"/>
              <a:gd name="connsiteX96" fmla="*/ 1835994 w 9662615"/>
              <a:gd name="connsiteY96" fmla="*/ 1527678 h 1679987"/>
              <a:gd name="connsiteX97" fmla="*/ 1671119 w 9662615"/>
              <a:gd name="connsiteY97" fmla="*/ 1536701 h 1679987"/>
              <a:gd name="connsiteX98" fmla="*/ 1601337 w 9662615"/>
              <a:gd name="connsiteY98" fmla="*/ 1548552 h 1679987"/>
              <a:gd name="connsiteX99" fmla="*/ 1407755 w 9662615"/>
              <a:gd name="connsiteY99" fmla="*/ 1571444 h 1679987"/>
              <a:gd name="connsiteX100" fmla="*/ 1271994 w 9662615"/>
              <a:gd name="connsiteY100" fmla="*/ 1579471 h 1679987"/>
              <a:gd name="connsiteX101" fmla="*/ 1249226 w 9662615"/>
              <a:gd name="connsiteY101" fmla="*/ 1583140 h 1679987"/>
              <a:gd name="connsiteX102" fmla="*/ 1217719 w 9662615"/>
              <a:gd name="connsiteY102" fmla="*/ 1580863 h 1679987"/>
              <a:gd name="connsiteX103" fmla="*/ 1091432 w 9662615"/>
              <a:gd name="connsiteY103" fmla="*/ 1571003 h 1679987"/>
              <a:gd name="connsiteX104" fmla="*/ 992039 w 9662615"/>
              <a:gd name="connsiteY104" fmla="*/ 1556662 h 1679987"/>
              <a:gd name="connsiteX105" fmla="*/ 868264 w 9662615"/>
              <a:gd name="connsiteY105" fmla="*/ 1566392 h 1679987"/>
              <a:gd name="connsiteX106" fmla="*/ 792765 w 9662615"/>
              <a:gd name="connsiteY106" fmla="*/ 1563102 h 1679987"/>
              <a:gd name="connsiteX107" fmla="*/ 669055 w 9662615"/>
              <a:gd name="connsiteY107" fmla="*/ 1543638 h 1679987"/>
              <a:gd name="connsiteX108" fmla="*/ 506152 w 9662615"/>
              <a:gd name="connsiteY108" fmla="*/ 1549124 h 1679987"/>
              <a:gd name="connsiteX109" fmla="*/ 472797 w 9662615"/>
              <a:gd name="connsiteY109" fmla="*/ 1568904 h 1679987"/>
              <a:gd name="connsiteX110" fmla="*/ 427864 w 9662615"/>
              <a:gd name="connsiteY110" fmla="*/ 1580848 h 1679987"/>
              <a:gd name="connsiteX111" fmla="*/ 408381 w 9662615"/>
              <a:gd name="connsiteY111" fmla="*/ 1552940 h 1679987"/>
              <a:gd name="connsiteX112" fmla="*/ 267163 w 9662615"/>
              <a:gd name="connsiteY112" fmla="*/ 1531913 h 1679987"/>
              <a:gd name="connsiteX113" fmla="*/ 196644 w 9662615"/>
              <a:gd name="connsiteY113" fmla="*/ 1524565 h 1679987"/>
              <a:gd name="connsiteX114" fmla="*/ 86819 w 9662615"/>
              <a:gd name="connsiteY114" fmla="*/ 1519517 h 1679987"/>
              <a:gd name="connsiteX115" fmla="*/ 53369 w 9662615"/>
              <a:gd name="connsiteY115" fmla="*/ 1516853 h 1679987"/>
              <a:gd name="connsiteX116" fmla="*/ 2359 w 9662615"/>
              <a:gd name="connsiteY116" fmla="*/ 1515247 h 1679987"/>
              <a:gd name="connsiteX117" fmla="*/ 0 w 9662615"/>
              <a:gd name="connsiteY117" fmla="*/ 1514932 h 1679987"/>
              <a:gd name="connsiteX118" fmla="*/ 0 w 9662615"/>
              <a:gd name="connsiteY118" fmla="*/ 0 h 1679987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723719"/>
              <a:gd name="connsiteX1" fmla="*/ 9662615 w 9662615"/>
              <a:gd name="connsiteY1" fmla="*/ 0 h 1723719"/>
              <a:gd name="connsiteX2" fmla="*/ 9662615 w 9662615"/>
              <a:gd name="connsiteY2" fmla="*/ 1280346 h 1723719"/>
              <a:gd name="connsiteX3" fmla="*/ 9658420 w 9662615"/>
              <a:gd name="connsiteY3" fmla="*/ 1280106 h 1723719"/>
              <a:gd name="connsiteX4" fmla="*/ 9469546 w 9662615"/>
              <a:gd name="connsiteY4" fmla="*/ 1289837 h 1723719"/>
              <a:gd name="connsiteX5" fmla="*/ 9385895 w 9662615"/>
              <a:gd name="connsiteY5" fmla="*/ 1269203 h 1723719"/>
              <a:gd name="connsiteX6" fmla="*/ 9144767 w 9662615"/>
              <a:gd name="connsiteY6" fmla="*/ 1264120 h 1723719"/>
              <a:gd name="connsiteX7" fmla="*/ 8837252 w 9662615"/>
              <a:gd name="connsiteY7" fmla="*/ 1350515 h 1723719"/>
              <a:gd name="connsiteX8" fmla="*/ 8705466 w 9662615"/>
              <a:gd name="connsiteY8" fmla="*/ 1342419 h 1723719"/>
              <a:gd name="connsiteX9" fmla="*/ 8652221 w 9662615"/>
              <a:gd name="connsiteY9" fmla="*/ 1326906 h 1723719"/>
              <a:gd name="connsiteX10" fmla="*/ 8632312 w 9662615"/>
              <a:gd name="connsiteY10" fmla="*/ 1326025 h 1723719"/>
              <a:gd name="connsiteX11" fmla="*/ 8591582 w 9662615"/>
              <a:gd name="connsiteY11" fmla="*/ 1341666 h 1723719"/>
              <a:gd name="connsiteX12" fmla="*/ 8537336 w 9662615"/>
              <a:gd name="connsiteY12" fmla="*/ 1341684 h 1723719"/>
              <a:gd name="connsiteX13" fmla="*/ 8472508 w 9662615"/>
              <a:gd name="connsiteY13" fmla="*/ 1363109 h 1723719"/>
              <a:gd name="connsiteX14" fmla="*/ 8258477 w 9662615"/>
              <a:gd name="connsiteY14" fmla="*/ 1370666 h 1723719"/>
              <a:gd name="connsiteX15" fmla="*/ 8197961 w 9662615"/>
              <a:gd name="connsiteY15" fmla="*/ 1392804 h 1723719"/>
              <a:gd name="connsiteX16" fmla="*/ 8171196 w 9662615"/>
              <a:gd name="connsiteY16" fmla="*/ 1397216 h 1723719"/>
              <a:gd name="connsiteX17" fmla="*/ 8127667 w 9662615"/>
              <a:gd name="connsiteY17" fmla="*/ 1418254 h 1723719"/>
              <a:gd name="connsiteX18" fmla="*/ 7974579 w 9662615"/>
              <a:gd name="connsiteY18" fmla="*/ 1383439 h 1723719"/>
              <a:gd name="connsiteX19" fmla="*/ 7768351 w 9662615"/>
              <a:gd name="connsiteY19" fmla="*/ 1395051 h 1723719"/>
              <a:gd name="connsiteX20" fmla="*/ 7635985 w 9662615"/>
              <a:gd name="connsiteY20" fmla="*/ 1386363 h 1723719"/>
              <a:gd name="connsiteX21" fmla="*/ 7466069 w 9662615"/>
              <a:gd name="connsiteY21" fmla="*/ 1377654 h 1723719"/>
              <a:gd name="connsiteX22" fmla="*/ 7355642 w 9662615"/>
              <a:gd name="connsiteY22" fmla="*/ 1407761 h 1723719"/>
              <a:gd name="connsiteX23" fmla="*/ 7151610 w 9662615"/>
              <a:gd name="connsiteY23" fmla="*/ 1397856 h 1723719"/>
              <a:gd name="connsiteX24" fmla="*/ 7082147 w 9662615"/>
              <a:gd name="connsiteY24" fmla="*/ 1406113 h 1723719"/>
              <a:gd name="connsiteX25" fmla="*/ 7014958 w 9662615"/>
              <a:gd name="connsiteY25" fmla="*/ 1396883 h 1723719"/>
              <a:gd name="connsiteX26" fmla="*/ 6907567 w 9662615"/>
              <a:gd name="connsiteY26" fmla="*/ 1419149 h 1723719"/>
              <a:gd name="connsiteX27" fmla="*/ 6748428 w 9662615"/>
              <a:gd name="connsiteY27" fmla="*/ 1420308 h 1723719"/>
              <a:gd name="connsiteX28" fmla="*/ 6654257 w 9662615"/>
              <a:gd name="connsiteY28" fmla="*/ 1424143 h 1723719"/>
              <a:gd name="connsiteX29" fmla="*/ 6620123 w 9662615"/>
              <a:gd name="connsiteY29" fmla="*/ 1430535 h 1723719"/>
              <a:gd name="connsiteX30" fmla="*/ 6571355 w 9662615"/>
              <a:gd name="connsiteY30" fmla="*/ 1436144 h 1723719"/>
              <a:gd name="connsiteX31" fmla="*/ 6486557 w 9662615"/>
              <a:gd name="connsiteY31" fmla="*/ 1449861 h 1723719"/>
              <a:gd name="connsiteX32" fmla="*/ 6370419 w 9662615"/>
              <a:gd name="connsiteY32" fmla="*/ 1461649 h 1723719"/>
              <a:gd name="connsiteX33" fmla="*/ 6278839 w 9662615"/>
              <a:gd name="connsiteY33" fmla="*/ 1449160 h 1723719"/>
              <a:gd name="connsiteX34" fmla="*/ 6272455 w 9662615"/>
              <a:gd name="connsiteY34" fmla="*/ 1453191 h 1723719"/>
              <a:gd name="connsiteX35" fmla="*/ 6212659 w 9662615"/>
              <a:gd name="connsiteY35" fmla="*/ 1454850 h 1723719"/>
              <a:gd name="connsiteX36" fmla="*/ 6069317 w 9662615"/>
              <a:gd name="connsiteY36" fmla="*/ 1445838 h 1723719"/>
              <a:gd name="connsiteX37" fmla="*/ 5878477 w 9662615"/>
              <a:gd name="connsiteY37" fmla="*/ 1439180 h 1723719"/>
              <a:gd name="connsiteX38" fmla="*/ 5838387 w 9662615"/>
              <a:gd name="connsiteY38" fmla="*/ 1444679 h 1723719"/>
              <a:gd name="connsiteX39" fmla="*/ 5771136 w 9662615"/>
              <a:gd name="connsiteY39" fmla="*/ 1453639 h 1723719"/>
              <a:gd name="connsiteX40" fmla="*/ 5724081 w 9662615"/>
              <a:gd name="connsiteY40" fmla="*/ 1470431 h 1723719"/>
              <a:gd name="connsiteX41" fmla="*/ 5666577 w 9662615"/>
              <a:gd name="connsiteY41" fmla="*/ 1473921 h 1723719"/>
              <a:gd name="connsiteX42" fmla="*/ 5649068 w 9662615"/>
              <a:gd name="connsiteY42" fmla="*/ 1461676 h 1723719"/>
              <a:gd name="connsiteX43" fmla="*/ 5588902 w 9662615"/>
              <a:gd name="connsiteY43" fmla="*/ 1469647 h 1723719"/>
              <a:gd name="connsiteX44" fmla="*/ 5498090 w 9662615"/>
              <a:gd name="connsiteY44" fmla="*/ 1483173 h 1723719"/>
              <a:gd name="connsiteX45" fmla="*/ 5444641 w 9662615"/>
              <a:gd name="connsiteY45" fmla="*/ 1487602 h 1723719"/>
              <a:gd name="connsiteX46" fmla="*/ 5299812 w 9662615"/>
              <a:gd name="connsiteY46" fmla="*/ 1503362 h 1723719"/>
              <a:gd name="connsiteX47" fmla="*/ 5213947 w 9662615"/>
              <a:gd name="connsiteY47" fmla="*/ 1516637 h 1723719"/>
              <a:gd name="connsiteX48" fmla="*/ 5090342 w 9662615"/>
              <a:gd name="connsiteY48" fmla="*/ 1546680 h 1723719"/>
              <a:gd name="connsiteX49" fmla="*/ 5129812 w 9662615"/>
              <a:gd name="connsiteY49" fmla="*/ 1521277 h 1723719"/>
              <a:gd name="connsiteX50" fmla="*/ 5059484 w 9662615"/>
              <a:gd name="connsiteY50" fmla="*/ 1546802 h 1723719"/>
              <a:gd name="connsiteX51" fmla="*/ 5038524 w 9662615"/>
              <a:gd name="connsiteY51" fmla="*/ 1545675 h 1723719"/>
              <a:gd name="connsiteX52" fmla="*/ 5026564 w 9662615"/>
              <a:gd name="connsiteY52" fmla="*/ 1545376 h 1723719"/>
              <a:gd name="connsiteX53" fmla="*/ 4969433 w 9662615"/>
              <a:gd name="connsiteY53" fmla="*/ 1550865 h 1723719"/>
              <a:gd name="connsiteX54" fmla="*/ 4929254 w 9662615"/>
              <a:gd name="connsiteY54" fmla="*/ 1563452 h 1723719"/>
              <a:gd name="connsiteX55" fmla="*/ 4871726 w 9662615"/>
              <a:gd name="connsiteY55" fmla="*/ 1570584 h 1723719"/>
              <a:gd name="connsiteX56" fmla="*/ 4843267 w 9662615"/>
              <a:gd name="connsiteY56" fmla="*/ 1561459 h 1723719"/>
              <a:gd name="connsiteX57" fmla="*/ 4821058 w 9662615"/>
              <a:gd name="connsiteY57" fmla="*/ 1553078 h 1723719"/>
              <a:gd name="connsiteX58" fmla="*/ 4791466 w 9662615"/>
              <a:gd name="connsiteY58" fmla="*/ 1561324 h 1723719"/>
              <a:gd name="connsiteX59" fmla="*/ 4784247 w 9662615"/>
              <a:gd name="connsiteY59" fmla="*/ 1562342 h 1723719"/>
              <a:gd name="connsiteX60" fmla="*/ 4739309 w 9662615"/>
              <a:gd name="connsiteY60" fmla="*/ 1553948 h 1723719"/>
              <a:gd name="connsiteX61" fmla="*/ 4697562 w 9662615"/>
              <a:gd name="connsiteY61" fmla="*/ 1551206 h 1723719"/>
              <a:gd name="connsiteX62" fmla="*/ 4650737 w 9662615"/>
              <a:gd name="connsiteY62" fmla="*/ 1537381 h 1723719"/>
              <a:gd name="connsiteX63" fmla="*/ 4583150 w 9662615"/>
              <a:gd name="connsiteY63" fmla="*/ 1529064 h 1723719"/>
              <a:gd name="connsiteX64" fmla="*/ 4521734 w 9662615"/>
              <a:gd name="connsiteY64" fmla="*/ 1529359 h 1723719"/>
              <a:gd name="connsiteX65" fmla="*/ 4382398 w 9662615"/>
              <a:gd name="connsiteY65" fmla="*/ 1534108 h 1723719"/>
              <a:gd name="connsiteX66" fmla="*/ 4221826 w 9662615"/>
              <a:gd name="connsiteY66" fmla="*/ 1500972 h 1723719"/>
              <a:gd name="connsiteX67" fmla="*/ 4096601 w 9662615"/>
              <a:gd name="connsiteY67" fmla="*/ 1521563 h 1723719"/>
              <a:gd name="connsiteX68" fmla="*/ 3970635 w 9662615"/>
              <a:gd name="connsiteY68" fmla="*/ 1723719 h 1723719"/>
              <a:gd name="connsiteX69" fmla="*/ 3833906 w 9662615"/>
              <a:gd name="connsiteY69" fmla="*/ 1516637 h 1723719"/>
              <a:gd name="connsiteX70" fmla="*/ 3696258 w 9662615"/>
              <a:gd name="connsiteY70" fmla="*/ 1537563 h 1723719"/>
              <a:gd name="connsiteX71" fmla="*/ 3594070 w 9662615"/>
              <a:gd name="connsiteY71" fmla="*/ 1509422 h 1723719"/>
              <a:gd name="connsiteX72" fmla="*/ 3565233 w 9662615"/>
              <a:gd name="connsiteY72" fmla="*/ 1515122 h 1723719"/>
              <a:gd name="connsiteX73" fmla="*/ 3560267 w 9662615"/>
              <a:gd name="connsiteY73" fmla="*/ 1516288 h 1723719"/>
              <a:gd name="connsiteX74" fmla="*/ 3540258 w 9662615"/>
              <a:gd name="connsiteY74" fmla="*/ 1516976 h 1723719"/>
              <a:gd name="connsiteX75" fmla="*/ 3534780 w 9662615"/>
              <a:gd name="connsiteY75" fmla="*/ 1522141 h 1723719"/>
              <a:gd name="connsiteX76" fmla="*/ 3504783 w 9662615"/>
              <a:gd name="connsiteY76" fmla="*/ 1526739 h 1723719"/>
              <a:gd name="connsiteX77" fmla="*/ 3430805 w 9662615"/>
              <a:gd name="connsiteY77" fmla="*/ 1542521 h 1723719"/>
              <a:gd name="connsiteX78" fmla="*/ 3292707 w 9662615"/>
              <a:gd name="connsiteY78" fmla="*/ 1520490 h 1723719"/>
              <a:gd name="connsiteX79" fmla="*/ 3187872 w 9662615"/>
              <a:gd name="connsiteY79" fmla="*/ 1519991 h 1723719"/>
              <a:gd name="connsiteX80" fmla="*/ 3148026 w 9662615"/>
              <a:gd name="connsiteY80" fmla="*/ 1524777 h 1723719"/>
              <a:gd name="connsiteX81" fmla="*/ 3092394 w 9662615"/>
              <a:gd name="connsiteY81" fmla="*/ 1528115 h 1723719"/>
              <a:gd name="connsiteX82" fmla="*/ 2994200 w 9662615"/>
              <a:gd name="connsiteY82" fmla="*/ 1537857 h 1723719"/>
              <a:gd name="connsiteX83" fmla="*/ 2862301 w 9662615"/>
              <a:gd name="connsiteY83" fmla="*/ 1544250 h 1723719"/>
              <a:gd name="connsiteX84" fmla="*/ 2766335 w 9662615"/>
              <a:gd name="connsiteY84" fmla="*/ 1527662 h 1723719"/>
              <a:gd name="connsiteX85" fmla="*/ 2757836 w 9662615"/>
              <a:gd name="connsiteY85" fmla="*/ 1531371 h 1723719"/>
              <a:gd name="connsiteX86" fmla="*/ 2691555 w 9662615"/>
              <a:gd name="connsiteY86" fmla="*/ 1530283 h 1723719"/>
              <a:gd name="connsiteX87" fmla="*/ 2491676 w 9662615"/>
              <a:gd name="connsiteY87" fmla="*/ 1500859 h 1723719"/>
              <a:gd name="connsiteX88" fmla="*/ 2378036 w 9662615"/>
              <a:gd name="connsiteY88" fmla="*/ 1520645 h 1723719"/>
              <a:gd name="connsiteX89" fmla="*/ 2284269 w 9662615"/>
              <a:gd name="connsiteY89" fmla="*/ 1503068 h 1723719"/>
              <a:gd name="connsiteX90" fmla="*/ 2207104 w 9662615"/>
              <a:gd name="connsiteY90" fmla="*/ 1508888 h 1723719"/>
              <a:gd name="connsiteX91" fmla="*/ 2149226 w 9662615"/>
              <a:gd name="connsiteY91" fmla="*/ 1523409 h 1723719"/>
              <a:gd name="connsiteX92" fmla="*/ 2084783 w 9662615"/>
              <a:gd name="connsiteY92" fmla="*/ 1524245 h 1723719"/>
              <a:gd name="connsiteX93" fmla="*/ 2070075 w 9662615"/>
              <a:gd name="connsiteY93" fmla="*/ 1511285 h 1723719"/>
              <a:gd name="connsiteX94" fmla="*/ 2001057 w 9662615"/>
              <a:gd name="connsiteY94" fmla="*/ 1516449 h 1723719"/>
              <a:gd name="connsiteX95" fmla="*/ 1896330 w 9662615"/>
              <a:gd name="connsiteY95" fmla="*/ 1525725 h 1723719"/>
              <a:gd name="connsiteX96" fmla="*/ 1835994 w 9662615"/>
              <a:gd name="connsiteY96" fmla="*/ 1527678 h 1723719"/>
              <a:gd name="connsiteX97" fmla="*/ 1671119 w 9662615"/>
              <a:gd name="connsiteY97" fmla="*/ 1536701 h 1723719"/>
              <a:gd name="connsiteX98" fmla="*/ 1601337 w 9662615"/>
              <a:gd name="connsiteY98" fmla="*/ 1548552 h 1723719"/>
              <a:gd name="connsiteX99" fmla="*/ 1407755 w 9662615"/>
              <a:gd name="connsiteY99" fmla="*/ 1571444 h 1723719"/>
              <a:gd name="connsiteX100" fmla="*/ 1271994 w 9662615"/>
              <a:gd name="connsiteY100" fmla="*/ 1579471 h 1723719"/>
              <a:gd name="connsiteX101" fmla="*/ 1249226 w 9662615"/>
              <a:gd name="connsiteY101" fmla="*/ 1583140 h 1723719"/>
              <a:gd name="connsiteX102" fmla="*/ 1217719 w 9662615"/>
              <a:gd name="connsiteY102" fmla="*/ 1580863 h 1723719"/>
              <a:gd name="connsiteX103" fmla="*/ 1091432 w 9662615"/>
              <a:gd name="connsiteY103" fmla="*/ 1571003 h 1723719"/>
              <a:gd name="connsiteX104" fmla="*/ 992039 w 9662615"/>
              <a:gd name="connsiteY104" fmla="*/ 1556662 h 1723719"/>
              <a:gd name="connsiteX105" fmla="*/ 868264 w 9662615"/>
              <a:gd name="connsiteY105" fmla="*/ 1566392 h 1723719"/>
              <a:gd name="connsiteX106" fmla="*/ 792765 w 9662615"/>
              <a:gd name="connsiteY106" fmla="*/ 1563102 h 1723719"/>
              <a:gd name="connsiteX107" fmla="*/ 669055 w 9662615"/>
              <a:gd name="connsiteY107" fmla="*/ 1543638 h 1723719"/>
              <a:gd name="connsiteX108" fmla="*/ 506152 w 9662615"/>
              <a:gd name="connsiteY108" fmla="*/ 1549124 h 1723719"/>
              <a:gd name="connsiteX109" fmla="*/ 472797 w 9662615"/>
              <a:gd name="connsiteY109" fmla="*/ 1568904 h 1723719"/>
              <a:gd name="connsiteX110" fmla="*/ 427864 w 9662615"/>
              <a:gd name="connsiteY110" fmla="*/ 1580848 h 1723719"/>
              <a:gd name="connsiteX111" fmla="*/ 408381 w 9662615"/>
              <a:gd name="connsiteY111" fmla="*/ 1552940 h 1723719"/>
              <a:gd name="connsiteX112" fmla="*/ 267163 w 9662615"/>
              <a:gd name="connsiteY112" fmla="*/ 1531913 h 1723719"/>
              <a:gd name="connsiteX113" fmla="*/ 196644 w 9662615"/>
              <a:gd name="connsiteY113" fmla="*/ 1524565 h 1723719"/>
              <a:gd name="connsiteX114" fmla="*/ 86819 w 9662615"/>
              <a:gd name="connsiteY114" fmla="*/ 1519517 h 1723719"/>
              <a:gd name="connsiteX115" fmla="*/ 53369 w 9662615"/>
              <a:gd name="connsiteY115" fmla="*/ 1516853 h 1723719"/>
              <a:gd name="connsiteX116" fmla="*/ 2359 w 9662615"/>
              <a:gd name="connsiteY116" fmla="*/ 1515247 h 1723719"/>
              <a:gd name="connsiteX117" fmla="*/ 0 w 9662615"/>
              <a:gd name="connsiteY117" fmla="*/ 1514932 h 1723719"/>
              <a:gd name="connsiteX118" fmla="*/ 0 w 9662615"/>
              <a:gd name="connsiteY118" fmla="*/ 0 h 1723719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18664 w 9662615"/>
              <a:gd name="connsiteY3" fmla="*/ 1331789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408381 w 9662615"/>
              <a:gd name="connsiteY110" fmla="*/ 1552940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40355 w 9662615"/>
              <a:gd name="connsiteY103" fmla="*/ 1560638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71994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91872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601337 w 9662615"/>
              <a:gd name="connsiteY97" fmla="*/ 1548552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920184 w 9662615"/>
              <a:gd name="connsiteY94" fmla="*/ 1533676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9662615" h="1603018">
                <a:moveTo>
                  <a:pt x="0" y="0"/>
                </a:moveTo>
                <a:lnTo>
                  <a:pt x="9662615" y="0"/>
                </a:lnTo>
                <a:lnTo>
                  <a:pt x="9662615" y="1280346"/>
                </a:lnTo>
                <a:lnTo>
                  <a:pt x="9551077" y="1292033"/>
                </a:lnTo>
                <a:cubicBezTo>
                  <a:pt x="9489925" y="1291588"/>
                  <a:pt x="9543615" y="1296257"/>
                  <a:pt x="9469546" y="1289837"/>
                </a:cubicBezTo>
                <a:cubicBezTo>
                  <a:pt x="9413040" y="1331485"/>
                  <a:pt x="9340031" y="1268376"/>
                  <a:pt x="9326260" y="1277155"/>
                </a:cubicBezTo>
                <a:cubicBezTo>
                  <a:pt x="9234251" y="1284900"/>
                  <a:pt x="9225377" y="1258935"/>
                  <a:pt x="9144767" y="1264120"/>
                </a:cubicBezTo>
                <a:cubicBezTo>
                  <a:pt x="9159115" y="1310075"/>
                  <a:pt x="9066692" y="1304806"/>
                  <a:pt x="8976400" y="1326661"/>
                </a:cubicBezTo>
                <a:cubicBezTo>
                  <a:pt x="8931920" y="1325947"/>
                  <a:pt x="8871807" y="1351060"/>
                  <a:pt x="8828711" y="1346394"/>
                </a:cubicBezTo>
                <a:cubicBezTo>
                  <a:pt x="8809650" y="1326213"/>
                  <a:pt x="8718313" y="1358527"/>
                  <a:pt x="8695953" y="1346784"/>
                </a:cubicBezTo>
                <a:cubicBezTo>
                  <a:pt x="8694290" y="1355317"/>
                  <a:pt x="8661526" y="1349865"/>
                  <a:pt x="8652191" y="1345903"/>
                </a:cubicBezTo>
                <a:cubicBezTo>
                  <a:pt x="8641363" y="1349626"/>
                  <a:pt x="8603292" y="1341304"/>
                  <a:pt x="8591582" y="1341666"/>
                </a:cubicBezTo>
                <a:cubicBezTo>
                  <a:pt x="8568421" y="1323004"/>
                  <a:pt x="8565847" y="1352287"/>
                  <a:pt x="8537336" y="1341684"/>
                </a:cubicBezTo>
                <a:cubicBezTo>
                  <a:pt x="8524809" y="1348019"/>
                  <a:pt x="8445703" y="1377667"/>
                  <a:pt x="8416849" y="1367085"/>
                </a:cubicBezTo>
                <a:cubicBezTo>
                  <a:pt x="8350736" y="1379599"/>
                  <a:pt x="8346589" y="1391624"/>
                  <a:pt x="8278355" y="1386569"/>
                </a:cubicBezTo>
                <a:cubicBezTo>
                  <a:pt x="8268756" y="1398649"/>
                  <a:pt x="8183331" y="1371185"/>
                  <a:pt x="8197961" y="1392804"/>
                </a:cubicBezTo>
                <a:cubicBezTo>
                  <a:pt x="8175189" y="1391748"/>
                  <a:pt x="8158503" y="1383145"/>
                  <a:pt x="8171196" y="1397216"/>
                </a:cubicBezTo>
                <a:cubicBezTo>
                  <a:pt x="8141821" y="1397466"/>
                  <a:pt x="8125626" y="1386947"/>
                  <a:pt x="8087910" y="1386449"/>
                </a:cubicBezTo>
                <a:cubicBezTo>
                  <a:pt x="8029319" y="1362701"/>
                  <a:pt x="8020916" y="1407035"/>
                  <a:pt x="7974579" y="1383439"/>
                </a:cubicBezTo>
                <a:cubicBezTo>
                  <a:pt x="7912074" y="1402493"/>
                  <a:pt x="7841761" y="1389550"/>
                  <a:pt x="7768351" y="1395051"/>
                </a:cubicBezTo>
                <a:cubicBezTo>
                  <a:pt x="7741665" y="1390266"/>
                  <a:pt x="7663663" y="1410813"/>
                  <a:pt x="7635985" y="1386363"/>
                </a:cubicBezTo>
                <a:cubicBezTo>
                  <a:pt x="7646173" y="1415707"/>
                  <a:pt x="7542198" y="1378410"/>
                  <a:pt x="7466069" y="1377654"/>
                </a:cubicBezTo>
                <a:cubicBezTo>
                  <a:pt x="7427626" y="1403818"/>
                  <a:pt x="7337822" y="1398948"/>
                  <a:pt x="7355642" y="1407761"/>
                </a:cubicBezTo>
                <a:cubicBezTo>
                  <a:pt x="7270634" y="1390553"/>
                  <a:pt x="7306340" y="1403822"/>
                  <a:pt x="7215220" y="1397856"/>
                </a:cubicBezTo>
                <a:cubicBezTo>
                  <a:pt x="7175381" y="1421457"/>
                  <a:pt x="7122339" y="1428094"/>
                  <a:pt x="7082147" y="1406113"/>
                </a:cubicBezTo>
                <a:cubicBezTo>
                  <a:pt x="7040624" y="1425217"/>
                  <a:pt x="7029993" y="1391726"/>
                  <a:pt x="6987129" y="1404834"/>
                </a:cubicBezTo>
                <a:cubicBezTo>
                  <a:pt x="6953477" y="1411964"/>
                  <a:pt x="6957479" y="1421694"/>
                  <a:pt x="6907567" y="1419149"/>
                </a:cubicBezTo>
                <a:cubicBezTo>
                  <a:pt x="6863513" y="1408514"/>
                  <a:pt x="6803088" y="1434619"/>
                  <a:pt x="6748428" y="1420308"/>
                </a:cubicBezTo>
                <a:cubicBezTo>
                  <a:pt x="6728317" y="1416860"/>
                  <a:pt x="6666046" y="1417296"/>
                  <a:pt x="6654257" y="1424143"/>
                </a:cubicBezTo>
                <a:cubicBezTo>
                  <a:pt x="6641271" y="1425628"/>
                  <a:pt x="6626125" y="1423202"/>
                  <a:pt x="6620123" y="1430535"/>
                </a:cubicBezTo>
                <a:cubicBezTo>
                  <a:pt x="6610208" y="1439359"/>
                  <a:pt x="6564906" y="1425734"/>
                  <a:pt x="6571355" y="1436144"/>
                </a:cubicBezTo>
                <a:cubicBezTo>
                  <a:pt x="6539188" y="1426808"/>
                  <a:pt x="6513602" y="1445293"/>
                  <a:pt x="6486557" y="1449861"/>
                </a:cubicBezTo>
                <a:cubicBezTo>
                  <a:pt x="6461221" y="1440598"/>
                  <a:pt x="6429457" y="1459319"/>
                  <a:pt x="6370419" y="1461649"/>
                </a:cubicBezTo>
                <a:cubicBezTo>
                  <a:pt x="6342558" y="1450937"/>
                  <a:pt x="6330664" y="1463365"/>
                  <a:pt x="6278839" y="1449160"/>
                </a:cubicBezTo>
                <a:cubicBezTo>
                  <a:pt x="6277206" y="1450621"/>
                  <a:pt x="6275057" y="1451978"/>
                  <a:pt x="6272455" y="1453191"/>
                </a:cubicBezTo>
                <a:cubicBezTo>
                  <a:pt x="6257338" y="1460236"/>
                  <a:pt x="6230567" y="1460979"/>
                  <a:pt x="6212659" y="1454850"/>
                </a:cubicBezTo>
                <a:cubicBezTo>
                  <a:pt x="6130994" y="1436046"/>
                  <a:pt x="6135790" y="1448771"/>
                  <a:pt x="6069317" y="1445838"/>
                </a:cubicBezTo>
                <a:cubicBezTo>
                  <a:pt x="5994738" y="1444791"/>
                  <a:pt x="5975991" y="1456673"/>
                  <a:pt x="5878477" y="1439180"/>
                </a:cubicBezTo>
                <a:cubicBezTo>
                  <a:pt x="5870803" y="1447519"/>
                  <a:pt x="5859206" y="1448153"/>
                  <a:pt x="5838387" y="1444679"/>
                </a:cubicBezTo>
                <a:cubicBezTo>
                  <a:pt x="5802317" y="1444778"/>
                  <a:pt x="5810848" y="1465165"/>
                  <a:pt x="5771136" y="1453639"/>
                </a:cubicBezTo>
                <a:cubicBezTo>
                  <a:pt x="5780732" y="1464484"/>
                  <a:pt x="5704275" y="1459369"/>
                  <a:pt x="5724081" y="1470431"/>
                </a:cubicBezTo>
                <a:cubicBezTo>
                  <a:pt x="5703536" y="1480946"/>
                  <a:pt x="5687323" y="1464719"/>
                  <a:pt x="5666577" y="1473921"/>
                </a:cubicBezTo>
                <a:cubicBezTo>
                  <a:pt x="5640974" y="1476520"/>
                  <a:pt x="5678275" y="1461854"/>
                  <a:pt x="5649068" y="1461676"/>
                </a:cubicBezTo>
                <a:cubicBezTo>
                  <a:pt x="5614218" y="1463443"/>
                  <a:pt x="5608578" y="1443299"/>
                  <a:pt x="5588902" y="1469647"/>
                </a:cubicBezTo>
                <a:cubicBezTo>
                  <a:pt x="5550386" y="1464321"/>
                  <a:pt x="5546573" y="1476049"/>
                  <a:pt x="5498090" y="1483173"/>
                </a:cubicBezTo>
                <a:cubicBezTo>
                  <a:pt x="5475226" y="1477314"/>
                  <a:pt x="5459293" y="1480930"/>
                  <a:pt x="5444641" y="1487602"/>
                </a:cubicBezTo>
                <a:cubicBezTo>
                  <a:pt x="5395328" y="1487320"/>
                  <a:pt x="5353572" y="1498007"/>
                  <a:pt x="5299812" y="1503362"/>
                </a:cubicBezTo>
                <a:cubicBezTo>
                  <a:pt x="5238326" y="1497756"/>
                  <a:pt x="5303225" y="1514963"/>
                  <a:pt x="5245752" y="1520612"/>
                </a:cubicBezTo>
                <a:cubicBezTo>
                  <a:pt x="5190753" y="1507732"/>
                  <a:pt x="5205712" y="1518627"/>
                  <a:pt x="5177807" y="1526802"/>
                </a:cubicBezTo>
                <a:lnTo>
                  <a:pt x="5113910" y="1533205"/>
                </a:lnTo>
                <a:lnTo>
                  <a:pt x="5059484" y="1546802"/>
                </a:lnTo>
                <a:lnTo>
                  <a:pt x="5038524" y="1545675"/>
                </a:lnTo>
                <a:lnTo>
                  <a:pt x="5026564" y="1545376"/>
                </a:lnTo>
                <a:cubicBezTo>
                  <a:pt x="5006873" y="1544046"/>
                  <a:pt x="4987701" y="1552900"/>
                  <a:pt x="4969433" y="1550865"/>
                </a:cubicBezTo>
                <a:cubicBezTo>
                  <a:pt x="4943627" y="1555066"/>
                  <a:pt x="4892754" y="1568818"/>
                  <a:pt x="4871726" y="1570584"/>
                </a:cubicBezTo>
                <a:cubicBezTo>
                  <a:pt x="4863638" y="1570310"/>
                  <a:pt x="4846771" y="1559566"/>
                  <a:pt x="4843267" y="1561459"/>
                </a:cubicBezTo>
                <a:lnTo>
                  <a:pt x="4821058" y="1553078"/>
                </a:lnTo>
                <a:lnTo>
                  <a:pt x="4791466" y="1561324"/>
                </a:lnTo>
                <a:lnTo>
                  <a:pt x="4784247" y="1562342"/>
                </a:lnTo>
                <a:cubicBezTo>
                  <a:pt x="4770593" y="1574121"/>
                  <a:pt x="4776816" y="1558072"/>
                  <a:pt x="4739309" y="1553948"/>
                </a:cubicBezTo>
                <a:cubicBezTo>
                  <a:pt x="4684311" y="1578213"/>
                  <a:pt x="4712803" y="1566697"/>
                  <a:pt x="4697562" y="1551206"/>
                </a:cubicBezTo>
                <a:lnTo>
                  <a:pt x="4650737" y="1537381"/>
                </a:lnTo>
                <a:cubicBezTo>
                  <a:pt x="4628208" y="1530633"/>
                  <a:pt x="4609654" y="1567617"/>
                  <a:pt x="4583150" y="1529064"/>
                </a:cubicBezTo>
                <a:cubicBezTo>
                  <a:pt x="4575879" y="1527088"/>
                  <a:pt x="4527005" y="1532552"/>
                  <a:pt x="4521734" y="1529359"/>
                </a:cubicBezTo>
                <a:cubicBezTo>
                  <a:pt x="4457980" y="1517590"/>
                  <a:pt x="4465052" y="1532003"/>
                  <a:pt x="4382398" y="1534108"/>
                </a:cubicBezTo>
                <a:cubicBezTo>
                  <a:pt x="4347480" y="1506889"/>
                  <a:pt x="4310783" y="1494709"/>
                  <a:pt x="4221826" y="1500972"/>
                </a:cubicBezTo>
                <a:cubicBezTo>
                  <a:pt x="4174471" y="1526598"/>
                  <a:pt x="4136675" y="1542031"/>
                  <a:pt x="4096601" y="1521563"/>
                </a:cubicBezTo>
                <a:cubicBezTo>
                  <a:pt x="4015086" y="1550501"/>
                  <a:pt x="3986123" y="1519347"/>
                  <a:pt x="4002441" y="1528912"/>
                </a:cubicBezTo>
                <a:cubicBezTo>
                  <a:pt x="3967120" y="1539744"/>
                  <a:pt x="3931774" y="1526729"/>
                  <a:pt x="3833906" y="1516637"/>
                </a:cubicBezTo>
                <a:cubicBezTo>
                  <a:pt x="3781438" y="1538249"/>
                  <a:pt x="3822855" y="1526006"/>
                  <a:pt x="3763845" y="1501782"/>
                </a:cubicBezTo>
                <a:cubicBezTo>
                  <a:pt x="3734533" y="1525292"/>
                  <a:pt x="3677359" y="1524487"/>
                  <a:pt x="3673583" y="1501471"/>
                </a:cubicBezTo>
                <a:cubicBezTo>
                  <a:pt x="3663687" y="1502855"/>
                  <a:pt x="3650245" y="1528777"/>
                  <a:pt x="3640771" y="1531025"/>
                </a:cubicBezTo>
                <a:lnTo>
                  <a:pt x="3576170" y="1516288"/>
                </a:lnTo>
                <a:lnTo>
                  <a:pt x="3540258" y="1516976"/>
                </a:lnTo>
                <a:lnTo>
                  <a:pt x="3522853" y="1538044"/>
                </a:lnTo>
                <a:lnTo>
                  <a:pt x="3480929" y="1526739"/>
                </a:lnTo>
                <a:cubicBezTo>
                  <a:pt x="3469671" y="1527693"/>
                  <a:pt x="3444273" y="1543724"/>
                  <a:pt x="3430805" y="1542521"/>
                </a:cubicBezTo>
                <a:cubicBezTo>
                  <a:pt x="3386352" y="1529947"/>
                  <a:pt x="3347457" y="1537200"/>
                  <a:pt x="3292707" y="1520490"/>
                </a:cubicBezTo>
                <a:cubicBezTo>
                  <a:pt x="3271897" y="1516147"/>
                  <a:pt x="3203347" y="1513732"/>
                  <a:pt x="3187872" y="1519991"/>
                </a:cubicBezTo>
                <a:cubicBezTo>
                  <a:pt x="3173062" y="1520872"/>
                  <a:pt x="3157325" y="1517771"/>
                  <a:pt x="3148026" y="1524777"/>
                </a:cubicBezTo>
                <a:cubicBezTo>
                  <a:pt x="3133878" y="1533085"/>
                  <a:pt x="3089156" y="1517485"/>
                  <a:pt x="3092394" y="1528115"/>
                </a:cubicBezTo>
                <a:cubicBezTo>
                  <a:pt x="3060512" y="1517374"/>
                  <a:pt x="3025593" y="1534558"/>
                  <a:pt x="2994200" y="1537857"/>
                </a:cubicBezTo>
                <a:cubicBezTo>
                  <a:pt x="2969798" y="1527501"/>
                  <a:pt x="2927999" y="1544636"/>
                  <a:pt x="2862301" y="1544250"/>
                </a:cubicBezTo>
                <a:cubicBezTo>
                  <a:pt x="2835658" y="1532340"/>
                  <a:pt x="2818008" y="1544135"/>
                  <a:pt x="2766335" y="1527662"/>
                </a:cubicBezTo>
                <a:cubicBezTo>
                  <a:pt x="2764004" y="1529036"/>
                  <a:pt x="2761142" y="1530285"/>
                  <a:pt x="2757836" y="1531371"/>
                </a:cubicBezTo>
                <a:cubicBezTo>
                  <a:pt x="2738633" y="1537675"/>
                  <a:pt x="2708957" y="1537188"/>
                  <a:pt x="2691555" y="1530283"/>
                </a:cubicBezTo>
                <a:cubicBezTo>
                  <a:pt x="2608810" y="1507878"/>
                  <a:pt x="2611304" y="1510787"/>
                  <a:pt x="2539383" y="1504835"/>
                </a:cubicBezTo>
                <a:cubicBezTo>
                  <a:pt x="2457862" y="1500384"/>
                  <a:pt x="2478670" y="1542474"/>
                  <a:pt x="2378036" y="1520645"/>
                </a:cubicBezTo>
                <a:cubicBezTo>
                  <a:pt x="2366529" y="1528574"/>
                  <a:pt x="2341629" y="1515421"/>
                  <a:pt x="2320049" y="1511019"/>
                </a:cubicBezTo>
                <a:cubicBezTo>
                  <a:pt x="2280399" y="1509467"/>
                  <a:pt x="2278267" y="1522148"/>
                  <a:pt x="2238909" y="1508888"/>
                </a:cubicBezTo>
                <a:cubicBezTo>
                  <a:pt x="2245444" y="1520095"/>
                  <a:pt x="2163364" y="1519472"/>
                  <a:pt x="2181031" y="1531361"/>
                </a:cubicBezTo>
                <a:cubicBezTo>
                  <a:pt x="2154585" y="1540861"/>
                  <a:pt x="2138796" y="1516056"/>
                  <a:pt x="2112613" y="1524245"/>
                </a:cubicBezTo>
                <a:cubicBezTo>
                  <a:pt x="2083537" y="1525655"/>
                  <a:pt x="2078233" y="1524725"/>
                  <a:pt x="2046221" y="1523212"/>
                </a:cubicBezTo>
                <a:cubicBezTo>
                  <a:pt x="2007296" y="1523373"/>
                  <a:pt x="2032394" y="1491187"/>
                  <a:pt x="2001057" y="1516449"/>
                </a:cubicBezTo>
                <a:cubicBezTo>
                  <a:pt x="1960724" y="1509398"/>
                  <a:pt x="1976058" y="1528820"/>
                  <a:pt x="1920184" y="1533676"/>
                </a:cubicBezTo>
                <a:cubicBezTo>
                  <a:pt x="1897238" y="1526813"/>
                  <a:pt x="1877505" y="1527174"/>
                  <a:pt x="1835994" y="1527678"/>
                </a:cubicBezTo>
                <a:cubicBezTo>
                  <a:pt x="1794483" y="1528182"/>
                  <a:pt x="1726077" y="1533693"/>
                  <a:pt x="1671119" y="1536701"/>
                </a:cubicBezTo>
                <a:cubicBezTo>
                  <a:pt x="1605663" y="1528324"/>
                  <a:pt x="1630763" y="1553523"/>
                  <a:pt x="1565556" y="1556503"/>
                </a:cubicBezTo>
                <a:cubicBezTo>
                  <a:pt x="1501959" y="1539013"/>
                  <a:pt x="1462468" y="1572800"/>
                  <a:pt x="1407755" y="1571444"/>
                </a:cubicBezTo>
                <a:cubicBezTo>
                  <a:pt x="1319286" y="1555448"/>
                  <a:pt x="1429251" y="1585263"/>
                  <a:pt x="1291872" y="1579471"/>
                </a:cubicBezTo>
                <a:cubicBezTo>
                  <a:pt x="1284192" y="1576816"/>
                  <a:pt x="1243590" y="1599390"/>
                  <a:pt x="1245251" y="1603018"/>
                </a:cubicBezTo>
                <a:cubicBezTo>
                  <a:pt x="1236562" y="1601891"/>
                  <a:pt x="1184091" y="1586977"/>
                  <a:pt x="1181938" y="1592789"/>
                </a:cubicBezTo>
                <a:cubicBezTo>
                  <a:pt x="1138153" y="1593474"/>
                  <a:pt x="1130439" y="1578153"/>
                  <a:pt x="1091432" y="1571003"/>
                </a:cubicBezTo>
                <a:cubicBezTo>
                  <a:pt x="1007000" y="1580980"/>
                  <a:pt x="1001377" y="1557850"/>
                  <a:pt x="940355" y="1560638"/>
                </a:cubicBezTo>
                <a:cubicBezTo>
                  <a:pt x="891367" y="1572083"/>
                  <a:pt x="924846" y="1558773"/>
                  <a:pt x="868264" y="1566392"/>
                </a:cubicBezTo>
                <a:cubicBezTo>
                  <a:pt x="848640" y="1547574"/>
                  <a:pt x="814997" y="1568391"/>
                  <a:pt x="792765" y="1563102"/>
                </a:cubicBezTo>
                <a:cubicBezTo>
                  <a:pt x="758082" y="1585102"/>
                  <a:pt x="689950" y="1563038"/>
                  <a:pt x="653153" y="1563516"/>
                </a:cubicBezTo>
                <a:cubicBezTo>
                  <a:pt x="591300" y="1567692"/>
                  <a:pt x="576686" y="1582565"/>
                  <a:pt x="541933" y="1561051"/>
                </a:cubicBezTo>
                <a:cubicBezTo>
                  <a:pt x="537775" y="1570056"/>
                  <a:pt x="508236" y="1570304"/>
                  <a:pt x="472797" y="1568904"/>
                </a:cubicBezTo>
                <a:cubicBezTo>
                  <a:pt x="458898" y="1573560"/>
                  <a:pt x="425270" y="1567476"/>
                  <a:pt x="396059" y="1560970"/>
                </a:cubicBezTo>
                <a:cubicBezTo>
                  <a:pt x="431016" y="1548467"/>
                  <a:pt x="332180" y="1575204"/>
                  <a:pt x="336819" y="1560892"/>
                </a:cubicBezTo>
                <a:cubicBezTo>
                  <a:pt x="292157" y="1552383"/>
                  <a:pt x="263346" y="1557575"/>
                  <a:pt x="267163" y="1531913"/>
                </a:cubicBezTo>
                <a:cubicBezTo>
                  <a:pt x="253228" y="1516946"/>
                  <a:pt x="198100" y="1540864"/>
                  <a:pt x="196644" y="1524565"/>
                </a:cubicBezTo>
                <a:cubicBezTo>
                  <a:pt x="172602" y="1535342"/>
                  <a:pt x="127394" y="1518578"/>
                  <a:pt x="86819" y="1519517"/>
                </a:cubicBezTo>
                <a:cubicBezTo>
                  <a:pt x="78537" y="1512257"/>
                  <a:pt x="69224" y="1512723"/>
                  <a:pt x="53369" y="1516853"/>
                </a:cubicBezTo>
                <a:cubicBezTo>
                  <a:pt x="37131" y="1517503"/>
                  <a:pt x="19976" y="1516838"/>
                  <a:pt x="2359" y="1515247"/>
                </a:cubicBezTo>
                <a:lnTo>
                  <a:pt x="0" y="1514932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19E103-8348-4844-B261-662F3BCE7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7968" y="818775"/>
            <a:ext cx="8423238" cy="705227"/>
          </a:xfrm>
        </p:spPr>
        <p:txBody>
          <a:bodyPr anchor="b">
            <a:normAutofit fontScale="90000"/>
          </a:bodyPr>
          <a:lstStyle/>
          <a:p>
            <a:r>
              <a:rPr lang="ru-RU" sz="2200" dirty="0"/>
              <a:t>Предложения с разными типами сказуемых (предикатов). Члены предложения. Сказуемые. Предикаты</a:t>
            </a:r>
            <a:r>
              <a:rPr lang="ru-RU" sz="3200" dirty="0"/>
              <a:t>.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002AFC-065F-4DE7-8FF4-F1B24BF96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5307" y="1536961"/>
            <a:ext cx="7124132" cy="333085"/>
          </a:xfrm>
        </p:spPr>
        <p:txBody>
          <a:bodyPr>
            <a:normAutofit/>
          </a:bodyPr>
          <a:lstStyle/>
          <a:p>
            <a:r>
              <a:rPr lang="ru-RU" sz="1600" dirty="0"/>
              <a:t>Лекция </a:t>
            </a:r>
            <a:r>
              <a:rPr lang="cs-CZ" sz="1600" dirty="0"/>
              <a:t>5</a:t>
            </a:r>
            <a:r>
              <a:rPr lang="ru-RU" sz="1600" dirty="0"/>
              <a:t>.</a:t>
            </a:r>
            <a:endParaRPr lang="cs-CZ" sz="1600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DDCE5572-4319-4D42-813F-C8C69C08C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6549" y="25635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5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10905066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A5C5EE-42DC-4BB0-8A0E-075DBFE1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Способы выражения именной части</a:t>
            </a:r>
            <a:endParaRPr lang="cs-CZ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5418161" y="351736"/>
            <a:ext cx="1352113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2E263D-03AE-4BDE-AB2B-4087BCFE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2076450"/>
            <a:ext cx="10248899" cy="45449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0" i="0" dirty="0">
                <a:effectLst/>
                <a:latin typeface="Arial" panose="020B0604020202020204" pitchFamily="34" charset="0"/>
              </a:rPr>
              <a:t>1) существительное в падежной форме, чаще в именительном падеже / творительном падеже.</a:t>
            </a:r>
          </a:p>
          <a:p>
            <a:pPr marL="0" indent="0">
              <a:buNone/>
            </a:pPr>
            <a:r>
              <a:rPr lang="ru-RU" sz="2000" b="0" i="0" dirty="0">
                <a:effectLst/>
                <a:latin typeface="Arial" panose="020B0604020202020204" pitchFamily="34" charset="0"/>
              </a:rPr>
              <a:t>Например: </a:t>
            </a:r>
            <a:r>
              <a:rPr lang="ru-RU" sz="2000" b="0" i="1" dirty="0">
                <a:effectLst/>
                <a:latin typeface="Arial" panose="020B0604020202020204" pitchFamily="34" charset="0"/>
              </a:rPr>
              <a:t>Он учитель / был учителем. Юбка была в клетку.</a:t>
            </a:r>
            <a:endParaRPr lang="ru-RU" sz="20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0" i="0" dirty="0">
                <a:effectLst/>
                <a:latin typeface="Arial" panose="020B0604020202020204" pitchFamily="34" charset="0"/>
              </a:rPr>
              <a:t>2) прилагательное в полной и краткой форме, в форме любой из степеней сравнения.</a:t>
            </a:r>
          </a:p>
          <a:p>
            <a:pPr marL="0" indent="0">
              <a:buNone/>
            </a:pPr>
            <a:r>
              <a:rPr lang="ru-RU" sz="2000" b="0" i="0" dirty="0">
                <a:effectLst/>
                <a:latin typeface="Arial" panose="020B0604020202020204" pitchFamily="34" charset="0"/>
              </a:rPr>
              <a:t>Например: </a:t>
            </a:r>
            <a:r>
              <a:rPr lang="ru-RU" sz="2000" b="0" i="1" dirty="0">
                <a:effectLst/>
                <a:latin typeface="Arial" panose="020B0604020202020204" pitchFamily="34" charset="0"/>
              </a:rPr>
              <a:t>Слова его были умны. Он стал выше отца. Он самый высокий в классе.</a:t>
            </a:r>
            <a:endParaRPr lang="ru-RU" sz="20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0" i="0" dirty="0">
                <a:effectLst/>
                <a:latin typeface="Arial" panose="020B0604020202020204" pitchFamily="34" charset="0"/>
              </a:rPr>
              <a:t>3) </a:t>
            </a:r>
            <a:r>
              <a:rPr lang="ru-RU" sz="20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полное или краткое причастие</a:t>
            </a:r>
            <a:r>
              <a:rPr lang="ru-RU" sz="2000" b="0" i="0" dirty="0">
                <a:effectLst/>
                <a:latin typeface="Arial" panose="020B0604020202020204" pitchFamily="34" charset="0"/>
              </a:rPr>
              <a:t>: </a:t>
            </a:r>
            <a:r>
              <a:rPr lang="ru-RU" sz="2000" b="0" i="1" dirty="0">
                <a:effectLst/>
                <a:latin typeface="Arial" panose="020B0604020202020204" pitchFamily="34" charset="0"/>
              </a:rPr>
              <a:t>Письмо не было распечатано</a:t>
            </a:r>
            <a:r>
              <a:rPr lang="ru-RU" sz="2000" b="0" i="0" dirty="0">
                <a:effectLst/>
                <a:latin typeface="Arial" panose="020B0604020202020204" pitchFamily="34" charset="0"/>
              </a:rPr>
              <a:t>. 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разных школах по-разному</a:t>
            </a:r>
          </a:p>
          <a:p>
            <a:pPr marL="0" indent="0">
              <a:buNone/>
            </a:pPr>
            <a:br>
              <a:rPr lang="ru-RU" sz="2000" b="0" i="0" dirty="0">
                <a:effectLst/>
                <a:latin typeface="Arial" panose="020B0604020202020204" pitchFamily="34" charset="0"/>
              </a:rPr>
            </a:br>
            <a:r>
              <a:rPr lang="ru-RU" sz="2000" b="0" i="0" dirty="0">
                <a:effectLst/>
                <a:latin typeface="Arial" panose="020B0604020202020204" pitchFamily="34" charset="0"/>
              </a:rPr>
              <a:t>4) местоимение: </a:t>
            </a:r>
            <a:r>
              <a:rPr lang="ru-RU" sz="2000" b="0" i="1" dirty="0">
                <a:effectLst/>
                <a:latin typeface="Arial" panose="020B0604020202020204" pitchFamily="34" charset="0"/>
              </a:rPr>
              <a:t>Этот карандаш мой!</a:t>
            </a:r>
            <a:endParaRPr lang="ru-RU" sz="20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0" i="0" dirty="0">
                <a:effectLst/>
                <a:latin typeface="Arial" panose="020B0604020202020204" pitchFamily="34" charset="0"/>
              </a:rPr>
              <a:t>5) числительное: </a:t>
            </a:r>
            <a:r>
              <a:rPr lang="ru-RU" sz="2000" b="0" i="1" dirty="0">
                <a:effectLst/>
                <a:latin typeface="Arial" panose="020B0604020202020204" pitchFamily="34" charset="0"/>
              </a:rPr>
              <a:t>Он был восьмым в очереди.</a:t>
            </a:r>
            <a:endParaRPr lang="ru-RU" sz="20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0" i="0" dirty="0">
                <a:effectLst/>
                <a:latin typeface="Arial" panose="020B0604020202020204" pitchFamily="34" charset="0"/>
              </a:rPr>
              <a:t>6) наречие: </a:t>
            </a:r>
            <a:r>
              <a:rPr lang="ru-RU" sz="2000" b="0" i="1" dirty="0">
                <a:effectLst/>
                <a:latin typeface="Arial" panose="020B0604020202020204" pitchFamily="34" charset="0"/>
              </a:rPr>
              <a:t>Разговор будет начистоту. Мне было жаль старика.</a:t>
            </a:r>
            <a:endParaRPr lang="ru-RU" sz="2000" b="0" i="0" dirty="0">
              <a:effectLst/>
              <a:latin typeface="Arial" panose="020B0604020202020204" pitchFamily="34" charset="0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0621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10905066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F1A59D-F7B2-44D8-8BA5-A0E9CC49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6553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Адъективные сказуемые</a:t>
            </a:r>
            <a:endParaRPr lang="cs-CZ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5418161" y="351736"/>
            <a:ext cx="1352113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63D15-57D1-4AD4-83B2-AD0D35E2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992602"/>
            <a:ext cx="10201275" cy="4303423"/>
          </a:xfrm>
        </p:spPr>
        <p:txBody>
          <a:bodyPr>
            <a:normAutofit/>
          </a:bodyPr>
          <a:lstStyle/>
          <a:p>
            <a:r>
              <a:rPr lang="ru-RU" sz="1400" dirty="0"/>
              <a:t>Выражены полным или кратким прилагательным.</a:t>
            </a:r>
          </a:p>
          <a:p>
            <a:r>
              <a:rPr lang="ru-RU" sz="1400" dirty="0"/>
              <a:t>Полные прилагательные могут занимать как позицию определения, так и сказуемого: </a:t>
            </a:r>
            <a:r>
              <a:rPr lang="ru-RU" sz="1400" i="1" dirty="0"/>
              <a:t>Это богатый (определение) человек; Этот человек богатый</a:t>
            </a:r>
            <a:r>
              <a:rPr lang="ru-RU" sz="1400" dirty="0"/>
              <a:t> (СИС).</a:t>
            </a:r>
          </a:p>
          <a:p>
            <a:r>
              <a:rPr lang="ru-RU" sz="1400" dirty="0"/>
              <a:t>Краткие прилагательные могут занимать только позицию сказуемого</a:t>
            </a:r>
            <a:r>
              <a:rPr lang="ru-RU" sz="1400" i="1" dirty="0"/>
              <a:t>: Этот человек богат</a:t>
            </a:r>
            <a:r>
              <a:rPr lang="ru-RU" sz="1400" dirty="0"/>
              <a:t>. Краткое прилагательное не может стоять перед определяемым существительным, кроме фольклорных эпитетов </a:t>
            </a:r>
            <a:r>
              <a:rPr lang="ru-RU" sz="1400" i="1" dirty="0"/>
              <a:t>красна девица, добр молодец</a:t>
            </a:r>
            <a:r>
              <a:rPr lang="ru-RU" sz="1400" dirty="0"/>
              <a:t>.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Краткие формы обозначают ограниченный чем-либо признак </a:t>
            </a:r>
            <a:r>
              <a:rPr lang="ru-RU" sz="1400" dirty="0"/>
              <a:t>(временем, местом, ситуацией).</a:t>
            </a:r>
          </a:p>
          <a:p>
            <a:r>
              <a:rPr lang="ru-RU" sz="1400" dirty="0"/>
              <a:t>1. Пиджак широк (для меня). Пиджак широкий.</a:t>
            </a:r>
          </a:p>
          <a:p>
            <a:r>
              <a:rPr lang="ru-RU" sz="1400" dirty="0"/>
              <a:t>2. В большинстве европейских городов улицы очень узкие / узки (для проезда машин).</a:t>
            </a:r>
          </a:p>
          <a:p>
            <a:r>
              <a:rPr lang="ru-RU" sz="1400" dirty="0"/>
              <a:t>3. Он молодой / он ещё слишком молод (чтобы жениться).</a:t>
            </a:r>
          </a:p>
          <a:p>
            <a:r>
              <a:rPr lang="ru-RU" sz="1400" dirty="0"/>
              <a:t>4. Погода сегодня хорошая (констатация факта) / Погода сегодня хороша (сиюминутное впечатление, ситуативная оценка).</a:t>
            </a:r>
          </a:p>
          <a:p>
            <a:endParaRPr lang="ru-RU" sz="1400" dirty="0"/>
          </a:p>
          <a:p>
            <a:r>
              <a:rPr lang="ru-RU" sz="1400" dirty="0"/>
              <a:t>Некоторые прилагательные в полной форме передают постоянный признак лица или предмета, в краткой - признак, актуальный для данного отрезка времени. Наиболее часто эти значения имеют прилагательные больной (болен), здоровый (здоров), весёлый (весел), голодный (голоден), спокойный (спокоен), счастливый (счастлив).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4137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791652-581E-452C-B970-B3C48D4A9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D2AD14-9F58-48FD-B23E-F8AB9855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ru-RU" sz="2800"/>
              <a:t>Особое положение сказуемых, выраженных кратким страдательным причастием.</a:t>
            </a:r>
            <a:endParaRPr lang="cs-CZ" sz="280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351737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64CDF-12B9-42A4-9904-AF600D4E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6" y="2292176"/>
            <a:ext cx="8273380" cy="3329395"/>
          </a:xfrm>
        </p:spPr>
        <p:txBody>
          <a:bodyPr>
            <a:normAutofit/>
          </a:bodyPr>
          <a:lstStyle/>
          <a:p>
            <a:r>
              <a:rPr lang="ru-RU" sz="2000" b="0" i="0" u="none" strike="noStrike" baseline="0" dirty="0">
                <a:latin typeface="NewBaskervilleITC-Regular"/>
              </a:rPr>
              <a:t>Конструкции с кратким страдательным причастием рассматриваются</a:t>
            </a:r>
            <a:r>
              <a:rPr lang="cs-CZ" sz="2000" b="0" i="0" u="none" strike="noStrike" baseline="0" dirty="0">
                <a:latin typeface="NewBaskervilleITC-Regular"/>
              </a:rPr>
              <a:t> </a:t>
            </a:r>
            <a:r>
              <a:rPr lang="ru-RU" sz="2000" b="0" i="0" u="none" strike="noStrike" baseline="0" dirty="0">
                <a:latin typeface="NewBaskervilleITC-Regular"/>
              </a:rPr>
              <a:t>по-разному. Виноградов называет их сказуемым, выраженным причастием, </a:t>
            </a:r>
            <a:r>
              <a:rPr lang="ru-RU" sz="2000" b="0" i="0" u="none" strike="noStrike" baseline="0" dirty="0" err="1">
                <a:latin typeface="NewBaskervilleITC-Regular"/>
              </a:rPr>
              <a:t>Лекант</a:t>
            </a:r>
            <a:r>
              <a:rPr lang="ru-RU" sz="2000" b="0" i="0" u="none" strike="noStrike" baseline="0" dirty="0">
                <a:latin typeface="NewBaskervilleITC-Regular"/>
              </a:rPr>
              <a:t> − </a:t>
            </a:r>
            <a:r>
              <a:rPr lang="ru-RU" sz="2000" b="0" i="0" u="none" strike="noStrike" baseline="0" dirty="0">
                <a:solidFill>
                  <a:srgbClr val="FF0000"/>
                </a:solidFill>
                <a:latin typeface="NewBaskervilleITC-Regular"/>
              </a:rPr>
              <a:t>составным именным сказуемым</a:t>
            </a:r>
            <a:r>
              <a:rPr lang="ru-RU" sz="2000" b="0" i="0" u="none" strike="noStrike" baseline="0" dirty="0">
                <a:latin typeface="NewBaskervilleITC-Regular"/>
              </a:rPr>
              <a:t>, Кубик считает подобные</a:t>
            </a:r>
            <a:r>
              <a:rPr lang="cs-CZ" sz="2000" b="0" i="0" u="none" strike="noStrike" baseline="0" dirty="0">
                <a:latin typeface="NewBaskervilleITC-Regular"/>
              </a:rPr>
              <a:t> </a:t>
            </a:r>
            <a:r>
              <a:rPr lang="ru-RU" sz="2000" b="0" i="0" u="none" strike="noStrike" baseline="0" dirty="0">
                <a:latin typeface="NewBaskervilleITC-Regular"/>
              </a:rPr>
              <a:t>случаи сложными, по его мнению, они занимают промежуточное положение между простым глагольным и составным именным сказуемым, но</a:t>
            </a:r>
            <a:r>
              <a:rPr lang="cs-CZ" sz="2000" b="0" i="0" u="none" strike="noStrike" baseline="0" dirty="0">
                <a:latin typeface="NewBaskervilleITC-Regular"/>
              </a:rPr>
              <a:t> </a:t>
            </a:r>
            <a:r>
              <a:rPr lang="ru-RU" sz="2000" b="0" i="0" u="none" strike="noStrike" baseline="0" dirty="0">
                <a:latin typeface="NewBaskervilleITC-Regular"/>
              </a:rPr>
              <a:t>в учебнике классифицирует их как </a:t>
            </a:r>
            <a:r>
              <a:rPr lang="ru-RU" sz="2000" b="0" i="0" u="none" strike="noStrike" baseline="0" dirty="0">
                <a:solidFill>
                  <a:srgbClr val="FF0000"/>
                </a:solidFill>
                <a:latin typeface="NewBaskervilleITC-Regular"/>
              </a:rPr>
              <a:t>составное именное сказуемое,</a:t>
            </a:r>
            <a:r>
              <a:rPr lang="ru-RU" sz="2000" b="0" i="0" u="none" strike="noStrike" baseline="0" dirty="0">
                <a:latin typeface="NewBaskervilleITC-Regular"/>
              </a:rPr>
              <a:t> Г. </a:t>
            </a:r>
            <a:r>
              <a:rPr lang="ru-RU" sz="2000" b="0" i="0" u="none" strike="noStrike" baseline="0" dirty="0" err="1">
                <a:latin typeface="NewBaskervilleITC-Regular"/>
              </a:rPr>
              <a:t>Флидрова</a:t>
            </a:r>
            <a:r>
              <a:rPr lang="ru-RU" sz="2000" b="0" i="0" u="none" strike="noStrike" baseline="0" dirty="0">
                <a:latin typeface="NewBaskervilleITC-Regular"/>
              </a:rPr>
              <a:t> и С. </a:t>
            </a:r>
            <a:r>
              <a:rPr lang="ru-RU" sz="2000" b="0" i="0" u="none" strike="noStrike" baseline="0" dirty="0" err="1">
                <a:latin typeface="NewBaskervilleITC-Regular"/>
              </a:rPr>
              <a:t>Жажа</a:t>
            </a:r>
            <a:r>
              <a:rPr lang="ru-RU" sz="2000" b="0" i="0" u="none" strike="noStrike" baseline="0" dirty="0">
                <a:latin typeface="NewBaskervilleITC-Regular"/>
              </a:rPr>
              <a:t> называют их предикатом собственно-глагольным.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014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F3331-2B97-45A3-9E22-C0C2F3E5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706"/>
          </a:xfrm>
        </p:spPr>
        <p:txBody>
          <a:bodyPr/>
          <a:lstStyle/>
          <a:p>
            <a:r>
              <a:rPr lang="ru-RU" dirty="0"/>
              <a:t>Предикат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26DD8-7B31-4F0F-A424-02421F4A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9"/>
            <a:ext cx="10515600" cy="491633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Под термином предикат мы подразумеваем то, что в традиционных школьных грамматиках называется</a:t>
            </a:r>
          </a:p>
          <a:p>
            <a:r>
              <a:rPr lang="ru-RU" dirty="0"/>
              <a:t>а)	сказуемое «двусоставного» предложения, напр.: Солнце </a:t>
            </a:r>
            <a:r>
              <a:rPr lang="ru-RU" u="sng" dirty="0"/>
              <a:t>светит</a:t>
            </a:r>
            <a:r>
              <a:rPr lang="ru-RU" dirty="0"/>
              <a:t>. </a:t>
            </a:r>
          </a:p>
          <a:p>
            <a:r>
              <a:rPr lang="ru-RU" dirty="0"/>
              <a:t>б)	единый главный член «односоставного» предложения, напр.: </a:t>
            </a:r>
            <a:r>
              <a:rPr lang="ru-RU" u="sng" dirty="0"/>
              <a:t>Вечереет</a:t>
            </a:r>
            <a:r>
              <a:rPr lang="ru-RU" dirty="0"/>
              <a:t>. -На дворе </a:t>
            </a:r>
            <a:r>
              <a:rPr lang="ru-RU" u="sng" dirty="0"/>
              <a:t>моросит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 точки зрения его формального выражения различаются следующие типы предиката:</a:t>
            </a:r>
          </a:p>
          <a:p>
            <a:r>
              <a:rPr lang="ru-RU" dirty="0"/>
              <a:t>1.	Предикат собственно глагольный, выраженный спрягаемой формой </a:t>
            </a:r>
            <a:r>
              <a:rPr lang="ru-RU" dirty="0" err="1"/>
              <a:t>полнознаменательного</a:t>
            </a:r>
            <a:r>
              <a:rPr lang="ru-RU" dirty="0"/>
              <a:t> глагола: Солнце </a:t>
            </a:r>
            <a:r>
              <a:rPr lang="ru-RU" i="1" dirty="0"/>
              <a:t>светит</a:t>
            </a:r>
            <a:r>
              <a:rPr lang="ru-RU" dirty="0"/>
              <a:t>. - Поезд </a:t>
            </a:r>
            <a:r>
              <a:rPr lang="ru-RU" i="1" dirty="0"/>
              <a:t>опоздал</a:t>
            </a:r>
            <a:r>
              <a:rPr lang="ru-RU" dirty="0"/>
              <a:t>. - </a:t>
            </a:r>
            <a:r>
              <a:rPr lang="ru-RU" dirty="0">
                <a:highlight>
                  <a:srgbClr val="FFFF00"/>
                </a:highlight>
              </a:rPr>
              <a:t>ПГС</a:t>
            </a:r>
          </a:p>
          <a:p>
            <a:r>
              <a:rPr lang="ru-RU" dirty="0"/>
              <a:t>2.	Предикат </a:t>
            </a:r>
            <a:r>
              <a:rPr lang="ru-RU" dirty="0" err="1"/>
              <a:t>связочно</a:t>
            </a:r>
            <a:r>
              <a:rPr lang="ru-RU" dirty="0"/>
              <a:t>-именной. Выражается формой глагола-связки (включая нулевую) или </a:t>
            </a:r>
            <a:r>
              <a:rPr lang="ru-RU" dirty="0" err="1"/>
              <a:t>полусвязки</a:t>
            </a:r>
            <a:r>
              <a:rPr lang="ru-RU" dirty="0"/>
              <a:t> и именной частью предиката (прилагательным, существительным, наречием, </a:t>
            </a:r>
            <a:r>
              <a:rPr lang="ru-RU" i="1" dirty="0"/>
              <a:t>предложно-падежным сочетанием, числительным): Отец </a:t>
            </a:r>
            <a:r>
              <a:rPr lang="ru-RU" i="1" u="sng" dirty="0"/>
              <a:t>был болен</a:t>
            </a:r>
            <a:r>
              <a:rPr lang="ru-RU" i="1" dirty="0"/>
              <a:t>. Мой племянник - диспетчер. - Сестра уже </a:t>
            </a:r>
            <a:r>
              <a:rPr lang="ru-RU" dirty="0"/>
              <a:t>замужем.-Все </a:t>
            </a:r>
            <a:r>
              <a:rPr lang="ru-RU" i="1" dirty="0"/>
              <a:t>были в беспокойстве</a:t>
            </a:r>
            <a:r>
              <a:rPr lang="ru-RU" dirty="0"/>
              <a:t>.  </a:t>
            </a:r>
            <a:r>
              <a:rPr lang="ru-RU" dirty="0">
                <a:highlight>
                  <a:srgbClr val="FFFF00"/>
                </a:highlight>
              </a:rPr>
              <a:t>СИС</a:t>
            </a:r>
          </a:p>
          <a:p>
            <a:r>
              <a:rPr lang="ru-RU" dirty="0"/>
              <a:t>3.	Предикат сложный (собственно глагольный), содержащий т. наз. модификатор, т. е. глагол или предикативное наречие с модальным или фазовым значением, и Инф </a:t>
            </a:r>
            <a:r>
              <a:rPr lang="ru-RU" dirty="0" err="1"/>
              <a:t>полнознаменательного</a:t>
            </a:r>
            <a:r>
              <a:rPr lang="ru-RU" dirty="0"/>
              <a:t> глагола: Я могу приехать. - Таня вынуждена остаться. - Мы должны будем извиниться. - Ты не имеешь права так говорить. -Дети начинают играть.  </a:t>
            </a:r>
            <a:r>
              <a:rPr lang="ru-RU" dirty="0">
                <a:highlight>
                  <a:srgbClr val="FFFF00"/>
                </a:highlight>
              </a:rPr>
              <a:t>СГС</a:t>
            </a:r>
          </a:p>
          <a:p>
            <a:r>
              <a:rPr lang="ru-RU" dirty="0"/>
              <a:t>4.	Предикат инфинитивный: Вам сегодня убирать комнату. - Борису не понять этого. - Что делать? -Лишь бы вам не простудиться! </a:t>
            </a:r>
            <a:r>
              <a:rPr lang="ru-RU" dirty="0">
                <a:highlight>
                  <a:srgbClr val="FFFF00"/>
                </a:highlight>
              </a:rPr>
              <a:t>ПГС</a:t>
            </a:r>
          </a:p>
          <a:p>
            <a:r>
              <a:rPr lang="ru-RU" dirty="0">
                <a:highlight>
                  <a:srgbClr val="FFFF00"/>
                </a:highlight>
              </a:rPr>
              <a:t>5.</a:t>
            </a:r>
            <a:r>
              <a:rPr lang="ru-RU" dirty="0"/>
              <a:t>	Предикат неглагольный, выраженный существительным, наречием, частицей или междометием: Тишина. -Ну и погода! -Хорошо. -Вперёд! - Спасибо. - Так ли? -Ой-ой!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356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10905066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106F5B-F85A-41F4-A293-22821363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Специальные типы предиката</a:t>
            </a:r>
            <a:endParaRPr lang="cs-CZ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5418161" y="351736"/>
            <a:ext cx="1352113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73463-5C32-4CE4-AED8-B833F73A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292176"/>
            <a:ext cx="10372725" cy="3718099"/>
          </a:xfrm>
        </p:spPr>
        <p:txBody>
          <a:bodyPr>
            <a:normAutofit/>
          </a:bodyPr>
          <a:lstStyle/>
          <a:p>
            <a:pPr marL="0" marR="25400" indent="0">
              <a:spcAft>
                <a:spcPts val="10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Аналитический</a:t>
            </a:r>
            <a:r>
              <a:rPr lang="cs-CZ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предикат</a:t>
            </a:r>
            <a:r>
              <a:rPr lang="ru-RU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выраженный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устойчивым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глагольно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именным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словосочетанием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образующим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целостную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семантическую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единицу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принимают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участвовать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решении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вопросов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 účastní).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5400"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чешском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подобные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словосочетания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тоже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встречаются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вест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переговоры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vést jednání,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оказывать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poskytovat pomoc,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вводить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эксплуатацию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uvádět do provozu и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русском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употребляются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гораздо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большей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5400" indent="0">
              <a:spcAft>
                <a:spcPts val="10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Осложнённый</a:t>
            </a:r>
            <a:r>
              <a:rPr lang="cs-CZ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предикат</a:t>
            </a:r>
            <a:r>
              <a:rPr lang="ru-RU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встречается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разговорной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выражается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глаголом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сочетании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частицами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сообщающими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предикату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разные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модальные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эмоциональные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оттенки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5400">
              <a:spcAft>
                <a:spcPts val="1000"/>
              </a:spcAf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Частица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сообщает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оттенок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интенсивности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неожиданности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хотел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погладить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собаку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зарычит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...a on najednou tak ale zavrčel! -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Частица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усиливает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что-нибудь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значит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5400">
              <a:spcAft>
                <a:spcPts val="1000"/>
              </a:spcAft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10726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10905066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FE455C-5F8D-4E7E-AE72-A7954745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Предложения со </a:t>
            </a:r>
            <a:r>
              <a:rPr lang="ru-RU" sz="3100" dirty="0" err="1"/>
              <a:t>связочно</a:t>
            </a:r>
            <a:r>
              <a:rPr lang="ru-RU" sz="3100" dirty="0"/>
              <a:t>-именным предикатом</a:t>
            </a:r>
            <a:endParaRPr lang="cs-CZ" sz="31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5418161" y="351736"/>
            <a:ext cx="1352113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52CBB-1EF2-4EF1-9862-DD8F4F982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6" y="2292176"/>
            <a:ext cx="8273380" cy="3329395"/>
          </a:xfrm>
        </p:spPr>
        <p:txBody>
          <a:bodyPr>
            <a:normAutofit/>
          </a:bodyPr>
          <a:lstStyle/>
          <a:p>
            <a:pPr marL="12700" marR="38100" indent="0">
              <a:spcAft>
                <a:spcPts val="1000"/>
              </a:spcAft>
              <a:buNone/>
            </a:pP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Предикат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состоит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нулевой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реальной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связки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бывать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являться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полусвязки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служить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представлять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собой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составлять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становиться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казаться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и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именной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предиката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выражаемой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существительным</a:t>
            </a:r>
            <a:r>
              <a:rPr lang="cs-CZ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прилагательным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реже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другими</a:t>
            </a:r>
            <a:r>
              <a:rPr lang="cs-CZ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формами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Отец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Сын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похож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отца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Моя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сестра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замужем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спорной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кажется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трудной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Директором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назначается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Попов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Запомнить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оказалось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трудным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indent="0">
              <a:spcAft>
                <a:spcPts val="1000"/>
              </a:spcAft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1333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D12BA-0A0D-4309-8633-3C29A325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723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Предложения со сложным предикатом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47AC2-925D-4329-9FC3-E88C21123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896644"/>
            <a:ext cx="12067713" cy="5717219"/>
          </a:xfrm>
        </p:spPr>
        <p:txBody>
          <a:bodyPr>
            <a:normAutofit fontScale="92500" lnSpcReduction="20000"/>
          </a:bodyPr>
          <a:lstStyle/>
          <a:p>
            <a:pPr marL="38100" marR="254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Начинает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светать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—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Следует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подо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жд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ать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-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Надо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будет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посоветоваться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-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Вам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можно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возвращаться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-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Ему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лень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было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одеваться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endParaRPr lang="ru-RU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8100" marR="254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предикат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состоящий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частей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фазового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модального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модификатора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полнознаменательного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связки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полусвязки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именной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254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	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Фазовый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модификатор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формой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л.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ч.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обозначает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перерыв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конец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Начинает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светать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Продолжает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моросить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254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	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модальных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модификаторов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выступают</a:t>
            </a:r>
            <a: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модальные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глаголы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выражающие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разные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оттенки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возможности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необходимости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желательности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: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приходится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предстоит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надлежит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остаётся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случается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доводится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достаётся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следует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полагается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подобает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стоит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;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хочется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вздумалось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модальные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предикативы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выражающие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разные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оттенки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возможности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и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необходимости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желательности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как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надо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нужно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необходимо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пора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обязательно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;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молено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возможно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нельзя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немыслимо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грех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желательно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и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др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300" marR="25400"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Известную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особенность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конструкций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модальным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модификатором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субъектом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представляют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модификатор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экзистенциальным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глаголом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вопросительно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относительным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местоимением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местоименным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наречием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куда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выражает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возникшую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наличия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какого-либо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благоприятного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неблагоприятного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позвонить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посоветоваться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жалеть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Туристам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посмотреть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Ребятам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выкупаться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наречия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выполняют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двойную</a:t>
            </a:r>
            <a:r>
              <a:rPr lang="cs-CZ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являясь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частью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модификатора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представляют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дополнение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обстоятельство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глагола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стоящего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911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FF33B-0E02-437E-9E22-B9BB35F0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Модальность. Долженствование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1CC982-C9D1-484E-8245-1F6ABA7FF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Должен (должна, должны)</a:t>
            </a:r>
          </a:p>
          <a:p>
            <a:r>
              <a:rPr lang="ru-RU" dirty="0"/>
              <a:t>Обязан (обязана, обязаны)</a:t>
            </a:r>
          </a:p>
          <a:p>
            <a:r>
              <a:rPr lang="ru-RU" dirty="0"/>
              <a:t>Следует</a:t>
            </a:r>
          </a:p>
          <a:p>
            <a:r>
              <a:rPr lang="ru-RU" dirty="0"/>
              <a:t>Принято</a:t>
            </a:r>
          </a:p>
          <a:p>
            <a:r>
              <a:rPr lang="ru-RU" dirty="0"/>
              <a:t>Полагается/положено </a:t>
            </a:r>
            <a:r>
              <a:rPr lang="cs-CZ" dirty="0">
                <a:hlinkClick r:id="rId2"/>
              </a:rPr>
              <a:t>https://www.youtube.com/watch?v=dTW6Bnrlql8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857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B5DF7-CC8E-88A0-9E43-ABCF812D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Нужно/ Надо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AC8CEC-E4D1-F007-6690-1C0F1FDB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Синонимы или нет?</a:t>
            </a:r>
          </a:p>
          <a:p>
            <a:r>
              <a:rPr lang="ru-RU" dirty="0"/>
              <a:t>Кому нужен (а, о, ы) + подлежащее /инфинитив</a:t>
            </a:r>
          </a:p>
          <a:p>
            <a:r>
              <a:rPr lang="ru-RU" dirty="0"/>
              <a:t>Мне нужен словарь. Ирине нужно только свежее молоко. Ему нужна только ты. Бабушке нужны уход и забота. Мне нужно ехать в Прагу.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585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46A76-A555-E136-DC78-BE5E465F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Нуждаться – требуется- нужен (а, ы)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8C7C34-ECC0-8E6A-C3F8-88D650886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 нуждается в помощи – Ему требуется помощь.- Ему нужна помощь.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Бабушка нуждается в уходе – Бабушке требуется уход. Бабушке нужен уход.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2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791652-581E-452C-B970-B3C48D4A9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10A997-7652-4A59-BF5A-8463DDB1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Разница в русской и чешской терминологической традиции</a:t>
            </a:r>
            <a:endParaRPr lang="cs-CZ" sz="2800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351737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A7648-BCDF-4700-BFA6-00F373E5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6" y="2292176"/>
            <a:ext cx="8273380" cy="3329395"/>
          </a:xfrm>
        </p:spPr>
        <p:txBody>
          <a:bodyPr>
            <a:normAutofit/>
          </a:bodyPr>
          <a:lstStyle/>
          <a:p>
            <a:r>
              <a:rPr lang="ru-RU" sz="2000" dirty="0"/>
              <a:t>В РЯ – чаще сказуемое, реже предикат, оба термины – синонимы.</a:t>
            </a:r>
            <a:endParaRPr lang="cs-CZ" sz="2000" dirty="0"/>
          </a:p>
          <a:p>
            <a:pPr marL="0" indent="0">
              <a:buNone/>
            </a:pPr>
            <a:r>
              <a:rPr lang="ru-RU" sz="2000" dirty="0"/>
              <a:t>Главный член предложения, </a:t>
            </a:r>
            <a:r>
              <a:rPr lang="ru-RU" sz="2000" b="1" dirty="0"/>
              <a:t>выражен</a:t>
            </a:r>
            <a:r>
              <a:rPr lang="ru-RU" sz="2000" dirty="0"/>
              <a:t> разными частями речи, чаще глаголом, обозначает действие, состояние, которое производит (которое происходит) подлежащее (объект).</a:t>
            </a:r>
          </a:p>
          <a:p>
            <a:r>
              <a:rPr lang="ru-RU" sz="2000" dirty="0"/>
              <a:t>В чешской русистике последовательное разграничение.</a:t>
            </a:r>
          </a:p>
          <a:p>
            <a:r>
              <a:rPr lang="ru-RU" sz="2000" dirty="0"/>
              <a:t>Сказуемое – главный член двусоставного предложения</a:t>
            </a:r>
          </a:p>
          <a:p>
            <a:r>
              <a:rPr lang="ru-RU" sz="2000" dirty="0"/>
              <a:t>Предикат – единственный главный член односоставного предложения (и двусоставного).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1451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781C9-65FF-289E-AE4E-E0EB9268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A0F99-30D7-7939-A6FA-8D2F5EE05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15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791652-581E-452C-B970-B3C48D4A9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FBDF32-C607-4B9A-932C-6FCA456C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Сказуемое</a:t>
            </a:r>
            <a:endParaRPr lang="cs-CZ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351737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F5F43D-7532-410A-B3A5-F42BF02D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6" y="2292176"/>
            <a:ext cx="8273380" cy="3329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Основные типы, которые мы знаем с прошлого года:</a:t>
            </a:r>
          </a:p>
          <a:p>
            <a:r>
              <a:rPr lang="ru-RU" sz="2000" dirty="0"/>
              <a:t>ПГС – простое глагольное сказуемое</a:t>
            </a:r>
          </a:p>
          <a:p>
            <a:r>
              <a:rPr lang="ru-RU" sz="2000" dirty="0"/>
              <a:t>СГС – составное глагольное сказуемое</a:t>
            </a:r>
          </a:p>
          <a:p>
            <a:r>
              <a:rPr lang="ru-RU" sz="2000" dirty="0"/>
              <a:t>СИС- составное именное сказуемое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3217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5623E-E701-4B85-A4D6-1902A24C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ПГС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0C1D2C-A340-45E5-8B8A-E951D917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Простое глагольное сказуемое, способы его выражения</a:t>
            </a:r>
            <a:endParaRPr lang="ru-RU" b="0" i="0" dirty="0">
              <a:solidFill>
                <a:srgbClr val="4B4747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Простое глагольное сказуемое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 (ПГС) может выражаться </a:t>
            </a:r>
            <a:r>
              <a:rPr lang="ru-RU" b="1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однословно 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и </a:t>
            </a:r>
            <a:r>
              <a:rPr lang="ru-RU" b="1" i="0" dirty="0" err="1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неоднословно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arenR"/>
            </a:pP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глагол в спрягаемой форме, то есть форме одного из наклонений; </a:t>
            </a:r>
            <a:r>
              <a:rPr lang="ru-RU" b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в этих случаях сказуемое согласуется с подлежащим: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 Он читал/ читает/ будет читать/ читал бы / пусть читает/ эту книгу.</a:t>
            </a:r>
            <a:endParaRPr lang="en-US" b="0" i="1" dirty="0">
              <a:solidFill>
                <a:srgbClr val="4B4747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 глагольное междометие или инфинитив; согласование сказуемого с подлежащим отсутствует: 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А шапка бац прямо на пол. Как заиграет музыка, мальчонка сразу плясать. </a:t>
            </a:r>
            <a:r>
              <a:rPr lang="ru-RU" b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(в разговорной речи)</a:t>
            </a:r>
          </a:p>
          <a:p>
            <a:pPr algn="just"/>
            <a:b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</a:br>
            <a:br>
              <a:rPr lang="ru-RU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85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02606-A29E-479B-8AA5-FC4D5EC4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r>
              <a:rPr lang="ru-RU" dirty="0"/>
              <a:t>СГС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ECDE73-4381-4BEC-BC49-9F07DCBB4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>
            <a:normAutofit fontScale="70000" lnSpcReduction="20000"/>
          </a:bodyPr>
          <a:lstStyle/>
          <a:p>
            <a:r>
              <a:rPr lang="ru-RU" b="1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Составное глагольное сказуемое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 (СГС) имеет следующую структуру:</a:t>
            </a:r>
            <a:b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</a:br>
            <a:r>
              <a:rPr lang="ru-RU" b="1" i="1" dirty="0" err="1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приинфинитивная</a:t>
            </a:r>
            <a:r>
              <a:rPr lang="ru-RU" b="1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 часть + инфинитив.</a:t>
            </a:r>
            <a:endParaRPr lang="ru-RU" b="0" i="0" dirty="0">
              <a:solidFill>
                <a:srgbClr val="4B4747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Инфинитив 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выражает основное лексическое значение сказуемого — называет действие. </a:t>
            </a:r>
          </a:p>
          <a:p>
            <a:pPr marL="0" indent="0">
              <a:buNone/>
            </a:pPr>
            <a:r>
              <a:rPr lang="ru-RU" b="1" i="0" dirty="0" err="1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Приинфинитивная</a:t>
            </a:r>
            <a:r>
              <a:rPr lang="ru-RU" b="1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 часть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 выражает грамматическое значение сказуемого, а также дополнительную характеристику действия — указание на его начало, середину или конец (фазисное значение) или возможность, желательность, степень обычности и другие характеристики, описывающие отношение субъекта действия к этому действию (модальное значение).</a:t>
            </a:r>
            <a:b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</a:br>
            <a:r>
              <a:rPr lang="ru-RU" b="1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Фазисное значение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 выражается глаголами 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стать, начать (начинать), приняться (приниматься), продолжить (продолжать), перестать (переставать), прекратить (прекращать)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 и некоторыми другими (чаще всего это синонимы к приведенным словам, характерные для разговорного стиля речи): 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Я начал/ продолжил/ </a:t>
            </a:r>
            <a:r>
              <a:rPr lang="ru-RU" b="0" i="1" u="sng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закончил читать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 эту книгу.</a:t>
            </a:r>
            <a:endParaRPr lang="ru-RU" dirty="0">
              <a:solidFill>
                <a:srgbClr val="4B4747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Модальное значение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 может выражаться 1) глаголами уметь, мочь, хотеть, желать, стараться, намереваться, осмелиться, отказаться, думать, предпочитать, привыкнуть, любить, ненавидеть, остерегаться и т.п. 2) глаголом-связкой быть (в наст. времени в нулевой форме) + краткими прилагательными рад, готов, обязан, должен, намерен, способен, а также наречиями и существительными с модальным значением: 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Я был готов/ не прочь / в состоянии подождать.</a:t>
            </a:r>
            <a:endParaRPr lang="ru-RU" b="0" i="0" dirty="0">
              <a:solidFill>
                <a:srgbClr val="4B4747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3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798131-05F1-41C0-BDFB-53FEA37E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Не являются составными глагольными сказуемые, выраженные:</a:t>
            </a:r>
            <a:b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457D9-7DC9-4E15-8DF3-8DF4D2F83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 составной формой будущего времени глагола несовершенного вида в изъявительном наклонении: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 завтра буду работать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2) сочетанием простого глагольного сказуемого с инфинитивом, занимающим в предложении позицию дополнения в случае разных субъектов действия у спрягаемой формы глагола и инфинитива: 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Все просили ее спеть (все просили, а спеть должна она)</a:t>
            </a: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;</a:t>
            </a:r>
            <a:b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3) сочетанием простого глагольного сказуемого с инфинитивом, который в предложении является обстоятельством цели: </a:t>
            </a:r>
            <a:r>
              <a:rPr lang="ru-RU" b="0" i="1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Он вышел на улицу погулять.</a:t>
            </a:r>
            <a:endParaRPr lang="ru-RU" b="0" i="0" dirty="0">
              <a:solidFill>
                <a:srgbClr val="4B4747"/>
              </a:solidFill>
              <a:effectLst/>
              <a:latin typeface="Arial" panose="020B0604020202020204" pitchFamily="34" charset="0"/>
            </a:endParaRPr>
          </a:p>
          <a:p>
            <a:pPr algn="just"/>
            <a:b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B4747"/>
                </a:solidFill>
                <a:effectLst/>
                <a:latin typeface="Arial" panose="020B0604020202020204" pitchFamily="34" charset="0"/>
              </a:rPr>
              <a:t>Нетрудно заметить, что во всех этих случаях спрягаемая форма глагола, стоящая перед инфинитивом, не имеет ни фазисного, ни модального значения.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3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E9FF7ED-C67F-4E8D-8157-6BB83D644C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2325" y="643467"/>
            <a:ext cx="10407351" cy="1891626"/>
          </a:xfrm>
          <a:custGeom>
            <a:avLst/>
            <a:gdLst>
              <a:gd name="connsiteX0" fmla="*/ 0 w 10407351"/>
              <a:gd name="connsiteY0" fmla="*/ 0 h 1891626"/>
              <a:gd name="connsiteX1" fmla="*/ 10407351 w 10407351"/>
              <a:gd name="connsiteY1" fmla="*/ 0 h 1891626"/>
              <a:gd name="connsiteX2" fmla="*/ 10407351 w 10407351"/>
              <a:gd name="connsiteY2" fmla="*/ 1364684 h 1891626"/>
              <a:gd name="connsiteX3" fmla="*/ 10278187 w 10407351"/>
              <a:gd name="connsiteY3" fmla="*/ 1375369 h 1891626"/>
              <a:gd name="connsiteX4" fmla="*/ 10183452 w 10407351"/>
              <a:gd name="connsiteY4" fmla="*/ 1391690 h 1891626"/>
              <a:gd name="connsiteX5" fmla="*/ 9936834 w 10407351"/>
              <a:gd name="connsiteY5" fmla="*/ 1413567 h 1891626"/>
              <a:gd name="connsiteX6" fmla="*/ 9633679 w 10407351"/>
              <a:gd name="connsiteY6" fmla="*/ 1479227 h 1891626"/>
              <a:gd name="connsiteX7" fmla="*/ 9464371 w 10407351"/>
              <a:gd name="connsiteY7" fmla="*/ 1479341 h 1891626"/>
              <a:gd name="connsiteX8" fmla="*/ 9351136 w 10407351"/>
              <a:gd name="connsiteY8" fmla="*/ 1473048 h 1891626"/>
              <a:gd name="connsiteX9" fmla="*/ 9277477 w 10407351"/>
              <a:gd name="connsiteY9" fmla="*/ 1467445 h 1891626"/>
              <a:gd name="connsiteX10" fmla="*/ 9221081 w 10407351"/>
              <a:gd name="connsiteY10" fmla="*/ 1462245 h 1891626"/>
              <a:gd name="connsiteX11" fmla="*/ 9145968 w 10407351"/>
              <a:gd name="connsiteY11" fmla="*/ 1462282 h 1891626"/>
              <a:gd name="connsiteX12" fmla="*/ 9023280 w 10407351"/>
              <a:gd name="connsiteY12" fmla="*/ 1511217 h 1891626"/>
              <a:gd name="connsiteX13" fmla="*/ 8830925 w 10407351"/>
              <a:gd name="connsiteY13" fmla="*/ 1554093 h 1891626"/>
              <a:gd name="connsiteX14" fmla="*/ 8676048 w 10407351"/>
              <a:gd name="connsiteY14" fmla="*/ 1560374 h 1891626"/>
              <a:gd name="connsiteX15" fmla="*/ 8638989 w 10407351"/>
              <a:gd name="connsiteY15" fmla="*/ 1568839 h 1891626"/>
              <a:gd name="connsiteX16" fmla="*/ 8456861 w 10407351"/>
              <a:gd name="connsiteY16" fmla="*/ 1566972 h 1891626"/>
              <a:gd name="connsiteX17" fmla="*/ 8189198 w 10407351"/>
              <a:gd name="connsiteY17" fmla="*/ 1584307 h 1891626"/>
              <a:gd name="connsiteX18" fmla="*/ 7898401 w 10407351"/>
              <a:gd name="connsiteY18" fmla="*/ 1565768 h 1891626"/>
              <a:gd name="connsiteX19" fmla="*/ 7563813 w 10407351"/>
              <a:gd name="connsiteY19" fmla="*/ 1558454 h 1891626"/>
              <a:gd name="connsiteX20" fmla="*/ 7349063 w 10407351"/>
              <a:gd name="connsiteY20" fmla="*/ 1551966 h 1891626"/>
              <a:gd name="connsiteX21" fmla="*/ 7131024 w 10407351"/>
              <a:gd name="connsiteY21" fmla="*/ 1585911 h 1891626"/>
              <a:gd name="connsiteX22" fmla="*/ 6889291 w 10407351"/>
              <a:gd name="connsiteY22" fmla="*/ 1610925 h 1891626"/>
              <a:gd name="connsiteX23" fmla="*/ 6668938 w 10407351"/>
              <a:gd name="connsiteY23" fmla="*/ 1613148 h 1891626"/>
              <a:gd name="connsiteX24" fmla="*/ 6538541 w 10407351"/>
              <a:gd name="connsiteY24" fmla="*/ 1620507 h 1891626"/>
              <a:gd name="connsiteX25" fmla="*/ 6491279 w 10407351"/>
              <a:gd name="connsiteY25" fmla="*/ 1632773 h 1891626"/>
              <a:gd name="connsiteX26" fmla="*/ 6423751 w 10407351"/>
              <a:gd name="connsiteY26" fmla="*/ 1643536 h 1891626"/>
              <a:gd name="connsiteX27" fmla="*/ 6306336 w 10407351"/>
              <a:gd name="connsiteY27" fmla="*/ 1669857 h 1891626"/>
              <a:gd name="connsiteX28" fmla="*/ 6155679 w 10407351"/>
              <a:gd name="connsiteY28" fmla="*/ 1680409 h 1891626"/>
              <a:gd name="connsiteX29" fmla="*/ 6018716 w 10407351"/>
              <a:gd name="connsiteY29" fmla="*/ 1668513 h 1891626"/>
              <a:gd name="connsiteX30" fmla="*/ 5927081 w 10407351"/>
              <a:gd name="connsiteY30" fmla="*/ 1663779 h 1891626"/>
              <a:gd name="connsiteX31" fmla="*/ 5704857 w 10407351"/>
              <a:gd name="connsiteY31" fmla="*/ 1661355 h 1891626"/>
              <a:gd name="connsiteX32" fmla="*/ 5464353 w 10407351"/>
              <a:gd name="connsiteY32" fmla="*/ 1649361 h 1891626"/>
              <a:gd name="connsiteX33" fmla="*/ 5408840 w 10407351"/>
              <a:gd name="connsiteY33" fmla="*/ 1659913 h 1891626"/>
              <a:gd name="connsiteX34" fmla="*/ 5315720 w 10407351"/>
              <a:gd name="connsiteY34" fmla="*/ 1677105 h 1891626"/>
              <a:gd name="connsiteX35" fmla="*/ 5250566 w 10407351"/>
              <a:gd name="connsiteY35" fmla="*/ 1709327 h 1891626"/>
              <a:gd name="connsiteX36" fmla="*/ 5170942 w 10407351"/>
              <a:gd name="connsiteY36" fmla="*/ 1716026 h 1891626"/>
              <a:gd name="connsiteX37" fmla="*/ 5063388 w 10407351"/>
              <a:gd name="connsiteY37" fmla="*/ 1707824 h 1891626"/>
              <a:gd name="connsiteX38" fmla="*/ 4937644 w 10407351"/>
              <a:gd name="connsiteY38" fmla="*/ 1733778 h 1891626"/>
              <a:gd name="connsiteX39" fmla="*/ 4863636 w 10407351"/>
              <a:gd name="connsiteY39" fmla="*/ 1742276 h 1891626"/>
              <a:gd name="connsiteX40" fmla="*/ 4663097 w 10407351"/>
              <a:gd name="connsiteY40" fmla="*/ 1772517 h 1891626"/>
              <a:gd name="connsiteX41" fmla="*/ 4576142 w 10407351"/>
              <a:gd name="connsiteY41" fmla="*/ 1801338 h 1891626"/>
              <a:gd name="connsiteX42" fmla="*/ 4432728 w 10407351"/>
              <a:gd name="connsiteY42" fmla="*/ 1821550 h 1891626"/>
              <a:gd name="connsiteX43" fmla="*/ 4330325 w 10407351"/>
              <a:gd name="connsiteY43" fmla="*/ 1832397 h 1891626"/>
              <a:gd name="connsiteX44" fmla="*/ 4301301 w 10407351"/>
              <a:gd name="connsiteY44" fmla="*/ 1853709 h 1891626"/>
              <a:gd name="connsiteX45" fmla="*/ 4300886 w 10407351"/>
              <a:gd name="connsiteY45" fmla="*/ 1854105 h 1891626"/>
              <a:gd name="connsiteX46" fmla="*/ 4238651 w 10407351"/>
              <a:gd name="connsiteY46" fmla="*/ 1857049 h 1891626"/>
              <a:gd name="connsiteX47" fmla="*/ 4102292 w 10407351"/>
              <a:gd name="connsiteY47" fmla="*/ 1880193 h 1891626"/>
              <a:gd name="connsiteX48" fmla="*/ 4059333 w 10407351"/>
              <a:gd name="connsiteY48" fmla="*/ 1886249 h 1891626"/>
              <a:gd name="connsiteX49" fmla="*/ 4036441 w 10407351"/>
              <a:gd name="connsiteY49" fmla="*/ 1891626 h 1891626"/>
              <a:gd name="connsiteX50" fmla="*/ 4002125 w 10407351"/>
              <a:gd name="connsiteY50" fmla="*/ 1877697 h 1891626"/>
              <a:gd name="connsiteX51" fmla="*/ 3959209 w 10407351"/>
              <a:gd name="connsiteY51" fmla="*/ 1883738 h 1891626"/>
              <a:gd name="connsiteX52" fmla="*/ 3949215 w 10407351"/>
              <a:gd name="connsiteY52" fmla="*/ 1885692 h 1891626"/>
              <a:gd name="connsiteX53" fmla="*/ 3874146 w 10407351"/>
              <a:gd name="connsiteY53" fmla="*/ 1872130 h 1891626"/>
              <a:gd name="connsiteX54" fmla="*/ 3866827 w 10407351"/>
              <a:gd name="connsiteY54" fmla="*/ 1866688 h 1891626"/>
              <a:gd name="connsiteX55" fmla="*/ 3829184 w 10407351"/>
              <a:gd name="connsiteY55" fmla="*/ 1864322 h 1891626"/>
              <a:gd name="connsiteX56" fmla="*/ 3824903 w 10407351"/>
              <a:gd name="connsiteY56" fmla="*/ 1865766 h 1891626"/>
              <a:gd name="connsiteX57" fmla="*/ 3793706 w 10407351"/>
              <a:gd name="connsiteY57" fmla="*/ 1857436 h 1891626"/>
              <a:gd name="connsiteX58" fmla="*/ 3668616 w 10407351"/>
              <a:gd name="connsiteY58" fmla="*/ 1842745 h 1891626"/>
              <a:gd name="connsiteX59" fmla="*/ 3428086 w 10407351"/>
              <a:gd name="connsiteY59" fmla="*/ 1835034 h 1891626"/>
              <a:gd name="connsiteX60" fmla="*/ 3177594 w 10407351"/>
              <a:gd name="connsiteY60" fmla="*/ 1813026 h 1891626"/>
              <a:gd name="connsiteX61" fmla="*/ 2940077 w 10407351"/>
              <a:gd name="connsiteY61" fmla="*/ 1821546 h 1891626"/>
              <a:gd name="connsiteX62" fmla="*/ 2508536 w 10407351"/>
              <a:gd name="connsiteY62" fmla="*/ 1797990 h 1891626"/>
              <a:gd name="connsiteX63" fmla="*/ 2360486 w 10407351"/>
              <a:gd name="connsiteY63" fmla="*/ 1795882 h 1891626"/>
              <a:gd name="connsiteX64" fmla="*/ 2261294 w 10407351"/>
              <a:gd name="connsiteY64" fmla="*/ 1795084 h 1891626"/>
              <a:gd name="connsiteX65" fmla="*/ 2254419 w 10407351"/>
              <a:gd name="connsiteY65" fmla="*/ 1797320 h 1891626"/>
              <a:gd name="connsiteX66" fmla="*/ 2226713 w 10407351"/>
              <a:gd name="connsiteY66" fmla="*/ 1798641 h 1891626"/>
              <a:gd name="connsiteX67" fmla="*/ 2219128 w 10407351"/>
              <a:gd name="connsiteY67" fmla="*/ 1808552 h 1891626"/>
              <a:gd name="connsiteX68" fmla="*/ 2126538 w 10407351"/>
              <a:gd name="connsiteY68" fmla="*/ 1817143 h 1891626"/>
              <a:gd name="connsiteX69" fmla="*/ 1903694 w 10407351"/>
              <a:gd name="connsiteY69" fmla="*/ 1821035 h 1891626"/>
              <a:gd name="connsiteX70" fmla="*/ 1738778 w 10407351"/>
              <a:gd name="connsiteY70" fmla="*/ 1804426 h 1891626"/>
              <a:gd name="connsiteX71" fmla="*/ 1683603 w 10407351"/>
              <a:gd name="connsiteY71" fmla="*/ 1813609 h 1891626"/>
              <a:gd name="connsiteX72" fmla="*/ 1613964 w 10407351"/>
              <a:gd name="connsiteY72" fmla="*/ 1812650 h 1891626"/>
              <a:gd name="connsiteX73" fmla="*/ 1613403 w 10407351"/>
              <a:gd name="connsiteY73" fmla="*/ 1813209 h 1891626"/>
              <a:gd name="connsiteX74" fmla="*/ 1602061 w 10407351"/>
              <a:gd name="connsiteY74" fmla="*/ 1811331 h 1891626"/>
              <a:gd name="connsiteX75" fmla="*/ 1395632 w 10407351"/>
              <a:gd name="connsiteY75" fmla="*/ 1797257 h 1891626"/>
              <a:gd name="connsiteX76" fmla="*/ 1181443 w 10407351"/>
              <a:gd name="connsiteY76" fmla="*/ 1751614 h 1891626"/>
              <a:gd name="connsiteX77" fmla="*/ 974248 w 10407351"/>
              <a:gd name="connsiteY77" fmla="*/ 1721123 h 1891626"/>
              <a:gd name="connsiteX78" fmla="*/ 867706 w 10407351"/>
              <a:gd name="connsiteY78" fmla="*/ 1694653 h 1891626"/>
              <a:gd name="connsiteX79" fmla="*/ 841666 w 10407351"/>
              <a:gd name="connsiteY79" fmla="*/ 1683413 h 1891626"/>
              <a:gd name="connsiteX80" fmla="*/ 837797 w 10407351"/>
              <a:gd name="connsiteY80" fmla="*/ 1684443 h 1891626"/>
              <a:gd name="connsiteX81" fmla="*/ 805502 w 10407351"/>
              <a:gd name="connsiteY81" fmla="*/ 1678518 h 1891626"/>
              <a:gd name="connsiteX82" fmla="*/ 799788 w 10407351"/>
              <a:gd name="connsiteY82" fmla="*/ 1672416 h 1891626"/>
              <a:gd name="connsiteX83" fmla="*/ 736389 w 10407351"/>
              <a:gd name="connsiteY83" fmla="*/ 1651814 h 1891626"/>
              <a:gd name="connsiteX84" fmla="*/ 727522 w 10407351"/>
              <a:gd name="connsiteY84" fmla="*/ 1652807 h 1891626"/>
              <a:gd name="connsiteX85" fmla="*/ 689713 w 10407351"/>
              <a:gd name="connsiteY85" fmla="*/ 1654738 h 1891626"/>
              <a:gd name="connsiteX86" fmla="*/ 661608 w 10407351"/>
              <a:gd name="connsiteY86" fmla="*/ 1637638 h 1891626"/>
              <a:gd name="connsiteX87" fmla="*/ 641195 w 10407351"/>
              <a:gd name="connsiteY87" fmla="*/ 1640809 h 1891626"/>
              <a:gd name="connsiteX88" fmla="*/ 603348 w 10407351"/>
              <a:gd name="connsiteY88" fmla="*/ 1642751 h 1891626"/>
              <a:gd name="connsiteX89" fmla="*/ 482767 w 10407351"/>
              <a:gd name="connsiteY89" fmla="*/ 1652811 h 1891626"/>
              <a:gd name="connsiteX90" fmla="*/ 428597 w 10407351"/>
              <a:gd name="connsiteY90" fmla="*/ 1649830 h 1891626"/>
              <a:gd name="connsiteX91" fmla="*/ 428193 w 10407351"/>
              <a:gd name="connsiteY91" fmla="*/ 1650184 h 1891626"/>
              <a:gd name="connsiteX92" fmla="*/ 400669 w 10407351"/>
              <a:gd name="connsiteY92" fmla="*/ 1668609 h 1891626"/>
              <a:gd name="connsiteX93" fmla="*/ 310856 w 10407351"/>
              <a:gd name="connsiteY93" fmla="*/ 1669671 h 1891626"/>
              <a:gd name="connsiteX94" fmla="*/ 184505 w 10407351"/>
              <a:gd name="connsiteY94" fmla="*/ 1676148 h 1891626"/>
              <a:gd name="connsiteX95" fmla="*/ 106017 w 10407351"/>
              <a:gd name="connsiteY95" fmla="*/ 1696538 h 1891626"/>
              <a:gd name="connsiteX96" fmla="*/ 15107 w 10407351"/>
              <a:gd name="connsiteY96" fmla="*/ 1705860 h 1891626"/>
              <a:gd name="connsiteX97" fmla="*/ 0 w 10407351"/>
              <a:gd name="connsiteY97" fmla="*/ 1707056 h 189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0407351" h="1891626">
                <a:moveTo>
                  <a:pt x="0" y="0"/>
                </a:moveTo>
                <a:lnTo>
                  <a:pt x="10407351" y="0"/>
                </a:lnTo>
                <a:lnTo>
                  <a:pt x="10407351" y="1364684"/>
                </a:lnTo>
                <a:lnTo>
                  <a:pt x="10278187" y="1375369"/>
                </a:lnTo>
                <a:cubicBezTo>
                  <a:pt x="10230814" y="1379006"/>
                  <a:pt x="10192985" y="1383268"/>
                  <a:pt x="10183452" y="1391690"/>
                </a:cubicBezTo>
                <a:cubicBezTo>
                  <a:pt x="10056050" y="1406552"/>
                  <a:pt x="10047372" y="1392862"/>
                  <a:pt x="9936834" y="1413567"/>
                </a:cubicBezTo>
                <a:cubicBezTo>
                  <a:pt x="9842543" y="1449236"/>
                  <a:pt x="9758704" y="1437289"/>
                  <a:pt x="9633679" y="1479227"/>
                </a:cubicBezTo>
                <a:cubicBezTo>
                  <a:pt x="9572087" y="1477856"/>
                  <a:pt x="9524044" y="1488294"/>
                  <a:pt x="9464371" y="1479341"/>
                </a:cubicBezTo>
                <a:cubicBezTo>
                  <a:pt x="9437979" y="1471131"/>
                  <a:pt x="9382095" y="1495583"/>
                  <a:pt x="9351136" y="1473048"/>
                </a:cubicBezTo>
                <a:cubicBezTo>
                  <a:pt x="9348834" y="1489421"/>
                  <a:pt x="9290403" y="1475047"/>
                  <a:pt x="9277477" y="1467445"/>
                </a:cubicBezTo>
                <a:cubicBezTo>
                  <a:pt x="9262484" y="1474590"/>
                  <a:pt x="9237294" y="1461551"/>
                  <a:pt x="9221081" y="1462245"/>
                </a:cubicBezTo>
                <a:cubicBezTo>
                  <a:pt x="9189009" y="1426438"/>
                  <a:pt x="9185445" y="1482627"/>
                  <a:pt x="9145968" y="1462282"/>
                </a:cubicBezTo>
                <a:cubicBezTo>
                  <a:pt x="9128623" y="1474438"/>
                  <a:pt x="9069817" y="1500224"/>
                  <a:pt x="9023280" y="1511217"/>
                </a:cubicBezTo>
                <a:cubicBezTo>
                  <a:pt x="8931735" y="1535229"/>
                  <a:pt x="8925405" y="1563795"/>
                  <a:pt x="8830925" y="1554093"/>
                </a:cubicBezTo>
                <a:cubicBezTo>
                  <a:pt x="8817633" y="1577274"/>
                  <a:pt x="8655791" y="1518891"/>
                  <a:pt x="8676048" y="1560374"/>
                </a:cubicBezTo>
                <a:cubicBezTo>
                  <a:pt x="8644516" y="1558347"/>
                  <a:pt x="8621413" y="1541838"/>
                  <a:pt x="8638989" y="1568839"/>
                </a:cubicBezTo>
                <a:lnTo>
                  <a:pt x="8456861" y="1566972"/>
                </a:lnTo>
                <a:cubicBezTo>
                  <a:pt x="8355907" y="1574502"/>
                  <a:pt x="8292865" y="1594374"/>
                  <a:pt x="8189198" y="1584307"/>
                </a:cubicBezTo>
                <a:cubicBezTo>
                  <a:pt x="8087659" y="1583101"/>
                  <a:pt x="8036427" y="1565402"/>
                  <a:pt x="7898401" y="1565768"/>
                </a:cubicBezTo>
                <a:cubicBezTo>
                  <a:pt x="7801198" y="1563426"/>
                  <a:pt x="7662139" y="1549692"/>
                  <a:pt x="7563813" y="1558454"/>
                </a:cubicBezTo>
                <a:cubicBezTo>
                  <a:pt x="7446107" y="1537502"/>
                  <a:pt x="7475233" y="1563414"/>
                  <a:pt x="7349063" y="1551966"/>
                </a:cubicBezTo>
                <a:cubicBezTo>
                  <a:pt x="7293901" y="1597253"/>
                  <a:pt x="7197687" y="1574689"/>
                  <a:pt x="7131024" y="1585911"/>
                </a:cubicBezTo>
                <a:cubicBezTo>
                  <a:pt x="7054397" y="1595738"/>
                  <a:pt x="6966306" y="1606385"/>
                  <a:pt x="6889291" y="1610925"/>
                </a:cubicBezTo>
                <a:cubicBezTo>
                  <a:pt x="6828293" y="1590519"/>
                  <a:pt x="6744624" y="1640610"/>
                  <a:pt x="6668938" y="1613148"/>
                </a:cubicBezTo>
                <a:cubicBezTo>
                  <a:pt x="6641091" y="1606533"/>
                  <a:pt x="6554865" y="1607368"/>
                  <a:pt x="6538541" y="1620507"/>
                </a:cubicBezTo>
                <a:cubicBezTo>
                  <a:pt x="6520561" y="1623357"/>
                  <a:pt x="6499589" y="1618703"/>
                  <a:pt x="6491279" y="1632773"/>
                </a:cubicBezTo>
                <a:cubicBezTo>
                  <a:pt x="6477549" y="1649705"/>
                  <a:pt x="6414822" y="1623561"/>
                  <a:pt x="6423751" y="1643536"/>
                </a:cubicBezTo>
                <a:cubicBezTo>
                  <a:pt x="6379212" y="1625620"/>
                  <a:pt x="6343784" y="1661091"/>
                  <a:pt x="6306336" y="1669857"/>
                </a:cubicBezTo>
                <a:cubicBezTo>
                  <a:pt x="6271255" y="1652084"/>
                  <a:pt x="6237427" y="1675939"/>
                  <a:pt x="6155679" y="1680409"/>
                </a:cubicBezTo>
                <a:cubicBezTo>
                  <a:pt x="6117102" y="1659854"/>
                  <a:pt x="6090477" y="1695769"/>
                  <a:pt x="6018716" y="1668513"/>
                </a:cubicBezTo>
                <a:cubicBezTo>
                  <a:pt x="5980616" y="1668349"/>
                  <a:pt x="5992558" y="1668233"/>
                  <a:pt x="5927081" y="1663779"/>
                </a:cubicBezTo>
                <a:cubicBezTo>
                  <a:pt x="5827173" y="1658997"/>
                  <a:pt x="5796898" y="1666984"/>
                  <a:pt x="5704857" y="1661355"/>
                </a:cubicBezTo>
                <a:cubicBezTo>
                  <a:pt x="5601589" y="1659346"/>
                  <a:pt x="5599375" y="1682928"/>
                  <a:pt x="5464353" y="1649361"/>
                </a:cubicBezTo>
                <a:cubicBezTo>
                  <a:pt x="5453726" y="1665362"/>
                  <a:pt x="5437668" y="1666580"/>
                  <a:pt x="5408840" y="1659913"/>
                </a:cubicBezTo>
                <a:cubicBezTo>
                  <a:pt x="5358895" y="1660103"/>
                  <a:pt x="5370707" y="1699223"/>
                  <a:pt x="5315720" y="1677105"/>
                </a:cubicBezTo>
                <a:cubicBezTo>
                  <a:pt x="5329008" y="1697915"/>
                  <a:pt x="5223140" y="1688103"/>
                  <a:pt x="5250566" y="1709327"/>
                </a:cubicBezTo>
                <a:cubicBezTo>
                  <a:pt x="5222116" y="1729504"/>
                  <a:pt x="5199669" y="1698367"/>
                  <a:pt x="5170942" y="1716026"/>
                </a:cubicBezTo>
                <a:cubicBezTo>
                  <a:pt x="5139745" y="1715775"/>
                  <a:pt x="5102270" y="1704865"/>
                  <a:pt x="5063388" y="1707824"/>
                </a:cubicBezTo>
                <a:cubicBezTo>
                  <a:pt x="5010058" y="1697604"/>
                  <a:pt x="5004778" y="1720109"/>
                  <a:pt x="4937644" y="1733778"/>
                </a:cubicBezTo>
                <a:cubicBezTo>
                  <a:pt x="4905985" y="1722536"/>
                  <a:pt x="4883924" y="1729474"/>
                  <a:pt x="4863636" y="1742276"/>
                </a:cubicBezTo>
                <a:cubicBezTo>
                  <a:pt x="4795354" y="1741736"/>
                  <a:pt x="4737536" y="1762242"/>
                  <a:pt x="4663097" y="1772517"/>
                </a:cubicBezTo>
                <a:cubicBezTo>
                  <a:pt x="4581331" y="1791410"/>
                  <a:pt x="4626382" y="1787132"/>
                  <a:pt x="4576142" y="1801338"/>
                </a:cubicBezTo>
                <a:lnTo>
                  <a:pt x="4432728" y="1821550"/>
                </a:lnTo>
                <a:lnTo>
                  <a:pt x="4330325" y="1832397"/>
                </a:lnTo>
                <a:lnTo>
                  <a:pt x="4301301" y="1853709"/>
                </a:lnTo>
                <a:lnTo>
                  <a:pt x="4300886" y="1854105"/>
                </a:lnTo>
                <a:lnTo>
                  <a:pt x="4238651" y="1857049"/>
                </a:lnTo>
                <a:cubicBezTo>
                  <a:pt x="4205553" y="1861397"/>
                  <a:pt x="4139860" y="1874675"/>
                  <a:pt x="4102292" y="1880193"/>
                </a:cubicBezTo>
                <a:cubicBezTo>
                  <a:pt x="4068199" y="1876181"/>
                  <a:pt x="4047224" y="1858325"/>
                  <a:pt x="4059333" y="1886249"/>
                </a:cubicBezTo>
                <a:cubicBezTo>
                  <a:pt x="4048134" y="1885724"/>
                  <a:pt x="4041292" y="1887993"/>
                  <a:pt x="4036441" y="1891626"/>
                </a:cubicBezTo>
                <a:lnTo>
                  <a:pt x="4002125" y="1877697"/>
                </a:lnTo>
                <a:lnTo>
                  <a:pt x="3959209" y="1883738"/>
                </a:lnTo>
                <a:lnTo>
                  <a:pt x="3949215" y="1885692"/>
                </a:lnTo>
                <a:lnTo>
                  <a:pt x="3874146" y="1872130"/>
                </a:lnTo>
                <a:lnTo>
                  <a:pt x="3866827" y="1866688"/>
                </a:lnTo>
                <a:cubicBezTo>
                  <a:pt x="3858976" y="1863338"/>
                  <a:pt x="3847802" y="1861787"/>
                  <a:pt x="3829184" y="1864322"/>
                </a:cubicBezTo>
                <a:lnTo>
                  <a:pt x="3824903" y="1865766"/>
                </a:lnTo>
                <a:lnTo>
                  <a:pt x="3793706" y="1857436"/>
                </a:lnTo>
                <a:cubicBezTo>
                  <a:pt x="3783639" y="1853644"/>
                  <a:pt x="3675915" y="1848872"/>
                  <a:pt x="3668616" y="1842745"/>
                </a:cubicBezTo>
                <a:cubicBezTo>
                  <a:pt x="3550655" y="1857913"/>
                  <a:pt x="3542534" y="1830996"/>
                  <a:pt x="3428086" y="1835034"/>
                </a:cubicBezTo>
                <a:cubicBezTo>
                  <a:pt x="3328965" y="1794018"/>
                  <a:pt x="3266446" y="1819001"/>
                  <a:pt x="3177594" y="1813026"/>
                </a:cubicBezTo>
                <a:cubicBezTo>
                  <a:pt x="3092965" y="1808822"/>
                  <a:pt x="3053780" y="1822095"/>
                  <a:pt x="2940077" y="1821546"/>
                </a:cubicBezTo>
                <a:cubicBezTo>
                  <a:pt x="2819604" y="1812601"/>
                  <a:pt x="2644050" y="1817354"/>
                  <a:pt x="2508536" y="1797990"/>
                </a:cubicBezTo>
                <a:cubicBezTo>
                  <a:pt x="2402062" y="1791757"/>
                  <a:pt x="2401694" y="1796365"/>
                  <a:pt x="2360486" y="1795882"/>
                </a:cubicBezTo>
                <a:cubicBezTo>
                  <a:pt x="2346784" y="1798538"/>
                  <a:pt x="2274412" y="1790769"/>
                  <a:pt x="2261294" y="1795084"/>
                </a:cubicBezTo>
                <a:lnTo>
                  <a:pt x="2254419" y="1797320"/>
                </a:lnTo>
                <a:lnTo>
                  <a:pt x="2226713" y="1798641"/>
                </a:lnTo>
                <a:lnTo>
                  <a:pt x="2219128" y="1808552"/>
                </a:lnTo>
                <a:lnTo>
                  <a:pt x="2126538" y="1817143"/>
                </a:lnTo>
                <a:cubicBezTo>
                  <a:pt x="2064983" y="1793016"/>
                  <a:pt x="2012426" y="1821800"/>
                  <a:pt x="1903694" y="1821035"/>
                </a:cubicBezTo>
                <a:cubicBezTo>
                  <a:pt x="1874879" y="1812700"/>
                  <a:pt x="1760206" y="1792415"/>
                  <a:pt x="1738778" y="1804426"/>
                </a:cubicBezTo>
                <a:cubicBezTo>
                  <a:pt x="1718271" y="1806115"/>
                  <a:pt x="1696479" y="1800166"/>
                  <a:pt x="1683603" y="1813609"/>
                </a:cubicBezTo>
                <a:cubicBezTo>
                  <a:pt x="1668912" y="1825566"/>
                  <a:pt x="1630407" y="1811717"/>
                  <a:pt x="1613964" y="1812650"/>
                </a:cubicBezTo>
                <a:lnTo>
                  <a:pt x="1613403" y="1813209"/>
                </a:lnTo>
                <a:lnTo>
                  <a:pt x="1602061" y="1811331"/>
                </a:lnTo>
                <a:cubicBezTo>
                  <a:pt x="1503765" y="1799996"/>
                  <a:pt x="1468364" y="1809467"/>
                  <a:pt x="1395632" y="1797257"/>
                </a:cubicBezTo>
                <a:cubicBezTo>
                  <a:pt x="1319449" y="1782888"/>
                  <a:pt x="1262534" y="1801782"/>
                  <a:pt x="1181443" y="1751614"/>
                </a:cubicBezTo>
                <a:cubicBezTo>
                  <a:pt x="1081982" y="1744765"/>
                  <a:pt x="1078010" y="1717244"/>
                  <a:pt x="974248" y="1721123"/>
                </a:cubicBezTo>
                <a:cubicBezTo>
                  <a:pt x="968629" y="1714342"/>
                  <a:pt x="875985" y="1699376"/>
                  <a:pt x="867706" y="1694653"/>
                </a:cubicBezTo>
                <a:lnTo>
                  <a:pt x="841666" y="1683413"/>
                </a:lnTo>
                <a:lnTo>
                  <a:pt x="837797" y="1684443"/>
                </a:lnTo>
                <a:cubicBezTo>
                  <a:pt x="821405" y="1685195"/>
                  <a:pt x="811914" y="1682594"/>
                  <a:pt x="805502" y="1678518"/>
                </a:cubicBezTo>
                <a:lnTo>
                  <a:pt x="799788" y="1672416"/>
                </a:lnTo>
                <a:lnTo>
                  <a:pt x="736389" y="1651814"/>
                </a:lnTo>
                <a:lnTo>
                  <a:pt x="727522" y="1652807"/>
                </a:lnTo>
                <a:lnTo>
                  <a:pt x="689713" y="1654738"/>
                </a:lnTo>
                <a:lnTo>
                  <a:pt x="661608" y="1637638"/>
                </a:lnTo>
                <a:cubicBezTo>
                  <a:pt x="657000" y="1640788"/>
                  <a:pt x="650823" y="1642394"/>
                  <a:pt x="641195" y="1640809"/>
                </a:cubicBezTo>
                <a:cubicBezTo>
                  <a:pt x="648504" y="1669709"/>
                  <a:pt x="632384" y="1649973"/>
                  <a:pt x="603348" y="1642751"/>
                </a:cubicBezTo>
                <a:cubicBezTo>
                  <a:pt x="570224" y="1644670"/>
                  <a:pt x="511891" y="1651631"/>
                  <a:pt x="482767" y="1652811"/>
                </a:cubicBezTo>
                <a:lnTo>
                  <a:pt x="428597" y="1649830"/>
                </a:lnTo>
                <a:lnTo>
                  <a:pt x="428193" y="1650184"/>
                </a:lnTo>
                <a:lnTo>
                  <a:pt x="400669" y="1668609"/>
                </a:lnTo>
                <a:lnTo>
                  <a:pt x="310856" y="1669671"/>
                </a:lnTo>
                <a:lnTo>
                  <a:pt x="184505" y="1676148"/>
                </a:lnTo>
                <a:cubicBezTo>
                  <a:pt x="139434" y="1685497"/>
                  <a:pt x="178890" y="1685521"/>
                  <a:pt x="106017" y="1696538"/>
                </a:cubicBezTo>
                <a:cubicBezTo>
                  <a:pt x="73238" y="1698110"/>
                  <a:pt x="43763" y="1702620"/>
                  <a:pt x="15107" y="1705860"/>
                </a:cubicBezTo>
                <a:lnTo>
                  <a:pt x="0" y="1707056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8BDE96-A938-4FE0-95E0-96F3833E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576" y="975815"/>
            <a:ext cx="9614848" cy="4952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СИС</a:t>
            </a:r>
            <a:endParaRPr lang="cs-CZ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9A36BEEB-EAB3-44BC-BC82-10039F230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419766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6AA2D6-AAC5-437A-9C7E-9CFA117C0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325" y="1973943"/>
            <a:ext cx="10566249" cy="446429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1800" b="1" i="0" dirty="0">
                <a:effectLst/>
                <a:latin typeface="Arial" panose="020B0604020202020204" pitchFamily="34" charset="0"/>
              </a:rPr>
              <a:t>Составное именное сказуемое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 (СИС) имеет следующую структуру:</a:t>
            </a:r>
            <a:br>
              <a:rPr lang="ru-RU" sz="1800" b="0" i="0" dirty="0">
                <a:effectLst/>
                <a:latin typeface="Arial" panose="020B0604020202020204" pitchFamily="34" charset="0"/>
              </a:rPr>
            </a:br>
            <a:r>
              <a:rPr lang="ru-RU" sz="1800" b="1" i="1" dirty="0">
                <a:effectLst/>
                <a:latin typeface="Arial" panose="020B0604020202020204" pitchFamily="34" charset="0"/>
              </a:rPr>
              <a:t>приименная часть (связка) + именная часть.</a:t>
            </a:r>
            <a:br>
              <a:rPr lang="ru-RU" sz="1800" b="0" i="0" dirty="0">
                <a:effectLst/>
                <a:latin typeface="Arial" panose="020B0604020202020204" pitchFamily="34" charset="0"/>
              </a:rPr>
            </a:br>
            <a:r>
              <a:rPr lang="ru-RU" sz="1800" b="1" i="1" dirty="0">
                <a:effectLst/>
                <a:latin typeface="Arial" panose="020B0604020202020204" pitchFamily="34" charset="0"/>
              </a:rPr>
              <a:t>Именная часть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 выражает лексическое значение сказуемого. </a:t>
            </a:r>
            <a:r>
              <a:rPr lang="ru-RU" sz="1800" b="1" i="1" dirty="0">
                <a:effectLst/>
                <a:latin typeface="Arial" panose="020B0604020202020204" pitchFamily="34" charset="0"/>
              </a:rPr>
              <a:t>Приименная часть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 выражает грамматическое или грамматическое и часть лексического значения сказуемого. </a:t>
            </a:r>
            <a:r>
              <a:rPr lang="ru-RU" sz="1800" b="1" i="1" dirty="0">
                <a:effectLst/>
                <a:latin typeface="Arial" panose="020B0604020202020204" pitchFamily="34" charset="0"/>
              </a:rPr>
              <a:t>Приименная часть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 бывает:</a:t>
            </a:r>
          </a:p>
          <a:p>
            <a:pPr marL="0" indent="0">
              <a:buNone/>
            </a:pPr>
            <a:r>
              <a:rPr lang="ru-RU" sz="1800" b="0" i="0" dirty="0">
                <a:effectLst/>
                <a:latin typeface="Arial" panose="020B0604020202020204" pitchFamily="34" charset="0"/>
              </a:rPr>
              <a:t>1) отвлеченная: глагол </a:t>
            </a:r>
            <a:r>
              <a:rPr lang="ru-RU" sz="1800" b="0" i="1" dirty="0">
                <a:effectLst/>
                <a:latin typeface="Arial" panose="020B0604020202020204" pitchFamily="34" charset="0"/>
              </a:rPr>
              <a:t>быть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 (в значении 'являться', а не 'находиться' или 'иметься'), который выражает только грамматическое значение сказуемого — наклонение, время, лицо / род, число; в настоящем времени отвлеченная связка выступает в нулевой форме: Он студент / был студентом.</a:t>
            </a:r>
          </a:p>
          <a:p>
            <a:pPr marL="0" indent="0">
              <a:buNone/>
            </a:pPr>
            <a:r>
              <a:rPr lang="ru-RU" sz="1800" b="0" i="0" dirty="0">
                <a:effectLst/>
                <a:latin typeface="Arial" panose="020B0604020202020204" pitchFamily="34" charset="0"/>
              </a:rPr>
              <a:t>2) полузнаменательная (</a:t>
            </a:r>
            <a:r>
              <a:rPr lang="ru-RU" sz="1800" b="0" i="0" dirty="0" err="1">
                <a:effectLst/>
                <a:latin typeface="Arial" panose="020B0604020202020204" pitchFamily="34" charset="0"/>
              </a:rPr>
              <a:t>полуотвлеченная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): глаголы </a:t>
            </a:r>
            <a:r>
              <a:rPr lang="ru-RU" sz="1800" b="0" i="1" dirty="0">
                <a:effectLst/>
                <a:latin typeface="Arial" panose="020B0604020202020204" pitchFamily="34" charset="0"/>
              </a:rPr>
              <a:t>явиться (являться), бывать, оказаться (казаться), представиться (представляться), стать (становиться), сделаться (делаться), остаться (оставаться), считаться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 и др., которые выражают грамматическое значение сказуемого и дополняют значение, выражаемое именной частью; эти глаголы обычно не употребляются без именной части.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>
                <a:effectLst/>
                <a:latin typeface="Arial" panose="020B0604020202020204" pitchFamily="34" charset="0"/>
              </a:rPr>
              <a:t>Например: </a:t>
            </a:r>
            <a:r>
              <a:rPr lang="ru-RU" sz="1800" b="0" i="1" dirty="0">
                <a:effectLst/>
                <a:latin typeface="Arial" panose="020B0604020202020204" pitchFamily="34" charset="0"/>
              </a:rPr>
              <a:t>Он оказался студентом. Она казалась усталой.</a:t>
            </a:r>
            <a:endParaRPr lang="ru-RU" sz="18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3) знаменательная (полнозначная): глаголы движения, состояния, деятельности идти, ходить, бежать, вернуться, сидеть, стоять, лежать, работать, жить и др</a:t>
            </a:r>
            <a:r>
              <a:rPr lang="ru-RU" sz="18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. В РАЗНЫХ СИНТАКСИЧЕСКИХ ШКОЛАХ ОЦЕНИВАЮТ ПО-РАЗНОМУ</a:t>
            </a:r>
            <a:r>
              <a:rPr lang="ru-RU" sz="18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(</a:t>
            </a:r>
            <a:r>
              <a:rPr lang="ru-RU" sz="1800" b="0" i="0" dirty="0" err="1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дуплексив</a:t>
            </a:r>
            <a:r>
              <a:rPr lang="ru-RU" sz="18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, </a:t>
            </a:r>
            <a:r>
              <a:rPr lang="cs-CZ" sz="18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doplněk</a:t>
            </a:r>
            <a:r>
              <a:rPr lang="ru-RU" sz="1800" dirty="0">
                <a:highlight>
                  <a:srgbClr val="FFFF00"/>
                </a:highlight>
                <a:latin typeface="Arial" panose="020B0604020202020204" pitchFamily="34" charset="0"/>
              </a:rPr>
              <a:t>, СИС, второстепенный член предложения)</a:t>
            </a:r>
            <a:r>
              <a:rPr lang="cs-CZ" sz="1800" dirty="0">
                <a:highlight>
                  <a:srgbClr val="FFFF00"/>
                </a:highlight>
                <a:latin typeface="Arial" panose="020B0604020202020204" pitchFamily="34" charset="0"/>
              </a:rPr>
              <a:t>  </a:t>
            </a:r>
            <a:r>
              <a:rPr lang="ru-RU" sz="18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Например: </a:t>
            </a:r>
            <a:r>
              <a:rPr lang="ru-RU" sz="1800" b="0" i="1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Мы </a:t>
            </a:r>
            <a:r>
              <a:rPr lang="ru-RU" sz="1800" b="0" i="1" u="sng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вернулись</a:t>
            </a:r>
            <a:r>
              <a:rPr lang="ru-RU" sz="1800" b="0" i="1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 домой </a:t>
            </a:r>
            <a:r>
              <a:rPr lang="ru-RU" sz="1800" b="0" i="1" u="sng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усталые</a:t>
            </a:r>
            <a:r>
              <a:rPr lang="ru-RU" sz="1800" b="0" i="1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. Он </a:t>
            </a:r>
            <a:r>
              <a:rPr lang="ru-RU" sz="1800" b="0" i="1" u="sng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работал дворником</a:t>
            </a:r>
            <a:r>
              <a:rPr lang="ru-RU" sz="1800" b="0" i="1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. Он </a:t>
            </a:r>
            <a:r>
              <a:rPr lang="ru-RU" sz="1800" b="0" i="1" u="sng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жил отшельником</a:t>
            </a:r>
            <a:r>
              <a:rPr lang="ru-RU" sz="1800" b="0" i="1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.</a:t>
            </a:r>
            <a:endParaRPr lang="ru-RU" sz="1800" b="0" i="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8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E1ECB-1A6E-467A-9ADE-61CFC631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9D2CE7-0A1C-49BD-8B53-B92833E80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Традиционный термин «связка» отражает характер этого глагола лишь отчасти. Функцией связки является не только связывать подлежащее (семантический субъект) с именной частью предиката, но прежде всего выражать главные «</a:t>
            </a:r>
            <a:r>
              <a:rPr lang="ru-RU" dirty="0" err="1"/>
              <a:t>предложенческие</a:t>
            </a:r>
            <a:r>
              <a:rPr lang="ru-RU" dirty="0"/>
              <a:t>» категории - наклонение и время. </a:t>
            </a:r>
            <a:r>
              <a:rPr lang="ru-RU" i="1" dirty="0"/>
              <a:t>Папа </a:t>
            </a:r>
            <a:r>
              <a:rPr lang="ru-RU" i="1" u="sng" dirty="0"/>
              <a:t>был инженером</a:t>
            </a:r>
            <a:r>
              <a:rPr lang="ru-RU" dirty="0"/>
              <a:t>.</a:t>
            </a:r>
          </a:p>
          <a:p>
            <a:r>
              <a:rPr lang="ru-RU" dirty="0"/>
              <a:t>Особенностью р. яз. является широкое употребление связки </a:t>
            </a:r>
            <a:r>
              <a:rPr lang="ru-RU" i="1" dirty="0"/>
              <a:t>быть</a:t>
            </a:r>
            <a:r>
              <a:rPr lang="ru-RU" dirty="0"/>
              <a:t> в нулевой форме наст, </a:t>
            </a:r>
            <a:r>
              <a:rPr lang="ru-RU" dirty="0" err="1"/>
              <a:t>вр</a:t>
            </a:r>
            <a:r>
              <a:rPr lang="ru-RU" dirty="0"/>
              <a:t>.: </a:t>
            </a:r>
            <a:r>
              <a:rPr lang="ru-RU" i="1" dirty="0"/>
              <a:t>Отец - инженер. – Брат болен. - Эта папка моя. -Постоянные тренировки – вот источник успеха чемпиона. -Эта девушка - как праздник. </a:t>
            </a:r>
            <a:r>
              <a:rPr lang="ru-RU" i="1" dirty="0">
                <a:solidFill>
                  <a:srgbClr val="FF0000"/>
                </a:solidFill>
              </a:rPr>
              <a:t>(нулевая связка)</a:t>
            </a:r>
          </a:p>
          <a:p>
            <a:r>
              <a:rPr lang="ru-RU" dirty="0"/>
              <a:t>В отрицательных предложениях с нулевой связкой употребляется частица </a:t>
            </a:r>
            <a:r>
              <a:rPr lang="ru-RU" dirty="0">
                <a:solidFill>
                  <a:srgbClr val="FF0000"/>
                </a:solidFill>
              </a:rPr>
              <a:t>не</a:t>
            </a:r>
            <a:r>
              <a:rPr lang="ru-RU" dirty="0"/>
              <a:t> (нельзя смешивать с </a:t>
            </a:r>
            <a:r>
              <a:rPr lang="ru-RU" dirty="0">
                <a:solidFill>
                  <a:srgbClr val="FF0000"/>
                </a:solidFill>
              </a:rPr>
              <a:t>нет</a:t>
            </a:r>
            <a:r>
              <a:rPr lang="ru-RU" dirty="0"/>
              <a:t>). напр.: </a:t>
            </a:r>
            <a:r>
              <a:rPr lang="ru-RU" i="1" dirty="0"/>
              <a:t>Витя пока не студент, V. </a:t>
            </a:r>
            <a:r>
              <a:rPr lang="ru-RU" i="1" dirty="0" err="1"/>
              <a:t>zatím</a:t>
            </a:r>
            <a:r>
              <a:rPr lang="ru-RU" i="1" dirty="0"/>
              <a:t> </a:t>
            </a:r>
            <a:r>
              <a:rPr lang="ru-RU" i="1" dirty="0" err="1"/>
              <a:t>ještě</a:t>
            </a:r>
            <a:r>
              <a:rPr lang="ru-RU" i="1" dirty="0"/>
              <a:t> </a:t>
            </a:r>
            <a:r>
              <a:rPr lang="ru-RU" i="1" dirty="0" err="1"/>
              <a:t>není</a:t>
            </a:r>
            <a:r>
              <a:rPr lang="ru-RU" i="1" dirty="0"/>
              <a:t> </a:t>
            </a:r>
            <a:r>
              <a:rPr lang="ru-RU" i="1" dirty="0" err="1"/>
              <a:t>student</a:t>
            </a:r>
            <a:r>
              <a:rPr lang="ru-RU" i="1" dirty="0"/>
              <a:t> (</a:t>
            </a:r>
            <a:r>
              <a:rPr lang="ru-RU" i="1" dirty="0" err="1"/>
              <a:t>vysokoškolák</a:t>
            </a:r>
            <a:r>
              <a:rPr lang="ru-RU" i="1" dirty="0"/>
              <a:t>). -Сестра не замужем. -Пистолет не игрушка.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73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88C90-620E-422E-B0CB-77164451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DBF00-040D-44B9-8265-F7D5A7ADE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1402672"/>
            <a:ext cx="10904738" cy="5201328"/>
          </a:xfrm>
        </p:spPr>
        <p:txBody>
          <a:bodyPr>
            <a:normAutofit fontScale="77500" lnSpcReduction="20000"/>
          </a:bodyPr>
          <a:lstStyle/>
          <a:p>
            <a:pPr marL="12700" marR="381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глагола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бывать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связочным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считать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ещё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являться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явиться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1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cs-CZ" sz="21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употребляющийся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разговорной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утверждение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спорным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Toto tvrzení je sporné. 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Лёгкая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атлетика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самых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популярных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видов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Варшава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столицей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Польши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marR="381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1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Являться + творительный падеж (редко именительный)/ Если глагола нет, то только именительный падеж.</a:t>
            </a:r>
            <a:endParaRPr lang="cs-CZ" sz="2100" b="1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381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связки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употребляются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ещё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r>
              <a:rPr lang="cs-CZ" sz="21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глаголы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т,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полусвязочные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21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полусвязки</a:t>
            </a:r>
            <a:r>
              <a:rPr lang="cs-CZ" sz="21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отчасти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сохраняют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разные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лексические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оттенки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нельзя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свободно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заменять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ч.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соответствует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být.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Сюда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прежде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глаголы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25400" indent="0" algn="just">
              <a:lnSpc>
                <a:spcPct val="115000"/>
              </a:lnSpc>
              <a:spcAft>
                <a:spcPts val="4720"/>
              </a:spcAft>
              <a:buNone/>
            </a:pP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служить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Язык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слу</a:t>
            </a:r>
            <a:r>
              <a:rPr lang="ru-RU" sz="21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ж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ит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средством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взаимопонимания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людей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;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стоять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Погода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стояла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солнечная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;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представлять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(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собой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Этот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вопрос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представляет</a:t>
            </a:r>
            <a:r>
              <a:rPr lang="cs-CZ" sz="21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собой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большой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интерес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Tato otázka je velmi zajímavá;</a:t>
            </a:r>
            <a:r>
              <a:rPr lang="ru-RU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приходиться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доводиться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Юра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приходится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//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доводится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мне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внуком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J. je můj vnuk;</a:t>
            </a:r>
            <a:r>
              <a:rPr lang="ru-RU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становиться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стать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Моё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положение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стало</a:t>
            </a:r>
            <a:r>
              <a:rPr lang="cs-CZ" sz="21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затруднительным.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Má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situace začala být obtížná;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(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казаться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Задача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казалась</a:t>
            </a:r>
            <a:r>
              <a:rPr lang="cs-CZ" sz="21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простой.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Úkol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se zdál jednoduchý;</a:t>
            </a:r>
            <a:r>
              <a:rPr lang="ru-RU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оказываться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оказаться</a:t>
            </a:r>
            <a:r>
              <a:rPr lang="ru-RU" sz="21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Он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оказался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талантливым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актёром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Ukázalo se, že je nadaný herec;</a:t>
            </a:r>
            <a:r>
              <a:rPr lang="ru-RU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получаться</a:t>
            </a:r>
            <a:r>
              <a:rPr lang="cs-CZ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получиться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Результаты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получились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блестящие.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Výsledky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jsou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skvělé;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выглядеть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Маша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выглядит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молодо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М. vypadá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mladě;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слыть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Он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слывёт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выдающимся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шахматистом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Je znám jako vynikající </a:t>
            </a:r>
            <a:r>
              <a:rPr lang="cs-CZ" sz="2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šachista;</a:t>
            </a:r>
            <a:r>
              <a:rPr lang="cs-CZ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называться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Основной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закон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государства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называется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конституцией</a:t>
            </a:r>
            <a:r>
              <a:rPr lang="cs-CZ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Základní zákon státu se nazývá ústava.</a:t>
            </a: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62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2460</Words>
  <Application>Microsoft Office PowerPoint</Application>
  <PresentationFormat>Širokoúhlá obrazovka</PresentationFormat>
  <Paragraphs>100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NewBaskervilleITC-Regular</vt:lpstr>
      <vt:lpstr>Times New Roman</vt:lpstr>
      <vt:lpstr>Motiv Office</vt:lpstr>
      <vt:lpstr>Предложения с разными типами сказуемых (предикатов). Члены предложения. Сказуемые. Предикаты.</vt:lpstr>
      <vt:lpstr>Разница в русской и чешской терминологической традиции</vt:lpstr>
      <vt:lpstr>Сказуемое</vt:lpstr>
      <vt:lpstr>ПГС</vt:lpstr>
      <vt:lpstr>СГС</vt:lpstr>
      <vt:lpstr>Не являются составными глагольными сказуемые, выраженные: </vt:lpstr>
      <vt:lpstr>СИС</vt:lpstr>
      <vt:lpstr>Связка</vt:lpstr>
      <vt:lpstr>Связка</vt:lpstr>
      <vt:lpstr>Способы выражения именной части</vt:lpstr>
      <vt:lpstr>Адъективные сказуемые</vt:lpstr>
      <vt:lpstr>Особое положение сказуемых, выраженных кратким страдательным причастием.</vt:lpstr>
      <vt:lpstr>Предикат</vt:lpstr>
      <vt:lpstr>Специальные типы предиката</vt:lpstr>
      <vt:lpstr>Предложения со связочно-именным предикатом</vt:lpstr>
      <vt:lpstr>Предложения со сложным предикатом</vt:lpstr>
      <vt:lpstr>Модальность. Долженствование</vt:lpstr>
      <vt:lpstr>Нужно/ Надо</vt:lpstr>
      <vt:lpstr>Нуждаться – требуется- нужен (а, ы)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Члены предложения. Сказуемые. Предикаты.</dc:title>
  <dc:creator>Olga Berger</dc:creator>
  <cp:lastModifiedBy>Olga Berger</cp:lastModifiedBy>
  <cp:revision>23</cp:revision>
  <dcterms:created xsi:type="dcterms:W3CDTF">2021-03-25T05:43:13Z</dcterms:created>
  <dcterms:modified xsi:type="dcterms:W3CDTF">2023-03-15T13:01:06Z</dcterms:modified>
</cp:coreProperties>
</file>