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28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CFCEBFB-1690-40F9-8BCC-1E219C9AA8EB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677CEC9-094D-412F-BD8A-CFDBB41457DB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  <a:endParaRPr lang="cs-CZ" noProof="0" dirty="0"/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32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84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7" name="Obdélník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520BABD-517C-4D4C-89A8-2842A1788151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B0680E8-AA0F-4B0B-933C-7AA178C55686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FB58DEE-C135-4BAA-865B-7613C4E3C694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algn="r"/>
            <a:fld id="{1753BC63-9901-44D6-A2A6-35FFFA708306}" type="datetime1">
              <a:rPr lang="cs-CZ" smtClean="0"/>
              <a:pPr algn="r"/>
              <a:t>16.05.2023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F334EAC-A2DF-497D-81E9-22DE21A050C3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2AEFA0C-F602-4C30-B67A-645108BEF8A9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0AFA65-19F4-40FE-B941-A3159CE21BD7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2DCC51E-A249-40B6-BA26-5AC40F68223E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6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B8F2AF9-B1B9-4C24-BC5A-FAB7B59F1C47}" type="datetime1">
              <a:rPr lang="cs-CZ" smtClean="0"/>
              <a:pPr/>
              <a:t>16.05.2023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AFA79EE7-945E-47E4-8D28-64A0E18EAAF7}" type="datetime1">
              <a:rPr lang="cs-CZ" smtClean="0"/>
              <a:pPr algn="r"/>
              <a:t>16.05.2023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zkm.de/media/video/sebastian-doering-jan-peter-sonntag-apparatus-operandi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engrosser.com/projects/touching-softwar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Friedrich Kittler</a:t>
            </a: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0A4F7C-459B-C14C-3D07-A91BFE25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2102251"/>
            <a:ext cx="6398061" cy="4267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099A74-DB84-05CB-2CCD-9C1BFF51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688931"/>
            <a:ext cx="42921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Kittler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 software </a:t>
            </a:r>
          </a:p>
          <a:p>
            <a:endParaRPr lang="cs-CZ" dirty="0"/>
          </a:p>
          <a:p>
            <a:r>
              <a:rPr lang="cs-CZ" sz="2400" dirty="0"/>
              <a:t>nová technologie skrývá samotný akt psaní</a:t>
            </a:r>
          </a:p>
          <a:p>
            <a:r>
              <a:rPr lang="cs-CZ" sz="2400" dirty="0"/>
              <a:t>realizace principů </a:t>
            </a:r>
            <a:r>
              <a:rPr lang="cs-CZ" sz="2400" dirty="0" err="1"/>
              <a:t>turingova</a:t>
            </a:r>
            <a:r>
              <a:rPr lang="cs-CZ" sz="2400" dirty="0"/>
              <a:t> universálního stroje </a:t>
            </a:r>
          </a:p>
          <a:p>
            <a:r>
              <a:rPr lang="cs-CZ" sz="2400" dirty="0"/>
              <a:t>všechny operace binárního kódu postupně sestupují od softwaru k hardwaru – základní vrstva</a:t>
            </a:r>
          </a:p>
          <a:p>
            <a:r>
              <a:rPr lang="cs-CZ" sz="2400" dirty="0"/>
              <a:t>programovatelnost je exkluzivní vlastností hardwaru</a:t>
            </a:r>
          </a:p>
          <a:p>
            <a:r>
              <a:rPr lang="cs-CZ" sz="2400" dirty="0"/>
              <a:t>software je abstrakce, která ve fyzickém světě neexistuje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1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 err="1"/>
              <a:t>Manovich</a:t>
            </a:r>
            <a:r>
              <a:rPr lang="cs-CZ" sz="2800" dirty="0"/>
              <a:t>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software </a:t>
            </a:r>
          </a:p>
          <a:p>
            <a:endParaRPr lang="cs-CZ" dirty="0"/>
          </a:p>
          <a:p>
            <a:r>
              <a:rPr lang="cs-CZ" sz="2400" dirty="0"/>
              <a:t>hledá unikátní charakteristiky počítačového </a:t>
            </a:r>
            <a:r>
              <a:rPr lang="cs-CZ" sz="2400" dirty="0" err="1"/>
              <a:t>metamédia</a:t>
            </a:r>
            <a:endParaRPr lang="cs-CZ" sz="2400" dirty="0"/>
          </a:p>
          <a:p>
            <a:r>
              <a:rPr lang="cs-CZ" sz="2400" dirty="0" err="1"/>
              <a:t>digitalita</a:t>
            </a:r>
            <a:r>
              <a:rPr lang="cs-CZ" sz="2400" dirty="0"/>
              <a:t> základním předpokladem, který umožňuje, aby počítač mohl pracovat s obrazy, zvuky a jinými médii, nicméně jedině software determinuje, co s nimi lze dělat</a:t>
            </a:r>
          </a:p>
          <a:p>
            <a:r>
              <a:rPr lang="cs-CZ" sz="2400" dirty="0" err="1"/>
              <a:t>Manovich</a:t>
            </a:r>
            <a:r>
              <a:rPr lang="cs-CZ" sz="2400" dirty="0"/>
              <a:t> zdůrazňuje kulturní rozměr softwaru a jeho podřízenost ekonomickým zájmům</a:t>
            </a:r>
          </a:p>
        </p:txBody>
      </p:sp>
    </p:spTree>
    <p:extLst>
      <p:ext uri="{BB962C8B-B14F-4D97-AF65-F5344CB8AC3E}">
        <p14:creationId xmlns:p14="http://schemas.microsoft.com/office/powerpoint/2010/main" val="252027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Kittler: software neexistuje bez hardwaru a vždy se přizpůsobuje jeho architektuře, průzkum </a:t>
            </a:r>
            <a:r>
              <a:rPr lang="cs-CZ" sz="2400" dirty="0" err="1"/>
              <a:t>materiality</a:t>
            </a:r>
            <a:r>
              <a:rPr lang="cs-CZ" sz="2400" dirty="0"/>
              <a:t> digitálního</a:t>
            </a:r>
          </a:p>
          <a:p>
            <a:r>
              <a:rPr lang="cs-CZ" sz="2400" dirty="0" err="1"/>
              <a:t>Manovich</a:t>
            </a:r>
            <a:r>
              <a:rPr lang="cs-CZ" sz="2400" dirty="0"/>
              <a:t>: software jako významný formativní prvek naší kultury, kreativní a aktivní přístup uživatele </a:t>
            </a:r>
          </a:p>
          <a:p>
            <a:r>
              <a:rPr lang="de-DE" sz="2400" dirty="0"/>
              <a:t>Kittler </a:t>
            </a:r>
            <a:r>
              <a:rPr lang="de-DE" sz="2400" dirty="0" err="1"/>
              <a:t>klade</a:t>
            </a:r>
            <a:r>
              <a:rPr lang="de-DE" sz="2400" dirty="0"/>
              <a:t> </a:t>
            </a:r>
            <a:r>
              <a:rPr lang="de-DE" sz="2400" dirty="0" err="1"/>
              <a:t>důraz</a:t>
            </a:r>
            <a:r>
              <a:rPr lang="de-DE" sz="2400" dirty="0"/>
              <a:t> na </a:t>
            </a:r>
            <a:r>
              <a:rPr lang="de-DE" sz="2400" dirty="0" err="1"/>
              <a:t>kód</a:t>
            </a:r>
            <a:r>
              <a:rPr lang="cs-CZ" sz="2400" dirty="0"/>
              <a:t> jako </a:t>
            </a:r>
            <a:r>
              <a:rPr lang="de-DE" sz="2400" dirty="0" err="1"/>
              <a:t>základ</a:t>
            </a:r>
            <a:r>
              <a:rPr lang="de-DE" sz="2400" dirty="0"/>
              <a:t> </a:t>
            </a:r>
            <a:r>
              <a:rPr lang="de-DE" sz="2400" dirty="0" err="1"/>
              <a:t>digitálních</a:t>
            </a:r>
            <a:r>
              <a:rPr lang="de-DE" sz="2400" dirty="0"/>
              <a:t> </a:t>
            </a:r>
            <a:r>
              <a:rPr lang="de-DE" sz="2400" dirty="0" err="1"/>
              <a:t>technologií</a:t>
            </a:r>
            <a:endParaRPr lang="cs-CZ" sz="2400" dirty="0"/>
          </a:p>
          <a:p>
            <a:r>
              <a:rPr lang="cs-CZ" sz="2400" dirty="0" err="1"/>
              <a:t>Manovich</a:t>
            </a:r>
            <a:r>
              <a:rPr lang="cs-CZ" sz="2400" dirty="0"/>
              <a:t> vidí jako základ digitálních technologií aplikace </a:t>
            </a:r>
          </a:p>
          <a:p>
            <a:r>
              <a:rPr lang="cs-CZ" sz="2400" dirty="0"/>
              <a:t>Oba se shodují v důrazu na rozvoj digitální gramotnosti</a:t>
            </a:r>
          </a:p>
        </p:txBody>
      </p:sp>
    </p:spTree>
    <p:extLst>
      <p:ext uri="{BB962C8B-B14F-4D97-AF65-F5344CB8AC3E}">
        <p14:creationId xmlns:p14="http://schemas.microsoft.com/office/powerpoint/2010/main" val="256999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C168-7BBA-B4A7-4CDB-254971B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Jan-Peter E.R. </a:t>
            </a:r>
            <a:r>
              <a:rPr lang="cs-CZ" dirty="0" err="1"/>
              <a:t>Sonntag</a:t>
            </a:r>
            <a:r>
              <a:rPr lang="cs-CZ" dirty="0"/>
              <a:t> - </a:t>
            </a:r>
            <a:r>
              <a:rPr lang="cs-CZ" dirty="0" err="1"/>
              <a:t>Apparatus</a:t>
            </a:r>
            <a:r>
              <a:rPr lang="cs-CZ" dirty="0"/>
              <a:t> </a:t>
            </a:r>
            <a:r>
              <a:rPr lang="cs-CZ" dirty="0" err="1"/>
              <a:t>operandi</a:t>
            </a:r>
            <a:r>
              <a:rPr lang="cs-CZ" dirty="0"/>
              <a:t> (2012)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DC9B7E-85CA-91A6-9142-C102A30B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https://zkm.de/media/video/sebastian-doering-jan-peter-sonntag-apparatus-operandi1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A847AD-BE88-7BE3-D2C0-80396775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81191"/>
            <a:ext cx="6192688" cy="41491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D56D2C-227A-6E51-CB83-71B8704C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24" y="2837641"/>
            <a:ext cx="5092300" cy="38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6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2C3D5-8C29-4EA5-28E4-E172628C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76672"/>
            <a:ext cx="9865096" cy="1143000"/>
          </a:xfrm>
        </p:spPr>
        <p:txBody>
          <a:bodyPr/>
          <a:lstStyle/>
          <a:p>
            <a:r>
              <a:rPr lang="cs-CZ" dirty="0"/>
              <a:t>Ben </a:t>
            </a:r>
            <a:r>
              <a:rPr lang="cs-CZ" dirty="0" err="1"/>
              <a:t>Grosser</a:t>
            </a:r>
            <a:r>
              <a:rPr lang="cs-CZ" dirty="0"/>
              <a:t> – </a:t>
            </a:r>
            <a:r>
              <a:rPr lang="cs-CZ" dirty="0" err="1"/>
              <a:t>Touching</a:t>
            </a:r>
            <a:r>
              <a:rPr lang="cs-CZ" dirty="0"/>
              <a:t> Software (2016)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5B2E3-B180-F976-B57F-97B3D057A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hlinkClick r:id="rId2"/>
              </a:rPr>
              <a:t>https://bengrosser.com/projects/touching-software/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D50132-6260-C288-0436-78112FA1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600317"/>
            <a:ext cx="5332149" cy="38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524000" y="1844824"/>
            <a:ext cx="9144000" cy="4267200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/>
              <a:t>1943 - 2011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DF7DB1-308F-518B-3F29-55C31272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988840"/>
            <a:ext cx="62198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C418B-18C3-0AA6-CE2E-B05C6CF0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Kittlerova koncepce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E28BC-72B4-3189-33E9-E9E2297DF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média jsou  kulturní techniky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Důležité fáze mediálního vývoje:</a:t>
            </a:r>
          </a:p>
          <a:p>
            <a:r>
              <a:rPr lang="cs-CZ" sz="2400" dirty="0"/>
              <a:t>vynález abecedy a gramotnosti, </a:t>
            </a:r>
          </a:p>
          <a:p>
            <a:r>
              <a:rPr lang="cs-CZ" sz="2400" dirty="0"/>
              <a:t>vynález analogových technologických médií, která se objevují v 19. století</a:t>
            </a:r>
          </a:p>
          <a:p>
            <a:r>
              <a:rPr lang="cs-CZ" sz="2400" dirty="0"/>
              <a:t>vynález počítače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10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B6F63-A3C6-5337-DB55-55E9EDDB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Kittlerův styl psaní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A814E-C7F7-EF7A-E212-150311B3B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Překotný </a:t>
            </a:r>
          </a:p>
          <a:p>
            <a:r>
              <a:rPr lang="cs-CZ" dirty="0"/>
              <a:t>Enigmatický</a:t>
            </a:r>
          </a:p>
          <a:p>
            <a:r>
              <a:rPr lang="cs-CZ" dirty="0"/>
              <a:t>Poetický</a:t>
            </a:r>
          </a:p>
          <a:p>
            <a:r>
              <a:rPr lang="cs-CZ" dirty="0"/>
              <a:t>Mozaikovitý</a:t>
            </a:r>
          </a:p>
          <a:p>
            <a:r>
              <a:rPr lang="cs-CZ" dirty="0"/>
              <a:t>Odkazy  na literární díla</a:t>
            </a:r>
          </a:p>
          <a:p>
            <a:r>
              <a:rPr lang="cs-CZ" dirty="0"/>
              <a:t>Překvapivá spojení mezi odlišnými oblastmi vědění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84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745FB-BF56-D551-F52C-087AB0C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90500"/>
            <a:ext cx="9828584" cy="1143000"/>
          </a:xfrm>
        </p:spPr>
        <p:txBody>
          <a:bodyPr/>
          <a:lstStyle/>
          <a:p>
            <a:r>
              <a:rPr lang="cs-CZ" dirty="0"/>
              <a:t>Díla - Systémy zápisu 1800 – 1900 (1985)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BC10E-FA05-D1EC-6B20-3D0F4D16A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Zkoumá co se v průběhu 19.století stalo s člověkem, jak se změnilo jeho vnímání a chápání světa</a:t>
            </a:r>
          </a:p>
          <a:p>
            <a:endParaRPr lang="cs-CZ" dirty="0"/>
          </a:p>
          <a:p>
            <a:r>
              <a:rPr lang="cs-CZ" dirty="0"/>
              <a:t>kulturní technika psaní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pojem systém zápisu</a:t>
            </a:r>
          </a:p>
          <a:p>
            <a:endParaRPr lang="cs-CZ" dirty="0"/>
          </a:p>
          <a:p>
            <a:r>
              <a:rPr lang="cs-CZ" dirty="0"/>
              <a:t>mocenský rozměr písma</a:t>
            </a:r>
          </a:p>
        </p:txBody>
      </p:sp>
    </p:spTree>
    <p:extLst>
      <p:ext uri="{BB962C8B-B14F-4D97-AF65-F5344CB8AC3E}">
        <p14:creationId xmlns:p14="http://schemas.microsoft.com/office/powerpoint/2010/main" val="272318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0A66A-5294-19C4-D853-104FB2A3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Gramofon, film, psací stroj (1986)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8F29A-5ACF-FF4E-CBD0-C55A7FD4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Navazuje na předchozí knihu</a:t>
            </a:r>
          </a:p>
          <a:p>
            <a:endParaRPr lang="cs-CZ" dirty="0"/>
          </a:p>
          <a:p>
            <a:r>
              <a:rPr lang="cs-CZ" dirty="0"/>
              <a:t>Inspirace Jacquesem </a:t>
            </a:r>
            <a:r>
              <a:rPr lang="cs-CZ" dirty="0" err="1"/>
              <a:t>Lacanem</a:t>
            </a:r>
            <a:r>
              <a:rPr lang="cs-CZ" dirty="0"/>
              <a:t> – Imaginární, symbolické, reálné</a:t>
            </a:r>
          </a:p>
          <a:p>
            <a:r>
              <a:rPr lang="cs-CZ" dirty="0"/>
              <a:t>Gramofon – nahrává reálno</a:t>
            </a:r>
          </a:p>
          <a:p>
            <a:r>
              <a:rPr lang="cs-CZ" dirty="0"/>
              <a:t>Film – patří do imaginárního řádu</a:t>
            </a:r>
          </a:p>
          <a:p>
            <a:r>
              <a:rPr lang="cs-CZ" dirty="0"/>
              <a:t>Psací stroj – náleží do symbolického řádu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8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85B4-EDBF-7617-5314-5C06AD8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Gramofon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A41816-C297-9E1C-4D54-9E87F284E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900300"/>
            <a:ext cx="3600400" cy="4500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398BEB-7534-298D-FC57-0C402BF8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37" y="1867326"/>
            <a:ext cx="3403063" cy="44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2C1D6-0D79-DE42-C3D1-486345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143000"/>
          </a:xfrm>
        </p:spPr>
        <p:txBody>
          <a:bodyPr/>
          <a:lstStyle/>
          <a:p>
            <a:r>
              <a:rPr lang="cs-CZ" dirty="0"/>
              <a:t>Film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08ACF67-2928-0C29-8BF6-E66D97A8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2459" y="1870820"/>
            <a:ext cx="6097028" cy="4176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2812EE-3682-3AF3-07F2-6F53C081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70820"/>
            <a:ext cx="610764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DD3A578-03DB-CE89-1C60-DE2B5881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1" y="1988840"/>
            <a:ext cx="5373511" cy="426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A2387F-2EA1-262F-4D11-2C836884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88840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6872"/>
      </p:ext>
    </p:extLst>
  </p:cSld>
  <p:clrMapOvr>
    <a:masterClrMapping/>
  </p:clrMapOvr>
</p:sld>
</file>

<file path=ppt/theme/theme1.xml><?xml version="1.0" encoding="utf-8"?>
<a:theme xmlns:a="http://schemas.openxmlformats.org/drawingml/2006/main" name="Počítačová technologi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59_TF02901026_TF02901026.potx" id="{C3E96432-ECD6-42AF-A99E-7AA2229C2C35}" vid="{740CADDF-11E3-424F-B509-11429B5FCBE9}"/>
    </a:ext>
  </a:extLst>
</a:theme>
</file>

<file path=ppt/theme/theme2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098515-0C12-46CF-BC7C-69B4A13CD5FA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obvodovou deskou (širokoúhlá)</Template>
  <TotalTime>115</TotalTime>
  <Words>364</Words>
  <Application>Microsoft Office PowerPoint</Application>
  <PresentationFormat>Širokoúhlá obrazovka</PresentationFormat>
  <Paragraphs>62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Candara</vt:lpstr>
      <vt:lpstr>Consolas</vt:lpstr>
      <vt:lpstr>Počítačová technologie 16:9</vt:lpstr>
      <vt:lpstr>Friedrich Kittler</vt:lpstr>
      <vt:lpstr>Prezentace aplikace PowerPoint</vt:lpstr>
      <vt:lpstr>Kittlerova koncepce médií</vt:lpstr>
      <vt:lpstr>Kittlerův styl psaní</vt:lpstr>
      <vt:lpstr>Díla - Systémy zápisu 1800 – 1900 (1985) </vt:lpstr>
      <vt:lpstr>Gramofon, film, psací stroj (1986) </vt:lpstr>
      <vt:lpstr>Gramofon</vt:lpstr>
      <vt:lpstr>Film</vt:lpstr>
      <vt:lpstr>Psací stroj</vt:lpstr>
      <vt:lpstr>Psací stroj</vt:lpstr>
      <vt:lpstr>There is no software vs. There is only software</vt:lpstr>
      <vt:lpstr>There is no software vs. There is only software</vt:lpstr>
      <vt:lpstr>There is no software vs. There is only software</vt:lpstr>
      <vt:lpstr>Jan-Peter E.R. Sonntag - Apparatus operandi (2012) </vt:lpstr>
      <vt:lpstr>Ben Grosser – Touching Software (2016)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Kittler</dc:title>
  <dc:creator>Adam Franc</dc:creator>
  <cp:lastModifiedBy>Adam Franc</cp:lastModifiedBy>
  <cp:revision>12</cp:revision>
  <dcterms:created xsi:type="dcterms:W3CDTF">2022-05-14T19:37:49Z</dcterms:created>
  <dcterms:modified xsi:type="dcterms:W3CDTF">2023-05-16T05:22:55Z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